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53" r:id="rId5"/>
    <p:sldMasterId id="2147483659" r:id="rId6"/>
    <p:sldMasterId id="2147483664" r:id="rId7"/>
    <p:sldMasterId id="2147483670" r:id="rId8"/>
    <p:sldMasterId id="2147483675" r:id="rId9"/>
    <p:sldMasterId id="2147483680" r:id="rId10"/>
    <p:sldMasterId id="2147483686" r:id="rId11"/>
    <p:sldMasterId id="2147483695" r:id="rId12"/>
  </p:sldMasterIdLst>
  <p:notesMasterIdLst>
    <p:notesMasterId r:id="rId36"/>
  </p:notesMasterIdLst>
  <p:handoutMasterIdLst>
    <p:handoutMasterId r:id="rId37"/>
  </p:handoutMasterIdLst>
  <p:sldIdLst>
    <p:sldId id="2141411585" r:id="rId13"/>
    <p:sldId id="261" r:id="rId14"/>
    <p:sldId id="333" r:id="rId15"/>
    <p:sldId id="2141411575" r:id="rId16"/>
    <p:sldId id="2141411587" r:id="rId17"/>
    <p:sldId id="264" r:id="rId18"/>
    <p:sldId id="258" r:id="rId19"/>
    <p:sldId id="321" r:id="rId20"/>
    <p:sldId id="322" r:id="rId21"/>
    <p:sldId id="2141411589" r:id="rId22"/>
    <p:sldId id="2141411588" r:id="rId23"/>
    <p:sldId id="279" r:id="rId24"/>
    <p:sldId id="2141411578" r:id="rId25"/>
    <p:sldId id="2141411579" r:id="rId26"/>
    <p:sldId id="2141411580" r:id="rId27"/>
    <p:sldId id="362" r:id="rId28"/>
    <p:sldId id="2141411586" r:id="rId29"/>
    <p:sldId id="2141411582" r:id="rId30"/>
    <p:sldId id="2141411581" r:id="rId31"/>
    <p:sldId id="262" r:id="rId32"/>
    <p:sldId id="263" r:id="rId33"/>
    <p:sldId id="266" r:id="rId34"/>
    <p:sldId id="267" r:id="rId35"/>
  </p:sldIdLst>
  <p:sldSz cx="12192000" cy="6858000"/>
  <p:notesSz cx="6858000" cy="9144000"/>
  <p:embeddedFontLst>
    <p:embeddedFont>
      <p:font typeface="Barlow" panose="00000500000000000000" pitchFamily="2" charset="-18"/>
      <p:regular r:id="rId38"/>
      <p:bold r:id="rId39"/>
      <p:italic r:id="rId40"/>
      <p:boldItalic r:id="rId41"/>
    </p:embeddedFont>
    <p:embeddedFont>
      <p:font typeface="Barlow Black" panose="00000A00000000000000" pitchFamily="2" charset="-18"/>
      <p:bold r:id="rId42"/>
      <p:boldItalic r:id="rId43"/>
    </p:embeddedFont>
    <p:embeddedFont>
      <p:font typeface="Barlow ExtraBold" panose="00000900000000000000" pitchFamily="2" charset="-18"/>
      <p:bold r:id="rId44"/>
      <p:boldItalic r:id="rId45"/>
    </p:embeddedFont>
    <p:embeddedFont>
      <p:font typeface="Barlow Light" panose="00000400000000000000" pitchFamily="2" charset="-18"/>
      <p:regular r:id="rId46"/>
      <p:italic r:id="rId47"/>
    </p:embeddedFont>
    <p:embeddedFont>
      <p:font typeface="Barlow SemiBold" panose="00000700000000000000" pitchFamily="2" charset="-18"/>
      <p:bold r:id="rId48"/>
      <p:boldItalic r:id="rId49"/>
    </p:embeddedFont>
    <p:embeddedFont>
      <p:font typeface="Roboto" panose="02000000000000000000" pitchFamily="2" charset="0"/>
      <p:regular r:id="rId50"/>
      <p:bold r:id="rId51"/>
      <p:italic r:id="rId52"/>
      <p:boldItalic r:id="rId53"/>
    </p:embeddedFont>
    <p:embeddedFont>
      <p:font typeface="Roboto Light" panose="02000000000000000000" pitchFamily="2" charset="0"/>
      <p:regular r:id="rId54"/>
      <p:italic r:id="rId55"/>
    </p:embeddedFont>
  </p:embeddedFontLst>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E05598-9886-457F-9014-097CCC58548D}" v="38" dt="2025-03-17T21:45:12.2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06" d="100"/>
          <a:sy n="106" d="100"/>
        </p:scale>
        <p:origin x="588" y="108"/>
      </p:cViewPr>
      <p:guideLst/>
    </p:cSldViewPr>
  </p:slideViewPr>
  <p:notesTextViewPr>
    <p:cViewPr>
      <p:scale>
        <a:sx n="1" d="1"/>
        <a:sy n="1" d="1"/>
      </p:scale>
      <p:origin x="0" y="0"/>
    </p:cViewPr>
  </p:notesTextViewPr>
  <p:notesViewPr>
    <p:cSldViewPr snapToGrid="0">
      <p:cViewPr varScale="1">
        <p:scale>
          <a:sx n="87" d="100"/>
          <a:sy n="87" d="100"/>
        </p:scale>
        <p:origin x="384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font" Target="fonts/font2.fntdata"/><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notesMaster" Target="notesMasters/notesMaster1.xml"/><Relationship Id="rId49" Type="http://schemas.openxmlformats.org/officeDocument/2006/relationships/font" Target="fonts/font12.fntdata"/><Relationship Id="rId5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font" Target="fonts/font7.fntdata"/><Relationship Id="rId52" Type="http://schemas.openxmlformats.org/officeDocument/2006/relationships/font" Target="fonts/font15.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eta Romaniec" userId="b402e388-1784-409c-8c7a-8f5be70c2a0b" providerId="ADAL" clId="{8BE05598-9886-457F-9014-097CCC58548D}"/>
    <pc:docChg chg="undo custSel delSld modSld sldOrd">
      <pc:chgData name="Aneta Romaniec" userId="b402e388-1784-409c-8c7a-8f5be70c2a0b" providerId="ADAL" clId="{8BE05598-9886-457F-9014-097CCC58548D}" dt="2025-03-17T21:51:26.323" v="199" actId="2696"/>
      <pc:docMkLst>
        <pc:docMk/>
      </pc:docMkLst>
      <pc:sldChg chg="del">
        <pc:chgData name="Aneta Romaniec" userId="b402e388-1784-409c-8c7a-8f5be70c2a0b" providerId="ADAL" clId="{8BE05598-9886-457F-9014-097CCC58548D}" dt="2025-03-17T18:54:57.506" v="13" actId="2696"/>
        <pc:sldMkLst>
          <pc:docMk/>
          <pc:sldMk cId="705544330" sldId="257"/>
        </pc:sldMkLst>
      </pc:sldChg>
      <pc:sldChg chg="del ord">
        <pc:chgData name="Aneta Romaniec" userId="b402e388-1784-409c-8c7a-8f5be70c2a0b" providerId="ADAL" clId="{8BE05598-9886-457F-9014-097CCC58548D}" dt="2025-03-17T21:51:26.323" v="199" actId="2696"/>
        <pc:sldMkLst>
          <pc:docMk/>
          <pc:sldMk cId="4291804084" sldId="259"/>
        </pc:sldMkLst>
      </pc:sldChg>
      <pc:sldChg chg="del ord">
        <pc:chgData name="Aneta Romaniec" userId="b402e388-1784-409c-8c7a-8f5be70c2a0b" providerId="ADAL" clId="{8BE05598-9886-457F-9014-097CCC58548D}" dt="2025-03-17T19:24:53.798" v="42" actId="2696"/>
        <pc:sldMkLst>
          <pc:docMk/>
          <pc:sldMk cId="2290905146" sldId="260"/>
        </pc:sldMkLst>
      </pc:sldChg>
      <pc:sldChg chg="addSp delSp modSp mod addAnim delAnim">
        <pc:chgData name="Aneta Romaniec" userId="b402e388-1784-409c-8c7a-8f5be70c2a0b" providerId="ADAL" clId="{8BE05598-9886-457F-9014-097CCC58548D}" dt="2025-03-17T21:34:22.428" v="182" actId="1076"/>
        <pc:sldMkLst>
          <pc:docMk/>
          <pc:sldMk cId="1037084238" sldId="261"/>
        </pc:sldMkLst>
        <pc:spChg chg="mod">
          <ac:chgData name="Aneta Romaniec" userId="b402e388-1784-409c-8c7a-8f5be70c2a0b" providerId="ADAL" clId="{8BE05598-9886-457F-9014-097CCC58548D}" dt="2025-03-17T19:43:37.706" v="59" actId="20577"/>
          <ac:spMkLst>
            <pc:docMk/>
            <pc:sldMk cId="1037084238" sldId="261"/>
            <ac:spMk id="4" creationId="{BFAD6C39-5EAF-4300-A18D-F69C0592D56C}"/>
          </ac:spMkLst>
        </pc:spChg>
        <pc:spChg chg="add del">
          <ac:chgData name="Aneta Romaniec" userId="b402e388-1784-409c-8c7a-8f5be70c2a0b" providerId="ADAL" clId="{8BE05598-9886-457F-9014-097CCC58548D}" dt="2025-03-17T19:48:24.949" v="127" actId="21"/>
          <ac:spMkLst>
            <pc:docMk/>
            <pc:sldMk cId="1037084238" sldId="261"/>
            <ac:spMk id="22" creationId="{E00B08A3-5DD9-43A2-A010-9FF0B7A3B255}"/>
          </ac:spMkLst>
        </pc:spChg>
        <pc:spChg chg="mod">
          <ac:chgData name="Aneta Romaniec" userId="b402e388-1784-409c-8c7a-8f5be70c2a0b" providerId="ADAL" clId="{8BE05598-9886-457F-9014-097CCC58548D}" dt="2025-03-17T19:43:58.857" v="88" actId="20577"/>
          <ac:spMkLst>
            <pc:docMk/>
            <pc:sldMk cId="1037084238" sldId="261"/>
            <ac:spMk id="24" creationId="{FAADAAFE-4C49-4097-AC2B-67E9225E3572}"/>
          </ac:spMkLst>
        </pc:spChg>
        <pc:spChg chg="mod">
          <ac:chgData name="Aneta Romaniec" userId="b402e388-1784-409c-8c7a-8f5be70c2a0b" providerId="ADAL" clId="{8BE05598-9886-457F-9014-097CCC58548D}" dt="2025-03-17T19:44:11.593" v="110" actId="20577"/>
          <ac:spMkLst>
            <pc:docMk/>
            <pc:sldMk cId="1037084238" sldId="261"/>
            <ac:spMk id="25" creationId="{F42C32A3-6298-45C7-AAE0-967E5DBC7032}"/>
          </ac:spMkLst>
        </pc:spChg>
        <pc:spChg chg="mod">
          <ac:chgData name="Aneta Romaniec" userId="b402e388-1784-409c-8c7a-8f5be70c2a0b" providerId="ADAL" clId="{8BE05598-9886-457F-9014-097CCC58548D}" dt="2025-03-17T19:44:21.960" v="124" actId="20577"/>
          <ac:spMkLst>
            <pc:docMk/>
            <pc:sldMk cId="1037084238" sldId="261"/>
            <ac:spMk id="26" creationId="{87253602-B497-4A0F-9CE4-53A610A99518}"/>
          </ac:spMkLst>
        </pc:spChg>
        <pc:picChg chg="mod">
          <ac:chgData name="Aneta Romaniec" userId="b402e388-1784-409c-8c7a-8f5be70c2a0b" providerId="ADAL" clId="{8BE05598-9886-457F-9014-097CCC58548D}" dt="2025-03-17T21:34:17.180" v="180" actId="1076"/>
          <ac:picMkLst>
            <pc:docMk/>
            <pc:sldMk cId="1037084238" sldId="261"/>
            <ac:picMk id="36" creationId="{45CC40C6-1DE0-494C-8088-EB7618DAEBED}"/>
          </ac:picMkLst>
        </pc:picChg>
        <pc:picChg chg="mod">
          <ac:chgData name="Aneta Romaniec" userId="b402e388-1784-409c-8c7a-8f5be70c2a0b" providerId="ADAL" clId="{8BE05598-9886-457F-9014-097CCC58548D}" dt="2025-03-17T21:34:22.428" v="182" actId="1076"/>
          <ac:picMkLst>
            <pc:docMk/>
            <pc:sldMk cId="1037084238" sldId="261"/>
            <ac:picMk id="41" creationId="{79A65DA3-2547-46A3-9205-7FD2C35C71EC}"/>
          </ac:picMkLst>
        </pc:picChg>
        <pc:picChg chg="add del">
          <ac:chgData name="Aneta Romaniec" userId="b402e388-1784-409c-8c7a-8f5be70c2a0b" providerId="ADAL" clId="{8BE05598-9886-457F-9014-097CCC58548D}" dt="2025-03-17T19:48:26.243" v="128" actId="21"/>
          <ac:picMkLst>
            <pc:docMk/>
            <pc:sldMk cId="1037084238" sldId="261"/>
            <ac:picMk id="42" creationId="{8D632E6E-42B4-40CA-8B07-B4175672CB90}"/>
          </ac:picMkLst>
        </pc:picChg>
      </pc:sldChg>
      <pc:sldChg chg="del">
        <pc:chgData name="Aneta Romaniec" userId="b402e388-1784-409c-8c7a-8f5be70c2a0b" providerId="ADAL" clId="{8BE05598-9886-457F-9014-097CCC58548D}" dt="2025-03-17T19:25:45.350" v="43" actId="2696"/>
        <pc:sldMkLst>
          <pc:docMk/>
          <pc:sldMk cId="2088520251" sldId="261"/>
        </pc:sldMkLst>
      </pc:sldChg>
      <pc:sldChg chg="ord">
        <pc:chgData name="Aneta Romaniec" userId="b402e388-1784-409c-8c7a-8f5be70c2a0b" providerId="ADAL" clId="{8BE05598-9886-457F-9014-097CCC58548D}" dt="2025-03-17T19:32:56.383" v="47"/>
        <pc:sldMkLst>
          <pc:docMk/>
          <pc:sldMk cId="1811924686" sldId="262"/>
        </pc:sldMkLst>
      </pc:sldChg>
      <pc:sldChg chg="ord">
        <pc:chgData name="Aneta Romaniec" userId="b402e388-1784-409c-8c7a-8f5be70c2a0b" providerId="ADAL" clId="{8BE05598-9886-457F-9014-097CCC58548D}" dt="2025-03-17T19:33:09.222" v="49"/>
        <pc:sldMkLst>
          <pc:docMk/>
          <pc:sldMk cId="2586014523" sldId="263"/>
        </pc:sldMkLst>
      </pc:sldChg>
      <pc:sldChg chg="addSp delSp modSp mod delAnim modAnim">
        <pc:chgData name="Aneta Romaniec" userId="b402e388-1784-409c-8c7a-8f5be70c2a0b" providerId="ADAL" clId="{8BE05598-9886-457F-9014-097CCC58548D}" dt="2025-03-17T21:47:20.573" v="198" actId="21"/>
        <pc:sldMkLst>
          <pc:docMk/>
          <pc:sldMk cId="4035133998" sldId="264"/>
        </pc:sldMkLst>
        <pc:picChg chg="add del mod">
          <ac:chgData name="Aneta Romaniec" userId="b402e388-1784-409c-8c7a-8f5be70c2a0b" providerId="ADAL" clId="{8BE05598-9886-457F-9014-097CCC58548D}" dt="2025-03-17T21:47:20.573" v="198" actId="21"/>
          <ac:picMkLst>
            <pc:docMk/>
            <pc:sldMk cId="4035133998" sldId="264"/>
            <ac:picMk id="2" creationId="{87D97150-7A5B-B279-DF37-84432A7C25F5}"/>
          </ac:picMkLst>
        </pc:picChg>
        <pc:picChg chg="del">
          <ac:chgData name="Aneta Romaniec" userId="b402e388-1784-409c-8c7a-8f5be70c2a0b" providerId="ADAL" clId="{8BE05598-9886-457F-9014-097CCC58548D}" dt="2025-03-17T21:45:25.055" v="195" actId="21"/>
          <ac:picMkLst>
            <pc:docMk/>
            <pc:sldMk cId="4035133998" sldId="264"/>
            <ac:picMk id="4" creationId="{500C0288-F967-453B-8DCB-3EA37790272A}"/>
          </ac:picMkLst>
        </pc:picChg>
      </pc:sldChg>
      <pc:sldChg chg="del">
        <pc:chgData name="Aneta Romaniec" userId="b402e388-1784-409c-8c7a-8f5be70c2a0b" providerId="ADAL" clId="{8BE05598-9886-457F-9014-097CCC58548D}" dt="2025-03-17T19:50:40.248" v="131" actId="2696"/>
        <pc:sldMkLst>
          <pc:docMk/>
          <pc:sldMk cId="571414855" sldId="265"/>
        </pc:sldMkLst>
      </pc:sldChg>
      <pc:sldChg chg="modSp mod">
        <pc:chgData name="Aneta Romaniec" userId="b402e388-1784-409c-8c7a-8f5be70c2a0b" providerId="ADAL" clId="{8BE05598-9886-457F-9014-097CCC58548D}" dt="2025-03-17T20:51:34.902" v="178" actId="20577"/>
        <pc:sldMkLst>
          <pc:docMk/>
          <pc:sldMk cId="3024738248" sldId="267"/>
        </pc:sldMkLst>
        <pc:spChg chg="mod">
          <ac:chgData name="Aneta Romaniec" userId="b402e388-1784-409c-8c7a-8f5be70c2a0b" providerId="ADAL" clId="{8BE05598-9886-457F-9014-097CCC58548D}" dt="2025-03-17T20:51:34.902" v="178" actId="20577"/>
          <ac:spMkLst>
            <pc:docMk/>
            <pc:sldMk cId="3024738248" sldId="267"/>
            <ac:spMk id="9" creationId="{018283F1-B880-AF0C-1BA8-133D0F79EBC0}"/>
          </ac:spMkLst>
        </pc:spChg>
        <pc:picChg chg="mod">
          <ac:chgData name="Aneta Romaniec" userId="b402e388-1784-409c-8c7a-8f5be70c2a0b" providerId="ADAL" clId="{8BE05598-9886-457F-9014-097CCC58548D}" dt="2025-03-17T20:49:42.098" v="152" actId="1076"/>
          <ac:picMkLst>
            <pc:docMk/>
            <pc:sldMk cId="3024738248" sldId="267"/>
            <ac:picMk id="13" creationId="{A101D4E5-6F34-2AD9-B3DF-E68823C46350}"/>
          </ac:picMkLst>
        </pc:picChg>
      </pc:sldChg>
      <pc:sldChg chg="del ord">
        <pc:chgData name="Aneta Romaniec" userId="b402e388-1784-409c-8c7a-8f5be70c2a0b" providerId="ADAL" clId="{8BE05598-9886-457F-9014-097CCC58548D}" dt="2025-03-17T20:17:55.937" v="143" actId="2696"/>
        <pc:sldMkLst>
          <pc:docMk/>
          <pc:sldMk cId="1257236939" sldId="278"/>
        </pc:sldMkLst>
      </pc:sldChg>
      <pc:sldChg chg="delSp modSp mod">
        <pc:chgData name="Aneta Romaniec" userId="b402e388-1784-409c-8c7a-8f5be70c2a0b" providerId="ADAL" clId="{8BE05598-9886-457F-9014-097CCC58548D}" dt="2025-03-17T19:27:28.281" v="45" actId="21"/>
        <pc:sldMkLst>
          <pc:docMk/>
          <pc:sldMk cId="3935840674" sldId="321"/>
        </pc:sldMkLst>
        <pc:spChg chg="del mod">
          <ac:chgData name="Aneta Romaniec" userId="b402e388-1784-409c-8c7a-8f5be70c2a0b" providerId="ADAL" clId="{8BE05598-9886-457F-9014-097CCC58548D}" dt="2025-03-17T19:27:28.281" v="45" actId="21"/>
          <ac:spMkLst>
            <pc:docMk/>
            <pc:sldMk cId="3935840674" sldId="321"/>
            <ac:spMk id="2" creationId="{0D5CA415-5BAF-47CB-91A2-59C785249E57}"/>
          </ac:spMkLst>
        </pc:spChg>
      </pc:sldChg>
      <pc:sldChg chg="addSp modSp mod ord modAnim">
        <pc:chgData name="Aneta Romaniec" userId="b402e388-1784-409c-8c7a-8f5be70c2a0b" providerId="ADAL" clId="{8BE05598-9886-457F-9014-097CCC58548D}" dt="2025-03-17T19:23:30.772" v="39"/>
        <pc:sldMkLst>
          <pc:docMk/>
          <pc:sldMk cId="3654432202" sldId="333"/>
        </pc:sldMkLst>
        <pc:spChg chg="add mod">
          <ac:chgData name="Aneta Romaniec" userId="b402e388-1784-409c-8c7a-8f5be70c2a0b" providerId="ADAL" clId="{8BE05598-9886-457F-9014-097CCC58548D}" dt="2025-03-17T19:11:11.987" v="24" actId="20577"/>
          <ac:spMkLst>
            <pc:docMk/>
            <pc:sldMk cId="3654432202" sldId="333"/>
            <ac:spMk id="2" creationId="{F60437E5-63D9-D7A3-0FF7-00237272A940}"/>
          </ac:spMkLst>
        </pc:spChg>
        <pc:spChg chg="add mod">
          <ac:chgData name="Aneta Romaniec" userId="b402e388-1784-409c-8c7a-8f5be70c2a0b" providerId="ADAL" clId="{8BE05598-9886-457F-9014-097CCC58548D}" dt="2025-03-17T19:15:18.902" v="34" actId="1076"/>
          <ac:spMkLst>
            <pc:docMk/>
            <pc:sldMk cId="3654432202" sldId="333"/>
            <ac:spMk id="3" creationId="{F61CE43A-DCD4-1BFC-93FA-354F6F6DFF43}"/>
          </ac:spMkLst>
        </pc:spChg>
        <pc:spChg chg="mod">
          <ac:chgData name="Aneta Romaniec" userId="b402e388-1784-409c-8c7a-8f5be70c2a0b" providerId="ADAL" clId="{8BE05598-9886-457F-9014-097CCC58548D}" dt="2025-03-17T19:12:49.689" v="27" actId="207"/>
          <ac:spMkLst>
            <pc:docMk/>
            <pc:sldMk cId="3654432202" sldId="333"/>
            <ac:spMk id="85" creationId="{38FB2DF0-58C5-4981-A8DC-053E384E5B12}"/>
          </ac:spMkLst>
        </pc:spChg>
        <pc:cxnChg chg="add mod">
          <ac:chgData name="Aneta Romaniec" userId="b402e388-1784-409c-8c7a-8f5be70c2a0b" providerId="ADAL" clId="{8BE05598-9886-457F-9014-097CCC58548D}" dt="2025-03-17T19:15:18.902" v="34" actId="1076"/>
          <ac:cxnSpMkLst>
            <pc:docMk/>
            <pc:sldMk cId="3654432202" sldId="333"/>
            <ac:cxnSpMk id="7" creationId="{1172A09E-1DA4-DCE7-0E6B-CA7EF6927EC1}"/>
          </ac:cxnSpMkLst>
        </pc:cxnChg>
      </pc:sldChg>
      <pc:sldChg chg="del">
        <pc:chgData name="Aneta Romaniec" userId="b402e388-1784-409c-8c7a-8f5be70c2a0b" providerId="ADAL" clId="{8BE05598-9886-457F-9014-097CCC58548D}" dt="2025-03-17T17:43:40.529" v="0" actId="2696"/>
        <pc:sldMkLst>
          <pc:docMk/>
          <pc:sldMk cId="1161435047" sldId="361"/>
        </pc:sldMkLst>
      </pc:sldChg>
      <pc:sldChg chg="ord">
        <pc:chgData name="Aneta Romaniec" userId="b402e388-1784-409c-8c7a-8f5be70c2a0b" providerId="ADAL" clId="{8BE05598-9886-457F-9014-097CCC58548D}" dt="2025-03-17T20:46:42.665" v="149"/>
        <pc:sldMkLst>
          <pc:docMk/>
          <pc:sldMk cId="2604699185" sldId="362"/>
        </pc:sldMkLst>
      </pc:sldChg>
      <pc:sldChg chg="del">
        <pc:chgData name="Aneta Romaniec" userId="b402e388-1784-409c-8c7a-8f5be70c2a0b" providerId="ADAL" clId="{8BE05598-9886-457F-9014-097CCC58548D}" dt="2025-03-17T19:50:43.382" v="132" actId="2696"/>
        <pc:sldMkLst>
          <pc:docMk/>
          <pc:sldMk cId="1049755961" sldId="888"/>
        </pc:sldMkLst>
      </pc:sldChg>
      <pc:sldChg chg="modSp mod ord">
        <pc:chgData name="Aneta Romaniec" userId="b402e388-1784-409c-8c7a-8f5be70c2a0b" providerId="ADAL" clId="{8BE05598-9886-457F-9014-097CCC58548D}" dt="2025-03-17T19:10:42.418" v="20" actId="14100"/>
        <pc:sldMkLst>
          <pc:docMk/>
          <pc:sldMk cId="228658957" sldId="2141411575"/>
        </pc:sldMkLst>
        <pc:picChg chg="mod">
          <ac:chgData name="Aneta Romaniec" userId="b402e388-1784-409c-8c7a-8f5be70c2a0b" providerId="ADAL" clId="{8BE05598-9886-457F-9014-097CCC58548D}" dt="2025-03-17T19:10:42.418" v="20" actId="14100"/>
          <ac:picMkLst>
            <pc:docMk/>
            <pc:sldMk cId="228658957" sldId="2141411575"/>
            <ac:picMk id="5" creationId="{02735AB3-7EEC-6BCE-92CE-C321E1884B7B}"/>
          </ac:picMkLst>
        </pc:picChg>
      </pc:sldChg>
      <pc:sldChg chg="ord">
        <pc:chgData name="Aneta Romaniec" userId="b402e388-1784-409c-8c7a-8f5be70c2a0b" providerId="ADAL" clId="{8BE05598-9886-457F-9014-097CCC58548D}" dt="2025-03-17T17:51:31.689" v="2"/>
        <pc:sldMkLst>
          <pc:docMk/>
          <pc:sldMk cId="4012748522" sldId="2141411578"/>
        </pc:sldMkLst>
      </pc:sldChg>
      <pc:sldChg chg="ord">
        <pc:chgData name="Aneta Romaniec" userId="b402e388-1784-409c-8c7a-8f5be70c2a0b" providerId="ADAL" clId="{8BE05598-9886-457F-9014-097CCC58548D}" dt="2025-03-17T17:51:36.023" v="4"/>
        <pc:sldMkLst>
          <pc:docMk/>
          <pc:sldMk cId="4172834108" sldId="2141411579"/>
        </pc:sldMkLst>
      </pc:sldChg>
      <pc:sldChg chg="ord">
        <pc:chgData name="Aneta Romaniec" userId="b402e388-1784-409c-8c7a-8f5be70c2a0b" providerId="ADAL" clId="{8BE05598-9886-457F-9014-097CCC58548D}" dt="2025-03-17T20:41:22.885" v="147"/>
        <pc:sldMkLst>
          <pc:docMk/>
          <pc:sldMk cId="1467592668" sldId="2141411580"/>
        </pc:sldMkLst>
      </pc:sldChg>
      <pc:sldChg chg="ord">
        <pc:chgData name="Aneta Romaniec" userId="b402e388-1784-409c-8c7a-8f5be70c2a0b" providerId="ADAL" clId="{8BE05598-9886-457F-9014-097CCC58548D}" dt="2025-03-17T20:46:51.164" v="151"/>
        <pc:sldMkLst>
          <pc:docMk/>
          <pc:sldMk cId="2815053744" sldId="2141411582"/>
        </pc:sldMkLst>
      </pc:sldChg>
      <pc:sldChg chg="del">
        <pc:chgData name="Aneta Romaniec" userId="b402e388-1784-409c-8c7a-8f5be70c2a0b" providerId="ADAL" clId="{8BE05598-9886-457F-9014-097CCC58548D}" dt="2025-03-17T20:53:00.346" v="179" actId="2696"/>
        <pc:sldMkLst>
          <pc:docMk/>
          <pc:sldMk cId="1302586819" sldId="2141411584"/>
        </pc:sldMkLst>
      </pc:sldChg>
      <pc:sldChg chg="addSp delSp mod setBg">
        <pc:chgData name="Aneta Romaniec" userId="b402e388-1784-409c-8c7a-8f5be70c2a0b" providerId="ADAL" clId="{8BE05598-9886-457F-9014-097CCC58548D}" dt="2025-03-17T21:41:30.675" v="192"/>
        <pc:sldMkLst>
          <pc:docMk/>
          <pc:sldMk cId="1055030453" sldId="2141411585"/>
        </pc:sldMkLst>
        <pc:picChg chg="add del">
          <ac:chgData name="Aneta Romaniec" userId="b402e388-1784-409c-8c7a-8f5be70c2a0b" providerId="ADAL" clId="{8BE05598-9886-457F-9014-097CCC58548D}" dt="2025-03-17T18:22:38.864" v="6" actId="21"/>
          <ac:picMkLst>
            <pc:docMk/>
            <pc:sldMk cId="1055030453" sldId="2141411585"/>
            <ac:picMk id="2" creationId="{80C75DAB-8A61-6D86-B129-0F0520AFB1C9}"/>
          </ac:picMkLst>
        </pc:picChg>
      </pc:sldChg>
      <pc:sldChg chg="ord">
        <pc:chgData name="Aneta Romaniec" userId="b402e388-1784-409c-8c7a-8f5be70c2a0b" providerId="ADAL" clId="{8BE05598-9886-457F-9014-097CCC58548D}" dt="2025-03-17T20:15:59.788" v="140"/>
        <pc:sldMkLst>
          <pc:docMk/>
          <pc:sldMk cId="3801469701" sldId="2141411586"/>
        </pc:sldMkLst>
      </pc:sldChg>
      <pc:sldChg chg="ord">
        <pc:chgData name="Aneta Romaniec" userId="b402e388-1784-409c-8c7a-8f5be70c2a0b" providerId="ADAL" clId="{8BE05598-9886-457F-9014-097CCC58548D}" dt="2025-03-17T19:50:14.732" v="130"/>
        <pc:sldMkLst>
          <pc:docMk/>
          <pc:sldMk cId="1549989649" sldId="2141411589"/>
        </pc:sldMkLst>
      </pc:sldChg>
      <pc:sldMasterChg chg="delSldLayout">
        <pc:chgData name="Aneta Romaniec" userId="b402e388-1784-409c-8c7a-8f5be70c2a0b" providerId="ADAL" clId="{8BE05598-9886-457F-9014-097CCC58548D}" dt="2025-03-17T21:51:26.323" v="199" actId="2696"/>
        <pc:sldMasterMkLst>
          <pc:docMk/>
          <pc:sldMasterMk cId="2795889390" sldId="2147483659"/>
        </pc:sldMasterMkLst>
        <pc:sldLayoutChg chg="del">
          <pc:chgData name="Aneta Romaniec" userId="b402e388-1784-409c-8c7a-8f5be70c2a0b" providerId="ADAL" clId="{8BE05598-9886-457F-9014-097CCC58548D}" dt="2025-03-17T21:51:26.323" v="199" actId="2696"/>
          <pc:sldLayoutMkLst>
            <pc:docMk/>
            <pc:sldMasterMk cId="2795889390" sldId="2147483659"/>
            <pc:sldLayoutMk cId="94941780" sldId="2147483708"/>
          </pc:sldLayoutMkLst>
        </pc:sldLayoutChg>
      </pc:sldMasterChg>
      <pc:sldMasterChg chg="delSldLayout">
        <pc:chgData name="Aneta Romaniec" userId="b402e388-1784-409c-8c7a-8f5be70c2a0b" providerId="ADAL" clId="{8BE05598-9886-457F-9014-097CCC58548D}" dt="2025-03-17T19:25:45.350" v="43" actId="2696"/>
        <pc:sldMasterMkLst>
          <pc:docMk/>
          <pc:sldMasterMk cId="2621287913" sldId="2147483680"/>
        </pc:sldMasterMkLst>
        <pc:sldLayoutChg chg="del">
          <pc:chgData name="Aneta Romaniec" userId="b402e388-1784-409c-8c7a-8f5be70c2a0b" providerId="ADAL" clId="{8BE05598-9886-457F-9014-097CCC58548D}" dt="2025-03-17T19:25:45.350" v="43" actId="2696"/>
          <pc:sldLayoutMkLst>
            <pc:docMk/>
            <pc:sldMasterMk cId="2621287913" sldId="2147483680"/>
            <pc:sldLayoutMk cId="473741429" sldId="2147483709"/>
          </pc:sldLayoutMkLst>
        </pc:sldLayoutChg>
      </pc:sldMasterChg>
      <pc:sldMasterChg chg="delSldLayout">
        <pc:chgData name="Aneta Romaniec" userId="b402e388-1784-409c-8c7a-8f5be70c2a0b" providerId="ADAL" clId="{8BE05598-9886-457F-9014-097CCC58548D}" dt="2025-03-17T19:50:43.382" v="132" actId="2696"/>
        <pc:sldMasterMkLst>
          <pc:docMk/>
          <pc:sldMasterMk cId="2843415990" sldId="2147483695"/>
        </pc:sldMasterMkLst>
        <pc:sldLayoutChg chg="del">
          <pc:chgData name="Aneta Romaniec" userId="b402e388-1784-409c-8c7a-8f5be70c2a0b" providerId="ADAL" clId="{8BE05598-9886-457F-9014-097CCC58548D}" dt="2025-03-17T19:50:43.382" v="132" actId="2696"/>
          <pc:sldLayoutMkLst>
            <pc:docMk/>
            <pc:sldMasterMk cId="2843415990" sldId="2147483695"/>
            <pc:sldLayoutMk cId="1683354857" sldId="214748370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3810420590081607E-2"/>
          <c:y val="4.2212987942254324E-2"/>
          <c:w val="0.97237915881983683"/>
          <c:h val="0.91557402411549138"/>
        </c:manualLayout>
      </c:layout>
      <c:barChart>
        <c:barDir val="col"/>
        <c:grouping val="clustered"/>
        <c:varyColors val="0"/>
        <c:ser>
          <c:idx val="0"/>
          <c:order val="0"/>
          <c:tx>
            <c:strRef>
              <c:f>Sheet1!$B$1</c:f>
              <c:strCache>
                <c:ptCount val="1"/>
                <c:pt idx="0">
                  <c:v>segments</c:v>
                </c:pt>
              </c:strCache>
            </c:strRef>
          </c:tx>
          <c:spPr>
            <a:solidFill>
              <a:schemeClr val="accent1"/>
            </a:solidFill>
            <a:ln>
              <a:noFill/>
            </a:ln>
            <a:effectLst/>
          </c:spPr>
          <c:invertIfNegative val="0"/>
          <c:dPt>
            <c:idx val="0"/>
            <c:invertIfNegative val="0"/>
            <c:bubble3D val="0"/>
            <c:spPr>
              <a:solidFill>
                <a:srgbClr val="E30311"/>
              </a:solidFill>
              <a:ln>
                <a:noFill/>
              </a:ln>
              <a:effectLst/>
            </c:spPr>
            <c:extLst>
              <c:ext xmlns:c16="http://schemas.microsoft.com/office/drawing/2014/chart" uri="{C3380CC4-5D6E-409C-BE32-E72D297353CC}">
                <c16:uniqueId val="{00000001-C096-4062-8FFC-C7EA644D30B3}"/>
              </c:ext>
            </c:extLst>
          </c:dPt>
          <c:dPt>
            <c:idx val="1"/>
            <c:invertIfNegative val="0"/>
            <c:bubble3D val="0"/>
            <c:spPr>
              <a:solidFill>
                <a:srgbClr val="474B4D"/>
              </a:solidFill>
              <a:ln>
                <a:noFill/>
              </a:ln>
              <a:effectLst/>
            </c:spPr>
            <c:extLst>
              <c:ext xmlns:c16="http://schemas.microsoft.com/office/drawing/2014/chart" uri="{C3380CC4-5D6E-409C-BE32-E72D297353CC}">
                <c16:uniqueId val="{00000003-C096-4062-8FFC-C7EA644D30B3}"/>
              </c:ext>
            </c:extLst>
          </c:dPt>
          <c:dPt>
            <c:idx val="2"/>
            <c:invertIfNegative val="0"/>
            <c:bubble3D val="0"/>
            <c:spPr>
              <a:solidFill>
                <a:srgbClr val="E30311"/>
              </a:solidFill>
              <a:ln>
                <a:noFill/>
              </a:ln>
              <a:effectLst/>
            </c:spPr>
            <c:extLst>
              <c:ext xmlns:c16="http://schemas.microsoft.com/office/drawing/2014/chart" uri="{C3380CC4-5D6E-409C-BE32-E72D297353CC}">
                <c16:uniqueId val="{00000005-C096-4062-8FFC-C7EA644D30B3}"/>
              </c:ext>
            </c:extLst>
          </c:dPt>
          <c:dPt>
            <c:idx val="3"/>
            <c:invertIfNegative val="0"/>
            <c:bubble3D val="0"/>
            <c:spPr>
              <a:solidFill>
                <a:srgbClr val="474B4D"/>
              </a:solidFill>
              <a:ln>
                <a:noFill/>
              </a:ln>
              <a:effectLst/>
            </c:spPr>
            <c:extLst>
              <c:ext xmlns:c16="http://schemas.microsoft.com/office/drawing/2014/chart" uri="{C3380CC4-5D6E-409C-BE32-E72D297353CC}">
                <c16:uniqueId val="{00000007-C096-4062-8FFC-C7EA644D30B3}"/>
              </c:ext>
            </c:extLst>
          </c:dPt>
          <c:dPt>
            <c:idx val="4"/>
            <c:invertIfNegative val="0"/>
            <c:bubble3D val="0"/>
            <c:spPr>
              <a:solidFill>
                <a:srgbClr val="E30311"/>
              </a:solidFill>
              <a:ln>
                <a:noFill/>
              </a:ln>
              <a:effectLst/>
            </c:spPr>
            <c:extLst>
              <c:ext xmlns:c16="http://schemas.microsoft.com/office/drawing/2014/chart" uri="{C3380CC4-5D6E-409C-BE32-E72D297353CC}">
                <c16:uniqueId val="{00000009-C096-4062-8FFC-C7EA644D30B3}"/>
              </c:ext>
            </c:extLst>
          </c:dPt>
          <c:dPt>
            <c:idx val="5"/>
            <c:invertIfNegative val="0"/>
            <c:bubble3D val="0"/>
            <c:spPr>
              <a:solidFill>
                <a:srgbClr val="474B4D"/>
              </a:solidFill>
              <a:ln>
                <a:noFill/>
              </a:ln>
              <a:effectLst/>
            </c:spPr>
            <c:extLst>
              <c:ext xmlns:c16="http://schemas.microsoft.com/office/drawing/2014/chart" uri="{C3380CC4-5D6E-409C-BE32-E72D297353CC}">
                <c16:uniqueId val="{0000000B-C096-4062-8FFC-C7EA644D30B3}"/>
              </c:ext>
            </c:extLst>
          </c:dPt>
          <c:cat>
            <c:strRef>
              <c:f>Sheet1!$A$2:$A$7</c:f>
              <c:strCache>
                <c:ptCount val="6"/>
                <c:pt idx="0">
                  <c:v>Road Network</c:v>
                </c:pt>
                <c:pt idx="1">
                  <c:v>Contract Logistics</c:v>
                </c:pt>
                <c:pt idx="2">
                  <c:v>FTL International</c:v>
                </c:pt>
                <c:pt idx="3">
                  <c:v>Fresh Logistics</c:v>
                </c:pt>
                <c:pt idx="4">
                  <c:v>Load Logistics Provider</c:v>
                </c:pt>
                <c:pt idx="5">
                  <c:v>Sea&amp;Air</c:v>
                </c:pt>
              </c:strCache>
            </c:strRef>
          </c:cat>
          <c:val>
            <c:numRef>
              <c:f>Sheet1!$B$2:$B$7</c:f>
              <c:numCache>
                <c:formatCode>General</c:formatCode>
                <c:ptCount val="6"/>
                <c:pt idx="0">
                  <c:v>65</c:v>
                </c:pt>
                <c:pt idx="1">
                  <c:v>11</c:v>
                </c:pt>
                <c:pt idx="2">
                  <c:v>9</c:v>
                </c:pt>
                <c:pt idx="3">
                  <c:v>6</c:v>
                </c:pt>
                <c:pt idx="4">
                  <c:v>3</c:v>
                </c:pt>
                <c:pt idx="5">
                  <c:v>3</c:v>
                </c:pt>
              </c:numCache>
            </c:numRef>
          </c:val>
          <c:extLst>
            <c:ext xmlns:c16="http://schemas.microsoft.com/office/drawing/2014/chart" uri="{C3380CC4-5D6E-409C-BE32-E72D297353CC}">
              <c16:uniqueId val="{0000000C-C096-4062-8FFC-C7EA644D30B3}"/>
            </c:ext>
          </c:extLst>
        </c:ser>
        <c:dLbls>
          <c:showLegendKey val="0"/>
          <c:showVal val="0"/>
          <c:showCatName val="0"/>
          <c:showSerName val="0"/>
          <c:showPercent val="0"/>
          <c:showBubbleSize val="0"/>
        </c:dLbls>
        <c:gapWidth val="11"/>
        <c:overlap val="-27"/>
        <c:axId val="469334376"/>
        <c:axId val="471981448"/>
      </c:barChart>
      <c:catAx>
        <c:axId val="469334376"/>
        <c:scaling>
          <c:orientation val="minMax"/>
        </c:scaling>
        <c:delete val="1"/>
        <c:axPos val="b"/>
        <c:numFmt formatCode="General" sourceLinked="1"/>
        <c:majorTickMark val="out"/>
        <c:minorTickMark val="none"/>
        <c:tickLblPos val="nextTo"/>
        <c:crossAx val="471981448"/>
        <c:crosses val="autoZero"/>
        <c:auto val="1"/>
        <c:lblAlgn val="ctr"/>
        <c:lblOffset val="100"/>
        <c:noMultiLvlLbl val="0"/>
      </c:catAx>
      <c:valAx>
        <c:axId val="471981448"/>
        <c:scaling>
          <c:orientation val="minMax"/>
        </c:scaling>
        <c:delete val="1"/>
        <c:axPos val="l"/>
        <c:numFmt formatCode="General" sourceLinked="1"/>
        <c:majorTickMark val="out"/>
        <c:minorTickMark val="none"/>
        <c:tickLblPos val="nextTo"/>
        <c:crossAx val="469334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C63F77-F77A-4C5E-B0A9-6A8AA56C18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Date Placeholder 2">
            <a:extLst>
              <a:ext uri="{FF2B5EF4-FFF2-40B4-BE49-F238E27FC236}">
                <a16:creationId xmlns:a16="http://schemas.microsoft.com/office/drawing/2014/main" id="{99F7544C-52FF-444B-A39A-6F3B718B85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DD8BD2-05A5-475D-8321-34B620E8522B}" type="datetimeFigureOut">
              <a:rPr lang="pl-PL" smtClean="0"/>
              <a:t>17 mar 2025</a:t>
            </a:fld>
            <a:endParaRPr lang="pl-PL"/>
          </a:p>
        </p:txBody>
      </p:sp>
      <p:sp>
        <p:nvSpPr>
          <p:cNvPr id="4" name="Footer Placeholder 3">
            <a:extLst>
              <a:ext uri="{FF2B5EF4-FFF2-40B4-BE49-F238E27FC236}">
                <a16:creationId xmlns:a16="http://schemas.microsoft.com/office/drawing/2014/main" id="{F090C019-B8A2-45F6-84CA-DC832C3C70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lide Number Placeholder 4">
            <a:extLst>
              <a:ext uri="{FF2B5EF4-FFF2-40B4-BE49-F238E27FC236}">
                <a16:creationId xmlns:a16="http://schemas.microsoft.com/office/drawing/2014/main" id="{4EA069A3-1193-4776-8853-5BA60DA9AE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30ABDE-97B8-4475-A731-B524923714AF}" type="slidenum">
              <a:rPr lang="pl-PL" smtClean="0"/>
              <a:t>‹#›</a:t>
            </a:fld>
            <a:endParaRPr lang="pl-PL"/>
          </a:p>
        </p:txBody>
      </p:sp>
    </p:spTree>
    <p:extLst>
      <p:ext uri="{BB962C8B-B14F-4D97-AF65-F5344CB8AC3E}">
        <p14:creationId xmlns:p14="http://schemas.microsoft.com/office/powerpoint/2010/main" val="4149279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32B443-DD45-4A4A-8A60-EF201F9F5CF7}" type="datetimeFigureOut">
              <a:rPr lang="pl-PL" smtClean="0"/>
              <a:t>17 mar 2025</a:t>
            </a:fld>
            <a:endParaRPr lang="pl-P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D566E-D069-4165-BC2E-1FA87AFFCC99}" type="slidenum">
              <a:rPr lang="pl-PL" smtClean="0"/>
              <a:t>‹#›</a:t>
            </a:fld>
            <a:endParaRPr lang="pl-PL"/>
          </a:p>
        </p:txBody>
      </p:sp>
    </p:spTree>
    <p:extLst>
      <p:ext uri="{BB962C8B-B14F-4D97-AF65-F5344CB8AC3E}">
        <p14:creationId xmlns:p14="http://schemas.microsoft.com/office/powerpoint/2010/main" val="1869058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endParaRPr lang="pl-PL" sz="1800" b="0" i="0" u="none" strike="noStrike" baseline="0" dirty="0">
              <a:solidFill>
                <a:srgbClr val="000000"/>
              </a:solidFill>
              <a:latin typeface="Barlow" panose="00000500000000000000" pitchFamily="2" charset="0"/>
            </a:endParaRPr>
          </a:p>
          <a:p>
            <a:pPr marR="0" algn="l"/>
            <a:r>
              <a:rPr lang="pl-PL" sz="1800" b="0" i="0" u="none" strike="noStrike" baseline="0" dirty="0">
                <a:solidFill>
                  <a:srgbClr val="464A4D"/>
                </a:solidFill>
                <a:latin typeface="Barlow" panose="00000500000000000000" pitchFamily="2" charset="0"/>
              </a:rPr>
              <a:t>RabenGrouphastakenover100%ofsharesintheAustriancompanyBexity.Asaresult,over500employeesand16branchesofBexity,whoseregisteredofficeisinVienna,joinedtheRabenfamily.CooperationwithBexityinthedeliveryofgroupageshipmentsbetweenAustriaandRabenGroupcountrieshasbeengoingonforover10years.SinceRabenisasupporterofecologicalsolutionsintransport,themainadvantageisthefactthatmanyof</a:t>
            </a:r>
            <a:r>
              <a:rPr lang="pl-PL" sz="1800" b="1" i="0" u="none" strike="noStrike" baseline="0" dirty="0">
                <a:solidFill>
                  <a:srgbClr val="464A4D"/>
                </a:solidFill>
                <a:latin typeface="Barlow" panose="00000500000000000000" pitchFamily="2" charset="0"/>
              </a:rPr>
              <a:t>RabenBexity</a:t>
            </a:r>
            <a:r>
              <a:rPr lang="pl-PL" sz="1800" b="0" i="0" u="none" strike="noStrike" baseline="0" dirty="0">
                <a:solidFill>
                  <a:srgbClr val="464A4D"/>
                </a:solidFill>
                <a:latin typeface="Barlow" panose="00000500000000000000" pitchFamily="2" charset="0"/>
              </a:rPr>
              <a:t>terminalsofferdirectrailconnections,anddomesticdistributionisofferedbythismeansoftransport.</a:t>
            </a:r>
          </a:p>
          <a:p>
            <a:pPr marR="0" algn="l"/>
            <a:endParaRPr lang="pl-PL" dirty="0"/>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D566E-D069-4165-BC2E-1FA87AFFCC99}" type="slidenum">
              <a:rPr kumimoji="0" lang="pl-P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l-P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07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www.raben-group.com/" TargetMode="Externa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www.raben-group.com/" TargetMode="External"/><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www.raben-group.com/" TargetMode="External"/><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romania.raben-group.com/" TargetMode="External"/><Relationship Id="rId2" Type="http://schemas.openxmlformats.org/officeDocument/2006/relationships/hyperlink" Target="https://www.raben-group.com/" TargetMode="External"/><Relationship Id="rId1" Type="http://schemas.openxmlformats.org/officeDocument/2006/relationships/slideMaster" Target="../slideMasters/slideMaster5.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www.raben-group.com/" TargetMode="External"/><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www.raben-group.com/" TargetMode="External"/><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www.raben-group.com/" TargetMode="Externa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www.raben-group.com/" TargetMode="External"/><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www.raben-group.com/" TargetMode="External"/><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Slajd_tytulow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8FCBDD-356E-48E3-9209-6C208DA001EB}"/>
              </a:ext>
            </a:extLst>
          </p:cNvPr>
          <p:cNvSpPr>
            <a:spLocks noGrp="1"/>
          </p:cNvSpPr>
          <p:nvPr>
            <p:ph type="sldNum" sz="quarter" idx="12"/>
          </p:nvPr>
        </p:nvSpPr>
        <p:spPr/>
        <p:txBody>
          <a:bodyPr/>
          <a:lstStyle/>
          <a:p>
            <a:fld id="{34F44958-1879-4153-BDB9-FB5727E586C4}" type="slidenum">
              <a:rPr lang="pl-PL" smtClean="0"/>
              <a:t>‹#›</a:t>
            </a:fld>
            <a:endParaRPr lang="pl-PL" dirty="0"/>
          </a:p>
        </p:txBody>
      </p:sp>
      <p:sp>
        <p:nvSpPr>
          <p:cNvPr id="7" name="Symbol zastępczy tekstu 99">
            <a:extLst>
              <a:ext uri="{FF2B5EF4-FFF2-40B4-BE49-F238E27FC236}">
                <a16:creationId xmlns:a16="http://schemas.microsoft.com/office/drawing/2014/main" id="{B55F89C3-8CB7-4DF3-B6A5-043EF23D9DBF}"/>
              </a:ext>
            </a:extLst>
          </p:cNvPr>
          <p:cNvSpPr>
            <a:spLocks noGrp="1"/>
          </p:cNvSpPr>
          <p:nvPr>
            <p:ph type="body" sz="quarter" idx="14" hasCustomPrompt="1"/>
          </p:nvPr>
        </p:nvSpPr>
        <p:spPr>
          <a:xfrm>
            <a:off x="0" y="2387840"/>
            <a:ext cx="6753772" cy="341632"/>
          </a:xfrm>
          <a:solidFill>
            <a:srgbClr val="474B4D"/>
          </a:solidFill>
        </p:spPr>
        <p:txBody>
          <a:bodyPr wrap="none" anchor="ctr" anchorCtr="0">
            <a:spAutoFit/>
          </a:bodyPr>
          <a:lstStyle>
            <a:lvl1pPr marL="446088" indent="0">
              <a:buNone/>
              <a:defRPr cap="all" baseline="0">
                <a:solidFill>
                  <a:schemeClr val="bg1"/>
                </a:solidFill>
                <a:latin typeface="Barlow Light" panose="00000400000000000000" pitchFamily="2" charset="-18"/>
              </a:defRPr>
            </a:lvl1pPr>
            <a:lvl2pPr marL="457200" indent="0">
              <a:buNone/>
              <a:defRPr cap="all" baseline="0">
                <a:solidFill>
                  <a:schemeClr val="bg1"/>
                </a:solidFill>
                <a:latin typeface="Barlow Light" panose="00000400000000000000" pitchFamily="2" charset="-18"/>
              </a:defRPr>
            </a:lvl2pPr>
            <a:lvl3pPr marL="914400" indent="0">
              <a:buNone/>
              <a:defRPr cap="all" baseline="0">
                <a:solidFill>
                  <a:schemeClr val="bg1"/>
                </a:solidFill>
                <a:latin typeface="Barlow Light" panose="00000400000000000000" pitchFamily="2" charset="-18"/>
              </a:defRPr>
            </a:lvl3pPr>
            <a:lvl4pPr marL="1371600" indent="0">
              <a:buNone/>
              <a:defRPr cap="all" baseline="0">
                <a:solidFill>
                  <a:schemeClr val="bg1"/>
                </a:solidFill>
                <a:latin typeface="Barlow Light" panose="00000400000000000000" pitchFamily="2" charset="-18"/>
              </a:defRPr>
            </a:lvl4pPr>
            <a:lvl5pPr marL="1828800" indent="0">
              <a:buNone/>
              <a:defRPr cap="all" baseline="0">
                <a:solidFill>
                  <a:schemeClr val="bg1"/>
                </a:solidFill>
                <a:latin typeface="Barlow Light" panose="00000400000000000000" pitchFamily="2" charset="-18"/>
              </a:defRPr>
            </a:lvl5pPr>
          </a:lstStyle>
          <a:p>
            <a:pPr lvl="0"/>
            <a:r>
              <a:rPr lang="pl-PL" dirty="0"/>
              <a:t>Dodatkowy opis. Jeżeli niepotrzebny – pole usunąć</a:t>
            </a:r>
          </a:p>
        </p:txBody>
      </p:sp>
      <p:sp>
        <p:nvSpPr>
          <p:cNvPr id="8" name="Podtytuł 2">
            <a:extLst>
              <a:ext uri="{FF2B5EF4-FFF2-40B4-BE49-F238E27FC236}">
                <a16:creationId xmlns:a16="http://schemas.microsoft.com/office/drawing/2014/main" id="{7CC254CB-2D41-4EE6-BA9F-8135597C14B0}"/>
              </a:ext>
            </a:extLst>
          </p:cNvPr>
          <p:cNvSpPr>
            <a:spLocks noGrp="1"/>
          </p:cNvSpPr>
          <p:nvPr>
            <p:ph type="subTitle" idx="13" hasCustomPrompt="1"/>
          </p:nvPr>
        </p:nvSpPr>
        <p:spPr>
          <a:xfrm>
            <a:off x="0" y="1963952"/>
            <a:ext cx="3019096" cy="424732"/>
          </a:xfrm>
          <a:solidFill>
            <a:srgbClr val="474B4D"/>
          </a:solidFill>
        </p:spPr>
        <p:txBody>
          <a:bodyPr wrap="none" anchor="ctr" anchorCtr="0">
            <a:spAutoFit/>
          </a:bodyPr>
          <a:lstStyle>
            <a:lvl1pPr marL="446088" indent="0" algn="l">
              <a:buNone/>
              <a:defRPr sz="2400" cap="all" baseline="0">
                <a:solidFill>
                  <a:schemeClr val="bg1"/>
                </a:solidFill>
                <a:latin typeface="Barlow ExtraBold" panose="00000900000000000000" pitchFamily="2" charset="-1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Pod-Tytuł cz. 2</a:t>
            </a:r>
          </a:p>
        </p:txBody>
      </p:sp>
      <p:sp>
        <p:nvSpPr>
          <p:cNvPr id="9" name="Tytuł 1">
            <a:extLst>
              <a:ext uri="{FF2B5EF4-FFF2-40B4-BE49-F238E27FC236}">
                <a16:creationId xmlns:a16="http://schemas.microsoft.com/office/drawing/2014/main" id="{3EBBD024-C6D8-4EF2-8711-BDCE4DA908EB}"/>
              </a:ext>
            </a:extLst>
          </p:cNvPr>
          <p:cNvSpPr>
            <a:spLocks noGrp="1"/>
          </p:cNvSpPr>
          <p:nvPr>
            <p:ph type="ctrTitle" hasCustomPrompt="1"/>
          </p:nvPr>
        </p:nvSpPr>
        <p:spPr>
          <a:xfrm>
            <a:off x="0" y="1121006"/>
            <a:ext cx="4295087" cy="840230"/>
          </a:xfrm>
          <a:solidFill>
            <a:srgbClr val="E30311"/>
          </a:solidFill>
          <a:ln>
            <a:solidFill>
              <a:srgbClr val="E30311"/>
            </a:solidFill>
          </a:ln>
        </p:spPr>
        <p:txBody>
          <a:bodyPr wrap="none" anchor="ctr" anchorCtr="0">
            <a:spAutoFit/>
          </a:bodyPr>
          <a:lstStyle>
            <a:lvl1pPr marL="446088" indent="0" algn="l">
              <a:defRPr sz="5400" cap="all" baseline="0">
                <a:solidFill>
                  <a:schemeClr val="bg1"/>
                </a:solidFill>
                <a:latin typeface="Barlow ExtraBold" panose="00000900000000000000" pitchFamily="2" charset="-18"/>
              </a:defRPr>
            </a:lvl1pPr>
          </a:lstStyle>
          <a:p>
            <a:r>
              <a:rPr lang="pl-PL" dirty="0"/>
              <a:t>Tytuł cz. 1</a:t>
            </a:r>
          </a:p>
        </p:txBody>
      </p:sp>
      <p:pic>
        <p:nvPicPr>
          <p:cNvPr id="11" name="Picture 10">
            <a:extLst>
              <a:ext uri="{FF2B5EF4-FFF2-40B4-BE49-F238E27FC236}">
                <a16:creationId xmlns:a16="http://schemas.microsoft.com/office/drawing/2014/main" id="{DEA2F17D-60F4-4A16-A031-68E7A8DB7E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044"/>
          <a:stretch/>
        </p:blipFill>
        <p:spPr>
          <a:xfrm>
            <a:off x="9815513" y="5979319"/>
            <a:ext cx="2376487" cy="558478"/>
          </a:xfrm>
          <a:prstGeom prst="rect">
            <a:avLst/>
          </a:prstGeom>
        </p:spPr>
      </p:pic>
    </p:spTree>
    <p:extLst>
      <p:ext uri="{BB962C8B-B14F-4D97-AF65-F5344CB8AC3E}">
        <p14:creationId xmlns:p14="http://schemas.microsoft.com/office/powerpoint/2010/main" val="122700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Slajd_koncow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A581B4-C8C9-42EE-ACBA-F867E8880AA1}"/>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pole tekstowe 38">
            <a:hlinkClick r:id="rId2"/>
            <a:extLst>
              <a:ext uri="{FF2B5EF4-FFF2-40B4-BE49-F238E27FC236}">
                <a16:creationId xmlns:a16="http://schemas.microsoft.com/office/drawing/2014/main" id="{C40792A1-D053-470A-9E39-0BF5CBDBE3FC}"/>
              </a:ext>
            </a:extLst>
          </p:cNvPr>
          <p:cNvSpPr txBox="1"/>
          <p:nvPr userDrawn="1"/>
        </p:nvSpPr>
        <p:spPr>
          <a:xfrm>
            <a:off x="0" y="2144213"/>
            <a:ext cx="3978111" cy="840230"/>
          </a:xfrm>
          <a:prstGeom prst="rect">
            <a:avLst/>
          </a:prstGeom>
          <a:solidFill>
            <a:srgbClr val="E30311"/>
          </a:solidFill>
        </p:spPr>
        <p:txBody>
          <a:bodyPr vert="horz" wrap="square" lIns="91440" tIns="45720" rIns="91440" bIns="45720" rtlCol="0" anchor="ctr" anchorCtr="0">
            <a:spAutoFit/>
          </a:bodyPr>
          <a:lstStyle>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DZIĘKUJĘ</a:t>
            </a:r>
          </a:p>
        </p:txBody>
      </p:sp>
      <p:sp>
        <p:nvSpPr>
          <p:cNvPr id="6" name="pole tekstowe 39">
            <a:hlinkClick r:id="rId2"/>
            <a:extLst>
              <a:ext uri="{FF2B5EF4-FFF2-40B4-BE49-F238E27FC236}">
                <a16:creationId xmlns:a16="http://schemas.microsoft.com/office/drawing/2014/main" id="{F9855D7A-B15E-4662-A3BF-371AFA32812C}"/>
              </a:ext>
            </a:extLst>
          </p:cNvPr>
          <p:cNvSpPr txBox="1"/>
          <p:nvPr userDrawn="1"/>
        </p:nvSpPr>
        <p:spPr>
          <a:xfrm>
            <a:off x="0" y="2978713"/>
            <a:ext cx="1687398" cy="840230"/>
          </a:xfrm>
          <a:prstGeom prst="rect">
            <a:avLst/>
          </a:prstGeom>
          <a:solidFill>
            <a:srgbClr val="E30311"/>
          </a:solidFill>
        </p:spPr>
        <p:txBody>
          <a:bodyPr vert="horz" wrap="square" lIns="91440" tIns="45720" rIns="91440" bIns="45720" rtlCol="0" anchor="ctr" anchorCtr="0">
            <a:spAutoFit/>
          </a:bodyPr>
          <a:lstStyle>
            <a:defPPr>
              <a:defRPr lang="pl-PL"/>
            </a:defPPr>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ZA</a:t>
            </a:r>
          </a:p>
        </p:txBody>
      </p:sp>
      <p:sp>
        <p:nvSpPr>
          <p:cNvPr id="7" name="pole tekstowe 40">
            <a:hlinkClick r:id="rId2"/>
            <a:extLst>
              <a:ext uri="{FF2B5EF4-FFF2-40B4-BE49-F238E27FC236}">
                <a16:creationId xmlns:a16="http://schemas.microsoft.com/office/drawing/2014/main" id="{08B1CFE4-8BF4-41E6-BAF3-DC55BEB4567E}"/>
              </a:ext>
            </a:extLst>
          </p:cNvPr>
          <p:cNvSpPr txBox="1"/>
          <p:nvPr userDrawn="1"/>
        </p:nvSpPr>
        <p:spPr>
          <a:xfrm>
            <a:off x="0" y="3813213"/>
            <a:ext cx="3151573" cy="840230"/>
          </a:xfrm>
          <a:prstGeom prst="rect">
            <a:avLst/>
          </a:prstGeom>
          <a:solidFill>
            <a:srgbClr val="E30311"/>
          </a:solidFill>
        </p:spPr>
        <p:txBody>
          <a:bodyPr vert="horz" wrap="square" lIns="91440" tIns="45720" rIns="91440" bIns="45720" rtlCol="0" anchor="ctr" anchorCtr="0">
            <a:spAutoFit/>
          </a:bodyPr>
          <a:lstStyle>
            <a:defPPr>
              <a:defRPr lang="pl-PL"/>
            </a:defPPr>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UWAGĘ</a:t>
            </a:r>
          </a:p>
        </p:txBody>
      </p:sp>
      <p:sp>
        <p:nvSpPr>
          <p:cNvPr id="8" name="Symbol zastępczy obrazu 19">
            <a:extLst>
              <a:ext uri="{FF2B5EF4-FFF2-40B4-BE49-F238E27FC236}">
                <a16:creationId xmlns:a16="http://schemas.microsoft.com/office/drawing/2014/main" id="{E50A301B-889D-49F1-9BD5-C32494784CA1}"/>
              </a:ext>
            </a:extLst>
          </p:cNvPr>
          <p:cNvSpPr>
            <a:spLocks noGrp="1"/>
          </p:cNvSpPr>
          <p:nvPr>
            <p:ph type="pic" sz="quarter" idx="29" hasCustomPrompt="1"/>
          </p:nvPr>
        </p:nvSpPr>
        <p:spPr>
          <a:xfrm>
            <a:off x="6142474" y="2156059"/>
            <a:ext cx="1674813" cy="2502568"/>
          </a:xfrm>
        </p:spPr>
        <p:txBody>
          <a:bodyPr anchor="ctr" anchorCtr="0">
            <a:normAutofit/>
          </a:bodyPr>
          <a:lstStyle>
            <a:lvl1pPr marL="0" indent="0" algn="ctr">
              <a:buNone/>
              <a:defRPr sz="1400"/>
            </a:lvl1pPr>
          </a:lstStyle>
          <a:p>
            <a:r>
              <a:rPr lang="pl-PL" dirty="0"/>
              <a:t>Tu wstaw swoje zdjęcie</a:t>
            </a:r>
          </a:p>
          <a:p>
            <a:r>
              <a:rPr lang="pl-PL" dirty="0"/>
              <a:t>(ujęcie od pasa w górę)</a:t>
            </a:r>
          </a:p>
        </p:txBody>
      </p:sp>
      <p:sp>
        <p:nvSpPr>
          <p:cNvPr id="9" name="Symbol zastępczy tekstu 8">
            <a:extLst>
              <a:ext uri="{FF2B5EF4-FFF2-40B4-BE49-F238E27FC236}">
                <a16:creationId xmlns:a16="http://schemas.microsoft.com/office/drawing/2014/main" id="{A7DFBF2A-28F3-4F67-A147-5BDD2A6848A2}"/>
              </a:ext>
            </a:extLst>
          </p:cNvPr>
          <p:cNvSpPr>
            <a:spLocks noGrp="1"/>
          </p:cNvSpPr>
          <p:nvPr>
            <p:ph type="body" sz="quarter" idx="25" hasCustomPrompt="1"/>
          </p:nvPr>
        </p:nvSpPr>
        <p:spPr>
          <a:xfrm>
            <a:off x="7892158" y="2177894"/>
            <a:ext cx="3728447" cy="360000"/>
          </a:xfrm>
        </p:spPr>
        <p:txBody>
          <a:bodyPr anchor="ctr" anchorCtr="0"/>
          <a:lstStyle>
            <a:lvl1pPr marL="0" indent="0">
              <a:buNone/>
              <a:defRPr>
                <a:solidFill>
                  <a:srgbClr val="474B4D"/>
                </a:solidFill>
                <a:latin typeface="Barlow ExtraBold" panose="00000900000000000000" pitchFamily="2" charset="-18"/>
              </a:defRPr>
            </a:lvl1pPr>
          </a:lstStyle>
          <a:p>
            <a:pPr lvl="0"/>
            <a:r>
              <a:rPr lang="pl-PL" dirty="0"/>
              <a:t>Imię i Nazwisko</a:t>
            </a:r>
          </a:p>
        </p:txBody>
      </p:sp>
      <p:sp>
        <p:nvSpPr>
          <p:cNvPr id="10" name="Symbol zastępczy tekstu 12">
            <a:extLst>
              <a:ext uri="{FF2B5EF4-FFF2-40B4-BE49-F238E27FC236}">
                <a16:creationId xmlns:a16="http://schemas.microsoft.com/office/drawing/2014/main" id="{561CF584-B0B6-449D-A899-DBECA06B34AA}"/>
              </a:ext>
            </a:extLst>
          </p:cNvPr>
          <p:cNvSpPr>
            <a:spLocks noGrp="1"/>
          </p:cNvSpPr>
          <p:nvPr>
            <p:ph type="body" sz="quarter" idx="26" hasCustomPrompt="1"/>
          </p:nvPr>
        </p:nvSpPr>
        <p:spPr>
          <a:xfrm>
            <a:off x="7892158" y="2558988"/>
            <a:ext cx="3737217" cy="360000"/>
          </a:xfrm>
        </p:spPr>
        <p:txBody>
          <a:bodyPr anchor="ctr" anchorCtr="0">
            <a:noAutofit/>
          </a:bodyPr>
          <a:lstStyle>
            <a:lvl1pPr marL="0" indent="0">
              <a:buNone/>
              <a:defRPr sz="1600">
                <a:solidFill>
                  <a:srgbClr val="474B4D"/>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pl-PL" dirty="0"/>
              <a:t>Stanowisko</a:t>
            </a:r>
          </a:p>
        </p:txBody>
      </p:sp>
      <p:sp>
        <p:nvSpPr>
          <p:cNvPr id="11" name="Symbol zastępczy tekstu 15">
            <a:extLst>
              <a:ext uri="{FF2B5EF4-FFF2-40B4-BE49-F238E27FC236}">
                <a16:creationId xmlns:a16="http://schemas.microsoft.com/office/drawing/2014/main" id="{C7E94882-9808-497F-BDBC-FAF3321FA280}"/>
              </a:ext>
            </a:extLst>
          </p:cNvPr>
          <p:cNvSpPr>
            <a:spLocks noGrp="1"/>
          </p:cNvSpPr>
          <p:nvPr>
            <p:ph type="body" sz="quarter" idx="27" hasCustomPrompt="1"/>
          </p:nvPr>
        </p:nvSpPr>
        <p:spPr>
          <a:xfrm>
            <a:off x="7892157" y="3099405"/>
            <a:ext cx="3737217" cy="317500"/>
          </a:xfrm>
        </p:spPr>
        <p:txBody>
          <a:bodyPr vert="horz" lIns="91440" tIns="45720" rIns="91440" bIns="45720" rtlCol="0" anchor="ctr" anchorCtr="0">
            <a:noAutofit/>
          </a:bodyPr>
          <a:lstStyle>
            <a:lvl1pPr marL="0" indent="0">
              <a:buNone/>
              <a:defRPr lang="pl-PL" sz="1600" dirty="0">
                <a:solidFill>
                  <a:srgbClr val="474B4D"/>
                </a:solidFill>
              </a:defRPr>
            </a:lvl1pPr>
          </a:lstStyle>
          <a:p>
            <a:pPr marL="228600" lvl="0" indent="-228600"/>
            <a:r>
              <a:rPr lang="pl-PL" dirty="0"/>
              <a:t>Nazwa firmy</a:t>
            </a:r>
          </a:p>
        </p:txBody>
      </p:sp>
      <p:sp>
        <p:nvSpPr>
          <p:cNvPr id="12" name="Symbol zastępczy tekstu 17">
            <a:extLst>
              <a:ext uri="{FF2B5EF4-FFF2-40B4-BE49-F238E27FC236}">
                <a16:creationId xmlns:a16="http://schemas.microsoft.com/office/drawing/2014/main" id="{189AC306-3B29-409E-B427-C4756C12B76C}"/>
              </a:ext>
            </a:extLst>
          </p:cNvPr>
          <p:cNvSpPr>
            <a:spLocks noGrp="1"/>
          </p:cNvSpPr>
          <p:nvPr>
            <p:ph type="body" sz="quarter" idx="28" hasCustomPrompt="1"/>
          </p:nvPr>
        </p:nvSpPr>
        <p:spPr>
          <a:xfrm>
            <a:off x="7892157" y="3623956"/>
            <a:ext cx="3737217" cy="1029487"/>
          </a:xfrm>
        </p:spPr>
        <p:txBody>
          <a:bodyPr vert="horz" lIns="91440" tIns="45720" rIns="91440" bIns="45720" rtlCol="0" anchor="ctr" anchorCtr="0">
            <a:noAutofit/>
          </a:bodyPr>
          <a:lstStyle>
            <a:lvl1pPr marL="0" indent="0">
              <a:buNone/>
              <a:defRPr lang="pl-PL" sz="1600" dirty="0">
                <a:solidFill>
                  <a:srgbClr val="474B4D"/>
                </a:solidFill>
              </a:defRPr>
            </a:lvl1pPr>
          </a:lstStyle>
          <a:p>
            <a:pPr marL="228600" lvl="0" indent="-228600"/>
            <a:r>
              <a:rPr lang="pl-PL" dirty="0"/>
              <a:t>Dane kontaktowe:</a:t>
            </a:r>
          </a:p>
          <a:p>
            <a:pPr marL="228600" lvl="0" indent="-228600"/>
            <a:r>
              <a:rPr lang="pl-PL" dirty="0"/>
              <a:t>Tel.:</a:t>
            </a:r>
          </a:p>
          <a:p>
            <a:pPr marL="228600" lvl="0" indent="-228600"/>
            <a:r>
              <a:rPr lang="pl-PL" dirty="0"/>
              <a:t>Email:</a:t>
            </a:r>
          </a:p>
        </p:txBody>
      </p:sp>
      <p:sp>
        <p:nvSpPr>
          <p:cNvPr id="15" name="pole tekstowe 74">
            <a:hlinkClick r:id="rId2"/>
            <a:extLst>
              <a:ext uri="{FF2B5EF4-FFF2-40B4-BE49-F238E27FC236}">
                <a16:creationId xmlns:a16="http://schemas.microsoft.com/office/drawing/2014/main" id="{F18C8B02-80E9-4324-9C28-34AEC0B9AD14}"/>
              </a:ext>
            </a:extLst>
          </p:cNvPr>
          <p:cNvSpPr txBox="1"/>
          <p:nvPr userDrawn="1"/>
        </p:nvSpPr>
        <p:spPr>
          <a:xfrm>
            <a:off x="443884" y="6154220"/>
            <a:ext cx="2707689" cy="230832"/>
          </a:xfrm>
          <a:prstGeom prst="rect">
            <a:avLst/>
          </a:prstGeom>
          <a:noFill/>
        </p:spPr>
        <p:txBody>
          <a:bodyPr vert="horz" lIns="91440" tIns="45720" rIns="91440" bIns="45720" rtlCol="0" anchor="ctr" anchorCtr="0">
            <a:normAutofit fontScale="92500"/>
          </a:bodyPr>
          <a:lstStyle>
            <a:lvl1pPr lvl="0" indent="0">
              <a:lnSpc>
                <a:spcPct val="90000"/>
              </a:lnSpc>
              <a:spcBef>
                <a:spcPts val="1000"/>
              </a:spcBef>
              <a:buClr>
                <a:srgbClr val="FF0000"/>
              </a:buClr>
              <a:buFont typeface="Wingdings" panose="05000000000000000000" pitchFamily="2" charset="2"/>
              <a:buNone/>
              <a:defRPr sz="1000">
                <a:solidFill>
                  <a:schemeClr val="bg1"/>
                </a:solidFill>
                <a:latin typeface="Barlow ExtraBold" panose="00000900000000000000" pitchFamily="2" charset="-18"/>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solidFill>
                  <a:schemeClr val="tx1"/>
                </a:solidFill>
                <a:latin typeface="Barlow" panose="00000500000000000000" pitchFamily="2" charset="-18"/>
              </a:rPr>
              <a:t>Dowiedz się więcej na: </a:t>
            </a:r>
            <a:r>
              <a:rPr lang="pl-PL" dirty="0">
                <a:solidFill>
                  <a:schemeClr val="tx1"/>
                </a:solidFill>
              </a:rPr>
              <a:t>www.raben-group.com</a:t>
            </a:r>
          </a:p>
        </p:txBody>
      </p:sp>
      <p:pic>
        <p:nvPicPr>
          <p:cNvPr id="14" name="Picture 13">
            <a:extLst>
              <a:ext uri="{FF2B5EF4-FFF2-40B4-BE49-F238E27FC236}">
                <a16:creationId xmlns:a16="http://schemas.microsoft.com/office/drawing/2014/main" id="{D98E7268-98B4-41AE-8CA2-1E430887A67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044"/>
          <a:stretch/>
        </p:blipFill>
        <p:spPr>
          <a:xfrm>
            <a:off x="9815513" y="5979319"/>
            <a:ext cx="2376487" cy="558478"/>
          </a:xfrm>
          <a:prstGeom prst="rect">
            <a:avLst/>
          </a:prstGeom>
        </p:spPr>
      </p:pic>
    </p:spTree>
    <p:extLst>
      <p:ext uri="{BB962C8B-B14F-4D97-AF65-F5344CB8AC3E}">
        <p14:creationId xmlns:p14="http://schemas.microsoft.com/office/powerpoint/2010/main" val="135532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WD | TXT w stopce">
    <p:spTree>
      <p:nvGrpSpPr>
        <p:cNvPr id="1" name=""/>
        <p:cNvGrpSpPr/>
        <p:nvPr/>
      </p:nvGrpSpPr>
      <p:grpSpPr>
        <a:xfrm>
          <a:off x="0" y="0"/>
          <a:ext cx="0" cy="0"/>
          <a:chOff x="0" y="0"/>
          <a:chExt cx="0" cy="0"/>
        </a:xfrm>
      </p:grpSpPr>
      <p:sp>
        <p:nvSpPr>
          <p:cNvPr id="36" name="Symbol zastępczy tekstu 49">
            <a:extLst>
              <a:ext uri="{FF2B5EF4-FFF2-40B4-BE49-F238E27FC236}">
                <a16:creationId xmlns:a16="http://schemas.microsoft.com/office/drawing/2014/main" id="{3DC1F300-B850-4FA6-B43F-82FF2671BC20}"/>
              </a:ext>
            </a:extLst>
          </p:cNvPr>
          <p:cNvSpPr>
            <a:spLocks noGrp="1"/>
          </p:cNvSpPr>
          <p:nvPr>
            <p:ph type="body" sz="quarter" idx="16" hasCustomPrompt="1"/>
          </p:nvPr>
        </p:nvSpPr>
        <p:spPr>
          <a:xfrm>
            <a:off x="0" y="658218"/>
            <a:ext cx="8283358" cy="313932"/>
          </a:xfrm>
          <a:solidFill>
            <a:srgbClr val="474B4D"/>
          </a:solidFill>
        </p:spPr>
        <p:txBody>
          <a:bodyPr wrap="none" anchor="ctr" anchorCtr="0">
            <a:spAutoFit/>
          </a:bodyPr>
          <a:lstStyle>
            <a:lvl1pPr marL="446088"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pl-PL" dirty="0"/>
              <a:t>JEŻELI POTRZEBNE WPISZ ROZSZERZENIE TEMATU – PODTYTUŁ LUB USUŃ TO POLE</a:t>
            </a:r>
          </a:p>
        </p:txBody>
      </p:sp>
      <p:sp>
        <p:nvSpPr>
          <p:cNvPr id="35" name="Tytuł 6">
            <a:extLst>
              <a:ext uri="{FF2B5EF4-FFF2-40B4-BE49-F238E27FC236}">
                <a16:creationId xmlns:a16="http://schemas.microsoft.com/office/drawing/2014/main" id="{32D14378-473F-4B03-BBF6-F7A2E4B27C37}"/>
              </a:ext>
            </a:extLst>
          </p:cNvPr>
          <p:cNvSpPr>
            <a:spLocks noGrp="1"/>
          </p:cNvSpPr>
          <p:nvPr>
            <p:ph type="title" hasCustomPrompt="1"/>
          </p:nvPr>
        </p:nvSpPr>
        <p:spPr>
          <a:xfrm>
            <a:off x="0" y="314165"/>
            <a:ext cx="3908762"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pl-PL" dirty="0"/>
              <a:t>WPISZ TYTUŁ / TEMAT SLAJDU</a:t>
            </a:r>
          </a:p>
        </p:txBody>
      </p:sp>
      <p:sp>
        <p:nvSpPr>
          <p:cNvPr id="37" name="Symbol zastępczy tekstu 51">
            <a:extLst>
              <a:ext uri="{FF2B5EF4-FFF2-40B4-BE49-F238E27FC236}">
                <a16:creationId xmlns:a16="http://schemas.microsoft.com/office/drawing/2014/main" id="{15787A06-654C-4851-AFF5-03EFDB6CAB01}"/>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pl-PL" dirty="0"/>
              <a:t>KLIKNIJ ABY PISAĆ | Nie kopiuj slajdów ze starej prezentacji w całości. Kopiuj tylko zawartość slajdu.                                                    Nie wstawiaj nowych pól tekstowych używając narzędzia „POLE TEKSTOWE” z menu WSTAWIANIE. Aby uzyskać zgodność używanych czcionek zawsze duplikuj i modyfikuj pola tekstowe osadzone pierwotnie na slajdach.</a:t>
            </a:r>
          </a:p>
          <a:p>
            <a:pPr lvl="1"/>
            <a:r>
              <a:rPr lang="pl-PL" dirty="0"/>
              <a:t>Drugi poziom</a:t>
            </a:r>
          </a:p>
          <a:p>
            <a:pPr lvl="2"/>
            <a:r>
              <a:rPr lang="pl-PL" dirty="0"/>
              <a:t>Trzeci poziom</a:t>
            </a:r>
          </a:p>
        </p:txBody>
      </p:sp>
      <p:sp>
        <p:nvSpPr>
          <p:cNvPr id="8" name="Symbol zastępczy numeru slajdu 5">
            <a:extLst>
              <a:ext uri="{FF2B5EF4-FFF2-40B4-BE49-F238E27FC236}">
                <a16:creationId xmlns:a16="http://schemas.microsoft.com/office/drawing/2014/main" id="{0A1877BA-1625-487D-B20F-199A391FABAF}"/>
              </a:ext>
            </a:extLst>
          </p:cNvPr>
          <p:cNvSpPr>
            <a:spLocks noGrp="1"/>
          </p:cNvSpPr>
          <p:nvPr>
            <p:ph type="sldNum" sz="quarter" idx="4"/>
          </p:nvPr>
        </p:nvSpPr>
        <p:spPr>
          <a:xfrm>
            <a:off x="8719241" y="6559550"/>
            <a:ext cx="2743200" cy="365125"/>
          </a:xfrm>
          <a:prstGeom prst="rect">
            <a:avLst/>
          </a:prstGeom>
        </p:spPr>
        <p:txBody>
          <a:bodyPr vert="horz" lIns="91440" tIns="45720" rIns="91440" bIns="45720" rtlCol="0" anchor="ctr"/>
          <a:lstStyle>
            <a:lvl1pPr algn="r">
              <a:defRPr sz="800">
                <a:solidFill>
                  <a:srgbClr val="CDCDCD"/>
                </a:solidFill>
                <a:latin typeface="Barlow Light" panose="00000400000000000000" pitchFamily="2" charset="-18"/>
              </a:defRPr>
            </a:lvl1pPr>
          </a:lstStyle>
          <a:p>
            <a:fld id="{407F87AD-1753-4876-957C-AEE847852B2D}" type="slidenum">
              <a:rPr lang="pl-PL" smtClean="0"/>
              <a:pPr/>
              <a:t>‹#›</a:t>
            </a:fld>
            <a:endParaRPr lang="pl-PL" dirty="0"/>
          </a:p>
        </p:txBody>
      </p:sp>
      <p:pic>
        <p:nvPicPr>
          <p:cNvPr id="9" name="Picture 9">
            <a:extLst>
              <a:ext uri="{FF2B5EF4-FFF2-40B4-BE49-F238E27FC236}">
                <a16:creationId xmlns:a16="http://schemas.microsoft.com/office/drawing/2014/main" id="{B92E4DFC-3F39-4C3B-B37B-52F4CED6471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50097" y="5980113"/>
            <a:ext cx="2551428" cy="594694"/>
          </a:xfrm>
          <a:prstGeom prst="rect">
            <a:avLst/>
          </a:prstGeom>
        </p:spPr>
      </p:pic>
    </p:spTree>
    <p:extLst>
      <p:ext uri="{BB962C8B-B14F-4D97-AF65-F5344CB8AC3E}">
        <p14:creationId xmlns:p14="http://schemas.microsoft.com/office/powerpoint/2010/main" val="67929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Title_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8FCBDD-356E-48E3-9209-6C208DA001EB}"/>
              </a:ext>
            </a:extLst>
          </p:cNvPr>
          <p:cNvSpPr>
            <a:spLocks noGrp="1"/>
          </p:cNvSpPr>
          <p:nvPr>
            <p:ph type="sldNum" sz="quarter" idx="12"/>
          </p:nvPr>
        </p:nvSpPr>
        <p:spPr/>
        <p:txBody>
          <a:bodyPr/>
          <a:lstStyle/>
          <a:p>
            <a:fld id="{34F44958-1879-4153-BDB9-FB5727E586C4}" type="slidenum">
              <a:rPr lang="pl-PL" smtClean="0"/>
              <a:t>‹#›</a:t>
            </a:fld>
            <a:endParaRPr lang="pl-PL" dirty="0"/>
          </a:p>
        </p:txBody>
      </p:sp>
      <p:sp>
        <p:nvSpPr>
          <p:cNvPr id="7" name="Symbol zastępczy tekstu 99">
            <a:extLst>
              <a:ext uri="{FF2B5EF4-FFF2-40B4-BE49-F238E27FC236}">
                <a16:creationId xmlns:a16="http://schemas.microsoft.com/office/drawing/2014/main" id="{B55F89C3-8CB7-4DF3-B6A5-043EF23D9DBF}"/>
              </a:ext>
            </a:extLst>
          </p:cNvPr>
          <p:cNvSpPr>
            <a:spLocks noGrp="1"/>
          </p:cNvSpPr>
          <p:nvPr>
            <p:ph type="body" sz="quarter" idx="14" hasCustomPrompt="1"/>
          </p:nvPr>
        </p:nvSpPr>
        <p:spPr>
          <a:xfrm>
            <a:off x="0" y="2387840"/>
            <a:ext cx="7130798" cy="341632"/>
          </a:xfrm>
          <a:solidFill>
            <a:srgbClr val="474B4D"/>
          </a:solidFill>
        </p:spPr>
        <p:txBody>
          <a:bodyPr wrap="none" anchor="ctr" anchorCtr="0">
            <a:spAutoFit/>
          </a:bodyPr>
          <a:lstStyle>
            <a:lvl1pPr marL="446088" indent="0">
              <a:buNone/>
              <a:defRPr cap="all" baseline="0">
                <a:solidFill>
                  <a:schemeClr val="bg1"/>
                </a:solidFill>
                <a:latin typeface="Barlow Light" panose="00000400000000000000" pitchFamily="2" charset="-18"/>
              </a:defRPr>
            </a:lvl1pPr>
            <a:lvl2pPr marL="457200" indent="0">
              <a:buNone/>
              <a:defRPr cap="all" baseline="0">
                <a:solidFill>
                  <a:schemeClr val="bg1"/>
                </a:solidFill>
                <a:latin typeface="Barlow Light" panose="00000400000000000000" pitchFamily="2" charset="-18"/>
              </a:defRPr>
            </a:lvl2pPr>
            <a:lvl3pPr marL="914400" indent="0">
              <a:buNone/>
              <a:defRPr cap="all" baseline="0">
                <a:solidFill>
                  <a:schemeClr val="bg1"/>
                </a:solidFill>
                <a:latin typeface="Barlow Light" panose="00000400000000000000" pitchFamily="2" charset="-18"/>
              </a:defRPr>
            </a:lvl3pPr>
            <a:lvl4pPr marL="1371600" indent="0">
              <a:buNone/>
              <a:defRPr cap="all" baseline="0">
                <a:solidFill>
                  <a:schemeClr val="bg1"/>
                </a:solidFill>
                <a:latin typeface="Barlow Light" panose="00000400000000000000" pitchFamily="2" charset="-18"/>
              </a:defRPr>
            </a:lvl4pPr>
            <a:lvl5pPr marL="1828800" indent="0">
              <a:buNone/>
              <a:defRPr cap="all" baseline="0">
                <a:solidFill>
                  <a:schemeClr val="bg1"/>
                </a:solidFill>
                <a:latin typeface="Barlow Light" panose="00000400000000000000" pitchFamily="2" charset="-18"/>
              </a:defRPr>
            </a:lvl5pPr>
          </a:lstStyle>
          <a:p>
            <a:pPr lvl="0"/>
            <a:r>
              <a:rPr lang="en-US" dirty="0"/>
              <a:t>Additional description – if not needed delete this field</a:t>
            </a:r>
          </a:p>
        </p:txBody>
      </p:sp>
      <p:sp>
        <p:nvSpPr>
          <p:cNvPr id="8" name="Podtytuł 2">
            <a:extLst>
              <a:ext uri="{FF2B5EF4-FFF2-40B4-BE49-F238E27FC236}">
                <a16:creationId xmlns:a16="http://schemas.microsoft.com/office/drawing/2014/main" id="{7CC254CB-2D41-4EE6-BA9F-8135597C14B0}"/>
              </a:ext>
            </a:extLst>
          </p:cNvPr>
          <p:cNvSpPr>
            <a:spLocks noGrp="1"/>
          </p:cNvSpPr>
          <p:nvPr>
            <p:ph type="subTitle" idx="13" hasCustomPrompt="1"/>
          </p:nvPr>
        </p:nvSpPr>
        <p:spPr>
          <a:xfrm>
            <a:off x="0" y="1963952"/>
            <a:ext cx="3190617" cy="424732"/>
          </a:xfrm>
          <a:solidFill>
            <a:srgbClr val="474B4D"/>
          </a:solidFill>
        </p:spPr>
        <p:txBody>
          <a:bodyPr wrap="none" anchor="ctr" anchorCtr="0">
            <a:spAutoFit/>
          </a:bodyPr>
          <a:lstStyle>
            <a:lvl1pPr marL="446088" indent="0" algn="l">
              <a:buNone/>
              <a:defRPr sz="2400" cap="all" baseline="0">
                <a:solidFill>
                  <a:schemeClr val="bg1"/>
                </a:solidFill>
                <a:latin typeface="Barlow ExtraBold" panose="00000900000000000000" pitchFamily="2" charset="-1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err="1"/>
              <a:t>Sub-title</a:t>
            </a:r>
            <a:r>
              <a:rPr lang="pl-PL" dirty="0"/>
              <a:t> part 2</a:t>
            </a:r>
          </a:p>
        </p:txBody>
      </p:sp>
      <p:sp>
        <p:nvSpPr>
          <p:cNvPr id="9" name="Tytuł 1">
            <a:extLst>
              <a:ext uri="{FF2B5EF4-FFF2-40B4-BE49-F238E27FC236}">
                <a16:creationId xmlns:a16="http://schemas.microsoft.com/office/drawing/2014/main" id="{3EBBD024-C6D8-4EF2-8711-BDCE4DA908EB}"/>
              </a:ext>
            </a:extLst>
          </p:cNvPr>
          <p:cNvSpPr>
            <a:spLocks noGrp="1"/>
          </p:cNvSpPr>
          <p:nvPr>
            <p:ph type="ctrTitle" hasCustomPrompt="1"/>
          </p:nvPr>
        </p:nvSpPr>
        <p:spPr>
          <a:xfrm>
            <a:off x="0" y="1121006"/>
            <a:ext cx="4681410" cy="840230"/>
          </a:xfrm>
          <a:solidFill>
            <a:srgbClr val="E30311"/>
          </a:solidFill>
          <a:ln>
            <a:solidFill>
              <a:srgbClr val="E30311"/>
            </a:solidFill>
          </a:ln>
        </p:spPr>
        <p:txBody>
          <a:bodyPr wrap="none" anchor="ctr" anchorCtr="0">
            <a:spAutoFit/>
          </a:bodyPr>
          <a:lstStyle>
            <a:lvl1pPr marL="446088" indent="0" algn="l">
              <a:defRPr sz="5400" cap="all" baseline="0">
                <a:solidFill>
                  <a:schemeClr val="bg1"/>
                </a:solidFill>
                <a:latin typeface="Barlow ExtraBold" panose="00000900000000000000" pitchFamily="2" charset="-18"/>
              </a:defRPr>
            </a:lvl1pPr>
          </a:lstStyle>
          <a:p>
            <a:r>
              <a:rPr lang="pl-PL" dirty="0" err="1"/>
              <a:t>Title</a:t>
            </a:r>
            <a:r>
              <a:rPr lang="pl-PL" dirty="0"/>
              <a:t> part 1</a:t>
            </a:r>
          </a:p>
        </p:txBody>
      </p:sp>
      <p:pic>
        <p:nvPicPr>
          <p:cNvPr id="11" name="Picture 10">
            <a:extLst>
              <a:ext uri="{FF2B5EF4-FFF2-40B4-BE49-F238E27FC236}">
                <a16:creationId xmlns:a16="http://schemas.microsoft.com/office/drawing/2014/main" id="{89487989-06F0-4B42-9CA1-3E00A6A4C8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044"/>
          <a:stretch/>
        </p:blipFill>
        <p:spPr>
          <a:xfrm>
            <a:off x="9815513" y="5979319"/>
            <a:ext cx="2376487" cy="558478"/>
          </a:xfrm>
          <a:prstGeom prst="rect">
            <a:avLst/>
          </a:prstGeom>
        </p:spPr>
      </p:pic>
    </p:spTree>
    <p:extLst>
      <p:ext uri="{BB962C8B-B14F-4D97-AF65-F5344CB8AC3E}">
        <p14:creationId xmlns:p14="http://schemas.microsoft.com/office/powerpoint/2010/main" val="260105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ntent_slide_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7924B-0851-4B40-B38F-B0E113243AF6}"/>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Symbol zastępczy tekstu 51">
            <a:extLst>
              <a:ext uri="{FF2B5EF4-FFF2-40B4-BE49-F238E27FC236}">
                <a16:creationId xmlns:a16="http://schemas.microsoft.com/office/drawing/2014/main" id="{0A26FBD7-D1AA-4CCF-B1AD-7B7F7312EAF8}"/>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en-US" dirty="0"/>
              <a:t>CLICK TO WRITE I Do not copy the entire slides from the old presentation. Copy only slide content. Do not insert new text fields using the "TEXT BOX" tool from the INSERT menu. To match the fonts used, always duplicate and modify the text fields originally embedded in the slides.</a:t>
            </a:r>
            <a:endParaRPr lang="pl-PL" dirty="0"/>
          </a:p>
          <a:p>
            <a:pPr lvl="1"/>
            <a:r>
              <a:rPr lang="pl-PL" dirty="0"/>
              <a:t>Second </a:t>
            </a:r>
            <a:r>
              <a:rPr lang="pl-PL" dirty="0" err="1"/>
              <a:t>level</a:t>
            </a:r>
            <a:endParaRPr lang="pl-PL" dirty="0"/>
          </a:p>
          <a:p>
            <a:pPr lvl="2"/>
            <a:r>
              <a:rPr lang="pl-PL" dirty="0"/>
              <a:t>Third </a:t>
            </a:r>
            <a:r>
              <a:rPr lang="pl-PL" dirty="0" err="1"/>
              <a:t>level</a:t>
            </a:r>
            <a:endParaRPr lang="pl-PL" dirty="0"/>
          </a:p>
        </p:txBody>
      </p:sp>
      <p:sp>
        <p:nvSpPr>
          <p:cNvPr id="7" name="Symbol zastępczy tekstu 49">
            <a:extLst>
              <a:ext uri="{FF2B5EF4-FFF2-40B4-BE49-F238E27FC236}">
                <a16:creationId xmlns:a16="http://schemas.microsoft.com/office/drawing/2014/main" id="{C755582F-FDB3-4640-906D-0FDF7ED28C05}"/>
              </a:ext>
            </a:extLst>
          </p:cNvPr>
          <p:cNvSpPr>
            <a:spLocks noGrp="1"/>
          </p:cNvSpPr>
          <p:nvPr>
            <p:ph type="body" sz="quarter" idx="16" hasCustomPrompt="1"/>
          </p:nvPr>
        </p:nvSpPr>
        <p:spPr>
          <a:xfrm>
            <a:off x="0" y="658218"/>
            <a:ext cx="8581516"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IF NEEDED WRITE THE EXTENSION OF THE SUBJECT – SUBTITLE OR DELETE THIS FIELD</a:t>
            </a:r>
          </a:p>
        </p:txBody>
      </p:sp>
      <p:sp>
        <p:nvSpPr>
          <p:cNvPr id="8" name="Tytuł 6">
            <a:extLst>
              <a:ext uri="{FF2B5EF4-FFF2-40B4-BE49-F238E27FC236}">
                <a16:creationId xmlns:a16="http://schemas.microsoft.com/office/drawing/2014/main" id="{A9085873-D51C-4CC0-8CE7-AE70C0F78C78}"/>
              </a:ext>
            </a:extLst>
          </p:cNvPr>
          <p:cNvSpPr>
            <a:spLocks noGrp="1"/>
          </p:cNvSpPr>
          <p:nvPr>
            <p:ph type="title" hasCustomPrompt="1"/>
          </p:nvPr>
        </p:nvSpPr>
        <p:spPr>
          <a:xfrm>
            <a:off x="0" y="314165"/>
            <a:ext cx="4585230"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en-US" dirty="0"/>
              <a:t>ENTER TITLE / SUBJECT OF THE SLIDE</a:t>
            </a:r>
            <a:endParaRPr lang="pl-PL" dirty="0"/>
          </a:p>
        </p:txBody>
      </p:sp>
      <p:pic>
        <p:nvPicPr>
          <p:cNvPr id="9" name="Picture 8">
            <a:extLst>
              <a:ext uri="{FF2B5EF4-FFF2-40B4-BE49-F238E27FC236}">
                <a16:creationId xmlns:a16="http://schemas.microsoft.com/office/drawing/2014/main" id="{6AFF2678-05AB-4355-971F-B42CE11D12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044"/>
          <a:stretch/>
        </p:blipFill>
        <p:spPr>
          <a:xfrm>
            <a:off x="9815513" y="5979319"/>
            <a:ext cx="2376487" cy="558478"/>
          </a:xfrm>
          <a:prstGeom prst="rect">
            <a:avLst/>
          </a:prstGeom>
        </p:spPr>
      </p:pic>
    </p:spTree>
    <p:extLst>
      <p:ext uri="{BB962C8B-B14F-4D97-AF65-F5344CB8AC3E}">
        <p14:creationId xmlns:p14="http://schemas.microsoft.com/office/powerpoint/2010/main" val="51731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2. Content_slide_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7924B-0851-4B40-B38F-B0E113243AF6}"/>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Symbol zastępczy tekstu 51">
            <a:extLst>
              <a:ext uri="{FF2B5EF4-FFF2-40B4-BE49-F238E27FC236}">
                <a16:creationId xmlns:a16="http://schemas.microsoft.com/office/drawing/2014/main" id="{0A26FBD7-D1AA-4CCF-B1AD-7B7F7312EAF8}"/>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en-US" dirty="0"/>
              <a:t>CLICK TO WRITE I Do not copy the entire slides from the old presentation. Copy only slide content. Do not insert new text fields using the "TEXT BOX" tool from the INSERT menu. To match the fonts used, always duplicate and modify the text fields originally embedded in the slides.</a:t>
            </a:r>
            <a:endParaRPr lang="pl-PL" dirty="0"/>
          </a:p>
          <a:p>
            <a:pPr lvl="1"/>
            <a:r>
              <a:rPr lang="pl-PL" dirty="0"/>
              <a:t>Second </a:t>
            </a:r>
            <a:r>
              <a:rPr lang="pl-PL" dirty="0" err="1"/>
              <a:t>level</a:t>
            </a:r>
            <a:endParaRPr lang="pl-PL" dirty="0"/>
          </a:p>
          <a:p>
            <a:pPr lvl="2"/>
            <a:r>
              <a:rPr lang="pl-PL" dirty="0"/>
              <a:t>Third </a:t>
            </a:r>
            <a:r>
              <a:rPr lang="pl-PL" dirty="0" err="1"/>
              <a:t>level</a:t>
            </a:r>
            <a:endParaRPr lang="pl-PL" dirty="0"/>
          </a:p>
        </p:txBody>
      </p:sp>
      <p:sp>
        <p:nvSpPr>
          <p:cNvPr id="7" name="Symbol zastępczy tekstu 49">
            <a:extLst>
              <a:ext uri="{FF2B5EF4-FFF2-40B4-BE49-F238E27FC236}">
                <a16:creationId xmlns:a16="http://schemas.microsoft.com/office/drawing/2014/main" id="{C755582F-FDB3-4640-906D-0FDF7ED28C05}"/>
              </a:ext>
            </a:extLst>
          </p:cNvPr>
          <p:cNvSpPr>
            <a:spLocks noGrp="1"/>
          </p:cNvSpPr>
          <p:nvPr>
            <p:ph type="body" sz="quarter" idx="16" hasCustomPrompt="1"/>
          </p:nvPr>
        </p:nvSpPr>
        <p:spPr>
          <a:xfrm>
            <a:off x="0" y="658218"/>
            <a:ext cx="8581516"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IF NEEDED WRITE THE EXTENSION OF THE SUBJECT – SUBTITLE OR DELETE THIS FIELD</a:t>
            </a:r>
          </a:p>
        </p:txBody>
      </p:sp>
      <p:sp>
        <p:nvSpPr>
          <p:cNvPr id="8" name="Tytuł 6">
            <a:extLst>
              <a:ext uri="{FF2B5EF4-FFF2-40B4-BE49-F238E27FC236}">
                <a16:creationId xmlns:a16="http://schemas.microsoft.com/office/drawing/2014/main" id="{A9085873-D51C-4CC0-8CE7-AE70C0F78C78}"/>
              </a:ext>
            </a:extLst>
          </p:cNvPr>
          <p:cNvSpPr>
            <a:spLocks noGrp="1"/>
          </p:cNvSpPr>
          <p:nvPr>
            <p:ph type="title" hasCustomPrompt="1"/>
          </p:nvPr>
        </p:nvSpPr>
        <p:spPr>
          <a:xfrm>
            <a:off x="0" y="314165"/>
            <a:ext cx="4585230"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en-US" dirty="0"/>
              <a:t>ENTER TITLE / SUBJECT OF THE SLIDE</a:t>
            </a:r>
            <a:endParaRPr lang="pl-PL" dirty="0"/>
          </a:p>
        </p:txBody>
      </p:sp>
    </p:spTree>
    <p:extLst>
      <p:ext uri="{BB962C8B-B14F-4D97-AF65-F5344CB8AC3E}">
        <p14:creationId xmlns:p14="http://schemas.microsoft.com/office/powerpoint/2010/main" val="238481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End_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A581B4-C8C9-42EE-ACBA-F867E8880AA1}"/>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pole tekstowe 38">
            <a:hlinkClick r:id="rId2"/>
            <a:extLst>
              <a:ext uri="{FF2B5EF4-FFF2-40B4-BE49-F238E27FC236}">
                <a16:creationId xmlns:a16="http://schemas.microsoft.com/office/drawing/2014/main" id="{C40792A1-D053-470A-9E39-0BF5CBDBE3FC}"/>
              </a:ext>
            </a:extLst>
          </p:cNvPr>
          <p:cNvSpPr txBox="1"/>
          <p:nvPr userDrawn="1"/>
        </p:nvSpPr>
        <p:spPr>
          <a:xfrm>
            <a:off x="0" y="2144213"/>
            <a:ext cx="4389120" cy="840230"/>
          </a:xfrm>
          <a:prstGeom prst="rect">
            <a:avLst/>
          </a:prstGeom>
          <a:solidFill>
            <a:srgbClr val="E30311"/>
          </a:solidFill>
        </p:spPr>
        <p:txBody>
          <a:bodyPr vert="horz" wrap="square" lIns="91440" tIns="45720" rIns="91440" bIns="45720" rtlCol="0" anchor="ctr" anchorCtr="0">
            <a:spAutoFit/>
          </a:bodyPr>
          <a:lstStyle>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THANK YOU</a:t>
            </a:r>
          </a:p>
        </p:txBody>
      </p:sp>
      <p:sp>
        <p:nvSpPr>
          <p:cNvPr id="6" name="pole tekstowe 39">
            <a:hlinkClick r:id="rId2"/>
            <a:extLst>
              <a:ext uri="{FF2B5EF4-FFF2-40B4-BE49-F238E27FC236}">
                <a16:creationId xmlns:a16="http://schemas.microsoft.com/office/drawing/2014/main" id="{F9855D7A-B15E-4662-A3BF-371AFA32812C}"/>
              </a:ext>
            </a:extLst>
          </p:cNvPr>
          <p:cNvSpPr txBox="1"/>
          <p:nvPr userDrawn="1"/>
        </p:nvSpPr>
        <p:spPr>
          <a:xfrm>
            <a:off x="-1" y="2978713"/>
            <a:ext cx="3873732" cy="840230"/>
          </a:xfrm>
          <a:prstGeom prst="rect">
            <a:avLst/>
          </a:prstGeom>
          <a:solidFill>
            <a:srgbClr val="E30311"/>
          </a:solidFill>
        </p:spPr>
        <p:txBody>
          <a:bodyPr vert="horz" wrap="square" lIns="91440" tIns="45720" rIns="91440" bIns="45720" rtlCol="0" anchor="ctr" anchorCtr="0">
            <a:spAutoFit/>
          </a:bodyPr>
          <a:lstStyle>
            <a:defPPr>
              <a:defRPr lang="pl-PL"/>
            </a:defPPr>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FOR YOUR</a:t>
            </a:r>
          </a:p>
        </p:txBody>
      </p:sp>
      <p:sp>
        <p:nvSpPr>
          <p:cNvPr id="7" name="pole tekstowe 40">
            <a:hlinkClick r:id="rId2"/>
            <a:extLst>
              <a:ext uri="{FF2B5EF4-FFF2-40B4-BE49-F238E27FC236}">
                <a16:creationId xmlns:a16="http://schemas.microsoft.com/office/drawing/2014/main" id="{08B1CFE4-8BF4-41E6-BAF3-DC55BEB4567E}"/>
              </a:ext>
            </a:extLst>
          </p:cNvPr>
          <p:cNvSpPr txBox="1"/>
          <p:nvPr userDrawn="1"/>
        </p:nvSpPr>
        <p:spPr>
          <a:xfrm>
            <a:off x="0" y="3813213"/>
            <a:ext cx="4389120" cy="840230"/>
          </a:xfrm>
          <a:prstGeom prst="rect">
            <a:avLst/>
          </a:prstGeom>
          <a:solidFill>
            <a:srgbClr val="E30311"/>
          </a:solidFill>
        </p:spPr>
        <p:txBody>
          <a:bodyPr vert="horz" wrap="square" lIns="91440" tIns="45720" rIns="91440" bIns="45720" rtlCol="0" anchor="ctr" anchorCtr="0">
            <a:spAutoFit/>
          </a:bodyPr>
          <a:lstStyle>
            <a:defPPr>
              <a:defRPr lang="pl-PL"/>
            </a:defPPr>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ATTENTION</a:t>
            </a:r>
          </a:p>
        </p:txBody>
      </p:sp>
      <p:sp>
        <p:nvSpPr>
          <p:cNvPr id="8" name="Symbol zastępczy obrazu 19">
            <a:extLst>
              <a:ext uri="{FF2B5EF4-FFF2-40B4-BE49-F238E27FC236}">
                <a16:creationId xmlns:a16="http://schemas.microsoft.com/office/drawing/2014/main" id="{E50A301B-889D-49F1-9BD5-C32494784CA1}"/>
              </a:ext>
            </a:extLst>
          </p:cNvPr>
          <p:cNvSpPr>
            <a:spLocks noGrp="1"/>
          </p:cNvSpPr>
          <p:nvPr>
            <p:ph type="pic" sz="quarter" idx="29" hasCustomPrompt="1"/>
          </p:nvPr>
        </p:nvSpPr>
        <p:spPr>
          <a:xfrm>
            <a:off x="6142474" y="2156059"/>
            <a:ext cx="1674813" cy="2502568"/>
          </a:xfrm>
        </p:spPr>
        <p:txBody>
          <a:bodyPr anchor="ctr" anchorCtr="0">
            <a:normAutofit/>
          </a:bodyPr>
          <a:lstStyle>
            <a:lvl1pPr marL="0" indent="0" algn="ctr">
              <a:buNone/>
              <a:defRPr sz="1400"/>
            </a:lvl1pPr>
          </a:lstStyle>
          <a:p>
            <a:r>
              <a:rPr lang="en-US" dirty="0"/>
              <a:t>Here insert your photo</a:t>
            </a:r>
          </a:p>
          <a:p>
            <a:r>
              <a:rPr lang="en-US" dirty="0"/>
              <a:t>(shot from the waist up)</a:t>
            </a:r>
          </a:p>
        </p:txBody>
      </p:sp>
      <p:sp>
        <p:nvSpPr>
          <p:cNvPr id="9" name="Symbol zastępczy tekstu 8">
            <a:extLst>
              <a:ext uri="{FF2B5EF4-FFF2-40B4-BE49-F238E27FC236}">
                <a16:creationId xmlns:a16="http://schemas.microsoft.com/office/drawing/2014/main" id="{A7DFBF2A-28F3-4F67-A147-5BDD2A6848A2}"/>
              </a:ext>
            </a:extLst>
          </p:cNvPr>
          <p:cNvSpPr>
            <a:spLocks noGrp="1"/>
          </p:cNvSpPr>
          <p:nvPr>
            <p:ph type="body" sz="quarter" idx="25" hasCustomPrompt="1"/>
          </p:nvPr>
        </p:nvSpPr>
        <p:spPr>
          <a:xfrm>
            <a:off x="7892158" y="2177894"/>
            <a:ext cx="3728447" cy="360000"/>
          </a:xfrm>
        </p:spPr>
        <p:txBody>
          <a:bodyPr anchor="ctr" anchorCtr="0"/>
          <a:lstStyle>
            <a:lvl1pPr marL="0" indent="0">
              <a:buNone/>
              <a:defRPr>
                <a:solidFill>
                  <a:srgbClr val="474B4D"/>
                </a:solidFill>
                <a:latin typeface="Barlow ExtraBold" panose="00000900000000000000" pitchFamily="2" charset="-18"/>
              </a:defRPr>
            </a:lvl1pPr>
          </a:lstStyle>
          <a:p>
            <a:pPr lvl="0"/>
            <a:r>
              <a:rPr lang="pl-PL" dirty="0" err="1"/>
              <a:t>Name</a:t>
            </a:r>
            <a:r>
              <a:rPr lang="pl-PL" dirty="0"/>
              <a:t> and </a:t>
            </a:r>
            <a:r>
              <a:rPr lang="pl-PL" dirty="0" err="1"/>
              <a:t>surname</a:t>
            </a:r>
            <a:endParaRPr lang="pl-PL" dirty="0"/>
          </a:p>
        </p:txBody>
      </p:sp>
      <p:sp>
        <p:nvSpPr>
          <p:cNvPr id="10" name="Symbol zastępczy tekstu 12">
            <a:extLst>
              <a:ext uri="{FF2B5EF4-FFF2-40B4-BE49-F238E27FC236}">
                <a16:creationId xmlns:a16="http://schemas.microsoft.com/office/drawing/2014/main" id="{561CF584-B0B6-449D-A899-DBECA06B34AA}"/>
              </a:ext>
            </a:extLst>
          </p:cNvPr>
          <p:cNvSpPr>
            <a:spLocks noGrp="1"/>
          </p:cNvSpPr>
          <p:nvPr>
            <p:ph type="body" sz="quarter" idx="26" hasCustomPrompt="1"/>
          </p:nvPr>
        </p:nvSpPr>
        <p:spPr>
          <a:xfrm>
            <a:off x="7892158" y="2558988"/>
            <a:ext cx="3737217" cy="360000"/>
          </a:xfrm>
        </p:spPr>
        <p:txBody>
          <a:bodyPr anchor="ctr" anchorCtr="0">
            <a:noAutofit/>
          </a:bodyPr>
          <a:lstStyle>
            <a:lvl1pPr marL="0" indent="0">
              <a:buNone/>
              <a:defRPr sz="1600">
                <a:solidFill>
                  <a:srgbClr val="474B4D"/>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pl-PL" dirty="0" err="1"/>
              <a:t>Position</a:t>
            </a:r>
            <a:endParaRPr lang="pl-PL" dirty="0"/>
          </a:p>
        </p:txBody>
      </p:sp>
      <p:sp>
        <p:nvSpPr>
          <p:cNvPr id="11" name="Symbol zastępczy tekstu 15">
            <a:extLst>
              <a:ext uri="{FF2B5EF4-FFF2-40B4-BE49-F238E27FC236}">
                <a16:creationId xmlns:a16="http://schemas.microsoft.com/office/drawing/2014/main" id="{C7E94882-9808-497F-BDBC-FAF3321FA280}"/>
              </a:ext>
            </a:extLst>
          </p:cNvPr>
          <p:cNvSpPr>
            <a:spLocks noGrp="1"/>
          </p:cNvSpPr>
          <p:nvPr>
            <p:ph type="body" sz="quarter" idx="27" hasCustomPrompt="1"/>
          </p:nvPr>
        </p:nvSpPr>
        <p:spPr>
          <a:xfrm>
            <a:off x="7892157" y="3099405"/>
            <a:ext cx="3737217" cy="317500"/>
          </a:xfrm>
        </p:spPr>
        <p:txBody>
          <a:bodyPr vert="horz" lIns="91440" tIns="45720" rIns="91440" bIns="45720" rtlCol="0" anchor="ctr" anchorCtr="0">
            <a:noAutofit/>
          </a:bodyPr>
          <a:lstStyle>
            <a:lvl1pPr marL="0" indent="0">
              <a:buNone/>
              <a:defRPr lang="pl-PL" sz="1600" dirty="0">
                <a:solidFill>
                  <a:srgbClr val="474B4D"/>
                </a:solidFill>
              </a:defRPr>
            </a:lvl1pPr>
          </a:lstStyle>
          <a:p>
            <a:pPr marL="228600" lvl="0" indent="-228600"/>
            <a:r>
              <a:rPr lang="pl-PL" dirty="0" err="1"/>
              <a:t>Name</a:t>
            </a:r>
            <a:r>
              <a:rPr lang="pl-PL" dirty="0"/>
              <a:t> of the </a:t>
            </a:r>
            <a:r>
              <a:rPr lang="pl-PL" dirty="0" err="1"/>
              <a:t>company</a:t>
            </a:r>
            <a:endParaRPr lang="pl-PL" dirty="0"/>
          </a:p>
        </p:txBody>
      </p:sp>
      <p:sp>
        <p:nvSpPr>
          <p:cNvPr id="12" name="Symbol zastępczy tekstu 17">
            <a:extLst>
              <a:ext uri="{FF2B5EF4-FFF2-40B4-BE49-F238E27FC236}">
                <a16:creationId xmlns:a16="http://schemas.microsoft.com/office/drawing/2014/main" id="{189AC306-3B29-409E-B427-C4756C12B76C}"/>
              </a:ext>
            </a:extLst>
          </p:cNvPr>
          <p:cNvSpPr>
            <a:spLocks noGrp="1"/>
          </p:cNvSpPr>
          <p:nvPr>
            <p:ph type="body" sz="quarter" idx="28" hasCustomPrompt="1"/>
          </p:nvPr>
        </p:nvSpPr>
        <p:spPr>
          <a:xfrm>
            <a:off x="7892157" y="3623956"/>
            <a:ext cx="3737217" cy="1029487"/>
          </a:xfrm>
        </p:spPr>
        <p:txBody>
          <a:bodyPr vert="horz" lIns="91440" tIns="45720" rIns="91440" bIns="45720" rtlCol="0" anchor="ctr" anchorCtr="0">
            <a:noAutofit/>
          </a:bodyPr>
          <a:lstStyle>
            <a:lvl1pPr marL="0" indent="0">
              <a:buNone/>
              <a:defRPr lang="pl-PL" sz="1600" dirty="0">
                <a:solidFill>
                  <a:srgbClr val="474B4D"/>
                </a:solidFill>
              </a:defRPr>
            </a:lvl1pPr>
          </a:lstStyle>
          <a:p>
            <a:pPr marL="228600" lvl="0" indent="-228600"/>
            <a:r>
              <a:rPr lang="en-GB" noProof="0" dirty="0"/>
              <a:t>Contact details:</a:t>
            </a:r>
          </a:p>
          <a:p>
            <a:pPr marL="228600" lvl="0" indent="-228600"/>
            <a:r>
              <a:rPr lang="en-GB" noProof="0" dirty="0"/>
              <a:t>Phone.:</a:t>
            </a:r>
          </a:p>
          <a:p>
            <a:pPr marL="228600" lvl="0" indent="-228600"/>
            <a:r>
              <a:rPr lang="en-GB" noProof="0" dirty="0"/>
              <a:t>Email:</a:t>
            </a:r>
          </a:p>
        </p:txBody>
      </p:sp>
      <p:sp>
        <p:nvSpPr>
          <p:cNvPr id="14" name="pole tekstowe 74">
            <a:hlinkClick r:id="rId2"/>
            <a:extLst>
              <a:ext uri="{FF2B5EF4-FFF2-40B4-BE49-F238E27FC236}">
                <a16:creationId xmlns:a16="http://schemas.microsoft.com/office/drawing/2014/main" id="{A330629F-731D-4355-B954-89BAC6A87FCD}"/>
              </a:ext>
            </a:extLst>
          </p:cNvPr>
          <p:cNvSpPr txBox="1"/>
          <p:nvPr userDrawn="1"/>
        </p:nvSpPr>
        <p:spPr>
          <a:xfrm>
            <a:off x="443884" y="6154220"/>
            <a:ext cx="2707689" cy="230832"/>
          </a:xfrm>
          <a:prstGeom prst="rect">
            <a:avLst/>
          </a:prstGeom>
          <a:noFill/>
        </p:spPr>
        <p:txBody>
          <a:bodyPr vert="horz" lIns="91440" tIns="45720" rIns="91440" bIns="45720" rtlCol="0" anchor="ctr" anchorCtr="0">
            <a:normAutofit/>
          </a:bodyPr>
          <a:lstStyle>
            <a:lvl1pPr lvl="0" indent="0">
              <a:lnSpc>
                <a:spcPct val="90000"/>
              </a:lnSpc>
              <a:spcBef>
                <a:spcPts val="1000"/>
              </a:spcBef>
              <a:buClr>
                <a:srgbClr val="FF0000"/>
              </a:buClr>
              <a:buFont typeface="Wingdings" panose="05000000000000000000" pitchFamily="2" charset="2"/>
              <a:buNone/>
              <a:defRPr sz="1000">
                <a:solidFill>
                  <a:schemeClr val="bg1"/>
                </a:solidFill>
                <a:latin typeface="Barlow ExtraBold" panose="00000900000000000000" pitchFamily="2" charset="-18"/>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solidFill>
                  <a:schemeClr val="tx1"/>
                </a:solidFill>
                <a:latin typeface="Barlow" panose="00000500000000000000" pitchFamily="2" charset="-18"/>
              </a:rPr>
              <a:t>Find out more at </a:t>
            </a:r>
            <a:r>
              <a:rPr lang="pl-PL" dirty="0">
                <a:solidFill>
                  <a:schemeClr val="tx1"/>
                </a:solidFill>
              </a:rPr>
              <a:t>www.raben-group.com</a:t>
            </a:r>
          </a:p>
        </p:txBody>
      </p:sp>
      <p:pic>
        <p:nvPicPr>
          <p:cNvPr id="15" name="Picture 14">
            <a:extLst>
              <a:ext uri="{FF2B5EF4-FFF2-40B4-BE49-F238E27FC236}">
                <a16:creationId xmlns:a16="http://schemas.microsoft.com/office/drawing/2014/main" id="{1ADE8FB1-C997-4DC8-9502-8067E9D3A62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044"/>
          <a:stretch/>
        </p:blipFill>
        <p:spPr>
          <a:xfrm>
            <a:off x="9815513" y="5979319"/>
            <a:ext cx="2376487" cy="558478"/>
          </a:xfrm>
          <a:prstGeom prst="rect">
            <a:avLst/>
          </a:prstGeom>
        </p:spPr>
      </p:pic>
    </p:spTree>
    <p:extLst>
      <p:ext uri="{BB962C8B-B14F-4D97-AF65-F5344CB8AC3E}">
        <p14:creationId xmlns:p14="http://schemas.microsoft.com/office/powerpoint/2010/main" val="327058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lajd tytułowy">
    <p:spTree>
      <p:nvGrpSpPr>
        <p:cNvPr id="1" name=""/>
        <p:cNvGrpSpPr/>
        <p:nvPr/>
      </p:nvGrpSpPr>
      <p:grpSpPr>
        <a:xfrm>
          <a:off x="0" y="0"/>
          <a:ext cx="0" cy="0"/>
          <a:chOff x="0" y="0"/>
          <a:chExt cx="0" cy="0"/>
        </a:xfrm>
      </p:grpSpPr>
      <p:sp>
        <p:nvSpPr>
          <p:cNvPr id="10" name="Symbol zastępczy tekstu 99">
            <a:extLst>
              <a:ext uri="{FF2B5EF4-FFF2-40B4-BE49-F238E27FC236}">
                <a16:creationId xmlns:a16="http://schemas.microsoft.com/office/drawing/2014/main" id="{682EF11E-EF59-4F66-9FA9-55872883A4E7}"/>
              </a:ext>
            </a:extLst>
          </p:cNvPr>
          <p:cNvSpPr>
            <a:spLocks noGrp="1"/>
          </p:cNvSpPr>
          <p:nvPr>
            <p:ph type="body" sz="quarter" idx="14" hasCustomPrompt="1"/>
          </p:nvPr>
        </p:nvSpPr>
        <p:spPr>
          <a:xfrm>
            <a:off x="0" y="2387840"/>
            <a:ext cx="6753772" cy="341632"/>
          </a:xfrm>
          <a:solidFill>
            <a:srgbClr val="474B4D"/>
          </a:solidFill>
        </p:spPr>
        <p:txBody>
          <a:bodyPr wrap="none" anchor="ctr" anchorCtr="0">
            <a:spAutoFit/>
          </a:bodyPr>
          <a:lstStyle>
            <a:lvl1pPr marL="446088" indent="0">
              <a:buNone/>
              <a:defRPr cap="all" baseline="0">
                <a:solidFill>
                  <a:schemeClr val="bg1"/>
                </a:solidFill>
                <a:latin typeface="Barlow Light" panose="00000400000000000000" pitchFamily="2" charset="-18"/>
              </a:defRPr>
            </a:lvl1pPr>
            <a:lvl2pPr marL="457200" indent="0">
              <a:buNone/>
              <a:defRPr cap="all" baseline="0">
                <a:solidFill>
                  <a:schemeClr val="bg1"/>
                </a:solidFill>
                <a:latin typeface="Barlow Light" panose="00000400000000000000" pitchFamily="2" charset="-18"/>
              </a:defRPr>
            </a:lvl2pPr>
            <a:lvl3pPr marL="914400" indent="0">
              <a:buNone/>
              <a:defRPr cap="all" baseline="0">
                <a:solidFill>
                  <a:schemeClr val="bg1"/>
                </a:solidFill>
                <a:latin typeface="Barlow Light" panose="00000400000000000000" pitchFamily="2" charset="-18"/>
              </a:defRPr>
            </a:lvl3pPr>
            <a:lvl4pPr marL="1371600" indent="0">
              <a:buNone/>
              <a:defRPr cap="all" baseline="0">
                <a:solidFill>
                  <a:schemeClr val="bg1"/>
                </a:solidFill>
                <a:latin typeface="Barlow Light" panose="00000400000000000000" pitchFamily="2" charset="-18"/>
              </a:defRPr>
            </a:lvl4pPr>
            <a:lvl5pPr marL="1828800" indent="0">
              <a:buNone/>
              <a:defRPr cap="all" baseline="0">
                <a:solidFill>
                  <a:schemeClr val="bg1"/>
                </a:solidFill>
                <a:latin typeface="Barlow Light" panose="00000400000000000000" pitchFamily="2" charset="-18"/>
              </a:defRPr>
            </a:lvl5pPr>
          </a:lstStyle>
          <a:p>
            <a:pPr lvl="0"/>
            <a:r>
              <a:rPr lang="pl-PL" dirty="0"/>
              <a:t>Dodatkowy opis. Jeżeli niepotrzebny – pole usunąć</a:t>
            </a:r>
          </a:p>
        </p:txBody>
      </p:sp>
      <p:sp>
        <p:nvSpPr>
          <p:cNvPr id="9" name="Podtytuł 2">
            <a:extLst>
              <a:ext uri="{FF2B5EF4-FFF2-40B4-BE49-F238E27FC236}">
                <a16:creationId xmlns:a16="http://schemas.microsoft.com/office/drawing/2014/main" id="{AC8F3065-C6F1-4EBF-A23A-7124D8B70F4F}"/>
              </a:ext>
            </a:extLst>
          </p:cNvPr>
          <p:cNvSpPr>
            <a:spLocks noGrp="1"/>
          </p:cNvSpPr>
          <p:nvPr>
            <p:ph type="subTitle" idx="13" hasCustomPrompt="1"/>
          </p:nvPr>
        </p:nvSpPr>
        <p:spPr>
          <a:xfrm>
            <a:off x="0" y="1963952"/>
            <a:ext cx="3019096" cy="424732"/>
          </a:xfrm>
          <a:solidFill>
            <a:srgbClr val="474B4D"/>
          </a:solidFill>
        </p:spPr>
        <p:txBody>
          <a:bodyPr wrap="none" anchor="ctr" anchorCtr="0">
            <a:spAutoFit/>
          </a:bodyPr>
          <a:lstStyle>
            <a:lvl1pPr marL="446088" indent="0" algn="l">
              <a:buNone/>
              <a:defRPr sz="2400" cap="all" baseline="0">
                <a:solidFill>
                  <a:schemeClr val="bg1"/>
                </a:solidFill>
                <a:latin typeface="Barlow ExtraBold" panose="00000900000000000000" pitchFamily="2" charset="-1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Pod-Tytuł cz. 2</a:t>
            </a:r>
          </a:p>
        </p:txBody>
      </p:sp>
      <p:sp>
        <p:nvSpPr>
          <p:cNvPr id="8" name="Tytuł 1">
            <a:extLst>
              <a:ext uri="{FF2B5EF4-FFF2-40B4-BE49-F238E27FC236}">
                <a16:creationId xmlns:a16="http://schemas.microsoft.com/office/drawing/2014/main" id="{DD74E217-9903-4C75-B844-7CAF6FA0C4EE}"/>
              </a:ext>
            </a:extLst>
          </p:cNvPr>
          <p:cNvSpPr>
            <a:spLocks noGrp="1"/>
          </p:cNvSpPr>
          <p:nvPr>
            <p:ph type="ctrTitle" hasCustomPrompt="1"/>
          </p:nvPr>
        </p:nvSpPr>
        <p:spPr>
          <a:xfrm>
            <a:off x="0" y="1121006"/>
            <a:ext cx="4295087" cy="840230"/>
          </a:xfrm>
          <a:solidFill>
            <a:srgbClr val="E30311"/>
          </a:solidFill>
          <a:ln>
            <a:solidFill>
              <a:srgbClr val="E30311"/>
            </a:solidFill>
          </a:ln>
        </p:spPr>
        <p:txBody>
          <a:bodyPr wrap="none" anchor="ctr" anchorCtr="0">
            <a:spAutoFit/>
          </a:bodyPr>
          <a:lstStyle>
            <a:lvl1pPr marL="446088" indent="0" algn="l">
              <a:defRPr sz="5400" cap="all" baseline="0">
                <a:solidFill>
                  <a:schemeClr val="bg1"/>
                </a:solidFill>
                <a:latin typeface="Barlow ExtraBold" panose="00000900000000000000" pitchFamily="2" charset="-18"/>
              </a:defRPr>
            </a:lvl1pPr>
          </a:lstStyle>
          <a:p>
            <a:r>
              <a:rPr lang="pl-PL" dirty="0"/>
              <a:t>Tytuł cz. 1</a:t>
            </a:r>
          </a:p>
        </p:txBody>
      </p:sp>
      <p:sp>
        <p:nvSpPr>
          <p:cNvPr id="15" name="Symbol zastępczy numeru slajdu 5">
            <a:extLst>
              <a:ext uri="{FF2B5EF4-FFF2-40B4-BE49-F238E27FC236}">
                <a16:creationId xmlns:a16="http://schemas.microsoft.com/office/drawing/2014/main" id="{38DC4ACC-CD87-478C-9B7D-A5BC8C9297EB}"/>
              </a:ext>
            </a:extLst>
          </p:cNvPr>
          <p:cNvSpPr>
            <a:spLocks noGrp="1"/>
          </p:cNvSpPr>
          <p:nvPr>
            <p:ph type="sldNum" sz="quarter" idx="4"/>
          </p:nvPr>
        </p:nvSpPr>
        <p:spPr>
          <a:xfrm>
            <a:off x="8719241" y="6559550"/>
            <a:ext cx="2743200" cy="365125"/>
          </a:xfrm>
          <a:prstGeom prst="rect">
            <a:avLst/>
          </a:prstGeom>
        </p:spPr>
        <p:txBody>
          <a:bodyPr vert="horz" lIns="91440" tIns="45720" rIns="91440" bIns="45720" rtlCol="0" anchor="ctr"/>
          <a:lstStyle>
            <a:lvl1pPr algn="r">
              <a:defRPr sz="800">
                <a:solidFill>
                  <a:schemeClr val="tx1">
                    <a:tint val="75000"/>
                  </a:schemeClr>
                </a:solidFill>
                <a:latin typeface="Barlow Light" panose="00000400000000000000" pitchFamily="2" charset="-18"/>
              </a:defRPr>
            </a:lvl1pPr>
          </a:lstStyle>
          <a:p>
            <a:fld id="{407F87AD-1753-4876-957C-AEE847852B2D}" type="slidenum">
              <a:rPr lang="pl-PL" smtClean="0"/>
              <a:pPr/>
              <a:t>‹#›</a:t>
            </a:fld>
            <a:endParaRPr lang="pl-PL" dirty="0"/>
          </a:p>
        </p:txBody>
      </p:sp>
      <p:pic>
        <p:nvPicPr>
          <p:cNvPr id="7" name="Picture 9">
            <a:extLst>
              <a:ext uri="{FF2B5EF4-FFF2-40B4-BE49-F238E27FC236}">
                <a16:creationId xmlns:a16="http://schemas.microsoft.com/office/drawing/2014/main" id="{8A1F629B-2282-4BBE-B2C1-6B75CE0E8F2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50097" y="5980113"/>
            <a:ext cx="2551428" cy="594694"/>
          </a:xfrm>
          <a:prstGeom prst="rect">
            <a:avLst/>
          </a:prstGeom>
        </p:spPr>
      </p:pic>
    </p:spTree>
    <p:extLst>
      <p:ext uri="{BB962C8B-B14F-4D97-AF65-F5344CB8AC3E}">
        <p14:creationId xmlns:p14="http://schemas.microsoft.com/office/powerpoint/2010/main" val="416078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76">
          <p15:clr>
            <a:srgbClr val="FBAE40"/>
          </p15:clr>
        </p15:guide>
        <p15:guide id="3" pos="717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8" name="Symbol zastępczy tekstu 49">
            <a:extLst>
              <a:ext uri="{FF2B5EF4-FFF2-40B4-BE49-F238E27FC236}">
                <a16:creationId xmlns:a16="http://schemas.microsoft.com/office/drawing/2014/main" id="{7FABC0C4-63BE-4846-ACC2-C534277F709E}"/>
              </a:ext>
            </a:extLst>
          </p:cNvPr>
          <p:cNvSpPr>
            <a:spLocks noGrp="1"/>
          </p:cNvSpPr>
          <p:nvPr>
            <p:ph type="body" sz="quarter" idx="13" hasCustomPrompt="1"/>
          </p:nvPr>
        </p:nvSpPr>
        <p:spPr>
          <a:xfrm>
            <a:off x="0" y="658218"/>
            <a:ext cx="6970498" cy="313932"/>
          </a:xfrm>
          <a:solidFill>
            <a:srgbClr val="474B4D"/>
          </a:solidFill>
        </p:spPr>
        <p:txBody>
          <a:bodyPr wrap="none" anchor="ctr" anchorCtr="0">
            <a:spAutoFit/>
          </a:bodyPr>
          <a:lstStyle>
            <a:lvl1pPr marL="446088"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GB" noProof="0"/>
              <a:t>WPISZ PODTYTUŁ (NP. DATA I NAZWA SPOTKANIA) LUB USUŃ TO POLE</a:t>
            </a:r>
          </a:p>
        </p:txBody>
      </p:sp>
      <p:sp>
        <p:nvSpPr>
          <p:cNvPr id="37" name="Tytuł 6">
            <a:extLst>
              <a:ext uri="{FF2B5EF4-FFF2-40B4-BE49-F238E27FC236}">
                <a16:creationId xmlns:a16="http://schemas.microsoft.com/office/drawing/2014/main" id="{8EF0679C-CDEA-4181-AEF0-C48ADEA2A0A9}"/>
              </a:ext>
            </a:extLst>
          </p:cNvPr>
          <p:cNvSpPr>
            <a:spLocks noGrp="1"/>
          </p:cNvSpPr>
          <p:nvPr>
            <p:ph type="title" hasCustomPrompt="1"/>
          </p:nvPr>
        </p:nvSpPr>
        <p:spPr>
          <a:xfrm>
            <a:off x="0" y="314165"/>
            <a:ext cx="4221027" cy="341632"/>
          </a:xfrm>
          <a:solidFill>
            <a:srgbClr val="E30311"/>
          </a:solidFill>
          <a:ln>
            <a:solidFill>
              <a:srgbClr val="E30311"/>
            </a:solidFill>
          </a:ln>
        </p:spPr>
        <p:txBody>
          <a:bodyPr wrap="none">
            <a:spAutoFit/>
          </a:bodyPr>
          <a:lstStyle>
            <a:lvl1pPr marL="446088" indent="-1588">
              <a:defRPr sz="1800" b="1" cap="all" baseline="0">
                <a:solidFill>
                  <a:schemeClr val="bg1"/>
                </a:solidFill>
                <a:latin typeface="Barlow ExtraBold" panose="00000900000000000000" pitchFamily="2" charset="-18"/>
                <a:cs typeface="Calibri" panose="020F0502020204030204" pitchFamily="34" charset="0"/>
              </a:defRPr>
            </a:lvl1pPr>
          </a:lstStyle>
          <a:p>
            <a:r>
              <a:rPr lang="en-GB" noProof="0"/>
              <a:t>TUTAJ WPISZ TYTUŁ NP. AGENDA</a:t>
            </a:r>
          </a:p>
        </p:txBody>
      </p:sp>
      <p:sp>
        <p:nvSpPr>
          <p:cNvPr id="39" name="Symbol zastępczy tekstu 51">
            <a:extLst>
              <a:ext uri="{FF2B5EF4-FFF2-40B4-BE49-F238E27FC236}">
                <a16:creationId xmlns:a16="http://schemas.microsoft.com/office/drawing/2014/main" id="{7CB89351-94F6-4591-83BF-683404ED1BF4}"/>
              </a:ext>
            </a:extLst>
          </p:cNvPr>
          <p:cNvSpPr>
            <a:spLocks noGrp="1"/>
          </p:cNvSpPr>
          <p:nvPr>
            <p:ph type="body" sz="quarter" idx="14" hasCustomPrompt="1"/>
          </p:nvPr>
        </p:nvSpPr>
        <p:spPr>
          <a:xfrm>
            <a:off x="533400" y="1162050"/>
            <a:ext cx="11131858" cy="4676775"/>
          </a:xfrm>
        </p:spPr>
        <p:txBody>
          <a:bodyPr>
            <a:noAutofit/>
          </a:bodyPr>
          <a:lstStyle>
            <a:lvl1pPr marL="266700" indent="-266700">
              <a:buClr>
                <a:srgbClr val="E30311"/>
              </a:buClr>
              <a:buFont typeface="+mj-lt"/>
              <a:buAutoNum type="arabicPeriod"/>
              <a:defRPr sz="1600" b="1">
                <a:latin typeface="Barlow ExtraBold" panose="00000900000000000000" pitchFamily="2" charset="-18"/>
              </a:defRPr>
            </a:lvl1pPr>
            <a:lvl2pPr marL="630238" indent="-274638">
              <a:buClr>
                <a:srgbClr val="E30311"/>
              </a:buClr>
              <a:buFont typeface="Wingdings" panose="05000000000000000000" pitchFamily="2" charset="2"/>
              <a:buChar char="§"/>
              <a:defRPr sz="1400" b="0">
                <a:latin typeface="Barlow" panose="00000500000000000000" pitchFamily="2" charset="-18"/>
              </a:defRPr>
            </a:lvl2pPr>
            <a:lvl3pPr marL="896938" indent="-266700">
              <a:buClr>
                <a:srgbClr val="E30311"/>
              </a:buClr>
              <a:buFont typeface="Wingdings" panose="05000000000000000000" pitchFamily="2" charset="2"/>
              <a:buChar char="§"/>
              <a:defRPr sz="1400" b="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en-GB" noProof="0"/>
              <a:t>Slajd używany tylko do tworzenia agendy prezentacji / spotkania. W przeciwnym wypadku zmień układ na dowolny z informacyjnych</a:t>
            </a:r>
          </a:p>
          <a:p>
            <a:pPr lvl="1"/>
            <a:r>
              <a:rPr lang="en-GB" noProof="0"/>
              <a:t>Drugi poziom</a:t>
            </a:r>
          </a:p>
          <a:p>
            <a:pPr lvl="2"/>
            <a:r>
              <a:rPr lang="en-GB" noProof="0"/>
              <a:t>Trzeci poziom</a:t>
            </a:r>
          </a:p>
        </p:txBody>
      </p:sp>
      <p:sp>
        <p:nvSpPr>
          <p:cNvPr id="7" name="Symbol zastępczy numeru slajdu 5">
            <a:extLst>
              <a:ext uri="{FF2B5EF4-FFF2-40B4-BE49-F238E27FC236}">
                <a16:creationId xmlns:a16="http://schemas.microsoft.com/office/drawing/2014/main" id="{06AB387E-CE7F-47E6-A52A-F45ECF8542EA}"/>
              </a:ext>
            </a:extLst>
          </p:cNvPr>
          <p:cNvSpPr>
            <a:spLocks noGrp="1"/>
          </p:cNvSpPr>
          <p:nvPr>
            <p:ph type="sldNum" sz="quarter" idx="4"/>
          </p:nvPr>
        </p:nvSpPr>
        <p:spPr>
          <a:xfrm>
            <a:off x="8719241" y="6559550"/>
            <a:ext cx="2743200" cy="365125"/>
          </a:xfrm>
          <a:prstGeom prst="rect">
            <a:avLst/>
          </a:prstGeom>
        </p:spPr>
        <p:txBody>
          <a:bodyPr vert="horz" lIns="91440" tIns="45720" rIns="91440" bIns="45720" rtlCol="0" anchor="ctr"/>
          <a:lstStyle>
            <a:lvl1pPr algn="r">
              <a:defRPr sz="800">
                <a:solidFill>
                  <a:srgbClr val="CDCDCD"/>
                </a:solidFill>
                <a:latin typeface="Barlow Light" panose="00000400000000000000" pitchFamily="2" charset="-18"/>
              </a:defRPr>
            </a:lvl1pPr>
          </a:lstStyle>
          <a:p>
            <a:fld id="{407F87AD-1753-4876-957C-AEE847852B2D}" type="slidenum">
              <a:rPr lang="en-GB" noProof="0" smtClean="0"/>
              <a:pPr/>
              <a:t>‹#›</a:t>
            </a:fld>
            <a:endParaRPr lang="en-GB" noProof="0"/>
          </a:p>
        </p:txBody>
      </p:sp>
      <p:pic>
        <p:nvPicPr>
          <p:cNvPr id="8" name="Picture 9">
            <a:extLst>
              <a:ext uri="{FF2B5EF4-FFF2-40B4-BE49-F238E27FC236}">
                <a16:creationId xmlns:a16="http://schemas.microsoft.com/office/drawing/2014/main" id="{008F5BF3-4590-48CD-BE58-7A282F18143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50097" y="5980113"/>
            <a:ext cx="2551428" cy="594694"/>
          </a:xfrm>
          <a:prstGeom prst="rect">
            <a:avLst/>
          </a:prstGeom>
        </p:spPr>
      </p:pic>
    </p:spTree>
    <p:extLst>
      <p:ext uri="{BB962C8B-B14F-4D97-AF65-F5344CB8AC3E}">
        <p14:creationId xmlns:p14="http://schemas.microsoft.com/office/powerpoint/2010/main" val="184451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WD | TXT w stopce">
    <p:spTree>
      <p:nvGrpSpPr>
        <p:cNvPr id="1" name=""/>
        <p:cNvGrpSpPr/>
        <p:nvPr/>
      </p:nvGrpSpPr>
      <p:grpSpPr>
        <a:xfrm>
          <a:off x="0" y="0"/>
          <a:ext cx="0" cy="0"/>
          <a:chOff x="0" y="0"/>
          <a:chExt cx="0" cy="0"/>
        </a:xfrm>
      </p:grpSpPr>
      <p:sp>
        <p:nvSpPr>
          <p:cNvPr id="36" name="Symbol zastępczy tekstu 49">
            <a:extLst>
              <a:ext uri="{FF2B5EF4-FFF2-40B4-BE49-F238E27FC236}">
                <a16:creationId xmlns:a16="http://schemas.microsoft.com/office/drawing/2014/main" id="{3DC1F300-B850-4FA6-B43F-82FF2671BC20}"/>
              </a:ext>
            </a:extLst>
          </p:cNvPr>
          <p:cNvSpPr>
            <a:spLocks noGrp="1"/>
          </p:cNvSpPr>
          <p:nvPr>
            <p:ph type="body" sz="quarter" idx="16" hasCustomPrompt="1"/>
          </p:nvPr>
        </p:nvSpPr>
        <p:spPr>
          <a:xfrm>
            <a:off x="0" y="658218"/>
            <a:ext cx="8283358" cy="313932"/>
          </a:xfrm>
          <a:solidFill>
            <a:srgbClr val="474B4D"/>
          </a:solidFill>
        </p:spPr>
        <p:txBody>
          <a:bodyPr wrap="none" anchor="ctr" anchorCtr="0">
            <a:spAutoFit/>
          </a:bodyPr>
          <a:lstStyle>
            <a:lvl1pPr marL="446088"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GB" noProof="0"/>
              <a:t>JEŻELI POTRZEBNE WPISZ ROZSZERZENIE TEMATU – PODTYTUŁ LUB USUŃ TO POLE</a:t>
            </a:r>
          </a:p>
        </p:txBody>
      </p:sp>
      <p:sp>
        <p:nvSpPr>
          <p:cNvPr id="35" name="Tytuł 6">
            <a:extLst>
              <a:ext uri="{FF2B5EF4-FFF2-40B4-BE49-F238E27FC236}">
                <a16:creationId xmlns:a16="http://schemas.microsoft.com/office/drawing/2014/main" id="{32D14378-473F-4B03-BBF6-F7A2E4B27C37}"/>
              </a:ext>
            </a:extLst>
          </p:cNvPr>
          <p:cNvSpPr>
            <a:spLocks noGrp="1"/>
          </p:cNvSpPr>
          <p:nvPr>
            <p:ph type="title" hasCustomPrompt="1"/>
          </p:nvPr>
        </p:nvSpPr>
        <p:spPr>
          <a:xfrm>
            <a:off x="0" y="314165"/>
            <a:ext cx="3908762"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en-GB" noProof="0"/>
              <a:t>WPISZ TYTUŁ / TEMAT SLAJDU</a:t>
            </a:r>
          </a:p>
        </p:txBody>
      </p:sp>
      <p:sp>
        <p:nvSpPr>
          <p:cNvPr id="37" name="Symbol zastępczy tekstu 51">
            <a:extLst>
              <a:ext uri="{FF2B5EF4-FFF2-40B4-BE49-F238E27FC236}">
                <a16:creationId xmlns:a16="http://schemas.microsoft.com/office/drawing/2014/main" id="{15787A06-654C-4851-AFF5-03EFDB6CAB01}"/>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en-GB" noProof="0"/>
              <a:t>KLIKNIJ ABY PISAĆ | Nie kopiuj slajdów ze starej prezentacji w całości. Kopiuj tylko zawartość slajdu.                                                    Nie wstawiaj nowych pól tekstowych używając narzędzia „POLE TEKSTOWE” z menu WSTAWIANIE. Aby uzyskać zgodność używanych czcionek zawsze duplikuj i modyfikuj pola tekstowe osadzone pierwotnie na slajdach.</a:t>
            </a:r>
          </a:p>
          <a:p>
            <a:pPr lvl="1"/>
            <a:r>
              <a:rPr lang="en-GB" noProof="0"/>
              <a:t>Drugi poziom</a:t>
            </a:r>
          </a:p>
          <a:p>
            <a:pPr lvl="2"/>
            <a:r>
              <a:rPr lang="en-GB" noProof="0"/>
              <a:t>Trzeci poziom</a:t>
            </a:r>
          </a:p>
        </p:txBody>
      </p:sp>
      <p:sp>
        <p:nvSpPr>
          <p:cNvPr id="8" name="Symbol zastępczy numeru slajdu 5">
            <a:extLst>
              <a:ext uri="{FF2B5EF4-FFF2-40B4-BE49-F238E27FC236}">
                <a16:creationId xmlns:a16="http://schemas.microsoft.com/office/drawing/2014/main" id="{0A1877BA-1625-487D-B20F-199A391FABAF}"/>
              </a:ext>
            </a:extLst>
          </p:cNvPr>
          <p:cNvSpPr>
            <a:spLocks noGrp="1"/>
          </p:cNvSpPr>
          <p:nvPr>
            <p:ph type="sldNum" sz="quarter" idx="4"/>
          </p:nvPr>
        </p:nvSpPr>
        <p:spPr>
          <a:xfrm>
            <a:off x="8719241" y="6559550"/>
            <a:ext cx="2743200" cy="365125"/>
          </a:xfrm>
          <a:prstGeom prst="rect">
            <a:avLst/>
          </a:prstGeom>
        </p:spPr>
        <p:txBody>
          <a:bodyPr vert="horz" lIns="91440" tIns="45720" rIns="91440" bIns="45720" rtlCol="0" anchor="ctr"/>
          <a:lstStyle>
            <a:lvl1pPr algn="r">
              <a:defRPr sz="800">
                <a:solidFill>
                  <a:srgbClr val="CDCDCD"/>
                </a:solidFill>
                <a:latin typeface="Barlow Light" panose="00000400000000000000" pitchFamily="2" charset="-18"/>
              </a:defRPr>
            </a:lvl1pPr>
          </a:lstStyle>
          <a:p>
            <a:fld id="{407F87AD-1753-4876-957C-AEE847852B2D}" type="slidenum">
              <a:rPr lang="pl-PL" smtClean="0"/>
              <a:pPr/>
              <a:t>‹#›</a:t>
            </a:fld>
            <a:endParaRPr lang="pl-PL" dirty="0"/>
          </a:p>
        </p:txBody>
      </p:sp>
      <p:pic>
        <p:nvPicPr>
          <p:cNvPr id="9" name="Picture 9">
            <a:extLst>
              <a:ext uri="{FF2B5EF4-FFF2-40B4-BE49-F238E27FC236}">
                <a16:creationId xmlns:a16="http://schemas.microsoft.com/office/drawing/2014/main" id="{C875BD6A-C3B8-45EE-9C61-0772C2B988C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50097" y="5980113"/>
            <a:ext cx="2551428" cy="594694"/>
          </a:xfrm>
          <a:prstGeom prst="rect">
            <a:avLst/>
          </a:prstGeom>
        </p:spPr>
      </p:pic>
    </p:spTree>
    <p:extLst>
      <p:ext uri="{BB962C8B-B14F-4D97-AF65-F5344CB8AC3E}">
        <p14:creationId xmlns:p14="http://schemas.microsoft.com/office/powerpoint/2010/main" val="147377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WD | TXT w stopce">
    <p:spTree>
      <p:nvGrpSpPr>
        <p:cNvPr id="1" name=""/>
        <p:cNvGrpSpPr/>
        <p:nvPr/>
      </p:nvGrpSpPr>
      <p:grpSpPr>
        <a:xfrm>
          <a:off x="0" y="0"/>
          <a:ext cx="0" cy="0"/>
          <a:chOff x="0" y="0"/>
          <a:chExt cx="0" cy="0"/>
        </a:xfrm>
      </p:grpSpPr>
      <p:sp>
        <p:nvSpPr>
          <p:cNvPr id="9" name="Symbol zastępczy tekstu 49">
            <a:extLst>
              <a:ext uri="{FF2B5EF4-FFF2-40B4-BE49-F238E27FC236}">
                <a16:creationId xmlns:a16="http://schemas.microsoft.com/office/drawing/2014/main" id="{D9610B42-1A13-47C1-9F20-EC6040C5CBDF}"/>
              </a:ext>
            </a:extLst>
          </p:cNvPr>
          <p:cNvSpPr>
            <a:spLocks noGrp="1"/>
          </p:cNvSpPr>
          <p:nvPr>
            <p:ph type="body" sz="quarter" idx="16" hasCustomPrompt="1"/>
          </p:nvPr>
        </p:nvSpPr>
        <p:spPr>
          <a:xfrm>
            <a:off x="0" y="658218"/>
            <a:ext cx="8283358" cy="313932"/>
          </a:xfrm>
          <a:solidFill>
            <a:srgbClr val="474B4D"/>
          </a:solidFill>
        </p:spPr>
        <p:txBody>
          <a:bodyPr wrap="none" anchor="ctr" anchorCtr="0">
            <a:spAutoFit/>
          </a:bodyPr>
          <a:lstStyle>
            <a:lvl1pPr marL="446088"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GB" noProof="0"/>
              <a:t>JEŻELI POTRZEBNE WPISZ ROZSZERZENIE TEMATU – PODTYTUŁ LUB USUŃ TO POLE</a:t>
            </a:r>
          </a:p>
        </p:txBody>
      </p:sp>
      <p:sp>
        <p:nvSpPr>
          <p:cNvPr id="8" name="Tytuł 6">
            <a:extLst>
              <a:ext uri="{FF2B5EF4-FFF2-40B4-BE49-F238E27FC236}">
                <a16:creationId xmlns:a16="http://schemas.microsoft.com/office/drawing/2014/main" id="{5FEDBA15-A119-479D-82A6-F08ED19FDC51}"/>
              </a:ext>
            </a:extLst>
          </p:cNvPr>
          <p:cNvSpPr>
            <a:spLocks noGrp="1"/>
          </p:cNvSpPr>
          <p:nvPr>
            <p:ph type="title" hasCustomPrompt="1"/>
          </p:nvPr>
        </p:nvSpPr>
        <p:spPr>
          <a:xfrm>
            <a:off x="0" y="314165"/>
            <a:ext cx="3908762"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en-GB" noProof="0"/>
              <a:t>WPISZ TYTUŁ / TEMAT SLAJDU</a:t>
            </a:r>
          </a:p>
        </p:txBody>
      </p:sp>
      <p:sp>
        <p:nvSpPr>
          <p:cNvPr id="12" name="Symbol zastępczy tekstu 51">
            <a:extLst>
              <a:ext uri="{FF2B5EF4-FFF2-40B4-BE49-F238E27FC236}">
                <a16:creationId xmlns:a16="http://schemas.microsoft.com/office/drawing/2014/main" id="{C5A410B0-024D-4518-ACBF-988F08745C4A}"/>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en-GB" noProof="0"/>
              <a:t>KLIKNIJ ABY PISAĆ | Nie kopiuj slajdów ze starej prezentacji w całości. Kopiuj tylko zawartość slajdu.                                                    Nie wstawiaj nowych pól tekstowych używając narzędzia „POLE TEKSTOWE” z menu WSTAWIANIE. Aby uzyskać zgodność używanych czcionek zawsze duplikuj i modyfikuj pola tekstowe osadzone pierwotnie na slajdach.</a:t>
            </a:r>
          </a:p>
          <a:p>
            <a:pPr lvl="1"/>
            <a:r>
              <a:rPr lang="en-GB" noProof="0"/>
              <a:t>Drugi poziom</a:t>
            </a:r>
          </a:p>
          <a:p>
            <a:pPr lvl="2"/>
            <a:r>
              <a:rPr lang="en-GB" noProof="0"/>
              <a:t>Trzeci poziom</a:t>
            </a:r>
          </a:p>
        </p:txBody>
      </p:sp>
      <p:sp>
        <p:nvSpPr>
          <p:cNvPr id="6" name="Symbol zastępczy numeru slajdu 5">
            <a:extLst>
              <a:ext uri="{FF2B5EF4-FFF2-40B4-BE49-F238E27FC236}">
                <a16:creationId xmlns:a16="http://schemas.microsoft.com/office/drawing/2014/main" id="{8440E7E0-7C9A-40B1-9345-1602A5817680}"/>
              </a:ext>
            </a:extLst>
          </p:cNvPr>
          <p:cNvSpPr>
            <a:spLocks noGrp="1"/>
          </p:cNvSpPr>
          <p:nvPr>
            <p:ph type="sldNum" sz="quarter" idx="4"/>
          </p:nvPr>
        </p:nvSpPr>
        <p:spPr>
          <a:xfrm>
            <a:off x="8719241" y="6559550"/>
            <a:ext cx="2743200" cy="365125"/>
          </a:xfrm>
          <a:prstGeom prst="rect">
            <a:avLst/>
          </a:prstGeom>
        </p:spPr>
        <p:txBody>
          <a:bodyPr vert="horz" lIns="91440" tIns="45720" rIns="91440" bIns="45720" rtlCol="0" anchor="ctr"/>
          <a:lstStyle>
            <a:lvl1pPr algn="r">
              <a:defRPr sz="800">
                <a:solidFill>
                  <a:srgbClr val="CDCDCD"/>
                </a:solidFill>
                <a:latin typeface="Barlow Light" panose="00000400000000000000" pitchFamily="2" charset="-18"/>
              </a:defRPr>
            </a:lvl1pPr>
          </a:lstStyle>
          <a:p>
            <a:fld id="{407F87AD-1753-4876-957C-AEE847852B2D}" type="slidenum">
              <a:rPr lang="pl-PL" smtClean="0"/>
              <a:pPr/>
              <a:t>‹#›</a:t>
            </a:fld>
            <a:endParaRPr lang="pl-PL" dirty="0"/>
          </a:p>
        </p:txBody>
      </p:sp>
    </p:spTree>
    <p:extLst>
      <p:ext uri="{BB962C8B-B14F-4D97-AF65-F5344CB8AC3E}">
        <p14:creationId xmlns:p14="http://schemas.microsoft.com/office/powerpoint/2010/main" val="122216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Slajd_tresc_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7924B-0851-4B40-B38F-B0E113243AF6}"/>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Symbol zastępczy tekstu 51">
            <a:extLst>
              <a:ext uri="{FF2B5EF4-FFF2-40B4-BE49-F238E27FC236}">
                <a16:creationId xmlns:a16="http://schemas.microsoft.com/office/drawing/2014/main" id="{0A26FBD7-D1AA-4CCF-B1AD-7B7F7312EAF8}"/>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pl-PL" dirty="0"/>
              <a:t>KLIKNIJ ABY PISAĆ | Nie kopiuj slajdów ze starej prezentacji w całości. Kopiuj tylko zawartość slajdu.                                                    Nie wstawiaj nowych pól tekstowych używając narzędzia „POLE TEKSTOWE” z menu WSTAWIANIE. Aby uzyskać zgodność używanych czcionek zawsze duplikuj i modyfikuj pola tekstowe osadzone pierwotnie na slajdach.</a:t>
            </a:r>
          </a:p>
          <a:p>
            <a:pPr lvl="1"/>
            <a:r>
              <a:rPr lang="pl-PL" dirty="0"/>
              <a:t>Drugi poziom</a:t>
            </a:r>
          </a:p>
          <a:p>
            <a:pPr lvl="2"/>
            <a:r>
              <a:rPr lang="pl-PL" dirty="0"/>
              <a:t>Trzeci poziom</a:t>
            </a:r>
          </a:p>
        </p:txBody>
      </p:sp>
      <p:sp>
        <p:nvSpPr>
          <p:cNvPr id="7" name="Symbol zastępczy tekstu 49">
            <a:extLst>
              <a:ext uri="{FF2B5EF4-FFF2-40B4-BE49-F238E27FC236}">
                <a16:creationId xmlns:a16="http://schemas.microsoft.com/office/drawing/2014/main" id="{C755582F-FDB3-4640-906D-0FDF7ED28C05}"/>
              </a:ext>
            </a:extLst>
          </p:cNvPr>
          <p:cNvSpPr>
            <a:spLocks noGrp="1"/>
          </p:cNvSpPr>
          <p:nvPr>
            <p:ph type="body" sz="quarter" idx="16" hasCustomPrompt="1"/>
          </p:nvPr>
        </p:nvSpPr>
        <p:spPr>
          <a:xfrm>
            <a:off x="0" y="658218"/>
            <a:ext cx="8283358"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pl-PL" dirty="0"/>
              <a:t>JEŻELI POTRZEBNE WPISZ ROZSZERZENIE TEMATU – PODTYTUŁ LUB USUŃ TO POLE</a:t>
            </a:r>
          </a:p>
        </p:txBody>
      </p:sp>
      <p:sp>
        <p:nvSpPr>
          <p:cNvPr id="8" name="Tytuł 6">
            <a:extLst>
              <a:ext uri="{FF2B5EF4-FFF2-40B4-BE49-F238E27FC236}">
                <a16:creationId xmlns:a16="http://schemas.microsoft.com/office/drawing/2014/main" id="{A9085873-D51C-4CC0-8CE7-AE70C0F78C78}"/>
              </a:ext>
            </a:extLst>
          </p:cNvPr>
          <p:cNvSpPr>
            <a:spLocks noGrp="1"/>
          </p:cNvSpPr>
          <p:nvPr>
            <p:ph type="title" hasCustomPrompt="1"/>
          </p:nvPr>
        </p:nvSpPr>
        <p:spPr>
          <a:xfrm>
            <a:off x="0" y="314165"/>
            <a:ext cx="3908762"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pl-PL" dirty="0"/>
              <a:t>WPISZ TYTUŁ / TEMAT SLAJDU</a:t>
            </a:r>
          </a:p>
        </p:txBody>
      </p:sp>
      <p:pic>
        <p:nvPicPr>
          <p:cNvPr id="9" name="Picture 8">
            <a:extLst>
              <a:ext uri="{FF2B5EF4-FFF2-40B4-BE49-F238E27FC236}">
                <a16:creationId xmlns:a16="http://schemas.microsoft.com/office/drawing/2014/main" id="{7809D8C5-0F0F-4AA0-B969-441E755377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044"/>
          <a:stretch/>
        </p:blipFill>
        <p:spPr>
          <a:xfrm>
            <a:off x="9815513" y="5979319"/>
            <a:ext cx="2376487" cy="558478"/>
          </a:xfrm>
          <a:prstGeom prst="rect">
            <a:avLst/>
          </a:prstGeom>
        </p:spPr>
      </p:pic>
    </p:spTree>
    <p:extLst>
      <p:ext uri="{BB962C8B-B14F-4D97-AF65-F5344CB8AC3E}">
        <p14:creationId xmlns:p14="http://schemas.microsoft.com/office/powerpoint/2010/main" val="11240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ajd końcowy">
    <p:spTree>
      <p:nvGrpSpPr>
        <p:cNvPr id="1" name=""/>
        <p:cNvGrpSpPr/>
        <p:nvPr/>
      </p:nvGrpSpPr>
      <p:grpSpPr>
        <a:xfrm>
          <a:off x="0" y="0"/>
          <a:ext cx="0" cy="0"/>
          <a:chOff x="0" y="0"/>
          <a:chExt cx="0" cy="0"/>
        </a:xfrm>
      </p:grpSpPr>
      <p:sp>
        <p:nvSpPr>
          <p:cNvPr id="49" name="Symbol zastępczy obrazu 19">
            <a:extLst>
              <a:ext uri="{FF2B5EF4-FFF2-40B4-BE49-F238E27FC236}">
                <a16:creationId xmlns:a16="http://schemas.microsoft.com/office/drawing/2014/main" id="{4E6DBA5F-C8B5-4D22-B695-39CA13C9F36A}"/>
              </a:ext>
            </a:extLst>
          </p:cNvPr>
          <p:cNvSpPr>
            <a:spLocks noGrp="1"/>
          </p:cNvSpPr>
          <p:nvPr>
            <p:ph type="pic" sz="quarter" idx="29" hasCustomPrompt="1"/>
          </p:nvPr>
        </p:nvSpPr>
        <p:spPr>
          <a:xfrm>
            <a:off x="6287632" y="2156059"/>
            <a:ext cx="1674813" cy="2502568"/>
          </a:xfrm>
        </p:spPr>
        <p:txBody>
          <a:bodyPr anchor="ctr" anchorCtr="0">
            <a:normAutofit/>
          </a:bodyPr>
          <a:lstStyle>
            <a:lvl1pPr marL="0" indent="0" algn="ctr">
              <a:buNone/>
              <a:defRPr sz="1400"/>
            </a:lvl1pPr>
          </a:lstStyle>
          <a:p>
            <a:r>
              <a:rPr lang="pl-PL" dirty="0"/>
              <a:t>Tu wstaw swoje zdjęcie</a:t>
            </a:r>
          </a:p>
          <a:p>
            <a:r>
              <a:rPr lang="pl-PL" dirty="0"/>
              <a:t>(ujęcie od pasa w górę)</a:t>
            </a:r>
          </a:p>
        </p:txBody>
      </p:sp>
      <p:sp>
        <p:nvSpPr>
          <p:cNvPr id="68" name="Symbol zastępczy tekstu 8">
            <a:extLst>
              <a:ext uri="{FF2B5EF4-FFF2-40B4-BE49-F238E27FC236}">
                <a16:creationId xmlns:a16="http://schemas.microsoft.com/office/drawing/2014/main" id="{EDE8459E-3B55-41C4-A4F6-BC9595557115}"/>
              </a:ext>
            </a:extLst>
          </p:cNvPr>
          <p:cNvSpPr>
            <a:spLocks noGrp="1"/>
          </p:cNvSpPr>
          <p:nvPr>
            <p:ph type="body" sz="quarter" idx="25" hasCustomPrompt="1"/>
          </p:nvPr>
        </p:nvSpPr>
        <p:spPr>
          <a:xfrm>
            <a:off x="8174968" y="2177894"/>
            <a:ext cx="3279759" cy="333631"/>
          </a:xfrm>
        </p:spPr>
        <p:txBody>
          <a:bodyPr anchor="ctr" anchorCtr="0"/>
          <a:lstStyle>
            <a:lvl1pPr marL="0" indent="0">
              <a:buNone/>
              <a:defRPr>
                <a:solidFill>
                  <a:srgbClr val="474B4D"/>
                </a:solidFill>
                <a:latin typeface="Barlow ExtraBold" panose="00000900000000000000" pitchFamily="2" charset="-18"/>
              </a:defRPr>
            </a:lvl1pPr>
          </a:lstStyle>
          <a:p>
            <a:pPr lvl="0"/>
            <a:r>
              <a:rPr lang="pl-PL" dirty="0"/>
              <a:t>Imię i Nazwisko</a:t>
            </a:r>
          </a:p>
        </p:txBody>
      </p:sp>
      <p:sp>
        <p:nvSpPr>
          <p:cNvPr id="69" name="Symbol zastępczy tekstu 12">
            <a:extLst>
              <a:ext uri="{FF2B5EF4-FFF2-40B4-BE49-F238E27FC236}">
                <a16:creationId xmlns:a16="http://schemas.microsoft.com/office/drawing/2014/main" id="{92E45D02-A9A2-4F25-A720-882520821E0B}"/>
              </a:ext>
            </a:extLst>
          </p:cNvPr>
          <p:cNvSpPr>
            <a:spLocks noGrp="1"/>
          </p:cNvSpPr>
          <p:nvPr>
            <p:ph type="body" sz="quarter" idx="26" hasCustomPrompt="1"/>
          </p:nvPr>
        </p:nvSpPr>
        <p:spPr>
          <a:xfrm>
            <a:off x="8174969" y="2558988"/>
            <a:ext cx="3287474" cy="333631"/>
          </a:xfrm>
        </p:spPr>
        <p:txBody>
          <a:bodyPr anchor="ctr" anchorCtr="0">
            <a:noAutofit/>
          </a:bodyPr>
          <a:lstStyle>
            <a:lvl1pPr marL="0" indent="0">
              <a:buNone/>
              <a:defRPr sz="1600">
                <a:solidFill>
                  <a:srgbClr val="474B4D"/>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pl-PL" dirty="0"/>
              <a:t>Stanowisko</a:t>
            </a:r>
          </a:p>
        </p:txBody>
      </p:sp>
      <p:sp>
        <p:nvSpPr>
          <p:cNvPr id="70" name="Symbol zastępczy tekstu 15">
            <a:extLst>
              <a:ext uri="{FF2B5EF4-FFF2-40B4-BE49-F238E27FC236}">
                <a16:creationId xmlns:a16="http://schemas.microsoft.com/office/drawing/2014/main" id="{3A75ED4D-D2A7-48E6-9EBA-F94B5EE0D63F}"/>
              </a:ext>
            </a:extLst>
          </p:cNvPr>
          <p:cNvSpPr>
            <a:spLocks noGrp="1"/>
          </p:cNvSpPr>
          <p:nvPr>
            <p:ph type="body" sz="quarter" idx="27" hasCustomPrompt="1"/>
          </p:nvPr>
        </p:nvSpPr>
        <p:spPr>
          <a:xfrm>
            <a:off x="8174968" y="3099405"/>
            <a:ext cx="3287474" cy="294244"/>
          </a:xfrm>
        </p:spPr>
        <p:txBody>
          <a:bodyPr vert="horz" lIns="91440" tIns="45720" rIns="91440" bIns="45720" rtlCol="0" anchor="ctr" anchorCtr="0">
            <a:noAutofit/>
          </a:bodyPr>
          <a:lstStyle>
            <a:lvl1pPr marL="0" indent="0">
              <a:buNone/>
              <a:defRPr lang="pl-PL" sz="1600" dirty="0">
                <a:solidFill>
                  <a:srgbClr val="474B4D"/>
                </a:solidFill>
              </a:defRPr>
            </a:lvl1pPr>
          </a:lstStyle>
          <a:p>
            <a:pPr marL="228600" lvl="0" indent="-228600"/>
            <a:r>
              <a:rPr lang="pl-PL" dirty="0"/>
              <a:t>Nazwa firmy</a:t>
            </a:r>
          </a:p>
        </p:txBody>
      </p:sp>
      <p:sp>
        <p:nvSpPr>
          <p:cNvPr id="71" name="Symbol zastępczy tekstu 17">
            <a:extLst>
              <a:ext uri="{FF2B5EF4-FFF2-40B4-BE49-F238E27FC236}">
                <a16:creationId xmlns:a16="http://schemas.microsoft.com/office/drawing/2014/main" id="{92724343-0F1B-4F0B-84BB-433ED3AE9750}"/>
              </a:ext>
            </a:extLst>
          </p:cNvPr>
          <p:cNvSpPr>
            <a:spLocks noGrp="1"/>
          </p:cNvSpPr>
          <p:nvPr>
            <p:ph type="body" sz="quarter" idx="28" hasCustomPrompt="1"/>
          </p:nvPr>
        </p:nvSpPr>
        <p:spPr>
          <a:xfrm>
            <a:off x="8174968" y="3623957"/>
            <a:ext cx="3287474" cy="954080"/>
          </a:xfrm>
        </p:spPr>
        <p:txBody>
          <a:bodyPr vert="horz" lIns="91440" tIns="45720" rIns="91440" bIns="45720" rtlCol="0" anchor="ctr" anchorCtr="0">
            <a:noAutofit/>
          </a:bodyPr>
          <a:lstStyle>
            <a:lvl1pPr marL="0" indent="0">
              <a:buNone/>
              <a:defRPr lang="pl-PL" sz="1600" dirty="0">
                <a:solidFill>
                  <a:srgbClr val="474B4D"/>
                </a:solidFill>
              </a:defRPr>
            </a:lvl1pPr>
          </a:lstStyle>
          <a:p>
            <a:pPr marL="228600" lvl="0" indent="-228600"/>
            <a:r>
              <a:rPr lang="pl-PL" dirty="0"/>
              <a:t>Dane kontaktowe:</a:t>
            </a:r>
          </a:p>
          <a:p>
            <a:pPr marL="228600" lvl="0" indent="-228600"/>
            <a:r>
              <a:rPr lang="pl-PL" dirty="0"/>
              <a:t>Tel.:</a:t>
            </a:r>
          </a:p>
          <a:p>
            <a:pPr marL="228600" lvl="0" indent="-228600"/>
            <a:r>
              <a:rPr lang="pl-PL" dirty="0"/>
              <a:t>Email:</a:t>
            </a:r>
          </a:p>
        </p:txBody>
      </p:sp>
      <p:sp>
        <p:nvSpPr>
          <p:cNvPr id="75" name="pole tekstowe 74">
            <a:hlinkClick r:id="rId2"/>
            <a:extLst>
              <a:ext uri="{FF2B5EF4-FFF2-40B4-BE49-F238E27FC236}">
                <a16:creationId xmlns:a16="http://schemas.microsoft.com/office/drawing/2014/main" id="{588954AF-5819-45EA-9FE8-9929C51F3434}"/>
              </a:ext>
            </a:extLst>
          </p:cNvPr>
          <p:cNvSpPr txBox="1"/>
          <p:nvPr userDrawn="1"/>
        </p:nvSpPr>
        <p:spPr>
          <a:xfrm>
            <a:off x="443884" y="6181379"/>
            <a:ext cx="2707689" cy="230832"/>
          </a:xfrm>
          <a:prstGeom prst="rect">
            <a:avLst/>
          </a:prstGeom>
          <a:noFill/>
        </p:spPr>
        <p:txBody>
          <a:bodyPr vert="horz" lIns="91440" tIns="45720" rIns="91440" bIns="45720" rtlCol="0" anchor="ctr" anchorCtr="0">
            <a:normAutofit/>
          </a:bodyPr>
          <a:lstStyle>
            <a:lvl1pPr lvl="0" indent="0">
              <a:lnSpc>
                <a:spcPct val="90000"/>
              </a:lnSpc>
              <a:spcBef>
                <a:spcPts val="1000"/>
              </a:spcBef>
              <a:buClr>
                <a:srgbClr val="FF0000"/>
              </a:buClr>
              <a:buFont typeface="Wingdings" panose="05000000000000000000" pitchFamily="2" charset="2"/>
              <a:buNone/>
              <a:defRPr sz="1000">
                <a:solidFill>
                  <a:schemeClr val="bg1"/>
                </a:solidFill>
                <a:latin typeface="Barlow ExtraBold" panose="00000900000000000000" pitchFamily="2" charset="-18"/>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err="1">
                <a:solidFill>
                  <a:schemeClr val="tx1"/>
                </a:solidFill>
                <a:latin typeface="Barlow" panose="00000500000000000000" pitchFamily="2" charset="-18"/>
              </a:rPr>
              <a:t>Find</a:t>
            </a:r>
            <a:r>
              <a:rPr lang="pl-PL" dirty="0">
                <a:solidFill>
                  <a:schemeClr val="tx1"/>
                </a:solidFill>
                <a:latin typeface="Barlow" panose="00000500000000000000" pitchFamily="2" charset="-18"/>
              </a:rPr>
              <a:t> out </a:t>
            </a:r>
            <a:r>
              <a:rPr lang="pl-PL" dirty="0" err="1">
                <a:solidFill>
                  <a:schemeClr val="tx1"/>
                </a:solidFill>
                <a:latin typeface="Barlow" panose="00000500000000000000" pitchFamily="2" charset="-18"/>
              </a:rPr>
              <a:t>more</a:t>
            </a:r>
            <a:r>
              <a:rPr lang="pl-PL" dirty="0">
                <a:solidFill>
                  <a:schemeClr val="tx1"/>
                </a:solidFill>
                <a:latin typeface="Barlow" panose="00000500000000000000" pitchFamily="2" charset="-18"/>
              </a:rPr>
              <a:t> </a:t>
            </a:r>
            <a:r>
              <a:rPr lang="pl-PL" dirty="0" err="1">
                <a:solidFill>
                  <a:schemeClr val="tx1"/>
                </a:solidFill>
                <a:latin typeface="Barlow" panose="00000500000000000000" pitchFamily="2" charset="-18"/>
              </a:rPr>
              <a:t>at</a:t>
            </a:r>
            <a:r>
              <a:rPr lang="pl-PL" dirty="0">
                <a:solidFill>
                  <a:schemeClr val="tx1"/>
                </a:solidFill>
                <a:latin typeface="Barlow" panose="00000500000000000000" pitchFamily="2" charset="-18"/>
              </a:rPr>
              <a:t>: </a:t>
            </a:r>
            <a:r>
              <a:rPr lang="pl-PL" dirty="0">
                <a:solidFill>
                  <a:schemeClr val="tx1"/>
                </a:solidFill>
              </a:rPr>
              <a:t>www.raben-group.com</a:t>
            </a:r>
          </a:p>
        </p:txBody>
      </p:sp>
      <p:sp>
        <p:nvSpPr>
          <p:cNvPr id="39" name="pole tekstowe 38">
            <a:hlinkClick r:id="rId2"/>
            <a:extLst>
              <a:ext uri="{FF2B5EF4-FFF2-40B4-BE49-F238E27FC236}">
                <a16:creationId xmlns:a16="http://schemas.microsoft.com/office/drawing/2014/main" id="{ECD06786-C238-421B-BC06-900DEC769629}"/>
              </a:ext>
            </a:extLst>
          </p:cNvPr>
          <p:cNvSpPr txBox="1"/>
          <p:nvPr userDrawn="1"/>
        </p:nvSpPr>
        <p:spPr>
          <a:xfrm>
            <a:off x="-1" y="2141944"/>
            <a:ext cx="5230761" cy="840230"/>
          </a:xfrm>
          <a:prstGeom prst="rect">
            <a:avLst/>
          </a:prstGeom>
          <a:solidFill>
            <a:srgbClr val="E30311"/>
          </a:solidFill>
        </p:spPr>
        <p:txBody>
          <a:bodyPr vert="horz" wrap="square" lIns="91440" tIns="45720" rIns="91440" bIns="45720" rtlCol="0" anchor="ctr" anchorCtr="0">
            <a:spAutoFit/>
          </a:bodyPr>
          <a:lstStyle>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GB" noProof="0"/>
              <a:t>What can we</a:t>
            </a:r>
          </a:p>
        </p:txBody>
      </p:sp>
      <p:sp>
        <p:nvSpPr>
          <p:cNvPr id="40" name="pole tekstowe 39">
            <a:hlinkClick r:id="rId2"/>
            <a:extLst>
              <a:ext uri="{FF2B5EF4-FFF2-40B4-BE49-F238E27FC236}">
                <a16:creationId xmlns:a16="http://schemas.microsoft.com/office/drawing/2014/main" id="{D561E6E1-7B50-4F25-921F-C5F8357C09BE}"/>
              </a:ext>
            </a:extLst>
          </p:cNvPr>
          <p:cNvSpPr txBox="1"/>
          <p:nvPr userDrawn="1"/>
        </p:nvSpPr>
        <p:spPr>
          <a:xfrm>
            <a:off x="-1" y="2978713"/>
            <a:ext cx="4709653" cy="840230"/>
          </a:xfrm>
          <a:prstGeom prst="rect">
            <a:avLst/>
          </a:prstGeom>
          <a:solidFill>
            <a:srgbClr val="E30311"/>
          </a:solidFill>
        </p:spPr>
        <p:txBody>
          <a:bodyPr vert="horz" wrap="square" lIns="91440" tIns="45720" rIns="91440" bIns="45720" rtlCol="0" anchor="ctr" anchorCtr="0">
            <a:spAutoFit/>
          </a:bodyPr>
          <a:lstStyle>
            <a:defPPr>
              <a:defRPr lang="pl-PL"/>
            </a:defPPr>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GB" noProof="0"/>
              <a:t>Do for you? </a:t>
            </a:r>
          </a:p>
        </p:txBody>
      </p:sp>
      <p:sp>
        <p:nvSpPr>
          <p:cNvPr id="41" name="pole tekstowe 40">
            <a:hlinkClick r:id="rId2"/>
            <a:extLst>
              <a:ext uri="{FF2B5EF4-FFF2-40B4-BE49-F238E27FC236}">
                <a16:creationId xmlns:a16="http://schemas.microsoft.com/office/drawing/2014/main" id="{AEAC6531-2847-437C-A2D3-B6A89F4DA338}"/>
              </a:ext>
            </a:extLst>
          </p:cNvPr>
          <p:cNvSpPr txBox="1"/>
          <p:nvPr userDrawn="1"/>
        </p:nvSpPr>
        <p:spPr>
          <a:xfrm>
            <a:off x="0" y="3813213"/>
            <a:ext cx="4709652" cy="840230"/>
          </a:xfrm>
          <a:prstGeom prst="rect">
            <a:avLst/>
          </a:prstGeom>
          <a:solidFill>
            <a:srgbClr val="E30311"/>
          </a:solidFill>
        </p:spPr>
        <p:txBody>
          <a:bodyPr vert="horz" wrap="square" lIns="91440" tIns="45720" rIns="91440" bIns="45720" rtlCol="0" anchor="ctr" anchorCtr="0">
            <a:spAutoFit/>
          </a:bodyPr>
          <a:lstStyle>
            <a:defPPr>
              <a:defRPr lang="pl-PL"/>
            </a:defPPr>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GB" noProof="0"/>
              <a:t>Let’s talk!</a:t>
            </a:r>
          </a:p>
        </p:txBody>
      </p:sp>
      <p:sp>
        <p:nvSpPr>
          <p:cNvPr id="13" name="Symbol zastępczy numeru slajdu 5">
            <a:extLst>
              <a:ext uri="{FF2B5EF4-FFF2-40B4-BE49-F238E27FC236}">
                <a16:creationId xmlns:a16="http://schemas.microsoft.com/office/drawing/2014/main" id="{FF18344E-9811-4566-BED2-DEE1A4D171E6}"/>
              </a:ext>
            </a:extLst>
          </p:cNvPr>
          <p:cNvSpPr>
            <a:spLocks noGrp="1"/>
          </p:cNvSpPr>
          <p:nvPr>
            <p:ph type="sldNum" sz="quarter" idx="4"/>
          </p:nvPr>
        </p:nvSpPr>
        <p:spPr>
          <a:xfrm>
            <a:off x="8719241" y="6559550"/>
            <a:ext cx="2743200" cy="365125"/>
          </a:xfrm>
          <a:prstGeom prst="rect">
            <a:avLst/>
          </a:prstGeom>
        </p:spPr>
        <p:txBody>
          <a:bodyPr vert="horz" lIns="91440" tIns="45720" rIns="91440" bIns="45720" rtlCol="0" anchor="ctr"/>
          <a:lstStyle>
            <a:lvl1pPr algn="r">
              <a:defRPr sz="800">
                <a:solidFill>
                  <a:srgbClr val="CDCDCD"/>
                </a:solidFill>
                <a:latin typeface="Barlow Light" panose="00000400000000000000" pitchFamily="2" charset="-18"/>
              </a:defRPr>
            </a:lvl1pPr>
          </a:lstStyle>
          <a:p>
            <a:fld id="{407F87AD-1753-4876-957C-AEE847852B2D}" type="slidenum">
              <a:rPr lang="pl-PL" smtClean="0"/>
              <a:pPr/>
              <a:t>‹#›</a:t>
            </a:fld>
            <a:endParaRPr lang="pl-PL" dirty="0"/>
          </a:p>
        </p:txBody>
      </p:sp>
      <p:pic>
        <p:nvPicPr>
          <p:cNvPr id="14" name="Picture 9">
            <a:extLst>
              <a:ext uri="{FF2B5EF4-FFF2-40B4-BE49-F238E27FC236}">
                <a16:creationId xmlns:a16="http://schemas.microsoft.com/office/drawing/2014/main" id="{385B47E2-D753-4511-A271-2E91DBA7901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50097" y="5980113"/>
            <a:ext cx="2551428" cy="594694"/>
          </a:xfrm>
          <a:prstGeom prst="rect">
            <a:avLst/>
          </a:prstGeom>
        </p:spPr>
      </p:pic>
    </p:spTree>
    <p:extLst>
      <p:ext uri="{BB962C8B-B14F-4D97-AF65-F5344CB8AC3E}">
        <p14:creationId xmlns:p14="http://schemas.microsoft.com/office/powerpoint/2010/main" val="196586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Title_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8FCBDD-356E-48E3-9209-6C208DA001EB}"/>
              </a:ext>
            </a:extLst>
          </p:cNvPr>
          <p:cNvSpPr>
            <a:spLocks noGrp="1"/>
          </p:cNvSpPr>
          <p:nvPr>
            <p:ph type="sldNum" sz="quarter" idx="12"/>
          </p:nvPr>
        </p:nvSpPr>
        <p:spPr/>
        <p:txBody>
          <a:bodyPr/>
          <a:lstStyle/>
          <a:p>
            <a:fld id="{34F44958-1879-4153-BDB9-FB5727E586C4}" type="slidenum">
              <a:rPr lang="pl-PL" smtClean="0"/>
              <a:t>‹#›</a:t>
            </a:fld>
            <a:endParaRPr lang="pl-PL" dirty="0"/>
          </a:p>
        </p:txBody>
      </p:sp>
      <p:sp>
        <p:nvSpPr>
          <p:cNvPr id="7" name="Symbol zastępczy tekstu 99">
            <a:extLst>
              <a:ext uri="{FF2B5EF4-FFF2-40B4-BE49-F238E27FC236}">
                <a16:creationId xmlns:a16="http://schemas.microsoft.com/office/drawing/2014/main" id="{B55F89C3-8CB7-4DF3-B6A5-043EF23D9DBF}"/>
              </a:ext>
            </a:extLst>
          </p:cNvPr>
          <p:cNvSpPr>
            <a:spLocks noGrp="1"/>
          </p:cNvSpPr>
          <p:nvPr>
            <p:ph type="body" sz="quarter" idx="14" hasCustomPrompt="1"/>
          </p:nvPr>
        </p:nvSpPr>
        <p:spPr>
          <a:xfrm>
            <a:off x="0" y="2387840"/>
            <a:ext cx="7130798" cy="341632"/>
          </a:xfrm>
          <a:solidFill>
            <a:srgbClr val="474B4D"/>
          </a:solidFill>
        </p:spPr>
        <p:txBody>
          <a:bodyPr wrap="none" anchor="ctr" anchorCtr="0">
            <a:spAutoFit/>
          </a:bodyPr>
          <a:lstStyle>
            <a:lvl1pPr marL="446088" indent="0">
              <a:buNone/>
              <a:defRPr cap="all" baseline="0">
                <a:solidFill>
                  <a:schemeClr val="bg1"/>
                </a:solidFill>
                <a:latin typeface="Barlow Light" panose="00000400000000000000" pitchFamily="2" charset="-18"/>
              </a:defRPr>
            </a:lvl1pPr>
            <a:lvl2pPr marL="457200" indent="0">
              <a:buNone/>
              <a:defRPr cap="all" baseline="0">
                <a:solidFill>
                  <a:schemeClr val="bg1"/>
                </a:solidFill>
                <a:latin typeface="Barlow Light" panose="00000400000000000000" pitchFamily="2" charset="-18"/>
              </a:defRPr>
            </a:lvl2pPr>
            <a:lvl3pPr marL="914400" indent="0">
              <a:buNone/>
              <a:defRPr cap="all" baseline="0">
                <a:solidFill>
                  <a:schemeClr val="bg1"/>
                </a:solidFill>
                <a:latin typeface="Barlow Light" panose="00000400000000000000" pitchFamily="2" charset="-18"/>
              </a:defRPr>
            </a:lvl3pPr>
            <a:lvl4pPr marL="1371600" indent="0">
              <a:buNone/>
              <a:defRPr cap="all" baseline="0">
                <a:solidFill>
                  <a:schemeClr val="bg1"/>
                </a:solidFill>
                <a:latin typeface="Barlow Light" panose="00000400000000000000" pitchFamily="2" charset="-18"/>
              </a:defRPr>
            </a:lvl4pPr>
            <a:lvl5pPr marL="1828800" indent="0">
              <a:buNone/>
              <a:defRPr cap="all" baseline="0">
                <a:solidFill>
                  <a:schemeClr val="bg1"/>
                </a:solidFill>
                <a:latin typeface="Barlow Light" panose="00000400000000000000" pitchFamily="2" charset="-18"/>
              </a:defRPr>
            </a:lvl5pPr>
          </a:lstStyle>
          <a:p>
            <a:pPr lvl="0"/>
            <a:r>
              <a:rPr lang="en-US" dirty="0"/>
              <a:t>Additional description – if not needed delete this field</a:t>
            </a:r>
          </a:p>
        </p:txBody>
      </p:sp>
      <p:sp>
        <p:nvSpPr>
          <p:cNvPr id="8" name="Podtytuł 2">
            <a:extLst>
              <a:ext uri="{FF2B5EF4-FFF2-40B4-BE49-F238E27FC236}">
                <a16:creationId xmlns:a16="http://schemas.microsoft.com/office/drawing/2014/main" id="{7CC254CB-2D41-4EE6-BA9F-8135597C14B0}"/>
              </a:ext>
            </a:extLst>
          </p:cNvPr>
          <p:cNvSpPr>
            <a:spLocks noGrp="1"/>
          </p:cNvSpPr>
          <p:nvPr>
            <p:ph type="subTitle" idx="13" hasCustomPrompt="1"/>
          </p:nvPr>
        </p:nvSpPr>
        <p:spPr>
          <a:xfrm>
            <a:off x="0" y="1963952"/>
            <a:ext cx="3190617" cy="424732"/>
          </a:xfrm>
          <a:solidFill>
            <a:srgbClr val="474B4D"/>
          </a:solidFill>
        </p:spPr>
        <p:txBody>
          <a:bodyPr wrap="none" anchor="ctr" anchorCtr="0">
            <a:spAutoFit/>
          </a:bodyPr>
          <a:lstStyle>
            <a:lvl1pPr marL="446088" indent="0" algn="l">
              <a:buNone/>
              <a:defRPr sz="2400" cap="all" baseline="0">
                <a:solidFill>
                  <a:schemeClr val="bg1"/>
                </a:solidFill>
                <a:latin typeface="Barlow ExtraBold" panose="00000900000000000000" pitchFamily="2" charset="-1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err="1"/>
              <a:t>Sub-title</a:t>
            </a:r>
            <a:r>
              <a:rPr lang="pl-PL" dirty="0"/>
              <a:t> part 2</a:t>
            </a:r>
          </a:p>
        </p:txBody>
      </p:sp>
      <p:sp>
        <p:nvSpPr>
          <p:cNvPr id="9" name="Tytuł 1">
            <a:extLst>
              <a:ext uri="{FF2B5EF4-FFF2-40B4-BE49-F238E27FC236}">
                <a16:creationId xmlns:a16="http://schemas.microsoft.com/office/drawing/2014/main" id="{3EBBD024-C6D8-4EF2-8711-BDCE4DA908EB}"/>
              </a:ext>
            </a:extLst>
          </p:cNvPr>
          <p:cNvSpPr>
            <a:spLocks noGrp="1"/>
          </p:cNvSpPr>
          <p:nvPr>
            <p:ph type="ctrTitle" hasCustomPrompt="1"/>
          </p:nvPr>
        </p:nvSpPr>
        <p:spPr>
          <a:xfrm>
            <a:off x="0" y="1121006"/>
            <a:ext cx="4681410" cy="840230"/>
          </a:xfrm>
          <a:solidFill>
            <a:srgbClr val="E30311"/>
          </a:solidFill>
          <a:ln>
            <a:solidFill>
              <a:srgbClr val="E30311"/>
            </a:solidFill>
          </a:ln>
        </p:spPr>
        <p:txBody>
          <a:bodyPr wrap="none" anchor="ctr" anchorCtr="0">
            <a:spAutoFit/>
          </a:bodyPr>
          <a:lstStyle>
            <a:lvl1pPr marL="446088" indent="0" algn="l">
              <a:defRPr sz="5400" cap="all" baseline="0">
                <a:solidFill>
                  <a:schemeClr val="bg1"/>
                </a:solidFill>
                <a:latin typeface="Barlow ExtraBold" panose="00000900000000000000" pitchFamily="2" charset="-18"/>
              </a:defRPr>
            </a:lvl1pPr>
          </a:lstStyle>
          <a:p>
            <a:r>
              <a:rPr lang="pl-PL" dirty="0" err="1"/>
              <a:t>Title</a:t>
            </a:r>
            <a:r>
              <a:rPr lang="pl-PL" dirty="0"/>
              <a:t> part 1</a:t>
            </a:r>
          </a:p>
        </p:txBody>
      </p:sp>
      <p:pic>
        <p:nvPicPr>
          <p:cNvPr id="11" name="Picture 10">
            <a:extLst>
              <a:ext uri="{FF2B5EF4-FFF2-40B4-BE49-F238E27FC236}">
                <a16:creationId xmlns:a16="http://schemas.microsoft.com/office/drawing/2014/main" id="{89487989-06F0-4B42-9CA1-3E00A6A4C8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44"/>
          <a:stretch/>
        </p:blipFill>
        <p:spPr>
          <a:xfrm>
            <a:off x="9815513" y="5979319"/>
            <a:ext cx="2376487" cy="558478"/>
          </a:xfrm>
          <a:prstGeom prst="rect">
            <a:avLst/>
          </a:prstGeom>
        </p:spPr>
      </p:pic>
    </p:spTree>
    <p:extLst>
      <p:ext uri="{BB962C8B-B14F-4D97-AF65-F5344CB8AC3E}">
        <p14:creationId xmlns:p14="http://schemas.microsoft.com/office/powerpoint/2010/main" val="224193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_slide_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7924B-0851-4B40-B38F-B0E113243AF6}"/>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Symbol zastępczy tekstu 51">
            <a:extLst>
              <a:ext uri="{FF2B5EF4-FFF2-40B4-BE49-F238E27FC236}">
                <a16:creationId xmlns:a16="http://schemas.microsoft.com/office/drawing/2014/main" id="{0A26FBD7-D1AA-4CCF-B1AD-7B7F7312EAF8}"/>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en-US" dirty="0"/>
              <a:t>CLICK TO WRITE I Do not copy the entire slides from the old presentation. Copy only slide content. Do not insert new text fields using the "TEXT BOX" tool from the INSERT menu. To match the fonts used, always duplicate and modify the text fields originally embedded in the slides.</a:t>
            </a:r>
            <a:endParaRPr lang="pl-PL" dirty="0"/>
          </a:p>
          <a:p>
            <a:pPr lvl="1"/>
            <a:r>
              <a:rPr lang="pl-PL" dirty="0"/>
              <a:t>Second </a:t>
            </a:r>
            <a:r>
              <a:rPr lang="pl-PL" dirty="0" err="1"/>
              <a:t>level</a:t>
            </a:r>
            <a:endParaRPr lang="pl-PL" dirty="0"/>
          </a:p>
          <a:p>
            <a:pPr lvl="2"/>
            <a:r>
              <a:rPr lang="pl-PL" dirty="0"/>
              <a:t>Third </a:t>
            </a:r>
            <a:r>
              <a:rPr lang="pl-PL" dirty="0" err="1"/>
              <a:t>level</a:t>
            </a:r>
            <a:endParaRPr lang="pl-PL" dirty="0"/>
          </a:p>
        </p:txBody>
      </p:sp>
      <p:sp>
        <p:nvSpPr>
          <p:cNvPr id="7" name="Symbol zastępczy tekstu 49">
            <a:extLst>
              <a:ext uri="{FF2B5EF4-FFF2-40B4-BE49-F238E27FC236}">
                <a16:creationId xmlns:a16="http://schemas.microsoft.com/office/drawing/2014/main" id="{C755582F-FDB3-4640-906D-0FDF7ED28C05}"/>
              </a:ext>
            </a:extLst>
          </p:cNvPr>
          <p:cNvSpPr>
            <a:spLocks noGrp="1"/>
          </p:cNvSpPr>
          <p:nvPr>
            <p:ph type="body" sz="quarter" idx="16" hasCustomPrompt="1"/>
          </p:nvPr>
        </p:nvSpPr>
        <p:spPr>
          <a:xfrm>
            <a:off x="0" y="658218"/>
            <a:ext cx="8581516"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IF NEEDED WRITE THE EXTENSION OF THE SUBJECT – SUBTITLE OR DELETE THIS FIELD</a:t>
            </a:r>
          </a:p>
        </p:txBody>
      </p:sp>
      <p:sp>
        <p:nvSpPr>
          <p:cNvPr id="8" name="Tytuł 6">
            <a:extLst>
              <a:ext uri="{FF2B5EF4-FFF2-40B4-BE49-F238E27FC236}">
                <a16:creationId xmlns:a16="http://schemas.microsoft.com/office/drawing/2014/main" id="{A9085873-D51C-4CC0-8CE7-AE70C0F78C78}"/>
              </a:ext>
            </a:extLst>
          </p:cNvPr>
          <p:cNvSpPr>
            <a:spLocks noGrp="1"/>
          </p:cNvSpPr>
          <p:nvPr>
            <p:ph type="title" hasCustomPrompt="1"/>
          </p:nvPr>
        </p:nvSpPr>
        <p:spPr>
          <a:xfrm>
            <a:off x="0" y="314165"/>
            <a:ext cx="4585230"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en-US" dirty="0"/>
              <a:t>ENTER TITLE / SUBJECT OF THE SLIDE</a:t>
            </a:r>
            <a:endParaRPr lang="pl-PL" dirty="0"/>
          </a:p>
        </p:txBody>
      </p:sp>
      <p:pic>
        <p:nvPicPr>
          <p:cNvPr id="9" name="Picture 8">
            <a:extLst>
              <a:ext uri="{FF2B5EF4-FFF2-40B4-BE49-F238E27FC236}">
                <a16:creationId xmlns:a16="http://schemas.microsoft.com/office/drawing/2014/main" id="{6AFF2678-05AB-4355-971F-B42CE11D12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44"/>
          <a:stretch/>
        </p:blipFill>
        <p:spPr>
          <a:xfrm>
            <a:off x="9815513" y="5979319"/>
            <a:ext cx="2376487" cy="558478"/>
          </a:xfrm>
          <a:prstGeom prst="rect">
            <a:avLst/>
          </a:prstGeom>
        </p:spPr>
      </p:pic>
    </p:spTree>
    <p:extLst>
      <p:ext uri="{BB962C8B-B14F-4D97-AF65-F5344CB8AC3E}">
        <p14:creationId xmlns:p14="http://schemas.microsoft.com/office/powerpoint/2010/main" val="425244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2. Content_slide_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7924B-0851-4B40-B38F-B0E113243AF6}"/>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Symbol zastępczy tekstu 51">
            <a:extLst>
              <a:ext uri="{FF2B5EF4-FFF2-40B4-BE49-F238E27FC236}">
                <a16:creationId xmlns:a16="http://schemas.microsoft.com/office/drawing/2014/main" id="{0A26FBD7-D1AA-4CCF-B1AD-7B7F7312EAF8}"/>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en-US" dirty="0"/>
              <a:t>CLICK TO WRITE I Do not copy the entire slides from the old presentation. Copy only slide content. Do not insert new text fields using the "TEXT BOX" tool from the INSERT menu. To match the fonts used, always duplicate and modify the text fields originally embedded in the slides.</a:t>
            </a:r>
            <a:endParaRPr lang="pl-PL" dirty="0"/>
          </a:p>
          <a:p>
            <a:pPr lvl="1"/>
            <a:r>
              <a:rPr lang="pl-PL" dirty="0"/>
              <a:t>Second </a:t>
            </a:r>
            <a:r>
              <a:rPr lang="pl-PL" dirty="0" err="1"/>
              <a:t>level</a:t>
            </a:r>
            <a:endParaRPr lang="pl-PL" dirty="0"/>
          </a:p>
          <a:p>
            <a:pPr lvl="2"/>
            <a:r>
              <a:rPr lang="pl-PL" dirty="0"/>
              <a:t>Third </a:t>
            </a:r>
            <a:r>
              <a:rPr lang="pl-PL" dirty="0" err="1"/>
              <a:t>level</a:t>
            </a:r>
            <a:endParaRPr lang="pl-PL" dirty="0"/>
          </a:p>
        </p:txBody>
      </p:sp>
      <p:sp>
        <p:nvSpPr>
          <p:cNvPr id="7" name="Symbol zastępczy tekstu 49">
            <a:extLst>
              <a:ext uri="{FF2B5EF4-FFF2-40B4-BE49-F238E27FC236}">
                <a16:creationId xmlns:a16="http://schemas.microsoft.com/office/drawing/2014/main" id="{C755582F-FDB3-4640-906D-0FDF7ED28C05}"/>
              </a:ext>
            </a:extLst>
          </p:cNvPr>
          <p:cNvSpPr>
            <a:spLocks noGrp="1"/>
          </p:cNvSpPr>
          <p:nvPr>
            <p:ph type="body" sz="quarter" idx="16" hasCustomPrompt="1"/>
          </p:nvPr>
        </p:nvSpPr>
        <p:spPr>
          <a:xfrm>
            <a:off x="0" y="658218"/>
            <a:ext cx="8581516"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IF NEEDED WRITE THE EXTENSION OF THE SUBJECT – SUBTITLE OR DELETE THIS FIELD</a:t>
            </a:r>
          </a:p>
        </p:txBody>
      </p:sp>
      <p:sp>
        <p:nvSpPr>
          <p:cNvPr id="8" name="Tytuł 6">
            <a:extLst>
              <a:ext uri="{FF2B5EF4-FFF2-40B4-BE49-F238E27FC236}">
                <a16:creationId xmlns:a16="http://schemas.microsoft.com/office/drawing/2014/main" id="{A9085873-D51C-4CC0-8CE7-AE70C0F78C78}"/>
              </a:ext>
            </a:extLst>
          </p:cNvPr>
          <p:cNvSpPr>
            <a:spLocks noGrp="1"/>
          </p:cNvSpPr>
          <p:nvPr>
            <p:ph type="title" hasCustomPrompt="1"/>
          </p:nvPr>
        </p:nvSpPr>
        <p:spPr>
          <a:xfrm>
            <a:off x="0" y="314165"/>
            <a:ext cx="4585230"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en-US" dirty="0"/>
              <a:t>ENTER TITLE / SUBJECT OF THE SLIDE</a:t>
            </a:r>
            <a:endParaRPr lang="pl-PL" dirty="0"/>
          </a:p>
        </p:txBody>
      </p:sp>
    </p:spTree>
    <p:extLst>
      <p:ext uri="{BB962C8B-B14F-4D97-AF65-F5344CB8AC3E}">
        <p14:creationId xmlns:p14="http://schemas.microsoft.com/office/powerpoint/2010/main" val="359431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End_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A581B4-C8C9-42EE-ACBA-F867E8880AA1}"/>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pole tekstowe 38">
            <a:hlinkClick r:id="rId2"/>
            <a:extLst>
              <a:ext uri="{FF2B5EF4-FFF2-40B4-BE49-F238E27FC236}">
                <a16:creationId xmlns:a16="http://schemas.microsoft.com/office/drawing/2014/main" id="{C40792A1-D053-470A-9E39-0BF5CBDBE3FC}"/>
              </a:ext>
            </a:extLst>
          </p:cNvPr>
          <p:cNvSpPr txBox="1"/>
          <p:nvPr userDrawn="1"/>
        </p:nvSpPr>
        <p:spPr>
          <a:xfrm>
            <a:off x="0" y="2144213"/>
            <a:ext cx="3932808" cy="840230"/>
          </a:xfrm>
          <a:prstGeom prst="rect">
            <a:avLst/>
          </a:prstGeom>
          <a:solidFill>
            <a:srgbClr val="E30311"/>
          </a:solidFill>
        </p:spPr>
        <p:txBody>
          <a:bodyPr vert="horz" wrap="square" lIns="91440" tIns="45720" rIns="91440" bIns="45720" rtlCol="0" anchor="ctr" anchorCtr="0">
            <a:spAutoFit/>
          </a:bodyPr>
          <a:lstStyle>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DZIĘKUJĘ</a:t>
            </a:r>
          </a:p>
        </p:txBody>
      </p:sp>
      <p:sp>
        <p:nvSpPr>
          <p:cNvPr id="6" name="pole tekstowe 39">
            <a:hlinkClick r:id="rId2"/>
            <a:extLst>
              <a:ext uri="{FF2B5EF4-FFF2-40B4-BE49-F238E27FC236}">
                <a16:creationId xmlns:a16="http://schemas.microsoft.com/office/drawing/2014/main" id="{F9855D7A-B15E-4662-A3BF-371AFA32812C}"/>
              </a:ext>
            </a:extLst>
          </p:cNvPr>
          <p:cNvSpPr txBox="1"/>
          <p:nvPr userDrawn="1"/>
        </p:nvSpPr>
        <p:spPr>
          <a:xfrm>
            <a:off x="-1" y="2978713"/>
            <a:ext cx="1890945" cy="840230"/>
          </a:xfrm>
          <a:prstGeom prst="rect">
            <a:avLst/>
          </a:prstGeom>
          <a:solidFill>
            <a:srgbClr val="E30311"/>
          </a:solidFill>
        </p:spPr>
        <p:txBody>
          <a:bodyPr vert="horz" wrap="square" lIns="91440" tIns="45720" rIns="91440" bIns="45720" rtlCol="0" anchor="ctr" anchorCtr="0">
            <a:spAutoFit/>
          </a:bodyPr>
          <a:lstStyle>
            <a:defPPr>
              <a:defRPr lang="pl-PL"/>
            </a:defPPr>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ZA</a:t>
            </a:r>
          </a:p>
        </p:txBody>
      </p:sp>
      <p:sp>
        <p:nvSpPr>
          <p:cNvPr id="7" name="pole tekstowe 40">
            <a:hlinkClick r:id="rId2"/>
            <a:extLst>
              <a:ext uri="{FF2B5EF4-FFF2-40B4-BE49-F238E27FC236}">
                <a16:creationId xmlns:a16="http://schemas.microsoft.com/office/drawing/2014/main" id="{08B1CFE4-8BF4-41E6-BAF3-DC55BEB4567E}"/>
              </a:ext>
            </a:extLst>
          </p:cNvPr>
          <p:cNvSpPr txBox="1"/>
          <p:nvPr userDrawn="1"/>
        </p:nvSpPr>
        <p:spPr>
          <a:xfrm>
            <a:off x="0" y="3813213"/>
            <a:ext cx="3151573" cy="840230"/>
          </a:xfrm>
          <a:prstGeom prst="rect">
            <a:avLst/>
          </a:prstGeom>
          <a:solidFill>
            <a:srgbClr val="E30311"/>
          </a:solidFill>
        </p:spPr>
        <p:txBody>
          <a:bodyPr vert="horz" wrap="square" lIns="91440" tIns="45720" rIns="91440" bIns="45720" rtlCol="0" anchor="ctr" anchorCtr="0">
            <a:spAutoFit/>
          </a:bodyPr>
          <a:lstStyle>
            <a:defPPr>
              <a:defRPr lang="pl-PL"/>
            </a:defPPr>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UWAGĘ</a:t>
            </a:r>
          </a:p>
        </p:txBody>
      </p:sp>
      <p:sp>
        <p:nvSpPr>
          <p:cNvPr id="8" name="Symbol zastępczy obrazu 19">
            <a:extLst>
              <a:ext uri="{FF2B5EF4-FFF2-40B4-BE49-F238E27FC236}">
                <a16:creationId xmlns:a16="http://schemas.microsoft.com/office/drawing/2014/main" id="{E50A301B-889D-49F1-9BD5-C32494784CA1}"/>
              </a:ext>
            </a:extLst>
          </p:cNvPr>
          <p:cNvSpPr>
            <a:spLocks noGrp="1"/>
          </p:cNvSpPr>
          <p:nvPr>
            <p:ph type="pic" sz="quarter" idx="29" hasCustomPrompt="1"/>
          </p:nvPr>
        </p:nvSpPr>
        <p:spPr>
          <a:xfrm>
            <a:off x="6142474" y="2156059"/>
            <a:ext cx="1674813" cy="2502568"/>
          </a:xfrm>
        </p:spPr>
        <p:txBody>
          <a:bodyPr anchor="ctr" anchorCtr="0">
            <a:normAutofit/>
          </a:bodyPr>
          <a:lstStyle>
            <a:lvl1pPr marL="0" indent="0" algn="ctr">
              <a:buNone/>
              <a:defRPr sz="1400"/>
            </a:lvl1pPr>
          </a:lstStyle>
          <a:p>
            <a:r>
              <a:rPr lang="en-US" dirty="0"/>
              <a:t>Here insert your photo</a:t>
            </a:r>
          </a:p>
          <a:p>
            <a:r>
              <a:rPr lang="en-US" dirty="0"/>
              <a:t>(shot from the waist up)</a:t>
            </a:r>
          </a:p>
        </p:txBody>
      </p:sp>
      <p:sp>
        <p:nvSpPr>
          <p:cNvPr id="9" name="Symbol zastępczy tekstu 8">
            <a:extLst>
              <a:ext uri="{FF2B5EF4-FFF2-40B4-BE49-F238E27FC236}">
                <a16:creationId xmlns:a16="http://schemas.microsoft.com/office/drawing/2014/main" id="{A7DFBF2A-28F3-4F67-A147-5BDD2A6848A2}"/>
              </a:ext>
            </a:extLst>
          </p:cNvPr>
          <p:cNvSpPr>
            <a:spLocks noGrp="1"/>
          </p:cNvSpPr>
          <p:nvPr>
            <p:ph type="body" sz="quarter" idx="25" hasCustomPrompt="1"/>
          </p:nvPr>
        </p:nvSpPr>
        <p:spPr>
          <a:xfrm>
            <a:off x="7892158" y="2177894"/>
            <a:ext cx="3728447" cy="360000"/>
          </a:xfrm>
        </p:spPr>
        <p:txBody>
          <a:bodyPr anchor="ctr" anchorCtr="0"/>
          <a:lstStyle>
            <a:lvl1pPr marL="0" indent="0">
              <a:buNone/>
              <a:defRPr>
                <a:solidFill>
                  <a:srgbClr val="474B4D"/>
                </a:solidFill>
                <a:latin typeface="Barlow ExtraBold" panose="00000900000000000000" pitchFamily="2" charset="-18"/>
              </a:defRPr>
            </a:lvl1pPr>
          </a:lstStyle>
          <a:p>
            <a:pPr lvl="0"/>
            <a:r>
              <a:rPr lang="pl-PL" dirty="0" err="1"/>
              <a:t>Name</a:t>
            </a:r>
            <a:r>
              <a:rPr lang="pl-PL" dirty="0"/>
              <a:t> and </a:t>
            </a:r>
            <a:r>
              <a:rPr lang="pl-PL" dirty="0" err="1"/>
              <a:t>surname</a:t>
            </a:r>
            <a:endParaRPr lang="pl-PL" dirty="0"/>
          </a:p>
        </p:txBody>
      </p:sp>
      <p:sp>
        <p:nvSpPr>
          <p:cNvPr id="10" name="Symbol zastępczy tekstu 12">
            <a:extLst>
              <a:ext uri="{FF2B5EF4-FFF2-40B4-BE49-F238E27FC236}">
                <a16:creationId xmlns:a16="http://schemas.microsoft.com/office/drawing/2014/main" id="{561CF584-B0B6-449D-A899-DBECA06B34AA}"/>
              </a:ext>
            </a:extLst>
          </p:cNvPr>
          <p:cNvSpPr>
            <a:spLocks noGrp="1"/>
          </p:cNvSpPr>
          <p:nvPr>
            <p:ph type="body" sz="quarter" idx="26" hasCustomPrompt="1"/>
          </p:nvPr>
        </p:nvSpPr>
        <p:spPr>
          <a:xfrm>
            <a:off x="7892158" y="2558988"/>
            <a:ext cx="3737217" cy="360000"/>
          </a:xfrm>
        </p:spPr>
        <p:txBody>
          <a:bodyPr anchor="ctr" anchorCtr="0">
            <a:noAutofit/>
          </a:bodyPr>
          <a:lstStyle>
            <a:lvl1pPr marL="0" indent="0">
              <a:buNone/>
              <a:defRPr sz="1600">
                <a:solidFill>
                  <a:srgbClr val="474B4D"/>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pl-PL" dirty="0" err="1"/>
              <a:t>Position</a:t>
            </a:r>
            <a:endParaRPr lang="pl-PL" dirty="0"/>
          </a:p>
        </p:txBody>
      </p:sp>
      <p:sp>
        <p:nvSpPr>
          <p:cNvPr id="11" name="Symbol zastępczy tekstu 15">
            <a:extLst>
              <a:ext uri="{FF2B5EF4-FFF2-40B4-BE49-F238E27FC236}">
                <a16:creationId xmlns:a16="http://schemas.microsoft.com/office/drawing/2014/main" id="{C7E94882-9808-497F-BDBC-FAF3321FA280}"/>
              </a:ext>
            </a:extLst>
          </p:cNvPr>
          <p:cNvSpPr>
            <a:spLocks noGrp="1"/>
          </p:cNvSpPr>
          <p:nvPr>
            <p:ph type="body" sz="quarter" idx="27" hasCustomPrompt="1"/>
          </p:nvPr>
        </p:nvSpPr>
        <p:spPr>
          <a:xfrm>
            <a:off x="7892157" y="3099405"/>
            <a:ext cx="3737217" cy="317500"/>
          </a:xfrm>
        </p:spPr>
        <p:txBody>
          <a:bodyPr vert="horz" lIns="91440" tIns="45720" rIns="91440" bIns="45720" rtlCol="0" anchor="ctr" anchorCtr="0">
            <a:noAutofit/>
          </a:bodyPr>
          <a:lstStyle>
            <a:lvl1pPr marL="0" indent="0">
              <a:buNone/>
              <a:defRPr lang="pl-PL" sz="1600" dirty="0">
                <a:solidFill>
                  <a:srgbClr val="474B4D"/>
                </a:solidFill>
              </a:defRPr>
            </a:lvl1pPr>
          </a:lstStyle>
          <a:p>
            <a:pPr marL="228600" lvl="0" indent="-228600"/>
            <a:r>
              <a:rPr lang="pl-PL" dirty="0" err="1"/>
              <a:t>Name</a:t>
            </a:r>
            <a:r>
              <a:rPr lang="pl-PL" dirty="0"/>
              <a:t> of the </a:t>
            </a:r>
            <a:r>
              <a:rPr lang="pl-PL" dirty="0" err="1"/>
              <a:t>company</a:t>
            </a:r>
            <a:endParaRPr lang="pl-PL" dirty="0"/>
          </a:p>
        </p:txBody>
      </p:sp>
      <p:sp>
        <p:nvSpPr>
          <p:cNvPr id="12" name="Symbol zastępczy tekstu 17">
            <a:extLst>
              <a:ext uri="{FF2B5EF4-FFF2-40B4-BE49-F238E27FC236}">
                <a16:creationId xmlns:a16="http://schemas.microsoft.com/office/drawing/2014/main" id="{189AC306-3B29-409E-B427-C4756C12B76C}"/>
              </a:ext>
            </a:extLst>
          </p:cNvPr>
          <p:cNvSpPr>
            <a:spLocks noGrp="1"/>
          </p:cNvSpPr>
          <p:nvPr>
            <p:ph type="body" sz="quarter" idx="28" hasCustomPrompt="1"/>
          </p:nvPr>
        </p:nvSpPr>
        <p:spPr>
          <a:xfrm>
            <a:off x="7892157" y="3623956"/>
            <a:ext cx="3737217" cy="1029487"/>
          </a:xfrm>
        </p:spPr>
        <p:txBody>
          <a:bodyPr vert="horz" lIns="91440" tIns="45720" rIns="91440" bIns="45720" rtlCol="0" anchor="ctr" anchorCtr="0">
            <a:noAutofit/>
          </a:bodyPr>
          <a:lstStyle>
            <a:lvl1pPr marL="0" indent="0">
              <a:buNone/>
              <a:defRPr lang="pl-PL" sz="1600" dirty="0">
                <a:solidFill>
                  <a:srgbClr val="474B4D"/>
                </a:solidFill>
              </a:defRPr>
            </a:lvl1pPr>
          </a:lstStyle>
          <a:p>
            <a:pPr marL="228600" lvl="0" indent="-228600"/>
            <a:r>
              <a:rPr lang="en-GB" noProof="0" dirty="0"/>
              <a:t>Contact details:</a:t>
            </a:r>
          </a:p>
          <a:p>
            <a:pPr marL="228600" lvl="0" indent="-228600"/>
            <a:r>
              <a:rPr lang="en-GB" noProof="0" dirty="0"/>
              <a:t>Phone.:</a:t>
            </a:r>
          </a:p>
          <a:p>
            <a:pPr marL="228600" lvl="0" indent="-228600"/>
            <a:r>
              <a:rPr lang="en-GB" noProof="0" dirty="0"/>
              <a:t>Email:</a:t>
            </a:r>
          </a:p>
        </p:txBody>
      </p:sp>
      <p:sp>
        <p:nvSpPr>
          <p:cNvPr id="14" name="pole tekstowe 74">
            <a:hlinkClick r:id="rId3"/>
            <a:extLst>
              <a:ext uri="{FF2B5EF4-FFF2-40B4-BE49-F238E27FC236}">
                <a16:creationId xmlns:a16="http://schemas.microsoft.com/office/drawing/2014/main" id="{A330629F-731D-4355-B954-89BAC6A87FCD}"/>
              </a:ext>
            </a:extLst>
          </p:cNvPr>
          <p:cNvSpPr txBox="1"/>
          <p:nvPr userDrawn="1"/>
        </p:nvSpPr>
        <p:spPr>
          <a:xfrm>
            <a:off x="443884" y="6154220"/>
            <a:ext cx="2707689" cy="230832"/>
          </a:xfrm>
          <a:prstGeom prst="rect">
            <a:avLst/>
          </a:prstGeom>
          <a:noFill/>
        </p:spPr>
        <p:txBody>
          <a:bodyPr vert="horz" lIns="91440" tIns="45720" rIns="91440" bIns="45720" rtlCol="0" anchor="ctr" anchorCtr="0">
            <a:normAutofit fontScale="92500"/>
          </a:bodyPr>
          <a:lstStyle>
            <a:lvl1pPr lvl="0" indent="0">
              <a:lnSpc>
                <a:spcPct val="90000"/>
              </a:lnSpc>
              <a:spcBef>
                <a:spcPts val="1000"/>
              </a:spcBef>
              <a:buClr>
                <a:srgbClr val="FF0000"/>
              </a:buClr>
              <a:buFont typeface="Wingdings" panose="05000000000000000000" pitchFamily="2" charset="2"/>
              <a:buNone/>
              <a:defRPr sz="1000">
                <a:solidFill>
                  <a:schemeClr val="bg1"/>
                </a:solidFill>
                <a:latin typeface="Barlow ExtraBold" panose="00000900000000000000" pitchFamily="2" charset="-18"/>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solidFill>
                  <a:schemeClr val="tx1"/>
                </a:solidFill>
                <a:latin typeface="Barlow" panose="00000500000000000000" pitchFamily="2" charset="-18"/>
              </a:rPr>
              <a:t>Dowiedz się więcej na  </a:t>
            </a:r>
            <a:r>
              <a:rPr lang="pl-PL" dirty="0">
                <a:solidFill>
                  <a:schemeClr val="tx1"/>
                </a:solidFill>
              </a:rPr>
              <a:t>www.raben-group.com</a:t>
            </a:r>
          </a:p>
        </p:txBody>
      </p:sp>
      <p:pic>
        <p:nvPicPr>
          <p:cNvPr id="15" name="Picture 14">
            <a:extLst>
              <a:ext uri="{FF2B5EF4-FFF2-40B4-BE49-F238E27FC236}">
                <a16:creationId xmlns:a16="http://schemas.microsoft.com/office/drawing/2014/main" id="{1ADE8FB1-C997-4DC8-9502-8067E9D3A62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044"/>
          <a:stretch/>
        </p:blipFill>
        <p:spPr>
          <a:xfrm>
            <a:off x="9815513" y="5979319"/>
            <a:ext cx="2376487" cy="558478"/>
          </a:xfrm>
          <a:prstGeom prst="rect">
            <a:avLst/>
          </a:prstGeom>
        </p:spPr>
      </p:pic>
    </p:spTree>
    <p:extLst>
      <p:ext uri="{BB962C8B-B14F-4D97-AF65-F5344CB8AC3E}">
        <p14:creationId xmlns:p14="http://schemas.microsoft.com/office/powerpoint/2010/main" val="75652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Title_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8FCBDD-356E-48E3-9209-6C208DA001EB}"/>
              </a:ext>
            </a:extLst>
          </p:cNvPr>
          <p:cNvSpPr>
            <a:spLocks noGrp="1"/>
          </p:cNvSpPr>
          <p:nvPr>
            <p:ph type="sldNum" sz="quarter" idx="12"/>
          </p:nvPr>
        </p:nvSpPr>
        <p:spPr/>
        <p:txBody>
          <a:bodyPr/>
          <a:lstStyle/>
          <a:p>
            <a:fld id="{34F44958-1879-4153-BDB9-FB5727E586C4}" type="slidenum">
              <a:rPr lang="pl-PL" smtClean="0"/>
              <a:t>‹#›</a:t>
            </a:fld>
            <a:endParaRPr lang="pl-PL" dirty="0"/>
          </a:p>
        </p:txBody>
      </p:sp>
      <p:sp>
        <p:nvSpPr>
          <p:cNvPr id="7" name="Symbol zastępczy tekstu 99">
            <a:extLst>
              <a:ext uri="{FF2B5EF4-FFF2-40B4-BE49-F238E27FC236}">
                <a16:creationId xmlns:a16="http://schemas.microsoft.com/office/drawing/2014/main" id="{B55F89C3-8CB7-4DF3-B6A5-043EF23D9DBF}"/>
              </a:ext>
            </a:extLst>
          </p:cNvPr>
          <p:cNvSpPr>
            <a:spLocks noGrp="1"/>
          </p:cNvSpPr>
          <p:nvPr>
            <p:ph type="body" sz="quarter" idx="14" hasCustomPrompt="1"/>
          </p:nvPr>
        </p:nvSpPr>
        <p:spPr>
          <a:xfrm>
            <a:off x="0" y="2387840"/>
            <a:ext cx="7130798" cy="341632"/>
          </a:xfrm>
          <a:solidFill>
            <a:srgbClr val="474B4D"/>
          </a:solidFill>
        </p:spPr>
        <p:txBody>
          <a:bodyPr wrap="none" anchor="ctr" anchorCtr="0">
            <a:spAutoFit/>
          </a:bodyPr>
          <a:lstStyle>
            <a:lvl1pPr marL="446088" indent="0">
              <a:buNone/>
              <a:defRPr cap="all" baseline="0">
                <a:solidFill>
                  <a:schemeClr val="bg1"/>
                </a:solidFill>
                <a:latin typeface="Barlow Light" panose="00000400000000000000" pitchFamily="2" charset="-18"/>
              </a:defRPr>
            </a:lvl1pPr>
            <a:lvl2pPr marL="457200" indent="0">
              <a:buNone/>
              <a:defRPr cap="all" baseline="0">
                <a:solidFill>
                  <a:schemeClr val="bg1"/>
                </a:solidFill>
                <a:latin typeface="Barlow Light" panose="00000400000000000000" pitchFamily="2" charset="-18"/>
              </a:defRPr>
            </a:lvl2pPr>
            <a:lvl3pPr marL="914400" indent="0">
              <a:buNone/>
              <a:defRPr cap="all" baseline="0">
                <a:solidFill>
                  <a:schemeClr val="bg1"/>
                </a:solidFill>
                <a:latin typeface="Barlow Light" panose="00000400000000000000" pitchFamily="2" charset="-18"/>
              </a:defRPr>
            </a:lvl3pPr>
            <a:lvl4pPr marL="1371600" indent="0">
              <a:buNone/>
              <a:defRPr cap="all" baseline="0">
                <a:solidFill>
                  <a:schemeClr val="bg1"/>
                </a:solidFill>
                <a:latin typeface="Barlow Light" panose="00000400000000000000" pitchFamily="2" charset="-18"/>
              </a:defRPr>
            </a:lvl4pPr>
            <a:lvl5pPr marL="1828800" indent="0">
              <a:buNone/>
              <a:defRPr cap="all" baseline="0">
                <a:solidFill>
                  <a:schemeClr val="bg1"/>
                </a:solidFill>
                <a:latin typeface="Barlow Light" panose="00000400000000000000" pitchFamily="2" charset="-18"/>
              </a:defRPr>
            </a:lvl5pPr>
          </a:lstStyle>
          <a:p>
            <a:pPr lvl="0"/>
            <a:r>
              <a:rPr lang="en-US" dirty="0"/>
              <a:t>Additional description – if not needed delete this field</a:t>
            </a:r>
          </a:p>
        </p:txBody>
      </p:sp>
      <p:sp>
        <p:nvSpPr>
          <p:cNvPr id="8" name="Podtytuł 2">
            <a:extLst>
              <a:ext uri="{FF2B5EF4-FFF2-40B4-BE49-F238E27FC236}">
                <a16:creationId xmlns:a16="http://schemas.microsoft.com/office/drawing/2014/main" id="{7CC254CB-2D41-4EE6-BA9F-8135597C14B0}"/>
              </a:ext>
            </a:extLst>
          </p:cNvPr>
          <p:cNvSpPr>
            <a:spLocks noGrp="1"/>
          </p:cNvSpPr>
          <p:nvPr>
            <p:ph type="subTitle" idx="13" hasCustomPrompt="1"/>
          </p:nvPr>
        </p:nvSpPr>
        <p:spPr>
          <a:xfrm>
            <a:off x="0" y="1963952"/>
            <a:ext cx="3190617" cy="424732"/>
          </a:xfrm>
          <a:solidFill>
            <a:srgbClr val="474B4D"/>
          </a:solidFill>
        </p:spPr>
        <p:txBody>
          <a:bodyPr wrap="none" anchor="ctr" anchorCtr="0">
            <a:spAutoFit/>
          </a:bodyPr>
          <a:lstStyle>
            <a:lvl1pPr marL="446088" indent="0" algn="l">
              <a:buNone/>
              <a:defRPr sz="2400" cap="all" baseline="0">
                <a:solidFill>
                  <a:schemeClr val="bg1"/>
                </a:solidFill>
                <a:latin typeface="Barlow ExtraBold" panose="00000900000000000000" pitchFamily="2" charset="-1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err="1"/>
              <a:t>Sub-title</a:t>
            </a:r>
            <a:r>
              <a:rPr lang="pl-PL" dirty="0"/>
              <a:t> part 2</a:t>
            </a:r>
          </a:p>
        </p:txBody>
      </p:sp>
      <p:sp>
        <p:nvSpPr>
          <p:cNvPr id="9" name="Tytuł 1">
            <a:extLst>
              <a:ext uri="{FF2B5EF4-FFF2-40B4-BE49-F238E27FC236}">
                <a16:creationId xmlns:a16="http://schemas.microsoft.com/office/drawing/2014/main" id="{3EBBD024-C6D8-4EF2-8711-BDCE4DA908EB}"/>
              </a:ext>
            </a:extLst>
          </p:cNvPr>
          <p:cNvSpPr>
            <a:spLocks noGrp="1"/>
          </p:cNvSpPr>
          <p:nvPr>
            <p:ph type="ctrTitle" hasCustomPrompt="1"/>
          </p:nvPr>
        </p:nvSpPr>
        <p:spPr>
          <a:xfrm>
            <a:off x="0" y="1121006"/>
            <a:ext cx="4681410" cy="840230"/>
          </a:xfrm>
          <a:solidFill>
            <a:srgbClr val="E30311"/>
          </a:solidFill>
          <a:ln>
            <a:solidFill>
              <a:srgbClr val="E30311"/>
            </a:solidFill>
          </a:ln>
        </p:spPr>
        <p:txBody>
          <a:bodyPr wrap="none" anchor="ctr" anchorCtr="0">
            <a:spAutoFit/>
          </a:bodyPr>
          <a:lstStyle>
            <a:lvl1pPr marL="446088" indent="0" algn="l">
              <a:defRPr sz="5400" cap="all" baseline="0">
                <a:solidFill>
                  <a:schemeClr val="bg1"/>
                </a:solidFill>
                <a:latin typeface="Barlow ExtraBold" panose="00000900000000000000" pitchFamily="2" charset="-18"/>
              </a:defRPr>
            </a:lvl1pPr>
          </a:lstStyle>
          <a:p>
            <a:r>
              <a:rPr lang="pl-PL" dirty="0" err="1"/>
              <a:t>Title</a:t>
            </a:r>
            <a:r>
              <a:rPr lang="pl-PL" dirty="0"/>
              <a:t> part 1</a:t>
            </a:r>
          </a:p>
        </p:txBody>
      </p:sp>
      <p:pic>
        <p:nvPicPr>
          <p:cNvPr id="10" name="Picture 9">
            <a:extLst>
              <a:ext uri="{FF2B5EF4-FFF2-40B4-BE49-F238E27FC236}">
                <a16:creationId xmlns:a16="http://schemas.microsoft.com/office/drawing/2014/main" id="{B7F92C17-1635-49B3-B2AD-6AFE1517F3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0097" y="5980113"/>
            <a:ext cx="2551428" cy="594694"/>
          </a:xfrm>
          <a:prstGeom prst="rect">
            <a:avLst/>
          </a:prstGeom>
        </p:spPr>
      </p:pic>
    </p:spTree>
    <p:extLst>
      <p:ext uri="{BB962C8B-B14F-4D97-AF65-F5344CB8AC3E}">
        <p14:creationId xmlns:p14="http://schemas.microsoft.com/office/powerpoint/2010/main" val="249279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ntent_slide_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7924B-0851-4B40-B38F-B0E113243AF6}"/>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Symbol zastępczy tekstu 51">
            <a:extLst>
              <a:ext uri="{FF2B5EF4-FFF2-40B4-BE49-F238E27FC236}">
                <a16:creationId xmlns:a16="http://schemas.microsoft.com/office/drawing/2014/main" id="{0A26FBD7-D1AA-4CCF-B1AD-7B7F7312EAF8}"/>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en-US" dirty="0"/>
              <a:t>CLICK TO WRITE I Do not copy the entire slides from the old presentation. Copy only slide content. Do not insert new text fields using the "TEXT BOX" tool from the INSERT menu. To match the fonts used, always duplicate and modify the text fields originally embedded in the slides.</a:t>
            </a:r>
            <a:endParaRPr lang="pl-PL" dirty="0"/>
          </a:p>
          <a:p>
            <a:pPr lvl="1"/>
            <a:r>
              <a:rPr lang="pl-PL" dirty="0"/>
              <a:t>Second </a:t>
            </a:r>
            <a:r>
              <a:rPr lang="pl-PL" dirty="0" err="1"/>
              <a:t>level</a:t>
            </a:r>
            <a:endParaRPr lang="pl-PL" dirty="0"/>
          </a:p>
          <a:p>
            <a:pPr lvl="2"/>
            <a:r>
              <a:rPr lang="pl-PL" dirty="0"/>
              <a:t>Third </a:t>
            </a:r>
            <a:r>
              <a:rPr lang="pl-PL" dirty="0" err="1"/>
              <a:t>level</a:t>
            </a:r>
            <a:endParaRPr lang="pl-PL" dirty="0"/>
          </a:p>
        </p:txBody>
      </p:sp>
      <p:pic>
        <p:nvPicPr>
          <p:cNvPr id="6" name="Picture 5">
            <a:extLst>
              <a:ext uri="{FF2B5EF4-FFF2-40B4-BE49-F238E27FC236}">
                <a16:creationId xmlns:a16="http://schemas.microsoft.com/office/drawing/2014/main" id="{AFCD59C6-4ADA-46E3-A719-49C0BE8571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0097" y="5980113"/>
            <a:ext cx="2551428" cy="594694"/>
          </a:xfrm>
          <a:prstGeom prst="rect">
            <a:avLst/>
          </a:prstGeom>
        </p:spPr>
      </p:pic>
      <p:sp>
        <p:nvSpPr>
          <p:cNvPr id="7" name="Symbol zastępczy tekstu 49">
            <a:extLst>
              <a:ext uri="{FF2B5EF4-FFF2-40B4-BE49-F238E27FC236}">
                <a16:creationId xmlns:a16="http://schemas.microsoft.com/office/drawing/2014/main" id="{C755582F-FDB3-4640-906D-0FDF7ED28C05}"/>
              </a:ext>
            </a:extLst>
          </p:cNvPr>
          <p:cNvSpPr>
            <a:spLocks noGrp="1"/>
          </p:cNvSpPr>
          <p:nvPr>
            <p:ph type="body" sz="quarter" idx="16" hasCustomPrompt="1"/>
          </p:nvPr>
        </p:nvSpPr>
        <p:spPr>
          <a:xfrm>
            <a:off x="0" y="658218"/>
            <a:ext cx="8581516"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IF NEEDED WRITE THE EXTENSION OF THE SUBJECT – SUBTITLE OR DELETE THIS FIELD</a:t>
            </a:r>
          </a:p>
        </p:txBody>
      </p:sp>
      <p:sp>
        <p:nvSpPr>
          <p:cNvPr id="8" name="Tytuł 6">
            <a:extLst>
              <a:ext uri="{FF2B5EF4-FFF2-40B4-BE49-F238E27FC236}">
                <a16:creationId xmlns:a16="http://schemas.microsoft.com/office/drawing/2014/main" id="{A9085873-D51C-4CC0-8CE7-AE70C0F78C78}"/>
              </a:ext>
            </a:extLst>
          </p:cNvPr>
          <p:cNvSpPr>
            <a:spLocks noGrp="1"/>
          </p:cNvSpPr>
          <p:nvPr>
            <p:ph type="title" hasCustomPrompt="1"/>
          </p:nvPr>
        </p:nvSpPr>
        <p:spPr>
          <a:xfrm>
            <a:off x="0" y="314165"/>
            <a:ext cx="4585230"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en-US" dirty="0"/>
              <a:t>ENTER TITLE / SUBJECT OF THE SLIDE</a:t>
            </a:r>
            <a:endParaRPr lang="pl-PL" dirty="0"/>
          </a:p>
        </p:txBody>
      </p:sp>
    </p:spTree>
    <p:extLst>
      <p:ext uri="{BB962C8B-B14F-4D97-AF65-F5344CB8AC3E}">
        <p14:creationId xmlns:p14="http://schemas.microsoft.com/office/powerpoint/2010/main" val="222421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2. Content_slide_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7924B-0851-4B40-B38F-B0E113243AF6}"/>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Symbol zastępczy tekstu 51">
            <a:extLst>
              <a:ext uri="{FF2B5EF4-FFF2-40B4-BE49-F238E27FC236}">
                <a16:creationId xmlns:a16="http://schemas.microsoft.com/office/drawing/2014/main" id="{0A26FBD7-D1AA-4CCF-B1AD-7B7F7312EAF8}"/>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en-US" dirty="0"/>
              <a:t>CLICK TO WRITE I Do not copy the entire slides from the old presentation. Copy only slide content. Do not insert new text fields using the "TEXT BOX" tool from the INSERT menu. To match the fonts used, always duplicate and modify the text fields originally embedded in the slides.</a:t>
            </a:r>
            <a:endParaRPr lang="pl-PL" dirty="0"/>
          </a:p>
          <a:p>
            <a:pPr lvl="1"/>
            <a:r>
              <a:rPr lang="pl-PL" dirty="0"/>
              <a:t>Second </a:t>
            </a:r>
            <a:r>
              <a:rPr lang="pl-PL" dirty="0" err="1"/>
              <a:t>level</a:t>
            </a:r>
            <a:endParaRPr lang="pl-PL" dirty="0"/>
          </a:p>
          <a:p>
            <a:pPr lvl="2"/>
            <a:r>
              <a:rPr lang="pl-PL" dirty="0"/>
              <a:t>Third </a:t>
            </a:r>
            <a:r>
              <a:rPr lang="pl-PL" dirty="0" err="1"/>
              <a:t>level</a:t>
            </a:r>
            <a:endParaRPr lang="pl-PL" dirty="0"/>
          </a:p>
        </p:txBody>
      </p:sp>
      <p:sp>
        <p:nvSpPr>
          <p:cNvPr id="7" name="Symbol zastępczy tekstu 49">
            <a:extLst>
              <a:ext uri="{FF2B5EF4-FFF2-40B4-BE49-F238E27FC236}">
                <a16:creationId xmlns:a16="http://schemas.microsoft.com/office/drawing/2014/main" id="{C755582F-FDB3-4640-906D-0FDF7ED28C05}"/>
              </a:ext>
            </a:extLst>
          </p:cNvPr>
          <p:cNvSpPr>
            <a:spLocks noGrp="1"/>
          </p:cNvSpPr>
          <p:nvPr>
            <p:ph type="body" sz="quarter" idx="16" hasCustomPrompt="1"/>
          </p:nvPr>
        </p:nvSpPr>
        <p:spPr>
          <a:xfrm>
            <a:off x="0" y="658218"/>
            <a:ext cx="8581516"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IF NEEDED WRITE THE EXTENSION OF THE SUBJECT – SUBTITLE OR DELETE THIS FIELD</a:t>
            </a:r>
          </a:p>
        </p:txBody>
      </p:sp>
      <p:sp>
        <p:nvSpPr>
          <p:cNvPr id="8" name="Tytuł 6">
            <a:extLst>
              <a:ext uri="{FF2B5EF4-FFF2-40B4-BE49-F238E27FC236}">
                <a16:creationId xmlns:a16="http://schemas.microsoft.com/office/drawing/2014/main" id="{A9085873-D51C-4CC0-8CE7-AE70C0F78C78}"/>
              </a:ext>
            </a:extLst>
          </p:cNvPr>
          <p:cNvSpPr>
            <a:spLocks noGrp="1"/>
          </p:cNvSpPr>
          <p:nvPr>
            <p:ph type="title" hasCustomPrompt="1"/>
          </p:nvPr>
        </p:nvSpPr>
        <p:spPr>
          <a:xfrm>
            <a:off x="0" y="314165"/>
            <a:ext cx="4585230"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en-US" dirty="0"/>
              <a:t>ENTER TITLE / SUBJECT OF THE SLIDE</a:t>
            </a:r>
            <a:endParaRPr lang="pl-PL" dirty="0"/>
          </a:p>
        </p:txBody>
      </p:sp>
    </p:spTree>
    <p:extLst>
      <p:ext uri="{BB962C8B-B14F-4D97-AF65-F5344CB8AC3E}">
        <p14:creationId xmlns:p14="http://schemas.microsoft.com/office/powerpoint/2010/main" val="27547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End_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A581B4-C8C9-42EE-ACBA-F867E8880AA1}"/>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pole tekstowe 38">
            <a:hlinkClick r:id="rId2"/>
            <a:extLst>
              <a:ext uri="{FF2B5EF4-FFF2-40B4-BE49-F238E27FC236}">
                <a16:creationId xmlns:a16="http://schemas.microsoft.com/office/drawing/2014/main" id="{C40792A1-D053-470A-9E39-0BF5CBDBE3FC}"/>
              </a:ext>
            </a:extLst>
          </p:cNvPr>
          <p:cNvSpPr txBox="1"/>
          <p:nvPr userDrawn="1"/>
        </p:nvSpPr>
        <p:spPr>
          <a:xfrm>
            <a:off x="0" y="2144213"/>
            <a:ext cx="4389120" cy="840230"/>
          </a:xfrm>
          <a:prstGeom prst="rect">
            <a:avLst/>
          </a:prstGeom>
          <a:solidFill>
            <a:srgbClr val="E30311"/>
          </a:solidFill>
        </p:spPr>
        <p:txBody>
          <a:bodyPr vert="horz" wrap="square" lIns="91440" tIns="45720" rIns="91440" bIns="45720" rtlCol="0" anchor="ctr" anchorCtr="0">
            <a:spAutoFit/>
          </a:bodyPr>
          <a:lstStyle>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THANK YOU</a:t>
            </a:r>
          </a:p>
        </p:txBody>
      </p:sp>
      <p:sp>
        <p:nvSpPr>
          <p:cNvPr id="6" name="pole tekstowe 39">
            <a:hlinkClick r:id="rId2"/>
            <a:extLst>
              <a:ext uri="{FF2B5EF4-FFF2-40B4-BE49-F238E27FC236}">
                <a16:creationId xmlns:a16="http://schemas.microsoft.com/office/drawing/2014/main" id="{F9855D7A-B15E-4662-A3BF-371AFA32812C}"/>
              </a:ext>
            </a:extLst>
          </p:cNvPr>
          <p:cNvSpPr txBox="1"/>
          <p:nvPr userDrawn="1"/>
        </p:nvSpPr>
        <p:spPr>
          <a:xfrm>
            <a:off x="-1" y="2978713"/>
            <a:ext cx="3873732" cy="840230"/>
          </a:xfrm>
          <a:prstGeom prst="rect">
            <a:avLst/>
          </a:prstGeom>
          <a:solidFill>
            <a:srgbClr val="E30311"/>
          </a:solidFill>
        </p:spPr>
        <p:txBody>
          <a:bodyPr vert="horz" wrap="square" lIns="91440" tIns="45720" rIns="91440" bIns="45720" rtlCol="0" anchor="ctr" anchorCtr="0">
            <a:spAutoFit/>
          </a:bodyPr>
          <a:lstStyle>
            <a:defPPr>
              <a:defRPr lang="pl-PL"/>
            </a:defPPr>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FOR YOUR</a:t>
            </a:r>
          </a:p>
        </p:txBody>
      </p:sp>
      <p:sp>
        <p:nvSpPr>
          <p:cNvPr id="7" name="pole tekstowe 40">
            <a:hlinkClick r:id="rId2"/>
            <a:extLst>
              <a:ext uri="{FF2B5EF4-FFF2-40B4-BE49-F238E27FC236}">
                <a16:creationId xmlns:a16="http://schemas.microsoft.com/office/drawing/2014/main" id="{08B1CFE4-8BF4-41E6-BAF3-DC55BEB4567E}"/>
              </a:ext>
            </a:extLst>
          </p:cNvPr>
          <p:cNvSpPr txBox="1"/>
          <p:nvPr userDrawn="1"/>
        </p:nvSpPr>
        <p:spPr>
          <a:xfrm>
            <a:off x="0" y="3813213"/>
            <a:ext cx="4389120" cy="840230"/>
          </a:xfrm>
          <a:prstGeom prst="rect">
            <a:avLst/>
          </a:prstGeom>
          <a:solidFill>
            <a:srgbClr val="E30311"/>
          </a:solidFill>
        </p:spPr>
        <p:txBody>
          <a:bodyPr vert="horz" wrap="square" lIns="91440" tIns="45720" rIns="91440" bIns="45720" rtlCol="0" anchor="ctr" anchorCtr="0">
            <a:spAutoFit/>
          </a:bodyPr>
          <a:lstStyle>
            <a:defPPr>
              <a:defRPr lang="pl-PL"/>
            </a:defPPr>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ATTENTION</a:t>
            </a:r>
          </a:p>
        </p:txBody>
      </p:sp>
      <p:sp>
        <p:nvSpPr>
          <p:cNvPr id="8" name="Symbol zastępczy obrazu 19">
            <a:extLst>
              <a:ext uri="{FF2B5EF4-FFF2-40B4-BE49-F238E27FC236}">
                <a16:creationId xmlns:a16="http://schemas.microsoft.com/office/drawing/2014/main" id="{E50A301B-889D-49F1-9BD5-C32494784CA1}"/>
              </a:ext>
            </a:extLst>
          </p:cNvPr>
          <p:cNvSpPr>
            <a:spLocks noGrp="1"/>
          </p:cNvSpPr>
          <p:nvPr>
            <p:ph type="pic" sz="quarter" idx="29" hasCustomPrompt="1"/>
          </p:nvPr>
        </p:nvSpPr>
        <p:spPr>
          <a:xfrm>
            <a:off x="6142474" y="2156059"/>
            <a:ext cx="1674813" cy="2502568"/>
          </a:xfrm>
        </p:spPr>
        <p:txBody>
          <a:bodyPr anchor="ctr" anchorCtr="0">
            <a:normAutofit/>
          </a:bodyPr>
          <a:lstStyle>
            <a:lvl1pPr marL="0" indent="0" algn="ctr">
              <a:buNone/>
              <a:defRPr sz="1400"/>
            </a:lvl1pPr>
          </a:lstStyle>
          <a:p>
            <a:r>
              <a:rPr lang="en-US" dirty="0"/>
              <a:t>Here insert your photo</a:t>
            </a:r>
          </a:p>
          <a:p>
            <a:r>
              <a:rPr lang="en-US" dirty="0"/>
              <a:t>(shot from the waist up)</a:t>
            </a:r>
          </a:p>
        </p:txBody>
      </p:sp>
      <p:sp>
        <p:nvSpPr>
          <p:cNvPr id="9" name="Symbol zastępczy tekstu 8">
            <a:extLst>
              <a:ext uri="{FF2B5EF4-FFF2-40B4-BE49-F238E27FC236}">
                <a16:creationId xmlns:a16="http://schemas.microsoft.com/office/drawing/2014/main" id="{A7DFBF2A-28F3-4F67-A147-5BDD2A6848A2}"/>
              </a:ext>
            </a:extLst>
          </p:cNvPr>
          <p:cNvSpPr>
            <a:spLocks noGrp="1"/>
          </p:cNvSpPr>
          <p:nvPr>
            <p:ph type="body" sz="quarter" idx="25" hasCustomPrompt="1"/>
          </p:nvPr>
        </p:nvSpPr>
        <p:spPr>
          <a:xfrm>
            <a:off x="7892158" y="2177894"/>
            <a:ext cx="3728447" cy="360000"/>
          </a:xfrm>
        </p:spPr>
        <p:txBody>
          <a:bodyPr anchor="ctr" anchorCtr="0"/>
          <a:lstStyle>
            <a:lvl1pPr marL="0" indent="0">
              <a:buNone/>
              <a:defRPr>
                <a:solidFill>
                  <a:srgbClr val="474B4D"/>
                </a:solidFill>
                <a:latin typeface="Barlow ExtraBold" panose="00000900000000000000" pitchFamily="2" charset="-18"/>
              </a:defRPr>
            </a:lvl1pPr>
          </a:lstStyle>
          <a:p>
            <a:pPr lvl="0"/>
            <a:r>
              <a:rPr lang="pl-PL" dirty="0" err="1"/>
              <a:t>Name</a:t>
            </a:r>
            <a:r>
              <a:rPr lang="pl-PL" dirty="0"/>
              <a:t> and </a:t>
            </a:r>
            <a:r>
              <a:rPr lang="pl-PL" dirty="0" err="1"/>
              <a:t>surname</a:t>
            </a:r>
            <a:endParaRPr lang="pl-PL" dirty="0"/>
          </a:p>
        </p:txBody>
      </p:sp>
      <p:sp>
        <p:nvSpPr>
          <p:cNvPr id="10" name="Symbol zastępczy tekstu 12">
            <a:extLst>
              <a:ext uri="{FF2B5EF4-FFF2-40B4-BE49-F238E27FC236}">
                <a16:creationId xmlns:a16="http://schemas.microsoft.com/office/drawing/2014/main" id="{561CF584-B0B6-449D-A899-DBECA06B34AA}"/>
              </a:ext>
            </a:extLst>
          </p:cNvPr>
          <p:cNvSpPr>
            <a:spLocks noGrp="1"/>
          </p:cNvSpPr>
          <p:nvPr>
            <p:ph type="body" sz="quarter" idx="26" hasCustomPrompt="1"/>
          </p:nvPr>
        </p:nvSpPr>
        <p:spPr>
          <a:xfrm>
            <a:off x="7892158" y="2558988"/>
            <a:ext cx="3737217" cy="360000"/>
          </a:xfrm>
        </p:spPr>
        <p:txBody>
          <a:bodyPr anchor="ctr" anchorCtr="0">
            <a:noAutofit/>
          </a:bodyPr>
          <a:lstStyle>
            <a:lvl1pPr marL="0" indent="0">
              <a:buNone/>
              <a:defRPr sz="1600">
                <a:solidFill>
                  <a:srgbClr val="474B4D"/>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pl-PL" dirty="0" err="1"/>
              <a:t>Position</a:t>
            </a:r>
            <a:endParaRPr lang="pl-PL" dirty="0"/>
          </a:p>
        </p:txBody>
      </p:sp>
      <p:sp>
        <p:nvSpPr>
          <p:cNvPr id="11" name="Symbol zastępczy tekstu 15">
            <a:extLst>
              <a:ext uri="{FF2B5EF4-FFF2-40B4-BE49-F238E27FC236}">
                <a16:creationId xmlns:a16="http://schemas.microsoft.com/office/drawing/2014/main" id="{C7E94882-9808-497F-BDBC-FAF3321FA280}"/>
              </a:ext>
            </a:extLst>
          </p:cNvPr>
          <p:cNvSpPr>
            <a:spLocks noGrp="1"/>
          </p:cNvSpPr>
          <p:nvPr>
            <p:ph type="body" sz="quarter" idx="27" hasCustomPrompt="1"/>
          </p:nvPr>
        </p:nvSpPr>
        <p:spPr>
          <a:xfrm>
            <a:off x="7892157" y="3099405"/>
            <a:ext cx="3737217" cy="317500"/>
          </a:xfrm>
        </p:spPr>
        <p:txBody>
          <a:bodyPr vert="horz" lIns="91440" tIns="45720" rIns="91440" bIns="45720" rtlCol="0" anchor="ctr" anchorCtr="0">
            <a:noAutofit/>
          </a:bodyPr>
          <a:lstStyle>
            <a:lvl1pPr marL="0" indent="0">
              <a:buNone/>
              <a:defRPr lang="pl-PL" sz="1600" dirty="0">
                <a:solidFill>
                  <a:srgbClr val="474B4D"/>
                </a:solidFill>
              </a:defRPr>
            </a:lvl1pPr>
          </a:lstStyle>
          <a:p>
            <a:pPr marL="228600" lvl="0" indent="-228600"/>
            <a:r>
              <a:rPr lang="pl-PL" dirty="0" err="1"/>
              <a:t>Name</a:t>
            </a:r>
            <a:r>
              <a:rPr lang="pl-PL" dirty="0"/>
              <a:t> of the </a:t>
            </a:r>
            <a:r>
              <a:rPr lang="pl-PL" dirty="0" err="1"/>
              <a:t>company</a:t>
            </a:r>
            <a:endParaRPr lang="pl-PL" dirty="0"/>
          </a:p>
        </p:txBody>
      </p:sp>
      <p:sp>
        <p:nvSpPr>
          <p:cNvPr id="12" name="Symbol zastępczy tekstu 17">
            <a:extLst>
              <a:ext uri="{FF2B5EF4-FFF2-40B4-BE49-F238E27FC236}">
                <a16:creationId xmlns:a16="http://schemas.microsoft.com/office/drawing/2014/main" id="{189AC306-3B29-409E-B427-C4756C12B76C}"/>
              </a:ext>
            </a:extLst>
          </p:cNvPr>
          <p:cNvSpPr>
            <a:spLocks noGrp="1"/>
          </p:cNvSpPr>
          <p:nvPr>
            <p:ph type="body" sz="quarter" idx="28" hasCustomPrompt="1"/>
          </p:nvPr>
        </p:nvSpPr>
        <p:spPr>
          <a:xfrm>
            <a:off x="7892157" y="3623956"/>
            <a:ext cx="3737217" cy="1029487"/>
          </a:xfrm>
        </p:spPr>
        <p:txBody>
          <a:bodyPr vert="horz" lIns="91440" tIns="45720" rIns="91440" bIns="45720" rtlCol="0" anchor="ctr" anchorCtr="0">
            <a:noAutofit/>
          </a:bodyPr>
          <a:lstStyle>
            <a:lvl1pPr marL="0" indent="0">
              <a:buNone/>
              <a:defRPr lang="pl-PL" sz="1600" dirty="0">
                <a:solidFill>
                  <a:srgbClr val="474B4D"/>
                </a:solidFill>
              </a:defRPr>
            </a:lvl1pPr>
          </a:lstStyle>
          <a:p>
            <a:pPr marL="228600" lvl="0" indent="-228600"/>
            <a:r>
              <a:rPr lang="en-GB" noProof="0" dirty="0"/>
              <a:t>Contact details:</a:t>
            </a:r>
          </a:p>
          <a:p>
            <a:pPr marL="228600" lvl="0" indent="-228600"/>
            <a:r>
              <a:rPr lang="en-GB" noProof="0" dirty="0"/>
              <a:t>Phone.:</a:t>
            </a:r>
          </a:p>
          <a:p>
            <a:pPr marL="228600" lvl="0" indent="-228600"/>
            <a:r>
              <a:rPr lang="en-GB" noProof="0" dirty="0"/>
              <a:t>Email:</a:t>
            </a:r>
          </a:p>
        </p:txBody>
      </p:sp>
      <p:pic>
        <p:nvPicPr>
          <p:cNvPr id="13" name="Picture 12">
            <a:extLst>
              <a:ext uri="{FF2B5EF4-FFF2-40B4-BE49-F238E27FC236}">
                <a16:creationId xmlns:a16="http://schemas.microsoft.com/office/drawing/2014/main" id="{457CD309-5FCB-4AA7-A7F4-D928596C51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50097" y="5980113"/>
            <a:ext cx="2551428" cy="594694"/>
          </a:xfrm>
          <a:prstGeom prst="rect">
            <a:avLst/>
          </a:prstGeom>
        </p:spPr>
      </p:pic>
      <p:sp>
        <p:nvSpPr>
          <p:cNvPr id="14" name="pole tekstowe 74">
            <a:hlinkClick r:id="rId2"/>
            <a:extLst>
              <a:ext uri="{FF2B5EF4-FFF2-40B4-BE49-F238E27FC236}">
                <a16:creationId xmlns:a16="http://schemas.microsoft.com/office/drawing/2014/main" id="{A330629F-731D-4355-B954-89BAC6A87FCD}"/>
              </a:ext>
            </a:extLst>
          </p:cNvPr>
          <p:cNvSpPr txBox="1"/>
          <p:nvPr userDrawn="1"/>
        </p:nvSpPr>
        <p:spPr>
          <a:xfrm>
            <a:off x="443884" y="6154220"/>
            <a:ext cx="2707689" cy="230832"/>
          </a:xfrm>
          <a:prstGeom prst="rect">
            <a:avLst/>
          </a:prstGeom>
          <a:noFill/>
        </p:spPr>
        <p:txBody>
          <a:bodyPr vert="horz" lIns="91440" tIns="45720" rIns="91440" bIns="45720" rtlCol="0" anchor="ctr" anchorCtr="0">
            <a:normAutofit/>
          </a:bodyPr>
          <a:lstStyle>
            <a:lvl1pPr lvl="0" indent="0">
              <a:lnSpc>
                <a:spcPct val="90000"/>
              </a:lnSpc>
              <a:spcBef>
                <a:spcPts val="1000"/>
              </a:spcBef>
              <a:buClr>
                <a:srgbClr val="FF0000"/>
              </a:buClr>
              <a:buFont typeface="Wingdings" panose="05000000000000000000" pitchFamily="2" charset="2"/>
              <a:buNone/>
              <a:defRPr sz="1000">
                <a:solidFill>
                  <a:schemeClr val="bg1"/>
                </a:solidFill>
                <a:latin typeface="Barlow ExtraBold" panose="00000900000000000000" pitchFamily="2" charset="-18"/>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solidFill>
                  <a:schemeClr val="tx1"/>
                </a:solidFill>
                <a:latin typeface="Barlow" panose="00000500000000000000" pitchFamily="2" charset="-18"/>
              </a:rPr>
              <a:t>Find out more at </a:t>
            </a:r>
            <a:r>
              <a:rPr lang="pl-PL" dirty="0">
                <a:solidFill>
                  <a:schemeClr val="tx1"/>
                </a:solidFill>
              </a:rPr>
              <a:t>www.raben-group.com</a:t>
            </a:r>
          </a:p>
        </p:txBody>
      </p:sp>
    </p:spTree>
    <p:extLst>
      <p:ext uri="{BB962C8B-B14F-4D97-AF65-F5344CB8AC3E}">
        <p14:creationId xmlns:p14="http://schemas.microsoft.com/office/powerpoint/2010/main" val="277649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2. Slajd_tresc_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7924B-0851-4B40-B38F-B0E113243AF6}"/>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Symbol zastępczy tekstu 51">
            <a:extLst>
              <a:ext uri="{FF2B5EF4-FFF2-40B4-BE49-F238E27FC236}">
                <a16:creationId xmlns:a16="http://schemas.microsoft.com/office/drawing/2014/main" id="{0A26FBD7-D1AA-4CCF-B1AD-7B7F7312EAF8}"/>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pl-PL" dirty="0"/>
              <a:t>KLIKNIJ ABY PISAĆ | Nie kopiuj slajdów ze starej prezentacji w całości. Kopiuj tylko zawartość slajdu.                                                    Nie wstawiaj nowych pól tekstowych używając narzędzia „POLE TEKSTOWE” z menu WSTAWIANIE. Aby uzyskać zgodność używanych czcionek zawsze duplikuj i modyfikuj pola tekstowe osadzone pierwotnie na slajdach.</a:t>
            </a:r>
          </a:p>
          <a:p>
            <a:pPr lvl="1"/>
            <a:r>
              <a:rPr lang="pl-PL" dirty="0"/>
              <a:t>Drugi poziom</a:t>
            </a:r>
          </a:p>
          <a:p>
            <a:pPr lvl="2"/>
            <a:r>
              <a:rPr lang="pl-PL" dirty="0"/>
              <a:t>Trzeci poziom</a:t>
            </a:r>
          </a:p>
        </p:txBody>
      </p:sp>
      <p:sp>
        <p:nvSpPr>
          <p:cNvPr id="7" name="Symbol zastępczy tekstu 49">
            <a:extLst>
              <a:ext uri="{FF2B5EF4-FFF2-40B4-BE49-F238E27FC236}">
                <a16:creationId xmlns:a16="http://schemas.microsoft.com/office/drawing/2014/main" id="{C755582F-FDB3-4640-906D-0FDF7ED28C05}"/>
              </a:ext>
            </a:extLst>
          </p:cNvPr>
          <p:cNvSpPr>
            <a:spLocks noGrp="1"/>
          </p:cNvSpPr>
          <p:nvPr>
            <p:ph type="body" sz="quarter" idx="16" hasCustomPrompt="1"/>
          </p:nvPr>
        </p:nvSpPr>
        <p:spPr>
          <a:xfrm>
            <a:off x="0" y="658218"/>
            <a:ext cx="8283358"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pl-PL" dirty="0"/>
              <a:t>JEŻELI POTRZEBNE WPISZ ROZSZERZENIE TEMATU – PODTYTUŁ LUB USUŃ TO POLE</a:t>
            </a:r>
          </a:p>
        </p:txBody>
      </p:sp>
      <p:sp>
        <p:nvSpPr>
          <p:cNvPr id="8" name="Tytuł 6">
            <a:extLst>
              <a:ext uri="{FF2B5EF4-FFF2-40B4-BE49-F238E27FC236}">
                <a16:creationId xmlns:a16="http://schemas.microsoft.com/office/drawing/2014/main" id="{A9085873-D51C-4CC0-8CE7-AE70C0F78C78}"/>
              </a:ext>
            </a:extLst>
          </p:cNvPr>
          <p:cNvSpPr>
            <a:spLocks noGrp="1"/>
          </p:cNvSpPr>
          <p:nvPr>
            <p:ph type="title" hasCustomPrompt="1"/>
          </p:nvPr>
        </p:nvSpPr>
        <p:spPr>
          <a:xfrm>
            <a:off x="0" y="314165"/>
            <a:ext cx="3908762"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pl-PL" dirty="0"/>
              <a:t>WPISZ TYTUŁ / TEMAT SLAJDU</a:t>
            </a:r>
          </a:p>
        </p:txBody>
      </p:sp>
    </p:spTree>
    <p:extLst>
      <p:ext uri="{BB962C8B-B14F-4D97-AF65-F5344CB8AC3E}">
        <p14:creationId xmlns:p14="http://schemas.microsoft.com/office/powerpoint/2010/main" val="13882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 Slajd_tresc_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7924B-0851-4B40-B38F-B0E113243AF6}"/>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Symbol zastępczy tekstu 51">
            <a:extLst>
              <a:ext uri="{FF2B5EF4-FFF2-40B4-BE49-F238E27FC236}">
                <a16:creationId xmlns:a16="http://schemas.microsoft.com/office/drawing/2014/main" id="{0A26FBD7-D1AA-4CCF-B1AD-7B7F7312EAF8}"/>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pl-PL" dirty="0"/>
              <a:t>KLIKNIJ ABY PISAĆ | Nie kopiuj slajdów ze starej prezentacji w całości. Kopiuj tylko zawartość slajdu.                                                    Nie wstawiaj nowych pól tekstowych używając narzędzia „POLE TEKSTOWE” z menu WSTAWIANIE. Aby uzyskać zgodność używanych czcionek zawsze duplikuj i modyfikuj pola tekstowe osadzone pierwotnie na slajdach.</a:t>
            </a:r>
          </a:p>
          <a:p>
            <a:pPr lvl="1"/>
            <a:r>
              <a:rPr lang="pl-PL" dirty="0"/>
              <a:t>Drugi poziom</a:t>
            </a:r>
          </a:p>
          <a:p>
            <a:pPr lvl="2"/>
            <a:r>
              <a:rPr lang="pl-PL" dirty="0"/>
              <a:t>Trzeci poziom</a:t>
            </a:r>
          </a:p>
        </p:txBody>
      </p:sp>
      <p:sp>
        <p:nvSpPr>
          <p:cNvPr id="7" name="Symbol zastępczy tekstu 49">
            <a:extLst>
              <a:ext uri="{FF2B5EF4-FFF2-40B4-BE49-F238E27FC236}">
                <a16:creationId xmlns:a16="http://schemas.microsoft.com/office/drawing/2014/main" id="{C755582F-FDB3-4640-906D-0FDF7ED28C05}"/>
              </a:ext>
            </a:extLst>
          </p:cNvPr>
          <p:cNvSpPr>
            <a:spLocks noGrp="1"/>
          </p:cNvSpPr>
          <p:nvPr>
            <p:ph type="body" sz="quarter" idx="16" hasCustomPrompt="1"/>
          </p:nvPr>
        </p:nvSpPr>
        <p:spPr>
          <a:xfrm>
            <a:off x="0" y="658218"/>
            <a:ext cx="8283358"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pl-PL" dirty="0"/>
              <a:t>JEŻELI POTRZEBNE WPISZ ROZSZERZENIE TEMATU – PODTYTUŁ LUB USUŃ TO POLE</a:t>
            </a:r>
          </a:p>
        </p:txBody>
      </p:sp>
      <p:sp>
        <p:nvSpPr>
          <p:cNvPr id="8" name="Tytuł 6">
            <a:extLst>
              <a:ext uri="{FF2B5EF4-FFF2-40B4-BE49-F238E27FC236}">
                <a16:creationId xmlns:a16="http://schemas.microsoft.com/office/drawing/2014/main" id="{A9085873-D51C-4CC0-8CE7-AE70C0F78C78}"/>
              </a:ext>
            </a:extLst>
          </p:cNvPr>
          <p:cNvSpPr>
            <a:spLocks noGrp="1"/>
          </p:cNvSpPr>
          <p:nvPr>
            <p:ph type="title" hasCustomPrompt="1"/>
          </p:nvPr>
        </p:nvSpPr>
        <p:spPr>
          <a:xfrm>
            <a:off x="0" y="314165"/>
            <a:ext cx="3908762"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pl-PL" dirty="0"/>
              <a:t>WPISZ TYTUŁ / TEMAT SLAJDU</a:t>
            </a:r>
          </a:p>
        </p:txBody>
      </p:sp>
    </p:spTree>
    <p:extLst>
      <p:ext uri="{BB962C8B-B14F-4D97-AF65-F5344CB8AC3E}">
        <p14:creationId xmlns:p14="http://schemas.microsoft.com/office/powerpoint/2010/main" val="101777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Slajd_tytulow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8FCBDD-356E-48E3-9209-6C208DA001EB}"/>
              </a:ext>
            </a:extLst>
          </p:cNvPr>
          <p:cNvSpPr>
            <a:spLocks noGrp="1"/>
          </p:cNvSpPr>
          <p:nvPr>
            <p:ph type="sldNum" sz="quarter" idx="12"/>
          </p:nvPr>
        </p:nvSpPr>
        <p:spPr/>
        <p:txBody>
          <a:bodyPr/>
          <a:lstStyle/>
          <a:p>
            <a:fld id="{34F44958-1879-4153-BDB9-FB5727E586C4}" type="slidenum">
              <a:rPr lang="pl-PL" smtClean="0"/>
              <a:t>‹#›</a:t>
            </a:fld>
            <a:endParaRPr lang="pl-PL" dirty="0"/>
          </a:p>
        </p:txBody>
      </p:sp>
      <p:sp>
        <p:nvSpPr>
          <p:cNvPr id="7" name="Symbol zastępczy tekstu 99">
            <a:extLst>
              <a:ext uri="{FF2B5EF4-FFF2-40B4-BE49-F238E27FC236}">
                <a16:creationId xmlns:a16="http://schemas.microsoft.com/office/drawing/2014/main" id="{B55F89C3-8CB7-4DF3-B6A5-043EF23D9DBF}"/>
              </a:ext>
            </a:extLst>
          </p:cNvPr>
          <p:cNvSpPr>
            <a:spLocks noGrp="1"/>
          </p:cNvSpPr>
          <p:nvPr>
            <p:ph type="body" sz="quarter" idx="14" hasCustomPrompt="1"/>
          </p:nvPr>
        </p:nvSpPr>
        <p:spPr>
          <a:xfrm>
            <a:off x="0" y="2387840"/>
            <a:ext cx="6629059" cy="341632"/>
          </a:xfrm>
          <a:solidFill>
            <a:srgbClr val="474B4D"/>
          </a:solidFill>
        </p:spPr>
        <p:txBody>
          <a:bodyPr wrap="none" anchor="ctr" anchorCtr="0">
            <a:spAutoFit/>
          </a:bodyPr>
          <a:lstStyle>
            <a:lvl1pPr marL="446088" indent="0">
              <a:buNone/>
              <a:defRPr cap="all" baseline="0">
                <a:solidFill>
                  <a:schemeClr val="bg1"/>
                </a:solidFill>
                <a:latin typeface="Barlow Light" panose="00000400000000000000" pitchFamily="2" charset="-18"/>
              </a:defRPr>
            </a:lvl1pPr>
            <a:lvl2pPr marL="457200" indent="0">
              <a:buNone/>
              <a:defRPr cap="all" baseline="0">
                <a:solidFill>
                  <a:schemeClr val="bg1"/>
                </a:solidFill>
                <a:latin typeface="Barlow Light" panose="00000400000000000000" pitchFamily="2" charset="-18"/>
              </a:defRPr>
            </a:lvl2pPr>
            <a:lvl3pPr marL="914400" indent="0">
              <a:buNone/>
              <a:defRPr cap="all" baseline="0">
                <a:solidFill>
                  <a:schemeClr val="bg1"/>
                </a:solidFill>
                <a:latin typeface="Barlow Light" panose="00000400000000000000" pitchFamily="2" charset="-18"/>
              </a:defRPr>
            </a:lvl3pPr>
            <a:lvl4pPr marL="1371600" indent="0">
              <a:buNone/>
              <a:defRPr cap="all" baseline="0">
                <a:solidFill>
                  <a:schemeClr val="bg1"/>
                </a:solidFill>
                <a:latin typeface="Barlow Light" panose="00000400000000000000" pitchFamily="2" charset="-18"/>
              </a:defRPr>
            </a:lvl4pPr>
            <a:lvl5pPr marL="1828800" indent="0">
              <a:buNone/>
              <a:defRPr cap="all" baseline="0">
                <a:solidFill>
                  <a:schemeClr val="bg1"/>
                </a:solidFill>
                <a:latin typeface="Barlow Light" panose="00000400000000000000" pitchFamily="2" charset="-18"/>
              </a:defRPr>
            </a:lvl5pPr>
          </a:lstStyle>
          <a:p>
            <a:pPr lvl="0"/>
            <a:r>
              <a:rPr lang="pl-PL" dirty="0"/>
              <a:t>Dodatkowy opis. Jeżeli niepotrzebny – pole usunąć</a:t>
            </a:r>
          </a:p>
        </p:txBody>
      </p:sp>
      <p:sp>
        <p:nvSpPr>
          <p:cNvPr id="8" name="Podtytuł 2">
            <a:extLst>
              <a:ext uri="{FF2B5EF4-FFF2-40B4-BE49-F238E27FC236}">
                <a16:creationId xmlns:a16="http://schemas.microsoft.com/office/drawing/2014/main" id="{7CC254CB-2D41-4EE6-BA9F-8135597C14B0}"/>
              </a:ext>
            </a:extLst>
          </p:cNvPr>
          <p:cNvSpPr>
            <a:spLocks noGrp="1"/>
          </p:cNvSpPr>
          <p:nvPr>
            <p:ph type="subTitle" idx="13" hasCustomPrompt="1"/>
          </p:nvPr>
        </p:nvSpPr>
        <p:spPr>
          <a:xfrm>
            <a:off x="0" y="1963952"/>
            <a:ext cx="3019096" cy="424732"/>
          </a:xfrm>
          <a:solidFill>
            <a:srgbClr val="474B4D"/>
          </a:solidFill>
        </p:spPr>
        <p:txBody>
          <a:bodyPr wrap="none" anchor="ctr" anchorCtr="0">
            <a:spAutoFit/>
          </a:bodyPr>
          <a:lstStyle>
            <a:lvl1pPr marL="446088" indent="0" algn="l">
              <a:buNone/>
              <a:defRPr sz="2400" cap="all" baseline="0">
                <a:solidFill>
                  <a:schemeClr val="bg1"/>
                </a:solidFill>
                <a:latin typeface="Barlow ExtraBold" panose="00000900000000000000" pitchFamily="2" charset="-1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Pod-Tytuł cz. 2</a:t>
            </a:r>
          </a:p>
        </p:txBody>
      </p:sp>
      <p:sp>
        <p:nvSpPr>
          <p:cNvPr id="9" name="Tytuł 1">
            <a:extLst>
              <a:ext uri="{FF2B5EF4-FFF2-40B4-BE49-F238E27FC236}">
                <a16:creationId xmlns:a16="http://schemas.microsoft.com/office/drawing/2014/main" id="{3EBBD024-C6D8-4EF2-8711-BDCE4DA908EB}"/>
              </a:ext>
            </a:extLst>
          </p:cNvPr>
          <p:cNvSpPr>
            <a:spLocks noGrp="1"/>
          </p:cNvSpPr>
          <p:nvPr>
            <p:ph type="ctrTitle" hasCustomPrompt="1"/>
          </p:nvPr>
        </p:nvSpPr>
        <p:spPr>
          <a:xfrm>
            <a:off x="0" y="1121006"/>
            <a:ext cx="4295087" cy="840230"/>
          </a:xfrm>
          <a:solidFill>
            <a:srgbClr val="E30311"/>
          </a:solidFill>
          <a:ln>
            <a:solidFill>
              <a:srgbClr val="E30311"/>
            </a:solidFill>
          </a:ln>
        </p:spPr>
        <p:txBody>
          <a:bodyPr wrap="none" anchor="ctr" anchorCtr="0">
            <a:spAutoFit/>
          </a:bodyPr>
          <a:lstStyle>
            <a:lvl1pPr marL="446088" indent="0" algn="l">
              <a:defRPr sz="5400" cap="all" baseline="0">
                <a:solidFill>
                  <a:schemeClr val="bg1"/>
                </a:solidFill>
                <a:latin typeface="Barlow ExtraBold" panose="00000900000000000000" pitchFamily="2" charset="-18"/>
              </a:defRPr>
            </a:lvl1pPr>
          </a:lstStyle>
          <a:p>
            <a:r>
              <a:rPr lang="pl-PL" dirty="0"/>
              <a:t>Tytuł cz. 1</a:t>
            </a:r>
          </a:p>
        </p:txBody>
      </p:sp>
      <p:pic>
        <p:nvPicPr>
          <p:cNvPr id="12" name="Picture 11">
            <a:extLst>
              <a:ext uri="{FF2B5EF4-FFF2-40B4-BE49-F238E27FC236}">
                <a16:creationId xmlns:a16="http://schemas.microsoft.com/office/drawing/2014/main" id="{EC138F14-AED2-4397-9AFA-0D01243126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044"/>
          <a:stretch/>
        </p:blipFill>
        <p:spPr>
          <a:xfrm>
            <a:off x="9815513" y="5979319"/>
            <a:ext cx="2376487" cy="558478"/>
          </a:xfrm>
          <a:prstGeom prst="rect">
            <a:avLst/>
          </a:prstGeom>
        </p:spPr>
      </p:pic>
    </p:spTree>
    <p:extLst>
      <p:ext uri="{BB962C8B-B14F-4D97-AF65-F5344CB8AC3E}">
        <p14:creationId xmlns:p14="http://schemas.microsoft.com/office/powerpoint/2010/main" val="76451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Slajd_tresc_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7924B-0851-4B40-B38F-B0E113243AF6}"/>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Symbol zastępczy tekstu 51">
            <a:extLst>
              <a:ext uri="{FF2B5EF4-FFF2-40B4-BE49-F238E27FC236}">
                <a16:creationId xmlns:a16="http://schemas.microsoft.com/office/drawing/2014/main" id="{0A26FBD7-D1AA-4CCF-B1AD-7B7F7312EAF8}"/>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pl-PL" dirty="0"/>
              <a:t>KLIKNIJ ABY PISAĆ | Nie kopiuj slajdów ze starej prezentacji w całości. Kopiuj tylko zawartość slajdu.                                                    Nie wstawiaj nowych pól tekstowych używając narzędzia „POLE TEKSTOWE” z menu WSTAWIANIE. Aby uzyskać zgodność używanych czcionek zawsze duplikuj i modyfikuj pola tekstowe osadzone pierwotnie na slajdach.</a:t>
            </a:r>
          </a:p>
          <a:p>
            <a:pPr lvl="1"/>
            <a:r>
              <a:rPr lang="pl-PL" dirty="0"/>
              <a:t>Drugi poziom</a:t>
            </a:r>
          </a:p>
          <a:p>
            <a:pPr lvl="2"/>
            <a:r>
              <a:rPr lang="pl-PL" dirty="0"/>
              <a:t>Trzeci poziom</a:t>
            </a:r>
          </a:p>
        </p:txBody>
      </p:sp>
      <p:sp>
        <p:nvSpPr>
          <p:cNvPr id="7" name="Symbol zastępczy tekstu 49">
            <a:extLst>
              <a:ext uri="{FF2B5EF4-FFF2-40B4-BE49-F238E27FC236}">
                <a16:creationId xmlns:a16="http://schemas.microsoft.com/office/drawing/2014/main" id="{C755582F-FDB3-4640-906D-0FDF7ED28C05}"/>
              </a:ext>
            </a:extLst>
          </p:cNvPr>
          <p:cNvSpPr>
            <a:spLocks noGrp="1"/>
          </p:cNvSpPr>
          <p:nvPr>
            <p:ph type="body" sz="quarter" idx="16" hasCustomPrompt="1"/>
          </p:nvPr>
        </p:nvSpPr>
        <p:spPr>
          <a:xfrm>
            <a:off x="0" y="658218"/>
            <a:ext cx="8283358"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pl-PL" dirty="0"/>
              <a:t>JEŻELI POTRZEBNE WPISZ ROZSZERZENIE TEMATU – PODTYTUŁ LUB USUŃ TO </a:t>
            </a:r>
            <a:r>
              <a:rPr lang="pl-PL" dirty="0" err="1"/>
              <a:t>POLe</a:t>
            </a:r>
            <a:endParaRPr lang="pl-PL" dirty="0"/>
          </a:p>
        </p:txBody>
      </p:sp>
      <p:sp>
        <p:nvSpPr>
          <p:cNvPr id="8" name="Tytuł 6">
            <a:extLst>
              <a:ext uri="{FF2B5EF4-FFF2-40B4-BE49-F238E27FC236}">
                <a16:creationId xmlns:a16="http://schemas.microsoft.com/office/drawing/2014/main" id="{A9085873-D51C-4CC0-8CE7-AE70C0F78C78}"/>
              </a:ext>
            </a:extLst>
          </p:cNvPr>
          <p:cNvSpPr>
            <a:spLocks noGrp="1"/>
          </p:cNvSpPr>
          <p:nvPr>
            <p:ph type="title" hasCustomPrompt="1"/>
          </p:nvPr>
        </p:nvSpPr>
        <p:spPr>
          <a:xfrm>
            <a:off x="0" y="314165"/>
            <a:ext cx="3908762"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pl-PL" dirty="0"/>
              <a:t>WPISZ TYTUŁ / TEMAT SLAJDU</a:t>
            </a:r>
          </a:p>
        </p:txBody>
      </p:sp>
      <p:pic>
        <p:nvPicPr>
          <p:cNvPr id="9" name="Picture 8">
            <a:extLst>
              <a:ext uri="{FF2B5EF4-FFF2-40B4-BE49-F238E27FC236}">
                <a16:creationId xmlns:a16="http://schemas.microsoft.com/office/drawing/2014/main" id="{6A08DF67-A57E-44CB-AFE3-656F3035E7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044"/>
          <a:stretch/>
        </p:blipFill>
        <p:spPr>
          <a:xfrm>
            <a:off x="9815513" y="5979319"/>
            <a:ext cx="2376487" cy="558478"/>
          </a:xfrm>
          <a:prstGeom prst="rect">
            <a:avLst/>
          </a:prstGeom>
        </p:spPr>
      </p:pic>
    </p:spTree>
    <p:extLst>
      <p:ext uri="{BB962C8B-B14F-4D97-AF65-F5344CB8AC3E}">
        <p14:creationId xmlns:p14="http://schemas.microsoft.com/office/powerpoint/2010/main" val="278242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2. Slajd_tresc_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7924B-0851-4B40-B38F-B0E113243AF6}"/>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Symbol zastępczy tekstu 51">
            <a:extLst>
              <a:ext uri="{FF2B5EF4-FFF2-40B4-BE49-F238E27FC236}">
                <a16:creationId xmlns:a16="http://schemas.microsoft.com/office/drawing/2014/main" id="{0A26FBD7-D1AA-4CCF-B1AD-7B7F7312EAF8}"/>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pl-PL" dirty="0"/>
              <a:t>KLIKNIJ ABY PISAĆ | Nie kopiuj slajdów ze starej prezentacji w całości. Kopiuj tylko zawartość slajdu.                                                    Nie wstawiaj nowych pól tekstowych używając narzędzia „POLE TEKSTOWE” z menu WSTAWIANIE. Aby uzyskać zgodność używanych czcionek zawsze duplikuj i modyfikuj pola tekstowe osadzone pierwotnie na slajdach.</a:t>
            </a:r>
          </a:p>
          <a:p>
            <a:pPr lvl="1"/>
            <a:r>
              <a:rPr lang="pl-PL" dirty="0"/>
              <a:t>Drugi poziom</a:t>
            </a:r>
          </a:p>
          <a:p>
            <a:pPr lvl="2"/>
            <a:r>
              <a:rPr lang="pl-PL" dirty="0"/>
              <a:t>Trzeci poziom</a:t>
            </a:r>
          </a:p>
        </p:txBody>
      </p:sp>
      <p:sp>
        <p:nvSpPr>
          <p:cNvPr id="7" name="Symbol zastępczy tekstu 49">
            <a:extLst>
              <a:ext uri="{FF2B5EF4-FFF2-40B4-BE49-F238E27FC236}">
                <a16:creationId xmlns:a16="http://schemas.microsoft.com/office/drawing/2014/main" id="{C755582F-FDB3-4640-906D-0FDF7ED28C05}"/>
              </a:ext>
            </a:extLst>
          </p:cNvPr>
          <p:cNvSpPr>
            <a:spLocks noGrp="1"/>
          </p:cNvSpPr>
          <p:nvPr>
            <p:ph type="body" sz="quarter" idx="16" hasCustomPrompt="1"/>
          </p:nvPr>
        </p:nvSpPr>
        <p:spPr>
          <a:xfrm>
            <a:off x="0" y="658218"/>
            <a:ext cx="8581516"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pl-PL" dirty="0"/>
              <a:t>JEŻELI POTRZEBNE WPISZ ROZSZERZENIE TEMATU – PODTYTUŁ LUB USUŃ TO POLE</a:t>
            </a:r>
          </a:p>
        </p:txBody>
      </p:sp>
      <p:sp>
        <p:nvSpPr>
          <p:cNvPr id="8" name="Tytuł 6">
            <a:extLst>
              <a:ext uri="{FF2B5EF4-FFF2-40B4-BE49-F238E27FC236}">
                <a16:creationId xmlns:a16="http://schemas.microsoft.com/office/drawing/2014/main" id="{A9085873-D51C-4CC0-8CE7-AE70C0F78C78}"/>
              </a:ext>
            </a:extLst>
          </p:cNvPr>
          <p:cNvSpPr>
            <a:spLocks noGrp="1"/>
          </p:cNvSpPr>
          <p:nvPr>
            <p:ph type="title" hasCustomPrompt="1"/>
          </p:nvPr>
        </p:nvSpPr>
        <p:spPr>
          <a:xfrm>
            <a:off x="0" y="314165"/>
            <a:ext cx="3908762"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pl-PL" dirty="0"/>
              <a:t>WPISZ TYTUŁ / TEMAT SLAJDU</a:t>
            </a:r>
          </a:p>
        </p:txBody>
      </p:sp>
    </p:spTree>
    <p:extLst>
      <p:ext uri="{BB962C8B-B14F-4D97-AF65-F5344CB8AC3E}">
        <p14:creationId xmlns:p14="http://schemas.microsoft.com/office/powerpoint/2010/main" val="394739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Slajd_koncow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A581B4-C8C9-42EE-ACBA-F867E8880AA1}"/>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8" name="Symbol zastępczy obrazu 19">
            <a:extLst>
              <a:ext uri="{FF2B5EF4-FFF2-40B4-BE49-F238E27FC236}">
                <a16:creationId xmlns:a16="http://schemas.microsoft.com/office/drawing/2014/main" id="{E50A301B-889D-49F1-9BD5-C32494784CA1}"/>
              </a:ext>
            </a:extLst>
          </p:cNvPr>
          <p:cNvSpPr>
            <a:spLocks noGrp="1"/>
          </p:cNvSpPr>
          <p:nvPr>
            <p:ph type="pic" sz="quarter" idx="29" hasCustomPrompt="1"/>
          </p:nvPr>
        </p:nvSpPr>
        <p:spPr>
          <a:xfrm>
            <a:off x="6142474" y="2156059"/>
            <a:ext cx="1674813" cy="2502568"/>
          </a:xfrm>
        </p:spPr>
        <p:txBody>
          <a:bodyPr anchor="ctr" anchorCtr="0">
            <a:normAutofit/>
          </a:bodyPr>
          <a:lstStyle>
            <a:lvl1pPr marL="0" indent="0" algn="ctr">
              <a:buNone/>
              <a:defRPr sz="1400"/>
            </a:lvl1pPr>
          </a:lstStyle>
          <a:p>
            <a:r>
              <a:rPr lang="pl-PL" dirty="0"/>
              <a:t>Tu wstaw swoje zdjęcie</a:t>
            </a:r>
          </a:p>
          <a:p>
            <a:r>
              <a:rPr lang="pl-PL" dirty="0"/>
              <a:t>(ujęcie od pasa w górę)</a:t>
            </a:r>
          </a:p>
        </p:txBody>
      </p:sp>
      <p:sp>
        <p:nvSpPr>
          <p:cNvPr id="9" name="Symbol zastępczy tekstu 8">
            <a:extLst>
              <a:ext uri="{FF2B5EF4-FFF2-40B4-BE49-F238E27FC236}">
                <a16:creationId xmlns:a16="http://schemas.microsoft.com/office/drawing/2014/main" id="{A7DFBF2A-28F3-4F67-A147-5BDD2A6848A2}"/>
              </a:ext>
            </a:extLst>
          </p:cNvPr>
          <p:cNvSpPr>
            <a:spLocks noGrp="1"/>
          </p:cNvSpPr>
          <p:nvPr>
            <p:ph type="body" sz="quarter" idx="25" hasCustomPrompt="1"/>
          </p:nvPr>
        </p:nvSpPr>
        <p:spPr>
          <a:xfrm>
            <a:off x="7892158" y="2177894"/>
            <a:ext cx="3728447" cy="360000"/>
          </a:xfrm>
        </p:spPr>
        <p:txBody>
          <a:bodyPr anchor="ctr" anchorCtr="0"/>
          <a:lstStyle>
            <a:lvl1pPr marL="0" indent="0">
              <a:buNone/>
              <a:defRPr>
                <a:solidFill>
                  <a:srgbClr val="474B4D"/>
                </a:solidFill>
                <a:latin typeface="Barlow ExtraBold" panose="00000900000000000000" pitchFamily="2" charset="-18"/>
              </a:defRPr>
            </a:lvl1pPr>
          </a:lstStyle>
          <a:p>
            <a:pPr lvl="0"/>
            <a:r>
              <a:rPr lang="pl-PL" dirty="0"/>
              <a:t>Imię i Nazwisko</a:t>
            </a:r>
          </a:p>
        </p:txBody>
      </p:sp>
      <p:sp>
        <p:nvSpPr>
          <p:cNvPr id="10" name="Symbol zastępczy tekstu 12">
            <a:extLst>
              <a:ext uri="{FF2B5EF4-FFF2-40B4-BE49-F238E27FC236}">
                <a16:creationId xmlns:a16="http://schemas.microsoft.com/office/drawing/2014/main" id="{561CF584-B0B6-449D-A899-DBECA06B34AA}"/>
              </a:ext>
            </a:extLst>
          </p:cNvPr>
          <p:cNvSpPr>
            <a:spLocks noGrp="1"/>
          </p:cNvSpPr>
          <p:nvPr>
            <p:ph type="body" sz="quarter" idx="26" hasCustomPrompt="1"/>
          </p:nvPr>
        </p:nvSpPr>
        <p:spPr>
          <a:xfrm>
            <a:off x="7892158" y="2558988"/>
            <a:ext cx="3737217" cy="360000"/>
          </a:xfrm>
        </p:spPr>
        <p:txBody>
          <a:bodyPr anchor="ctr" anchorCtr="0">
            <a:noAutofit/>
          </a:bodyPr>
          <a:lstStyle>
            <a:lvl1pPr marL="0" indent="0">
              <a:buNone/>
              <a:defRPr sz="1600">
                <a:solidFill>
                  <a:srgbClr val="474B4D"/>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pl-PL" dirty="0"/>
              <a:t>Stanowisko</a:t>
            </a:r>
          </a:p>
        </p:txBody>
      </p:sp>
      <p:sp>
        <p:nvSpPr>
          <p:cNvPr id="11" name="Symbol zastępczy tekstu 15">
            <a:extLst>
              <a:ext uri="{FF2B5EF4-FFF2-40B4-BE49-F238E27FC236}">
                <a16:creationId xmlns:a16="http://schemas.microsoft.com/office/drawing/2014/main" id="{C7E94882-9808-497F-BDBC-FAF3321FA280}"/>
              </a:ext>
            </a:extLst>
          </p:cNvPr>
          <p:cNvSpPr>
            <a:spLocks noGrp="1"/>
          </p:cNvSpPr>
          <p:nvPr>
            <p:ph type="body" sz="quarter" idx="27" hasCustomPrompt="1"/>
          </p:nvPr>
        </p:nvSpPr>
        <p:spPr>
          <a:xfrm>
            <a:off x="7892157" y="3099405"/>
            <a:ext cx="3737217" cy="317500"/>
          </a:xfrm>
        </p:spPr>
        <p:txBody>
          <a:bodyPr vert="horz" lIns="91440" tIns="45720" rIns="91440" bIns="45720" rtlCol="0" anchor="ctr" anchorCtr="0">
            <a:noAutofit/>
          </a:bodyPr>
          <a:lstStyle>
            <a:lvl1pPr marL="0" indent="0">
              <a:buNone/>
              <a:defRPr lang="pl-PL" sz="1600" dirty="0">
                <a:solidFill>
                  <a:srgbClr val="474B4D"/>
                </a:solidFill>
              </a:defRPr>
            </a:lvl1pPr>
          </a:lstStyle>
          <a:p>
            <a:pPr marL="228600" lvl="0" indent="-228600"/>
            <a:r>
              <a:rPr lang="pl-PL" dirty="0"/>
              <a:t>Nazwa firmy</a:t>
            </a:r>
          </a:p>
        </p:txBody>
      </p:sp>
      <p:sp>
        <p:nvSpPr>
          <p:cNvPr id="12" name="Symbol zastępczy tekstu 17">
            <a:extLst>
              <a:ext uri="{FF2B5EF4-FFF2-40B4-BE49-F238E27FC236}">
                <a16:creationId xmlns:a16="http://schemas.microsoft.com/office/drawing/2014/main" id="{189AC306-3B29-409E-B427-C4756C12B76C}"/>
              </a:ext>
            </a:extLst>
          </p:cNvPr>
          <p:cNvSpPr>
            <a:spLocks noGrp="1"/>
          </p:cNvSpPr>
          <p:nvPr>
            <p:ph type="body" sz="quarter" idx="28" hasCustomPrompt="1"/>
          </p:nvPr>
        </p:nvSpPr>
        <p:spPr>
          <a:xfrm>
            <a:off x="7892157" y="3623956"/>
            <a:ext cx="3737217" cy="1029487"/>
          </a:xfrm>
        </p:spPr>
        <p:txBody>
          <a:bodyPr vert="horz" lIns="91440" tIns="45720" rIns="91440" bIns="45720" rtlCol="0" anchor="ctr" anchorCtr="0">
            <a:noAutofit/>
          </a:bodyPr>
          <a:lstStyle>
            <a:lvl1pPr marL="0" indent="0">
              <a:buNone/>
              <a:defRPr lang="pl-PL" sz="1600" dirty="0">
                <a:solidFill>
                  <a:srgbClr val="474B4D"/>
                </a:solidFill>
              </a:defRPr>
            </a:lvl1pPr>
          </a:lstStyle>
          <a:p>
            <a:pPr marL="228600" lvl="0" indent="-228600"/>
            <a:r>
              <a:rPr lang="pl-PL" dirty="0"/>
              <a:t>Dane kontaktowe:</a:t>
            </a:r>
          </a:p>
          <a:p>
            <a:pPr marL="228600" lvl="0" indent="-228600"/>
            <a:r>
              <a:rPr lang="pl-PL" dirty="0"/>
              <a:t>Tel.:</a:t>
            </a:r>
          </a:p>
          <a:p>
            <a:pPr marL="228600" lvl="0" indent="-228600"/>
            <a:r>
              <a:rPr lang="pl-PL" dirty="0"/>
              <a:t>Email:</a:t>
            </a:r>
          </a:p>
        </p:txBody>
      </p:sp>
      <p:sp>
        <p:nvSpPr>
          <p:cNvPr id="14" name="pole tekstowe 74">
            <a:hlinkClick r:id="rId2"/>
            <a:extLst>
              <a:ext uri="{FF2B5EF4-FFF2-40B4-BE49-F238E27FC236}">
                <a16:creationId xmlns:a16="http://schemas.microsoft.com/office/drawing/2014/main" id="{A330629F-731D-4355-B954-89BAC6A87FCD}"/>
              </a:ext>
            </a:extLst>
          </p:cNvPr>
          <p:cNvSpPr txBox="1"/>
          <p:nvPr userDrawn="1"/>
        </p:nvSpPr>
        <p:spPr>
          <a:xfrm>
            <a:off x="443884" y="6154220"/>
            <a:ext cx="2707689" cy="230832"/>
          </a:xfrm>
          <a:prstGeom prst="rect">
            <a:avLst/>
          </a:prstGeom>
          <a:noFill/>
        </p:spPr>
        <p:txBody>
          <a:bodyPr vert="horz" lIns="91440" tIns="45720" rIns="91440" bIns="45720" rtlCol="0" anchor="ctr" anchorCtr="0">
            <a:normAutofit fontScale="92500"/>
          </a:bodyPr>
          <a:lstStyle>
            <a:lvl1pPr lvl="0" indent="0">
              <a:lnSpc>
                <a:spcPct val="90000"/>
              </a:lnSpc>
              <a:spcBef>
                <a:spcPts val="1000"/>
              </a:spcBef>
              <a:buClr>
                <a:srgbClr val="FF0000"/>
              </a:buClr>
              <a:buFont typeface="Wingdings" panose="05000000000000000000" pitchFamily="2" charset="2"/>
              <a:buNone/>
              <a:defRPr sz="1000">
                <a:solidFill>
                  <a:schemeClr val="bg1"/>
                </a:solidFill>
                <a:latin typeface="Barlow ExtraBold" panose="00000900000000000000" pitchFamily="2" charset="-18"/>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solidFill>
                  <a:schemeClr val="tx1"/>
                </a:solidFill>
                <a:latin typeface="Barlow" panose="00000500000000000000" pitchFamily="2" charset="-18"/>
              </a:rPr>
              <a:t>Dowiedz się więcej na: </a:t>
            </a:r>
            <a:r>
              <a:rPr lang="pl-PL" dirty="0">
                <a:solidFill>
                  <a:schemeClr val="tx1"/>
                </a:solidFill>
              </a:rPr>
              <a:t>www.raben-group.com</a:t>
            </a:r>
          </a:p>
        </p:txBody>
      </p:sp>
      <p:sp>
        <p:nvSpPr>
          <p:cNvPr id="15" name="pole tekstowe 38">
            <a:hlinkClick r:id="rId2"/>
            <a:extLst>
              <a:ext uri="{FF2B5EF4-FFF2-40B4-BE49-F238E27FC236}">
                <a16:creationId xmlns:a16="http://schemas.microsoft.com/office/drawing/2014/main" id="{F872A777-589A-4124-A656-0B4E047AF5F7}"/>
              </a:ext>
            </a:extLst>
          </p:cNvPr>
          <p:cNvSpPr txBox="1"/>
          <p:nvPr userDrawn="1"/>
        </p:nvSpPr>
        <p:spPr>
          <a:xfrm>
            <a:off x="0" y="2144213"/>
            <a:ext cx="3978111" cy="840230"/>
          </a:xfrm>
          <a:prstGeom prst="rect">
            <a:avLst/>
          </a:prstGeom>
          <a:solidFill>
            <a:srgbClr val="E30311"/>
          </a:solidFill>
        </p:spPr>
        <p:txBody>
          <a:bodyPr vert="horz" wrap="square" lIns="91440" tIns="45720" rIns="91440" bIns="45720" rtlCol="0" anchor="ctr" anchorCtr="0">
            <a:spAutoFit/>
          </a:bodyPr>
          <a:lstStyle>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DZIĘKUJĘ</a:t>
            </a:r>
          </a:p>
        </p:txBody>
      </p:sp>
      <p:sp>
        <p:nvSpPr>
          <p:cNvPr id="16" name="pole tekstowe 39">
            <a:hlinkClick r:id="rId2"/>
            <a:extLst>
              <a:ext uri="{FF2B5EF4-FFF2-40B4-BE49-F238E27FC236}">
                <a16:creationId xmlns:a16="http://schemas.microsoft.com/office/drawing/2014/main" id="{85597576-D349-45A9-BA07-720C6DE5E103}"/>
              </a:ext>
            </a:extLst>
          </p:cNvPr>
          <p:cNvSpPr txBox="1"/>
          <p:nvPr userDrawn="1"/>
        </p:nvSpPr>
        <p:spPr>
          <a:xfrm>
            <a:off x="0" y="2978713"/>
            <a:ext cx="1687398" cy="840230"/>
          </a:xfrm>
          <a:prstGeom prst="rect">
            <a:avLst/>
          </a:prstGeom>
          <a:solidFill>
            <a:srgbClr val="E30311"/>
          </a:solidFill>
        </p:spPr>
        <p:txBody>
          <a:bodyPr vert="horz" wrap="square" lIns="91440" tIns="45720" rIns="91440" bIns="45720" rtlCol="0" anchor="ctr" anchorCtr="0">
            <a:spAutoFit/>
          </a:bodyPr>
          <a:lstStyle>
            <a:defPPr>
              <a:defRPr lang="pl-PL"/>
            </a:defPPr>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ZA</a:t>
            </a:r>
          </a:p>
        </p:txBody>
      </p:sp>
      <p:sp>
        <p:nvSpPr>
          <p:cNvPr id="17" name="pole tekstowe 40">
            <a:hlinkClick r:id="rId2"/>
            <a:extLst>
              <a:ext uri="{FF2B5EF4-FFF2-40B4-BE49-F238E27FC236}">
                <a16:creationId xmlns:a16="http://schemas.microsoft.com/office/drawing/2014/main" id="{BC9AED99-622A-4930-ABC4-0704F7979FD6}"/>
              </a:ext>
            </a:extLst>
          </p:cNvPr>
          <p:cNvSpPr txBox="1"/>
          <p:nvPr userDrawn="1"/>
        </p:nvSpPr>
        <p:spPr>
          <a:xfrm>
            <a:off x="0" y="3813213"/>
            <a:ext cx="3151573" cy="840230"/>
          </a:xfrm>
          <a:prstGeom prst="rect">
            <a:avLst/>
          </a:prstGeom>
          <a:solidFill>
            <a:srgbClr val="E30311"/>
          </a:solidFill>
        </p:spPr>
        <p:txBody>
          <a:bodyPr vert="horz" wrap="square" lIns="91440" tIns="45720" rIns="91440" bIns="45720" rtlCol="0" anchor="ctr" anchorCtr="0">
            <a:spAutoFit/>
          </a:bodyPr>
          <a:lstStyle>
            <a:defPPr>
              <a:defRPr lang="pl-PL"/>
            </a:defPPr>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UWAGĘ</a:t>
            </a:r>
          </a:p>
        </p:txBody>
      </p:sp>
      <p:pic>
        <p:nvPicPr>
          <p:cNvPr id="18" name="Picture 17">
            <a:extLst>
              <a:ext uri="{FF2B5EF4-FFF2-40B4-BE49-F238E27FC236}">
                <a16:creationId xmlns:a16="http://schemas.microsoft.com/office/drawing/2014/main" id="{83A5005A-2C63-479E-89F6-168AC9CB06D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044"/>
          <a:stretch/>
        </p:blipFill>
        <p:spPr>
          <a:xfrm>
            <a:off x="9815513" y="5979319"/>
            <a:ext cx="2376487" cy="558478"/>
          </a:xfrm>
          <a:prstGeom prst="rect">
            <a:avLst/>
          </a:prstGeom>
        </p:spPr>
      </p:pic>
    </p:spTree>
    <p:extLst>
      <p:ext uri="{BB962C8B-B14F-4D97-AF65-F5344CB8AC3E}">
        <p14:creationId xmlns:p14="http://schemas.microsoft.com/office/powerpoint/2010/main" val="149652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2. Content_slide_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7924B-0851-4B40-B38F-B0E113243AF6}"/>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Symbol zastępczy tekstu 51">
            <a:extLst>
              <a:ext uri="{FF2B5EF4-FFF2-40B4-BE49-F238E27FC236}">
                <a16:creationId xmlns:a16="http://schemas.microsoft.com/office/drawing/2014/main" id="{0A26FBD7-D1AA-4CCF-B1AD-7B7F7312EAF8}"/>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en-US" dirty="0"/>
              <a:t>CLICK TO WRITE I Do not copy the entire slides from the old presentation. Copy only slide content. Do not insert new text fields using the "TEXT BOX" tool from the INSERT menu. To match the fonts used, always duplicate and modify the text fields originally embedded in the slides.</a:t>
            </a:r>
            <a:endParaRPr lang="pl-PL" dirty="0"/>
          </a:p>
          <a:p>
            <a:pPr lvl="1"/>
            <a:r>
              <a:rPr lang="pl-PL" dirty="0"/>
              <a:t>Second </a:t>
            </a:r>
            <a:r>
              <a:rPr lang="pl-PL" dirty="0" err="1"/>
              <a:t>level</a:t>
            </a:r>
            <a:endParaRPr lang="pl-PL" dirty="0"/>
          </a:p>
          <a:p>
            <a:pPr lvl="2"/>
            <a:r>
              <a:rPr lang="pl-PL" dirty="0"/>
              <a:t>Third </a:t>
            </a:r>
            <a:r>
              <a:rPr lang="pl-PL" dirty="0" err="1"/>
              <a:t>level</a:t>
            </a:r>
            <a:endParaRPr lang="pl-PL" dirty="0"/>
          </a:p>
        </p:txBody>
      </p:sp>
      <p:sp>
        <p:nvSpPr>
          <p:cNvPr id="7" name="Symbol zastępczy tekstu 49">
            <a:extLst>
              <a:ext uri="{FF2B5EF4-FFF2-40B4-BE49-F238E27FC236}">
                <a16:creationId xmlns:a16="http://schemas.microsoft.com/office/drawing/2014/main" id="{C755582F-FDB3-4640-906D-0FDF7ED28C05}"/>
              </a:ext>
            </a:extLst>
          </p:cNvPr>
          <p:cNvSpPr>
            <a:spLocks noGrp="1"/>
          </p:cNvSpPr>
          <p:nvPr>
            <p:ph type="body" sz="quarter" idx="16" hasCustomPrompt="1"/>
          </p:nvPr>
        </p:nvSpPr>
        <p:spPr>
          <a:xfrm>
            <a:off x="0" y="658218"/>
            <a:ext cx="8581516"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IF NEEDED WRITE THE EXTENSION OF THE SUBJECT – SUBTITLE OR DELETE THIS FIELD</a:t>
            </a:r>
          </a:p>
        </p:txBody>
      </p:sp>
      <p:sp>
        <p:nvSpPr>
          <p:cNvPr id="8" name="Tytuł 6">
            <a:extLst>
              <a:ext uri="{FF2B5EF4-FFF2-40B4-BE49-F238E27FC236}">
                <a16:creationId xmlns:a16="http://schemas.microsoft.com/office/drawing/2014/main" id="{A9085873-D51C-4CC0-8CE7-AE70C0F78C78}"/>
              </a:ext>
            </a:extLst>
          </p:cNvPr>
          <p:cNvSpPr>
            <a:spLocks noGrp="1"/>
          </p:cNvSpPr>
          <p:nvPr>
            <p:ph type="title" hasCustomPrompt="1"/>
          </p:nvPr>
        </p:nvSpPr>
        <p:spPr>
          <a:xfrm>
            <a:off x="0" y="314165"/>
            <a:ext cx="4585230"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en-US" dirty="0"/>
              <a:t>ENTER TITLE / SUBJECT OF THE SLIDE</a:t>
            </a:r>
            <a:endParaRPr lang="pl-PL" dirty="0"/>
          </a:p>
        </p:txBody>
      </p:sp>
    </p:spTree>
    <p:extLst>
      <p:ext uri="{BB962C8B-B14F-4D97-AF65-F5344CB8AC3E}">
        <p14:creationId xmlns:p14="http://schemas.microsoft.com/office/powerpoint/2010/main" val="258647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Content">
    <p:spTree>
      <p:nvGrpSpPr>
        <p:cNvPr id="1" name=""/>
        <p:cNvGrpSpPr/>
        <p:nvPr/>
      </p:nvGrpSpPr>
      <p:grpSpPr>
        <a:xfrm>
          <a:off x="0" y="0"/>
          <a:ext cx="0" cy="0"/>
          <a:chOff x="0" y="0"/>
          <a:chExt cx="0" cy="0"/>
        </a:xfrm>
      </p:grpSpPr>
      <p:sp>
        <p:nvSpPr>
          <p:cNvPr id="9" name="Symbol zastępczy tekstu 49">
            <a:extLst>
              <a:ext uri="{FF2B5EF4-FFF2-40B4-BE49-F238E27FC236}">
                <a16:creationId xmlns:a16="http://schemas.microsoft.com/office/drawing/2014/main" id="{D9610B42-1A13-47C1-9F20-EC6040C5CBDF}"/>
              </a:ext>
            </a:extLst>
          </p:cNvPr>
          <p:cNvSpPr>
            <a:spLocks noGrp="1"/>
          </p:cNvSpPr>
          <p:nvPr>
            <p:ph type="body" sz="quarter" idx="16" hasCustomPrompt="1"/>
          </p:nvPr>
        </p:nvSpPr>
        <p:spPr>
          <a:xfrm>
            <a:off x="0" y="658218"/>
            <a:ext cx="8581516"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noProof="0"/>
              <a:t>IF NEEDED WRITE THE EXTENSION OF THE SUBJECT – SUBTITLE OR DELETE THIS FIELD</a:t>
            </a:r>
          </a:p>
        </p:txBody>
      </p:sp>
      <p:sp>
        <p:nvSpPr>
          <p:cNvPr id="8" name="Tytuł 6">
            <a:extLst>
              <a:ext uri="{FF2B5EF4-FFF2-40B4-BE49-F238E27FC236}">
                <a16:creationId xmlns:a16="http://schemas.microsoft.com/office/drawing/2014/main" id="{5FEDBA15-A119-479D-82A6-F08ED19FDC51}"/>
              </a:ext>
            </a:extLst>
          </p:cNvPr>
          <p:cNvSpPr>
            <a:spLocks noGrp="1"/>
          </p:cNvSpPr>
          <p:nvPr>
            <p:ph type="title" hasCustomPrompt="1"/>
          </p:nvPr>
        </p:nvSpPr>
        <p:spPr>
          <a:xfrm>
            <a:off x="0" y="314165"/>
            <a:ext cx="4585230"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en-US" noProof="0"/>
              <a:t>ENTER TITLE / SUBJECT OF THE SLIDE</a:t>
            </a:r>
            <a:endParaRPr lang="pl-PL"/>
          </a:p>
        </p:txBody>
      </p:sp>
      <p:sp>
        <p:nvSpPr>
          <p:cNvPr id="12" name="Symbol zastępczy tekstu 51">
            <a:extLst>
              <a:ext uri="{FF2B5EF4-FFF2-40B4-BE49-F238E27FC236}">
                <a16:creationId xmlns:a16="http://schemas.microsoft.com/office/drawing/2014/main" id="{C5A410B0-024D-4518-ACBF-988F08745C4A}"/>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en-US" noProof="0"/>
              <a:t>CLICK TO WRITE I Do not copy the entire slides from the old presentation. Copy only slide content. Do not insert new text fields using the "TEXT BOX" tool from the INSERT menu. To match the fonts used, always duplicate and modify the text fields originally embedded in the slides.</a:t>
            </a:r>
          </a:p>
          <a:p>
            <a:pPr lvl="1"/>
            <a:r>
              <a:rPr lang="en-US" noProof="0"/>
              <a:t>Second level</a:t>
            </a:r>
          </a:p>
          <a:p>
            <a:pPr lvl="2"/>
            <a:r>
              <a:rPr lang="en-US" noProof="0"/>
              <a:t>Third level</a:t>
            </a:r>
          </a:p>
        </p:txBody>
      </p:sp>
      <p:sp>
        <p:nvSpPr>
          <p:cNvPr id="6" name="Symbol zastępczy numeru slajdu 5">
            <a:extLst>
              <a:ext uri="{FF2B5EF4-FFF2-40B4-BE49-F238E27FC236}">
                <a16:creationId xmlns:a16="http://schemas.microsoft.com/office/drawing/2014/main" id="{8440E7E0-7C9A-40B1-9345-1602A5817680}"/>
              </a:ext>
            </a:extLst>
          </p:cNvPr>
          <p:cNvSpPr>
            <a:spLocks noGrp="1"/>
          </p:cNvSpPr>
          <p:nvPr>
            <p:ph type="sldNum" sz="quarter" idx="4"/>
          </p:nvPr>
        </p:nvSpPr>
        <p:spPr>
          <a:xfrm>
            <a:off x="8719241" y="6559550"/>
            <a:ext cx="2743200" cy="365125"/>
          </a:xfrm>
          <a:prstGeom prst="rect">
            <a:avLst/>
          </a:prstGeom>
        </p:spPr>
        <p:txBody>
          <a:bodyPr vert="horz" lIns="91440" tIns="45720" rIns="91440" bIns="45720" rtlCol="0" anchor="ctr"/>
          <a:lstStyle>
            <a:lvl1pPr algn="r">
              <a:defRPr sz="800">
                <a:solidFill>
                  <a:srgbClr val="CDCDCD"/>
                </a:solidFill>
                <a:latin typeface="Barlow Light" panose="00000400000000000000" pitchFamily="2" charset="-18"/>
              </a:defRPr>
            </a:lvl1pPr>
          </a:lstStyle>
          <a:p>
            <a:fld id="{407F87AD-1753-4876-957C-AEE847852B2D}" type="slidenum">
              <a:rPr lang="pl-PL" smtClean="0"/>
              <a:pPr/>
              <a:t>‹#›</a:t>
            </a:fld>
            <a:endParaRPr lang="pl-PL"/>
          </a:p>
        </p:txBody>
      </p:sp>
    </p:spTree>
    <p:extLst>
      <p:ext uri="{BB962C8B-B14F-4D97-AF65-F5344CB8AC3E}">
        <p14:creationId xmlns:p14="http://schemas.microsoft.com/office/powerpoint/2010/main" val="126109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lajd tytułowy">
    <p:spTree>
      <p:nvGrpSpPr>
        <p:cNvPr id="1" name=""/>
        <p:cNvGrpSpPr/>
        <p:nvPr/>
      </p:nvGrpSpPr>
      <p:grpSpPr>
        <a:xfrm>
          <a:off x="0" y="0"/>
          <a:ext cx="0" cy="0"/>
          <a:chOff x="0" y="0"/>
          <a:chExt cx="0" cy="0"/>
        </a:xfrm>
      </p:grpSpPr>
      <p:sp>
        <p:nvSpPr>
          <p:cNvPr id="10" name="Symbol zastępczy tekstu 99">
            <a:extLst>
              <a:ext uri="{FF2B5EF4-FFF2-40B4-BE49-F238E27FC236}">
                <a16:creationId xmlns:a16="http://schemas.microsoft.com/office/drawing/2014/main" id="{682EF11E-EF59-4F66-9FA9-55872883A4E7}"/>
              </a:ext>
            </a:extLst>
          </p:cNvPr>
          <p:cNvSpPr>
            <a:spLocks noGrp="1"/>
          </p:cNvSpPr>
          <p:nvPr>
            <p:ph type="body" sz="quarter" idx="14" hasCustomPrompt="1"/>
          </p:nvPr>
        </p:nvSpPr>
        <p:spPr>
          <a:xfrm>
            <a:off x="0" y="2387840"/>
            <a:ext cx="6753772" cy="341632"/>
          </a:xfrm>
          <a:solidFill>
            <a:srgbClr val="474B4D"/>
          </a:solidFill>
        </p:spPr>
        <p:txBody>
          <a:bodyPr wrap="none" anchor="ctr" anchorCtr="0">
            <a:spAutoFit/>
          </a:bodyPr>
          <a:lstStyle>
            <a:lvl1pPr marL="446088" indent="0">
              <a:buNone/>
              <a:defRPr cap="all" baseline="0">
                <a:solidFill>
                  <a:schemeClr val="bg1"/>
                </a:solidFill>
                <a:latin typeface="Barlow Light" panose="00000400000000000000" pitchFamily="2" charset="-18"/>
              </a:defRPr>
            </a:lvl1pPr>
            <a:lvl2pPr marL="457200" indent="0">
              <a:buNone/>
              <a:defRPr cap="all" baseline="0">
                <a:solidFill>
                  <a:schemeClr val="bg1"/>
                </a:solidFill>
                <a:latin typeface="Barlow Light" panose="00000400000000000000" pitchFamily="2" charset="-18"/>
              </a:defRPr>
            </a:lvl2pPr>
            <a:lvl3pPr marL="914400" indent="0">
              <a:buNone/>
              <a:defRPr cap="all" baseline="0">
                <a:solidFill>
                  <a:schemeClr val="bg1"/>
                </a:solidFill>
                <a:latin typeface="Barlow Light" panose="00000400000000000000" pitchFamily="2" charset="-18"/>
              </a:defRPr>
            </a:lvl3pPr>
            <a:lvl4pPr marL="1371600" indent="0">
              <a:buNone/>
              <a:defRPr cap="all" baseline="0">
                <a:solidFill>
                  <a:schemeClr val="bg1"/>
                </a:solidFill>
                <a:latin typeface="Barlow Light" panose="00000400000000000000" pitchFamily="2" charset="-18"/>
              </a:defRPr>
            </a:lvl4pPr>
            <a:lvl5pPr marL="1828800" indent="0">
              <a:buNone/>
              <a:defRPr cap="all" baseline="0">
                <a:solidFill>
                  <a:schemeClr val="bg1"/>
                </a:solidFill>
                <a:latin typeface="Barlow Light" panose="00000400000000000000" pitchFamily="2" charset="-18"/>
              </a:defRPr>
            </a:lvl5pPr>
          </a:lstStyle>
          <a:p>
            <a:pPr lvl="0"/>
            <a:r>
              <a:rPr lang="pl-PL" dirty="0"/>
              <a:t>Dodatkowy opis. Jeżeli niepotrzebny – pole usunąć</a:t>
            </a:r>
          </a:p>
        </p:txBody>
      </p:sp>
      <p:sp>
        <p:nvSpPr>
          <p:cNvPr id="9" name="Podtytuł 2">
            <a:extLst>
              <a:ext uri="{FF2B5EF4-FFF2-40B4-BE49-F238E27FC236}">
                <a16:creationId xmlns:a16="http://schemas.microsoft.com/office/drawing/2014/main" id="{AC8F3065-C6F1-4EBF-A23A-7124D8B70F4F}"/>
              </a:ext>
            </a:extLst>
          </p:cNvPr>
          <p:cNvSpPr>
            <a:spLocks noGrp="1"/>
          </p:cNvSpPr>
          <p:nvPr>
            <p:ph type="subTitle" idx="13" hasCustomPrompt="1"/>
          </p:nvPr>
        </p:nvSpPr>
        <p:spPr>
          <a:xfrm>
            <a:off x="0" y="1963952"/>
            <a:ext cx="3019096" cy="424732"/>
          </a:xfrm>
          <a:solidFill>
            <a:srgbClr val="474B4D"/>
          </a:solidFill>
        </p:spPr>
        <p:txBody>
          <a:bodyPr wrap="none" anchor="ctr" anchorCtr="0">
            <a:spAutoFit/>
          </a:bodyPr>
          <a:lstStyle>
            <a:lvl1pPr marL="446088" indent="0" algn="l">
              <a:buNone/>
              <a:defRPr sz="2400" cap="all" baseline="0">
                <a:solidFill>
                  <a:schemeClr val="bg1"/>
                </a:solidFill>
                <a:latin typeface="Barlow ExtraBold" panose="00000900000000000000" pitchFamily="2" charset="-1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Pod-Tytuł cz. 2</a:t>
            </a:r>
          </a:p>
        </p:txBody>
      </p:sp>
      <p:sp>
        <p:nvSpPr>
          <p:cNvPr id="8" name="Tytuł 1">
            <a:extLst>
              <a:ext uri="{FF2B5EF4-FFF2-40B4-BE49-F238E27FC236}">
                <a16:creationId xmlns:a16="http://schemas.microsoft.com/office/drawing/2014/main" id="{DD74E217-9903-4C75-B844-7CAF6FA0C4EE}"/>
              </a:ext>
            </a:extLst>
          </p:cNvPr>
          <p:cNvSpPr>
            <a:spLocks noGrp="1"/>
          </p:cNvSpPr>
          <p:nvPr>
            <p:ph type="ctrTitle" hasCustomPrompt="1"/>
          </p:nvPr>
        </p:nvSpPr>
        <p:spPr>
          <a:xfrm>
            <a:off x="0" y="1121006"/>
            <a:ext cx="4295087" cy="840230"/>
          </a:xfrm>
          <a:solidFill>
            <a:srgbClr val="E30311"/>
          </a:solidFill>
          <a:ln>
            <a:solidFill>
              <a:srgbClr val="E30311"/>
            </a:solidFill>
          </a:ln>
        </p:spPr>
        <p:txBody>
          <a:bodyPr wrap="none" anchor="ctr" anchorCtr="0">
            <a:spAutoFit/>
          </a:bodyPr>
          <a:lstStyle>
            <a:lvl1pPr marL="446088" indent="0" algn="l">
              <a:defRPr sz="5400" cap="all" baseline="0">
                <a:solidFill>
                  <a:schemeClr val="bg1"/>
                </a:solidFill>
                <a:latin typeface="Barlow ExtraBold" panose="00000900000000000000" pitchFamily="2" charset="-18"/>
              </a:defRPr>
            </a:lvl1pPr>
          </a:lstStyle>
          <a:p>
            <a:r>
              <a:rPr lang="pl-PL" dirty="0"/>
              <a:t>Tytuł cz. 1</a:t>
            </a:r>
          </a:p>
        </p:txBody>
      </p:sp>
      <p:sp>
        <p:nvSpPr>
          <p:cNvPr id="15" name="Symbol zastępczy numeru slajdu 5">
            <a:extLst>
              <a:ext uri="{FF2B5EF4-FFF2-40B4-BE49-F238E27FC236}">
                <a16:creationId xmlns:a16="http://schemas.microsoft.com/office/drawing/2014/main" id="{38DC4ACC-CD87-478C-9B7D-A5BC8C9297EB}"/>
              </a:ext>
            </a:extLst>
          </p:cNvPr>
          <p:cNvSpPr>
            <a:spLocks noGrp="1"/>
          </p:cNvSpPr>
          <p:nvPr>
            <p:ph type="sldNum" sz="quarter" idx="4"/>
          </p:nvPr>
        </p:nvSpPr>
        <p:spPr>
          <a:xfrm>
            <a:off x="8719241" y="6559550"/>
            <a:ext cx="2743200" cy="365125"/>
          </a:xfrm>
          <a:prstGeom prst="rect">
            <a:avLst/>
          </a:prstGeom>
        </p:spPr>
        <p:txBody>
          <a:bodyPr vert="horz" lIns="91440" tIns="45720" rIns="91440" bIns="45720" rtlCol="0" anchor="ctr"/>
          <a:lstStyle>
            <a:lvl1pPr algn="r">
              <a:defRPr sz="800">
                <a:solidFill>
                  <a:schemeClr val="tx1">
                    <a:tint val="75000"/>
                  </a:schemeClr>
                </a:solidFill>
                <a:latin typeface="Barlow Light" panose="00000400000000000000" pitchFamily="2" charset="-18"/>
              </a:defRPr>
            </a:lvl1pPr>
          </a:lstStyle>
          <a:p>
            <a:fld id="{407F87AD-1753-4876-957C-AEE847852B2D}" type="slidenum">
              <a:rPr lang="pl-PL" smtClean="0"/>
              <a:pPr/>
              <a:t>‹#›</a:t>
            </a:fld>
            <a:endParaRPr lang="pl-PL" dirty="0"/>
          </a:p>
        </p:txBody>
      </p:sp>
      <p:pic>
        <p:nvPicPr>
          <p:cNvPr id="7" name="Picture 9">
            <a:extLst>
              <a:ext uri="{FF2B5EF4-FFF2-40B4-BE49-F238E27FC236}">
                <a16:creationId xmlns:a16="http://schemas.microsoft.com/office/drawing/2014/main" id="{763818EE-C70E-40E5-AA9F-790F1C1523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0097" y="5980113"/>
            <a:ext cx="2551428" cy="594694"/>
          </a:xfrm>
          <a:prstGeom prst="rect">
            <a:avLst/>
          </a:prstGeom>
        </p:spPr>
      </p:pic>
    </p:spTree>
    <p:extLst>
      <p:ext uri="{BB962C8B-B14F-4D97-AF65-F5344CB8AC3E}">
        <p14:creationId xmlns:p14="http://schemas.microsoft.com/office/powerpoint/2010/main" val="375970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76">
          <p15:clr>
            <a:srgbClr val="FBAE40"/>
          </p15:clr>
        </p15:guide>
        <p15:guide id="3" pos="717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7" name="Tytuł 6">
            <a:extLst>
              <a:ext uri="{FF2B5EF4-FFF2-40B4-BE49-F238E27FC236}">
                <a16:creationId xmlns:a16="http://schemas.microsoft.com/office/drawing/2014/main" id="{8EF0679C-CDEA-4181-AEF0-C48ADEA2A0A9}"/>
              </a:ext>
            </a:extLst>
          </p:cNvPr>
          <p:cNvSpPr>
            <a:spLocks noGrp="1"/>
          </p:cNvSpPr>
          <p:nvPr>
            <p:ph type="title" hasCustomPrompt="1"/>
          </p:nvPr>
        </p:nvSpPr>
        <p:spPr>
          <a:xfrm>
            <a:off x="0" y="314165"/>
            <a:ext cx="4221027" cy="341632"/>
          </a:xfrm>
          <a:solidFill>
            <a:srgbClr val="E30311"/>
          </a:solidFill>
          <a:ln>
            <a:solidFill>
              <a:srgbClr val="E30311"/>
            </a:solidFill>
          </a:ln>
        </p:spPr>
        <p:txBody>
          <a:bodyPr wrap="none">
            <a:spAutoFit/>
          </a:bodyPr>
          <a:lstStyle>
            <a:lvl1pPr marL="446088" indent="-1588">
              <a:defRPr sz="1800" b="1" cap="all" baseline="0">
                <a:solidFill>
                  <a:schemeClr val="bg1"/>
                </a:solidFill>
                <a:latin typeface="Barlow ExtraBold" panose="00000900000000000000" pitchFamily="2" charset="-18"/>
                <a:cs typeface="Calibri" panose="020F0502020204030204" pitchFamily="34" charset="0"/>
              </a:defRPr>
            </a:lvl1pPr>
          </a:lstStyle>
          <a:p>
            <a:r>
              <a:rPr lang="pl-PL" dirty="0"/>
              <a:t>TUTAJ WPISZ TYTUŁ NP. AGENDA</a:t>
            </a:r>
          </a:p>
        </p:txBody>
      </p:sp>
      <p:sp>
        <p:nvSpPr>
          <p:cNvPr id="39" name="Symbol zastępczy tekstu 51">
            <a:extLst>
              <a:ext uri="{FF2B5EF4-FFF2-40B4-BE49-F238E27FC236}">
                <a16:creationId xmlns:a16="http://schemas.microsoft.com/office/drawing/2014/main" id="{7CB89351-94F6-4591-83BF-683404ED1BF4}"/>
              </a:ext>
            </a:extLst>
          </p:cNvPr>
          <p:cNvSpPr>
            <a:spLocks noGrp="1"/>
          </p:cNvSpPr>
          <p:nvPr>
            <p:ph type="body" sz="quarter" idx="14" hasCustomPrompt="1"/>
          </p:nvPr>
        </p:nvSpPr>
        <p:spPr>
          <a:xfrm>
            <a:off x="533400" y="1162050"/>
            <a:ext cx="11131858" cy="4676775"/>
          </a:xfrm>
        </p:spPr>
        <p:txBody>
          <a:bodyPr>
            <a:noAutofit/>
          </a:bodyPr>
          <a:lstStyle>
            <a:lvl1pPr marL="266700" indent="-266700">
              <a:buClr>
                <a:srgbClr val="E30311"/>
              </a:buClr>
              <a:buFont typeface="+mj-lt"/>
              <a:buAutoNum type="arabicPeriod"/>
              <a:defRPr sz="1600" b="1">
                <a:latin typeface="Barlow ExtraBold" panose="00000900000000000000" pitchFamily="2" charset="-18"/>
              </a:defRPr>
            </a:lvl1pPr>
            <a:lvl2pPr marL="630238" indent="-274638">
              <a:buClr>
                <a:srgbClr val="E30311"/>
              </a:buClr>
              <a:buFont typeface="Wingdings" panose="05000000000000000000" pitchFamily="2" charset="2"/>
              <a:buChar char="§"/>
              <a:defRPr sz="1400" b="0">
                <a:latin typeface="Barlow" panose="00000500000000000000" pitchFamily="2" charset="-18"/>
              </a:defRPr>
            </a:lvl2pPr>
            <a:lvl3pPr marL="896938" indent="-266700">
              <a:buClr>
                <a:srgbClr val="E30311"/>
              </a:buClr>
              <a:buFont typeface="Wingdings" panose="05000000000000000000" pitchFamily="2" charset="2"/>
              <a:buChar char="§"/>
              <a:defRPr sz="1400" b="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pl-PL" dirty="0"/>
              <a:t>Slajd używany tylko do tworzenia agendy prezentacji / spotkania. W przeciwnym wypadku zmień układ na dowolny z informacyjnych</a:t>
            </a:r>
          </a:p>
          <a:p>
            <a:pPr lvl="1"/>
            <a:r>
              <a:rPr lang="pl-PL" dirty="0"/>
              <a:t>Drugi poziom</a:t>
            </a:r>
          </a:p>
          <a:p>
            <a:pPr lvl="2"/>
            <a:r>
              <a:rPr lang="pl-PL" dirty="0"/>
              <a:t>Trzeci poziom</a:t>
            </a:r>
          </a:p>
        </p:txBody>
      </p:sp>
      <p:sp>
        <p:nvSpPr>
          <p:cNvPr id="7" name="Symbol zastępczy numeru slajdu 5">
            <a:extLst>
              <a:ext uri="{FF2B5EF4-FFF2-40B4-BE49-F238E27FC236}">
                <a16:creationId xmlns:a16="http://schemas.microsoft.com/office/drawing/2014/main" id="{06AB387E-CE7F-47E6-A52A-F45ECF8542EA}"/>
              </a:ext>
            </a:extLst>
          </p:cNvPr>
          <p:cNvSpPr>
            <a:spLocks noGrp="1"/>
          </p:cNvSpPr>
          <p:nvPr>
            <p:ph type="sldNum" sz="quarter" idx="4"/>
          </p:nvPr>
        </p:nvSpPr>
        <p:spPr>
          <a:xfrm>
            <a:off x="8719241" y="6559550"/>
            <a:ext cx="2743200" cy="365125"/>
          </a:xfrm>
          <a:prstGeom prst="rect">
            <a:avLst/>
          </a:prstGeom>
        </p:spPr>
        <p:txBody>
          <a:bodyPr vert="horz" lIns="91440" tIns="45720" rIns="91440" bIns="45720" rtlCol="0" anchor="ctr"/>
          <a:lstStyle>
            <a:lvl1pPr algn="r">
              <a:defRPr sz="800">
                <a:solidFill>
                  <a:srgbClr val="CDCDCD"/>
                </a:solidFill>
                <a:latin typeface="Barlow Light" panose="00000400000000000000" pitchFamily="2" charset="-18"/>
              </a:defRPr>
            </a:lvl1pPr>
          </a:lstStyle>
          <a:p>
            <a:fld id="{407F87AD-1753-4876-957C-AEE847852B2D}" type="slidenum">
              <a:rPr lang="pl-PL" smtClean="0"/>
              <a:pPr/>
              <a:t>‹#›</a:t>
            </a:fld>
            <a:endParaRPr lang="pl-PL" dirty="0"/>
          </a:p>
        </p:txBody>
      </p:sp>
      <p:pic>
        <p:nvPicPr>
          <p:cNvPr id="8" name="Picture 9">
            <a:extLst>
              <a:ext uri="{FF2B5EF4-FFF2-40B4-BE49-F238E27FC236}">
                <a16:creationId xmlns:a16="http://schemas.microsoft.com/office/drawing/2014/main" id="{D3979F1D-864F-4B4C-A510-26C2B0BE34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0097" y="5980113"/>
            <a:ext cx="2551428" cy="594694"/>
          </a:xfrm>
          <a:prstGeom prst="rect">
            <a:avLst/>
          </a:prstGeom>
        </p:spPr>
      </p:pic>
      <p:sp>
        <p:nvSpPr>
          <p:cNvPr id="9" name="Symbol zastępczy tekstu 49">
            <a:extLst>
              <a:ext uri="{FF2B5EF4-FFF2-40B4-BE49-F238E27FC236}">
                <a16:creationId xmlns:a16="http://schemas.microsoft.com/office/drawing/2014/main" id="{D6F3E46F-1E76-48A6-811F-7D0DCF584535}"/>
              </a:ext>
            </a:extLst>
          </p:cNvPr>
          <p:cNvSpPr>
            <a:spLocks noGrp="1"/>
          </p:cNvSpPr>
          <p:nvPr>
            <p:ph type="body" sz="quarter" idx="16" hasCustomPrompt="1"/>
          </p:nvPr>
        </p:nvSpPr>
        <p:spPr>
          <a:xfrm>
            <a:off x="0" y="658218"/>
            <a:ext cx="8283358"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pl-PL" dirty="0"/>
              <a:t>JEŻELI POTRZEBNE WPISZ ROZSZERZENIE TEMATU – PODTYTUŁ LUB USUŃ TO POLE</a:t>
            </a:r>
          </a:p>
        </p:txBody>
      </p:sp>
    </p:spTree>
    <p:extLst>
      <p:ext uri="{BB962C8B-B14F-4D97-AF65-F5344CB8AC3E}">
        <p14:creationId xmlns:p14="http://schemas.microsoft.com/office/powerpoint/2010/main" val="338431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WD | TXT w stopce">
    <p:spTree>
      <p:nvGrpSpPr>
        <p:cNvPr id="1" name=""/>
        <p:cNvGrpSpPr/>
        <p:nvPr/>
      </p:nvGrpSpPr>
      <p:grpSpPr>
        <a:xfrm>
          <a:off x="0" y="0"/>
          <a:ext cx="0" cy="0"/>
          <a:chOff x="0" y="0"/>
          <a:chExt cx="0" cy="0"/>
        </a:xfrm>
      </p:grpSpPr>
      <p:sp>
        <p:nvSpPr>
          <p:cNvPr id="35" name="Tytuł 6">
            <a:extLst>
              <a:ext uri="{FF2B5EF4-FFF2-40B4-BE49-F238E27FC236}">
                <a16:creationId xmlns:a16="http://schemas.microsoft.com/office/drawing/2014/main" id="{32D14378-473F-4B03-BBF6-F7A2E4B27C37}"/>
              </a:ext>
            </a:extLst>
          </p:cNvPr>
          <p:cNvSpPr>
            <a:spLocks noGrp="1"/>
          </p:cNvSpPr>
          <p:nvPr>
            <p:ph type="title" hasCustomPrompt="1"/>
          </p:nvPr>
        </p:nvSpPr>
        <p:spPr>
          <a:xfrm>
            <a:off x="0" y="314165"/>
            <a:ext cx="3908762"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pl-PL" dirty="0"/>
              <a:t>WPISZ TYTUŁ / TEMAT SLAJDU</a:t>
            </a:r>
          </a:p>
        </p:txBody>
      </p:sp>
      <p:sp>
        <p:nvSpPr>
          <p:cNvPr id="37" name="Symbol zastępczy tekstu 51">
            <a:extLst>
              <a:ext uri="{FF2B5EF4-FFF2-40B4-BE49-F238E27FC236}">
                <a16:creationId xmlns:a16="http://schemas.microsoft.com/office/drawing/2014/main" id="{15787A06-654C-4851-AFF5-03EFDB6CAB01}"/>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pl-PL" dirty="0"/>
              <a:t>KLIKNIJ ABY PISAĆ | Nie kopiuj slajdów ze starej prezentacji w całości. Kopiuj tylko zawartość slajdu.                                                    Nie wstawiaj nowych pól tekstowych używając narzędzia „POLE TEKSTOWE” z menu WSTAWIANIE. Aby uzyskać zgodność używanych czcionek zawsze duplikuj i modyfikuj pola tekstowe osadzone pierwotnie na slajdach.</a:t>
            </a:r>
          </a:p>
          <a:p>
            <a:pPr lvl="1"/>
            <a:r>
              <a:rPr lang="pl-PL" dirty="0"/>
              <a:t>Drugi poziom</a:t>
            </a:r>
          </a:p>
          <a:p>
            <a:pPr lvl="2"/>
            <a:r>
              <a:rPr lang="pl-PL" dirty="0"/>
              <a:t>Trzeci poziom</a:t>
            </a:r>
          </a:p>
        </p:txBody>
      </p:sp>
      <p:sp>
        <p:nvSpPr>
          <p:cNvPr id="8" name="Symbol zastępczy numeru slajdu 5">
            <a:extLst>
              <a:ext uri="{FF2B5EF4-FFF2-40B4-BE49-F238E27FC236}">
                <a16:creationId xmlns:a16="http://schemas.microsoft.com/office/drawing/2014/main" id="{0A1877BA-1625-487D-B20F-199A391FABAF}"/>
              </a:ext>
            </a:extLst>
          </p:cNvPr>
          <p:cNvSpPr>
            <a:spLocks noGrp="1"/>
          </p:cNvSpPr>
          <p:nvPr>
            <p:ph type="sldNum" sz="quarter" idx="4"/>
          </p:nvPr>
        </p:nvSpPr>
        <p:spPr>
          <a:xfrm>
            <a:off x="8719241" y="6559550"/>
            <a:ext cx="2743200" cy="365125"/>
          </a:xfrm>
          <a:prstGeom prst="rect">
            <a:avLst/>
          </a:prstGeom>
        </p:spPr>
        <p:txBody>
          <a:bodyPr vert="horz" lIns="91440" tIns="45720" rIns="91440" bIns="45720" rtlCol="0" anchor="ctr"/>
          <a:lstStyle>
            <a:lvl1pPr algn="r">
              <a:defRPr sz="800">
                <a:solidFill>
                  <a:srgbClr val="CDCDCD"/>
                </a:solidFill>
                <a:latin typeface="Barlow Light" panose="00000400000000000000" pitchFamily="2" charset="-18"/>
              </a:defRPr>
            </a:lvl1pPr>
          </a:lstStyle>
          <a:p>
            <a:fld id="{407F87AD-1753-4876-957C-AEE847852B2D}" type="slidenum">
              <a:rPr lang="pl-PL" smtClean="0"/>
              <a:pPr/>
              <a:t>‹#›</a:t>
            </a:fld>
            <a:endParaRPr lang="pl-PL" dirty="0"/>
          </a:p>
        </p:txBody>
      </p:sp>
      <p:pic>
        <p:nvPicPr>
          <p:cNvPr id="9" name="Picture 9">
            <a:extLst>
              <a:ext uri="{FF2B5EF4-FFF2-40B4-BE49-F238E27FC236}">
                <a16:creationId xmlns:a16="http://schemas.microsoft.com/office/drawing/2014/main" id="{4910E494-8B2F-4244-A1CF-325C09A4D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0097" y="5980113"/>
            <a:ext cx="2551428" cy="594694"/>
          </a:xfrm>
          <a:prstGeom prst="rect">
            <a:avLst/>
          </a:prstGeom>
        </p:spPr>
      </p:pic>
      <p:sp>
        <p:nvSpPr>
          <p:cNvPr id="11" name="Symbol zastępczy tekstu 49">
            <a:extLst>
              <a:ext uri="{FF2B5EF4-FFF2-40B4-BE49-F238E27FC236}">
                <a16:creationId xmlns:a16="http://schemas.microsoft.com/office/drawing/2014/main" id="{6F5A45E0-7A5A-4338-A699-D982B996F659}"/>
              </a:ext>
            </a:extLst>
          </p:cNvPr>
          <p:cNvSpPr>
            <a:spLocks noGrp="1"/>
          </p:cNvSpPr>
          <p:nvPr>
            <p:ph type="body" sz="quarter" idx="16" hasCustomPrompt="1"/>
          </p:nvPr>
        </p:nvSpPr>
        <p:spPr>
          <a:xfrm>
            <a:off x="0" y="658218"/>
            <a:ext cx="8283358"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pl-PL" dirty="0"/>
              <a:t>JEŻELI POTRZEBNE WPISZ ROZSZERZENIE TEMATU – PODTYTUŁ LUB USUŃ TO POLE</a:t>
            </a:r>
          </a:p>
        </p:txBody>
      </p:sp>
    </p:spTree>
    <p:extLst>
      <p:ext uri="{BB962C8B-B14F-4D97-AF65-F5344CB8AC3E}">
        <p14:creationId xmlns:p14="http://schemas.microsoft.com/office/powerpoint/2010/main" val="153954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PWD | TXT w stopce | Animacja tekstu">
    <p:spTree>
      <p:nvGrpSpPr>
        <p:cNvPr id="1" name=""/>
        <p:cNvGrpSpPr/>
        <p:nvPr/>
      </p:nvGrpSpPr>
      <p:grpSpPr>
        <a:xfrm>
          <a:off x="0" y="0"/>
          <a:ext cx="0" cy="0"/>
          <a:chOff x="0" y="0"/>
          <a:chExt cx="0" cy="0"/>
        </a:xfrm>
      </p:grpSpPr>
      <p:sp>
        <p:nvSpPr>
          <p:cNvPr id="14" name="Prostokąt 13">
            <a:extLst>
              <a:ext uri="{FF2B5EF4-FFF2-40B4-BE49-F238E27FC236}">
                <a16:creationId xmlns:a16="http://schemas.microsoft.com/office/drawing/2014/main" id="{1D8AC56F-5BCA-4CA5-85C5-EB14D56806FA}"/>
              </a:ext>
            </a:extLst>
          </p:cNvPr>
          <p:cNvSpPr/>
          <p:nvPr userDrawn="1"/>
        </p:nvSpPr>
        <p:spPr>
          <a:xfrm>
            <a:off x="9640572" y="5964857"/>
            <a:ext cx="2551428" cy="609950"/>
          </a:xfrm>
          <a:prstGeom prst="rect">
            <a:avLst/>
          </a:prstGeom>
          <a:solidFill>
            <a:srgbClr val="E30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Symbol zastępczy tekstu 4">
            <a:extLst>
              <a:ext uri="{FF2B5EF4-FFF2-40B4-BE49-F238E27FC236}">
                <a16:creationId xmlns:a16="http://schemas.microsoft.com/office/drawing/2014/main" id="{6CCB3DAF-3D34-47BE-82AA-8304B50AB9C3}"/>
              </a:ext>
            </a:extLst>
          </p:cNvPr>
          <p:cNvSpPr>
            <a:spLocks noGrp="1"/>
          </p:cNvSpPr>
          <p:nvPr>
            <p:ph type="body" sz="quarter" idx="18" hasCustomPrompt="1"/>
          </p:nvPr>
        </p:nvSpPr>
        <p:spPr>
          <a:xfrm>
            <a:off x="10204108" y="6272163"/>
            <a:ext cx="1544978" cy="165106"/>
          </a:xfrm>
        </p:spPr>
        <p:txBody>
          <a:bodyPr wrap="none" anchor="ctr" anchorCtr="0">
            <a:noAutofit/>
          </a:bodyPr>
          <a:lstStyle>
            <a:lvl1pPr marL="0" indent="0">
              <a:buNone/>
              <a:defRPr sz="1500" cap="all" baseline="0">
                <a:solidFill>
                  <a:schemeClr val="bg1"/>
                </a:solidFill>
                <a:latin typeface="Barlow ExtraBold" panose="00000900000000000000" pitchFamily="2" charset="-18"/>
              </a:defRPr>
            </a:lvl1pPr>
            <a:lvl2pPr>
              <a:defRPr sz="1600"/>
            </a:lvl2pPr>
            <a:lvl3pPr>
              <a:defRPr sz="1600"/>
            </a:lvl3pPr>
            <a:lvl4pPr>
              <a:defRPr sz="1600"/>
            </a:lvl4pPr>
            <a:lvl5pPr>
              <a:defRPr sz="1600"/>
            </a:lvl5pPr>
          </a:lstStyle>
          <a:p>
            <a:pPr lvl="0"/>
            <a:r>
              <a:rPr lang="pl-PL" dirty="0"/>
              <a:t>Wpisz 2 słowo</a:t>
            </a:r>
          </a:p>
        </p:txBody>
      </p:sp>
      <p:sp>
        <p:nvSpPr>
          <p:cNvPr id="16" name="Rectangle 23">
            <a:extLst>
              <a:ext uri="{FF2B5EF4-FFF2-40B4-BE49-F238E27FC236}">
                <a16:creationId xmlns:a16="http://schemas.microsoft.com/office/drawing/2014/main" id="{CF03810A-EF47-4513-8E5E-12E7D1A8908B}"/>
              </a:ext>
            </a:extLst>
          </p:cNvPr>
          <p:cNvSpPr>
            <a:spLocks noChangeArrowheads="1"/>
          </p:cNvSpPr>
          <p:nvPr userDrawn="1"/>
        </p:nvSpPr>
        <p:spPr bwMode="auto">
          <a:xfrm>
            <a:off x="10161260" y="6096685"/>
            <a:ext cx="6676" cy="341809"/>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pl-PL">
              <a:solidFill>
                <a:schemeClr val="bg1"/>
              </a:solidFill>
            </a:endParaRPr>
          </a:p>
        </p:txBody>
      </p:sp>
      <p:sp>
        <p:nvSpPr>
          <p:cNvPr id="17" name="Symbol zastępczy tekstu 4">
            <a:extLst>
              <a:ext uri="{FF2B5EF4-FFF2-40B4-BE49-F238E27FC236}">
                <a16:creationId xmlns:a16="http://schemas.microsoft.com/office/drawing/2014/main" id="{B9A8FA3E-58AC-4A0E-B71E-855FCF0CBB5D}"/>
              </a:ext>
            </a:extLst>
          </p:cNvPr>
          <p:cNvSpPr>
            <a:spLocks noGrp="1"/>
          </p:cNvSpPr>
          <p:nvPr>
            <p:ph type="body" sz="quarter" idx="19" hasCustomPrompt="1"/>
          </p:nvPr>
        </p:nvSpPr>
        <p:spPr>
          <a:xfrm>
            <a:off x="10204108" y="6107057"/>
            <a:ext cx="1544978" cy="165106"/>
          </a:xfrm>
        </p:spPr>
        <p:txBody>
          <a:bodyPr wrap="none" anchor="ctr" anchorCtr="0">
            <a:noAutofit/>
          </a:bodyPr>
          <a:lstStyle>
            <a:lvl1pPr marL="0" indent="0">
              <a:buNone/>
              <a:defRPr sz="1500" cap="all" baseline="0">
                <a:solidFill>
                  <a:schemeClr val="bg1"/>
                </a:solidFill>
                <a:latin typeface="Barlow ExtraBold" panose="00000900000000000000" pitchFamily="2" charset="-18"/>
              </a:defRPr>
            </a:lvl1pPr>
            <a:lvl2pPr>
              <a:defRPr sz="1600"/>
            </a:lvl2pPr>
            <a:lvl3pPr>
              <a:defRPr sz="1600"/>
            </a:lvl3pPr>
            <a:lvl4pPr>
              <a:defRPr sz="1600"/>
            </a:lvl4pPr>
            <a:lvl5pPr>
              <a:defRPr sz="1600"/>
            </a:lvl5pPr>
          </a:lstStyle>
          <a:p>
            <a:pPr lvl="0"/>
            <a:r>
              <a:rPr lang="pl-PL" dirty="0"/>
              <a:t>Wpisz 2 słowo</a:t>
            </a:r>
          </a:p>
        </p:txBody>
      </p:sp>
      <p:sp>
        <p:nvSpPr>
          <p:cNvPr id="35" name="Tytuł 6">
            <a:extLst>
              <a:ext uri="{FF2B5EF4-FFF2-40B4-BE49-F238E27FC236}">
                <a16:creationId xmlns:a16="http://schemas.microsoft.com/office/drawing/2014/main" id="{32D14378-473F-4B03-BBF6-F7A2E4B27C37}"/>
              </a:ext>
            </a:extLst>
          </p:cNvPr>
          <p:cNvSpPr>
            <a:spLocks noGrp="1"/>
          </p:cNvSpPr>
          <p:nvPr>
            <p:ph type="title" hasCustomPrompt="1"/>
          </p:nvPr>
        </p:nvSpPr>
        <p:spPr>
          <a:xfrm>
            <a:off x="0" y="314165"/>
            <a:ext cx="3908762"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pl-PL" dirty="0"/>
              <a:t>WPISZ TYTUŁ / TEMAT SLAJDU</a:t>
            </a:r>
          </a:p>
        </p:txBody>
      </p:sp>
      <p:sp>
        <p:nvSpPr>
          <p:cNvPr id="37" name="Symbol zastępczy tekstu 51">
            <a:extLst>
              <a:ext uri="{FF2B5EF4-FFF2-40B4-BE49-F238E27FC236}">
                <a16:creationId xmlns:a16="http://schemas.microsoft.com/office/drawing/2014/main" id="{15787A06-654C-4851-AFF5-03EFDB6CAB01}"/>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pl-PL" dirty="0"/>
              <a:t>KLIKNIJ ABY PISAĆ | Nie kopiuj slajdów ze starej prezentacji w całości. Kopiuj tylko zawartość slajdu.                                                    Nie wstawiaj nowych pól tekstowych używając narzędzia „POLE TEKSTOWE” z menu WSTAWIANIE. Aby uzyskać zgodność używanych czcionek zawsze duplikuj i modyfikuj pola tekstowe osadzone pierwotnie na slajdach.</a:t>
            </a:r>
          </a:p>
          <a:p>
            <a:pPr lvl="1"/>
            <a:r>
              <a:rPr lang="pl-PL" dirty="0"/>
              <a:t>Drugi poziom</a:t>
            </a:r>
          </a:p>
          <a:p>
            <a:pPr lvl="2"/>
            <a:r>
              <a:rPr lang="pl-PL" dirty="0"/>
              <a:t>Trzeci poziom</a:t>
            </a:r>
          </a:p>
        </p:txBody>
      </p:sp>
      <p:sp>
        <p:nvSpPr>
          <p:cNvPr id="11" name="Symbol zastępczy numeru slajdu 5">
            <a:extLst>
              <a:ext uri="{FF2B5EF4-FFF2-40B4-BE49-F238E27FC236}">
                <a16:creationId xmlns:a16="http://schemas.microsoft.com/office/drawing/2014/main" id="{1E7DD72E-35B8-4835-B957-1EAAC8174D2E}"/>
              </a:ext>
            </a:extLst>
          </p:cNvPr>
          <p:cNvSpPr>
            <a:spLocks noGrp="1"/>
          </p:cNvSpPr>
          <p:nvPr>
            <p:ph type="sldNum" sz="quarter" idx="4"/>
          </p:nvPr>
        </p:nvSpPr>
        <p:spPr>
          <a:xfrm>
            <a:off x="8719241" y="6559550"/>
            <a:ext cx="2743200" cy="365125"/>
          </a:xfrm>
          <a:prstGeom prst="rect">
            <a:avLst/>
          </a:prstGeom>
        </p:spPr>
        <p:txBody>
          <a:bodyPr vert="horz" lIns="91440" tIns="45720" rIns="91440" bIns="45720" rtlCol="0" anchor="ctr"/>
          <a:lstStyle>
            <a:lvl1pPr algn="r">
              <a:defRPr sz="800">
                <a:solidFill>
                  <a:srgbClr val="CDCDCD"/>
                </a:solidFill>
                <a:latin typeface="Barlow Light" panose="00000400000000000000" pitchFamily="2" charset="-18"/>
              </a:defRPr>
            </a:lvl1pPr>
          </a:lstStyle>
          <a:p>
            <a:fld id="{407F87AD-1753-4876-957C-AEE847852B2D}" type="slidenum">
              <a:rPr lang="pl-PL" smtClean="0"/>
              <a:pPr/>
              <a:t>‹#›</a:t>
            </a:fld>
            <a:endParaRPr lang="pl-PL" dirty="0"/>
          </a:p>
        </p:txBody>
      </p:sp>
      <p:sp>
        <p:nvSpPr>
          <p:cNvPr id="13" name="Symbol zastępczy tekstu 49">
            <a:extLst>
              <a:ext uri="{FF2B5EF4-FFF2-40B4-BE49-F238E27FC236}">
                <a16:creationId xmlns:a16="http://schemas.microsoft.com/office/drawing/2014/main" id="{F3E6DAFE-FF34-4910-91DB-BC822793E4AA}"/>
              </a:ext>
            </a:extLst>
          </p:cNvPr>
          <p:cNvSpPr>
            <a:spLocks noGrp="1"/>
          </p:cNvSpPr>
          <p:nvPr>
            <p:ph type="body" sz="quarter" idx="16" hasCustomPrompt="1"/>
          </p:nvPr>
        </p:nvSpPr>
        <p:spPr>
          <a:xfrm>
            <a:off x="0" y="658218"/>
            <a:ext cx="8283358"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pl-PL" dirty="0"/>
              <a:t>JEŻELI POTRZEBNE WPISZ ROZSZERZENIE TEMATU – PODTYTUŁ LUB USUŃ TO POLE</a:t>
            </a:r>
          </a:p>
        </p:txBody>
      </p:sp>
    </p:spTree>
    <p:extLst>
      <p:ext uri="{BB962C8B-B14F-4D97-AF65-F5344CB8AC3E}">
        <p14:creationId xmlns:p14="http://schemas.microsoft.com/office/powerpoint/2010/main" val="58642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wipe(left)">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Slajd_koncow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A581B4-C8C9-42EE-ACBA-F867E8880AA1}"/>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pole tekstowe 38">
            <a:hlinkClick r:id="rId2"/>
            <a:extLst>
              <a:ext uri="{FF2B5EF4-FFF2-40B4-BE49-F238E27FC236}">
                <a16:creationId xmlns:a16="http://schemas.microsoft.com/office/drawing/2014/main" id="{C40792A1-D053-470A-9E39-0BF5CBDBE3FC}"/>
              </a:ext>
            </a:extLst>
          </p:cNvPr>
          <p:cNvSpPr txBox="1"/>
          <p:nvPr userDrawn="1"/>
        </p:nvSpPr>
        <p:spPr>
          <a:xfrm>
            <a:off x="0" y="2144213"/>
            <a:ext cx="3978111" cy="840230"/>
          </a:xfrm>
          <a:prstGeom prst="rect">
            <a:avLst/>
          </a:prstGeom>
          <a:solidFill>
            <a:srgbClr val="E30311"/>
          </a:solidFill>
        </p:spPr>
        <p:txBody>
          <a:bodyPr vert="horz" wrap="square" lIns="91440" tIns="45720" rIns="91440" bIns="45720" rtlCol="0" anchor="ctr" anchorCtr="0">
            <a:spAutoFit/>
          </a:bodyPr>
          <a:lstStyle>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DZIĘKUJĘ</a:t>
            </a:r>
          </a:p>
        </p:txBody>
      </p:sp>
      <p:sp>
        <p:nvSpPr>
          <p:cNvPr id="6" name="pole tekstowe 39">
            <a:hlinkClick r:id="rId2"/>
            <a:extLst>
              <a:ext uri="{FF2B5EF4-FFF2-40B4-BE49-F238E27FC236}">
                <a16:creationId xmlns:a16="http://schemas.microsoft.com/office/drawing/2014/main" id="{F9855D7A-B15E-4662-A3BF-371AFA32812C}"/>
              </a:ext>
            </a:extLst>
          </p:cNvPr>
          <p:cNvSpPr txBox="1"/>
          <p:nvPr userDrawn="1"/>
        </p:nvSpPr>
        <p:spPr>
          <a:xfrm>
            <a:off x="0" y="2978713"/>
            <a:ext cx="1687398" cy="840230"/>
          </a:xfrm>
          <a:prstGeom prst="rect">
            <a:avLst/>
          </a:prstGeom>
          <a:solidFill>
            <a:srgbClr val="E30311"/>
          </a:solidFill>
        </p:spPr>
        <p:txBody>
          <a:bodyPr vert="horz" wrap="square" lIns="91440" tIns="45720" rIns="91440" bIns="45720" rtlCol="0" anchor="ctr" anchorCtr="0">
            <a:spAutoFit/>
          </a:bodyPr>
          <a:lstStyle>
            <a:defPPr>
              <a:defRPr lang="pl-PL"/>
            </a:defPPr>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ZA</a:t>
            </a:r>
          </a:p>
        </p:txBody>
      </p:sp>
      <p:sp>
        <p:nvSpPr>
          <p:cNvPr id="7" name="pole tekstowe 40">
            <a:hlinkClick r:id="rId2"/>
            <a:extLst>
              <a:ext uri="{FF2B5EF4-FFF2-40B4-BE49-F238E27FC236}">
                <a16:creationId xmlns:a16="http://schemas.microsoft.com/office/drawing/2014/main" id="{08B1CFE4-8BF4-41E6-BAF3-DC55BEB4567E}"/>
              </a:ext>
            </a:extLst>
          </p:cNvPr>
          <p:cNvSpPr txBox="1"/>
          <p:nvPr userDrawn="1"/>
        </p:nvSpPr>
        <p:spPr>
          <a:xfrm>
            <a:off x="0" y="3813213"/>
            <a:ext cx="3151573" cy="840230"/>
          </a:xfrm>
          <a:prstGeom prst="rect">
            <a:avLst/>
          </a:prstGeom>
          <a:solidFill>
            <a:srgbClr val="E30311"/>
          </a:solidFill>
        </p:spPr>
        <p:txBody>
          <a:bodyPr vert="horz" wrap="square" lIns="91440" tIns="45720" rIns="91440" bIns="45720" rtlCol="0" anchor="ctr" anchorCtr="0">
            <a:spAutoFit/>
          </a:bodyPr>
          <a:lstStyle>
            <a:defPPr>
              <a:defRPr lang="pl-PL"/>
            </a:defPPr>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UWAGĘ</a:t>
            </a:r>
          </a:p>
        </p:txBody>
      </p:sp>
      <p:sp>
        <p:nvSpPr>
          <p:cNvPr id="8" name="Symbol zastępczy obrazu 19">
            <a:extLst>
              <a:ext uri="{FF2B5EF4-FFF2-40B4-BE49-F238E27FC236}">
                <a16:creationId xmlns:a16="http://schemas.microsoft.com/office/drawing/2014/main" id="{E50A301B-889D-49F1-9BD5-C32494784CA1}"/>
              </a:ext>
            </a:extLst>
          </p:cNvPr>
          <p:cNvSpPr>
            <a:spLocks noGrp="1"/>
          </p:cNvSpPr>
          <p:nvPr>
            <p:ph type="pic" sz="quarter" idx="29" hasCustomPrompt="1"/>
          </p:nvPr>
        </p:nvSpPr>
        <p:spPr>
          <a:xfrm>
            <a:off x="6142474" y="2156059"/>
            <a:ext cx="1674813" cy="2502568"/>
          </a:xfrm>
        </p:spPr>
        <p:txBody>
          <a:bodyPr anchor="ctr" anchorCtr="0">
            <a:normAutofit/>
          </a:bodyPr>
          <a:lstStyle>
            <a:lvl1pPr marL="0" indent="0" algn="ctr">
              <a:buNone/>
              <a:defRPr sz="1400"/>
            </a:lvl1pPr>
          </a:lstStyle>
          <a:p>
            <a:r>
              <a:rPr lang="pl-PL" dirty="0"/>
              <a:t>Tu wstaw swoje zdjęcie</a:t>
            </a:r>
          </a:p>
          <a:p>
            <a:r>
              <a:rPr lang="pl-PL" dirty="0"/>
              <a:t>(ujęcie od pasa w górę)</a:t>
            </a:r>
          </a:p>
        </p:txBody>
      </p:sp>
      <p:sp>
        <p:nvSpPr>
          <p:cNvPr id="9" name="Symbol zastępczy tekstu 8">
            <a:extLst>
              <a:ext uri="{FF2B5EF4-FFF2-40B4-BE49-F238E27FC236}">
                <a16:creationId xmlns:a16="http://schemas.microsoft.com/office/drawing/2014/main" id="{A7DFBF2A-28F3-4F67-A147-5BDD2A6848A2}"/>
              </a:ext>
            </a:extLst>
          </p:cNvPr>
          <p:cNvSpPr>
            <a:spLocks noGrp="1"/>
          </p:cNvSpPr>
          <p:nvPr>
            <p:ph type="body" sz="quarter" idx="25" hasCustomPrompt="1"/>
          </p:nvPr>
        </p:nvSpPr>
        <p:spPr>
          <a:xfrm>
            <a:off x="7892158" y="2177894"/>
            <a:ext cx="3728447" cy="360000"/>
          </a:xfrm>
        </p:spPr>
        <p:txBody>
          <a:bodyPr anchor="ctr" anchorCtr="0"/>
          <a:lstStyle>
            <a:lvl1pPr marL="0" indent="0">
              <a:buNone/>
              <a:defRPr>
                <a:solidFill>
                  <a:srgbClr val="474B4D"/>
                </a:solidFill>
                <a:latin typeface="Barlow ExtraBold" panose="00000900000000000000" pitchFamily="2" charset="-18"/>
              </a:defRPr>
            </a:lvl1pPr>
          </a:lstStyle>
          <a:p>
            <a:pPr lvl="0"/>
            <a:r>
              <a:rPr lang="pl-PL" dirty="0"/>
              <a:t>Imię i Nazwisko</a:t>
            </a:r>
          </a:p>
        </p:txBody>
      </p:sp>
      <p:sp>
        <p:nvSpPr>
          <p:cNvPr id="10" name="Symbol zastępczy tekstu 12">
            <a:extLst>
              <a:ext uri="{FF2B5EF4-FFF2-40B4-BE49-F238E27FC236}">
                <a16:creationId xmlns:a16="http://schemas.microsoft.com/office/drawing/2014/main" id="{561CF584-B0B6-449D-A899-DBECA06B34AA}"/>
              </a:ext>
            </a:extLst>
          </p:cNvPr>
          <p:cNvSpPr>
            <a:spLocks noGrp="1"/>
          </p:cNvSpPr>
          <p:nvPr>
            <p:ph type="body" sz="quarter" idx="26" hasCustomPrompt="1"/>
          </p:nvPr>
        </p:nvSpPr>
        <p:spPr>
          <a:xfrm>
            <a:off x="7892158" y="2558988"/>
            <a:ext cx="3737217" cy="360000"/>
          </a:xfrm>
        </p:spPr>
        <p:txBody>
          <a:bodyPr anchor="ctr" anchorCtr="0">
            <a:noAutofit/>
          </a:bodyPr>
          <a:lstStyle>
            <a:lvl1pPr marL="0" indent="0">
              <a:buNone/>
              <a:defRPr sz="1600">
                <a:solidFill>
                  <a:srgbClr val="474B4D"/>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pl-PL" dirty="0"/>
              <a:t>Stanowisko</a:t>
            </a:r>
          </a:p>
        </p:txBody>
      </p:sp>
      <p:sp>
        <p:nvSpPr>
          <p:cNvPr id="11" name="Symbol zastępczy tekstu 15">
            <a:extLst>
              <a:ext uri="{FF2B5EF4-FFF2-40B4-BE49-F238E27FC236}">
                <a16:creationId xmlns:a16="http://schemas.microsoft.com/office/drawing/2014/main" id="{C7E94882-9808-497F-BDBC-FAF3321FA280}"/>
              </a:ext>
            </a:extLst>
          </p:cNvPr>
          <p:cNvSpPr>
            <a:spLocks noGrp="1"/>
          </p:cNvSpPr>
          <p:nvPr>
            <p:ph type="body" sz="quarter" idx="27" hasCustomPrompt="1"/>
          </p:nvPr>
        </p:nvSpPr>
        <p:spPr>
          <a:xfrm>
            <a:off x="7892157" y="3099405"/>
            <a:ext cx="3737217" cy="317500"/>
          </a:xfrm>
        </p:spPr>
        <p:txBody>
          <a:bodyPr vert="horz" lIns="91440" tIns="45720" rIns="91440" bIns="45720" rtlCol="0" anchor="ctr" anchorCtr="0">
            <a:noAutofit/>
          </a:bodyPr>
          <a:lstStyle>
            <a:lvl1pPr marL="0" indent="0">
              <a:buNone/>
              <a:defRPr lang="pl-PL" sz="1600" dirty="0">
                <a:solidFill>
                  <a:srgbClr val="474B4D"/>
                </a:solidFill>
              </a:defRPr>
            </a:lvl1pPr>
          </a:lstStyle>
          <a:p>
            <a:pPr marL="228600" lvl="0" indent="-228600"/>
            <a:r>
              <a:rPr lang="pl-PL" dirty="0"/>
              <a:t>Nazwa firmy</a:t>
            </a:r>
          </a:p>
        </p:txBody>
      </p:sp>
      <p:sp>
        <p:nvSpPr>
          <p:cNvPr id="12" name="Symbol zastępczy tekstu 17">
            <a:extLst>
              <a:ext uri="{FF2B5EF4-FFF2-40B4-BE49-F238E27FC236}">
                <a16:creationId xmlns:a16="http://schemas.microsoft.com/office/drawing/2014/main" id="{189AC306-3B29-409E-B427-C4756C12B76C}"/>
              </a:ext>
            </a:extLst>
          </p:cNvPr>
          <p:cNvSpPr>
            <a:spLocks noGrp="1"/>
          </p:cNvSpPr>
          <p:nvPr>
            <p:ph type="body" sz="quarter" idx="28" hasCustomPrompt="1"/>
          </p:nvPr>
        </p:nvSpPr>
        <p:spPr>
          <a:xfrm>
            <a:off x="7892157" y="3623956"/>
            <a:ext cx="3737217" cy="1029487"/>
          </a:xfrm>
        </p:spPr>
        <p:txBody>
          <a:bodyPr vert="horz" lIns="91440" tIns="45720" rIns="91440" bIns="45720" rtlCol="0" anchor="ctr" anchorCtr="0">
            <a:noAutofit/>
          </a:bodyPr>
          <a:lstStyle>
            <a:lvl1pPr marL="0" indent="0">
              <a:buNone/>
              <a:defRPr lang="pl-PL" sz="1600" dirty="0">
                <a:solidFill>
                  <a:srgbClr val="474B4D"/>
                </a:solidFill>
              </a:defRPr>
            </a:lvl1pPr>
          </a:lstStyle>
          <a:p>
            <a:pPr marL="228600" lvl="0" indent="-228600"/>
            <a:r>
              <a:rPr lang="pl-PL" dirty="0"/>
              <a:t>Dane kontaktowe:</a:t>
            </a:r>
          </a:p>
          <a:p>
            <a:pPr marL="228600" lvl="0" indent="-228600"/>
            <a:r>
              <a:rPr lang="pl-PL" dirty="0"/>
              <a:t>Tel.:</a:t>
            </a:r>
          </a:p>
          <a:p>
            <a:pPr marL="228600" lvl="0" indent="-228600"/>
            <a:r>
              <a:rPr lang="pl-PL" dirty="0"/>
              <a:t>Email:</a:t>
            </a:r>
          </a:p>
        </p:txBody>
      </p:sp>
      <p:sp>
        <p:nvSpPr>
          <p:cNvPr id="15" name="pole tekstowe 74">
            <a:hlinkClick r:id="rId2"/>
            <a:extLst>
              <a:ext uri="{FF2B5EF4-FFF2-40B4-BE49-F238E27FC236}">
                <a16:creationId xmlns:a16="http://schemas.microsoft.com/office/drawing/2014/main" id="{F18C8B02-80E9-4324-9C28-34AEC0B9AD14}"/>
              </a:ext>
            </a:extLst>
          </p:cNvPr>
          <p:cNvSpPr txBox="1"/>
          <p:nvPr userDrawn="1"/>
        </p:nvSpPr>
        <p:spPr>
          <a:xfrm>
            <a:off x="443884" y="6154220"/>
            <a:ext cx="2707689" cy="230832"/>
          </a:xfrm>
          <a:prstGeom prst="rect">
            <a:avLst/>
          </a:prstGeom>
          <a:noFill/>
        </p:spPr>
        <p:txBody>
          <a:bodyPr vert="horz" lIns="91440" tIns="45720" rIns="91440" bIns="45720" rtlCol="0" anchor="ctr" anchorCtr="0">
            <a:normAutofit fontScale="92500"/>
          </a:bodyPr>
          <a:lstStyle>
            <a:lvl1pPr lvl="0" indent="0">
              <a:lnSpc>
                <a:spcPct val="90000"/>
              </a:lnSpc>
              <a:spcBef>
                <a:spcPts val="1000"/>
              </a:spcBef>
              <a:buClr>
                <a:srgbClr val="FF0000"/>
              </a:buClr>
              <a:buFont typeface="Wingdings" panose="05000000000000000000" pitchFamily="2" charset="2"/>
              <a:buNone/>
              <a:defRPr sz="1000">
                <a:solidFill>
                  <a:schemeClr val="bg1"/>
                </a:solidFill>
                <a:latin typeface="Barlow ExtraBold" panose="00000900000000000000" pitchFamily="2" charset="-18"/>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solidFill>
                  <a:schemeClr val="tx1"/>
                </a:solidFill>
                <a:latin typeface="Barlow" panose="00000500000000000000" pitchFamily="2" charset="-18"/>
              </a:rPr>
              <a:t>Dowiedz się więcej na: </a:t>
            </a:r>
            <a:r>
              <a:rPr lang="pl-PL" dirty="0">
                <a:solidFill>
                  <a:schemeClr val="tx1"/>
                </a:solidFill>
              </a:rPr>
              <a:t>www.raben-group.com</a:t>
            </a:r>
          </a:p>
        </p:txBody>
      </p:sp>
      <p:pic>
        <p:nvPicPr>
          <p:cNvPr id="14" name="Picture 13">
            <a:extLst>
              <a:ext uri="{FF2B5EF4-FFF2-40B4-BE49-F238E27FC236}">
                <a16:creationId xmlns:a16="http://schemas.microsoft.com/office/drawing/2014/main" id="{D98E7268-98B4-41AE-8CA2-1E430887A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044"/>
          <a:stretch/>
        </p:blipFill>
        <p:spPr>
          <a:xfrm>
            <a:off x="9815513" y="5979319"/>
            <a:ext cx="2376487" cy="558478"/>
          </a:xfrm>
          <a:prstGeom prst="rect">
            <a:avLst/>
          </a:prstGeom>
        </p:spPr>
      </p:pic>
    </p:spTree>
    <p:extLst>
      <p:ext uri="{BB962C8B-B14F-4D97-AF65-F5344CB8AC3E}">
        <p14:creationId xmlns:p14="http://schemas.microsoft.com/office/powerpoint/2010/main" val="57131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PWD | TXT w stopce">
    <p:spTree>
      <p:nvGrpSpPr>
        <p:cNvPr id="1" name=""/>
        <p:cNvGrpSpPr/>
        <p:nvPr/>
      </p:nvGrpSpPr>
      <p:grpSpPr>
        <a:xfrm>
          <a:off x="0" y="0"/>
          <a:ext cx="0" cy="0"/>
          <a:chOff x="0" y="0"/>
          <a:chExt cx="0" cy="0"/>
        </a:xfrm>
      </p:grpSpPr>
      <p:sp>
        <p:nvSpPr>
          <p:cNvPr id="8" name="Tytuł 6">
            <a:extLst>
              <a:ext uri="{FF2B5EF4-FFF2-40B4-BE49-F238E27FC236}">
                <a16:creationId xmlns:a16="http://schemas.microsoft.com/office/drawing/2014/main" id="{5FEDBA15-A119-479D-82A6-F08ED19FDC51}"/>
              </a:ext>
            </a:extLst>
          </p:cNvPr>
          <p:cNvSpPr>
            <a:spLocks noGrp="1"/>
          </p:cNvSpPr>
          <p:nvPr>
            <p:ph type="title" hasCustomPrompt="1"/>
          </p:nvPr>
        </p:nvSpPr>
        <p:spPr>
          <a:xfrm>
            <a:off x="0" y="314165"/>
            <a:ext cx="3908762"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pl-PL" dirty="0"/>
              <a:t>WPISZ TYTUŁ / TEMAT SLAJDU</a:t>
            </a:r>
          </a:p>
        </p:txBody>
      </p:sp>
      <p:sp>
        <p:nvSpPr>
          <p:cNvPr id="12" name="Symbol zastępczy tekstu 51">
            <a:extLst>
              <a:ext uri="{FF2B5EF4-FFF2-40B4-BE49-F238E27FC236}">
                <a16:creationId xmlns:a16="http://schemas.microsoft.com/office/drawing/2014/main" id="{C5A410B0-024D-4518-ACBF-988F08745C4A}"/>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pl-PL" dirty="0"/>
              <a:t>KLIKNIJ ABY PISAĆ | Nie kopiuj slajdów ze starej prezentacji w całości. Kopiuj tylko zawartość slajdu.                                                    Nie wstawiaj nowych pól tekstowych używając narzędzia „POLE TEKSTOWE” z menu WSTAWIANIE. Aby uzyskać zgodność używanych czcionek zawsze duplikuj i modyfikuj pola tekstowe osadzone pierwotnie na slajdach.</a:t>
            </a:r>
          </a:p>
          <a:p>
            <a:pPr lvl="1"/>
            <a:r>
              <a:rPr lang="pl-PL" dirty="0"/>
              <a:t>Drugi poziom</a:t>
            </a:r>
          </a:p>
          <a:p>
            <a:pPr lvl="2"/>
            <a:r>
              <a:rPr lang="pl-PL" dirty="0"/>
              <a:t>Trzeci poziom</a:t>
            </a:r>
          </a:p>
        </p:txBody>
      </p:sp>
      <p:sp>
        <p:nvSpPr>
          <p:cNvPr id="6" name="Symbol zastępczy numeru slajdu 5">
            <a:extLst>
              <a:ext uri="{FF2B5EF4-FFF2-40B4-BE49-F238E27FC236}">
                <a16:creationId xmlns:a16="http://schemas.microsoft.com/office/drawing/2014/main" id="{8440E7E0-7C9A-40B1-9345-1602A5817680}"/>
              </a:ext>
            </a:extLst>
          </p:cNvPr>
          <p:cNvSpPr>
            <a:spLocks noGrp="1"/>
          </p:cNvSpPr>
          <p:nvPr>
            <p:ph type="sldNum" sz="quarter" idx="4"/>
          </p:nvPr>
        </p:nvSpPr>
        <p:spPr>
          <a:xfrm>
            <a:off x="8719241" y="6559550"/>
            <a:ext cx="2743200" cy="365125"/>
          </a:xfrm>
          <a:prstGeom prst="rect">
            <a:avLst/>
          </a:prstGeom>
        </p:spPr>
        <p:txBody>
          <a:bodyPr vert="horz" lIns="91440" tIns="45720" rIns="91440" bIns="45720" rtlCol="0" anchor="ctr"/>
          <a:lstStyle>
            <a:lvl1pPr algn="r">
              <a:defRPr sz="800">
                <a:solidFill>
                  <a:srgbClr val="CDCDCD"/>
                </a:solidFill>
                <a:latin typeface="Barlow Light" panose="00000400000000000000" pitchFamily="2" charset="-18"/>
              </a:defRPr>
            </a:lvl1pPr>
          </a:lstStyle>
          <a:p>
            <a:fld id="{407F87AD-1753-4876-957C-AEE847852B2D}" type="slidenum">
              <a:rPr lang="pl-PL" smtClean="0"/>
              <a:pPr/>
              <a:t>‹#›</a:t>
            </a:fld>
            <a:endParaRPr lang="pl-PL" dirty="0"/>
          </a:p>
        </p:txBody>
      </p:sp>
      <p:sp>
        <p:nvSpPr>
          <p:cNvPr id="7" name="Symbol zastępczy tekstu 49">
            <a:extLst>
              <a:ext uri="{FF2B5EF4-FFF2-40B4-BE49-F238E27FC236}">
                <a16:creationId xmlns:a16="http://schemas.microsoft.com/office/drawing/2014/main" id="{6C836260-4E0A-4516-A06D-DEE8BFE5A712}"/>
              </a:ext>
            </a:extLst>
          </p:cNvPr>
          <p:cNvSpPr>
            <a:spLocks noGrp="1"/>
          </p:cNvSpPr>
          <p:nvPr>
            <p:ph type="body" sz="quarter" idx="16" hasCustomPrompt="1"/>
          </p:nvPr>
        </p:nvSpPr>
        <p:spPr>
          <a:xfrm>
            <a:off x="0" y="658218"/>
            <a:ext cx="8283358"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pl-PL" dirty="0"/>
              <a:t>JEŻELI POTRZEBNE WPISZ ROZSZERZENIE TEMATU – PODTYTUŁ LUB USUŃ TO POLE</a:t>
            </a:r>
          </a:p>
        </p:txBody>
      </p:sp>
    </p:spTree>
    <p:extLst>
      <p:ext uri="{BB962C8B-B14F-4D97-AF65-F5344CB8AC3E}">
        <p14:creationId xmlns:p14="http://schemas.microsoft.com/office/powerpoint/2010/main" val="402014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ajd końcowy">
    <p:spTree>
      <p:nvGrpSpPr>
        <p:cNvPr id="1" name=""/>
        <p:cNvGrpSpPr/>
        <p:nvPr/>
      </p:nvGrpSpPr>
      <p:grpSpPr>
        <a:xfrm>
          <a:off x="0" y="0"/>
          <a:ext cx="0" cy="0"/>
          <a:chOff x="0" y="0"/>
          <a:chExt cx="0" cy="0"/>
        </a:xfrm>
      </p:grpSpPr>
      <p:sp>
        <p:nvSpPr>
          <p:cNvPr id="49" name="Symbol zastępczy obrazu 19">
            <a:extLst>
              <a:ext uri="{FF2B5EF4-FFF2-40B4-BE49-F238E27FC236}">
                <a16:creationId xmlns:a16="http://schemas.microsoft.com/office/drawing/2014/main" id="{4E6DBA5F-C8B5-4D22-B695-39CA13C9F36A}"/>
              </a:ext>
            </a:extLst>
          </p:cNvPr>
          <p:cNvSpPr>
            <a:spLocks noGrp="1"/>
          </p:cNvSpPr>
          <p:nvPr>
            <p:ph type="pic" sz="quarter" idx="29" hasCustomPrompt="1"/>
          </p:nvPr>
        </p:nvSpPr>
        <p:spPr>
          <a:xfrm>
            <a:off x="6142474" y="2156059"/>
            <a:ext cx="1674813" cy="2502568"/>
          </a:xfrm>
        </p:spPr>
        <p:txBody>
          <a:bodyPr anchor="ctr" anchorCtr="0">
            <a:normAutofit/>
          </a:bodyPr>
          <a:lstStyle>
            <a:lvl1pPr marL="0" indent="0" algn="ctr">
              <a:buNone/>
              <a:defRPr sz="1400"/>
            </a:lvl1pPr>
          </a:lstStyle>
          <a:p>
            <a:r>
              <a:rPr lang="pl-PL" dirty="0"/>
              <a:t>Tu wstaw swoje zdjęcie</a:t>
            </a:r>
          </a:p>
          <a:p>
            <a:r>
              <a:rPr lang="pl-PL" dirty="0"/>
              <a:t>(ujęcie od pasa w górę)</a:t>
            </a:r>
          </a:p>
        </p:txBody>
      </p:sp>
      <p:sp>
        <p:nvSpPr>
          <p:cNvPr id="68" name="Symbol zastępczy tekstu 8">
            <a:extLst>
              <a:ext uri="{FF2B5EF4-FFF2-40B4-BE49-F238E27FC236}">
                <a16:creationId xmlns:a16="http://schemas.microsoft.com/office/drawing/2014/main" id="{EDE8459E-3B55-41C4-A4F6-BC9595557115}"/>
              </a:ext>
            </a:extLst>
          </p:cNvPr>
          <p:cNvSpPr>
            <a:spLocks noGrp="1"/>
          </p:cNvSpPr>
          <p:nvPr>
            <p:ph type="body" sz="quarter" idx="25" hasCustomPrompt="1"/>
          </p:nvPr>
        </p:nvSpPr>
        <p:spPr>
          <a:xfrm>
            <a:off x="7892158" y="2177894"/>
            <a:ext cx="3728447" cy="360000"/>
          </a:xfrm>
        </p:spPr>
        <p:txBody>
          <a:bodyPr anchor="ctr" anchorCtr="0"/>
          <a:lstStyle>
            <a:lvl1pPr marL="0" indent="0">
              <a:buNone/>
              <a:defRPr>
                <a:solidFill>
                  <a:srgbClr val="474B4D"/>
                </a:solidFill>
                <a:latin typeface="Barlow ExtraBold" panose="00000900000000000000" pitchFamily="2" charset="-18"/>
              </a:defRPr>
            </a:lvl1pPr>
          </a:lstStyle>
          <a:p>
            <a:pPr lvl="0"/>
            <a:r>
              <a:rPr lang="pl-PL" dirty="0"/>
              <a:t>Imię i Nazwisko</a:t>
            </a:r>
          </a:p>
        </p:txBody>
      </p:sp>
      <p:sp>
        <p:nvSpPr>
          <p:cNvPr id="69" name="Symbol zastępczy tekstu 12">
            <a:extLst>
              <a:ext uri="{FF2B5EF4-FFF2-40B4-BE49-F238E27FC236}">
                <a16:creationId xmlns:a16="http://schemas.microsoft.com/office/drawing/2014/main" id="{92E45D02-A9A2-4F25-A720-882520821E0B}"/>
              </a:ext>
            </a:extLst>
          </p:cNvPr>
          <p:cNvSpPr>
            <a:spLocks noGrp="1"/>
          </p:cNvSpPr>
          <p:nvPr>
            <p:ph type="body" sz="quarter" idx="26" hasCustomPrompt="1"/>
          </p:nvPr>
        </p:nvSpPr>
        <p:spPr>
          <a:xfrm>
            <a:off x="7892158" y="2558988"/>
            <a:ext cx="3737217" cy="360000"/>
          </a:xfrm>
        </p:spPr>
        <p:txBody>
          <a:bodyPr anchor="ctr" anchorCtr="0">
            <a:noAutofit/>
          </a:bodyPr>
          <a:lstStyle>
            <a:lvl1pPr marL="0" indent="0">
              <a:buNone/>
              <a:defRPr sz="1600">
                <a:solidFill>
                  <a:srgbClr val="474B4D"/>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pl-PL" dirty="0"/>
              <a:t>Stanowisko</a:t>
            </a:r>
          </a:p>
        </p:txBody>
      </p:sp>
      <p:sp>
        <p:nvSpPr>
          <p:cNvPr id="70" name="Symbol zastępczy tekstu 15">
            <a:extLst>
              <a:ext uri="{FF2B5EF4-FFF2-40B4-BE49-F238E27FC236}">
                <a16:creationId xmlns:a16="http://schemas.microsoft.com/office/drawing/2014/main" id="{3A75ED4D-D2A7-48E6-9EBA-F94B5EE0D63F}"/>
              </a:ext>
            </a:extLst>
          </p:cNvPr>
          <p:cNvSpPr>
            <a:spLocks noGrp="1"/>
          </p:cNvSpPr>
          <p:nvPr>
            <p:ph type="body" sz="quarter" idx="27" hasCustomPrompt="1"/>
          </p:nvPr>
        </p:nvSpPr>
        <p:spPr>
          <a:xfrm>
            <a:off x="7892157" y="3099405"/>
            <a:ext cx="3737217" cy="317500"/>
          </a:xfrm>
        </p:spPr>
        <p:txBody>
          <a:bodyPr vert="horz" lIns="91440" tIns="45720" rIns="91440" bIns="45720" rtlCol="0" anchor="ctr" anchorCtr="0">
            <a:noAutofit/>
          </a:bodyPr>
          <a:lstStyle>
            <a:lvl1pPr marL="0" indent="0">
              <a:buNone/>
              <a:defRPr lang="pl-PL" sz="1600" dirty="0">
                <a:solidFill>
                  <a:srgbClr val="474B4D"/>
                </a:solidFill>
              </a:defRPr>
            </a:lvl1pPr>
          </a:lstStyle>
          <a:p>
            <a:pPr marL="228600" lvl="0" indent="-228600"/>
            <a:r>
              <a:rPr lang="pl-PL" dirty="0"/>
              <a:t>Nazwa firmy</a:t>
            </a:r>
          </a:p>
        </p:txBody>
      </p:sp>
      <p:sp>
        <p:nvSpPr>
          <p:cNvPr id="71" name="Symbol zastępczy tekstu 17">
            <a:extLst>
              <a:ext uri="{FF2B5EF4-FFF2-40B4-BE49-F238E27FC236}">
                <a16:creationId xmlns:a16="http://schemas.microsoft.com/office/drawing/2014/main" id="{92724343-0F1B-4F0B-84BB-433ED3AE9750}"/>
              </a:ext>
            </a:extLst>
          </p:cNvPr>
          <p:cNvSpPr>
            <a:spLocks noGrp="1"/>
          </p:cNvSpPr>
          <p:nvPr>
            <p:ph type="body" sz="quarter" idx="28" hasCustomPrompt="1"/>
          </p:nvPr>
        </p:nvSpPr>
        <p:spPr>
          <a:xfrm>
            <a:off x="7892157" y="3623956"/>
            <a:ext cx="3737217" cy="1029487"/>
          </a:xfrm>
        </p:spPr>
        <p:txBody>
          <a:bodyPr vert="horz" lIns="91440" tIns="45720" rIns="91440" bIns="45720" rtlCol="0" anchor="ctr" anchorCtr="0">
            <a:noAutofit/>
          </a:bodyPr>
          <a:lstStyle>
            <a:lvl1pPr marL="0" indent="0">
              <a:buNone/>
              <a:defRPr lang="pl-PL" sz="1600" dirty="0">
                <a:solidFill>
                  <a:srgbClr val="474B4D"/>
                </a:solidFill>
              </a:defRPr>
            </a:lvl1pPr>
          </a:lstStyle>
          <a:p>
            <a:pPr marL="228600" lvl="0" indent="-228600"/>
            <a:r>
              <a:rPr lang="pl-PL" dirty="0"/>
              <a:t>Dane kontaktowe:</a:t>
            </a:r>
          </a:p>
          <a:p>
            <a:pPr marL="228600" lvl="0" indent="-228600"/>
            <a:r>
              <a:rPr lang="pl-PL" dirty="0"/>
              <a:t>Tel.:</a:t>
            </a:r>
          </a:p>
          <a:p>
            <a:pPr marL="228600" lvl="0" indent="-228600"/>
            <a:r>
              <a:rPr lang="pl-PL" dirty="0"/>
              <a:t>Email:</a:t>
            </a:r>
          </a:p>
        </p:txBody>
      </p:sp>
      <p:sp>
        <p:nvSpPr>
          <p:cNvPr id="75" name="pole tekstowe 74">
            <a:hlinkClick r:id="rId2"/>
            <a:extLst>
              <a:ext uri="{FF2B5EF4-FFF2-40B4-BE49-F238E27FC236}">
                <a16:creationId xmlns:a16="http://schemas.microsoft.com/office/drawing/2014/main" id="{588954AF-5819-45EA-9FE8-9929C51F3434}"/>
              </a:ext>
            </a:extLst>
          </p:cNvPr>
          <p:cNvSpPr txBox="1"/>
          <p:nvPr userDrawn="1"/>
        </p:nvSpPr>
        <p:spPr>
          <a:xfrm>
            <a:off x="443884" y="6181379"/>
            <a:ext cx="2707689" cy="230832"/>
          </a:xfrm>
          <a:prstGeom prst="rect">
            <a:avLst/>
          </a:prstGeom>
          <a:noFill/>
        </p:spPr>
        <p:txBody>
          <a:bodyPr vert="horz" lIns="91440" tIns="45720" rIns="91440" bIns="45720" rtlCol="0" anchor="ctr" anchorCtr="0">
            <a:normAutofit/>
          </a:bodyPr>
          <a:lstStyle>
            <a:lvl1pPr lvl="0" indent="0">
              <a:lnSpc>
                <a:spcPct val="90000"/>
              </a:lnSpc>
              <a:spcBef>
                <a:spcPts val="1000"/>
              </a:spcBef>
              <a:buClr>
                <a:srgbClr val="FF0000"/>
              </a:buClr>
              <a:buFont typeface="Wingdings" panose="05000000000000000000" pitchFamily="2" charset="2"/>
              <a:buNone/>
              <a:defRPr sz="1000">
                <a:solidFill>
                  <a:schemeClr val="bg1"/>
                </a:solidFill>
                <a:latin typeface="Barlow ExtraBold" panose="00000900000000000000" pitchFamily="2" charset="-18"/>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err="1">
                <a:solidFill>
                  <a:schemeClr val="tx1"/>
                </a:solidFill>
                <a:latin typeface="Barlow" panose="00000500000000000000" pitchFamily="2" charset="-18"/>
              </a:rPr>
              <a:t>Find</a:t>
            </a:r>
            <a:r>
              <a:rPr lang="pl-PL" dirty="0">
                <a:solidFill>
                  <a:schemeClr val="tx1"/>
                </a:solidFill>
                <a:latin typeface="Barlow" panose="00000500000000000000" pitchFamily="2" charset="-18"/>
              </a:rPr>
              <a:t> out </a:t>
            </a:r>
            <a:r>
              <a:rPr lang="pl-PL" dirty="0" err="1">
                <a:solidFill>
                  <a:schemeClr val="tx1"/>
                </a:solidFill>
                <a:latin typeface="Barlow" panose="00000500000000000000" pitchFamily="2" charset="-18"/>
              </a:rPr>
              <a:t>more</a:t>
            </a:r>
            <a:r>
              <a:rPr lang="pl-PL" dirty="0">
                <a:solidFill>
                  <a:schemeClr val="tx1"/>
                </a:solidFill>
                <a:latin typeface="Barlow" panose="00000500000000000000" pitchFamily="2" charset="-18"/>
              </a:rPr>
              <a:t> </a:t>
            </a:r>
            <a:r>
              <a:rPr lang="pl-PL" dirty="0" err="1">
                <a:solidFill>
                  <a:schemeClr val="tx1"/>
                </a:solidFill>
                <a:latin typeface="Barlow" panose="00000500000000000000" pitchFamily="2" charset="-18"/>
              </a:rPr>
              <a:t>at</a:t>
            </a:r>
            <a:r>
              <a:rPr lang="pl-PL" dirty="0">
                <a:solidFill>
                  <a:schemeClr val="tx1"/>
                </a:solidFill>
                <a:latin typeface="Barlow" panose="00000500000000000000" pitchFamily="2" charset="-18"/>
              </a:rPr>
              <a:t> </a:t>
            </a:r>
            <a:r>
              <a:rPr lang="pl-PL" dirty="0">
                <a:solidFill>
                  <a:schemeClr val="tx1"/>
                </a:solidFill>
              </a:rPr>
              <a:t>www.raben-group.com</a:t>
            </a:r>
          </a:p>
        </p:txBody>
      </p:sp>
      <p:sp>
        <p:nvSpPr>
          <p:cNvPr id="39" name="pole tekstowe 38">
            <a:hlinkClick r:id="rId2"/>
            <a:extLst>
              <a:ext uri="{FF2B5EF4-FFF2-40B4-BE49-F238E27FC236}">
                <a16:creationId xmlns:a16="http://schemas.microsoft.com/office/drawing/2014/main" id="{ECD06786-C238-421B-BC06-900DEC769629}"/>
              </a:ext>
            </a:extLst>
          </p:cNvPr>
          <p:cNvSpPr txBox="1"/>
          <p:nvPr userDrawn="1"/>
        </p:nvSpPr>
        <p:spPr>
          <a:xfrm>
            <a:off x="0" y="2141944"/>
            <a:ext cx="4412202" cy="840230"/>
          </a:xfrm>
          <a:prstGeom prst="rect">
            <a:avLst/>
          </a:prstGeom>
          <a:solidFill>
            <a:srgbClr val="E30311"/>
          </a:solidFill>
        </p:spPr>
        <p:txBody>
          <a:bodyPr vert="horz" wrap="square" lIns="91440" tIns="45720" rIns="91440" bIns="45720" rtlCol="0" anchor="ctr" anchorCtr="0">
            <a:spAutoFit/>
          </a:bodyPr>
          <a:lstStyle>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THANK YOU</a:t>
            </a:r>
          </a:p>
        </p:txBody>
      </p:sp>
      <p:sp>
        <p:nvSpPr>
          <p:cNvPr id="40" name="pole tekstowe 39">
            <a:hlinkClick r:id="rId2"/>
            <a:extLst>
              <a:ext uri="{FF2B5EF4-FFF2-40B4-BE49-F238E27FC236}">
                <a16:creationId xmlns:a16="http://schemas.microsoft.com/office/drawing/2014/main" id="{D561E6E1-7B50-4F25-921F-C5F8357C09BE}"/>
              </a:ext>
            </a:extLst>
          </p:cNvPr>
          <p:cNvSpPr txBox="1"/>
          <p:nvPr userDrawn="1"/>
        </p:nvSpPr>
        <p:spPr>
          <a:xfrm>
            <a:off x="0" y="2978713"/>
            <a:ext cx="3861786" cy="840230"/>
          </a:xfrm>
          <a:prstGeom prst="rect">
            <a:avLst/>
          </a:prstGeom>
          <a:solidFill>
            <a:srgbClr val="E30311"/>
          </a:solidFill>
        </p:spPr>
        <p:txBody>
          <a:bodyPr vert="horz" wrap="square" lIns="91440" tIns="45720" rIns="91440" bIns="45720" rtlCol="0" anchor="ctr" anchorCtr="0">
            <a:spAutoFit/>
          </a:bodyPr>
          <a:lstStyle>
            <a:defPPr>
              <a:defRPr lang="pl-PL"/>
            </a:defPPr>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FOR YOUR</a:t>
            </a:r>
          </a:p>
        </p:txBody>
      </p:sp>
      <p:sp>
        <p:nvSpPr>
          <p:cNvPr id="41" name="pole tekstowe 40">
            <a:hlinkClick r:id="rId2"/>
            <a:extLst>
              <a:ext uri="{FF2B5EF4-FFF2-40B4-BE49-F238E27FC236}">
                <a16:creationId xmlns:a16="http://schemas.microsoft.com/office/drawing/2014/main" id="{AEAC6531-2847-437C-A2D3-B6A89F4DA338}"/>
              </a:ext>
            </a:extLst>
          </p:cNvPr>
          <p:cNvSpPr txBox="1"/>
          <p:nvPr userDrawn="1"/>
        </p:nvSpPr>
        <p:spPr>
          <a:xfrm>
            <a:off x="0" y="3813213"/>
            <a:ext cx="4332303" cy="840230"/>
          </a:xfrm>
          <a:prstGeom prst="rect">
            <a:avLst/>
          </a:prstGeom>
          <a:solidFill>
            <a:srgbClr val="E30311"/>
          </a:solidFill>
        </p:spPr>
        <p:txBody>
          <a:bodyPr vert="horz" wrap="square" lIns="91440" tIns="45720" rIns="91440" bIns="45720" rtlCol="0" anchor="ctr" anchorCtr="0">
            <a:spAutoFit/>
          </a:bodyPr>
          <a:lstStyle>
            <a:defPPr>
              <a:defRPr lang="pl-PL"/>
            </a:defPPr>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pl-PL" dirty="0"/>
              <a:t>ATTENTION</a:t>
            </a:r>
          </a:p>
        </p:txBody>
      </p:sp>
      <p:sp>
        <p:nvSpPr>
          <p:cNvPr id="13" name="Symbol zastępczy numeru slajdu 5">
            <a:extLst>
              <a:ext uri="{FF2B5EF4-FFF2-40B4-BE49-F238E27FC236}">
                <a16:creationId xmlns:a16="http://schemas.microsoft.com/office/drawing/2014/main" id="{FF18344E-9811-4566-BED2-DEE1A4D171E6}"/>
              </a:ext>
            </a:extLst>
          </p:cNvPr>
          <p:cNvSpPr>
            <a:spLocks noGrp="1"/>
          </p:cNvSpPr>
          <p:nvPr>
            <p:ph type="sldNum" sz="quarter" idx="4"/>
          </p:nvPr>
        </p:nvSpPr>
        <p:spPr>
          <a:xfrm>
            <a:off x="8719241" y="6559550"/>
            <a:ext cx="2743200" cy="365125"/>
          </a:xfrm>
          <a:prstGeom prst="rect">
            <a:avLst/>
          </a:prstGeom>
        </p:spPr>
        <p:txBody>
          <a:bodyPr vert="horz" lIns="91440" tIns="45720" rIns="91440" bIns="45720" rtlCol="0" anchor="ctr"/>
          <a:lstStyle>
            <a:lvl1pPr algn="r">
              <a:defRPr sz="800">
                <a:solidFill>
                  <a:srgbClr val="CDCDCD"/>
                </a:solidFill>
                <a:latin typeface="Barlow Light" panose="00000400000000000000" pitchFamily="2" charset="-18"/>
              </a:defRPr>
            </a:lvl1pPr>
          </a:lstStyle>
          <a:p>
            <a:fld id="{407F87AD-1753-4876-957C-AEE847852B2D}" type="slidenum">
              <a:rPr lang="pl-PL" smtClean="0"/>
              <a:pPr/>
              <a:t>‹#›</a:t>
            </a:fld>
            <a:endParaRPr lang="pl-PL" dirty="0"/>
          </a:p>
        </p:txBody>
      </p:sp>
      <p:pic>
        <p:nvPicPr>
          <p:cNvPr id="14" name="Picture 9">
            <a:extLst>
              <a:ext uri="{FF2B5EF4-FFF2-40B4-BE49-F238E27FC236}">
                <a16:creationId xmlns:a16="http://schemas.microsoft.com/office/drawing/2014/main" id="{96559975-90A1-43E7-863C-4611F4AF25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50097" y="5980113"/>
            <a:ext cx="2551428" cy="594694"/>
          </a:xfrm>
          <a:prstGeom prst="rect">
            <a:avLst/>
          </a:prstGeom>
        </p:spPr>
      </p:pic>
    </p:spTree>
    <p:extLst>
      <p:ext uri="{BB962C8B-B14F-4D97-AF65-F5344CB8AC3E}">
        <p14:creationId xmlns:p14="http://schemas.microsoft.com/office/powerpoint/2010/main" val="277675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2. Content_slide_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7924B-0851-4B40-B38F-B0E113243AF6}"/>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Symbol zastępczy tekstu 51">
            <a:extLst>
              <a:ext uri="{FF2B5EF4-FFF2-40B4-BE49-F238E27FC236}">
                <a16:creationId xmlns:a16="http://schemas.microsoft.com/office/drawing/2014/main" id="{0A26FBD7-D1AA-4CCF-B1AD-7B7F7312EAF8}"/>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en-US" dirty="0"/>
              <a:t>CLICK TO WRITE I Do not copy the entire slides from the old presentation. Copy only slide content. Do not insert new text fields using the "TEXT BOX" tool from the INSERT menu. To match the fonts used, always duplicate and modify the text fields originally embedded in the slides.</a:t>
            </a:r>
            <a:endParaRPr lang="pl-PL" dirty="0"/>
          </a:p>
          <a:p>
            <a:pPr lvl="1"/>
            <a:r>
              <a:rPr lang="pl-PL" dirty="0"/>
              <a:t>Second </a:t>
            </a:r>
            <a:r>
              <a:rPr lang="pl-PL" dirty="0" err="1"/>
              <a:t>level</a:t>
            </a:r>
            <a:endParaRPr lang="pl-PL" dirty="0"/>
          </a:p>
          <a:p>
            <a:pPr lvl="2"/>
            <a:r>
              <a:rPr lang="pl-PL" dirty="0"/>
              <a:t>Third </a:t>
            </a:r>
            <a:r>
              <a:rPr lang="pl-PL" dirty="0" err="1"/>
              <a:t>level</a:t>
            </a:r>
            <a:endParaRPr lang="pl-PL" dirty="0"/>
          </a:p>
        </p:txBody>
      </p:sp>
      <p:sp>
        <p:nvSpPr>
          <p:cNvPr id="7" name="Symbol zastępczy tekstu 49">
            <a:extLst>
              <a:ext uri="{FF2B5EF4-FFF2-40B4-BE49-F238E27FC236}">
                <a16:creationId xmlns:a16="http://schemas.microsoft.com/office/drawing/2014/main" id="{C755582F-FDB3-4640-906D-0FDF7ED28C05}"/>
              </a:ext>
            </a:extLst>
          </p:cNvPr>
          <p:cNvSpPr>
            <a:spLocks noGrp="1"/>
          </p:cNvSpPr>
          <p:nvPr>
            <p:ph type="body" sz="quarter" idx="16" hasCustomPrompt="1"/>
          </p:nvPr>
        </p:nvSpPr>
        <p:spPr>
          <a:xfrm>
            <a:off x="0" y="658218"/>
            <a:ext cx="8581516"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IF NEEDED WRITE THE EXTENSION OF THE SUBJECT – SUBTITLE OR DELETE THIS FIELD</a:t>
            </a:r>
          </a:p>
        </p:txBody>
      </p:sp>
      <p:sp>
        <p:nvSpPr>
          <p:cNvPr id="8" name="Tytuł 6">
            <a:extLst>
              <a:ext uri="{FF2B5EF4-FFF2-40B4-BE49-F238E27FC236}">
                <a16:creationId xmlns:a16="http://schemas.microsoft.com/office/drawing/2014/main" id="{A9085873-D51C-4CC0-8CE7-AE70C0F78C78}"/>
              </a:ext>
            </a:extLst>
          </p:cNvPr>
          <p:cNvSpPr>
            <a:spLocks noGrp="1"/>
          </p:cNvSpPr>
          <p:nvPr>
            <p:ph type="title" hasCustomPrompt="1"/>
          </p:nvPr>
        </p:nvSpPr>
        <p:spPr>
          <a:xfrm>
            <a:off x="0" y="314165"/>
            <a:ext cx="4585230"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en-US" dirty="0"/>
              <a:t>ENTER TITLE / SUBJECT OF THE SLIDE</a:t>
            </a:r>
            <a:endParaRPr lang="pl-PL" dirty="0"/>
          </a:p>
        </p:txBody>
      </p:sp>
    </p:spTree>
    <p:extLst>
      <p:ext uri="{BB962C8B-B14F-4D97-AF65-F5344CB8AC3E}">
        <p14:creationId xmlns:p14="http://schemas.microsoft.com/office/powerpoint/2010/main" val="203243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2. Slajd_tresc_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7924B-0851-4B40-B38F-B0E113243AF6}"/>
              </a:ext>
            </a:extLst>
          </p:cNvPr>
          <p:cNvSpPr>
            <a:spLocks noGrp="1"/>
          </p:cNvSpPr>
          <p:nvPr>
            <p:ph type="sldNum" sz="quarter" idx="11"/>
          </p:nvPr>
        </p:nvSpPr>
        <p:spPr/>
        <p:txBody>
          <a:bodyPr/>
          <a:lstStyle/>
          <a:p>
            <a:fld id="{34F44958-1879-4153-BDB9-FB5727E586C4}" type="slidenum">
              <a:rPr lang="pl-PL" smtClean="0"/>
              <a:pPr/>
              <a:t>‹#›</a:t>
            </a:fld>
            <a:endParaRPr lang="pl-PL" sz="800"/>
          </a:p>
        </p:txBody>
      </p:sp>
      <p:sp>
        <p:nvSpPr>
          <p:cNvPr id="5" name="Symbol zastępczy tekstu 51">
            <a:extLst>
              <a:ext uri="{FF2B5EF4-FFF2-40B4-BE49-F238E27FC236}">
                <a16:creationId xmlns:a16="http://schemas.microsoft.com/office/drawing/2014/main" id="{0A26FBD7-D1AA-4CCF-B1AD-7B7F7312EAF8}"/>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pl-PL"/>
              <a:t>KLIKNIJ ABY PISAĆ | Nie kopiuj slajdów ze starej prezentacji w całości. Kopiuj tylko zawartość slajdu.                                                    Nie wstawiaj nowych pól tekstowych używając narzędzia „POLE TEKSTOWE” z menu WSTAWIANIE. Aby uzyskać zgodność używanych czcionek zawsze duplikuj i modyfikuj pola tekstowe osadzone pierwotnie na slajdach.</a:t>
            </a:r>
          </a:p>
          <a:p>
            <a:pPr lvl="1"/>
            <a:r>
              <a:rPr lang="pl-PL"/>
              <a:t>Drugi poziom</a:t>
            </a:r>
          </a:p>
          <a:p>
            <a:pPr lvl="2"/>
            <a:r>
              <a:rPr lang="pl-PL"/>
              <a:t>Trzeci poziom</a:t>
            </a:r>
          </a:p>
        </p:txBody>
      </p:sp>
      <p:sp>
        <p:nvSpPr>
          <p:cNvPr id="7" name="Symbol zastępczy tekstu 49">
            <a:extLst>
              <a:ext uri="{FF2B5EF4-FFF2-40B4-BE49-F238E27FC236}">
                <a16:creationId xmlns:a16="http://schemas.microsoft.com/office/drawing/2014/main" id="{C755582F-FDB3-4640-906D-0FDF7ED28C05}"/>
              </a:ext>
            </a:extLst>
          </p:cNvPr>
          <p:cNvSpPr>
            <a:spLocks noGrp="1"/>
          </p:cNvSpPr>
          <p:nvPr>
            <p:ph type="body" sz="quarter" idx="16" hasCustomPrompt="1"/>
          </p:nvPr>
        </p:nvSpPr>
        <p:spPr>
          <a:xfrm>
            <a:off x="0" y="658218"/>
            <a:ext cx="8283358"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pl-PL"/>
              <a:t>JEŻELI POTRZEBNE WPISZ ROZSZERZENIE TEMATU – PODTYTUŁ LUB USUŃ TO POLE</a:t>
            </a:r>
          </a:p>
        </p:txBody>
      </p:sp>
      <p:sp>
        <p:nvSpPr>
          <p:cNvPr id="8" name="Tytuł 6">
            <a:extLst>
              <a:ext uri="{FF2B5EF4-FFF2-40B4-BE49-F238E27FC236}">
                <a16:creationId xmlns:a16="http://schemas.microsoft.com/office/drawing/2014/main" id="{A9085873-D51C-4CC0-8CE7-AE70C0F78C78}"/>
              </a:ext>
            </a:extLst>
          </p:cNvPr>
          <p:cNvSpPr>
            <a:spLocks noGrp="1"/>
          </p:cNvSpPr>
          <p:nvPr>
            <p:ph type="title" hasCustomPrompt="1"/>
          </p:nvPr>
        </p:nvSpPr>
        <p:spPr>
          <a:xfrm>
            <a:off x="0" y="314165"/>
            <a:ext cx="3908762"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pl-PL"/>
              <a:t>WPISZ TYTUŁ / TEMAT SLAJDU</a:t>
            </a:r>
          </a:p>
        </p:txBody>
      </p:sp>
    </p:spTree>
    <p:extLst>
      <p:ext uri="{BB962C8B-B14F-4D97-AF65-F5344CB8AC3E}">
        <p14:creationId xmlns:p14="http://schemas.microsoft.com/office/powerpoint/2010/main" val="133095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lajd tytułowy">
    <p:bg>
      <p:bgPr>
        <a:solidFill>
          <a:schemeClr val="bg1"/>
        </a:solidFill>
        <a:effectLst/>
      </p:bgPr>
    </p:bg>
    <p:spTree>
      <p:nvGrpSpPr>
        <p:cNvPr id="1" name=""/>
        <p:cNvGrpSpPr/>
        <p:nvPr/>
      </p:nvGrpSpPr>
      <p:grpSpPr>
        <a:xfrm>
          <a:off x="0" y="0"/>
          <a:ext cx="0" cy="0"/>
          <a:chOff x="0" y="0"/>
          <a:chExt cx="0" cy="0"/>
        </a:xfrm>
      </p:grpSpPr>
      <p:sp>
        <p:nvSpPr>
          <p:cNvPr id="10" name="Symbol zastępczy tekstu 99">
            <a:extLst>
              <a:ext uri="{FF2B5EF4-FFF2-40B4-BE49-F238E27FC236}">
                <a16:creationId xmlns:a16="http://schemas.microsoft.com/office/drawing/2014/main" id="{682EF11E-EF59-4F66-9FA9-55872883A4E7}"/>
              </a:ext>
            </a:extLst>
          </p:cNvPr>
          <p:cNvSpPr>
            <a:spLocks noGrp="1"/>
          </p:cNvSpPr>
          <p:nvPr>
            <p:ph type="body" sz="quarter" idx="14" hasCustomPrompt="1"/>
          </p:nvPr>
        </p:nvSpPr>
        <p:spPr>
          <a:xfrm>
            <a:off x="0" y="2387840"/>
            <a:ext cx="6753772" cy="341632"/>
          </a:xfrm>
          <a:solidFill>
            <a:srgbClr val="474B4D"/>
          </a:solidFill>
        </p:spPr>
        <p:txBody>
          <a:bodyPr wrap="none" anchor="ctr" anchorCtr="0">
            <a:spAutoFit/>
          </a:bodyPr>
          <a:lstStyle>
            <a:lvl1pPr marL="446088" indent="0">
              <a:buNone/>
              <a:defRPr cap="all" baseline="0">
                <a:solidFill>
                  <a:schemeClr val="bg1"/>
                </a:solidFill>
                <a:latin typeface="Barlow Light" panose="00000400000000000000" pitchFamily="2" charset="-18"/>
              </a:defRPr>
            </a:lvl1pPr>
            <a:lvl2pPr marL="457200" indent="0">
              <a:buNone/>
              <a:defRPr cap="all" baseline="0">
                <a:solidFill>
                  <a:schemeClr val="bg1"/>
                </a:solidFill>
                <a:latin typeface="Barlow Light" panose="00000400000000000000" pitchFamily="2" charset="-18"/>
              </a:defRPr>
            </a:lvl2pPr>
            <a:lvl3pPr marL="914400" indent="0">
              <a:buNone/>
              <a:defRPr cap="all" baseline="0">
                <a:solidFill>
                  <a:schemeClr val="bg1"/>
                </a:solidFill>
                <a:latin typeface="Barlow Light" panose="00000400000000000000" pitchFamily="2" charset="-18"/>
              </a:defRPr>
            </a:lvl3pPr>
            <a:lvl4pPr marL="1371600" indent="0">
              <a:buNone/>
              <a:defRPr cap="all" baseline="0">
                <a:solidFill>
                  <a:schemeClr val="bg1"/>
                </a:solidFill>
                <a:latin typeface="Barlow Light" panose="00000400000000000000" pitchFamily="2" charset="-18"/>
              </a:defRPr>
            </a:lvl4pPr>
            <a:lvl5pPr marL="1828800" indent="0">
              <a:buNone/>
              <a:defRPr cap="all" baseline="0">
                <a:solidFill>
                  <a:schemeClr val="bg1"/>
                </a:solidFill>
                <a:latin typeface="Barlow Light" panose="00000400000000000000" pitchFamily="2" charset="-18"/>
              </a:defRPr>
            </a:lvl5pPr>
          </a:lstStyle>
          <a:p>
            <a:pPr lvl="0"/>
            <a:r>
              <a:rPr lang="pl-PL"/>
              <a:t>Dodatkowy opis. Jeżeli niepotrzebny – pole usunąć</a:t>
            </a:r>
          </a:p>
        </p:txBody>
      </p:sp>
      <p:sp>
        <p:nvSpPr>
          <p:cNvPr id="9" name="Podtytuł 2">
            <a:extLst>
              <a:ext uri="{FF2B5EF4-FFF2-40B4-BE49-F238E27FC236}">
                <a16:creationId xmlns:a16="http://schemas.microsoft.com/office/drawing/2014/main" id="{AC8F3065-C6F1-4EBF-A23A-7124D8B70F4F}"/>
              </a:ext>
            </a:extLst>
          </p:cNvPr>
          <p:cNvSpPr>
            <a:spLocks noGrp="1"/>
          </p:cNvSpPr>
          <p:nvPr>
            <p:ph type="subTitle" idx="13" hasCustomPrompt="1"/>
          </p:nvPr>
        </p:nvSpPr>
        <p:spPr>
          <a:xfrm>
            <a:off x="0" y="1963952"/>
            <a:ext cx="3019096" cy="424732"/>
          </a:xfrm>
          <a:solidFill>
            <a:srgbClr val="474B4D"/>
          </a:solidFill>
        </p:spPr>
        <p:txBody>
          <a:bodyPr wrap="none" anchor="ctr" anchorCtr="0">
            <a:spAutoFit/>
          </a:bodyPr>
          <a:lstStyle>
            <a:lvl1pPr marL="446088" indent="0" algn="l">
              <a:buNone/>
              <a:defRPr sz="2400" cap="all" baseline="0">
                <a:solidFill>
                  <a:schemeClr val="bg1"/>
                </a:solidFill>
                <a:latin typeface="Barlow ExtraBold" panose="00000900000000000000" pitchFamily="2" charset="-1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Pod-Tytuł cz. 2</a:t>
            </a:r>
          </a:p>
        </p:txBody>
      </p:sp>
      <p:sp>
        <p:nvSpPr>
          <p:cNvPr id="8" name="Tytuł 1">
            <a:extLst>
              <a:ext uri="{FF2B5EF4-FFF2-40B4-BE49-F238E27FC236}">
                <a16:creationId xmlns:a16="http://schemas.microsoft.com/office/drawing/2014/main" id="{DD74E217-9903-4C75-B844-7CAF6FA0C4EE}"/>
              </a:ext>
            </a:extLst>
          </p:cNvPr>
          <p:cNvSpPr>
            <a:spLocks noGrp="1"/>
          </p:cNvSpPr>
          <p:nvPr>
            <p:ph type="ctrTitle" hasCustomPrompt="1"/>
          </p:nvPr>
        </p:nvSpPr>
        <p:spPr>
          <a:xfrm>
            <a:off x="0" y="1121006"/>
            <a:ext cx="4295087" cy="840230"/>
          </a:xfrm>
          <a:solidFill>
            <a:srgbClr val="E30311"/>
          </a:solidFill>
          <a:ln>
            <a:solidFill>
              <a:srgbClr val="E30311"/>
            </a:solidFill>
          </a:ln>
        </p:spPr>
        <p:txBody>
          <a:bodyPr wrap="none" anchor="ctr" anchorCtr="0">
            <a:spAutoFit/>
          </a:bodyPr>
          <a:lstStyle>
            <a:lvl1pPr marL="446088" indent="0" algn="l">
              <a:defRPr sz="5400" cap="all" baseline="0">
                <a:solidFill>
                  <a:schemeClr val="bg1"/>
                </a:solidFill>
                <a:latin typeface="Barlow ExtraBold" panose="00000900000000000000" pitchFamily="2" charset="-18"/>
              </a:defRPr>
            </a:lvl1pPr>
          </a:lstStyle>
          <a:p>
            <a:r>
              <a:rPr lang="pl-PL"/>
              <a:t>Tytuł cz. 1</a:t>
            </a:r>
          </a:p>
        </p:txBody>
      </p:sp>
      <p:sp>
        <p:nvSpPr>
          <p:cNvPr id="40" name="Symbol zastępczy numeru slajdu 5">
            <a:extLst>
              <a:ext uri="{FF2B5EF4-FFF2-40B4-BE49-F238E27FC236}">
                <a16:creationId xmlns:a16="http://schemas.microsoft.com/office/drawing/2014/main" id="{8378C6C4-9698-4C5B-9695-6A0CF54C89FD}"/>
              </a:ext>
            </a:extLst>
          </p:cNvPr>
          <p:cNvSpPr>
            <a:spLocks noGrp="1"/>
          </p:cNvSpPr>
          <p:nvPr>
            <p:ph type="sldNum" sz="quarter" idx="4"/>
          </p:nvPr>
        </p:nvSpPr>
        <p:spPr>
          <a:xfrm>
            <a:off x="8719241" y="6559550"/>
            <a:ext cx="2743200" cy="365125"/>
          </a:xfrm>
          <a:prstGeom prst="rect">
            <a:avLst/>
          </a:prstGeom>
        </p:spPr>
        <p:txBody>
          <a:bodyPr vert="horz" lIns="91440" tIns="45720" rIns="91440" bIns="45720" rtlCol="0" anchor="ctr"/>
          <a:lstStyle>
            <a:lvl1pPr algn="r">
              <a:defRPr sz="800">
                <a:solidFill>
                  <a:schemeClr val="tx1">
                    <a:tint val="75000"/>
                  </a:schemeClr>
                </a:solidFill>
                <a:latin typeface="Barlow Light" panose="00000400000000000000" pitchFamily="2" charset="-18"/>
              </a:defRPr>
            </a:lvl1pPr>
          </a:lstStyle>
          <a:p>
            <a:fld id="{407F87AD-1753-4876-957C-AEE847852B2D}" type="slidenum">
              <a:rPr lang="pl-PL" smtClean="0">
                <a:solidFill>
                  <a:srgbClr val="474B4D">
                    <a:tint val="75000"/>
                  </a:srgbClr>
                </a:solidFill>
              </a:rPr>
              <a:pPr/>
              <a:t>‹#›</a:t>
            </a:fld>
            <a:endParaRPr lang="pl-PL">
              <a:solidFill>
                <a:srgbClr val="474B4D">
                  <a:tint val="75000"/>
                </a:srgbClr>
              </a:solidFill>
            </a:endParaRPr>
          </a:p>
        </p:txBody>
      </p:sp>
      <p:pic>
        <p:nvPicPr>
          <p:cNvPr id="7" name="Picture 9">
            <a:extLst>
              <a:ext uri="{FF2B5EF4-FFF2-40B4-BE49-F238E27FC236}">
                <a16:creationId xmlns:a16="http://schemas.microsoft.com/office/drawing/2014/main" id="{AAABBDF7-7636-4A1D-A042-B6C6583F85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50097" y="5980113"/>
            <a:ext cx="2551428" cy="594694"/>
          </a:xfrm>
          <a:prstGeom prst="rect">
            <a:avLst/>
          </a:prstGeom>
        </p:spPr>
      </p:pic>
    </p:spTree>
    <p:extLst>
      <p:ext uri="{BB962C8B-B14F-4D97-AF65-F5344CB8AC3E}">
        <p14:creationId xmlns:p14="http://schemas.microsoft.com/office/powerpoint/2010/main" val="346069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76">
          <p15:clr>
            <a:srgbClr val="FBAE40"/>
          </p15:clr>
        </p15:guide>
        <p15:guide id="3" pos="717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8" name="Symbol zastępczy tekstu 49">
            <a:extLst>
              <a:ext uri="{FF2B5EF4-FFF2-40B4-BE49-F238E27FC236}">
                <a16:creationId xmlns:a16="http://schemas.microsoft.com/office/drawing/2014/main" id="{7FABC0C4-63BE-4846-ACC2-C534277F709E}"/>
              </a:ext>
            </a:extLst>
          </p:cNvPr>
          <p:cNvSpPr>
            <a:spLocks noGrp="1"/>
          </p:cNvSpPr>
          <p:nvPr>
            <p:ph type="body" sz="quarter" idx="13" hasCustomPrompt="1"/>
          </p:nvPr>
        </p:nvSpPr>
        <p:spPr>
          <a:xfrm>
            <a:off x="0" y="658218"/>
            <a:ext cx="6970498" cy="313932"/>
          </a:xfrm>
          <a:solidFill>
            <a:srgbClr val="474B4D"/>
          </a:solidFill>
        </p:spPr>
        <p:txBody>
          <a:bodyPr wrap="none" anchor="ctr" anchorCtr="0">
            <a:spAutoFit/>
          </a:bodyPr>
          <a:lstStyle>
            <a:lvl1pPr marL="446088"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pl-PL"/>
              <a:t>WPISZ PODTYTUŁ (NP. DATA I NAZWA SPOTKANIA) LUB USUŃ TO POLE</a:t>
            </a:r>
          </a:p>
        </p:txBody>
      </p:sp>
      <p:sp>
        <p:nvSpPr>
          <p:cNvPr id="37" name="Tytuł 6">
            <a:extLst>
              <a:ext uri="{FF2B5EF4-FFF2-40B4-BE49-F238E27FC236}">
                <a16:creationId xmlns:a16="http://schemas.microsoft.com/office/drawing/2014/main" id="{8EF0679C-CDEA-4181-AEF0-C48ADEA2A0A9}"/>
              </a:ext>
            </a:extLst>
          </p:cNvPr>
          <p:cNvSpPr>
            <a:spLocks noGrp="1"/>
          </p:cNvSpPr>
          <p:nvPr>
            <p:ph type="title" hasCustomPrompt="1"/>
          </p:nvPr>
        </p:nvSpPr>
        <p:spPr>
          <a:xfrm>
            <a:off x="0" y="314165"/>
            <a:ext cx="4221027" cy="341632"/>
          </a:xfrm>
          <a:solidFill>
            <a:srgbClr val="E30311"/>
          </a:solidFill>
          <a:ln>
            <a:solidFill>
              <a:srgbClr val="E30311"/>
            </a:solidFill>
          </a:ln>
        </p:spPr>
        <p:txBody>
          <a:bodyPr wrap="none">
            <a:spAutoFit/>
          </a:bodyPr>
          <a:lstStyle>
            <a:lvl1pPr marL="446088" indent="-1588">
              <a:defRPr sz="1800" b="1" cap="all" baseline="0">
                <a:solidFill>
                  <a:schemeClr val="bg1"/>
                </a:solidFill>
                <a:latin typeface="Barlow ExtraBold" panose="00000900000000000000" pitchFamily="2" charset="-18"/>
                <a:cs typeface="Calibri" panose="020F0502020204030204" pitchFamily="34" charset="0"/>
              </a:defRPr>
            </a:lvl1pPr>
          </a:lstStyle>
          <a:p>
            <a:r>
              <a:rPr lang="pl-PL"/>
              <a:t>TUTAJ WPISZ TYTUŁ NP. AGENDA</a:t>
            </a:r>
          </a:p>
        </p:txBody>
      </p:sp>
      <p:sp>
        <p:nvSpPr>
          <p:cNvPr id="39" name="Symbol zastępczy tekstu 51">
            <a:extLst>
              <a:ext uri="{FF2B5EF4-FFF2-40B4-BE49-F238E27FC236}">
                <a16:creationId xmlns:a16="http://schemas.microsoft.com/office/drawing/2014/main" id="{7CB89351-94F6-4591-83BF-683404ED1BF4}"/>
              </a:ext>
            </a:extLst>
          </p:cNvPr>
          <p:cNvSpPr>
            <a:spLocks noGrp="1"/>
          </p:cNvSpPr>
          <p:nvPr>
            <p:ph type="body" sz="quarter" idx="14" hasCustomPrompt="1"/>
          </p:nvPr>
        </p:nvSpPr>
        <p:spPr>
          <a:xfrm>
            <a:off x="533400" y="1162050"/>
            <a:ext cx="11131858" cy="4676775"/>
          </a:xfrm>
        </p:spPr>
        <p:txBody>
          <a:bodyPr>
            <a:noAutofit/>
          </a:bodyPr>
          <a:lstStyle>
            <a:lvl1pPr marL="266700" indent="-266700">
              <a:buClr>
                <a:srgbClr val="E30311"/>
              </a:buClr>
              <a:buFont typeface="+mj-lt"/>
              <a:buAutoNum type="arabicPeriod"/>
              <a:defRPr sz="1600" b="1">
                <a:latin typeface="Barlow ExtraBold" panose="00000900000000000000" pitchFamily="2" charset="-18"/>
              </a:defRPr>
            </a:lvl1pPr>
            <a:lvl2pPr marL="630238" indent="-274638">
              <a:buClr>
                <a:srgbClr val="E30311"/>
              </a:buClr>
              <a:buFont typeface="Wingdings" panose="05000000000000000000" pitchFamily="2" charset="2"/>
              <a:buChar char="§"/>
              <a:defRPr sz="1400" b="0">
                <a:latin typeface="Barlow" panose="00000500000000000000" pitchFamily="2" charset="-18"/>
              </a:defRPr>
            </a:lvl2pPr>
            <a:lvl3pPr marL="896938" indent="-266700">
              <a:buClr>
                <a:srgbClr val="E30311"/>
              </a:buClr>
              <a:buFont typeface="Wingdings" panose="05000000000000000000" pitchFamily="2" charset="2"/>
              <a:buChar char="§"/>
              <a:defRPr sz="1400" b="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pl-PL"/>
              <a:t>Slajd używany tylko do tworzenia agendy prezentacji / spotkania. W przeciwnym wypadku zmień układ na dowolny z informacyjnych</a:t>
            </a:r>
          </a:p>
          <a:p>
            <a:pPr lvl="1"/>
            <a:r>
              <a:rPr lang="pl-PL"/>
              <a:t>Drugi poziom</a:t>
            </a:r>
          </a:p>
          <a:p>
            <a:pPr lvl="2"/>
            <a:r>
              <a:rPr lang="pl-PL"/>
              <a:t>Trzeci poziom</a:t>
            </a:r>
          </a:p>
        </p:txBody>
      </p:sp>
      <p:sp>
        <p:nvSpPr>
          <p:cNvPr id="9" name="Symbol zastępczy numeru slajdu 5">
            <a:extLst>
              <a:ext uri="{FF2B5EF4-FFF2-40B4-BE49-F238E27FC236}">
                <a16:creationId xmlns:a16="http://schemas.microsoft.com/office/drawing/2014/main" id="{224D7272-04F9-4762-A957-DACEEF84069B}"/>
              </a:ext>
            </a:extLst>
          </p:cNvPr>
          <p:cNvSpPr>
            <a:spLocks noGrp="1"/>
          </p:cNvSpPr>
          <p:nvPr>
            <p:ph type="sldNum" sz="quarter" idx="4"/>
          </p:nvPr>
        </p:nvSpPr>
        <p:spPr>
          <a:xfrm>
            <a:off x="8719241" y="6559550"/>
            <a:ext cx="2743200" cy="365125"/>
          </a:xfrm>
          <a:prstGeom prst="rect">
            <a:avLst/>
          </a:prstGeom>
        </p:spPr>
        <p:txBody>
          <a:bodyPr vert="horz" lIns="91440" tIns="45720" rIns="91440" bIns="45720" rtlCol="0" anchor="ctr"/>
          <a:lstStyle>
            <a:lvl1pPr algn="r">
              <a:defRPr sz="800">
                <a:solidFill>
                  <a:srgbClr val="CDCDCD"/>
                </a:solidFill>
                <a:latin typeface="Barlow Light" panose="00000400000000000000" pitchFamily="2" charset="-18"/>
              </a:defRPr>
            </a:lvl1pPr>
          </a:lstStyle>
          <a:p>
            <a:fld id="{407F87AD-1753-4876-957C-AEE847852B2D}" type="slidenum">
              <a:rPr lang="pl-PL" smtClean="0"/>
              <a:pPr/>
              <a:t>‹#›</a:t>
            </a:fld>
            <a:endParaRPr lang="pl-PL"/>
          </a:p>
        </p:txBody>
      </p:sp>
      <p:pic>
        <p:nvPicPr>
          <p:cNvPr id="7" name="Picture 9">
            <a:extLst>
              <a:ext uri="{FF2B5EF4-FFF2-40B4-BE49-F238E27FC236}">
                <a16:creationId xmlns:a16="http://schemas.microsoft.com/office/drawing/2014/main" id="{D3B89131-EEFC-4282-B688-55029B61BC8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50097" y="5980113"/>
            <a:ext cx="2551428" cy="594694"/>
          </a:xfrm>
          <a:prstGeom prst="rect">
            <a:avLst/>
          </a:prstGeom>
        </p:spPr>
      </p:pic>
    </p:spTree>
    <p:extLst>
      <p:ext uri="{BB962C8B-B14F-4D97-AF65-F5344CB8AC3E}">
        <p14:creationId xmlns:p14="http://schemas.microsoft.com/office/powerpoint/2010/main" val="427753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WD | TXT w stopce">
    <p:spTree>
      <p:nvGrpSpPr>
        <p:cNvPr id="1" name=""/>
        <p:cNvGrpSpPr/>
        <p:nvPr/>
      </p:nvGrpSpPr>
      <p:grpSpPr>
        <a:xfrm>
          <a:off x="0" y="0"/>
          <a:ext cx="0" cy="0"/>
          <a:chOff x="0" y="0"/>
          <a:chExt cx="0" cy="0"/>
        </a:xfrm>
      </p:grpSpPr>
      <p:sp>
        <p:nvSpPr>
          <p:cNvPr id="36" name="Symbol zastępczy tekstu 49">
            <a:extLst>
              <a:ext uri="{FF2B5EF4-FFF2-40B4-BE49-F238E27FC236}">
                <a16:creationId xmlns:a16="http://schemas.microsoft.com/office/drawing/2014/main" id="{3DC1F300-B850-4FA6-B43F-82FF2671BC20}"/>
              </a:ext>
            </a:extLst>
          </p:cNvPr>
          <p:cNvSpPr>
            <a:spLocks noGrp="1"/>
          </p:cNvSpPr>
          <p:nvPr>
            <p:ph type="body" sz="quarter" idx="16" hasCustomPrompt="1"/>
          </p:nvPr>
        </p:nvSpPr>
        <p:spPr>
          <a:xfrm>
            <a:off x="0" y="658218"/>
            <a:ext cx="8283358"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pl-PL"/>
              <a:t>JEŻELI POTRZEBNE WPISZ ROZSZERZENIE TEMATU – PODTYTUŁ LUB USUŃ TO POLE</a:t>
            </a:r>
          </a:p>
        </p:txBody>
      </p:sp>
      <p:sp>
        <p:nvSpPr>
          <p:cNvPr id="35" name="Tytuł 6">
            <a:extLst>
              <a:ext uri="{FF2B5EF4-FFF2-40B4-BE49-F238E27FC236}">
                <a16:creationId xmlns:a16="http://schemas.microsoft.com/office/drawing/2014/main" id="{32D14378-473F-4B03-BBF6-F7A2E4B27C37}"/>
              </a:ext>
            </a:extLst>
          </p:cNvPr>
          <p:cNvSpPr>
            <a:spLocks noGrp="1"/>
          </p:cNvSpPr>
          <p:nvPr>
            <p:ph type="title" hasCustomPrompt="1"/>
          </p:nvPr>
        </p:nvSpPr>
        <p:spPr>
          <a:xfrm>
            <a:off x="0" y="314165"/>
            <a:ext cx="3908762"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pl-PL"/>
              <a:t>WPISZ TYTUŁ / TEMAT SLAJDU</a:t>
            </a:r>
          </a:p>
        </p:txBody>
      </p:sp>
      <p:sp>
        <p:nvSpPr>
          <p:cNvPr id="37" name="Symbol zastępczy tekstu 51">
            <a:extLst>
              <a:ext uri="{FF2B5EF4-FFF2-40B4-BE49-F238E27FC236}">
                <a16:creationId xmlns:a16="http://schemas.microsoft.com/office/drawing/2014/main" id="{15787A06-654C-4851-AFF5-03EFDB6CAB01}"/>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pl-PL"/>
              <a:t>KLIKNIJ ABY PISAĆ | Nie kopiuj slajdów ze starej prezentacji w całości. Kopiuj tylko zawartość slajdu.                                                    Nie wstawiaj nowych pól tekstowych używając narzędzia „POLE TEKSTOWE” z menu WSTAWIANIE. Aby uzyskać zgodność używanych czcionek zawsze duplikuj i modyfikuj pola tekstowe osadzone pierwotnie na slajdach.</a:t>
            </a:r>
          </a:p>
          <a:p>
            <a:pPr lvl="1"/>
            <a:r>
              <a:rPr lang="pl-PL"/>
              <a:t>Drugi poziom</a:t>
            </a:r>
          </a:p>
          <a:p>
            <a:pPr lvl="2"/>
            <a:r>
              <a:rPr lang="pl-PL"/>
              <a:t>Trzeci poziom</a:t>
            </a:r>
          </a:p>
        </p:txBody>
      </p:sp>
      <p:sp>
        <p:nvSpPr>
          <p:cNvPr id="8" name="Symbol zastępczy numeru slajdu 5">
            <a:extLst>
              <a:ext uri="{FF2B5EF4-FFF2-40B4-BE49-F238E27FC236}">
                <a16:creationId xmlns:a16="http://schemas.microsoft.com/office/drawing/2014/main" id="{67B3E427-558B-43CE-B1BC-1A077BDD5349}"/>
              </a:ext>
            </a:extLst>
          </p:cNvPr>
          <p:cNvSpPr>
            <a:spLocks noGrp="1"/>
          </p:cNvSpPr>
          <p:nvPr>
            <p:ph type="sldNum" sz="quarter" idx="4"/>
          </p:nvPr>
        </p:nvSpPr>
        <p:spPr>
          <a:xfrm>
            <a:off x="8719241" y="6559550"/>
            <a:ext cx="2743200" cy="365125"/>
          </a:xfrm>
          <a:prstGeom prst="rect">
            <a:avLst/>
          </a:prstGeom>
        </p:spPr>
        <p:txBody>
          <a:bodyPr vert="horz" lIns="91440" tIns="45720" rIns="91440" bIns="45720" rtlCol="0" anchor="ctr"/>
          <a:lstStyle>
            <a:lvl1pPr algn="r">
              <a:defRPr sz="800">
                <a:solidFill>
                  <a:srgbClr val="CDCDCD"/>
                </a:solidFill>
                <a:latin typeface="Barlow Light" panose="00000400000000000000" pitchFamily="2" charset="-18"/>
              </a:defRPr>
            </a:lvl1pPr>
          </a:lstStyle>
          <a:p>
            <a:fld id="{407F87AD-1753-4876-957C-AEE847852B2D}" type="slidenum">
              <a:rPr lang="pl-PL" smtClean="0"/>
              <a:pPr/>
              <a:t>‹#›</a:t>
            </a:fld>
            <a:endParaRPr lang="pl-PL"/>
          </a:p>
        </p:txBody>
      </p:sp>
      <p:pic>
        <p:nvPicPr>
          <p:cNvPr id="9" name="Picture 9">
            <a:extLst>
              <a:ext uri="{FF2B5EF4-FFF2-40B4-BE49-F238E27FC236}">
                <a16:creationId xmlns:a16="http://schemas.microsoft.com/office/drawing/2014/main" id="{9DF7B47F-B7A5-4C87-AD51-301F4521CA7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50097" y="5980113"/>
            <a:ext cx="2551428" cy="594694"/>
          </a:xfrm>
          <a:prstGeom prst="rect">
            <a:avLst/>
          </a:prstGeom>
        </p:spPr>
      </p:pic>
    </p:spTree>
    <p:extLst>
      <p:ext uri="{BB962C8B-B14F-4D97-AF65-F5344CB8AC3E}">
        <p14:creationId xmlns:p14="http://schemas.microsoft.com/office/powerpoint/2010/main" val="268620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PWD | TXT w stopce">
    <p:spTree>
      <p:nvGrpSpPr>
        <p:cNvPr id="1" name=""/>
        <p:cNvGrpSpPr/>
        <p:nvPr/>
      </p:nvGrpSpPr>
      <p:grpSpPr>
        <a:xfrm>
          <a:off x="0" y="0"/>
          <a:ext cx="0" cy="0"/>
          <a:chOff x="0" y="0"/>
          <a:chExt cx="0" cy="0"/>
        </a:xfrm>
      </p:grpSpPr>
      <p:sp>
        <p:nvSpPr>
          <p:cNvPr id="9" name="Symbol zastępczy tekstu 49">
            <a:extLst>
              <a:ext uri="{FF2B5EF4-FFF2-40B4-BE49-F238E27FC236}">
                <a16:creationId xmlns:a16="http://schemas.microsoft.com/office/drawing/2014/main" id="{D9610B42-1A13-47C1-9F20-EC6040C5CBDF}"/>
              </a:ext>
            </a:extLst>
          </p:cNvPr>
          <p:cNvSpPr>
            <a:spLocks noGrp="1"/>
          </p:cNvSpPr>
          <p:nvPr>
            <p:ph type="body" sz="quarter" idx="16" hasCustomPrompt="1"/>
          </p:nvPr>
        </p:nvSpPr>
        <p:spPr>
          <a:xfrm>
            <a:off x="0" y="658218"/>
            <a:ext cx="8283358"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pl-PL"/>
              <a:t>JEŻELI POTRZEBNE WPISZ ROZSZERZENIE TEMATU – PODTYTUŁ LUB USUŃ TO POLE</a:t>
            </a:r>
          </a:p>
        </p:txBody>
      </p:sp>
      <p:sp>
        <p:nvSpPr>
          <p:cNvPr id="8" name="Tytuł 6">
            <a:extLst>
              <a:ext uri="{FF2B5EF4-FFF2-40B4-BE49-F238E27FC236}">
                <a16:creationId xmlns:a16="http://schemas.microsoft.com/office/drawing/2014/main" id="{5FEDBA15-A119-479D-82A6-F08ED19FDC51}"/>
              </a:ext>
            </a:extLst>
          </p:cNvPr>
          <p:cNvSpPr>
            <a:spLocks noGrp="1"/>
          </p:cNvSpPr>
          <p:nvPr>
            <p:ph type="title" hasCustomPrompt="1"/>
          </p:nvPr>
        </p:nvSpPr>
        <p:spPr>
          <a:xfrm>
            <a:off x="0" y="314165"/>
            <a:ext cx="3908762"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pl-PL"/>
              <a:t>WPISZ TYTUŁ / TEMAT SLAJDU</a:t>
            </a:r>
          </a:p>
        </p:txBody>
      </p:sp>
      <p:sp>
        <p:nvSpPr>
          <p:cNvPr id="12" name="Symbol zastępczy tekstu 51">
            <a:extLst>
              <a:ext uri="{FF2B5EF4-FFF2-40B4-BE49-F238E27FC236}">
                <a16:creationId xmlns:a16="http://schemas.microsoft.com/office/drawing/2014/main" id="{C5A410B0-024D-4518-ACBF-988F08745C4A}"/>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pl-PL"/>
              <a:t>KLIKNIJ ABY PISAĆ | Nie kopiuj slajdów ze starej prezentacji w całości. Kopiuj tylko zawartość slajdu.                                                    Nie wstawiaj nowych pól tekstowych używając narzędzia „POLE TEKSTOWE” z menu WSTAWIANIE. Aby uzyskać zgodność używanych czcionek zawsze duplikuj i modyfikuj pola tekstowe osadzone pierwotnie na slajdach.</a:t>
            </a:r>
          </a:p>
          <a:p>
            <a:pPr lvl="1"/>
            <a:r>
              <a:rPr lang="pl-PL"/>
              <a:t>Drugi poziom</a:t>
            </a:r>
          </a:p>
          <a:p>
            <a:pPr lvl="2"/>
            <a:r>
              <a:rPr lang="pl-PL"/>
              <a:t>Trzeci poziom</a:t>
            </a:r>
          </a:p>
        </p:txBody>
      </p:sp>
      <p:sp>
        <p:nvSpPr>
          <p:cNvPr id="6" name="Symbol zastępczy numeru slajdu 5">
            <a:extLst>
              <a:ext uri="{FF2B5EF4-FFF2-40B4-BE49-F238E27FC236}">
                <a16:creationId xmlns:a16="http://schemas.microsoft.com/office/drawing/2014/main" id="{0F97A712-91C0-498D-B3E8-7BC743BAA01D}"/>
              </a:ext>
            </a:extLst>
          </p:cNvPr>
          <p:cNvSpPr>
            <a:spLocks noGrp="1"/>
          </p:cNvSpPr>
          <p:nvPr>
            <p:ph type="sldNum" sz="quarter" idx="4"/>
          </p:nvPr>
        </p:nvSpPr>
        <p:spPr>
          <a:xfrm>
            <a:off x="8719241" y="6559550"/>
            <a:ext cx="2743200" cy="365125"/>
          </a:xfrm>
          <a:prstGeom prst="rect">
            <a:avLst/>
          </a:prstGeom>
        </p:spPr>
        <p:txBody>
          <a:bodyPr vert="horz" lIns="91440" tIns="45720" rIns="91440" bIns="45720" rtlCol="0" anchor="ctr"/>
          <a:lstStyle>
            <a:lvl1pPr algn="r">
              <a:defRPr sz="800">
                <a:solidFill>
                  <a:srgbClr val="CDCDCD"/>
                </a:solidFill>
                <a:latin typeface="Barlow Light" panose="00000400000000000000" pitchFamily="2" charset="-18"/>
              </a:defRPr>
            </a:lvl1pPr>
          </a:lstStyle>
          <a:p>
            <a:fld id="{407F87AD-1753-4876-957C-AEE847852B2D}" type="slidenum">
              <a:rPr lang="pl-PL" smtClean="0"/>
              <a:pPr/>
              <a:t>‹#›</a:t>
            </a:fld>
            <a:endParaRPr lang="pl-PL"/>
          </a:p>
        </p:txBody>
      </p:sp>
    </p:spTree>
    <p:extLst>
      <p:ext uri="{BB962C8B-B14F-4D97-AF65-F5344CB8AC3E}">
        <p14:creationId xmlns:p14="http://schemas.microsoft.com/office/powerpoint/2010/main" val="101028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lajd końcowy">
    <p:spTree>
      <p:nvGrpSpPr>
        <p:cNvPr id="1" name=""/>
        <p:cNvGrpSpPr/>
        <p:nvPr/>
      </p:nvGrpSpPr>
      <p:grpSpPr>
        <a:xfrm>
          <a:off x="0" y="0"/>
          <a:ext cx="0" cy="0"/>
          <a:chOff x="0" y="0"/>
          <a:chExt cx="0" cy="0"/>
        </a:xfrm>
      </p:grpSpPr>
      <p:sp>
        <p:nvSpPr>
          <p:cNvPr id="49" name="Symbol zastępczy obrazu 19">
            <a:extLst>
              <a:ext uri="{FF2B5EF4-FFF2-40B4-BE49-F238E27FC236}">
                <a16:creationId xmlns:a16="http://schemas.microsoft.com/office/drawing/2014/main" id="{4E6DBA5F-C8B5-4D22-B695-39CA13C9F36A}"/>
              </a:ext>
            </a:extLst>
          </p:cNvPr>
          <p:cNvSpPr>
            <a:spLocks noGrp="1"/>
          </p:cNvSpPr>
          <p:nvPr>
            <p:ph type="pic" sz="quarter" idx="29" hasCustomPrompt="1"/>
          </p:nvPr>
        </p:nvSpPr>
        <p:spPr>
          <a:xfrm>
            <a:off x="6142474" y="2156059"/>
            <a:ext cx="1674813" cy="2502568"/>
          </a:xfrm>
        </p:spPr>
        <p:txBody>
          <a:bodyPr anchor="ctr" anchorCtr="0">
            <a:normAutofit/>
          </a:bodyPr>
          <a:lstStyle>
            <a:lvl1pPr marL="0" indent="0" algn="ctr">
              <a:buNone/>
              <a:defRPr sz="1400"/>
            </a:lvl1pPr>
          </a:lstStyle>
          <a:p>
            <a:r>
              <a:rPr lang="pl-PL"/>
              <a:t>Tu wstaw swoje zdjęcie</a:t>
            </a:r>
          </a:p>
          <a:p>
            <a:r>
              <a:rPr lang="pl-PL"/>
              <a:t>(ujęcie od pasa w górę)</a:t>
            </a:r>
          </a:p>
        </p:txBody>
      </p:sp>
      <p:sp>
        <p:nvSpPr>
          <p:cNvPr id="68" name="Symbol zastępczy tekstu 8">
            <a:extLst>
              <a:ext uri="{FF2B5EF4-FFF2-40B4-BE49-F238E27FC236}">
                <a16:creationId xmlns:a16="http://schemas.microsoft.com/office/drawing/2014/main" id="{EDE8459E-3B55-41C4-A4F6-BC9595557115}"/>
              </a:ext>
            </a:extLst>
          </p:cNvPr>
          <p:cNvSpPr>
            <a:spLocks noGrp="1"/>
          </p:cNvSpPr>
          <p:nvPr>
            <p:ph type="body" sz="quarter" idx="25" hasCustomPrompt="1"/>
          </p:nvPr>
        </p:nvSpPr>
        <p:spPr>
          <a:xfrm>
            <a:off x="7892158" y="2177894"/>
            <a:ext cx="3728447" cy="360000"/>
          </a:xfrm>
        </p:spPr>
        <p:txBody>
          <a:bodyPr anchor="ctr" anchorCtr="0"/>
          <a:lstStyle>
            <a:lvl1pPr marL="0" indent="0">
              <a:buNone/>
              <a:defRPr>
                <a:solidFill>
                  <a:srgbClr val="474B4D"/>
                </a:solidFill>
                <a:latin typeface="Barlow ExtraBold" panose="00000900000000000000" pitchFamily="2" charset="-18"/>
              </a:defRPr>
            </a:lvl1pPr>
          </a:lstStyle>
          <a:p>
            <a:pPr lvl="0"/>
            <a:r>
              <a:rPr lang="pl-PL"/>
              <a:t>Imię i Nazwisko</a:t>
            </a:r>
          </a:p>
        </p:txBody>
      </p:sp>
      <p:sp>
        <p:nvSpPr>
          <p:cNvPr id="69" name="Symbol zastępczy tekstu 12">
            <a:extLst>
              <a:ext uri="{FF2B5EF4-FFF2-40B4-BE49-F238E27FC236}">
                <a16:creationId xmlns:a16="http://schemas.microsoft.com/office/drawing/2014/main" id="{92E45D02-A9A2-4F25-A720-882520821E0B}"/>
              </a:ext>
            </a:extLst>
          </p:cNvPr>
          <p:cNvSpPr>
            <a:spLocks noGrp="1"/>
          </p:cNvSpPr>
          <p:nvPr>
            <p:ph type="body" sz="quarter" idx="26" hasCustomPrompt="1"/>
          </p:nvPr>
        </p:nvSpPr>
        <p:spPr>
          <a:xfrm>
            <a:off x="7892158" y="2558988"/>
            <a:ext cx="3737217" cy="360000"/>
          </a:xfrm>
        </p:spPr>
        <p:txBody>
          <a:bodyPr anchor="ctr" anchorCtr="0">
            <a:noAutofit/>
          </a:bodyPr>
          <a:lstStyle>
            <a:lvl1pPr marL="0" indent="0">
              <a:buNone/>
              <a:defRPr sz="1600">
                <a:solidFill>
                  <a:srgbClr val="474B4D"/>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pl-PL"/>
              <a:t>Stanowisko</a:t>
            </a:r>
          </a:p>
        </p:txBody>
      </p:sp>
      <p:sp>
        <p:nvSpPr>
          <p:cNvPr id="70" name="Symbol zastępczy tekstu 15">
            <a:extLst>
              <a:ext uri="{FF2B5EF4-FFF2-40B4-BE49-F238E27FC236}">
                <a16:creationId xmlns:a16="http://schemas.microsoft.com/office/drawing/2014/main" id="{3A75ED4D-D2A7-48E6-9EBA-F94B5EE0D63F}"/>
              </a:ext>
            </a:extLst>
          </p:cNvPr>
          <p:cNvSpPr>
            <a:spLocks noGrp="1"/>
          </p:cNvSpPr>
          <p:nvPr>
            <p:ph type="body" sz="quarter" idx="27" hasCustomPrompt="1"/>
          </p:nvPr>
        </p:nvSpPr>
        <p:spPr>
          <a:xfrm>
            <a:off x="7892157" y="3099405"/>
            <a:ext cx="3737217" cy="317500"/>
          </a:xfrm>
        </p:spPr>
        <p:txBody>
          <a:bodyPr vert="horz" lIns="91440" tIns="45720" rIns="91440" bIns="45720" rtlCol="0" anchor="ctr" anchorCtr="0">
            <a:noAutofit/>
          </a:bodyPr>
          <a:lstStyle>
            <a:lvl1pPr marL="0" indent="0">
              <a:buNone/>
              <a:defRPr lang="pl-PL" sz="1600" dirty="0">
                <a:solidFill>
                  <a:srgbClr val="474B4D"/>
                </a:solidFill>
              </a:defRPr>
            </a:lvl1pPr>
          </a:lstStyle>
          <a:p>
            <a:pPr marL="228600" lvl="0" indent="-228600"/>
            <a:r>
              <a:rPr lang="pl-PL"/>
              <a:t>Nazwa firmy</a:t>
            </a:r>
          </a:p>
        </p:txBody>
      </p:sp>
      <p:sp>
        <p:nvSpPr>
          <p:cNvPr id="71" name="Symbol zastępczy tekstu 17">
            <a:extLst>
              <a:ext uri="{FF2B5EF4-FFF2-40B4-BE49-F238E27FC236}">
                <a16:creationId xmlns:a16="http://schemas.microsoft.com/office/drawing/2014/main" id="{92724343-0F1B-4F0B-84BB-433ED3AE9750}"/>
              </a:ext>
            </a:extLst>
          </p:cNvPr>
          <p:cNvSpPr>
            <a:spLocks noGrp="1"/>
          </p:cNvSpPr>
          <p:nvPr>
            <p:ph type="body" sz="quarter" idx="28" hasCustomPrompt="1"/>
          </p:nvPr>
        </p:nvSpPr>
        <p:spPr>
          <a:xfrm>
            <a:off x="7892157" y="3623956"/>
            <a:ext cx="3737217" cy="1029487"/>
          </a:xfrm>
        </p:spPr>
        <p:txBody>
          <a:bodyPr vert="horz" lIns="91440" tIns="45720" rIns="91440" bIns="45720" rtlCol="0" anchor="ctr" anchorCtr="0">
            <a:noAutofit/>
          </a:bodyPr>
          <a:lstStyle>
            <a:lvl1pPr marL="0" indent="0">
              <a:buNone/>
              <a:defRPr lang="pl-PL" sz="1600" dirty="0">
                <a:solidFill>
                  <a:srgbClr val="474B4D"/>
                </a:solidFill>
              </a:defRPr>
            </a:lvl1pPr>
          </a:lstStyle>
          <a:p>
            <a:pPr marL="228600" lvl="0" indent="-228600"/>
            <a:r>
              <a:rPr lang="pl-PL"/>
              <a:t>Dane kontaktowe:</a:t>
            </a:r>
          </a:p>
          <a:p>
            <a:pPr marL="228600" lvl="0" indent="-228600"/>
            <a:r>
              <a:rPr lang="pl-PL"/>
              <a:t>Tel.:</a:t>
            </a:r>
          </a:p>
          <a:p>
            <a:pPr marL="228600" lvl="0" indent="-228600"/>
            <a:r>
              <a:rPr lang="pl-PL"/>
              <a:t>Email:</a:t>
            </a:r>
          </a:p>
        </p:txBody>
      </p:sp>
      <p:sp>
        <p:nvSpPr>
          <p:cNvPr id="75" name="pole tekstowe 74">
            <a:hlinkClick r:id="rId2"/>
            <a:extLst>
              <a:ext uri="{FF2B5EF4-FFF2-40B4-BE49-F238E27FC236}">
                <a16:creationId xmlns:a16="http://schemas.microsoft.com/office/drawing/2014/main" id="{588954AF-5819-45EA-9FE8-9929C51F3434}"/>
              </a:ext>
            </a:extLst>
          </p:cNvPr>
          <p:cNvSpPr txBox="1"/>
          <p:nvPr userDrawn="1"/>
        </p:nvSpPr>
        <p:spPr>
          <a:xfrm>
            <a:off x="443884" y="6181379"/>
            <a:ext cx="2707689" cy="230832"/>
          </a:xfrm>
          <a:prstGeom prst="rect">
            <a:avLst/>
          </a:prstGeom>
          <a:noFill/>
        </p:spPr>
        <p:txBody>
          <a:bodyPr vert="horz" lIns="91440" tIns="45720" rIns="91440" bIns="45720" rtlCol="0" anchor="ctr" anchorCtr="0">
            <a:normAutofit/>
          </a:bodyPr>
          <a:lstStyle>
            <a:lvl1pPr lvl="0" indent="0">
              <a:lnSpc>
                <a:spcPct val="90000"/>
              </a:lnSpc>
              <a:spcBef>
                <a:spcPts val="1000"/>
              </a:spcBef>
              <a:buClr>
                <a:srgbClr val="FF0000"/>
              </a:buClr>
              <a:buFont typeface="Wingdings" panose="05000000000000000000" pitchFamily="2" charset="2"/>
              <a:buNone/>
              <a:defRPr sz="1000">
                <a:solidFill>
                  <a:schemeClr val="bg1"/>
                </a:solidFill>
                <a:latin typeface="Barlow ExtraBold" panose="00000900000000000000" pitchFamily="2" charset="-18"/>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l-PL" err="1">
                <a:solidFill>
                  <a:schemeClr val="tx1"/>
                </a:solidFill>
                <a:latin typeface="Barlow" panose="00000500000000000000" pitchFamily="2" charset="-18"/>
              </a:rPr>
              <a:t>Find</a:t>
            </a:r>
            <a:r>
              <a:rPr lang="pl-PL">
                <a:solidFill>
                  <a:schemeClr val="tx1"/>
                </a:solidFill>
                <a:latin typeface="Barlow" panose="00000500000000000000" pitchFamily="2" charset="-18"/>
              </a:rPr>
              <a:t> out </a:t>
            </a:r>
            <a:r>
              <a:rPr lang="pl-PL" err="1">
                <a:solidFill>
                  <a:schemeClr val="tx1"/>
                </a:solidFill>
                <a:latin typeface="Barlow" panose="00000500000000000000" pitchFamily="2" charset="-18"/>
              </a:rPr>
              <a:t>more</a:t>
            </a:r>
            <a:r>
              <a:rPr lang="pl-PL">
                <a:solidFill>
                  <a:schemeClr val="tx1"/>
                </a:solidFill>
                <a:latin typeface="Barlow" panose="00000500000000000000" pitchFamily="2" charset="-18"/>
              </a:rPr>
              <a:t> </a:t>
            </a:r>
            <a:r>
              <a:rPr lang="pl-PL" err="1">
                <a:solidFill>
                  <a:schemeClr val="tx1"/>
                </a:solidFill>
                <a:latin typeface="Barlow" panose="00000500000000000000" pitchFamily="2" charset="-18"/>
              </a:rPr>
              <a:t>at</a:t>
            </a:r>
            <a:r>
              <a:rPr lang="pl-PL">
                <a:solidFill>
                  <a:schemeClr val="tx1"/>
                </a:solidFill>
                <a:latin typeface="Barlow" panose="00000500000000000000" pitchFamily="2" charset="-18"/>
              </a:rPr>
              <a:t> </a:t>
            </a:r>
            <a:r>
              <a:rPr lang="pl-PL">
                <a:solidFill>
                  <a:schemeClr val="tx1"/>
                </a:solidFill>
              </a:rPr>
              <a:t>www.raben-group.com</a:t>
            </a:r>
          </a:p>
        </p:txBody>
      </p:sp>
      <p:sp>
        <p:nvSpPr>
          <p:cNvPr id="39" name="pole tekstowe 38">
            <a:hlinkClick r:id="rId2"/>
            <a:extLst>
              <a:ext uri="{FF2B5EF4-FFF2-40B4-BE49-F238E27FC236}">
                <a16:creationId xmlns:a16="http://schemas.microsoft.com/office/drawing/2014/main" id="{ECD06786-C238-421B-BC06-900DEC769629}"/>
              </a:ext>
            </a:extLst>
          </p:cNvPr>
          <p:cNvSpPr txBox="1"/>
          <p:nvPr userDrawn="1"/>
        </p:nvSpPr>
        <p:spPr>
          <a:xfrm>
            <a:off x="0" y="2141944"/>
            <a:ext cx="4412202" cy="840230"/>
          </a:xfrm>
          <a:prstGeom prst="rect">
            <a:avLst/>
          </a:prstGeom>
          <a:solidFill>
            <a:srgbClr val="E30311"/>
          </a:solidFill>
        </p:spPr>
        <p:txBody>
          <a:bodyPr vert="horz" wrap="square" lIns="91440" tIns="45720" rIns="91440" bIns="45720" rtlCol="0" anchor="ctr" anchorCtr="0">
            <a:spAutoFit/>
          </a:bodyPr>
          <a:lstStyle>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l-PL">
                <a:solidFill>
                  <a:srgbClr val="FFFFFF"/>
                </a:solidFill>
              </a:rPr>
              <a:t>THANK YOU</a:t>
            </a:r>
          </a:p>
        </p:txBody>
      </p:sp>
      <p:sp>
        <p:nvSpPr>
          <p:cNvPr id="40" name="pole tekstowe 39">
            <a:hlinkClick r:id="rId2"/>
            <a:extLst>
              <a:ext uri="{FF2B5EF4-FFF2-40B4-BE49-F238E27FC236}">
                <a16:creationId xmlns:a16="http://schemas.microsoft.com/office/drawing/2014/main" id="{D561E6E1-7B50-4F25-921F-C5F8357C09BE}"/>
              </a:ext>
            </a:extLst>
          </p:cNvPr>
          <p:cNvSpPr txBox="1"/>
          <p:nvPr userDrawn="1"/>
        </p:nvSpPr>
        <p:spPr>
          <a:xfrm>
            <a:off x="0" y="2978713"/>
            <a:ext cx="3861786" cy="840230"/>
          </a:xfrm>
          <a:prstGeom prst="rect">
            <a:avLst/>
          </a:prstGeom>
          <a:solidFill>
            <a:srgbClr val="E30311"/>
          </a:solidFill>
        </p:spPr>
        <p:txBody>
          <a:bodyPr vert="horz" wrap="square" lIns="91440" tIns="45720" rIns="91440" bIns="45720" rtlCol="0" anchor="ctr" anchorCtr="0">
            <a:spAutoFit/>
          </a:bodyPr>
          <a:lstStyle>
            <a:defPPr>
              <a:defRPr lang="pl-PL"/>
            </a:defPPr>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l-PL">
                <a:solidFill>
                  <a:srgbClr val="FFFFFF"/>
                </a:solidFill>
              </a:rPr>
              <a:t>FOR YOUR</a:t>
            </a:r>
          </a:p>
        </p:txBody>
      </p:sp>
      <p:sp>
        <p:nvSpPr>
          <p:cNvPr id="41" name="pole tekstowe 40">
            <a:hlinkClick r:id="rId2"/>
            <a:extLst>
              <a:ext uri="{FF2B5EF4-FFF2-40B4-BE49-F238E27FC236}">
                <a16:creationId xmlns:a16="http://schemas.microsoft.com/office/drawing/2014/main" id="{AEAC6531-2847-437C-A2D3-B6A89F4DA338}"/>
              </a:ext>
            </a:extLst>
          </p:cNvPr>
          <p:cNvSpPr txBox="1"/>
          <p:nvPr userDrawn="1"/>
        </p:nvSpPr>
        <p:spPr>
          <a:xfrm>
            <a:off x="0" y="3813213"/>
            <a:ext cx="4332303" cy="840230"/>
          </a:xfrm>
          <a:prstGeom prst="rect">
            <a:avLst/>
          </a:prstGeom>
          <a:solidFill>
            <a:srgbClr val="E30311"/>
          </a:solidFill>
        </p:spPr>
        <p:txBody>
          <a:bodyPr vert="horz" wrap="square" lIns="91440" tIns="45720" rIns="91440" bIns="45720" rtlCol="0" anchor="ctr" anchorCtr="0">
            <a:spAutoFit/>
          </a:bodyPr>
          <a:lstStyle>
            <a:defPPr>
              <a:defRPr lang="pl-PL"/>
            </a:defPPr>
            <a:lvl1pPr marL="1131888" lvl="0" indent="-685800">
              <a:lnSpc>
                <a:spcPct val="90000"/>
              </a:lnSpc>
              <a:spcBef>
                <a:spcPct val="0"/>
              </a:spcBef>
              <a:buClr>
                <a:srgbClr val="E30311"/>
              </a:buClr>
              <a:buFont typeface="Wingdings" panose="05000000000000000000" pitchFamily="2" charset="2"/>
              <a:buNone/>
              <a:defRPr sz="5400" cap="all" baseline="0">
                <a:solidFill>
                  <a:schemeClr val="bg1"/>
                </a:solidFill>
                <a:latin typeface="Barlow ExtraBold" panose="00000900000000000000" pitchFamily="2" charset="-18"/>
                <a:ea typeface="+mj-ea"/>
                <a:cs typeface="+mj-cs"/>
              </a:defRPr>
            </a:lvl1pPr>
            <a:lvl2pPr marL="6858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2pPr>
            <a:lvl3pPr marL="11430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3pPr>
            <a:lvl4pPr marL="16002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4pPr>
            <a:lvl5pPr marL="2057400" indent="-228600">
              <a:lnSpc>
                <a:spcPct val="90000"/>
              </a:lnSpc>
              <a:spcBef>
                <a:spcPts val="500"/>
              </a:spcBef>
              <a:buClr>
                <a:srgbClr val="FF0000"/>
              </a:buClr>
              <a:buFont typeface="Wingdings" panose="05000000000000000000" pitchFamily="2" charset="2"/>
              <a:buChar char="§"/>
              <a:defRPr>
                <a:solidFill>
                  <a:srgbClr val="474B4D"/>
                </a:solidFill>
                <a:latin typeface="Barlow" panose="00000500000000000000" pitchFamily="2" charset="-1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pl-PL">
                <a:solidFill>
                  <a:srgbClr val="FFFFFF"/>
                </a:solidFill>
              </a:rPr>
              <a:t>ATTENTION</a:t>
            </a:r>
          </a:p>
        </p:txBody>
      </p:sp>
      <p:sp>
        <p:nvSpPr>
          <p:cNvPr id="13" name="Symbol zastępczy numeru slajdu 5">
            <a:extLst>
              <a:ext uri="{FF2B5EF4-FFF2-40B4-BE49-F238E27FC236}">
                <a16:creationId xmlns:a16="http://schemas.microsoft.com/office/drawing/2014/main" id="{DA03D904-2A37-4174-9FC0-3205727AF674}"/>
              </a:ext>
            </a:extLst>
          </p:cNvPr>
          <p:cNvSpPr>
            <a:spLocks noGrp="1"/>
          </p:cNvSpPr>
          <p:nvPr>
            <p:ph type="sldNum" sz="quarter" idx="4"/>
          </p:nvPr>
        </p:nvSpPr>
        <p:spPr>
          <a:xfrm>
            <a:off x="8719241" y="6559550"/>
            <a:ext cx="2743200" cy="365125"/>
          </a:xfrm>
          <a:prstGeom prst="rect">
            <a:avLst/>
          </a:prstGeom>
        </p:spPr>
        <p:txBody>
          <a:bodyPr vert="horz" lIns="91440" tIns="45720" rIns="91440" bIns="45720" rtlCol="0" anchor="ctr"/>
          <a:lstStyle>
            <a:lvl1pPr algn="r">
              <a:defRPr sz="800">
                <a:solidFill>
                  <a:srgbClr val="CDCDCD"/>
                </a:solidFill>
                <a:latin typeface="Barlow Light" panose="00000400000000000000" pitchFamily="2" charset="-18"/>
              </a:defRPr>
            </a:lvl1pPr>
          </a:lstStyle>
          <a:p>
            <a:fld id="{407F87AD-1753-4876-957C-AEE847852B2D}" type="slidenum">
              <a:rPr lang="pl-PL" smtClean="0"/>
              <a:pPr/>
              <a:t>‹#›</a:t>
            </a:fld>
            <a:endParaRPr lang="pl-PL"/>
          </a:p>
        </p:txBody>
      </p:sp>
      <p:pic>
        <p:nvPicPr>
          <p:cNvPr id="14" name="Picture 9">
            <a:extLst>
              <a:ext uri="{FF2B5EF4-FFF2-40B4-BE49-F238E27FC236}">
                <a16:creationId xmlns:a16="http://schemas.microsoft.com/office/drawing/2014/main" id="{0DB77AC6-815C-4535-8196-5763C3AD8AE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50097" y="5980113"/>
            <a:ext cx="2551428" cy="594694"/>
          </a:xfrm>
          <a:prstGeom prst="rect">
            <a:avLst/>
          </a:prstGeom>
        </p:spPr>
      </p:pic>
    </p:spTree>
    <p:extLst>
      <p:ext uri="{BB962C8B-B14F-4D97-AF65-F5344CB8AC3E}">
        <p14:creationId xmlns:p14="http://schemas.microsoft.com/office/powerpoint/2010/main" val="359186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 Title_slide">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C0545EB9-7ECC-454E-B9F5-C966163F935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0" y="0"/>
            <a:ext cx="12192000" cy="6858000"/>
          </a:xfrm>
          <a:prstGeom prst="rect">
            <a:avLst/>
          </a:prstGeom>
        </p:spPr>
      </p:pic>
      <p:sp>
        <p:nvSpPr>
          <p:cNvPr id="7" name="Symbol zastępczy tekstu 99">
            <a:extLst>
              <a:ext uri="{FF2B5EF4-FFF2-40B4-BE49-F238E27FC236}">
                <a16:creationId xmlns:a16="http://schemas.microsoft.com/office/drawing/2014/main" id="{B55F89C3-8CB7-4DF3-B6A5-043EF23D9DBF}"/>
              </a:ext>
            </a:extLst>
          </p:cNvPr>
          <p:cNvSpPr>
            <a:spLocks noGrp="1"/>
          </p:cNvSpPr>
          <p:nvPr>
            <p:ph type="body" sz="quarter" idx="14" hasCustomPrompt="1"/>
          </p:nvPr>
        </p:nvSpPr>
        <p:spPr>
          <a:xfrm>
            <a:off x="0" y="2387840"/>
            <a:ext cx="7130798" cy="341632"/>
          </a:xfrm>
          <a:solidFill>
            <a:srgbClr val="474B4D"/>
          </a:solidFill>
        </p:spPr>
        <p:txBody>
          <a:bodyPr wrap="none" anchor="ctr" anchorCtr="0">
            <a:spAutoFit/>
          </a:bodyPr>
          <a:lstStyle>
            <a:lvl1pPr marL="446088" indent="0">
              <a:buNone/>
              <a:defRPr cap="all" baseline="0">
                <a:solidFill>
                  <a:schemeClr val="bg1"/>
                </a:solidFill>
                <a:latin typeface="Barlow Light" panose="00000400000000000000" pitchFamily="2" charset="-18"/>
              </a:defRPr>
            </a:lvl1pPr>
            <a:lvl2pPr marL="457200" indent="0">
              <a:buNone/>
              <a:defRPr cap="all" baseline="0">
                <a:solidFill>
                  <a:schemeClr val="bg1"/>
                </a:solidFill>
                <a:latin typeface="Barlow Light" panose="00000400000000000000" pitchFamily="2" charset="-18"/>
              </a:defRPr>
            </a:lvl2pPr>
            <a:lvl3pPr marL="914400" indent="0">
              <a:buNone/>
              <a:defRPr cap="all" baseline="0">
                <a:solidFill>
                  <a:schemeClr val="bg1"/>
                </a:solidFill>
                <a:latin typeface="Barlow Light" panose="00000400000000000000" pitchFamily="2" charset="-18"/>
              </a:defRPr>
            </a:lvl3pPr>
            <a:lvl4pPr marL="1371600" indent="0">
              <a:buNone/>
              <a:defRPr cap="all" baseline="0">
                <a:solidFill>
                  <a:schemeClr val="bg1"/>
                </a:solidFill>
                <a:latin typeface="Barlow Light" panose="00000400000000000000" pitchFamily="2" charset="-18"/>
              </a:defRPr>
            </a:lvl4pPr>
            <a:lvl5pPr marL="1828800" indent="0">
              <a:buNone/>
              <a:defRPr cap="all" baseline="0">
                <a:solidFill>
                  <a:schemeClr val="bg1"/>
                </a:solidFill>
                <a:latin typeface="Barlow Light" panose="00000400000000000000" pitchFamily="2" charset="-18"/>
              </a:defRPr>
            </a:lvl5pPr>
          </a:lstStyle>
          <a:p>
            <a:pPr lvl="0"/>
            <a:r>
              <a:rPr lang="en-US"/>
              <a:t>Additional description – if not needed delete this field</a:t>
            </a:r>
          </a:p>
        </p:txBody>
      </p:sp>
      <p:sp>
        <p:nvSpPr>
          <p:cNvPr id="8" name="Podtytuł 2">
            <a:extLst>
              <a:ext uri="{FF2B5EF4-FFF2-40B4-BE49-F238E27FC236}">
                <a16:creationId xmlns:a16="http://schemas.microsoft.com/office/drawing/2014/main" id="{7CC254CB-2D41-4EE6-BA9F-8135597C14B0}"/>
              </a:ext>
            </a:extLst>
          </p:cNvPr>
          <p:cNvSpPr>
            <a:spLocks noGrp="1"/>
          </p:cNvSpPr>
          <p:nvPr>
            <p:ph type="subTitle" idx="13" hasCustomPrompt="1"/>
          </p:nvPr>
        </p:nvSpPr>
        <p:spPr>
          <a:xfrm>
            <a:off x="0" y="1963952"/>
            <a:ext cx="3190617" cy="424732"/>
          </a:xfrm>
          <a:solidFill>
            <a:srgbClr val="474B4D"/>
          </a:solidFill>
        </p:spPr>
        <p:txBody>
          <a:bodyPr wrap="none" anchor="ctr" anchorCtr="0">
            <a:spAutoFit/>
          </a:bodyPr>
          <a:lstStyle>
            <a:lvl1pPr marL="446088" indent="0" algn="l">
              <a:buNone/>
              <a:defRPr sz="2400" cap="all" baseline="0">
                <a:solidFill>
                  <a:schemeClr val="bg1"/>
                </a:solidFill>
                <a:latin typeface="Barlow ExtraBold" panose="00000900000000000000" pitchFamily="2" charset="-1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err="1"/>
              <a:t>Sub-title</a:t>
            </a:r>
            <a:r>
              <a:rPr lang="pl-PL"/>
              <a:t> part 2</a:t>
            </a:r>
          </a:p>
        </p:txBody>
      </p:sp>
      <p:sp>
        <p:nvSpPr>
          <p:cNvPr id="9" name="Tytuł 1">
            <a:extLst>
              <a:ext uri="{FF2B5EF4-FFF2-40B4-BE49-F238E27FC236}">
                <a16:creationId xmlns:a16="http://schemas.microsoft.com/office/drawing/2014/main" id="{3EBBD024-C6D8-4EF2-8711-BDCE4DA908EB}"/>
              </a:ext>
            </a:extLst>
          </p:cNvPr>
          <p:cNvSpPr>
            <a:spLocks noGrp="1"/>
          </p:cNvSpPr>
          <p:nvPr>
            <p:ph type="ctrTitle" hasCustomPrompt="1"/>
          </p:nvPr>
        </p:nvSpPr>
        <p:spPr>
          <a:xfrm>
            <a:off x="0" y="1121006"/>
            <a:ext cx="4681410" cy="840230"/>
          </a:xfrm>
          <a:solidFill>
            <a:srgbClr val="E30311"/>
          </a:solidFill>
          <a:ln>
            <a:solidFill>
              <a:srgbClr val="E30311"/>
            </a:solidFill>
          </a:ln>
        </p:spPr>
        <p:txBody>
          <a:bodyPr wrap="none" anchor="ctr" anchorCtr="0">
            <a:spAutoFit/>
          </a:bodyPr>
          <a:lstStyle>
            <a:lvl1pPr marL="446088" indent="0" algn="l">
              <a:defRPr sz="5400" cap="all" baseline="0">
                <a:solidFill>
                  <a:schemeClr val="bg1"/>
                </a:solidFill>
                <a:latin typeface="Barlow ExtraBold" panose="00000900000000000000" pitchFamily="2" charset="-18"/>
              </a:defRPr>
            </a:lvl1pPr>
          </a:lstStyle>
          <a:p>
            <a:r>
              <a:rPr lang="pl-PL" err="1"/>
              <a:t>Title</a:t>
            </a:r>
            <a:r>
              <a:rPr lang="pl-PL"/>
              <a:t> part 1</a:t>
            </a:r>
          </a:p>
        </p:txBody>
      </p:sp>
      <p:pic>
        <p:nvPicPr>
          <p:cNvPr id="10" name="Picture 9">
            <a:extLst>
              <a:ext uri="{FF2B5EF4-FFF2-40B4-BE49-F238E27FC236}">
                <a16:creationId xmlns:a16="http://schemas.microsoft.com/office/drawing/2014/main" id="{B7F92C17-1635-49B3-B2AD-6AFE1517F3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50097" y="5980113"/>
            <a:ext cx="2551428" cy="594694"/>
          </a:xfrm>
          <a:prstGeom prst="rect">
            <a:avLst/>
          </a:prstGeom>
        </p:spPr>
      </p:pic>
      <p:grpSp>
        <p:nvGrpSpPr>
          <p:cNvPr id="12" name="Grupa 11">
            <a:extLst>
              <a:ext uri="{FF2B5EF4-FFF2-40B4-BE49-F238E27FC236}">
                <a16:creationId xmlns:a16="http://schemas.microsoft.com/office/drawing/2014/main" id="{1EB1B757-1B45-481E-99DA-44F7B59997D8}"/>
              </a:ext>
            </a:extLst>
          </p:cNvPr>
          <p:cNvGrpSpPr>
            <a:grpSpLocks noChangeAspect="1"/>
          </p:cNvGrpSpPr>
          <p:nvPr userDrawn="1"/>
        </p:nvGrpSpPr>
        <p:grpSpPr>
          <a:xfrm>
            <a:off x="10035069" y="-8389"/>
            <a:ext cx="1609218" cy="1209675"/>
            <a:chOff x="5849937" y="3409950"/>
            <a:chExt cx="3146400" cy="2365200"/>
          </a:xfrm>
        </p:grpSpPr>
        <p:sp>
          <p:nvSpPr>
            <p:cNvPr id="13" name="Prostokąt 12">
              <a:extLst>
                <a:ext uri="{FF2B5EF4-FFF2-40B4-BE49-F238E27FC236}">
                  <a16:creationId xmlns:a16="http://schemas.microsoft.com/office/drawing/2014/main" id="{AEE39D82-930E-4889-A8A5-D84816082EA1}"/>
                </a:ext>
              </a:extLst>
            </p:cNvPr>
            <p:cNvSpPr/>
            <p:nvPr userDrawn="1"/>
          </p:nvSpPr>
          <p:spPr>
            <a:xfrm>
              <a:off x="5849937" y="3409950"/>
              <a:ext cx="3146400" cy="23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4" name="Grupa 13">
              <a:extLst>
                <a:ext uri="{FF2B5EF4-FFF2-40B4-BE49-F238E27FC236}">
                  <a16:creationId xmlns:a16="http://schemas.microsoft.com/office/drawing/2014/main" id="{E22F6B2E-47E4-4C6F-BA62-A8C83CA1B376}"/>
                </a:ext>
              </a:extLst>
            </p:cNvPr>
            <p:cNvGrpSpPr/>
            <p:nvPr userDrawn="1"/>
          </p:nvGrpSpPr>
          <p:grpSpPr>
            <a:xfrm>
              <a:off x="6334113" y="4595726"/>
              <a:ext cx="2174875" cy="479425"/>
              <a:chOff x="6334113" y="4595726"/>
              <a:chExt cx="2174875" cy="479425"/>
            </a:xfrm>
          </p:grpSpPr>
          <p:sp>
            <p:nvSpPr>
              <p:cNvPr id="15" name="Freeform 34">
                <a:extLst>
                  <a:ext uri="{FF2B5EF4-FFF2-40B4-BE49-F238E27FC236}">
                    <a16:creationId xmlns:a16="http://schemas.microsoft.com/office/drawing/2014/main" id="{80C7F7A7-2399-4245-AAD8-A503FE112B24}"/>
                  </a:ext>
                </a:extLst>
              </p:cNvPr>
              <p:cNvSpPr>
                <a:spLocks noEditPoints="1"/>
              </p:cNvSpPr>
              <p:nvPr userDrawn="1"/>
            </p:nvSpPr>
            <p:spPr bwMode="auto">
              <a:xfrm>
                <a:off x="6334113" y="4595726"/>
                <a:ext cx="447675" cy="468313"/>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6" name="Freeform 35">
                <a:extLst>
                  <a:ext uri="{FF2B5EF4-FFF2-40B4-BE49-F238E27FC236}">
                    <a16:creationId xmlns:a16="http://schemas.microsoft.com/office/drawing/2014/main" id="{6394E611-2D61-491E-B13B-039C49E6E116}"/>
                  </a:ext>
                </a:extLst>
              </p:cNvPr>
              <p:cNvSpPr>
                <a:spLocks noEditPoints="1"/>
              </p:cNvSpPr>
              <p:nvPr userDrawn="1"/>
            </p:nvSpPr>
            <p:spPr bwMode="auto">
              <a:xfrm>
                <a:off x="6818300" y="4713201"/>
                <a:ext cx="396875" cy="361950"/>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7" name="Freeform 36">
                <a:extLst>
                  <a:ext uri="{FF2B5EF4-FFF2-40B4-BE49-F238E27FC236}">
                    <a16:creationId xmlns:a16="http://schemas.microsoft.com/office/drawing/2014/main" id="{3A6BF45A-BDCB-46C8-AE48-1A8CE96D126C}"/>
                  </a:ext>
                </a:extLst>
              </p:cNvPr>
              <p:cNvSpPr>
                <a:spLocks noEditPoints="1"/>
              </p:cNvSpPr>
              <p:nvPr userDrawn="1"/>
            </p:nvSpPr>
            <p:spPr bwMode="auto">
              <a:xfrm>
                <a:off x="7267563" y="4595726"/>
                <a:ext cx="382588" cy="479425"/>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8" name="Freeform 37">
                <a:extLst>
                  <a:ext uri="{FF2B5EF4-FFF2-40B4-BE49-F238E27FC236}">
                    <a16:creationId xmlns:a16="http://schemas.microsoft.com/office/drawing/2014/main" id="{EF240880-D3B0-472A-989E-EB89D091E7D0}"/>
                  </a:ext>
                </a:extLst>
              </p:cNvPr>
              <p:cNvSpPr>
                <a:spLocks noEditPoints="1"/>
              </p:cNvSpPr>
              <p:nvPr userDrawn="1"/>
            </p:nvSpPr>
            <p:spPr bwMode="auto">
              <a:xfrm>
                <a:off x="7691425" y="4713201"/>
                <a:ext cx="393700" cy="361950"/>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9" name="Freeform 38">
                <a:extLst>
                  <a:ext uri="{FF2B5EF4-FFF2-40B4-BE49-F238E27FC236}">
                    <a16:creationId xmlns:a16="http://schemas.microsoft.com/office/drawing/2014/main" id="{F7D326BE-6A64-434A-9AF9-7BD82383D12E}"/>
                  </a:ext>
                </a:extLst>
              </p:cNvPr>
              <p:cNvSpPr>
                <a:spLocks/>
              </p:cNvSpPr>
              <p:nvPr userDrawn="1"/>
            </p:nvSpPr>
            <p:spPr bwMode="auto">
              <a:xfrm>
                <a:off x="8137513" y="4713201"/>
                <a:ext cx="371475" cy="350838"/>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grpSp>
    </p:spTree>
    <p:extLst>
      <p:ext uri="{BB962C8B-B14F-4D97-AF65-F5344CB8AC3E}">
        <p14:creationId xmlns:p14="http://schemas.microsoft.com/office/powerpoint/2010/main" val="338865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 Title_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8FCBDD-356E-48E3-9209-6C208DA001EB}"/>
              </a:ext>
            </a:extLst>
          </p:cNvPr>
          <p:cNvSpPr>
            <a:spLocks noGrp="1"/>
          </p:cNvSpPr>
          <p:nvPr>
            <p:ph type="sldNum" sz="quarter" idx="12"/>
          </p:nvPr>
        </p:nvSpPr>
        <p:spPr/>
        <p:txBody>
          <a:bodyPr/>
          <a:lstStyle/>
          <a:p>
            <a:fld id="{34F44958-1879-4153-BDB9-FB5727E586C4}" type="slidenum">
              <a:rPr lang="pl-PL" smtClean="0"/>
              <a:t>‹#›</a:t>
            </a:fld>
            <a:endParaRPr lang="pl-PL" dirty="0"/>
          </a:p>
        </p:txBody>
      </p:sp>
      <p:sp>
        <p:nvSpPr>
          <p:cNvPr id="7" name="Symbol zastępczy tekstu 99">
            <a:extLst>
              <a:ext uri="{FF2B5EF4-FFF2-40B4-BE49-F238E27FC236}">
                <a16:creationId xmlns:a16="http://schemas.microsoft.com/office/drawing/2014/main" id="{B55F89C3-8CB7-4DF3-B6A5-043EF23D9DBF}"/>
              </a:ext>
            </a:extLst>
          </p:cNvPr>
          <p:cNvSpPr>
            <a:spLocks noGrp="1"/>
          </p:cNvSpPr>
          <p:nvPr>
            <p:ph type="body" sz="quarter" idx="14" hasCustomPrompt="1"/>
          </p:nvPr>
        </p:nvSpPr>
        <p:spPr>
          <a:xfrm>
            <a:off x="0" y="2387840"/>
            <a:ext cx="7130798" cy="341632"/>
          </a:xfrm>
          <a:solidFill>
            <a:srgbClr val="474B4D"/>
          </a:solidFill>
        </p:spPr>
        <p:txBody>
          <a:bodyPr wrap="none" anchor="ctr" anchorCtr="0">
            <a:spAutoFit/>
          </a:bodyPr>
          <a:lstStyle>
            <a:lvl1pPr marL="446088" indent="0">
              <a:buNone/>
              <a:defRPr cap="all" baseline="0">
                <a:solidFill>
                  <a:schemeClr val="bg1"/>
                </a:solidFill>
                <a:latin typeface="Barlow Light" panose="00000400000000000000" pitchFamily="2" charset="-18"/>
              </a:defRPr>
            </a:lvl1pPr>
            <a:lvl2pPr marL="457200" indent="0">
              <a:buNone/>
              <a:defRPr cap="all" baseline="0">
                <a:solidFill>
                  <a:schemeClr val="bg1"/>
                </a:solidFill>
                <a:latin typeface="Barlow Light" panose="00000400000000000000" pitchFamily="2" charset="-18"/>
              </a:defRPr>
            </a:lvl2pPr>
            <a:lvl3pPr marL="914400" indent="0">
              <a:buNone/>
              <a:defRPr cap="all" baseline="0">
                <a:solidFill>
                  <a:schemeClr val="bg1"/>
                </a:solidFill>
                <a:latin typeface="Barlow Light" panose="00000400000000000000" pitchFamily="2" charset="-18"/>
              </a:defRPr>
            </a:lvl3pPr>
            <a:lvl4pPr marL="1371600" indent="0">
              <a:buNone/>
              <a:defRPr cap="all" baseline="0">
                <a:solidFill>
                  <a:schemeClr val="bg1"/>
                </a:solidFill>
                <a:latin typeface="Barlow Light" panose="00000400000000000000" pitchFamily="2" charset="-18"/>
              </a:defRPr>
            </a:lvl4pPr>
            <a:lvl5pPr marL="1828800" indent="0">
              <a:buNone/>
              <a:defRPr cap="all" baseline="0">
                <a:solidFill>
                  <a:schemeClr val="bg1"/>
                </a:solidFill>
                <a:latin typeface="Barlow Light" panose="00000400000000000000" pitchFamily="2" charset="-18"/>
              </a:defRPr>
            </a:lvl5pPr>
          </a:lstStyle>
          <a:p>
            <a:pPr lvl="0"/>
            <a:r>
              <a:rPr lang="en-US" dirty="0"/>
              <a:t>Additional description – if not needed delete this field</a:t>
            </a:r>
          </a:p>
        </p:txBody>
      </p:sp>
      <p:sp>
        <p:nvSpPr>
          <p:cNvPr id="8" name="Podtytuł 2">
            <a:extLst>
              <a:ext uri="{FF2B5EF4-FFF2-40B4-BE49-F238E27FC236}">
                <a16:creationId xmlns:a16="http://schemas.microsoft.com/office/drawing/2014/main" id="{7CC254CB-2D41-4EE6-BA9F-8135597C14B0}"/>
              </a:ext>
            </a:extLst>
          </p:cNvPr>
          <p:cNvSpPr>
            <a:spLocks noGrp="1"/>
          </p:cNvSpPr>
          <p:nvPr>
            <p:ph type="subTitle" idx="13" hasCustomPrompt="1"/>
          </p:nvPr>
        </p:nvSpPr>
        <p:spPr>
          <a:xfrm>
            <a:off x="0" y="1963952"/>
            <a:ext cx="3190617" cy="424732"/>
          </a:xfrm>
          <a:solidFill>
            <a:srgbClr val="474B4D"/>
          </a:solidFill>
        </p:spPr>
        <p:txBody>
          <a:bodyPr wrap="none" anchor="ctr" anchorCtr="0">
            <a:spAutoFit/>
          </a:bodyPr>
          <a:lstStyle>
            <a:lvl1pPr marL="446088" indent="0" algn="l">
              <a:buNone/>
              <a:defRPr sz="2400" cap="all" baseline="0">
                <a:solidFill>
                  <a:schemeClr val="bg1"/>
                </a:solidFill>
                <a:latin typeface="Barlow ExtraBold" panose="00000900000000000000" pitchFamily="2" charset="-1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err="1"/>
              <a:t>Sub-title</a:t>
            </a:r>
            <a:r>
              <a:rPr lang="pl-PL" dirty="0"/>
              <a:t> part 2</a:t>
            </a:r>
          </a:p>
        </p:txBody>
      </p:sp>
      <p:sp>
        <p:nvSpPr>
          <p:cNvPr id="9" name="Tytuł 1">
            <a:extLst>
              <a:ext uri="{FF2B5EF4-FFF2-40B4-BE49-F238E27FC236}">
                <a16:creationId xmlns:a16="http://schemas.microsoft.com/office/drawing/2014/main" id="{3EBBD024-C6D8-4EF2-8711-BDCE4DA908EB}"/>
              </a:ext>
            </a:extLst>
          </p:cNvPr>
          <p:cNvSpPr>
            <a:spLocks noGrp="1"/>
          </p:cNvSpPr>
          <p:nvPr>
            <p:ph type="ctrTitle" hasCustomPrompt="1"/>
          </p:nvPr>
        </p:nvSpPr>
        <p:spPr>
          <a:xfrm>
            <a:off x="0" y="1121006"/>
            <a:ext cx="4681410" cy="840230"/>
          </a:xfrm>
          <a:solidFill>
            <a:srgbClr val="E30311"/>
          </a:solidFill>
          <a:ln>
            <a:solidFill>
              <a:srgbClr val="E30311"/>
            </a:solidFill>
          </a:ln>
        </p:spPr>
        <p:txBody>
          <a:bodyPr wrap="none" anchor="ctr" anchorCtr="0">
            <a:spAutoFit/>
          </a:bodyPr>
          <a:lstStyle>
            <a:lvl1pPr marL="446088" indent="0" algn="l">
              <a:defRPr sz="5400" cap="all" baseline="0">
                <a:solidFill>
                  <a:schemeClr val="bg1"/>
                </a:solidFill>
                <a:latin typeface="Barlow ExtraBold" panose="00000900000000000000" pitchFamily="2" charset="-18"/>
              </a:defRPr>
            </a:lvl1pPr>
          </a:lstStyle>
          <a:p>
            <a:r>
              <a:rPr lang="pl-PL" dirty="0" err="1"/>
              <a:t>Title</a:t>
            </a:r>
            <a:r>
              <a:rPr lang="pl-PL" dirty="0"/>
              <a:t> part 1</a:t>
            </a:r>
          </a:p>
        </p:txBody>
      </p:sp>
      <p:pic>
        <p:nvPicPr>
          <p:cNvPr id="11" name="Picture 10">
            <a:extLst>
              <a:ext uri="{FF2B5EF4-FFF2-40B4-BE49-F238E27FC236}">
                <a16:creationId xmlns:a16="http://schemas.microsoft.com/office/drawing/2014/main" id="{89487989-06F0-4B42-9CA1-3E00A6A4C8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044"/>
          <a:stretch/>
        </p:blipFill>
        <p:spPr>
          <a:xfrm>
            <a:off x="9815513" y="5979319"/>
            <a:ext cx="2376487" cy="558478"/>
          </a:xfrm>
          <a:prstGeom prst="rect">
            <a:avLst/>
          </a:prstGeom>
        </p:spPr>
      </p:pic>
    </p:spTree>
    <p:extLst>
      <p:ext uri="{BB962C8B-B14F-4D97-AF65-F5344CB8AC3E}">
        <p14:creationId xmlns:p14="http://schemas.microsoft.com/office/powerpoint/2010/main" val="287787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2. Content_slide_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7924B-0851-4B40-B38F-B0E113243AF6}"/>
              </a:ext>
            </a:extLst>
          </p:cNvPr>
          <p:cNvSpPr>
            <a:spLocks noGrp="1"/>
          </p:cNvSpPr>
          <p:nvPr>
            <p:ph type="sldNum" sz="quarter" idx="11"/>
          </p:nvPr>
        </p:nvSpPr>
        <p:spPr/>
        <p:txBody>
          <a:bodyPr/>
          <a:lstStyle/>
          <a:p>
            <a:fld id="{34F44958-1879-4153-BDB9-FB5727E586C4}" type="slidenum">
              <a:rPr lang="pl-PL" smtClean="0"/>
              <a:pPr/>
              <a:t>‹#›</a:t>
            </a:fld>
            <a:endParaRPr lang="pl-PL" sz="800"/>
          </a:p>
        </p:txBody>
      </p:sp>
      <p:sp>
        <p:nvSpPr>
          <p:cNvPr id="5" name="Symbol zastępczy tekstu 51">
            <a:extLst>
              <a:ext uri="{FF2B5EF4-FFF2-40B4-BE49-F238E27FC236}">
                <a16:creationId xmlns:a16="http://schemas.microsoft.com/office/drawing/2014/main" id="{0A26FBD7-D1AA-4CCF-B1AD-7B7F7312EAF8}"/>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en-US"/>
              <a:t>CLICK TO WRITE I Do not copy the entire slides from the old presentation. Copy only slide content. Do not insert new text fields using the "TEXT BOX" tool from the INSERT menu. To match the fonts used, always duplicate and modify the text fields originally embedded in the slides.</a:t>
            </a:r>
            <a:endParaRPr lang="pl-PL"/>
          </a:p>
          <a:p>
            <a:pPr lvl="1"/>
            <a:r>
              <a:rPr lang="pl-PL"/>
              <a:t>Second </a:t>
            </a:r>
            <a:r>
              <a:rPr lang="pl-PL" err="1"/>
              <a:t>level</a:t>
            </a:r>
            <a:endParaRPr lang="pl-PL"/>
          </a:p>
          <a:p>
            <a:pPr lvl="2"/>
            <a:r>
              <a:rPr lang="pl-PL"/>
              <a:t>Third </a:t>
            </a:r>
            <a:r>
              <a:rPr lang="pl-PL" err="1"/>
              <a:t>level</a:t>
            </a:r>
            <a:endParaRPr lang="pl-PL"/>
          </a:p>
        </p:txBody>
      </p:sp>
      <p:sp>
        <p:nvSpPr>
          <p:cNvPr id="7" name="Symbol zastępczy tekstu 49">
            <a:extLst>
              <a:ext uri="{FF2B5EF4-FFF2-40B4-BE49-F238E27FC236}">
                <a16:creationId xmlns:a16="http://schemas.microsoft.com/office/drawing/2014/main" id="{C755582F-FDB3-4640-906D-0FDF7ED28C05}"/>
              </a:ext>
            </a:extLst>
          </p:cNvPr>
          <p:cNvSpPr>
            <a:spLocks noGrp="1"/>
          </p:cNvSpPr>
          <p:nvPr>
            <p:ph type="body" sz="quarter" idx="16" hasCustomPrompt="1"/>
          </p:nvPr>
        </p:nvSpPr>
        <p:spPr>
          <a:xfrm>
            <a:off x="0" y="658218"/>
            <a:ext cx="8581516"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IF NEEDED WRITE THE EXTENSION OF THE SUBJECT – SUBTITLE OR DELETE THIS FIELD</a:t>
            </a:r>
          </a:p>
        </p:txBody>
      </p:sp>
      <p:sp>
        <p:nvSpPr>
          <p:cNvPr id="8" name="Tytuł 6">
            <a:extLst>
              <a:ext uri="{FF2B5EF4-FFF2-40B4-BE49-F238E27FC236}">
                <a16:creationId xmlns:a16="http://schemas.microsoft.com/office/drawing/2014/main" id="{A9085873-D51C-4CC0-8CE7-AE70C0F78C78}"/>
              </a:ext>
            </a:extLst>
          </p:cNvPr>
          <p:cNvSpPr>
            <a:spLocks noGrp="1"/>
          </p:cNvSpPr>
          <p:nvPr>
            <p:ph type="title" hasCustomPrompt="1"/>
          </p:nvPr>
        </p:nvSpPr>
        <p:spPr>
          <a:xfrm>
            <a:off x="0" y="314165"/>
            <a:ext cx="4585230"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en-US"/>
              <a:t>ENTER TITLE / SUBJECT OF THE SLIDE</a:t>
            </a:r>
            <a:endParaRPr lang="pl-PL"/>
          </a:p>
        </p:txBody>
      </p:sp>
    </p:spTree>
    <p:extLst>
      <p:ext uri="{BB962C8B-B14F-4D97-AF65-F5344CB8AC3E}">
        <p14:creationId xmlns:p14="http://schemas.microsoft.com/office/powerpoint/2010/main" val="418057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PWD | TXT w stopce">
    <p:spTree>
      <p:nvGrpSpPr>
        <p:cNvPr id="1" name=""/>
        <p:cNvGrpSpPr/>
        <p:nvPr/>
      </p:nvGrpSpPr>
      <p:grpSpPr>
        <a:xfrm>
          <a:off x="0" y="0"/>
          <a:ext cx="0" cy="0"/>
          <a:chOff x="0" y="0"/>
          <a:chExt cx="0" cy="0"/>
        </a:xfrm>
      </p:grpSpPr>
      <p:pic>
        <p:nvPicPr>
          <p:cNvPr id="27" name="Obraz 26">
            <a:extLst>
              <a:ext uri="{FF2B5EF4-FFF2-40B4-BE49-F238E27FC236}">
                <a16:creationId xmlns:a16="http://schemas.microsoft.com/office/drawing/2014/main" id="{10D283E1-724B-4E81-83AC-7F64D0B3CE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163" r="9041"/>
          <a:stretch>
            <a:fillRect/>
          </a:stretch>
        </p:blipFill>
        <p:spPr>
          <a:xfrm>
            <a:off x="0" y="6022031"/>
            <a:ext cx="12192000" cy="578794"/>
          </a:xfrm>
          <a:custGeom>
            <a:avLst/>
            <a:gdLst>
              <a:gd name="connsiteX0" fmla="*/ 0 w 12192000"/>
              <a:gd name="connsiteY0" fmla="*/ 0 h 578794"/>
              <a:gd name="connsiteX1" fmla="*/ 12192000 w 12192000"/>
              <a:gd name="connsiteY1" fmla="*/ 0 h 578794"/>
              <a:gd name="connsiteX2" fmla="*/ 12192000 w 12192000"/>
              <a:gd name="connsiteY2" fmla="*/ 578794 h 578794"/>
              <a:gd name="connsiteX3" fmla="*/ 0 w 12192000"/>
              <a:gd name="connsiteY3" fmla="*/ 578794 h 578794"/>
            </a:gdLst>
            <a:ahLst/>
            <a:cxnLst>
              <a:cxn ang="0">
                <a:pos x="connsiteX0" y="connsiteY0"/>
              </a:cxn>
              <a:cxn ang="0">
                <a:pos x="connsiteX1" y="connsiteY1"/>
              </a:cxn>
              <a:cxn ang="0">
                <a:pos x="connsiteX2" y="connsiteY2"/>
              </a:cxn>
              <a:cxn ang="0">
                <a:pos x="connsiteX3" y="connsiteY3"/>
              </a:cxn>
            </a:cxnLst>
            <a:rect l="l" t="t" r="r" b="b"/>
            <a:pathLst>
              <a:path w="12192000" h="578794">
                <a:moveTo>
                  <a:pt x="0" y="0"/>
                </a:moveTo>
                <a:lnTo>
                  <a:pt x="12192000" y="0"/>
                </a:lnTo>
                <a:lnTo>
                  <a:pt x="12192000" y="578794"/>
                </a:lnTo>
                <a:lnTo>
                  <a:pt x="0" y="578794"/>
                </a:lnTo>
                <a:close/>
              </a:path>
            </a:pathLst>
          </a:custGeom>
        </p:spPr>
      </p:pic>
      <p:sp>
        <p:nvSpPr>
          <p:cNvPr id="36" name="Symbol zastępczy tekstu 49">
            <a:extLst>
              <a:ext uri="{FF2B5EF4-FFF2-40B4-BE49-F238E27FC236}">
                <a16:creationId xmlns:a16="http://schemas.microsoft.com/office/drawing/2014/main" id="{3DC1F300-B850-4FA6-B43F-82FF2671BC20}"/>
              </a:ext>
            </a:extLst>
          </p:cNvPr>
          <p:cNvSpPr>
            <a:spLocks noGrp="1"/>
          </p:cNvSpPr>
          <p:nvPr>
            <p:ph type="body" sz="quarter" idx="16" hasCustomPrompt="1"/>
          </p:nvPr>
        </p:nvSpPr>
        <p:spPr>
          <a:xfrm>
            <a:off x="0" y="658218"/>
            <a:ext cx="8283358" cy="313932"/>
          </a:xfrm>
          <a:solidFill>
            <a:srgbClr val="474B4D"/>
          </a:solidFill>
        </p:spPr>
        <p:txBody>
          <a:bodyPr wrap="none" anchor="ctr" anchorCtr="0">
            <a:spAutoFit/>
          </a:bodyPr>
          <a:lstStyle>
            <a:lvl1pPr marL="446088"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pl-PL" dirty="0"/>
              <a:t>JEŻELI POTRZEBNE WPISZ ROZSZERZENIE TEMATU – PODTYTUŁ LUB USUŃ TO POLE</a:t>
            </a:r>
          </a:p>
        </p:txBody>
      </p:sp>
      <p:sp>
        <p:nvSpPr>
          <p:cNvPr id="32" name="Symbol zastępczy tekstu 65">
            <a:extLst>
              <a:ext uri="{FF2B5EF4-FFF2-40B4-BE49-F238E27FC236}">
                <a16:creationId xmlns:a16="http://schemas.microsoft.com/office/drawing/2014/main" id="{4C724EF6-ECB5-4601-B871-DD1472F68F66}"/>
              </a:ext>
            </a:extLst>
          </p:cNvPr>
          <p:cNvSpPr>
            <a:spLocks noGrp="1"/>
          </p:cNvSpPr>
          <p:nvPr>
            <p:ph type="body" sz="quarter" idx="15" hasCustomPrompt="1"/>
          </p:nvPr>
        </p:nvSpPr>
        <p:spPr>
          <a:xfrm>
            <a:off x="533400" y="6100529"/>
            <a:ext cx="7057008" cy="362418"/>
          </a:xfrm>
        </p:spPr>
        <p:txBody>
          <a:bodyPr lIns="0" rIns="0">
            <a:noAutofit/>
          </a:bodyPr>
          <a:lstStyle>
            <a:lvl1pPr marL="0" indent="0">
              <a:buNone/>
              <a:defRPr sz="1000" b="0">
                <a:solidFill>
                  <a:schemeClr val="bg1"/>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pl-PL" dirty="0"/>
              <a:t>Tutaj wpisz dodatkową informację, którą chcesz zaskoczyć klienta i podkreślić wypowiedź. Maksymalnie 2 wiersze…..</a:t>
            </a:r>
          </a:p>
        </p:txBody>
      </p:sp>
      <p:sp>
        <p:nvSpPr>
          <p:cNvPr id="35" name="Tytuł 6">
            <a:extLst>
              <a:ext uri="{FF2B5EF4-FFF2-40B4-BE49-F238E27FC236}">
                <a16:creationId xmlns:a16="http://schemas.microsoft.com/office/drawing/2014/main" id="{32D14378-473F-4B03-BBF6-F7A2E4B27C37}"/>
              </a:ext>
            </a:extLst>
          </p:cNvPr>
          <p:cNvSpPr>
            <a:spLocks noGrp="1"/>
          </p:cNvSpPr>
          <p:nvPr>
            <p:ph type="title" hasCustomPrompt="1"/>
          </p:nvPr>
        </p:nvSpPr>
        <p:spPr>
          <a:xfrm>
            <a:off x="0" y="314165"/>
            <a:ext cx="3908762"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pl-PL" dirty="0"/>
              <a:t>WPISZ TYTUŁ / TEMAT SLAJDU</a:t>
            </a:r>
          </a:p>
        </p:txBody>
      </p:sp>
      <p:sp>
        <p:nvSpPr>
          <p:cNvPr id="37" name="Symbol zastępczy tekstu 51">
            <a:extLst>
              <a:ext uri="{FF2B5EF4-FFF2-40B4-BE49-F238E27FC236}">
                <a16:creationId xmlns:a16="http://schemas.microsoft.com/office/drawing/2014/main" id="{15787A06-654C-4851-AFF5-03EFDB6CAB01}"/>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pl-PL" dirty="0"/>
              <a:t>KLIKNIJ ABY PISAĆ | Nie kopiuj slajdów ze starej prezentacji w całości. Kopiuj tylko zawartość slajdu.                                                    Nie wstawiaj nowych pól tekstowych używając narzędzia „POLE TEKSTOWE” z menu WSTAWIANIE. Aby uzyskać zgodność używanych czcionek zawsze duplikuj i modyfikuj pola tekstowe osadzone pierwotnie na slajdach.</a:t>
            </a:r>
          </a:p>
          <a:p>
            <a:pPr lvl="1"/>
            <a:r>
              <a:rPr lang="pl-PL" dirty="0"/>
              <a:t>Drugi poziom</a:t>
            </a:r>
          </a:p>
          <a:p>
            <a:pPr lvl="2"/>
            <a:r>
              <a:rPr lang="pl-PL" dirty="0"/>
              <a:t>Trzeci poziom</a:t>
            </a:r>
          </a:p>
        </p:txBody>
      </p:sp>
      <p:sp>
        <p:nvSpPr>
          <p:cNvPr id="8" name="Symbol zastępczy numeru slajdu 5">
            <a:extLst>
              <a:ext uri="{FF2B5EF4-FFF2-40B4-BE49-F238E27FC236}">
                <a16:creationId xmlns:a16="http://schemas.microsoft.com/office/drawing/2014/main" id="{0A1877BA-1625-487D-B20F-199A391FABAF}"/>
              </a:ext>
            </a:extLst>
          </p:cNvPr>
          <p:cNvSpPr>
            <a:spLocks noGrp="1"/>
          </p:cNvSpPr>
          <p:nvPr>
            <p:ph type="sldNum" sz="quarter" idx="4"/>
          </p:nvPr>
        </p:nvSpPr>
        <p:spPr>
          <a:xfrm>
            <a:off x="8719241" y="6559550"/>
            <a:ext cx="2743200" cy="365125"/>
          </a:xfrm>
          <a:prstGeom prst="rect">
            <a:avLst/>
          </a:prstGeom>
        </p:spPr>
        <p:txBody>
          <a:bodyPr vert="horz" lIns="91440" tIns="45720" rIns="91440" bIns="45720" rtlCol="0" anchor="ctr"/>
          <a:lstStyle>
            <a:lvl1pPr algn="r">
              <a:defRPr sz="800">
                <a:solidFill>
                  <a:srgbClr val="CDCDCD"/>
                </a:solidFill>
                <a:latin typeface="Barlow Light" panose="00000400000000000000" pitchFamily="2" charset="-18"/>
              </a:defRPr>
            </a:lvl1pPr>
          </a:lstStyle>
          <a:p>
            <a:fld id="{407F87AD-1753-4876-957C-AEE847852B2D}" type="slidenum">
              <a:rPr lang="pl-PL" smtClean="0"/>
              <a:pPr/>
              <a:t>‹#›</a:t>
            </a:fld>
            <a:endParaRPr lang="pl-PL" dirty="0"/>
          </a:p>
        </p:txBody>
      </p:sp>
    </p:spTree>
    <p:extLst>
      <p:ext uri="{BB962C8B-B14F-4D97-AF65-F5344CB8AC3E}">
        <p14:creationId xmlns:p14="http://schemas.microsoft.com/office/powerpoint/2010/main" val="359060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2. Content_slide_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7924B-0851-4B40-B38F-B0E113243AF6}"/>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Symbol zastępczy tekstu 51">
            <a:extLst>
              <a:ext uri="{FF2B5EF4-FFF2-40B4-BE49-F238E27FC236}">
                <a16:creationId xmlns:a16="http://schemas.microsoft.com/office/drawing/2014/main" id="{0A26FBD7-D1AA-4CCF-B1AD-7B7F7312EAF8}"/>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en-US" dirty="0"/>
              <a:t>CLICK TO WRITE I Do not copy the entire slides from the old presentation. Copy only slide content. Do not insert new text fields using the "TEXT BOX" tool from the INSERT menu. To match the fonts used, always duplicate and modify the text fields originally embedded in the slides.</a:t>
            </a:r>
            <a:endParaRPr lang="pl-PL" dirty="0"/>
          </a:p>
          <a:p>
            <a:pPr lvl="1"/>
            <a:r>
              <a:rPr lang="pl-PL" dirty="0"/>
              <a:t>Second </a:t>
            </a:r>
            <a:r>
              <a:rPr lang="pl-PL" dirty="0" err="1"/>
              <a:t>level</a:t>
            </a:r>
            <a:endParaRPr lang="pl-PL" dirty="0"/>
          </a:p>
          <a:p>
            <a:pPr lvl="2"/>
            <a:r>
              <a:rPr lang="pl-PL" dirty="0"/>
              <a:t>Third </a:t>
            </a:r>
            <a:r>
              <a:rPr lang="pl-PL" dirty="0" err="1"/>
              <a:t>level</a:t>
            </a:r>
            <a:endParaRPr lang="pl-PL" dirty="0"/>
          </a:p>
        </p:txBody>
      </p:sp>
      <p:sp>
        <p:nvSpPr>
          <p:cNvPr id="7" name="Symbol zastępczy tekstu 49">
            <a:extLst>
              <a:ext uri="{FF2B5EF4-FFF2-40B4-BE49-F238E27FC236}">
                <a16:creationId xmlns:a16="http://schemas.microsoft.com/office/drawing/2014/main" id="{C755582F-FDB3-4640-906D-0FDF7ED28C05}"/>
              </a:ext>
            </a:extLst>
          </p:cNvPr>
          <p:cNvSpPr>
            <a:spLocks noGrp="1"/>
          </p:cNvSpPr>
          <p:nvPr>
            <p:ph type="body" sz="quarter" idx="16" hasCustomPrompt="1"/>
          </p:nvPr>
        </p:nvSpPr>
        <p:spPr>
          <a:xfrm>
            <a:off x="0" y="658218"/>
            <a:ext cx="8581516"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IF NEEDED WRITE THE EXTENSION OF THE SUBJECT – SUBTITLE OR DELETE THIS FIELD</a:t>
            </a:r>
          </a:p>
        </p:txBody>
      </p:sp>
      <p:sp>
        <p:nvSpPr>
          <p:cNvPr id="8" name="Tytuł 6">
            <a:extLst>
              <a:ext uri="{FF2B5EF4-FFF2-40B4-BE49-F238E27FC236}">
                <a16:creationId xmlns:a16="http://schemas.microsoft.com/office/drawing/2014/main" id="{A9085873-D51C-4CC0-8CE7-AE70C0F78C78}"/>
              </a:ext>
            </a:extLst>
          </p:cNvPr>
          <p:cNvSpPr>
            <a:spLocks noGrp="1"/>
          </p:cNvSpPr>
          <p:nvPr>
            <p:ph type="title" hasCustomPrompt="1"/>
          </p:nvPr>
        </p:nvSpPr>
        <p:spPr>
          <a:xfrm>
            <a:off x="0" y="314165"/>
            <a:ext cx="4585230"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en-US" dirty="0"/>
              <a:t>ENTER TITLE / SUBJECT OF THE SLIDE</a:t>
            </a:r>
            <a:endParaRPr lang="pl-PL" dirty="0"/>
          </a:p>
        </p:txBody>
      </p:sp>
    </p:spTree>
    <p:extLst>
      <p:ext uri="{BB962C8B-B14F-4D97-AF65-F5344CB8AC3E}">
        <p14:creationId xmlns:p14="http://schemas.microsoft.com/office/powerpoint/2010/main" val="21497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Slajd_tytulow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8FCBDD-356E-48E3-9209-6C208DA001EB}"/>
              </a:ext>
            </a:extLst>
          </p:cNvPr>
          <p:cNvSpPr>
            <a:spLocks noGrp="1"/>
          </p:cNvSpPr>
          <p:nvPr>
            <p:ph type="sldNum" sz="quarter" idx="12"/>
          </p:nvPr>
        </p:nvSpPr>
        <p:spPr/>
        <p:txBody>
          <a:bodyPr/>
          <a:lstStyle/>
          <a:p>
            <a:fld id="{34F44958-1879-4153-BDB9-FB5727E586C4}" type="slidenum">
              <a:rPr lang="pl-PL" smtClean="0"/>
              <a:t>‹#›</a:t>
            </a:fld>
            <a:endParaRPr lang="pl-PL" dirty="0"/>
          </a:p>
        </p:txBody>
      </p:sp>
      <p:sp>
        <p:nvSpPr>
          <p:cNvPr id="7" name="Symbol zastępczy tekstu 99">
            <a:extLst>
              <a:ext uri="{FF2B5EF4-FFF2-40B4-BE49-F238E27FC236}">
                <a16:creationId xmlns:a16="http://schemas.microsoft.com/office/drawing/2014/main" id="{B55F89C3-8CB7-4DF3-B6A5-043EF23D9DBF}"/>
              </a:ext>
            </a:extLst>
          </p:cNvPr>
          <p:cNvSpPr>
            <a:spLocks noGrp="1"/>
          </p:cNvSpPr>
          <p:nvPr>
            <p:ph type="body" sz="quarter" idx="14" hasCustomPrompt="1"/>
          </p:nvPr>
        </p:nvSpPr>
        <p:spPr>
          <a:xfrm>
            <a:off x="0" y="2387840"/>
            <a:ext cx="6753772" cy="341632"/>
          </a:xfrm>
          <a:solidFill>
            <a:srgbClr val="474B4D"/>
          </a:solidFill>
        </p:spPr>
        <p:txBody>
          <a:bodyPr wrap="none" anchor="ctr" anchorCtr="0">
            <a:spAutoFit/>
          </a:bodyPr>
          <a:lstStyle>
            <a:lvl1pPr marL="446088" indent="0">
              <a:buNone/>
              <a:defRPr cap="all" baseline="0">
                <a:solidFill>
                  <a:schemeClr val="bg1"/>
                </a:solidFill>
                <a:latin typeface="Barlow Light" panose="00000400000000000000" pitchFamily="2" charset="-18"/>
              </a:defRPr>
            </a:lvl1pPr>
            <a:lvl2pPr marL="457200" indent="0">
              <a:buNone/>
              <a:defRPr cap="all" baseline="0">
                <a:solidFill>
                  <a:schemeClr val="bg1"/>
                </a:solidFill>
                <a:latin typeface="Barlow Light" panose="00000400000000000000" pitchFamily="2" charset="-18"/>
              </a:defRPr>
            </a:lvl2pPr>
            <a:lvl3pPr marL="914400" indent="0">
              <a:buNone/>
              <a:defRPr cap="all" baseline="0">
                <a:solidFill>
                  <a:schemeClr val="bg1"/>
                </a:solidFill>
                <a:latin typeface="Barlow Light" panose="00000400000000000000" pitchFamily="2" charset="-18"/>
              </a:defRPr>
            </a:lvl3pPr>
            <a:lvl4pPr marL="1371600" indent="0">
              <a:buNone/>
              <a:defRPr cap="all" baseline="0">
                <a:solidFill>
                  <a:schemeClr val="bg1"/>
                </a:solidFill>
                <a:latin typeface="Barlow Light" panose="00000400000000000000" pitchFamily="2" charset="-18"/>
              </a:defRPr>
            </a:lvl4pPr>
            <a:lvl5pPr marL="1828800" indent="0">
              <a:buNone/>
              <a:defRPr cap="all" baseline="0">
                <a:solidFill>
                  <a:schemeClr val="bg1"/>
                </a:solidFill>
                <a:latin typeface="Barlow Light" panose="00000400000000000000" pitchFamily="2" charset="-18"/>
              </a:defRPr>
            </a:lvl5pPr>
          </a:lstStyle>
          <a:p>
            <a:pPr lvl="0"/>
            <a:r>
              <a:rPr lang="pl-PL" dirty="0"/>
              <a:t>Dodatkowy opis. Jeżeli niepotrzebny – pole usunąć</a:t>
            </a:r>
          </a:p>
        </p:txBody>
      </p:sp>
      <p:sp>
        <p:nvSpPr>
          <p:cNvPr id="8" name="Podtytuł 2">
            <a:extLst>
              <a:ext uri="{FF2B5EF4-FFF2-40B4-BE49-F238E27FC236}">
                <a16:creationId xmlns:a16="http://schemas.microsoft.com/office/drawing/2014/main" id="{7CC254CB-2D41-4EE6-BA9F-8135597C14B0}"/>
              </a:ext>
            </a:extLst>
          </p:cNvPr>
          <p:cNvSpPr>
            <a:spLocks noGrp="1"/>
          </p:cNvSpPr>
          <p:nvPr>
            <p:ph type="subTitle" idx="13" hasCustomPrompt="1"/>
          </p:nvPr>
        </p:nvSpPr>
        <p:spPr>
          <a:xfrm>
            <a:off x="0" y="1963952"/>
            <a:ext cx="3019096" cy="424732"/>
          </a:xfrm>
          <a:solidFill>
            <a:srgbClr val="474B4D"/>
          </a:solidFill>
        </p:spPr>
        <p:txBody>
          <a:bodyPr wrap="none" anchor="ctr" anchorCtr="0">
            <a:spAutoFit/>
          </a:bodyPr>
          <a:lstStyle>
            <a:lvl1pPr marL="446088" indent="0" algn="l">
              <a:buNone/>
              <a:defRPr sz="2400" cap="all" baseline="0">
                <a:solidFill>
                  <a:schemeClr val="bg1"/>
                </a:solidFill>
                <a:latin typeface="Barlow ExtraBold" panose="00000900000000000000" pitchFamily="2" charset="-1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Pod-Tytuł cz. 2</a:t>
            </a:r>
          </a:p>
        </p:txBody>
      </p:sp>
      <p:sp>
        <p:nvSpPr>
          <p:cNvPr id="9" name="Tytuł 1">
            <a:extLst>
              <a:ext uri="{FF2B5EF4-FFF2-40B4-BE49-F238E27FC236}">
                <a16:creationId xmlns:a16="http://schemas.microsoft.com/office/drawing/2014/main" id="{3EBBD024-C6D8-4EF2-8711-BDCE4DA908EB}"/>
              </a:ext>
            </a:extLst>
          </p:cNvPr>
          <p:cNvSpPr>
            <a:spLocks noGrp="1"/>
          </p:cNvSpPr>
          <p:nvPr>
            <p:ph type="ctrTitle" hasCustomPrompt="1"/>
          </p:nvPr>
        </p:nvSpPr>
        <p:spPr>
          <a:xfrm>
            <a:off x="0" y="1121006"/>
            <a:ext cx="4295087" cy="840230"/>
          </a:xfrm>
          <a:solidFill>
            <a:srgbClr val="E30311"/>
          </a:solidFill>
          <a:ln>
            <a:solidFill>
              <a:srgbClr val="E30311"/>
            </a:solidFill>
          </a:ln>
        </p:spPr>
        <p:txBody>
          <a:bodyPr wrap="none" anchor="ctr" anchorCtr="0">
            <a:spAutoFit/>
          </a:bodyPr>
          <a:lstStyle>
            <a:lvl1pPr marL="446088" indent="0" algn="l">
              <a:defRPr sz="5400" cap="all" baseline="0">
                <a:solidFill>
                  <a:schemeClr val="bg1"/>
                </a:solidFill>
                <a:latin typeface="Barlow ExtraBold" panose="00000900000000000000" pitchFamily="2" charset="-18"/>
              </a:defRPr>
            </a:lvl1pPr>
          </a:lstStyle>
          <a:p>
            <a:r>
              <a:rPr lang="pl-PL" dirty="0"/>
              <a:t>Tytuł cz. 1</a:t>
            </a:r>
          </a:p>
        </p:txBody>
      </p:sp>
      <p:pic>
        <p:nvPicPr>
          <p:cNvPr id="11" name="Picture 10">
            <a:extLst>
              <a:ext uri="{FF2B5EF4-FFF2-40B4-BE49-F238E27FC236}">
                <a16:creationId xmlns:a16="http://schemas.microsoft.com/office/drawing/2014/main" id="{DEA2F17D-60F4-4A16-A031-68E7A8DB7E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44"/>
          <a:stretch/>
        </p:blipFill>
        <p:spPr>
          <a:xfrm>
            <a:off x="9815513" y="5979319"/>
            <a:ext cx="2376487" cy="558478"/>
          </a:xfrm>
          <a:prstGeom prst="rect">
            <a:avLst/>
          </a:prstGeom>
        </p:spPr>
      </p:pic>
    </p:spTree>
    <p:extLst>
      <p:ext uri="{BB962C8B-B14F-4D97-AF65-F5344CB8AC3E}">
        <p14:creationId xmlns:p14="http://schemas.microsoft.com/office/powerpoint/2010/main" val="283126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Slajd_tresc_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7924B-0851-4B40-B38F-B0E113243AF6}"/>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Symbol zastępczy tekstu 51">
            <a:extLst>
              <a:ext uri="{FF2B5EF4-FFF2-40B4-BE49-F238E27FC236}">
                <a16:creationId xmlns:a16="http://schemas.microsoft.com/office/drawing/2014/main" id="{0A26FBD7-D1AA-4CCF-B1AD-7B7F7312EAF8}"/>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pl-PL" dirty="0"/>
              <a:t>KLIKNIJ ABY PISAĆ | Nie kopiuj slajdów ze starej prezentacji w całości. Kopiuj tylko zawartość slajdu.                                                    Nie wstawiaj nowych pól tekstowych używając narzędzia „POLE TEKSTOWE” z menu WSTAWIANIE. Aby uzyskać zgodność używanych czcionek zawsze duplikuj i modyfikuj pola tekstowe osadzone pierwotnie na slajdach.</a:t>
            </a:r>
          </a:p>
          <a:p>
            <a:pPr lvl="1"/>
            <a:r>
              <a:rPr lang="pl-PL" dirty="0"/>
              <a:t>Drugi poziom</a:t>
            </a:r>
          </a:p>
          <a:p>
            <a:pPr lvl="2"/>
            <a:r>
              <a:rPr lang="pl-PL" dirty="0"/>
              <a:t>Trzeci poziom</a:t>
            </a:r>
          </a:p>
        </p:txBody>
      </p:sp>
      <p:sp>
        <p:nvSpPr>
          <p:cNvPr id="7" name="Symbol zastępczy tekstu 49">
            <a:extLst>
              <a:ext uri="{FF2B5EF4-FFF2-40B4-BE49-F238E27FC236}">
                <a16:creationId xmlns:a16="http://schemas.microsoft.com/office/drawing/2014/main" id="{C755582F-FDB3-4640-906D-0FDF7ED28C05}"/>
              </a:ext>
            </a:extLst>
          </p:cNvPr>
          <p:cNvSpPr>
            <a:spLocks noGrp="1"/>
          </p:cNvSpPr>
          <p:nvPr>
            <p:ph type="body" sz="quarter" idx="16" hasCustomPrompt="1"/>
          </p:nvPr>
        </p:nvSpPr>
        <p:spPr>
          <a:xfrm>
            <a:off x="0" y="658218"/>
            <a:ext cx="8283358"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pl-PL" dirty="0"/>
              <a:t>JEŻELI POTRZEBNE WPISZ ROZSZERZENIE TEMATU – PODTYTUŁ LUB USUŃ TO POLE</a:t>
            </a:r>
          </a:p>
        </p:txBody>
      </p:sp>
      <p:sp>
        <p:nvSpPr>
          <p:cNvPr id="8" name="Tytuł 6">
            <a:extLst>
              <a:ext uri="{FF2B5EF4-FFF2-40B4-BE49-F238E27FC236}">
                <a16:creationId xmlns:a16="http://schemas.microsoft.com/office/drawing/2014/main" id="{A9085873-D51C-4CC0-8CE7-AE70C0F78C78}"/>
              </a:ext>
            </a:extLst>
          </p:cNvPr>
          <p:cNvSpPr>
            <a:spLocks noGrp="1"/>
          </p:cNvSpPr>
          <p:nvPr>
            <p:ph type="title" hasCustomPrompt="1"/>
          </p:nvPr>
        </p:nvSpPr>
        <p:spPr>
          <a:xfrm>
            <a:off x="0" y="314165"/>
            <a:ext cx="3908762"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pl-PL" dirty="0"/>
              <a:t>WPISZ TYTUŁ / TEMAT SLAJDU</a:t>
            </a:r>
          </a:p>
        </p:txBody>
      </p:sp>
      <p:pic>
        <p:nvPicPr>
          <p:cNvPr id="9" name="Picture 8">
            <a:extLst>
              <a:ext uri="{FF2B5EF4-FFF2-40B4-BE49-F238E27FC236}">
                <a16:creationId xmlns:a16="http://schemas.microsoft.com/office/drawing/2014/main" id="{7809D8C5-0F0F-4AA0-B969-441E755377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44"/>
          <a:stretch/>
        </p:blipFill>
        <p:spPr>
          <a:xfrm>
            <a:off x="9815513" y="5979319"/>
            <a:ext cx="2376487" cy="558478"/>
          </a:xfrm>
          <a:prstGeom prst="rect">
            <a:avLst/>
          </a:prstGeom>
        </p:spPr>
      </p:pic>
    </p:spTree>
    <p:extLst>
      <p:ext uri="{BB962C8B-B14F-4D97-AF65-F5344CB8AC3E}">
        <p14:creationId xmlns:p14="http://schemas.microsoft.com/office/powerpoint/2010/main" val="264026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2. Slajd_tresc_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07924B-0851-4B40-B38F-B0E113243AF6}"/>
              </a:ext>
            </a:extLst>
          </p:cNvPr>
          <p:cNvSpPr>
            <a:spLocks noGrp="1"/>
          </p:cNvSpPr>
          <p:nvPr>
            <p:ph type="sldNum" sz="quarter" idx="11"/>
          </p:nvPr>
        </p:nvSpPr>
        <p:spPr/>
        <p:txBody>
          <a:bodyPr/>
          <a:lstStyle/>
          <a:p>
            <a:fld id="{34F44958-1879-4153-BDB9-FB5727E586C4}" type="slidenum">
              <a:rPr lang="pl-PL" smtClean="0"/>
              <a:pPr/>
              <a:t>‹#›</a:t>
            </a:fld>
            <a:endParaRPr lang="pl-PL" sz="800" dirty="0"/>
          </a:p>
        </p:txBody>
      </p:sp>
      <p:sp>
        <p:nvSpPr>
          <p:cNvPr id="5" name="Symbol zastępczy tekstu 51">
            <a:extLst>
              <a:ext uri="{FF2B5EF4-FFF2-40B4-BE49-F238E27FC236}">
                <a16:creationId xmlns:a16="http://schemas.microsoft.com/office/drawing/2014/main" id="{0A26FBD7-D1AA-4CCF-B1AD-7B7F7312EAF8}"/>
              </a:ext>
            </a:extLst>
          </p:cNvPr>
          <p:cNvSpPr>
            <a:spLocks noGrp="1"/>
          </p:cNvSpPr>
          <p:nvPr>
            <p:ph type="body" sz="quarter" idx="13" hasCustomPrompt="1"/>
          </p:nvPr>
        </p:nvSpPr>
        <p:spPr>
          <a:xfrm>
            <a:off x="533400" y="1133475"/>
            <a:ext cx="11146971" cy="4733925"/>
          </a:xfrm>
        </p:spPr>
        <p:txBody>
          <a:bodyPr lIns="0" rIns="0">
            <a:noAutofit/>
          </a:bodyPr>
          <a:lstStyle>
            <a:lvl1pPr marL="0" indent="0">
              <a:buNone/>
              <a:defRPr sz="1600">
                <a:latin typeface="Barlow" panose="00000500000000000000" pitchFamily="2" charset="-18"/>
              </a:defRPr>
            </a:lvl1pPr>
            <a:lvl2pPr marL="685800" indent="-228600">
              <a:buClr>
                <a:srgbClr val="E30311"/>
              </a:buClr>
              <a:buFont typeface="Wingdings" panose="05000000000000000000" pitchFamily="2" charset="2"/>
              <a:buChar char="§"/>
              <a:defRPr sz="1600">
                <a:latin typeface="Barlow" panose="00000500000000000000" pitchFamily="2" charset="-18"/>
              </a:defRPr>
            </a:lvl2pPr>
            <a:lvl3pPr marL="1143000" indent="-228600">
              <a:buClr>
                <a:srgbClr val="E30311"/>
              </a:buClr>
              <a:buFont typeface="Wingdings" panose="05000000000000000000" pitchFamily="2" charset="2"/>
              <a:buChar char="§"/>
              <a:defRPr sz="1600">
                <a:latin typeface="Barlow" panose="00000500000000000000" pitchFamily="2" charset="-18"/>
              </a:defRPr>
            </a:lvl3pPr>
            <a:lvl4pPr marL="1600200" indent="-228600">
              <a:buClr>
                <a:srgbClr val="E30311"/>
              </a:buClr>
              <a:buFont typeface="Courier New" panose="02070309020205020404" pitchFamily="49" charset="0"/>
              <a:buChar char="o"/>
              <a:defRPr/>
            </a:lvl4pPr>
            <a:lvl5pPr marL="2057400" indent="-228600">
              <a:buClr>
                <a:srgbClr val="E30311"/>
              </a:buClr>
              <a:buFont typeface="Courier New" panose="02070309020205020404" pitchFamily="49" charset="0"/>
              <a:buChar char="o"/>
              <a:defRPr/>
            </a:lvl5pPr>
          </a:lstStyle>
          <a:p>
            <a:pPr lvl="0"/>
            <a:r>
              <a:rPr lang="pl-PL" dirty="0"/>
              <a:t>KLIKNIJ ABY PISAĆ | Nie kopiuj slajdów ze starej prezentacji w całości. Kopiuj tylko zawartość slajdu.                                                    Nie wstawiaj nowych pól tekstowych używając narzędzia „POLE TEKSTOWE” z menu WSTAWIANIE. Aby uzyskać zgodność używanych czcionek zawsze duplikuj i modyfikuj pola tekstowe osadzone pierwotnie na slajdach.</a:t>
            </a:r>
          </a:p>
          <a:p>
            <a:pPr lvl="1"/>
            <a:r>
              <a:rPr lang="pl-PL" dirty="0"/>
              <a:t>Drugi poziom</a:t>
            </a:r>
          </a:p>
          <a:p>
            <a:pPr lvl="2"/>
            <a:r>
              <a:rPr lang="pl-PL" dirty="0"/>
              <a:t>Trzeci poziom</a:t>
            </a:r>
          </a:p>
        </p:txBody>
      </p:sp>
      <p:sp>
        <p:nvSpPr>
          <p:cNvPr id="7" name="Symbol zastępczy tekstu 49">
            <a:extLst>
              <a:ext uri="{FF2B5EF4-FFF2-40B4-BE49-F238E27FC236}">
                <a16:creationId xmlns:a16="http://schemas.microsoft.com/office/drawing/2014/main" id="{C755582F-FDB3-4640-906D-0FDF7ED28C05}"/>
              </a:ext>
            </a:extLst>
          </p:cNvPr>
          <p:cNvSpPr>
            <a:spLocks noGrp="1"/>
          </p:cNvSpPr>
          <p:nvPr>
            <p:ph type="body" sz="quarter" idx="16" hasCustomPrompt="1"/>
          </p:nvPr>
        </p:nvSpPr>
        <p:spPr>
          <a:xfrm>
            <a:off x="0" y="658218"/>
            <a:ext cx="8283358" cy="313932"/>
          </a:xfrm>
          <a:solidFill>
            <a:srgbClr val="474B4D"/>
          </a:solidFill>
        </p:spPr>
        <p:txBody>
          <a:bodyPr wrap="none" anchor="ctr" anchorCtr="0">
            <a:spAutoFit/>
          </a:bodyPr>
          <a:lstStyle>
            <a:lvl1pPr marL="446088" indent="0">
              <a:buNone/>
              <a:defRPr sz="1600" cap="all"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pl-PL" dirty="0"/>
              <a:t>JEŻELI POTRZEBNE WPISZ ROZSZERZENIE TEMATU – PODTYTUŁ LUB USUŃ TO POLE</a:t>
            </a:r>
          </a:p>
        </p:txBody>
      </p:sp>
      <p:sp>
        <p:nvSpPr>
          <p:cNvPr id="8" name="Tytuł 6">
            <a:extLst>
              <a:ext uri="{FF2B5EF4-FFF2-40B4-BE49-F238E27FC236}">
                <a16:creationId xmlns:a16="http://schemas.microsoft.com/office/drawing/2014/main" id="{A9085873-D51C-4CC0-8CE7-AE70C0F78C78}"/>
              </a:ext>
            </a:extLst>
          </p:cNvPr>
          <p:cNvSpPr>
            <a:spLocks noGrp="1"/>
          </p:cNvSpPr>
          <p:nvPr>
            <p:ph type="title" hasCustomPrompt="1"/>
          </p:nvPr>
        </p:nvSpPr>
        <p:spPr>
          <a:xfrm>
            <a:off x="0" y="314165"/>
            <a:ext cx="3908762" cy="341632"/>
          </a:xfrm>
          <a:solidFill>
            <a:srgbClr val="E30311"/>
          </a:solidFill>
          <a:ln>
            <a:solidFill>
              <a:srgbClr val="E30311"/>
            </a:solidFill>
          </a:ln>
        </p:spPr>
        <p:txBody>
          <a:bodyPr wrap="none">
            <a:spAutoFit/>
          </a:bodyPr>
          <a:lstStyle>
            <a:lvl1pPr marL="446088" indent="0">
              <a:defRPr sz="1800" cap="all" baseline="0">
                <a:solidFill>
                  <a:schemeClr val="bg1"/>
                </a:solidFill>
                <a:latin typeface="Barlow ExtraBold" panose="00000900000000000000" pitchFamily="2" charset="-18"/>
              </a:defRPr>
            </a:lvl1pPr>
          </a:lstStyle>
          <a:p>
            <a:r>
              <a:rPr lang="pl-PL" dirty="0"/>
              <a:t>WPISZ TYTUŁ / TEMAT SLAJDU</a:t>
            </a:r>
          </a:p>
        </p:txBody>
      </p:sp>
    </p:spTree>
    <p:extLst>
      <p:ext uri="{BB962C8B-B14F-4D97-AF65-F5344CB8AC3E}">
        <p14:creationId xmlns:p14="http://schemas.microsoft.com/office/powerpoint/2010/main" val="98908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6.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theme" Target="../theme/theme7.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DD393E-462D-4700-BA40-9FEF85B60E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dirty="0"/>
              <a:t>Kliknij, aby edytować styl</a:t>
            </a:r>
          </a:p>
        </p:txBody>
      </p:sp>
      <p:sp>
        <p:nvSpPr>
          <p:cNvPr id="3" name="Text Placeholder 2">
            <a:extLst>
              <a:ext uri="{FF2B5EF4-FFF2-40B4-BE49-F238E27FC236}">
                <a16:creationId xmlns:a16="http://schemas.microsoft.com/office/drawing/2014/main" id="{7DC63D8A-BE3D-49E1-B11E-B077A8295B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6" name="Slide Number Placeholder 5">
            <a:extLst>
              <a:ext uri="{FF2B5EF4-FFF2-40B4-BE49-F238E27FC236}">
                <a16:creationId xmlns:a16="http://schemas.microsoft.com/office/drawing/2014/main" id="{AFF24CBB-EE28-45BC-8954-B82AFD83840B}"/>
              </a:ext>
            </a:extLst>
          </p:cNvPr>
          <p:cNvSpPr>
            <a:spLocks noGrp="1"/>
          </p:cNvSpPr>
          <p:nvPr>
            <p:ph type="sldNum" sz="quarter" idx="4"/>
          </p:nvPr>
        </p:nvSpPr>
        <p:spPr>
          <a:xfrm>
            <a:off x="8610600" y="6481045"/>
            <a:ext cx="2743200" cy="365125"/>
          </a:xfrm>
          <a:prstGeom prst="rect">
            <a:avLst/>
          </a:prstGeom>
        </p:spPr>
        <p:txBody>
          <a:bodyPr vert="horz" lIns="91440" tIns="45720" rIns="91440" bIns="45720" rtlCol="0" anchor="ctr"/>
          <a:lstStyle>
            <a:lvl1pPr algn="r">
              <a:defRPr sz="800" baseline="0">
                <a:solidFill>
                  <a:srgbClr val="949696"/>
                </a:solidFill>
                <a:latin typeface="Barlow Light" panose="00000400000000000000" pitchFamily="2" charset="-18"/>
              </a:defRPr>
            </a:lvl1pPr>
          </a:lstStyle>
          <a:p>
            <a:fld id="{9077E3C7-B191-405D-AFF2-A0F0FCEB0DDE}" type="slidenum">
              <a:rPr lang="pl-PL" smtClean="0"/>
              <a:pPr/>
              <a:t>‹#›</a:t>
            </a:fld>
            <a:endParaRPr lang="pl-PL" dirty="0"/>
          </a:p>
        </p:txBody>
      </p:sp>
      <p:grpSp>
        <p:nvGrpSpPr>
          <p:cNvPr id="7" name="Grupa 6">
            <a:extLst>
              <a:ext uri="{FF2B5EF4-FFF2-40B4-BE49-F238E27FC236}">
                <a16:creationId xmlns:a16="http://schemas.microsoft.com/office/drawing/2014/main" id="{082D1234-D965-4A2D-B925-3C9D322006DC}"/>
              </a:ext>
            </a:extLst>
          </p:cNvPr>
          <p:cNvGrpSpPr>
            <a:grpSpLocks noChangeAspect="1"/>
          </p:cNvGrpSpPr>
          <p:nvPr userDrawn="1"/>
        </p:nvGrpSpPr>
        <p:grpSpPr>
          <a:xfrm>
            <a:off x="10035069" y="0"/>
            <a:ext cx="1609218" cy="1209675"/>
            <a:chOff x="5849937" y="3409950"/>
            <a:chExt cx="3146400" cy="2365200"/>
          </a:xfrm>
        </p:grpSpPr>
        <p:sp>
          <p:nvSpPr>
            <p:cNvPr id="8" name="Prostokąt 7">
              <a:extLst>
                <a:ext uri="{FF2B5EF4-FFF2-40B4-BE49-F238E27FC236}">
                  <a16:creationId xmlns:a16="http://schemas.microsoft.com/office/drawing/2014/main" id="{8A9946F1-E8E3-4552-BD44-A848178EACC4}"/>
                </a:ext>
              </a:extLst>
            </p:cNvPr>
            <p:cNvSpPr/>
            <p:nvPr userDrawn="1"/>
          </p:nvSpPr>
          <p:spPr>
            <a:xfrm>
              <a:off x="5849937" y="3409950"/>
              <a:ext cx="3146400" cy="23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9" name="Grupa 8">
              <a:extLst>
                <a:ext uri="{FF2B5EF4-FFF2-40B4-BE49-F238E27FC236}">
                  <a16:creationId xmlns:a16="http://schemas.microsoft.com/office/drawing/2014/main" id="{AECD73FD-D9FB-49D3-856E-4B315D4A287C}"/>
                </a:ext>
              </a:extLst>
            </p:cNvPr>
            <p:cNvGrpSpPr/>
            <p:nvPr userDrawn="1"/>
          </p:nvGrpSpPr>
          <p:grpSpPr>
            <a:xfrm>
              <a:off x="6334113" y="4595726"/>
              <a:ext cx="2174875" cy="479425"/>
              <a:chOff x="6334113" y="4595726"/>
              <a:chExt cx="2174875" cy="479425"/>
            </a:xfrm>
          </p:grpSpPr>
          <p:sp>
            <p:nvSpPr>
              <p:cNvPr id="10" name="Freeform 34">
                <a:extLst>
                  <a:ext uri="{FF2B5EF4-FFF2-40B4-BE49-F238E27FC236}">
                    <a16:creationId xmlns:a16="http://schemas.microsoft.com/office/drawing/2014/main" id="{740F5E6A-A72E-45AF-8658-EBB28628BBEE}"/>
                  </a:ext>
                </a:extLst>
              </p:cNvPr>
              <p:cNvSpPr>
                <a:spLocks noEditPoints="1"/>
              </p:cNvSpPr>
              <p:nvPr userDrawn="1"/>
            </p:nvSpPr>
            <p:spPr bwMode="auto">
              <a:xfrm>
                <a:off x="6334113" y="4595726"/>
                <a:ext cx="447675" cy="468313"/>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1" name="Freeform 35">
                <a:extLst>
                  <a:ext uri="{FF2B5EF4-FFF2-40B4-BE49-F238E27FC236}">
                    <a16:creationId xmlns:a16="http://schemas.microsoft.com/office/drawing/2014/main" id="{8D2769FF-F68E-46CB-8B57-30A2B0F9174D}"/>
                  </a:ext>
                </a:extLst>
              </p:cNvPr>
              <p:cNvSpPr>
                <a:spLocks noEditPoints="1"/>
              </p:cNvSpPr>
              <p:nvPr userDrawn="1"/>
            </p:nvSpPr>
            <p:spPr bwMode="auto">
              <a:xfrm>
                <a:off x="6818300" y="4713201"/>
                <a:ext cx="396875" cy="361950"/>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 name="Freeform 36">
                <a:extLst>
                  <a:ext uri="{FF2B5EF4-FFF2-40B4-BE49-F238E27FC236}">
                    <a16:creationId xmlns:a16="http://schemas.microsoft.com/office/drawing/2014/main" id="{F1C8E7AB-45D3-40C6-9BC2-CC3453C3B9DF}"/>
                  </a:ext>
                </a:extLst>
              </p:cNvPr>
              <p:cNvSpPr>
                <a:spLocks noEditPoints="1"/>
              </p:cNvSpPr>
              <p:nvPr userDrawn="1"/>
            </p:nvSpPr>
            <p:spPr bwMode="auto">
              <a:xfrm>
                <a:off x="7267563" y="4595726"/>
                <a:ext cx="382588" cy="479425"/>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 name="Freeform 37">
                <a:extLst>
                  <a:ext uri="{FF2B5EF4-FFF2-40B4-BE49-F238E27FC236}">
                    <a16:creationId xmlns:a16="http://schemas.microsoft.com/office/drawing/2014/main" id="{FB0D9D48-FBB4-4F38-A411-CA90E7B73B2E}"/>
                  </a:ext>
                </a:extLst>
              </p:cNvPr>
              <p:cNvSpPr>
                <a:spLocks noEditPoints="1"/>
              </p:cNvSpPr>
              <p:nvPr userDrawn="1"/>
            </p:nvSpPr>
            <p:spPr bwMode="auto">
              <a:xfrm>
                <a:off x="7691425" y="4713201"/>
                <a:ext cx="393700" cy="361950"/>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 name="Freeform 38">
                <a:extLst>
                  <a:ext uri="{FF2B5EF4-FFF2-40B4-BE49-F238E27FC236}">
                    <a16:creationId xmlns:a16="http://schemas.microsoft.com/office/drawing/2014/main" id="{2C71C4BA-4282-4AB5-8D53-943DBFD553C0}"/>
                  </a:ext>
                </a:extLst>
              </p:cNvPr>
              <p:cNvSpPr>
                <a:spLocks/>
              </p:cNvSpPr>
              <p:nvPr userDrawn="1"/>
            </p:nvSpPr>
            <p:spPr bwMode="auto">
              <a:xfrm>
                <a:off x="8137513" y="4713201"/>
                <a:ext cx="371475" cy="350838"/>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grpSp>
    </p:spTree>
    <p:extLst>
      <p:ext uri="{BB962C8B-B14F-4D97-AF65-F5344CB8AC3E}">
        <p14:creationId xmlns:p14="http://schemas.microsoft.com/office/powerpoint/2010/main" val="639898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705" r:id="rId5"/>
    <p:sldLayoutId id="214748370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000" b="1" i="0" kern="1200" baseline="0">
          <a:solidFill>
            <a:srgbClr val="474B4D"/>
          </a:solidFill>
          <a:latin typeface="Barlow Black" panose="00000A00000000000000" pitchFamily="2" charset="-18"/>
          <a:ea typeface="+mj-ea"/>
          <a:cs typeface="+mj-cs"/>
        </a:defRPr>
      </a:lvl1pPr>
    </p:titleStyle>
    <p:bodyStyle>
      <a:lvl1pPr marL="228600" indent="-228600" algn="l" defTabSz="914400" rtl="0" eaLnBrk="1" latinLnBrk="0" hangingPunct="1">
        <a:lnSpc>
          <a:spcPct val="90000"/>
        </a:lnSpc>
        <a:spcBef>
          <a:spcPts val="10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DD393E-462D-4700-BA40-9FEF85B60E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dirty="0"/>
              <a:t>Kliknij, aby edytować styl</a:t>
            </a:r>
          </a:p>
        </p:txBody>
      </p:sp>
      <p:sp>
        <p:nvSpPr>
          <p:cNvPr id="3" name="Text Placeholder 2">
            <a:extLst>
              <a:ext uri="{FF2B5EF4-FFF2-40B4-BE49-F238E27FC236}">
                <a16:creationId xmlns:a16="http://schemas.microsoft.com/office/drawing/2014/main" id="{7DC63D8A-BE3D-49E1-B11E-B077A8295B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6" name="Slide Number Placeholder 5">
            <a:extLst>
              <a:ext uri="{FF2B5EF4-FFF2-40B4-BE49-F238E27FC236}">
                <a16:creationId xmlns:a16="http://schemas.microsoft.com/office/drawing/2014/main" id="{AFF24CBB-EE28-45BC-8954-B82AFD83840B}"/>
              </a:ext>
            </a:extLst>
          </p:cNvPr>
          <p:cNvSpPr>
            <a:spLocks noGrp="1"/>
          </p:cNvSpPr>
          <p:nvPr>
            <p:ph type="sldNum" sz="quarter" idx="4"/>
          </p:nvPr>
        </p:nvSpPr>
        <p:spPr>
          <a:xfrm>
            <a:off x="8610600" y="6481045"/>
            <a:ext cx="2743200" cy="365125"/>
          </a:xfrm>
          <a:prstGeom prst="rect">
            <a:avLst/>
          </a:prstGeom>
        </p:spPr>
        <p:txBody>
          <a:bodyPr vert="horz" lIns="91440" tIns="45720" rIns="91440" bIns="45720" rtlCol="0" anchor="ctr"/>
          <a:lstStyle>
            <a:lvl1pPr algn="r">
              <a:defRPr sz="800" baseline="0">
                <a:solidFill>
                  <a:srgbClr val="949696"/>
                </a:solidFill>
                <a:latin typeface="Barlow Light" panose="00000400000000000000" pitchFamily="2" charset="-18"/>
              </a:defRPr>
            </a:lvl1pPr>
          </a:lstStyle>
          <a:p>
            <a:fld id="{9077E3C7-B191-405D-AFF2-A0F0FCEB0DDE}" type="slidenum">
              <a:rPr lang="pl-PL" smtClean="0"/>
              <a:pPr/>
              <a:t>‹#›</a:t>
            </a:fld>
            <a:endParaRPr lang="pl-PL" dirty="0"/>
          </a:p>
        </p:txBody>
      </p:sp>
      <p:grpSp>
        <p:nvGrpSpPr>
          <p:cNvPr id="7" name="Grupa 6">
            <a:extLst>
              <a:ext uri="{FF2B5EF4-FFF2-40B4-BE49-F238E27FC236}">
                <a16:creationId xmlns:a16="http://schemas.microsoft.com/office/drawing/2014/main" id="{082D1234-D965-4A2D-B925-3C9D322006DC}"/>
              </a:ext>
            </a:extLst>
          </p:cNvPr>
          <p:cNvGrpSpPr>
            <a:grpSpLocks noChangeAspect="1"/>
          </p:cNvGrpSpPr>
          <p:nvPr userDrawn="1"/>
        </p:nvGrpSpPr>
        <p:grpSpPr>
          <a:xfrm>
            <a:off x="10035069" y="0"/>
            <a:ext cx="1609218" cy="1209675"/>
            <a:chOff x="5849937" y="3409950"/>
            <a:chExt cx="3146400" cy="2365200"/>
          </a:xfrm>
        </p:grpSpPr>
        <p:sp>
          <p:nvSpPr>
            <p:cNvPr id="8" name="Prostokąt 7">
              <a:extLst>
                <a:ext uri="{FF2B5EF4-FFF2-40B4-BE49-F238E27FC236}">
                  <a16:creationId xmlns:a16="http://schemas.microsoft.com/office/drawing/2014/main" id="{8A9946F1-E8E3-4552-BD44-A848178EACC4}"/>
                </a:ext>
              </a:extLst>
            </p:cNvPr>
            <p:cNvSpPr/>
            <p:nvPr userDrawn="1"/>
          </p:nvSpPr>
          <p:spPr>
            <a:xfrm>
              <a:off x="5849937" y="3409950"/>
              <a:ext cx="3146400" cy="23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9" name="Grupa 8">
              <a:extLst>
                <a:ext uri="{FF2B5EF4-FFF2-40B4-BE49-F238E27FC236}">
                  <a16:creationId xmlns:a16="http://schemas.microsoft.com/office/drawing/2014/main" id="{AECD73FD-D9FB-49D3-856E-4B315D4A287C}"/>
                </a:ext>
              </a:extLst>
            </p:cNvPr>
            <p:cNvGrpSpPr/>
            <p:nvPr userDrawn="1"/>
          </p:nvGrpSpPr>
          <p:grpSpPr>
            <a:xfrm>
              <a:off x="6334113" y="4595726"/>
              <a:ext cx="2174875" cy="479425"/>
              <a:chOff x="6334113" y="4595726"/>
              <a:chExt cx="2174875" cy="479425"/>
            </a:xfrm>
          </p:grpSpPr>
          <p:sp>
            <p:nvSpPr>
              <p:cNvPr id="10" name="Freeform 34">
                <a:extLst>
                  <a:ext uri="{FF2B5EF4-FFF2-40B4-BE49-F238E27FC236}">
                    <a16:creationId xmlns:a16="http://schemas.microsoft.com/office/drawing/2014/main" id="{740F5E6A-A72E-45AF-8658-EBB28628BBEE}"/>
                  </a:ext>
                </a:extLst>
              </p:cNvPr>
              <p:cNvSpPr>
                <a:spLocks noEditPoints="1"/>
              </p:cNvSpPr>
              <p:nvPr userDrawn="1"/>
            </p:nvSpPr>
            <p:spPr bwMode="auto">
              <a:xfrm>
                <a:off x="6334113" y="4595726"/>
                <a:ext cx="447675" cy="468313"/>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1" name="Freeform 35">
                <a:extLst>
                  <a:ext uri="{FF2B5EF4-FFF2-40B4-BE49-F238E27FC236}">
                    <a16:creationId xmlns:a16="http://schemas.microsoft.com/office/drawing/2014/main" id="{8D2769FF-F68E-46CB-8B57-30A2B0F9174D}"/>
                  </a:ext>
                </a:extLst>
              </p:cNvPr>
              <p:cNvSpPr>
                <a:spLocks noEditPoints="1"/>
              </p:cNvSpPr>
              <p:nvPr userDrawn="1"/>
            </p:nvSpPr>
            <p:spPr bwMode="auto">
              <a:xfrm>
                <a:off x="6818300" y="4713201"/>
                <a:ext cx="396875" cy="361950"/>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 name="Freeform 36">
                <a:extLst>
                  <a:ext uri="{FF2B5EF4-FFF2-40B4-BE49-F238E27FC236}">
                    <a16:creationId xmlns:a16="http://schemas.microsoft.com/office/drawing/2014/main" id="{F1C8E7AB-45D3-40C6-9BC2-CC3453C3B9DF}"/>
                  </a:ext>
                </a:extLst>
              </p:cNvPr>
              <p:cNvSpPr>
                <a:spLocks noEditPoints="1"/>
              </p:cNvSpPr>
              <p:nvPr userDrawn="1"/>
            </p:nvSpPr>
            <p:spPr bwMode="auto">
              <a:xfrm>
                <a:off x="7267563" y="4595726"/>
                <a:ext cx="382588" cy="479425"/>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 name="Freeform 37">
                <a:extLst>
                  <a:ext uri="{FF2B5EF4-FFF2-40B4-BE49-F238E27FC236}">
                    <a16:creationId xmlns:a16="http://schemas.microsoft.com/office/drawing/2014/main" id="{FB0D9D48-FBB4-4F38-A411-CA90E7B73B2E}"/>
                  </a:ext>
                </a:extLst>
              </p:cNvPr>
              <p:cNvSpPr>
                <a:spLocks noEditPoints="1"/>
              </p:cNvSpPr>
              <p:nvPr userDrawn="1"/>
            </p:nvSpPr>
            <p:spPr bwMode="auto">
              <a:xfrm>
                <a:off x="7691425" y="4713201"/>
                <a:ext cx="393700" cy="361950"/>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 name="Freeform 38">
                <a:extLst>
                  <a:ext uri="{FF2B5EF4-FFF2-40B4-BE49-F238E27FC236}">
                    <a16:creationId xmlns:a16="http://schemas.microsoft.com/office/drawing/2014/main" id="{2C71C4BA-4282-4AB5-8D53-943DBFD553C0}"/>
                  </a:ext>
                </a:extLst>
              </p:cNvPr>
              <p:cNvSpPr>
                <a:spLocks/>
              </p:cNvSpPr>
              <p:nvPr userDrawn="1"/>
            </p:nvSpPr>
            <p:spPr bwMode="auto">
              <a:xfrm>
                <a:off x="8137513" y="4713201"/>
                <a:ext cx="371475" cy="350838"/>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grpSp>
    </p:spTree>
    <p:extLst>
      <p:ext uri="{BB962C8B-B14F-4D97-AF65-F5344CB8AC3E}">
        <p14:creationId xmlns:p14="http://schemas.microsoft.com/office/powerpoint/2010/main" val="54207781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000" b="1" i="0" kern="1200" baseline="0">
          <a:solidFill>
            <a:srgbClr val="474B4D"/>
          </a:solidFill>
          <a:latin typeface="Barlow Black" panose="00000A00000000000000" pitchFamily="2" charset="-18"/>
          <a:ea typeface="+mj-ea"/>
          <a:cs typeface="+mj-cs"/>
        </a:defRPr>
      </a:lvl1pPr>
    </p:titleStyle>
    <p:bodyStyle>
      <a:lvl1pPr marL="228600" indent="-228600" algn="l" defTabSz="914400" rtl="0" eaLnBrk="1" latinLnBrk="0" hangingPunct="1">
        <a:lnSpc>
          <a:spcPct val="90000"/>
        </a:lnSpc>
        <a:spcBef>
          <a:spcPts val="10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DD393E-462D-4700-BA40-9FEF85B60E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the style</a:t>
            </a:r>
            <a:endParaRPr lang="pl-PL" dirty="0"/>
          </a:p>
        </p:txBody>
      </p:sp>
      <p:sp>
        <p:nvSpPr>
          <p:cNvPr id="3" name="Text Placeholder 2">
            <a:extLst>
              <a:ext uri="{FF2B5EF4-FFF2-40B4-BE49-F238E27FC236}">
                <a16:creationId xmlns:a16="http://schemas.microsoft.com/office/drawing/2014/main" id="{7DC63D8A-BE3D-49E1-B11E-B077A8295B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l-PL" dirty="0"/>
          </a:p>
        </p:txBody>
      </p:sp>
      <p:sp>
        <p:nvSpPr>
          <p:cNvPr id="6" name="Slide Number Placeholder 5">
            <a:extLst>
              <a:ext uri="{FF2B5EF4-FFF2-40B4-BE49-F238E27FC236}">
                <a16:creationId xmlns:a16="http://schemas.microsoft.com/office/drawing/2014/main" id="{AFF24CBB-EE28-45BC-8954-B82AFD83840B}"/>
              </a:ext>
            </a:extLst>
          </p:cNvPr>
          <p:cNvSpPr>
            <a:spLocks noGrp="1"/>
          </p:cNvSpPr>
          <p:nvPr>
            <p:ph type="sldNum" sz="quarter" idx="4"/>
          </p:nvPr>
        </p:nvSpPr>
        <p:spPr>
          <a:xfrm>
            <a:off x="8610600" y="6481045"/>
            <a:ext cx="2743200" cy="365125"/>
          </a:xfrm>
          <a:prstGeom prst="rect">
            <a:avLst/>
          </a:prstGeom>
        </p:spPr>
        <p:txBody>
          <a:bodyPr vert="horz" lIns="91440" tIns="45720" rIns="91440" bIns="45720" rtlCol="0" anchor="ctr"/>
          <a:lstStyle>
            <a:lvl1pPr algn="r">
              <a:defRPr sz="800" baseline="0">
                <a:solidFill>
                  <a:srgbClr val="949696"/>
                </a:solidFill>
                <a:latin typeface="Barlow Light" panose="00000400000000000000" pitchFamily="2" charset="-18"/>
              </a:defRPr>
            </a:lvl1pPr>
          </a:lstStyle>
          <a:p>
            <a:fld id="{9077E3C7-B191-405D-AFF2-A0F0FCEB0DDE}" type="slidenum">
              <a:rPr lang="pl-PL" smtClean="0"/>
              <a:pPr/>
              <a:t>‹#›</a:t>
            </a:fld>
            <a:endParaRPr lang="pl-PL" dirty="0"/>
          </a:p>
        </p:txBody>
      </p:sp>
      <p:grpSp>
        <p:nvGrpSpPr>
          <p:cNvPr id="7" name="Grupa 6">
            <a:extLst>
              <a:ext uri="{FF2B5EF4-FFF2-40B4-BE49-F238E27FC236}">
                <a16:creationId xmlns:a16="http://schemas.microsoft.com/office/drawing/2014/main" id="{082D1234-D965-4A2D-B925-3C9D322006DC}"/>
              </a:ext>
            </a:extLst>
          </p:cNvPr>
          <p:cNvGrpSpPr>
            <a:grpSpLocks noChangeAspect="1"/>
          </p:cNvGrpSpPr>
          <p:nvPr userDrawn="1"/>
        </p:nvGrpSpPr>
        <p:grpSpPr>
          <a:xfrm>
            <a:off x="10035069" y="0"/>
            <a:ext cx="1609218" cy="1209675"/>
            <a:chOff x="5849937" y="3409950"/>
            <a:chExt cx="3146400" cy="2365200"/>
          </a:xfrm>
        </p:grpSpPr>
        <p:sp>
          <p:nvSpPr>
            <p:cNvPr id="8" name="Prostokąt 7">
              <a:extLst>
                <a:ext uri="{FF2B5EF4-FFF2-40B4-BE49-F238E27FC236}">
                  <a16:creationId xmlns:a16="http://schemas.microsoft.com/office/drawing/2014/main" id="{8A9946F1-E8E3-4552-BD44-A848178EACC4}"/>
                </a:ext>
              </a:extLst>
            </p:cNvPr>
            <p:cNvSpPr/>
            <p:nvPr userDrawn="1"/>
          </p:nvSpPr>
          <p:spPr>
            <a:xfrm>
              <a:off x="5849937" y="3409950"/>
              <a:ext cx="3146400" cy="23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9" name="Grupa 8">
              <a:extLst>
                <a:ext uri="{FF2B5EF4-FFF2-40B4-BE49-F238E27FC236}">
                  <a16:creationId xmlns:a16="http://schemas.microsoft.com/office/drawing/2014/main" id="{AECD73FD-D9FB-49D3-856E-4B315D4A287C}"/>
                </a:ext>
              </a:extLst>
            </p:cNvPr>
            <p:cNvGrpSpPr/>
            <p:nvPr userDrawn="1"/>
          </p:nvGrpSpPr>
          <p:grpSpPr>
            <a:xfrm>
              <a:off x="6334113" y="4595726"/>
              <a:ext cx="2174875" cy="479425"/>
              <a:chOff x="6334113" y="4595726"/>
              <a:chExt cx="2174875" cy="479425"/>
            </a:xfrm>
          </p:grpSpPr>
          <p:sp>
            <p:nvSpPr>
              <p:cNvPr id="10" name="Freeform 34">
                <a:extLst>
                  <a:ext uri="{FF2B5EF4-FFF2-40B4-BE49-F238E27FC236}">
                    <a16:creationId xmlns:a16="http://schemas.microsoft.com/office/drawing/2014/main" id="{740F5E6A-A72E-45AF-8658-EBB28628BBEE}"/>
                  </a:ext>
                </a:extLst>
              </p:cNvPr>
              <p:cNvSpPr>
                <a:spLocks noEditPoints="1"/>
              </p:cNvSpPr>
              <p:nvPr userDrawn="1"/>
            </p:nvSpPr>
            <p:spPr bwMode="auto">
              <a:xfrm>
                <a:off x="6334113" y="4595726"/>
                <a:ext cx="447675" cy="468313"/>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1" name="Freeform 35">
                <a:extLst>
                  <a:ext uri="{FF2B5EF4-FFF2-40B4-BE49-F238E27FC236}">
                    <a16:creationId xmlns:a16="http://schemas.microsoft.com/office/drawing/2014/main" id="{8D2769FF-F68E-46CB-8B57-30A2B0F9174D}"/>
                  </a:ext>
                </a:extLst>
              </p:cNvPr>
              <p:cNvSpPr>
                <a:spLocks noEditPoints="1"/>
              </p:cNvSpPr>
              <p:nvPr userDrawn="1"/>
            </p:nvSpPr>
            <p:spPr bwMode="auto">
              <a:xfrm>
                <a:off x="6818300" y="4713201"/>
                <a:ext cx="396875" cy="361950"/>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 name="Freeform 36">
                <a:extLst>
                  <a:ext uri="{FF2B5EF4-FFF2-40B4-BE49-F238E27FC236}">
                    <a16:creationId xmlns:a16="http://schemas.microsoft.com/office/drawing/2014/main" id="{F1C8E7AB-45D3-40C6-9BC2-CC3453C3B9DF}"/>
                  </a:ext>
                </a:extLst>
              </p:cNvPr>
              <p:cNvSpPr>
                <a:spLocks noEditPoints="1"/>
              </p:cNvSpPr>
              <p:nvPr userDrawn="1"/>
            </p:nvSpPr>
            <p:spPr bwMode="auto">
              <a:xfrm>
                <a:off x="7267563" y="4595726"/>
                <a:ext cx="382588" cy="479425"/>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 name="Freeform 37">
                <a:extLst>
                  <a:ext uri="{FF2B5EF4-FFF2-40B4-BE49-F238E27FC236}">
                    <a16:creationId xmlns:a16="http://schemas.microsoft.com/office/drawing/2014/main" id="{FB0D9D48-FBB4-4F38-A411-CA90E7B73B2E}"/>
                  </a:ext>
                </a:extLst>
              </p:cNvPr>
              <p:cNvSpPr>
                <a:spLocks noEditPoints="1"/>
              </p:cNvSpPr>
              <p:nvPr userDrawn="1"/>
            </p:nvSpPr>
            <p:spPr bwMode="auto">
              <a:xfrm>
                <a:off x="7691425" y="4713201"/>
                <a:ext cx="393700" cy="361950"/>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 name="Freeform 38">
                <a:extLst>
                  <a:ext uri="{FF2B5EF4-FFF2-40B4-BE49-F238E27FC236}">
                    <a16:creationId xmlns:a16="http://schemas.microsoft.com/office/drawing/2014/main" id="{2C71C4BA-4282-4AB5-8D53-943DBFD553C0}"/>
                  </a:ext>
                </a:extLst>
              </p:cNvPr>
              <p:cNvSpPr>
                <a:spLocks/>
              </p:cNvSpPr>
              <p:nvPr userDrawn="1"/>
            </p:nvSpPr>
            <p:spPr bwMode="auto">
              <a:xfrm>
                <a:off x="8137513" y="4713201"/>
                <a:ext cx="371475" cy="350838"/>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grpSp>
    </p:spTree>
    <p:extLst>
      <p:ext uri="{BB962C8B-B14F-4D97-AF65-F5344CB8AC3E}">
        <p14:creationId xmlns:p14="http://schemas.microsoft.com/office/powerpoint/2010/main" val="279588939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000" b="1" i="0" kern="1200" baseline="0">
          <a:solidFill>
            <a:srgbClr val="474B4D"/>
          </a:solidFill>
          <a:latin typeface="Barlow Black" panose="00000A00000000000000" pitchFamily="2" charset="-18"/>
          <a:ea typeface="+mj-ea"/>
          <a:cs typeface="+mj-cs"/>
        </a:defRPr>
      </a:lvl1pPr>
    </p:titleStyle>
    <p:bodyStyle>
      <a:lvl1pPr marL="228600" indent="-228600" algn="l" defTabSz="914400" rtl="0" eaLnBrk="1" latinLnBrk="0" hangingPunct="1">
        <a:lnSpc>
          <a:spcPct val="90000"/>
        </a:lnSpc>
        <a:spcBef>
          <a:spcPts val="10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434EED82-37F4-4CE6-BF3B-80F20D1E48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a:extLst>
              <a:ext uri="{FF2B5EF4-FFF2-40B4-BE49-F238E27FC236}">
                <a16:creationId xmlns:a16="http://schemas.microsoft.com/office/drawing/2014/main" id="{E63A3281-8316-491D-ACA7-0605A1602E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grpSp>
        <p:nvGrpSpPr>
          <p:cNvPr id="7" name="Grupa 6">
            <a:extLst>
              <a:ext uri="{FF2B5EF4-FFF2-40B4-BE49-F238E27FC236}">
                <a16:creationId xmlns:a16="http://schemas.microsoft.com/office/drawing/2014/main" id="{A7A8300A-7A6A-4326-938C-CA6A7F0A7347}"/>
              </a:ext>
            </a:extLst>
          </p:cNvPr>
          <p:cNvGrpSpPr>
            <a:grpSpLocks noChangeAspect="1"/>
          </p:cNvGrpSpPr>
          <p:nvPr userDrawn="1"/>
        </p:nvGrpSpPr>
        <p:grpSpPr>
          <a:xfrm>
            <a:off x="10035069" y="0"/>
            <a:ext cx="1609218" cy="1209675"/>
            <a:chOff x="5849937" y="3409950"/>
            <a:chExt cx="3146400" cy="2365200"/>
          </a:xfrm>
        </p:grpSpPr>
        <p:sp>
          <p:nvSpPr>
            <p:cNvPr id="8" name="Prostokąt 7">
              <a:extLst>
                <a:ext uri="{FF2B5EF4-FFF2-40B4-BE49-F238E27FC236}">
                  <a16:creationId xmlns:a16="http://schemas.microsoft.com/office/drawing/2014/main" id="{C267B7CC-8544-43F6-AA08-B1AB18A523EF}"/>
                </a:ext>
              </a:extLst>
            </p:cNvPr>
            <p:cNvSpPr/>
            <p:nvPr userDrawn="1"/>
          </p:nvSpPr>
          <p:spPr>
            <a:xfrm>
              <a:off x="5849937" y="3409950"/>
              <a:ext cx="3146400" cy="23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9" name="Grupa 8">
              <a:extLst>
                <a:ext uri="{FF2B5EF4-FFF2-40B4-BE49-F238E27FC236}">
                  <a16:creationId xmlns:a16="http://schemas.microsoft.com/office/drawing/2014/main" id="{D0FE0472-A1A1-4FC6-BFF5-DD665EF489DD}"/>
                </a:ext>
              </a:extLst>
            </p:cNvPr>
            <p:cNvGrpSpPr/>
            <p:nvPr userDrawn="1"/>
          </p:nvGrpSpPr>
          <p:grpSpPr>
            <a:xfrm>
              <a:off x="6334113" y="4595726"/>
              <a:ext cx="2174875" cy="479425"/>
              <a:chOff x="6334113" y="4595726"/>
              <a:chExt cx="2174875" cy="479425"/>
            </a:xfrm>
          </p:grpSpPr>
          <p:sp>
            <p:nvSpPr>
              <p:cNvPr id="10" name="Freeform 34">
                <a:extLst>
                  <a:ext uri="{FF2B5EF4-FFF2-40B4-BE49-F238E27FC236}">
                    <a16:creationId xmlns:a16="http://schemas.microsoft.com/office/drawing/2014/main" id="{30440680-AB61-42FA-A631-C69269E062C6}"/>
                  </a:ext>
                </a:extLst>
              </p:cNvPr>
              <p:cNvSpPr>
                <a:spLocks noEditPoints="1"/>
              </p:cNvSpPr>
              <p:nvPr userDrawn="1"/>
            </p:nvSpPr>
            <p:spPr bwMode="auto">
              <a:xfrm>
                <a:off x="6334113" y="4595726"/>
                <a:ext cx="447675" cy="468313"/>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1" name="Freeform 35">
                <a:extLst>
                  <a:ext uri="{FF2B5EF4-FFF2-40B4-BE49-F238E27FC236}">
                    <a16:creationId xmlns:a16="http://schemas.microsoft.com/office/drawing/2014/main" id="{90DADC4C-8F80-44CE-8778-79A7F1A143FB}"/>
                  </a:ext>
                </a:extLst>
              </p:cNvPr>
              <p:cNvSpPr>
                <a:spLocks noEditPoints="1"/>
              </p:cNvSpPr>
              <p:nvPr userDrawn="1"/>
            </p:nvSpPr>
            <p:spPr bwMode="auto">
              <a:xfrm>
                <a:off x="6818300" y="4713201"/>
                <a:ext cx="396875" cy="361950"/>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 name="Freeform 36">
                <a:extLst>
                  <a:ext uri="{FF2B5EF4-FFF2-40B4-BE49-F238E27FC236}">
                    <a16:creationId xmlns:a16="http://schemas.microsoft.com/office/drawing/2014/main" id="{741BD11A-889C-458E-8E96-113AA569B292}"/>
                  </a:ext>
                </a:extLst>
              </p:cNvPr>
              <p:cNvSpPr>
                <a:spLocks noEditPoints="1"/>
              </p:cNvSpPr>
              <p:nvPr userDrawn="1"/>
            </p:nvSpPr>
            <p:spPr bwMode="auto">
              <a:xfrm>
                <a:off x="7267563" y="4595726"/>
                <a:ext cx="382588" cy="479425"/>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 name="Freeform 37">
                <a:extLst>
                  <a:ext uri="{FF2B5EF4-FFF2-40B4-BE49-F238E27FC236}">
                    <a16:creationId xmlns:a16="http://schemas.microsoft.com/office/drawing/2014/main" id="{4365A3BC-46F0-4CAA-9401-6E46B1F95FE6}"/>
                  </a:ext>
                </a:extLst>
              </p:cNvPr>
              <p:cNvSpPr>
                <a:spLocks noEditPoints="1"/>
              </p:cNvSpPr>
              <p:nvPr userDrawn="1"/>
            </p:nvSpPr>
            <p:spPr bwMode="auto">
              <a:xfrm>
                <a:off x="7691425" y="4713201"/>
                <a:ext cx="393700" cy="361950"/>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 name="Freeform 38">
                <a:extLst>
                  <a:ext uri="{FF2B5EF4-FFF2-40B4-BE49-F238E27FC236}">
                    <a16:creationId xmlns:a16="http://schemas.microsoft.com/office/drawing/2014/main" id="{FFFC8BF1-B83B-40F5-9B03-1B6F712AA3AE}"/>
                  </a:ext>
                </a:extLst>
              </p:cNvPr>
              <p:cNvSpPr>
                <a:spLocks/>
              </p:cNvSpPr>
              <p:nvPr userDrawn="1"/>
            </p:nvSpPr>
            <p:spPr bwMode="auto">
              <a:xfrm>
                <a:off x="8137513" y="4713201"/>
                <a:ext cx="371475" cy="350838"/>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grpSp>
      <p:sp>
        <p:nvSpPr>
          <p:cNvPr id="6" name="Symbol zastępczy numeru slajdu 5">
            <a:extLst>
              <a:ext uri="{FF2B5EF4-FFF2-40B4-BE49-F238E27FC236}">
                <a16:creationId xmlns:a16="http://schemas.microsoft.com/office/drawing/2014/main" id="{C32A4F4E-9A81-41BD-904C-BF21C4AF68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75000"/>
                  </a:schemeClr>
                </a:solidFill>
                <a:latin typeface="Barlow Light" panose="00000400000000000000" pitchFamily="2" charset="-18"/>
              </a:defRPr>
            </a:lvl1pPr>
          </a:lstStyle>
          <a:p>
            <a:fld id="{407F87AD-1753-4876-957C-AEE847852B2D}" type="slidenum">
              <a:rPr lang="pl-PL" smtClean="0"/>
              <a:pPr/>
              <a:t>‹#›</a:t>
            </a:fld>
            <a:endParaRPr lang="pl-PL" dirty="0"/>
          </a:p>
        </p:txBody>
      </p:sp>
      <p:sp>
        <p:nvSpPr>
          <p:cNvPr id="5" name="Symbol zastępczy daty 4">
            <a:extLst>
              <a:ext uri="{FF2B5EF4-FFF2-40B4-BE49-F238E27FC236}">
                <a16:creationId xmlns:a16="http://schemas.microsoft.com/office/drawing/2014/main" id="{48F798AE-DCEA-40BB-B443-EA2B88B26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75000"/>
                  </a:schemeClr>
                </a:solidFill>
                <a:latin typeface="Barlow Light" panose="00000400000000000000" pitchFamily="2" charset="-18"/>
              </a:defRPr>
            </a:lvl1pPr>
          </a:lstStyle>
          <a:p>
            <a:fld id="{DF7E47C0-ACD5-4F7E-B74B-470A8663AF35}" type="datetimeFigureOut">
              <a:rPr lang="pl-PL" smtClean="0"/>
              <a:pPr/>
              <a:t>17 mar 2025</a:t>
            </a:fld>
            <a:endParaRPr lang="pl-PL" dirty="0"/>
          </a:p>
        </p:txBody>
      </p:sp>
    </p:spTree>
    <p:extLst>
      <p:ext uri="{BB962C8B-B14F-4D97-AF65-F5344CB8AC3E}">
        <p14:creationId xmlns:p14="http://schemas.microsoft.com/office/powerpoint/2010/main" val="268406349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000" kern="1200">
          <a:solidFill>
            <a:srgbClr val="474B4D"/>
          </a:solidFill>
          <a:latin typeface="Barlow ExtraBold" panose="00000900000000000000" pitchFamily="2" charset="-18"/>
          <a:ea typeface="+mj-ea"/>
          <a:cs typeface="+mj-cs"/>
        </a:defRPr>
      </a:lvl1pPr>
    </p:titleStyle>
    <p:bodyStyle>
      <a:lvl1pPr marL="228600" indent="-228600" algn="l" defTabSz="914400" rtl="0" eaLnBrk="1" latinLnBrk="0" hangingPunct="1">
        <a:lnSpc>
          <a:spcPct val="90000"/>
        </a:lnSpc>
        <a:spcBef>
          <a:spcPts val="1000"/>
        </a:spcBef>
        <a:buClr>
          <a:srgbClr val="E30311"/>
        </a:buClr>
        <a:buFont typeface="Wingdings" panose="05000000000000000000" pitchFamily="2" charset="2"/>
        <a:buChar char="§"/>
        <a:defRPr sz="1800" kern="120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DD393E-462D-4700-BA40-9FEF85B60E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the style</a:t>
            </a:r>
            <a:endParaRPr lang="pl-PL" dirty="0"/>
          </a:p>
        </p:txBody>
      </p:sp>
      <p:sp>
        <p:nvSpPr>
          <p:cNvPr id="3" name="Text Placeholder 2">
            <a:extLst>
              <a:ext uri="{FF2B5EF4-FFF2-40B4-BE49-F238E27FC236}">
                <a16:creationId xmlns:a16="http://schemas.microsoft.com/office/drawing/2014/main" id="{7DC63D8A-BE3D-49E1-B11E-B077A8295B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l-PL" dirty="0"/>
          </a:p>
        </p:txBody>
      </p:sp>
      <p:sp>
        <p:nvSpPr>
          <p:cNvPr id="6" name="Slide Number Placeholder 5">
            <a:extLst>
              <a:ext uri="{FF2B5EF4-FFF2-40B4-BE49-F238E27FC236}">
                <a16:creationId xmlns:a16="http://schemas.microsoft.com/office/drawing/2014/main" id="{AFF24CBB-EE28-45BC-8954-B82AFD83840B}"/>
              </a:ext>
            </a:extLst>
          </p:cNvPr>
          <p:cNvSpPr>
            <a:spLocks noGrp="1"/>
          </p:cNvSpPr>
          <p:nvPr>
            <p:ph type="sldNum" sz="quarter" idx="4"/>
          </p:nvPr>
        </p:nvSpPr>
        <p:spPr>
          <a:xfrm>
            <a:off x="8610600" y="6481045"/>
            <a:ext cx="2743200" cy="365125"/>
          </a:xfrm>
          <a:prstGeom prst="rect">
            <a:avLst/>
          </a:prstGeom>
        </p:spPr>
        <p:txBody>
          <a:bodyPr vert="horz" lIns="91440" tIns="45720" rIns="91440" bIns="45720" rtlCol="0" anchor="ctr"/>
          <a:lstStyle>
            <a:lvl1pPr algn="r">
              <a:defRPr sz="800" baseline="0">
                <a:solidFill>
                  <a:srgbClr val="949696"/>
                </a:solidFill>
                <a:latin typeface="Barlow Light" panose="00000400000000000000" pitchFamily="2" charset="-18"/>
              </a:defRPr>
            </a:lvl1pPr>
          </a:lstStyle>
          <a:p>
            <a:fld id="{9077E3C7-B191-405D-AFF2-A0F0FCEB0DDE}" type="slidenum">
              <a:rPr lang="pl-PL" smtClean="0"/>
              <a:pPr/>
              <a:t>‹#›</a:t>
            </a:fld>
            <a:endParaRPr lang="pl-PL" dirty="0"/>
          </a:p>
        </p:txBody>
      </p:sp>
      <p:grpSp>
        <p:nvGrpSpPr>
          <p:cNvPr id="7" name="Grupa 6">
            <a:extLst>
              <a:ext uri="{FF2B5EF4-FFF2-40B4-BE49-F238E27FC236}">
                <a16:creationId xmlns:a16="http://schemas.microsoft.com/office/drawing/2014/main" id="{082D1234-D965-4A2D-B925-3C9D322006DC}"/>
              </a:ext>
            </a:extLst>
          </p:cNvPr>
          <p:cNvGrpSpPr>
            <a:grpSpLocks noChangeAspect="1"/>
          </p:cNvGrpSpPr>
          <p:nvPr userDrawn="1"/>
        </p:nvGrpSpPr>
        <p:grpSpPr>
          <a:xfrm>
            <a:off x="10035069" y="0"/>
            <a:ext cx="1609218" cy="1209675"/>
            <a:chOff x="5849937" y="3409950"/>
            <a:chExt cx="3146400" cy="2365200"/>
          </a:xfrm>
        </p:grpSpPr>
        <p:sp>
          <p:nvSpPr>
            <p:cNvPr id="8" name="Prostokąt 7">
              <a:extLst>
                <a:ext uri="{FF2B5EF4-FFF2-40B4-BE49-F238E27FC236}">
                  <a16:creationId xmlns:a16="http://schemas.microsoft.com/office/drawing/2014/main" id="{8A9946F1-E8E3-4552-BD44-A848178EACC4}"/>
                </a:ext>
              </a:extLst>
            </p:cNvPr>
            <p:cNvSpPr/>
            <p:nvPr userDrawn="1"/>
          </p:nvSpPr>
          <p:spPr>
            <a:xfrm>
              <a:off x="5849937" y="3409950"/>
              <a:ext cx="3146400" cy="23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9" name="Grupa 8">
              <a:extLst>
                <a:ext uri="{FF2B5EF4-FFF2-40B4-BE49-F238E27FC236}">
                  <a16:creationId xmlns:a16="http://schemas.microsoft.com/office/drawing/2014/main" id="{AECD73FD-D9FB-49D3-856E-4B315D4A287C}"/>
                </a:ext>
              </a:extLst>
            </p:cNvPr>
            <p:cNvGrpSpPr/>
            <p:nvPr userDrawn="1"/>
          </p:nvGrpSpPr>
          <p:grpSpPr>
            <a:xfrm>
              <a:off x="6334113" y="4595726"/>
              <a:ext cx="2174875" cy="479425"/>
              <a:chOff x="6334113" y="4595726"/>
              <a:chExt cx="2174875" cy="479425"/>
            </a:xfrm>
          </p:grpSpPr>
          <p:sp>
            <p:nvSpPr>
              <p:cNvPr id="10" name="Freeform 34">
                <a:extLst>
                  <a:ext uri="{FF2B5EF4-FFF2-40B4-BE49-F238E27FC236}">
                    <a16:creationId xmlns:a16="http://schemas.microsoft.com/office/drawing/2014/main" id="{740F5E6A-A72E-45AF-8658-EBB28628BBEE}"/>
                  </a:ext>
                </a:extLst>
              </p:cNvPr>
              <p:cNvSpPr>
                <a:spLocks noEditPoints="1"/>
              </p:cNvSpPr>
              <p:nvPr userDrawn="1"/>
            </p:nvSpPr>
            <p:spPr bwMode="auto">
              <a:xfrm>
                <a:off x="6334113" y="4595726"/>
                <a:ext cx="447675" cy="468313"/>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1" name="Freeform 35">
                <a:extLst>
                  <a:ext uri="{FF2B5EF4-FFF2-40B4-BE49-F238E27FC236}">
                    <a16:creationId xmlns:a16="http://schemas.microsoft.com/office/drawing/2014/main" id="{8D2769FF-F68E-46CB-8B57-30A2B0F9174D}"/>
                  </a:ext>
                </a:extLst>
              </p:cNvPr>
              <p:cNvSpPr>
                <a:spLocks noEditPoints="1"/>
              </p:cNvSpPr>
              <p:nvPr userDrawn="1"/>
            </p:nvSpPr>
            <p:spPr bwMode="auto">
              <a:xfrm>
                <a:off x="6818300" y="4713201"/>
                <a:ext cx="396875" cy="361950"/>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 name="Freeform 36">
                <a:extLst>
                  <a:ext uri="{FF2B5EF4-FFF2-40B4-BE49-F238E27FC236}">
                    <a16:creationId xmlns:a16="http://schemas.microsoft.com/office/drawing/2014/main" id="{F1C8E7AB-45D3-40C6-9BC2-CC3453C3B9DF}"/>
                  </a:ext>
                </a:extLst>
              </p:cNvPr>
              <p:cNvSpPr>
                <a:spLocks noEditPoints="1"/>
              </p:cNvSpPr>
              <p:nvPr userDrawn="1"/>
            </p:nvSpPr>
            <p:spPr bwMode="auto">
              <a:xfrm>
                <a:off x="7267563" y="4595726"/>
                <a:ext cx="382588" cy="479425"/>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 name="Freeform 37">
                <a:extLst>
                  <a:ext uri="{FF2B5EF4-FFF2-40B4-BE49-F238E27FC236}">
                    <a16:creationId xmlns:a16="http://schemas.microsoft.com/office/drawing/2014/main" id="{FB0D9D48-FBB4-4F38-A411-CA90E7B73B2E}"/>
                  </a:ext>
                </a:extLst>
              </p:cNvPr>
              <p:cNvSpPr>
                <a:spLocks noEditPoints="1"/>
              </p:cNvSpPr>
              <p:nvPr userDrawn="1"/>
            </p:nvSpPr>
            <p:spPr bwMode="auto">
              <a:xfrm>
                <a:off x="7691425" y="4713201"/>
                <a:ext cx="393700" cy="361950"/>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 name="Freeform 38">
                <a:extLst>
                  <a:ext uri="{FF2B5EF4-FFF2-40B4-BE49-F238E27FC236}">
                    <a16:creationId xmlns:a16="http://schemas.microsoft.com/office/drawing/2014/main" id="{2C71C4BA-4282-4AB5-8D53-943DBFD553C0}"/>
                  </a:ext>
                </a:extLst>
              </p:cNvPr>
              <p:cNvSpPr>
                <a:spLocks/>
              </p:cNvSpPr>
              <p:nvPr userDrawn="1"/>
            </p:nvSpPr>
            <p:spPr bwMode="auto">
              <a:xfrm>
                <a:off x="8137513" y="4713201"/>
                <a:ext cx="371475" cy="350838"/>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grpSp>
    </p:spTree>
    <p:extLst>
      <p:ext uri="{BB962C8B-B14F-4D97-AF65-F5344CB8AC3E}">
        <p14:creationId xmlns:p14="http://schemas.microsoft.com/office/powerpoint/2010/main" val="124299233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000" b="1" i="0" kern="1200" baseline="0">
          <a:solidFill>
            <a:srgbClr val="474B4D"/>
          </a:solidFill>
          <a:latin typeface="Barlow Black" panose="00000A00000000000000" pitchFamily="2" charset="-18"/>
          <a:ea typeface="+mj-ea"/>
          <a:cs typeface="+mj-cs"/>
        </a:defRPr>
      </a:lvl1pPr>
    </p:titleStyle>
    <p:bodyStyle>
      <a:lvl1pPr marL="228600" indent="-228600" algn="l" defTabSz="914400" rtl="0" eaLnBrk="1" latinLnBrk="0" hangingPunct="1">
        <a:lnSpc>
          <a:spcPct val="90000"/>
        </a:lnSpc>
        <a:spcBef>
          <a:spcPts val="10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DD393E-462D-4700-BA40-9FEF85B60E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the style</a:t>
            </a:r>
            <a:endParaRPr lang="pl-PL" dirty="0"/>
          </a:p>
        </p:txBody>
      </p:sp>
      <p:sp>
        <p:nvSpPr>
          <p:cNvPr id="3" name="Text Placeholder 2">
            <a:extLst>
              <a:ext uri="{FF2B5EF4-FFF2-40B4-BE49-F238E27FC236}">
                <a16:creationId xmlns:a16="http://schemas.microsoft.com/office/drawing/2014/main" id="{7DC63D8A-BE3D-49E1-B11E-B077A8295B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l-PL" dirty="0"/>
          </a:p>
        </p:txBody>
      </p:sp>
      <p:sp>
        <p:nvSpPr>
          <p:cNvPr id="6" name="Slide Number Placeholder 5">
            <a:extLst>
              <a:ext uri="{FF2B5EF4-FFF2-40B4-BE49-F238E27FC236}">
                <a16:creationId xmlns:a16="http://schemas.microsoft.com/office/drawing/2014/main" id="{AFF24CBB-EE28-45BC-8954-B82AFD83840B}"/>
              </a:ext>
            </a:extLst>
          </p:cNvPr>
          <p:cNvSpPr>
            <a:spLocks noGrp="1"/>
          </p:cNvSpPr>
          <p:nvPr>
            <p:ph type="sldNum" sz="quarter" idx="4"/>
          </p:nvPr>
        </p:nvSpPr>
        <p:spPr>
          <a:xfrm>
            <a:off x="8610600" y="6481045"/>
            <a:ext cx="2743200" cy="365125"/>
          </a:xfrm>
          <a:prstGeom prst="rect">
            <a:avLst/>
          </a:prstGeom>
        </p:spPr>
        <p:txBody>
          <a:bodyPr vert="horz" lIns="91440" tIns="45720" rIns="91440" bIns="45720" rtlCol="0" anchor="ctr"/>
          <a:lstStyle>
            <a:lvl1pPr algn="r">
              <a:defRPr sz="800" baseline="0">
                <a:solidFill>
                  <a:srgbClr val="949696"/>
                </a:solidFill>
                <a:latin typeface="Barlow Light" panose="00000400000000000000" pitchFamily="2" charset="-18"/>
              </a:defRPr>
            </a:lvl1pPr>
          </a:lstStyle>
          <a:p>
            <a:fld id="{9077E3C7-B191-405D-AFF2-A0F0FCEB0DDE}" type="slidenum">
              <a:rPr lang="pl-PL" smtClean="0"/>
              <a:pPr/>
              <a:t>‹#›</a:t>
            </a:fld>
            <a:endParaRPr lang="pl-PL" dirty="0"/>
          </a:p>
        </p:txBody>
      </p:sp>
      <p:grpSp>
        <p:nvGrpSpPr>
          <p:cNvPr id="7" name="Grupa 6">
            <a:extLst>
              <a:ext uri="{FF2B5EF4-FFF2-40B4-BE49-F238E27FC236}">
                <a16:creationId xmlns:a16="http://schemas.microsoft.com/office/drawing/2014/main" id="{082D1234-D965-4A2D-B925-3C9D322006DC}"/>
              </a:ext>
            </a:extLst>
          </p:cNvPr>
          <p:cNvGrpSpPr>
            <a:grpSpLocks noChangeAspect="1"/>
          </p:cNvGrpSpPr>
          <p:nvPr userDrawn="1"/>
        </p:nvGrpSpPr>
        <p:grpSpPr>
          <a:xfrm>
            <a:off x="10035069" y="0"/>
            <a:ext cx="1609218" cy="1209675"/>
            <a:chOff x="5849937" y="3409950"/>
            <a:chExt cx="3146400" cy="2365200"/>
          </a:xfrm>
        </p:grpSpPr>
        <p:sp>
          <p:nvSpPr>
            <p:cNvPr id="8" name="Prostokąt 7">
              <a:extLst>
                <a:ext uri="{FF2B5EF4-FFF2-40B4-BE49-F238E27FC236}">
                  <a16:creationId xmlns:a16="http://schemas.microsoft.com/office/drawing/2014/main" id="{8A9946F1-E8E3-4552-BD44-A848178EACC4}"/>
                </a:ext>
              </a:extLst>
            </p:cNvPr>
            <p:cNvSpPr/>
            <p:nvPr userDrawn="1"/>
          </p:nvSpPr>
          <p:spPr>
            <a:xfrm>
              <a:off x="5849937" y="3409950"/>
              <a:ext cx="3146400" cy="23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9" name="Grupa 8">
              <a:extLst>
                <a:ext uri="{FF2B5EF4-FFF2-40B4-BE49-F238E27FC236}">
                  <a16:creationId xmlns:a16="http://schemas.microsoft.com/office/drawing/2014/main" id="{AECD73FD-D9FB-49D3-856E-4B315D4A287C}"/>
                </a:ext>
              </a:extLst>
            </p:cNvPr>
            <p:cNvGrpSpPr/>
            <p:nvPr userDrawn="1"/>
          </p:nvGrpSpPr>
          <p:grpSpPr>
            <a:xfrm>
              <a:off x="6334113" y="4595726"/>
              <a:ext cx="2174875" cy="479425"/>
              <a:chOff x="6334113" y="4595726"/>
              <a:chExt cx="2174875" cy="479425"/>
            </a:xfrm>
          </p:grpSpPr>
          <p:sp>
            <p:nvSpPr>
              <p:cNvPr id="10" name="Freeform 34">
                <a:extLst>
                  <a:ext uri="{FF2B5EF4-FFF2-40B4-BE49-F238E27FC236}">
                    <a16:creationId xmlns:a16="http://schemas.microsoft.com/office/drawing/2014/main" id="{740F5E6A-A72E-45AF-8658-EBB28628BBEE}"/>
                  </a:ext>
                </a:extLst>
              </p:cNvPr>
              <p:cNvSpPr>
                <a:spLocks noEditPoints="1"/>
              </p:cNvSpPr>
              <p:nvPr userDrawn="1"/>
            </p:nvSpPr>
            <p:spPr bwMode="auto">
              <a:xfrm>
                <a:off x="6334113" y="4595726"/>
                <a:ext cx="447675" cy="468313"/>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1" name="Freeform 35">
                <a:extLst>
                  <a:ext uri="{FF2B5EF4-FFF2-40B4-BE49-F238E27FC236}">
                    <a16:creationId xmlns:a16="http://schemas.microsoft.com/office/drawing/2014/main" id="{8D2769FF-F68E-46CB-8B57-30A2B0F9174D}"/>
                  </a:ext>
                </a:extLst>
              </p:cNvPr>
              <p:cNvSpPr>
                <a:spLocks noEditPoints="1"/>
              </p:cNvSpPr>
              <p:nvPr userDrawn="1"/>
            </p:nvSpPr>
            <p:spPr bwMode="auto">
              <a:xfrm>
                <a:off x="6818300" y="4713201"/>
                <a:ext cx="396875" cy="361950"/>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 name="Freeform 36">
                <a:extLst>
                  <a:ext uri="{FF2B5EF4-FFF2-40B4-BE49-F238E27FC236}">
                    <a16:creationId xmlns:a16="http://schemas.microsoft.com/office/drawing/2014/main" id="{F1C8E7AB-45D3-40C6-9BC2-CC3453C3B9DF}"/>
                  </a:ext>
                </a:extLst>
              </p:cNvPr>
              <p:cNvSpPr>
                <a:spLocks noEditPoints="1"/>
              </p:cNvSpPr>
              <p:nvPr userDrawn="1"/>
            </p:nvSpPr>
            <p:spPr bwMode="auto">
              <a:xfrm>
                <a:off x="7267563" y="4595726"/>
                <a:ext cx="382588" cy="479425"/>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 name="Freeform 37">
                <a:extLst>
                  <a:ext uri="{FF2B5EF4-FFF2-40B4-BE49-F238E27FC236}">
                    <a16:creationId xmlns:a16="http://schemas.microsoft.com/office/drawing/2014/main" id="{FB0D9D48-FBB4-4F38-A411-CA90E7B73B2E}"/>
                  </a:ext>
                </a:extLst>
              </p:cNvPr>
              <p:cNvSpPr>
                <a:spLocks noEditPoints="1"/>
              </p:cNvSpPr>
              <p:nvPr userDrawn="1"/>
            </p:nvSpPr>
            <p:spPr bwMode="auto">
              <a:xfrm>
                <a:off x="7691425" y="4713201"/>
                <a:ext cx="393700" cy="361950"/>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 name="Freeform 38">
                <a:extLst>
                  <a:ext uri="{FF2B5EF4-FFF2-40B4-BE49-F238E27FC236}">
                    <a16:creationId xmlns:a16="http://schemas.microsoft.com/office/drawing/2014/main" id="{2C71C4BA-4282-4AB5-8D53-943DBFD553C0}"/>
                  </a:ext>
                </a:extLst>
              </p:cNvPr>
              <p:cNvSpPr>
                <a:spLocks/>
              </p:cNvSpPr>
              <p:nvPr userDrawn="1"/>
            </p:nvSpPr>
            <p:spPr bwMode="auto">
              <a:xfrm>
                <a:off x="8137513" y="4713201"/>
                <a:ext cx="371475" cy="350838"/>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grpSp>
    </p:spTree>
    <p:extLst>
      <p:ext uri="{BB962C8B-B14F-4D97-AF65-F5344CB8AC3E}">
        <p14:creationId xmlns:p14="http://schemas.microsoft.com/office/powerpoint/2010/main" val="196273381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70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000" b="1" i="0" kern="1200" baseline="0">
          <a:solidFill>
            <a:srgbClr val="474B4D"/>
          </a:solidFill>
          <a:latin typeface="Barlow Black" panose="00000A00000000000000" pitchFamily="2" charset="-18"/>
          <a:ea typeface="+mj-ea"/>
          <a:cs typeface="+mj-cs"/>
        </a:defRPr>
      </a:lvl1pPr>
    </p:titleStyle>
    <p:bodyStyle>
      <a:lvl1pPr marL="228600" indent="-228600" algn="l" defTabSz="914400" rtl="0" eaLnBrk="1" latinLnBrk="0" hangingPunct="1">
        <a:lnSpc>
          <a:spcPct val="90000"/>
        </a:lnSpc>
        <a:spcBef>
          <a:spcPts val="10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DD393E-462D-4700-BA40-9FEF85B60E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the style</a:t>
            </a:r>
            <a:endParaRPr lang="pl-PL" dirty="0"/>
          </a:p>
        </p:txBody>
      </p:sp>
      <p:sp>
        <p:nvSpPr>
          <p:cNvPr id="3" name="Text Placeholder 2">
            <a:extLst>
              <a:ext uri="{FF2B5EF4-FFF2-40B4-BE49-F238E27FC236}">
                <a16:creationId xmlns:a16="http://schemas.microsoft.com/office/drawing/2014/main" id="{7DC63D8A-BE3D-49E1-B11E-B077A8295B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l-PL" dirty="0"/>
          </a:p>
        </p:txBody>
      </p:sp>
      <p:sp>
        <p:nvSpPr>
          <p:cNvPr id="6" name="Slide Number Placeholder 5">
            <a:extLst>
              <a:ext uri="{FF2B5EF4-FFF2-40B4-BE49-F238E27FC236}">
                <a16:creationId xmlns:a16="http://schemas.microsoft.com/office/drawing/2014/main" id="{AFF24CBB-EE28-45BC-8954-B82AFD83840B}"/>
              </a:ext>
            </a:extLst>
          </p:cNvPr>
          <p:cNvSpPr>
            <a:spLocks noGrp="1"/>
          </p:cNvSpPr>
          <p:nvPr>
            <p:ph type="sldNum" sz="quarter" idx="4"/>
          </p:nvPr>
        </p:nvSpPr>
        <p:spPr>
          <a:xfrm>
            <a:off x="8610600" y="6481045"/>
            <a:ext cx="2743200" cy="365125"/>
          </a:xfrm>
          <a:prstGeom prst="rect">
            <a:avLst/>
          </a:prstGeom>
        </p:spPr>
        <p:txBody>
          <a:bodyPr vert="horz" lIns="91440" tIns="45720" rIns="91440" bIns="45720" rtlCol="0" anchor="ctr"/>
          <a:lstStyle>
            <a:lvl1pPr algn="r">
              <a:defRPr sz="800" baseline="0">
                <a:solidFill>
                  <a:srgbClr val="949696"/>
                </a:solidFill>
                <a:latin typeface="Barlow Light" panose="00000400000000000000" pitchFamily="2" charset="-18"/>
              </a:defRPr>
            </a:lvl1pPr>
          </a:lstStyle>
          <a:p>
            <a:fld id="{9077E3C7-B191-405D-AFF2-A0F0FCEB0DDE}" type="slidenum">
              <a:rPr lang="pl-PL" smtClean="0"/>
              <a:pPr/>
              <a:t>‹#›</a:t>
            </a:fld>
            <a:endParaRPr lang="pl-PL" dirty="0"/>
          </a:p>
        </p:txBody>
      </p:sp>
      <p:grpSp>
        <p:nvGrpSpPr>
          <p:cNvPr id="7" name="Grupa 6">
            <a:extLst>
              <a:ext uri="{FF2B5EF4-FFF2-40B4-BE49-F238E27FC236}">
                <a16:creationId xmlns:a16="http://schemas.microsoft.com/office/drawing/2014/main" id="{082D1234-D965-4A2D-B925-3C9D322006DC}"/>
              </a:ext>
            </a:extLst>
          </p:cNvPr>
          <p:cNvGrpSpPr>
            <a:grpSpLocks noChangeAspect="1"/>
          </p:cNvGrpSpPr>
          <p:nvPr userDrawn="1"/>
        </p:nvGrpSpPr>
        <p:grpSpPr>
          <a:xfrm>
            <a:off x="10035069" y="0"/>
            <a:ext cx="1609218" cy="1209675"/>
            <a:chOff x="5849937" y="3409950"/>
            <a:chExt cx="3146400" cy="2365200"/>
          </a:xfrm>
        </p:grpSpPr>
        <p:sp>
          <p:nvSpPr>
            <p:cNvPr id="8" name="Prostokąt 7">
              <a:extLst>
                <a:ext uri="{FF2B5EF4-FFF2-40B4-BE49-F238E27FC236}">
                  <a16:creationId xmlns:a16="http://schemas.microsoft.com/office/drawing/2014/main" id="{8A9946F1-E8E3-4552-BD44-A848178EACC4}"/>
                </a:ext>
              </a:extLst>
            </p:cNvPr>
            <p:cNvSpPr/>
            <p:nvPr userDrawn="1"/>
          </p:nvSpPr>
          <p:spPr>
            <a:xfrm>
              <a:off x="5849937" y="3409950"/>
              <a:ext cx="3146400" cy="23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9" name="Grupa 8">
              <a:extLst>
                <a:ext uri="{FF2B5EF4-FFF2-40B4-BE49-F238E27FC236}">
                  <a16:creationId xmlns:a16="http://schemas.microsoft.com/office/drawing/2014/main" id="{AECD73FD-D9FB-49D3-856E-4B315D4A287C}"/>
                </a:ext>
              </a:extLst>
            </p:cNvPr>
            <p:cNvGrpSpPr/>
            <p:nvPr userDrawn="1"/>
          </p:nvGrpSpPr>
          <p:grpSpPr>
            <a:xfrm>
              <a:off x="6334113" y="4595726"/>
              <a:ext cx="2174875" cy="479425"/>
              <a:chOff x="6334113" y="4595726"/>
              <a:chExt cx="2174875" cy="479425"/>
            </a:xfrm>
          </p:grpSpPr>
          <p:sp>
            <p:nvSpPr>
              <p:cNvPr id="10" name="Freeform 34">
                <a:extLst>
                  <a:ext uri="{FF2B5EF4-FFF2-40B4-BE49-F238E27FC236}">
                    <a16:creationId xmlns:a16="http://schemas.microsoft.com/office/drawing/2014/main" id="{740F5E6A-A72E-45AF-8658-EBB28628BBEE}"/>
                  </a:ext>
                </a:extLst>
              </p:cNvPr>
              <p:cNvSpPr>
                <a:spLocks noEditPoints="1"/>
              </p:cNvSpPr>
              <p:nvPr userDrawn="1"/>
            </p:nvSpPr>
            <p:spPr bwMode="auto">
              <a:xfrm>
                <a:off x="6334113" y="4595726"/>
                <a:ext cx="447675" cy="468313"/>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1" name="Freeform 35">
                <a:extLst>
                  <a:ext uri="{FF2B5EF4-FFF2-40B4-BE49-F238E27FC236}">
                    <a16:creationId xmlns:a16="http://schemas.microsoft.com/office/drawing/2014/main" id="{8D2769FF-F68E-46CB-8B57-30A2B0F9174D}"/>
                  </a:ext>
                </a:extLst>
              </p:cNvPr>
              <p:cNvSpPr>
                <a:spLocks noEditPoints="1"/>
              </p:cNvSpPr>
              <p:nvPr userDrawn="1"/>
            </p:nvSpPr>
            <p:spPr bwMode="auto">
              <a:xfrm>
                <a:off x="6818300" y="4713201"/>
                <a:ext cx="396875" cy="361950"/>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 name="Freeform 36">
                <a:extLst>
                  <a:ext uri="{FF2B5EF4-FFF2-40B4-BE49-F238E27FC236}">
                    <a16:creationId xmlns:a16="http://schemas.microsoft.com/office/drawing/2014/main" id="{F1C8E7AB-45D3-40C6-9BC2-CC3453C3B9DF}"/>
                  </a:ext>
                </a:extLst>
              </p:cNvPr>
              <p:cNvSpPr>
                <a:spLocks noEditPoints="1"/>
              </p:cNvSpPr>
              <p:nvPr userDrawn="1"/>
            </p:nvSpPr>
            <p:spPr bwMode="auto">
              <a:xfrm>
                <a:off x="7267563" y="4595726"/>
                <a:ext cx="382588" cy="479425"/>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 name="Freeform 37">
                <a:extLst>
                  <a:ext uri="{FF2B5EF4-FFF2-40B4-BE49-F238E27FC236}">
                    <a16:creationId xmlns:a16="http://schemas.microsoft.com/office/drawing/2014/main" id="{FB0D9D48-FBB4-4F38-A411-CA90E7B73B2E}"/>
                  </a:ext>
                </a:extLst>
              </p:cNvPr>
              <p:cNvSpPr>
                <a:spLocks noEditPoints="1"/>
              </p:cNvSpPr>
              <p:nvPr userDrawn="1"/>
            </p:nvSpPr>
            <p:spPr bwMode="auto">
              <a:xfrm>
                <a:off x="7691425" y="4713201"/>
                <a:ext cx="393700" cy="361950"/>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 name="Freeform 38">
                <a:extLst>
                  <a:ext uri="{FF2B5EF4-FFF2-40B4-BE49-F238E27FC236}">
                    <a16:creationId xmlns:a16="http://schemas.microsoft.com/office/drawing/2014/main" id="{2C71C4BA-4282-4AB5-8D53-943DBFD553C0}"/>
                  </a:ext>
                </a:extLst>
              </p:cNvPr>
              <p:cNvSpPr>
                <a:spLocks/>
              </p:cNvSpPr>
              <p:nvPr userDrawn="1"/>
            </p:nvSpPr>
            <p:spPr bwMode="auto">
              <a:xfrm>
                <a:off x="8137513" y="4713201"/>
                <a:ext cx="371475" cy="350838"/>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grpSp>
    </p:spTree>
    <p:extLst>
      <p:ext uri="{BB962C8B-B14F-4D97-AF65-F5344CB8AC3E}">
        <p14:creationId xmlns:p14="http://schemas.microsoft.com/office/powerpoint/2010/main" val="262128791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71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000" b="1" i="0" kern="1200" baseline="0">
          <a:solidFill>
            <a:srgbClr val="474B4D"/>
          </a:solidFill>
          <a:latin typeface="Barlow Black" panose="00000A00000000000000" pitchFamily="2" charset="-18"/>
          <a:ea typeface="+mj-ea"/>
          <a:cs typeface="+mj-cs"/>
        </a:defRPr>
      </a:lvl1pPr>
    </p:titleStyle>
    <p:bodyStyle>
      <a:lvl1pPr marL="228600" indent="-228600" algn="l" defTabSz="914400" rtl="0" eaLnBrk="1" latinLnBrk="0" hangingPunct="1">
        <a:lnSpc>
          <a:spcPct val="90000"/>
        </a:lnSpc>
        <a:spcBef>
          <a:spcPts val="10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434EED82-37F4-4CE6-BF3B-80F20D1E48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a:extLst>
              <a:ext uri="{FF2B5EF4-FFF2-40B4-BE49-F238E27FC236}">
                <a16:creationId xmlns:a16="http://schemas.microsoft.com/office/drawing/2014/main" id="{E63A3281-8316-491D-ACA7-0605A1602E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grpSp>
        <p:nvGrpSpPr>
          <p:cNvPr id="7" name="Grupa 6">
            <a:extLst>
              <a:ext uri="{FF2B5EF4-FFF2-40B4-BE49-F238E27FC236}">
                <a16:creationId xmlns:a16="http://schemas.microsoft.com/office/drawing/2014/main" id="{A7A8300A-7A6A-4326-938C-CA6A7F0A7347}"/>
              </a:ext>
            </a:extLst>
          </p:cNvPr>
          <p:cNvGrpSpPr>
            <a:grpSpLocks noChangeAspect="1"/>
          </p:cNvGrpSpPr>
          <p:nvPr userDrawn="1"/>
        </p:nvGrpSpPr>
        <p:grpSpPr>
          <a:xfrm>
            <a:off x="10035069" y="0"/>
            <a:ext cx="1609218" cy="1209675"/>
            <a:chOff x="5849937" y="3409950"/>
            <a:chExt cx="3146400" cy="2365200"/>
          </a:xfrm>
        </p:grpSpPr>
        <p:sp>
          <p:nvSpPr>
            <p:cNvPr id="8" name="Prostokąt 7">
              <a:extLst>
                <a:ext uri="{FF2B5EF4-FFF2-40B4-BE49-F238E27FC236}">
                  <a16:creationId xmlns:a16="http://schemas.microsoft.com/office/drawing/2014/main" id="{C267B7CC-8544-43F6-AA08-B1AB18A523EF}"/>
                </a:ext>
              </a:extLst>
            </p:cNvPr>
            <p:cNvSpPr/>
            <p:nvPr userDrawn="1"/>
          </p:nvSpPr>
          <p:spPr>
            <a:xfrm>
              <a:off x="5849937" y="3409950"/>
              <a:ext cx="3146400" cy="23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9" name="Grupa 8">
              <a:extLst>
                <a:ext uri="{FF2B5EF4-FFF2-40B4-BE49-F238E27FC236}">
                  <a16:creationId xmlns:a16="http://schemas.microsoft.com/office/drawing/2014/main" id="{D0FE0472-A1A1-4FC6-BFF5-DD665EF489DD}"/>
                </a:ext>
              </a:extLst>
            </p:cNvPr>
            <p:cNvGrpSpPr/>
            <p:nvPr userDrawn="1"/>
          </p:nvGrpSpPr>
          <p:grpSpPr>
            <a:xfrm>
              <a:off x="6334113" y="4595726"/>
              <a:ext cx="2174875" cy="479425"/>
              <a:chOff x="6334113" y="4595726"/>
              <a:chExt cx="2174875" cy="479425"/>
            </a:xfrm>
          </p:grpSpPr>
          <p:sp>
            <p:nvSpPr>
              <p:cNvPr id="10" name="Freeform 34">
                <a:extLst>
                  <a:ext uri="{FF2B5EF4-FFF2-40B4-BE49-F238E27FC236}">
                    <a16:creationId xmlns:a16="http://schemas.microsoft.com/office/drawing/2014/main" id="{30440680-AB61-42FA-A631-C69269E062C6}"/>
                  </a:ext>
                </a:extLst>
              </p:cNvPr>
              <p:cNvSpPr>
                <a:spLocks noEditPoints="1"/>
              </p:cNvSpPr>
              <p:nvPr userDrawn="1"/>
            </p:nvSpPr>
            <p:spPr bwMode="auto">
              <a:xfrm>
                <a:off x="6334113" y="4595726"/>
                <a:ext cx="447675" cy="468313"/>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1" name="Freeform 35">
                <a:extLst>
                  <a:ext uri="{FF2B5EF4-FFF2-40B4-BE49-F238E27FC236}">
                    <a16:creationId xmlns:a16="http://schemas.microsoft.com/office/drawing/2014/main" id="{90DADC4C-8F80-44CE-8778-79A7F1A143FB}"/>
                  </a:ext>
                </a:extLst>
              </p:cNvPr>
              <p:cNvSpPr>
                <a:spLocks noEditPoints="1"/>
              </p:cNvSpPr>
              <p:nvPr userDrawn="1"/>
            </p:nvSpPr>
            <p:spPr bwMode="auto">
              <a:xfrm>
                <a:off x="6818300" y="4713201"/>
                <a:ext cx="396875" cy="361950"/>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 name="Freeform 36">
                <a:extLst>
                  <a:ext uri="{FF2B5EF4-FFF2-40B4-BE49-F238E27FC236}">
                    <a16:creationId xmlns:a16="http://schemas.microsoft.com/office/drawing/2014/main" id="{741BD11A-889C-458E-8E96-113AA569B292}"/>
                  </a:ext>
                </a:extLst>
              </p:cNvPr>
              <p:cNvSpPr>
                <a:spLocks noEditPoints="1"/>
              </p:cNvSpPr>
              <p:nvPr userDrawn="1"/>
            </p:nvSpPr>
            <p:spPr bwMode="auto">
              <a:xfrm>
                <a:off x="7267563" y="4595726"/>
                <a:ext cx="382588" cy="479425"/>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 name="Freeform 37">
                <a:extLst>
                  <a:ext uri="{FF2B5EF4-FFF2-40B4-BE49-F238E27FC236}">
                    <a16:creationId xmlns:a16="http://schemas.microsoft.com/office/drawing/2014/main" id="{4365A3BC-46F0-4CAA-9401-6E46B1F95FE6}"/>
                  </a:ext>
                </a:extLst>
              </p:cNvPr>
              <p:cNvSpPr>
                <a:spLocks noEditPoints="1"/>
              </p:cNvSpPr>
              <p:nvPr userDrawn="1"/>
            </p:nvSpPr>
            <p:spPr bwMode="auto">
              <a:xfrm>
                <a:off x="7691425" y="4713201"/>
                <a:ext cx="393700" cy="361950"/>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 name="Freeform 38">
                <a:extLst>
                  <a:ext uri="{FF2B5EF4-FFF2-40B4-BE49-F238E27FC236}">
                    <a16:creationId xmlns:a16="http://schemas.microsoft.com/office/drawing/2014/main" id="{FFFC8BF1-B83B-40F5-9B03-1B6F712AA3AE}"/>
                  </a:ext>
                </a:extLst>
              </p:cNvPr>
              <p:cNvSpPr>
                <a:spLocks/>
              </p:cNvSpPr>
              <p:nvPr userDrawn="1"/>
            </p:nvSpPr>
            <p:spPr bwMode="auto">
              <a:xfrm>
                <a:off x="8137513" y="4713201"/>
                <a:ext cx="371475" cy="350838"/>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grpSp>
      <p:sp>
        <p:nvSpPr>
          <p:cNvPr id="6" name="Symbol zastępczy numeru slajdu 5">
            <a:extLst>
              <a:ext uri="{FF2B5EF4-FFF2-40B4-BE49-F238E27FC236}">
                <a16:creationId xmlns:a16="http://schemas.microsoft.com/office/drawing/2014/main" id="{C32A4F4E-9A81-41BD-904C-BF21C4AF68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75000"/>
                  </a:schemeClr>
                </a:solidFill>
                <a:latin typeface="Barlow Light" panose="00000400000000000000" pitchFamily="2" charset="-18"/>
              </a:defRPr>
            </a:lvl1pPr>
          </a:lstStyle>
          <a:p>
            <a:fld id="{407F87AD-1753-4876-957C-AEE847852B2D}" type="slidenum">
              <a:rPr lang="pl-PL" smtClean="0"/>
              <a:pPr/>
              <a:t>‹#›</a:t>
            </a:fld>
            <a:endParaRPr lang="pl-PL" dirty="0"/>
          </a:p>
        </p:txBody>
      </p:sp>
      <p:sp>
        <p:nvSpPr>
          <p:cNvPr id="5" name="Symbol zastępczy daty 4">
            <a:extLst>
              <a:ext uri="{FF2B5EF4-FFF2-40B4-BE49-F238E27FC236}">
                <a16:creationId xmlns:a16="http://schemas.microsoft.com/office/drawing/2014/main" id="{48F798AE-DCEA-40BB-B443-EA2B88B26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75000"/>
                  </a:schemeClr>
                </a:solidFill>
                <a:latin typeface="Barlow Light" panose="00000400000000000000" pitchFamily="2" charset="-18"/>
              </a:defRPr>
            </a:lvl1pPr>
          </a:lstStyle>
          <a:p>
            <a:fld id="{DF7E47C0-ACD5-4F7E-B74B-470A8663AF35}" type="datetimeFigureOut">
              <a:rPr lang="pl-PL" smtClean="0"/>
              <a:pPr/>
              <a:t>17 mar 2025</a:t>
            </a:fld>
            <a:endParaRPr lang="pl-PL" dirty="0"/>
          </a:p>
        </p:txBody>
      </p:sp>
    </p:spTree>
    <p:extLst>
      <p:ext uri="{BB962C8B-B14F-4D97-AF65-F5344CB8AC3E}">
        <p14:creationId xmlns:p14="http://schemas.microsoft.com/office/powerpoint/2010/main" val="33514130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000" kern="1200">
          <a:solidFill>
            <a:srgbClr val="474B4D"/>
          </a:solidFill>
          <a:latin typeface="Barlow ExtraBold" panose="00000900000000000000" pitchFamily="2" charset="-18"/>
          <a:ea typeface="+mj-ea"/>
          <a:cs typeface="+mj-cs"/>
        </a:defRPr>
      </a:lvl1pPr>
    </p:titleStyle>
    <p:bodyStyle>
      <a:lvl1pPr marL="228600" indent="-228600" algn="l" defTabSz="914400" rtl="0" eaLnBrk="1" latinLnBrk="0" hangingPunct="1">
        <a:lnSpc>
          <a:spcPct val="90000"/>
        </a:lnSpc>
        <a:spcBef>
          <a:spcPts val="1000"/>
        </a:spcBef>
        <a:buClr>
          <a:srgbClr val="E30311"/>
        </a:buClr>
        <a:buFont typeface="Wingdings" panose="05000000000000000000" pitchFamily="2" charset="2"/>
        <a:buChar char="§"/>
        <a:defRPr sz="1800" kern="120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434EED82-37F4-4CE6-BF3B-80F20D1E48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E63A3281-8316-491D-ACA7-0605A1602E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grpSp>
        <p:nvGrpSpPr>
          <p:cNvPr id="7" name="Grupa 6">
            <a:extLst>
              <a:ext uri="{FF2B5EF4-FFF2-40B4-BE49-F238E27FC236}">
                <a16:creationId xmlns:a16="http://schemas.microsoft.com/office/drawing/2014/main" id="{A7A8300A-7A6A-4326-938C-CA6A7F0A7347}"/>
              </a:ext>
            </a:extLst>
          </p:cNvPr>
          <p:cNvGrpSpPr>
            <a:grpSpLocks noChangeAspect="1"/>
          </p:cNvGrpSpPr>
          <p:nvPr userDrawn="1"/>
        </p:nvGrpSpPr>
        <p:grpSpPr>
          <a:xfrm>
            <a:off x="10035069" y="0"/>
            <a:ext cx="1609218" cy="1209675"/>
            <a:chOff x="5849937" y="3409950"/>
            <a:chExt cx="3146400" cy="2365200"/>
          </a:xfrm>
        </p:grpSpPr>
        <p:sp>
          <p:nvSpPr>
            <p:cNvPr id="8" name="Prostokąt 7">
              <a:extLst>
                <a:ext uri="{FF2B5EF4-FFF2-40B4-BE49-F238E27FC236}">
                  <a16:creationId xmlns:a16="http://schemas.microsoft.com/office/drawing/2014/main" id="{C267B7CC-8544-43F6-AA08-B1AB18A523EF}"/>
                </a:ext>
              </a:extLst>
            </p:cNvPr>
            <p:cNvSpPr/>
            <p:nvPr userDrawn="1"/>
          </p:nvSpPr>
          <p:spPr>
            <a:xfrm>
              <a:off x="5849937" y="3409950"/>
              <a:ext cx="3146400" cy="23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endParaRPr>
            </a:p>
          </p:txBody>
        </p:sp>
        <p:grpSp>
          <p:nvGrpSpPr>
            <p:cNvPr id="9" name="Grupa 8">
              <a:extLst>
                <a:ext uri="{FF2B5EF4-FFF2-40B4-BE49-F238E27FC236}">
                  <a16:creationId xmlns:a16="http://schemas.microsoft.com/office/drawing/2014/main" id="{D0FE0472-A1A1-4FC6-BFF5-DD665EF489DD}"/>
                </a:ext>
              </a:extLst>
            </p:cNvPr>
            <p:cNvGrpSpPr/>
            <p:nvPr userDrawn="1"/>
          </p:nvGrpSpPr>
          <p:grpSpPr>
            <a:xfrm>
              <a:off x="6334113" y="4595726"/>
              <a:ext cx="2174875" cy="479425"/>
              <a:chOff x="6334113" y="4595726"/>
              <a:chExt cx="2174875" cy="479425"/>
            </a:xfrm>
          </p:grpSpPr>
          <p:sp>
            <p:nvSpPr>
              <p:cNvPr id="10" name="Freeform 34">
                <a:extLst>
                  <a:ext uri="{FF2B5EF4-FFF2-40B4-BE49-F238E27FC236}">
                    <a16:creationId xmlns:a16="http://schemas.microsoft.com/office/drawing/2014/main" id="{30440680-AB61-42FA-A631-C69269E062C6}"/>
                  </a:ext>
                </a:extLst>
              </p:cNvPr>
              <p:cNvSpPr>
                <a:spLocks noEditPoints="1"/>
              </p:cNvSpPr>
              <p:nvPr userDrawn="1"/>
            </p:nvSpPr>
            <p:spPr bwMode="auto">
              <a:xfrm>
                <a:off x="6334113" y="4595726"/>
                <a:ext cx="447675" cy="468313"/>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solidFill>
                    <a:srgbClr val="474B4D"/>
                  </a:solidFill>
                </a:endParaRPr>
              </a:p>
            </p:txBody>
          </p:sp>
          <p:sp>
            <p:nvSpPr>
              <p:cNvPr id="11" name="Freeform 35">
                <a:extLst>
                  <a:ext uri="{FF2B5EF4-FFF2-40B4-BE49-F238E27FC236}">
                    <a16:creationId xmlns:a16="http://schemas.microsoft.com/office/drawing/2014/main" id="{90DADC4C-8F80-44CE-8778-79A7F1A143FB}"/>
                  </a:ext>
                </a:extLst>
              </p:cNvPr>
              <p:cNvSpPr>
                <a:spLocks noEditPoints="1"/>
              </p:cNvSpPr>
              <p:nvPr userDrawn="1"/>
            </p:nvSpPr>
            <p:spPr bwMode="auto">
              <a:xfrm>
                <a:off x="6818300" y="4713201"/>
                <a:ext cx="396875" cy="361950"/>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solidFill>
                    <a:srgbClr val="474B4D"/>
                  </a:solidFill>
                </a:endParaRPr>
              </a:p>
            </p:txBody>
          </p:sp>
          <p:sp>
            <p:nvSpPr>
              <p:cNvPr id="12" name="Freeform 36">
                <a:extLst>
                  <a:ext uri="{FF2B5EF4-FFF2-40B4-BE49-F238E27FC236}">
                    <a16:creationId xmlns:a16="http://schemas.microsoft.com/office/drawing/2014/main" id="{741BD11A-889C-458E-8E96-113AA569B292}"/>
                  </a:ext>
                </a:extLst>
              </p:cNvPr>
              <p:cNvSpPr>
                <a:spLocks noEditPoints="1"/>
              </p:cNvSpPr>
              <p:nvPr userDrawn="1"/>
            </p:nvSpPr>
            <p:spPr bwMode="auto">
              <a:xfrm>
                <a:off x="7267563" y="4595726"/>
                <a:ext cx="382588" cy="479425"/>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solidFill>
                    <a:srgbClr val="474B4D"/>
                  </a:solidFill>
                </a:endParaRPr>
              </a:p>
            </p:txBody>
          </p:sp>
          <p:sp>
            <p:nvSpPr>
              <p:cNvPr id="13" name="Freeform 37">
                <a:extLst>
                  <a:ext uri="{FF2B5EF4-FFF2-40B4-BE49-F238E27FC236}">
                    <a16:creationId xmlns:a16="http://schemas.microsoft.com/office/drawing/2014/main" id="{4365A3BC-46F0-4CAA-9401-6E46B1F95FE6}"/>
                  </a:ext>
                </a:extLst>
              </p:cNvPr>
              <p:cNvSpPr>
                <a:spLocks noEditPoints="1"/>
              </p:cNvSpPr>
              <p:nvPr userDrawn="1"/>
            </p:nvSpPr>
            <p:spPr bwMode="auto">
              <a:xfrm>
                <a:off x="7691425" y="4713201"/>
                <a:ext cx="393700" cy="361950"/>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solidFill>
                    <a:srgbClr val="474B4D"/>
                  </a:solidFill>
                </a:endParaRPr>
              </a:p>
            </p:txBody>
          </p:sp>
          <p:sp>
            <p:nvSpPr>
              <p:cNvPr id="14" name="Freeform 38">
                <a:extLst>
                  <a:ext uri="{FF2B5EF4-FFF2-40B4-BE49-F238E27FC236}">
                    <a16:creationId xmlns:a16="http://schemas.microsoft.com/office/drawing/2014/main" id="{FFFC8BF1-B83B-40F5-9B03-1B6F712AA3AE}"/>
                  </a:ext>
                </a:extLst>
              </p:cNvPr>
              <p:cNvSpPr>
                <a:spLocks/>
              </p:cNvSpPr>
              <p:nvPr userDrawn="1"/>
            </p:nvSpPr>
            <p:spPr bwMode="auto">
              <a:xfrm>
                <a:off x="8137513" y="4713201"/>
                <a:ext cx="371475" cy="350838"/>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solidFill>
                    <a:srgbClr val="474B4D"/>
                  </a:solidFill>
                </a:endParaRPr>
              </a:p>
            </p:txBody>
          </p:sp>
        </p:grpSp>
      </p:grpSp>
      <p:sp>
        <p:nvSpPr>
          <p:cNvPr id="6" name="Symbol zastępczy numeru slajdu 5">
            <a:extLst>
              <a:ext uri="{FF2B5EF4-FFF2-40B4-BE49-F238E27FC236}">
                <a16:creationId xmlns:a16="http://schemas.microsoft.com/office/drawing/2014/main" id="{C32A4F4E-9A81-41BD-904C-BF21C4AF68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75000"/>
                  </a:schemeClr>
                </a:solidFill>
                <a:latin typeface="Barlow Light" panose="00000400000000000000" pitchFamily="2" charset="-18"/>
              </a:defRPr>
            </a:lvl1pPr>
          </a:lstStyle>
          <a:p>
            <a:fld id="{407F87AD-1753-4876-957C-AEE847852B2D}" type="slidenum">
              <a:rPr lang="pl-PL" smtClean="0">
                <a:solidFill>
                  <a:srgbClr val="474B4D">
                    <a:tint val="75000"/>
                  </a:srgbClr>
                </a:solidFill>
              </a:rPr>
              <a:pPr/>
              <a:t>‹#›</a:t>
            </a:fld>
            <a:endParaRPr lang="pl-PL">
              <a:solidFill>
                <a:srgbClr val="474B4D">
                  <a:tint val="75000"/>
                </a:srgbClr>
              </a:solidFill>
            </a:endParaRPr>
          </a:p>
        </p:txBody>
      </p:sp>
      <p:sp>
        <p:nvSpPr>
          <p:cNvPr id="5" name="Symbol zastępczy daty 4">
            <a:extLst>
              <a:ext uri="{FF2B5EF4-FFF2-40B4-BE49-F238E27FC236}">
                <a16:creationId xmlns:a16="http://schemas.microsoft.com/office/drawing/2014/main" id="{48F798AE-DCEA-40BB-B443-EA2B88B26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75000"/>
                  </a:schemeClr>
                </a:solidFill>
                <a:latin typeface="Barlow Light" panose="00000400000000000000" pitchFamily="2" charset="-18"/>
              </a:defRPr>
            </a:lvl1pPr>
          </a:lstStyle>
          <a:p>
            <a:fld id="{DF7E47C0-ACD5-4F7E-B74B-470A8663AF35}" type="datetimeFigureOut">
              <a:rPr lang="pl-PL" smtClean="0">
                <a:solidFill>
                  <a:srgbClr val="474B4D">
                    <a:tint val="75000"/>
                  </a:srgbClr>
                </a:solidFill>
              </a:rPr>
              <a:pPr/>
              <a:t>17 mar 2025</a:t>
            </a:fld>
            <a:endParaRPr lang="pl-PL">
              <a:solidFill>
                <a:srgbClr val="474B4D">
                  <a:tint val="75000"/>
                </a:srgbClr>
              </a:solidFill>
            </a:endParaRPr>
          </a:p>
        </p:txBody>
      </p:sp>
    </p:spTree>
    <p:extLst>
      <p:ext uri="{BB962C8B-B14F-4D97-AF65-F5344CB8AC3E}">
        <p14:creationId xmlns:p14="http://schemas.microsoft.com/office/powerpoint/2010/main" val="284341599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000" kern="1200">
          <a:solidFill>
            <a:srgbClr val="474B4D"/>
          </a:solidFill>
          <a:latin typeface="Barlow ExtraBold" panose="00000900000000000000" pitchFamily="2" charset="-18"/>
          <a:ea typeface="+mj-ea"/>
          <a:cs typeface="+mj-cs"/>
        </a:defRPr>
      </a:lvl1pPr>
    </p:titleStyle>
    <p:bodyStyle>
      <a:lvl1pPr marL="228600" indent="-228600" algn="l" defTabSz="914400" rtl="0" eaLnBrk="1" latinLnBrk="0" hangingPunct="1">
        <a:lnSpc>
          <a:spcPct val="90000"/>
        </a:lnSpc>
        <a:spcBef>
          <a:spcPts val="1000"/>
        </a:spcBef>
        <a:buClr>
          <a:srgbClr val="E30311"/>
        </a:buClr>
        <a:buFont typeface="Wingdings" panose="05000000000000000000" pitchFamily="2" charset="2"/>
        <a:buChar char="§"/>
        <a:defRPr sz="1800" kern="120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5.emf"/><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image" Target="../media/image46.emf"/><Relationship Id="rId1" Type="http://schemas.openxmlformats.org/officeDocument/2006/relationships/slideLayout" Target="../slideLayouts/slideLayout22.xml"/><Relationship Id="rId6" Type="http://schemas.openxmlformats.org/officeDocument/2006/relationships/image" Target="../media/image16.emf"/><Relationship Id="rId5" Type="http://schemas.openxmlformats.org/officeDocument/2006/relationships/image" Target="../media/image15.emf"/><Relationship Id="rId10" Type="http://schemas.openxmlformats.org/officeDocument/2006/relationships/image" Target="../media/image48.jpg"/><Relationship Id="rId4" Type="http://schemas.openxmlformats.org/officeDocument/2006/relationships/image" Target="../media/image20.emf"/><Relationship Id="rId9" Type="http://schemas.openxmlformats.org/officeDocument/2006/relationships/image" Target="../media/image47.jpg"/></Relationships>
</file>

<file path=ppt/slides/_rels/slide15.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7.emf"/><Relationship Id="rId7" Type="http://schemas.openxmlformats.org/officeDocument/2006/relationships/image" Target="../media/image51.emf"/><Relationship Id="rId12" Type="http://schemas.openxmlformats.org/officeDocument/2006/relationships/image" Target="../media/image56.jpeg"/><Relationship Id="rId2" Type="http://schemas.openxmlformats.org/officeDocument/2006/relationships/image" Target="../media/image8.emf"/><Relationship Id="rId1" Type="http://schemas.openxmlformats.org/officeDocument/2006/relationships/slideLayout" Target="../slideLayouts/slideLayout23.xml"/><Relationship Id="rId6" Type="http://schemas.openxmlformats.org/officeDocument/2006/relationships/image" Target="../media/image50.emf"/><Relationship Id="rId11" Type="http://schemas.openxmlformats.org/officeDocument/2006/relationships/image" Target="../media/image55.jpeg"/><Relationship Id="rId5" Type="http://schemas.openxmlformats.org/officeDocument/2006/relationships/image" Target="../media/image49.emf"/><Relationship Id="rId10" Type="http://schemas.openxmlformats.org/officeDocument/2006/relationships/image" Target="../media/image54.emf"/><Relationship Id="rId4" Type="http://schemas.openxmlformats.org/officeDocument/2006/relationships/image" Target="../media/image35.emf"/><Relationship Id="rId9" Type="http://schemas.openxmlformats.org/officeDocument/2006/relationships/image" Target="../media/image53.emf"/></Relationships>
</file>

<file path=ppt/slides/_rels/slide16.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18.emf"/><Relationship Id="rId2" Type="http://schemas.openxmlformats.org/officeDocument/2006/relationships/image" Target="../media/image11.emf"/><Relationship Id="rId1" Type="http://schemas.openxmlformats.org/officeDocument/2006/relationships/slideLayout" Target="../slideLayouts/slideLayout14.xml"/><Relationship Id="rId6" Type="http://schemas.openxmlformats.org/officeDocument/2006/relationships/image" Target="../media/image60.emf"/><Relationship Id="rId5" Type="http://schemas.openxmlformats.org/officeDocument/2006/relationships/image" Target="../media/image59.sv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hyperlink" Target="https://pubg-esports.gamepedia.com/Team_Bulgaria" TargetMode="External"/><Relationship Id="rId2" Type="http://schemas.openxmlformats.org/officeDocument/2006/relationships/image" Target="../media/image61.jpeg"/><Relationship Id="rId1" Type="http://schemas.openxmlformats.org/officeDocument/2006/relationships/slideLayout" Target="../slideLayouts/slideLayout43.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0.emf"/><Relationship Id="rId1" Type="http://schemas.openxmlformats.org/officeDocument/2006/relationships/slideLayout" Target="../slideLayouts/slideLayout23.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67.emf"/><Relationship Id="rId7" Type="http://schemas.openxmlformats.org/officeDocument/2006/relationships/image" Target="../media/image69.emf"/><Relationship Id="rId2" Type="http://schemas.openxmlformats.org/officeDocument/2006/relationships/image" Target="../media/image11.emf"/><Relationship Id="rId1" Type="http://schemas.openxmlformats.org/officeDocument/2006/relationships/slideLayout" Target="../slideLayouts/slideLayout23.xml"/><Relationship Id="rId6" Type="http://schemas.openxmlformats.org/officeDocument/2006/relationships/image" Target="../media/image15.emf"/><Relationship Id="rId11" Type="http://schemas.openxmlformats.org/officeDocument/2006/relationships/image" Target="../media/image72.png"/><Relationship Id="rId5" Type="http://schemas.openxmlformats.org/officeDocument/2006/relationships/image" Target="../media/image68.emf"/><Relationship Id="rId10" Type="http://schemas.openxmlformats.org/officeDocument/2006/relationships/image" Target="../media/image71.svg"/><Relationship Id="rId4" Type="http://schemas.openxmlformats.org/officeDocument/2006/relationships/image" Target="../media/image7.emf"/><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chart" Target="../charts/chart1.xml"/><Relationship Id="rId1" Type="http://schemas.openxmlformats.org/officeDocument/2006/relationships/slideLayout" Target="../slideLayouts/slideLayout2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aneta.romaniec@raben-group.com" TargetMode="External"/><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32.xml"/><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3.emf"/><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emf"/><Relationship Id="rId17" Type="http://schemas.openxmlformats.org/officeDocument/2006/relationships/image" Target="../media/image27.emf"/><Relationship Id="rId2" Type="http://schemas.openxmlformats.org/officeDocument/2006/relationships/notesSlide" Target="../notesSlides/notesSlide1.xml"/><Relationship Id="rId16" Type="http://schemas.openxmlformats.org/officeDocument/2006/relationships/image" Target="../media/image26.emf"/><Relationship Id="rId1" Type="http://schemas.openxmlformats.org/officeDocument/2006/relationships/slideLayout" Target="../slideLayouts/slideLayout8.xml"/><Relationship Id="rId6" Type="http://schemas.openxmlformats.org/officeDocument/2006/relationships/image" Target="../media/image16.emf"/><Relationship Id="rId11" Type="http://schemas.openxmlformats.org/officeDocument/2006/relationships/image" Target="../media/image21.png"/><Relationship Id="rId5" Type="http://schemas.openxmlformats.org/officeDocument/2006/relationships/image" Target="../media/image15.emf"/><Relationship Id="rId15" Type="http://schemas.openxmlformats.org/officeDocument/2006/relationships/image" Target="../media/image25.emf"/><Relationship Id="rId10" Type="http://schemas.openxmlformats.org/officeDocument/2006/relationships/image" Target="../media/image20.emf"/><Relationship Id="rId4" Type="http://schemas.openxmlformats.org/officeDocument/2006/relationships/image" Target="../media/image14.svg"/><Relationship Id="rId9" Type="http://schemas.openxmlformats.org/officeDocument/2006/relationships/image" Target="../media/image19.emf"/><Relationship Id="rId14" Type="http://schemas.openxmlformats.org/officeDocument/2006/relationships/image" Target="../media/image24.emf"/></Relationships>
</file>

<file path=ppt/slides/_rels/slide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29.emf"/><Relationship Id="rId7" Type="http://schemas.openxmlformats.org/officeDocument/2006/relationships/image" Target="../media/image20.emf"/><Relationship Id="rId2" Type="http://schemas.openxmlformats.org/officeDocument/2006/relationships/image" Target="../media/image28.emf"/><Relationship Id="rId1" Type="http://schemas.openxmlformats.org/officeDocument/2006/relationships/slideLayout" Target="../slideLayouts/slideLayout29.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emf"/></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emf"/><Relationship Id="rId1" Type="http://schemas.openxmlformats.org/officeDocument/2006/relationships/slideLayout" Target="../slideLayouts/slideLayout35.xml"/><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16.emf"/><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42.jpeg"/><Relationship Id="rId2" Type="http://schemas.openxmlformats.org/officeDocument/2006/relationships/image" Target="../media/image16.emf"/><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image" Target="../media/image39.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8CBFEA-F4C2-4B3D-8148-8A0E90A668DD}"/>
              </a:ext>
            </a:extLst>
          </p:cNvPr>
          <p:cNvSpPr>
            <a:spLocks noGrp="1"/>
          </p:cNvSpPr>
          <p:nvPr>
            <p:ph type="ctrTitle"/>
          </p:nvPr>
        </p:nvSpPr>
        <p:spPr>
          <a:xfrm>
            <a:off x="0" y="1121006"/>
            <a:ext cx="5086970" cy="840230"/>
          </a:xfrm>
        </p:spPr>
        <p:txBody>
          <a:bodyPr/>
          <a:lstStyle/>
          <a:p>
            <a:r>
              <a:rPr lang="pl-PL" dirty="0"/>
              <a:t>Raben group</a:t>
            </a:r>
          </a:p>
        </p:txBody>
      </p:sp>
      <p:sp>
        <p:nvSpPr>
          <p:cNvPr id="5" name="Slide Number Placeholder 4">
            <a:extLst>
              <a:ext uri="{FF2B5EF4-FFF2-40B4-BE49-F238E27FC236}">
                <a16:creationId xmlns:a16="http://schemas.microsoft.com/office/drawing/2014/main" id="{726D4328-497D-4E21-99C7-D3934AE578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44958-1879-4153-BDB9-FB5727E586C4}" type="slidenum">
              <a:rPr kumimoji="0" lang="pl-PL" sz="800" b="0" i="0" u="none" strike="noStrike" kern="1200" cap="none" spc="0" normalizeH="0" baseline="0" noProof="0" smtClean="0">
                <a:ln>
                  <a:noFill/>
                </a:ln>
                <a:solidFill>
                  <a:srgbClr val="949696"/>
                </a:solidFill>
                <a:effectLst/>
                <a:uLnTx/>
                <a:uFillTx/>
                <a:latin typeface="Barlow Light" panose="00000400000000000000" pitchFamily="2"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pl-PL" sz="800" b="0" i="0" u="none" strike="noStrike" kern="1200" cap="none" spc="0" normalizeH="0" baseline="0" noProof="0" dirty="0">
              <a:ln>
                <a:noFill/>
              </a:ln>
              <a:solidFill>
                <a:srgbClr val="949696"/>
              </a:solidFill>
              <a:effectLst/>
              <a:uLnTx/>
              <a:uFillTx/>
              <a:latin typeface="Barlow Light" panose="00000400000000000000" pitchFamily="2" charset="-18"/>
              <a:ea typeface="+mn-ea"/>
              <a:cs typeface="+mn-cs"/>
            </a:endParaRPr>
          </a:p>
        </p:txBody>
      </p:sp>
    </p:spTree>
    <p:extLst>
      <p:ext uri="{BB962C8B-B14F-4D97-AF65-F5344CB8AC3E}">
        <p14:creationId xmlns:p14="http://schemas.microsoft.com/office/powerpoint/2010/main" val="105503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ytuł 3">
            <a:extLst>
              <a:ext uri="{FF2B5EF4-FFF2-40B4-BE49-F238E27FC236}">
                <a16:creationId xmlns:a16="http://schemas.microsoft.com/office/drawing/2014/main" id="{66B30AF5-48BF-4D73-A073-A3EF65D1EC43}"/>
              </a:ext>
            </a:extLst>
          </p:cNvPr>
          <p:cNvSpPr>
            <a:spLocks noGrp="1"/>
          </p:cNvSpPr>
          <p:nvPr>
            <p:ph type="title"/>
          </p:nvPr>
        </p:nvSpPr>
        <p:spPr>
          <a:xfrm>
            <a:off x="-1" y="217216"/>
            <a:ext cx="4086696" cy="535531"/>
          </a:xfrm>
        </p:spPr>
        <p:txBody>
          <a:bodyPr/>
          <a:lstStyle/>
          <a:p>
            <a:r>
              <a:rPr lang="pl-PL" sz="3200" dirty="0"/>
              <a:t>kluczowe fakty</a:t>
            </a:r>
          </a:p>
        </p:txBody>
      </p:sp>
      <p:cxnSp>
        <p:nvCxnSpPr>
          <p:cNvPr id="196" name="Łącznik prosty 195">
            <a:extLst>
              <a:ext uri="{FF2B5EF4-FFF2-40B4-BE49-F238E27FC236}">
                <a16:creationId xmlns:a16="http://schemas.microsoft.com/office/drawing/2014/main" id="{CEBF9289-D7DC-D8DD-B5A8-5F2BC824B192}"/>
              </a:ext>
            </a:extLst>
          </p:cNvPr>
          <p:cNvCxnSpPr>
            <a:cxnSpLocks/>
          </p:cNvCxnSpPr>
          <p:nvPr/>
        </p:nvCxnSpPr>
        <p:spPr>
          <a:xfrm>
            <a:off x="2767285" y="1756032"/>
            <a:ext cx="0" cy="2987578"/>
          </a:xfrm>
          <a:prstGeom prst="line">
            <a:avLst/>
          </a:prstGeom>
          <a:noFill/>
          <a:ln w="6350" cap="flat" cmpd="sng" algn="ctr">
            <a:solidFill>
              <a:srgbClr val="474B4D"/>
            </a:solidFill>
            <a:prstDash val="solid"/>
            <a:miter lim="800000"/>
          </a:ln>
          <a:effectLst/>
        </p:spPr>
      </p:cxnSp>
      <p:pic>
        <p:nvPicPr>
          <p:cNvPr id="197" name="Obraz 196">
            <a:extLst>
              <a:ext uri="{FF2B5EF4-FFF2-40B4-BE49-F238E27FC236}">
                <a16:creationId xmlns:a16="http://schemas.microsoft.com/office/drawing/2014/main" id="{91CF8848-80CD-ED15-73CD-B02237293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477" y="2514820"/>
            <a:ext cx="694632" cy="694632"/>
          </a:xfrm>
          <a:prstGeom prst="rect">
            <a:avLst/>
          </a:prstGeom>
        </p:spPr>
      </p:pic>
      <p:pic>
        <p:nvPicPr>
          <p:cNvPr id="199" name="Obraz 198">
            <a:extLst>
              <a:ext uri="{FF2B5EF4-FFF2-40B4-BE49-F238E27FC236}">
                <a16:creationId xmlns:a16="http://schemas.microsoft.com/office/drawing/2014/main" id="{49E08032-43D7-7148-E2B5-86944B3E1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014" y="3347442"/>
            <a:ext cx="662197" cy="662197"/>
          </a:xfrm>
          <a:prstGeom prst="rect">
            <a:avLst/>
          </a:prstGeom>
        </p:spPr>
      </p:pic>
      <p:sp>
        <p:nvSpPr>
          <p:cNvPr id="200" name="pole tekstowe 199">
            <a:extLst>
              <a:ext uri="{FF2B5EF4-FFF2-40B4-BE49-F238E27FC236}">
                <a16:creationId xmlns:a16="http://schemas.microsoft.com/office/drawing/2014/main" id="{C320F665-BCD0-7759-B065-7E19092107A0}"/>
              </a:ext>
            </a:extLst>
          </p:cNvPr>
          <p:cNvSpPr txBox="1"/>
          <p:nvPr/>
        </p:nvSpPr>
        <p:spPr>
          <a:xfrm>
            <a:off x="2917588" y="1710938"/>
            <a:ext cx="2322023" cy="30777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a:ln>
                  <a:noFill/>
                </a:ln>
                <a:solidFill>
                  <a:srgbClr val="474B4D"/>
                </a:solidFill>
                <a:effectLst/>
                <a:uLnTx/>
                <a:uFillTx/>
                <a:latin typeface="Barlow ExtraBold" panose="020B0604020202020204" charset="-18"/>
                <a:ea typeface="Roboto Black" pitchFamily="2" charset="0"/>
                <a:cs typeface="Roboto" panose="02000000000000000000" pitchFamily="2" charset="0"/>
              </a:rPr>
              <a:t>2300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a:ln>
                  <a:noFill/>
                </a:ln>
                <a:solidFill>
                  <a:srgbClr val="474B4D"/>
                </a:solidFill>
                <a:effectLst/>
                <a:uLnTx/>
                <a:uFillTx/>
                <a:latin typeface="Barlow"/>
                <a:ea typeface="Roboto Light" panose="02000000000000000000" pitchFamily="2" charset="0"/>
                <a:cs typeface="Roboto" panose="02000000000000000000" pitchFamily="2" charset="0"/>
              </a:rPr>
              <a:t>pracowników</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l-PL" sz="1400" b="0" i="0" u="none" strike="noStrike" kern="1200" cap="none" spc="0" normalizeH="0" baseline="0" noProof="0">
              <a:ln>
                <a:noFill/>
              </a:ln>
              <a:solidFill>
                <a:srgbClr val="474B4D"/>
              </a:solidFill>
              <a:effectLst/>
              <a:uLnTx/>
              <a:uFillTx/>
              <a:latin typeface="Barlow Black"/>
              <a:ea typeface="Roboto Light" panose="02000000000000000000" pitchFamily="2" charset="0"/>
              <a:cs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a:ln>
                  <a:noFill/>
                </a:ln>
                <a:solidFill>
                  <a:srgbClr val="474B4D"/>
                </a:solidFill>
                <a:effectLst/>
                <a:uLnTx/>
                <a:uFillTx/>
                <a:latin typeface="Barlow ExtraBold" panose="020B0604020202020204" charset="-18"/>
                <a:ea typeface="Roboto Black" pitchFamily="2" charset="0"/>
                <a:cs typeface="Roboto" panose="02000000000000000000" pitchFamily="2" charset="0"/>
              </a:rPr>
              <a:t>487 000</a:t>
            </a:r>
            <a:r>
              <a:rPr kumimoji="0" lang="de-DE" sz="2400" b="1" i="0" u="none" strike="noStrike" kern="1200" cap="none" spc="0" normalizeH="0" baseline="0" noProof="0">
                <a:ln>
                  <a:noFill/>
                </a:ln>
                <a:solidFill>
                  <a:srgbClr val="474B4D"/>
                </a:solidFill>
                <a:effectLst/>
                <a:uLnTx/>
                <a:uFillTx/>
                <a:latin typeface="Barlow ExtraBold" panose="020B0604020202020204" charset="-18"/>
                <a:ea typeface="Roboto Black" pitchFamily="2" charset="0"/>
                <a:cs typeface="Roboto" panose="02000000000000000000" pitchFamily="2" charset="0"/>
              </a:rPr>
              <a:t> </a:t>
            </a:r>
            <a:r>
              <a:rPr kumimoji="0" lang="pl-PL" sz="2400" b="1" i="0" u="none" strike="noStrike" kern="1200" cap="none" spc="0" normalizeH="0" baseline="0" noProof="0">
                <a:ln>
                  <a:noFill/>
                </a:ln>
                <a:solidFill>
                  <a:srgbClr val="474B4D"/>
                </a:solidFill>
                <a:effectLst/>
                <a:uLnTx/>
                <a:uFillTx/>
                <a:latin typeface="Barlow ExtraBold" panose="020B0604020202020204" charset="-18"/>
                <a:ea typeface="Roboto Black" pitchFamily="2" charset="0"/>
                <a:cs typeface="Roboto" panose="02000000000000000000" pitchFamily="2" charset="0"/>
              </a:rPr>
              <a:t>m</a:t>
            </a:r>
            <a:r>
              <a:rPr kumimoji="0" lang="pl-PL" sz="2400" b="1" i="0" u="none" strike="noStrike" kern="1200" cap="none" spc="0" normalizeH="0" baseline="30000" noProof="0">
                <a:ln>
                  <a:noFill/>
                </a:ln>
                <a:solidFill>
                  <a:srgbClr val="474B4D"/>
                </a:solidFill>
                <a:effectLst/>
                <a:uLnTx/>
                <a:uFillTx/>
                <a:latin typeface="Barlow ExtraBold" panose="020B0604020202020204" charset="-18"/>
                <a:ea typeface="Roboto Black" pitchFamily="2" charset="0"/>
                <a:cs typeface="Roboto" panose="02000000000000000000" pitchFamily="2" charset="0"/>
              </a:rPr>
              <a:t>2</a:t>
            </a:r>
            <a:endParaRPr kumimoji="0" lang="de-DE" sz="2400" b="1" i="0" u="none" strike="noStrike" kern="1200" cap="none" spc="0" normalizeH="0" baseline="30000" noProof="0">
              <a:ln>
                <a:noFill/>
              </a:ln>
              <a:solidFill>
                <a:srgbClr val="474B4D"/>
              </a:solidFill>
              <a:effectLst/>
              <a:uLnTx/>
              <a:uFillTx/>
              <a:latin typeface="Barlow ExtraBold" panose="020B0604020202020204" charset="-18"/>
              <a:ea typeface="Roboto Black" pitchFamily="2" charset="0"/>
              <a:cs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a:ln>
                  <a:noFill/>
                </a:ln>
                <a:solidFill>
                  <a:srgbClr val="474B4D"/>
                </a:solidFill>
                <a:effectLst/>
                <a:uLnTx/>
                <a:uFillTx/>
                <a:latin typeface="Barlow"/>
                <a:ea typeface="Roboto Light" panose="02000000000000000000" pitchFamily="2" charset="0"/>
                <a:cs typeface="Roboto" panose="02000000000000000000" pitchFamily="2" charset="0"/>
              </a:rPr>
              <a:t>p</a:t>
            </a:r>
            <a:r>
              <a:rPr kumimoji="0" lang="pl-PL" sz="1400" b="0" i="0" u="none" strike="noStrike" kern="1200" cap="none" spc="0" normalizeH="0" baseline="0" noProof="0" err="1">
                <a:ln>
                  <a:noFill/>
                </a:ln>
                <a:solidFill>
                  <a:srgbClr val="474B4D"/>
                </a:solidFill>
                <a:effectLst/>
                <a:uLnTx/>
                <a:uFillTx/>
                <a:latin typeface="Barlow"/>
                <a:ea typeface="Roboto Light" panose="02000000000000000000" pitchFamily="2" charset="0"/>
                <a:cs typeface="Roboto" panose="02000000000000000000" pitchFamily="2" charset="0"/>
              </a:rPr>
              <a:t>owierzchni</a:t>
            </a:r>
            <a:r>
              <a:rPr kumimoji="0" lang="pl-PL" sz="1400" b="0" i="0" u="none" strike="noStrike" kern="1200" cap="none" spc="0" normalizeH="0" baseline="0" noProof="0">
                <a:ln>
                  <a:noFill/>
                </a:ln>
                <a:solidFill>
                  <a:srgbClr val="474B4D"/>
                </a:solidFill>
                <a:effectLst/>
                <a:uLnTx/>
                <a:uFillTx/>
                <a:latin typeface="Barlow"/>
                <a:ea typeface="Roboto Light" panose="02000000000000000000" pitchFamily="2" charset="0"/>
                <a:cs typeface="Roboto" panose="02000000000000000000" pitchFamily="2" charset="0"/>
              </a:rPr>
              <a:t> magazynowej</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474B4D"/>
              </a:solidFill>
              <a:effectLst/>
              <a:uLnTx/>
              <a:uFillTx/>
              <a:latin typeface="Barlow Black"/>
              <a:ea typeface="Roboto Light" panose="02000000000000000000" pitchFamily="2" charset="0"/>
              <a:cs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a:ln>
                  <a:noFill/>
                </a:ln>
                <a:solidFill>
                  <a:srgbClr val="474B4D"/>
                </a:solidFill>
                <a:effectLst/>
                <a:uLnTx/>
                <a:uFillTx/>
                <a:latin typeface="Barlow ExtraBold" panose="020B0604020202020204" charset="-18"/>
                <a:ea typeface="Roboto Black" pitchFamily="2" charset="0"/>
                <a:cs typeface="+mn-cs"/>
              </a:rPr>
              <a:t>17</a:t>
            </a:r>
            <a:endParaRPr kumimoji="0" lang="de-DE" sz="2400" b="1" i="0" u="none" strike="noStrike" kern="1200" cap="none" spc="0" normalizeH="0" baseline="0" noProof="0">
              <a:ln>
                <a:noFill/>
              </a:ln>
              <a:solidFill>
                <a:srgbClr val="474B4D"/>
              </a:solidFill>
              <a:effectLst/>
              <a:uLnTx/>
              <a:uFillTx/>
              <a:latin typeface="Barlow ExtraBold" panose="020B0604020202020204" charset="-18"/>
              <a:ea typeface="Roboto Black"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a:ln>
                  <a:noFill/>
                </a:ln>
                <a:solidFill>
                  <a:srgbClr val="474B4D"/>
                </a:solidFill>
                <a:effectLst/>
                <a:uLnTx/>
                <a:uFillTx/>
                <a:latin typeface="Barlow"/>
                <a:ea typeface="Roboto Light" panose="02000000000000000000" pitchFamily="2" charset="0"/>
                <a:cs typeface="Roboto" panose="02000000000000000000" pitchFamily="2" charset="0"/>
              </a:rPr>
              <a:t>lokalizacji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l-PL" sz="1400" b="0" i="0" u="none" strike="noStrike" kern="1200" cap="none" spc="0" normalizeH="0" baseline="0" noProof="0">
              <a:ln>
                <a:noFill/>
              </a:ln>
              <a:solidFill>
                <a:srgbClr val="474B4D"/>
              </a:solidFill>
              <a:effectLst/>
              <a:uLnTx/>
              <a:uFillTx/>
              <a:latin typeface="Barlow Black"/>
              <a:ea typeface="Roboto Light" panose="02000000000000000000" pitchFamily="2" charset="0"/>
              <a:cs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a:ln>
                  <a:noFill/>
                </a:ln>
                <a:solidFill>
                  <a:srgbClr val="474B4D"/>
                </a:solidFill>
                <a:effectLst/>
                <a:uLnTx/>
                <a:uFillTx/>
                <a:latin typeface="Barlow ExtraBold" panose="020B0604020202020204" charset="-18"/>
                <a:ea typeface="Roboto Black" pitchFamily="2" charset="0"/>
                <a:cs typeface="+mn-cs"/>
              </a:rPr>
              <a:t>400 mln</a:t>
            </a:r>
            <a:endParaRPr kumimoji="0" lang="de-DE" sz="2400" b="0" i="0" u="none" strike="noStrike" kern="1200" cap="none" spc="0" normalizeH="0" baseline="0" noProof="0">
              <a:ln>
                <a:noFill/>
              </a:ln>
              <a:solidFill>
                <a:srgbClr val="474B4D"/>
              </a:solidFill>
              <a:effectLst/>
              <a:uLnTx/>
              <a:uFillTx/>
              <a:latin typeface="Barlow ExtraBold" panose="020B0604020202020204" charset="-18"/>
              <a:ea typeface="Roboto Black"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a:ln>
                  <a:noFill/>
                </a:ln>
                <a:solidFill>
                  <a:srgbClr val="474B4D"/>
                </a:solidFill>
                <a:effectLst/>
                <a:uLnTx/>
                <a:uFillTx/>
                <a:latin typeface="Barlow"/>
                <a:ea typeface="Roboto Light" panose="02000000000000000000" pitchFamily="2" charset="0"/>
                <a:cs typeface="+mn-cs"/>
              </a:rPr>
              <a:t>przychodu</a:t>
            </a:r>
          </a:p>
        </p:txBody>
      </p:sp>
      <p:pic>
        <p:nvPicPr>
          <p:cNvPr id="201" name="Obraz 200">
            <a:extLst>
              <a:ext uri="{FF2B5EF4-FFF2-40B4-BE49-F238E27FC236}">
                <a16:creationId xmlns:a16="http://schemas.microsoft.com/office/drawing/2014/main" id="{EBC5C86E-9277-76B3-C0A6-E72FB05BE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4263" y="1702465"/>
            <a:ext cx="694632" cy="694632"/>
          </a:xfrm>
          <a:prstGeom prst="rect">
            <a:avLst/>
          </a:prstGeom>
        </p:spPr>
      </p:pic>
      <p:pic>
        <p:nvPicPr>
          <p:cNvPr id="232" name="Obraz 231">
            <a:extLst>
              <a:ext uri="{FF2B5EF4-FFF2-40B4-BE49-F238E27FC236}">
                <a16:creationId xmlns:a16="http://schemas.microsoft.com/office/drawing/2014/main" id="{365112D4-4871-F2FB-8309-15F8C75A3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8126" y="4155916"/>
            <a:ext cx="658085" cy="650880"/>
          </a:xfrm>
          <a:prstGeom prst="rect">
            <a:avLst/>
          </a:prstGeom>
        </p:spPr>
      </p:pic>
      <p:grpSp>
        <p:nvGrpSpPr>
          <p:cNvPr id="233" name="Group 4">
            <a:extLst>
              <a:ext uri="{FF2B5EF4-FFF2-40B4-BE49-F238E27FC236}">
                <a16:creationId xmlns:a16="http://schemas.microsoft.com/office/drawing/2014/main" id="{6CA29E21-7964-6E24-9AEC-4446CACF17FE}"/>
              </a:ext>
            </a:extLst>
          </p:cNvPr>
          <p:cNvGrpSpPr>
            <a:grpSpLocks noChangeAspect="1"/>
          </p:cNvGrpSpPr>
          <p:nvPr/>
        </p:nvGrpSpPr>
        <p:grpSpPr bwMode="auto">
          <a:xfrm>
            <a:off x="6515047" y="1391808"/>
            <a:ext cx="4140763" cy="3938879"/>
            <a:chOff x="4862" y="1243"/>
            <a:chExt cx="1928" cy="1834"/>
          </a:xfrm>
          <a:effectLst>
            <a:glow rad="101600">
              <a:schemeClr val="accent2">
                <a:satMod val="175000"/>
                <a:alpha val="40000"/>
              </a:schemeClr>
            </a:glow>
          </a:effectLst>
        </p:grpSpPr>
        <p:sp>
          <p:nvSpPr>
            <p:cNvPr id="234" name="AutoShape 3">
              <a:extLst>
                <a:ext uri="{FF2B5EF4-FFF2-40B4-BE49-F238E27FC236}">
                  <a16:creationId xmlns:a16="http://schemas.microsoft.com/office/drawing/2014/main" id="{B473B183-0598-C840-CAEE-13A2CA9D76F0}"/>
                </a:ext>
              </a:extLst>
            </p:cNvPr>
            <p:cNvSpPr>
              <a:spLocks noChangeAspect="1" noChangeArrowheads="1" noTextEdit="1"/>
            </p:cNvSpPr>
            <p:nvPr/>
          </p:nvSpPr>
          <p:spPr bwMode="auto">
            <a:xfrm>
              <a:off x="4862" y="1243"/>
              <a:ext cx="1928" cy="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5" name="Freeform 5">
              <a:extLst>
                <a:ext uri="{FF2B5EF4-FFF2-40B4-BE49-F238E27FC236}">
                  <a16:creationId xmlns:a16="http://schemas.microsoft.com/office/drawing/2014/main" id="{74456742-903A-52A6-62C6-AD4E943717C3}"/>
                </a:ext>
              </a:extLst>
            </p:cNvPr>
            <p:cNvSpPr>
              <a:spLocks/>
            </p:cNvSpPr>
            <p:nvPr/>
          </p:nvSpPr>
          <p:spPr bwMode="auto">
            <a:xfrm>
              <a:off x="4867" y="1345"/>
              <a:ext cx="550" cy="638"/>
            </a:xfrm>
            <a:custGeom>
              <a:avLst/>
              <a:gdLst>
                <a:gd name="T0" fmla="*/ 222 w 231"/>
                <a:gd name="T1" fmla="*/ 123 h 268"/>
                <a:gd name="T2" fmla="*/ 222 w 231"/>
                <a:gd name="T3" fmla="*/ 123 h 268"/>
                <a:gd name="T4" fmla="*/ 222 w 231"/>
                <a:gd name="T5" fmla="*/ 123 h 268"/>
                <a:gd name="T6" fmla="*/ 222 w 231"/>
                <a:gd name="T7" fmla="*/ 124 h 268"/>
                <a:gd name="T8" fmla="*/ 210 w 231"/>
                <a:gd name="T9" fmla="*/ 144 h 268"/>
                <a:gd name="T10" fmla="*/ 189 w 231"/>
                <a:gd name="T11" fmla="*/ 152 h 268"/>
                <a:gd name="T12" fmla="*/ 210 w 231"/>
                <a:gd name="T13" fmla="*/ 177 h 268"/>
                <a:gd name="T14" fmla="*/ 184 w 231"/>
                <a:gd name="T15" fmla="*/ 195 h 268"/>
                <a:gd name="T16" fmla="*/ 175 w 231"/>
                <a:gd name="T17" fmla="*/ 205 h 268"/>
                <a:gd name="T18" fmla="*/ 153 w 231"/>
                <a:gd name="T19" fmla="*/ 207 h 268"/>
                <a:gd name="T20" fmla="*/ 152 w 231"/>
                <a:gd name="T21" fmla="*/ 206 h 268"/>
                <a:gd name="T22" fmla="*/ 148 w 231"/>
                <a:gd name="T23" fmla="*/ 197 h 268"/>
                <a:gd name="T24" fmla="*/ 139 w 231"/>
                <a:gd name="T25" fmla="*/ 200 h 268"/>
                <a:gd name="T26" fmla="*/ 131 w 231"/>
                <a:gd name="T27" fmla="*/ 215 h 268"/>
                <a:gd name="T28" fmla="*/ 112 w 231"/>
                <a:gd name="T29" fmla="*/ 215 h 268"/>
                <a:gd name="T30" fmla="*/ 85 w 231"/>
                <a:gd name="T31" fmla="*/ 237 h 268"/>
                <a:gd name="T32" fmla="*/ 64 w 231"/>
                <a:gd name="T33" fmla="*/ 231 h 268"/>
                <a:gd name="T34" fmla="*/ 44 w 231"/>
                <a:gd name="T35" fmla="*/ 268 h 268"/>
                <a:gd name="T36" fmla="*/ 0 w 231"/>
                <a:gd name="T37" fmla="*/ 232 h 268"/>
                <a:gd name="T38" fmla="*/ 3 w 231"/>
                <a:gd name="T39" fmla="*/ 218 h 268"/>
                <a:gd name="T40" fmla="*/ 23 w 231"/>
                <a:gd name="T41" fmla="*/ 201 h 268"/>
                <a:gd name="T42" fmla="*/ 26 w 231"/>
                <a:gd name="T43" fmla="*/ 178 h 268"/>
                <a:gd name="T44" fmla="*/ 13 w 231"/>
                <a:gd name="T45" fmla="*/ 117 h 268"/>
                <a:gd name="T46" fmla="*/ 36 w 231"/>
                <a:gd name="T47" fmla="*/ 121 h 268"/>
                <a:gd name="T48" fmla="*/ 36 w 231"/>
                <a:gd name="T49" fmla="*/ 97 h 268"/>
                <a:gd name="T50" fmla="*/ 10 w 231"/>
                <a:gd name="T51" fmla="*/ 90 h 268"/>
                <a:gd name="T52" fmla="*/ 27 w 231"/>
                <a:gd name="T53" fmla="*/ 88 h 268"/>
                <a:gd name="T54" fmla="*/ 79 w 231"/>
                <a:gd name="T55" fmla="*/ 65 h 268"/>
                <a:gd name="T56" fmla="*/ 146 w 231"/>
                <a:gd name="T57" fmla="*/ 44 h 268"/>
                <a:gd name="T58" fmla="*/ 172 w 231"/>
                <a:gd name="T59" fmla="*/ 32 h 268"/>
                <a:gd name="T60" fmla="*/ 197 w 231"/>
                <a:gd name="T61" fmla="*/ 3 h 268"/>
                <a:gd name="T62" fmla="*/ 210 w 231"/>
                <a:gd name="T63" fmla="*/ 0 h 268"/>
                <a:gd name="T64" fmla="*/ 219 w 231"/>
                <a:gd name="T65" fmla="*/ 12 h 268"/>
                <a:gd name="T66" fmla="*/ 220 w 231"/>
                <a:gd name="T67" fmla="*/ 24 h 268"/>
                <a:gd name="T68" fmla="*/ 220 w 231"/>
                <a:gd name="T69" fmla="*/ 43 h 268"/>
                <a:gd name="T70" fmla="*/ 211 w 231"/>
                <a:gd name="T71" fmla="*/ 48 h 268"/>
                <a:gd name="T72" fmla="*/ 220 w 231"/>
                <a:gd name="T73" fmla="*/ 64 h 268"/>
                <a:gd name="T74" fmla="*/ 220 w 231"/>
                <a:gd name="T75" fmla="*/ 74 h 268"/>
                <a:gd name="T76" fmla="*/ 231 w 231"/>
                <a:gd name="T77" fmla="*/ 92 h 268"/>
                <a:gd name="T78" fmla="*/ 222 w 231"/>
                <a:gd name="T79" fmla="*/ 12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1" h="268">
                  <a:moveTo>
                    <a:pt x="222" y="123"/>
                  </a:moveTo>
                  <a:cubicBezTo>
                    <a:pt x="222" y="123"/>
                    <a:pt x="222" y="123"/>
                    <a:pt x="222" y="123"/>
                  </a:cubicBezTo>
                  <a:cubicBezTo>
                    <a:pt x="222" y="123"/>
                    <a:pt x="222" y="123"/>
                    <a:pt x="222" y="123"/>
                  </a:cubicBezTo>
                  <a:cubicBezTo>
                    <a:pt x="222" y="124"/>
                    <a:pt x="222" y="124"/>
                    <a:pt x="222" y="124"/>
                  </a:cubicBezTo>
                  <a:cubicBezTo>
                    <a:pt x="210" y="144"/>
                    <a:pt x="210" y="144"/>
                    <a:pt x="210" y="144"/>
                  </a:cubicBezTo>
                  <a:cubicBezTo>
                    <a:pt x="189" y="152"/>
                    <a:pt x="189" y="152"/>
                    <a:pt x="189" y="152"/>
                  </a:cubicBezTo>
                  <a:cubicBezTo>
                    <a:pt x="210" y="177"/>
                    <a:pt x="210" y="177"/>
                    <a:pt x="210" y="177"/>
                  </a:cubicBezTo>
                  <a:cubicBezTo>
                    <a:pt x="184" y="195"/>
                    <a:pt x="184" y="195"/>
                    <a:pt x="184" y="195"/>
                  </a:cubicBezTo>
                  <a:cubicBezTo>
                    <a:pt x="175" y="205"/>
                    <a:pt x="175" y="205"/>
                    <a:pt x="175" y="205"/>
                  </a:cubicBezTo>
                  <a:cubicBezTo>
                    <a:pt x="153" y="207"/>
                    <a:pt x="153" y="207"/>
                    <a:pt x="153" y="207"/>
                  </a:cubicBezTo>
                  <a:cubicBezTo>
                    <a:pt x="152" y="206"/>
                    <a:pt x="152" y="206"/>
                    <a:pt x="152" y="206"/>
                  </a:cubicBezTo>
                  <a:cubicBezTo>
                    <a:pt x="148" y="197"/>
                    <a:pt x="148" y="197"/>
                    <a:pt x="148" y="197"/>
                  </a:cubicBezTo>
                  <a:cubicBezTo>
                    <a:pt x="139" y="200"/>
                    <a:pt x="139" y="200"/>
                    <a:pt x="139" y="200"/>
                  </a:cubicBezTo>
                  <a:cubicBezTo>
                    <a:pt x="131" y="215"/>
                    <a:pt x="131" y="215"/>
                    <a:pt x="131" y="215"/>
                  </a:cubicBezTo>
                  <a:cubicBezTo>
                    <a:pt x="112" y="215"/>
                    <a:pt x="112" y="215"/>
                    <a:pt x="112" y="215"/>
                  </a:cubicBezTo>
                  <a:cubicBezTo>
                    <a:pt x="85" y="237"/>
                    <a:pt x="85" y="237"/>
                    <a:pt x="85" y="237"/>
                  </a:cubicBezTo>
                  <a:cubicBezTo>
                    <a:pt x="64" y="231"/>
                    <a:pt x="64" y="231"/>
                    <a:pt x="64" y="231"/>
                  </a:cubicBezTo>
                  <a:cubicBezTo>
                    <a:pt x="58" y="243"/>
                    <a:pt x="50" y="256"/>
                    <a:pt x="44" y="268"/>
                  </a:cubicBezTo>
                  <a:cubicBezTo>
                    <a:pt x="0" y="232"/>
                    <a:pt x="0" y="232"/>
                    <a:pt x="0" y="232"/>
                  </a:cubicBezTo>
                  <a:cubicBezTo>
                    <a:pt x="3" y="218"/>
                    <a:pt x="3" y="218"/>
                    <a:pt x="3" y="218"/>
                  </a:cubicBezTo>
                  <a:cubicBezTo>
                    <a:pt x="23" y="201"/>
                    <a:pt x="23" y="201"/>
                    <a:pt x="23" y="201"/>
                  </a:cubicBezTo>
                  <a:cubicBezTo>
                    <a:pt x="26" y="178"/>
                    <a:pt x="26" y="178"/>
                    <a:pt x="26" y="178"/>
                  </a:cubicBezTo>
                  <a:cubicBezTo>
                    <a:pt x="13" y="117"/>
                    <a:pt x="13" y="117"/>
                    <a:pt x="13" y="117"/>
                  </a:cubicBezTo>
                  <a:cubicBezTo>
                    <a:pt x="36" y="121"/>
                    <a:pt x="36" y="121"/>
                    <a:pt x="36" y="121"/>
                  </a:cubicBezTo>
                  <a:cubicBezTo>
                    <a:pt x="36" y="97"/>
                    <a:pt x="36" y="97"/>
                    <a:pt x="36" y="97"/>
                  </a:cubicBezTo>
                  <a:cubicBezTo>
                    <a:pt x="10" y="90"/>
                    <a:pt x="10" y="90"/>
                    <a:pt x="10" y="90"/>
                  </a:cubicBezTo>
                  <a:cubicBezTo>
                    <a:pt x="27" y="88"/>
                    <a:pt x="27" y="88"/>
                    <a:pt x="27" y="88"/>
                  </a:cubicBezTo>
                  <a:cubicBezTo>
                    <a:pt x="79" y="65"/>
                    <a:pt x="79" y="65"/>
                    <a:pt x="79" y="65"/>
                  </a:cubicBezTo>
                  <a:cubicBezTo>
                    <a:pt x="146" y="44"/>
                    <a:pt x="146" y="44"/>
                    <a:pt x="146" y="44"/>
                  </a:cubicBezTo>
                  <a:cubicBezTo>
                    <a:pt x="172" y="32"/>
                    <a:pt x="172" y="32"/>
                    <a:pt x="172" y="32"/>
                  </a:cubicBezTo>
                  <a:cubicBezTo>
                    <a:pt x="197" y="3"/>
                    <a:pt x="197" y="3"/>
                    <a:pt x="197" y="3"/>
                  </a:cubicBezTo>
                  <a:cubicBezTo>
                    <a:pt x="210" y="0"/>
                    <a:pt x="210" y="0"/>
                    <a:pt x="210" y="0"/>
                  </a:cubicBezTo>
                  <a:cubicBezTo>
                    <a:pt x="219" y="12"/>
                    <a:pt x="219" y="12"/>
                    <a:pt x="219" y="12"/>
                  </a:cubicBezTo>
                  <a:cubicBezTo>
                    <a:pt x="219" y="16"/>
                    <a:pt x="220" y="20"/>
                    <a:pt x="220" y="24"/>
                  </a:cubicBezTo>
                  <a:cubicBezTo>
                    <a:pt x="220" y="43"/>
                    <a:pt x="220" y="43"/>
                    <a:pt x="220" y="43"/>
                  </a:cubicBezTo>
                  <a:cubicBezTo>
                    <a:pt x="211" y="48"/>
                    <a:pt x="211" y="48"/>
                    <a:pt x="211" y="48"/>
                  </a:cubicBezTo>
                  <a:cubicBezTo>
                    <a:pt x="220" y="64"/>
                    <a:pt x="220" y="64"/>
                    <a:pt x="220" y="64"/>
                  </a:cubicBezTo>
                  <a:cubicBezTo>
                    <a:pt x="220" y="74"/>
                    <a:pt x="220" y="74"/>
                    <a:pt x="220" y="74"/>
                  </a:cubicBezTo>
                  <a:cubicBezTo>
                    <a:pt x="231" y="92"/>
                    <a:pt x="231" y="92"/>
                    <a:pt x="231" y="92"/>
                  </a:cubicBezTo>
                  <a:lnTo>
                    <a:pt x="222" y="123"/>
                  </a:ln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6" name="Freeform 6">
              <a:extLst>
                <a:ext uri="{FF2B5EF4-FFF2-40B4-BE49-F238E27FC236}">
                  <a16:creationId xmlns:a16="http://schemas.microsoft.com/office/drawing/2014/main" id="{37E8273A-1A6E-698A-E29D-48838423B36E}"/>
                </a:ext>
              </a:extLst>
            </p:cNvPr>
            <p:cNvSpPr>
              <a:spLocks/>
            </p:cNvSpPr>
            <p:nvPr/>
          </p:nvSpPr>
          <p:spPr bwMode="auto">
            <a:xfrm>
              <a:off x="5367" y="1245"/>
              <a:ext cx="542" cy="443"/>
            </a:xfrm>
            <a:custGeom>
              <a:avLst/>
              <a:gdLst>
                <a:gd name="T0" fmla="*/ 228 w 228"/>
                <a:gd name="T1" fmla="*/ 128 h 186"/>
                <a:gd name="T2" fmla="*/ 222 w 228"/>
                <a:gd name="T3" fmla="*/ 149 h 186"/>
                <a:gd name="T4" fmla="*/ 212 w 228"/>
                <a:gd name="T5" fmla="*/ 145 h 186"/>
                <a:gd name="T6" fmla="*/ 198 w 228"/>
                <a:gd name="T7" fmla="*/ 172 h 186"/>
                <a:gd name="T8" fmla="*/ 196 w 228"/>
                <a:gd name="T9" fmla="*/ 172 h 186"/>
                <a:gd name="T10" fmla="*/ 195 w 228"/>
                <a:gd name="T11" fmla="*/ 172 h 186"/>
                <a:gd name="T12" fmla="*/ 169 w 228"/>
                <a:gd name="T13" fmla="*/ 172 h 186"/>
                <a:gd name="T14" fmla="*/ 166 w 228"/>
                <a:gd name="T15" fmla="*/ 160 h 186"/>
                <a:gd name="T16" fmla="*/ 144 w 228"/>
                <a:gd name="T17" fmla="*/ 162 h 186"/>
                <a:gd name="T18" fmla="*/ 124 w 228"/>
                <a:gd name="T19" fmla="*/ 156 h 186"/>
                <a:gd name="T20" fmla="*/ 109 w 228"/>
                <a:gd name="T21" fmla="*/ 154 h 186"/>
                <a:gd name="T22" fmla="*/ 98 w 228"/>
                <a:gd name="T23" fmla="*/ 154 h 186"/>
                <a:gd name="T24" fmla="*/ 87 w 228"/>
                <a:gd name="T25" fmla="*/ 161 h 186"/>
                <a:gd name="T26" fmla="*/ 81 w 228"/>
                <a:gd name="T27" fmla="*/ 176 h 186"/>
                <a:gd name="T28" fmla="*/ 65 w 228"/>
                <a:gd name="T29" fmla="*/ 172 h 186"/>
                <a:gd name="T30" fmla="*/ 56 w 228"/>
                <a:gd name="T31" fmla="*/ 186 h 186"/>
                <a:gd name="T32" fmla="*/ 54 w 228"/>
                <a:gd name="T33" fmla="*/ 186 h 186"/>
                <a:gd name="T34" fmla="*/ 53 w 228"/>
                <a:gd name="T35" fmla="*/ 186 h 186"/>
                <a:gd name="T36" fmla="*/ 53 w 228"/>
                <a:gd name="T37" fmla="*/ 186 h 186"/>
                <a:gd name="T38" fmla="*/ 24 w 228"/>
                <a:gd name="T39" fmla="*/ 186 h 186"/>
                <a:gd name="T40" fmla="*/ 12 w 228"/>
                <a:gd name="T41" fmla="*/ 165 h 186"/>
                <a:gd name="T42" fmla="*/ 12 w 228"/>
                <a:gd name="T43" fmla="*/ 165 h 186"/>
                <a:gd name="T44" fmla="*/ 21 w 228"/>
                <a:gd name="T45" fmla="*/ 134 h 186"/>
                <a:gd name="T46" fmla="*/ 10 w 228"/>
                <a:gd name="T47" fmla="*/ 116 h 186"/>
                <a:gd name="T48" fmla="*/ 10 w 228"/>
                <a:gd name="T49" fmla="*/ 106 h 186"/>
                <a:gd name="T50" fmla="*/ 1 w 228"/>
                <a:gd name="T51" fmla="*/ 90 h 186"/>
                <a:gd name="T52" fmla="*/ 10 w 228"/>
                <a:gd name="T53" fmla="*/ 85 h 186"/>
                <a:gd name="T54" fmla="*/ 10 w 228"/>
                <a:gd name="T55" fmla="*/ 66 h 186"/>
                <a:gd name="T56" fmla="*/ 9 w 228"/>
                <a:gd name="T57" fmla="*/ 54 h 186"/>
                <a:gd name="T58" fmla="*/ 0 w 228"/>
                <a:gd name="T59" fmla="*/ 42 h 186"/>
                <a:gd name="T60" fmla="*/ 1 w 228"/>
                <a:gd name="T61" fmla="*/ 41 h 186"/>
                <a:gd name="T62" fmla="*/ 20 w 228"/>
                <a:gd name="T63" fmla="*/ 36 h 186"/>
                <a:gd name="T64" fmla="*/ 45 w 228"/>
                <a:gd name="T65" fmla="*/ 19 h 186"/>
                <a:gd name="T66" fmla="*/ 68 w 228"/>
                <a:gd name="T67" fmla="*/ 12 h 186"/>
                <a:gd name="T68" fmla="*/ 125 w 228"/>
                <a:gd name="T69" fmla="*/ 0 h 186"/>
                <a:gd name="T70" fmla="*/ 172 w 228"/>
                <a:gd name="T71" fmla="*/ 30 h 186"/>
                <a:gd name="T72" fmla="*/ 171 w 228"/>
                <a:gd name="T73" fmla="*/ 37 h 186"/>
                <a:gd name="T74" fmla="*/ 138 w 228"/>
                <a:gd name="T75" fmla="*/ 11 h 186"/>
                <a:gd name="T76" fmla="*/ 138 w 228"/>
                <a:gd name="T77" fmla="*/ 19 h 186"/>
                <a:gd name="T78" fmla="*/ 148 w 228"/>
                <a:gd name="T79" fmla="*/ 40 h 186"/>
                <a:gd name="T80" fmla="*/ 151 w 228"/>
                <a:gd name="T81" fmla="*/ 58 h 186"/>
                <a:gd name="T82" fmla="*/ 169 w 228"/>
                <a:gd name="T83" fmla="*/ 71 h 186"/>
                <a:gd name="T84" fmla="*/ 206 w 228"/>
                <a:gd name="T85" fmla="*/ 72 h 186"/>
                <a:gd name="T86" fmla="*/ 209 w 228"/>
                <a:gd name="T87" fmla="*/ 81 h 186"/>
                <a:gd name="T88" fmla="*/ 206 w 228"/>
                <a:gd name="T89" fmla="*/ 93 h 186"/>
                <a:gd name="T90" fmla="*/ 205 w 228"/>
                <a:gd name="T91" fmla="*/ 111 h 186"/>
                <a:gd name="T92" fmla="*/ 216 w 228"/>
                <a:gd name="T93" fmla="*/ 128 h 186"/>
                <a:gd name="T94" fmla="*/ 228 w 228"/>
                <a:gd name="T95" fmla="*/ 12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 h="186">
                  <a:moveTo>
                    <a:pt x="228" y="128"/>
                  </a:moveTo>
                  <a:cubicBezTo>
                    <a:pt x="222" y="149"/>
                    <a:pt x="222" y="149"/>
                    <a:pt x="222" y="149"/>
                  </a:cubicBezTo>
                  <a:cubicBezTo>
                    <a:pt x="212" y="145"/>
                    <a:pt x="212" y="145"/>
                    <a:pt x="212" y="145"/>
                  </a:cubicBezTo>
                  <a:cubicBezTo>
                    <a:pt x="198" y="172"/>
                    <a:pt x="198" y="172"/>
                    <a:pt x="198" y="172"/>
                  </a:cubicBezTo>
                  <a:cubicBezTo>
                    <a:pt x="196" y="172"/>
                    <a:pt x="196" y="172"/>
                    <a:pt x="196" y="172"/>
                  </a:cubicBezTo>
                  <a:cubicBezTo>
                    <a:pt x="195" y="172"/>
                    <a:pt x="195" y="172"/>
                    <a:pt x="195" y="172"/>
                  </a:cubicBezTo>
                  <a:cubicBezTo>
                    <a:pt x="169" y="172"/>
                    <a:pt x="169" y="172"/>
                    <a:pt x="169" y="172"/>
                  </a:cubicBezTo>
                  <a:cubicBezTo>
                    <a:pt x="166" y="160"/>
                    <a:pt x="166" y="160"/>
                    <a:pt x="166" y="160"/>
                  </a:cubicBezTo>
                  <a:cubicBezTo>
                    <a:pt x="144" y="162"/>
                    <a:pt x="144" y="162"/>
                    <a:pt x="144" y="162"/>
                  </a:cubicBezTo>
                  <a:cubicBezTo>
                    <a:pt x="124" y="156"/>
                    <a:pt x="124" y="156"/>
                    <a:pt x="124" y="156"/>
                  </a:cubicBezTo>
                  <a:cubicBezTo>
                    <a:pt x="109" y="154"/>
                    <a:pt x="109" y="154"/>
                    <a:pt x="109" y="154"/>
                  </a:cubicBezTo>
                  <a:cubicBezTo>
                    <a:pt x="98" y="154"/>
                    <a:pt x="98" y="154"/>
                    <a:pt x="98" y="154"/>
                  </a:cubicBezTo>
                  <a:cubicBezTo>
                    <a:pt x="87" y="161"/>
                    <a:pt x="87" y="161"/>
                    <a:pt x="87" y="161"/>
                  </a:cubicBezTo>
                  <a:cubicBezTo>
                    <a:pt x="81" y="176"/>
                    <a:pt x="81" y="176"/>
                    <a:pt x="81" y="176"/>
                  </a:cubicBezTo>
                  <a:cubicBezTo>
                    <a:pt x="65" y="172"/>
                    <a:pt x="65" y="172"/>
                    <a:pt x="65" y="172"/>
                  </a:cubicBezTo>
                  <a:cubicBezTo>
                    <a:pt x="56" y="186"/>
                    <a:pt x="56" y="186"/>
                    <a:pt x="56" y="186"/>
                  </a:cubicBezTo>
                  <a:cubicBezTo>
                    <a:pt x="54" y="186"/>
                    <a:pt x="54" y="186"/>
                    <a:pt x="54" y="186"/>
                  </a:cubicBezTo>
                  <a:cubicBezTo>
                    <a:pt x="53" y="186"/>
                    <a:pt x="53" y="186"/>
                    <a:pt x="53" y="186"/>
                  </a:cubicBezTo>
                  <a:cubicBezTo>
                    <a:pt x="53" y="186"/>
                    <a:pt x="53" y="186"/>
                    <a:pt x="53" y="186"/>
                  </a:cubicBezTo>
                  <a:cubicBezTo>
                    <a:pt x="24" y="186"/>
                    <a:pt x="24" y="186"/>
                    <a:pt x="24" y="186"/>
                  </a:cubicBezTo>
                  <a:cubicBezTo>
                    <a:pt x="20" y="179"/>
                    <a:pt x="16" y="172"/>
                    <a:pt x="12" y="165"/>
                  </a:cubicBezTo>
                  <a:cubicBezTo>
                    <a:pt x="12" y="165"/>
                    <a:pt x="12" y="165"/>
                    <a:pt x="12" y="165"/>
                  </a:cubicBezTo>
                  <a:cubicBezTo>
                    <a:pt x="21" y="134"/>
                    <a:pt x="21" y="134"/>
                    <a:pt x="21" y="134"/>
                  </a:cubicBezTo>
                  <a:cubicBezTo>
                    <a:pt x="10" y="116"/>
                    <a:pt x="10" y="116"/>
                    <a:pt x="10" y="116"/>
                  </a:cubicBezTo>
                  <a:cubicBezTo>
                    <a:pt x="10" y="106"/>
                    <a:pt x="10" y="106"/>
                    <a:pt x="10" y="106"/>
                  </a:cubicBezTo>
                  <a:cubicBezTo>
                    <a:pt x="1" y="90"/>
                    <a:pt x="1" y="90"/>
                    <a:pt x="1" y="90"/>
                  </a:cubicBezTo>
                  <a:cubicBezTo>
                    <a:pt x="10" y="85"/>
                    <a:pt x="10" y="85"/>
                    <a:pt x="10" y="85"/>
                  </a:cubicBezTo>
                  <a:cubicBezTo>
                    <a:pt x="10" y="66"/>
                    <a:pt x="10" y="66"/>
                    <a:pt x="10" y="66"/>
                  </a:cubicBezTo>
                  <a:cubicBezTo>
                    <a:pt x="10" y="62"/>
                    <a:pt x="9" y="58"/>
                    <a:pt x="9" y="54"/>
                  </a:cubicBezTo>
                  <a:cubicBezTo>
                    <a:pt x="0" y="42"/>
                    <a:pt x="0" y="42"/>
                    <a:pt x="0" y="42"/>
                  </a:cubicBezTo>
                  <a:cubicBezTo>
                    <a:pt x="1" y="41"/>
                    <a:pt x="1" y="41"/>
                    <a:pt x="1" y="41"/>
                  </a:cubicBezTo>
                  <a:cubicBezTo>
                    <a:pt x="20" y="36"/>
                    <a:pt x="20" y="36"/>
                    <a:pt x="20" y="36"/>
                  </a:cubicBezTo>
                  <a:cubicBezTo>
                    <a:pt x="45" y="19"/>
                    <a:pt x="45" y="19"/>
                    <a:pt x="45" y="19"/>
                  </a:cubicBezTo>
                  <a:cubicBezTo>
                    <a:pt x="68" y="12"/>
                    <a:pt x="68" y="12"/>
                    <a:pt x="68" y="12"/>
                  </a:cubicBezTo>
                  <a:cubicBezTo>
                    <a:pt x="125" y="0"/>
                    <a:pt x="125" y="0"/>
                    <a:pt x="125" y="0"/>
                  </a:cubicBezTo>
                  <a:cubicBezTo>
                    <a:pt x="172" y="30"/>
                    <a:pt x="172" y="30"/>
                    <a:pt x="172" y="30"/>
                  </a:cubicBezTo>
                  <a:cubicBezTo>
                    <a:pt x="171" y="37"/>
                    <a:pt x="171" y="37"/>
                    <a:pt x="171" y="37"/>
                  </a:cubicBezTo>
                  <a:cubicBezTo>
                    <a:pt x="138" y="11"/>
                    <a:pt x="138" y="11"/>
                    <a:pt x="138" y="11"/>
                  </a:cubicBezTo>
                  <a:cubicBezTo>
                    <a:pt x="138" y="19"/>
                    <a:pt x="138" y="19"/>
                    <a:pt x="138" y="19"/>
                  </a:cubicBezTo>
                  <a:cubicBezTo>
                    <a:pt x="148" y="40"/>
                    <a:pt x="148" y="40"/>
                    <a:pt x="148" y="40"/>
                  </a:cubicBezTo>
                  <a:cubicBezTo>
                    <a:pt x="151" y="58"/>
                    <a:pt x="151" y="58"/>
                    <a:pt x="151" y="58"/>
                  </a:cubicBezTo>
                  <a:cubicBezTo>
                    <a:pt x="169" y="71"/>
                    <a:pt x="169" y="71"/>
                    <a:pt x="169" y="71"/>
                  </a:cubicBezTo>
                  <a:cubicBezTo>
                    <a:pt x="206" y="72"/>
                    <a:pt x="206" y="72"/>
                    <a:pt x="206" y="72"/>
                  </a:cubicBezTo>
                  <a:cubicBezTo>
                    <a:pt x="209" y="81"/>
                    <a:pt x="209" y="81"/>
                    <a:pt x="209" y="81"/>
                  </a:cubicBezTo>
                  <a:cubicBezTo>
                    <a:pt x="208" y="84"/>
                    <a:pt x="206" y="92"/>
                    <a:pt x="206" y="93"/>
                  </a:cubicBezTo>
                  <a:cubicBezTo>
                    <a:pt x="205" y="111"/>
                    <a:pt x="205" y="111"/>
                    <a:pt x="205" y="111"/>
                  </a:cubicBezTo>
                  <a:cubicBezTo>
                    <a:pt x="216" y="128"/>
                    <a:pt x="216" y="128"/>
                    <a:pt x="216" y="128"/>
                  </a:cubicBezTo>
                  <a:lnTo>
                    <a:pt x="228" y="128"/>
                  </a:ln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7" name="Freeform 7">
              <a:extLst>
                <a:ext uri="{FF2B5EF4-FFF2-40B4-BE49-F238E27FC236}">
                  <a16:creationId xmlns:a16="http://schemas.microsoft.com/office/drawing/2014/main" id="{A7A62096-0A75-7BB8-7222-DD29D29B28F1}"/>
                </a:ext>
              </a:extLst>
            </p:cNvPr>
            <p:cNvSpPr>
              <a:spLocks/>
            </p:cNvSpPr>
            <p:nvPr/>
          </p:nvSpPr>
          <p:spPr bwMode="auto">
            <a:xfrm>
              <a:off x="5395" y="16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8" name="Rectangle 8">
              <a:extLst>
                <a:ext uri="{FF2B5EF4-FFF2-40B4-BE49-F238E27FC236}">
                  <a16:creationId xmlns:a16="http://schemas.microsoft.com/office/drawing/2014/main" id="{BA789EB9-185C-8FD1-98CA-3E860F11C424}"/>
                </a:ext>
              </a:extLst>
            </p:cNvPr>
            <p:cNvSpPr>
              <a:spLocks noChangeArrowheads="1"/>
            </p:cNvSpPr>
            <p:nvPr/>
          </p:nvSpPr>
          <p:spPr bwMode="auto">
            <a:xfrm>
              <a:off x="5493" y="1688"/>
              <a:ext cx="2" cy="1"/>
            </a:xfrm>
            <a:prstGeom prst="rect">
              <a:avLst/>
            </a:pr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9" name="Freeform 9">
              <a:extLst>
                <a:ext uri="{FF2B5EF4-FFF2-40B4-BE49-F238E27FC236}">
                  <a16:creationId xmlns:a16="http://schemas.microsoft.com/office/drawing/2014/main" id="{89E2DD21-E88C-86C6-AAEE-E99189F76FAA}"/>
                </a:ext>
              </a:extLst>
            </p:cNvPr>
            <p:cNvSpPr>
              <a:spLocks/>
            </p:cNvSpPr>
            <p:nvPr/>
          </p:nvSpPr>
          <p:spPr bwMode="auto">
            <a:xfrm>
              <a:off x="5228" y="1835"/>
              <a:ext cx="3" cy="3"/>
            </a:xfrm>
            <a:custGeom>
              <a:avLst/>
              <a:gdLst>
                <a:gd name="T0" fmla="*/ 3 w 3"/>
                <a:gd name="T1" fmla="*/ 3 h 3"/>
                <a:gd name="T2" fmla="*/ 0 w 3"/>
                <a:gd name="T3" fmla="*/ 0 h 3"/>
                <a:gd name="T4" fmla="*/ 3 w 3"/>
                <a:gd name="T5" fmla="*/ 3 h 3"/>
                <a:gd name="T6" fmla="*/ 3 w 3"/>
                <a:gd name="T7" fmla="*/ 3 h 3"/>
              </a:gdLst>
              <a:ahLst/>
              <a:cxnLst>
                <a:cxn ang="0">
                  <a:pos x="T0" y="T1"/>
                </a:cxn>
                <a:cxn ang="0">
                  <a:pos x="T2" y="T3"/>
                </a:cxn>
                <a:cxn ang="0">
                  <a:pos x="T4" y="T5"/>
                </a:cxn>
                <a:cxn ang="0">
                  <a:pos x="T6" y="T7"/>
                </a:cxn>
              </a:cxnLst>
              <a:rect l="0" t="0" r="r" b="b"/>
              <a:pathLst>
                <a:path w="3" h="3">
                  <a:moveTo>
                    <a:pt x="3" y="3"/>
                  </a:moveTo>
                  <a:lnTo>
                    <a:pt x="0" y="0"/>
                  </a:lnTo>
                  <a:lnTo>
                    <a:pt x="3" y="3"/>
                  </a:lnTo>
                  <a:lnTo>
                    <a:pt x="3" y="3"/>
                  </a:ln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0" name="Freeform 10">
              <a:extLst>
                <a:ext uri="{FF2B5EF4-FFF2-40B4-BE49-F238E27FC236}">
                  <a16:creationId xmlns:a16="http://schemas.microsoft.com/office/drawing/2014/main" id="{93E377D2-8EE9-AB1F-E539-11F1C13368F1}"/>
                </a:ext>
              </a:extLst>
            </p:cNvPr>
            <p:cNvSpPr>
              <a:spLocks/>
            </p:cNvSpPr>
            <p:nvPr/>
          </p:nvSpPr>
          <p:spPr bwMode="auto">
            <a:xfrm>
              <a:off x="4955" y="1814"/>
              <a:ext cx="352" cy="547"/>
            </a:xfrm>
            <a:custGeom>
              <a:avLst/>
              <a:gdLst>
                <a:gd name="T0" fmla="*/ 148 w 148"/>
                <a:gd name="T1" fmla="*/ 176 h 230"/>
                <a:gd name="T2" fmla="*/ 143 w 148"/>
                <a:gd name="T3" fmla="*/ 186 h 230"/>
                <a:gd name="T4" fmla="*/ 135 w 148"/>
                <a:gd name="T5" fmla="*/ 189 h 230"/>
                <a:gd name="T6" fmla="*/ 116 w 148"/>
                <a:gd name="T7" fmla="*/ 175 h 230"/>
                <a:gd name="T8" fmla="*/ 101 w 148"/>
                <a:gd name="T9" fmla="*/ 190 h 230"/>
                <a:gd name="T10" fmla="*/ 101 w 148"/>
                <a:gd name="T11" fmla="*/ 203 h 230"/>
                <a:gd name="T12" fmla="*/ 85 w 148"/>
                <a:gd name="T13" fmla="*/ 219 h 230"/>
                <a:gd name="T14" fmla="*/ 69 w 148"/>
                <a:gd name="T15" fmla="*/ 210 h 230"/>
                <a:gd name="T16" fmla="*/ 61 w 148"/>
                <a:gd name="T17" fmla="*/ 227 h 230"/>
                <a:gd name="T18" fmla="*/ 50 w 148"/>
                <a:gd name="T19" fmla="*/ 219 h 230"/>
                <a:gd name="T20" fmla="*/ 35 w 148"/>
                <a:gd name="T21" fmla="*/ 230 h 230"/>
                <a:gd name="T22" fmla="*/ 31 w 148"/>
                <a:gd name="T23" fmla="*/ 217 h 230"/>
                <a:gd name="T24" fmla="*/ 14 w 148"/>
                <a:gd name="T25" fmla="*/ 209 h 230"/>
                <a:gd name="T26" fmla="*/ 14 w 148"/>
                <a:gd name="T27" fmla="*/ 194 h 230"/>
                <a:gd name="T28" fmla="*/ 4 w 148"/>
                <a:gd name="T29" fmla="*/ 167 h 230"/>
                <a:gd name="T30" fmla="*/ 14 w 148"/>
                <a:gd name="T31" fmla="*/ 136 h 230"/>
                <a:gd name="T32" fmla="*/ 0 w 148"/>
                <a:gd name="T33" fmla="*/ 101 h 230"/>
                <a:gd name="T34" fmla="*/ 7 w 148"/>
                <a:gd name="T35" fmla="*/ 71 h 230"/>
                <a:gd name="T36" fmla="*/ 27 w 148"/>
                <a:gd name="T37" fmla="*/ 34 h 230"/>
                <a:gd name="T38" fmla="*/ 48 w 148"/>
                <a:gd name="T39" fmla="*/ 40 h 230"/>
                <a:gd name="T40" fmla="*/ 75 w 148"/>
                <a:gd name="T41" fmla="*/ 18 h 230"/>
                <a:gd name="T42" fmla="*/ 94 w 148"/>
                <a:gd name="T43" fmla="*/ 18 h 230"/>
                <a:gd name="T44" fmla="*/ 102 w 148"/>
                <a:gd name="T45" fmla="*/ 3 h 230"/>
                <a:gd name="T46" fmla="*/ 111 w 148"/>
                <a:gd name="T47" fmla="*/ 0 h 230"/>
                <a:gd name="T48" fmla="*/ 115 w 148"/>
                <a:gd name="T49" fmla="*/ 9 h 230"/>
                <a:gd name="T50" fmla="*/ 114 w 148"/>
                <a:gd name="T51" fmla="*/ 8 h 230"/>
                <a:gd name="T52" fmla="*/ 112 w 148"/>
                <a:gd name="T53" fmla="*/ 13 h 230"/>
                <a:gd name="T54" fmla="*/ 118 w 148"/>
                <a:gd name="T55" fmla="*/ 31 h 230"/>
                <a:gd name="T56" fmla="*/ 109 w 148"/>
                <a:gd name="T57" fmla="*/ 39 h 230"/>
                <a:gd name="T58" fmla="*/ 115 w 148"/>
                <a:gd name="T59" fmla="*/ 47 h 230"/>
                <a:gd name="T60" fmla="*/ 101 w 148"/>
                <a:gd name="T61" fmla="*/ 56 h 230"/>
                <a:gd name="T62" fmla="*/ 109 w 148"/>
                <a:gd name="T63" fmla="*/ 89 h 230"/>
                <a:gd name="T64" fmla="*/ 101 w 148"/>
                <a:gd name="T65" fmla="*/ 92 h 230"/>
                <a:gd name="T66" fmla="*/ 105 w 148"/>
                <a:gd name="T67" fmla="*/ 121 h 230"/>
                <a:gd name="T68" fmla="*/ 109 w 148"/>
                <a:gd name="T69" fmla="*/ 131 h 230"/>
                <a:gd name="T70" fmla="*/ 101 w 148"/>
                <a:gd name="T71" fmla="*/ 135 h 230"/>
                <a:gd name="T72" fmla="*/ 112 w 148"/>
                <a:gd name="T73" fmla="*/ 145 h 230"/>
                <a:gd name="T74" fmla="*/ 123 w 148"/>
                <a:gd name="T75" fmla="*/ 159 h 230"/>
                <a:gd name="T76" fmla="*/ 130 w 148"/>
                <a:gd name="T77" fmla="*/ 165 h 230"/>
                <a:gd name="T78" fmla="*/ 137 w 148"/>
                <a:gd name="T79" fmla="*/ 159 h 230"/>
                <a:gd name="T80" fmla="*/ 147 w 148"/>
                <a:gd name="T81" fmla="*/ 175 h 230"/>
                <a:gd name="T82" fmla="*/ 148 w 148"/>
                <a:gd name="T83" fmla="*/ 17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8" h="230">
                  <a:moveTo>
                    <a:pt x="148" y="176"/>
                  </a:moveTo>
                  <a:cubicBezTo>
                    <a:pt x="143" y="186"/>
                    <a:pt x="143" y="186"/>
                    <a:pt x="143" y="186"/>
                  </a:cubicBezTo>
                  <a:cubicBezTo>
                    <a:pt x="135" y="189"/>
                    <a:pt x="135" y="189"/>
                    <a:pt x="135" y="189"/>
                  </a:cubicBezTo>
                  <a:cubicBezTo>
                    <a:pt x="116" y="175"/>
                    <a:pt x="116" y="175"/>
                    <a:pt x="116" y="175"/>
                  </a:cubicBezTo>
                  <a:cubicBezTo>
                    <a:pt x="101" y="190"/>
                    <a:pt x="101" y="190"/>
                    <a:pt x="101" y="190"/>
                  </a:cubicBezTo>
                  <a:cubicBezTo>
                    <a:pt x="101" y="203"/>
                    <a:pt x="101" y="203"/>
                    <a:pt x="101" y="203"/>
                  </a:cubicBezTo>
                  <a:cubicBezTo>
                    <a:pt x="85" y="219"/>
                    <a:pt x="85" y="219"/>
                    <a:pt x="85" y="219"/>
                  </a:cubicBezTo>
                  <a:cubicBezTo>
                    <a:pt x="69" y="210"/>
                    <a:pt x="69" y="210"/>
                    <a:pt x="69" y="210"/>
                  </a:cubicBezTo>
                  <a:cubicBezTo>
                    <a:pt x="61" y="227"/>
                    <a:pt x="61" y="227"/>
                    <a:pt x="61" y="227"/>
                  </a:cubicBezTo>
                  <a:cubicBezTo>
                    <a:pt x="50" y="219"/>
                    <a:pt x="50" y="219"/>
                    <a:pt x="50" y="219"/>
                  </a:cubicBezTo>
                  <a:cubicBezTo>
                    <a:pt x="35" y="230"/>
                    <a:pt x="35" y="230"/>
                    <a:pt x="35" y="230"/>
                  </a:cubicBezTo>
                  <a:cubicBezTo>
                    <a:pt x="31" y="217"/>
                    <a:pt x="31" y="217"/>
                    <a:pt x="31" y="217"/>
                  </a:cubicBezTo>
                  <a:cubicBezTo>
                    <a:pt x="14" y="209"/>
                    <a:pt x="14" y="209"/>
                    <a:pt x="14" y="209"/>
                  </a:cubicBezTo>
                  <a:cubicBezTo>
                    <a:pt x="14" y="194"/>
                    <a:pt x="14" y="194"/>
                    <a:pt x="14" y="194"/>
                  </a:cubicBezTo>
                  <a:cubicBezTo>
                    <a:pt x="4" y="167"/>
                    <a:pt x="4" y="167"/>
                    <a:pt x="4" y="167"/>
                  </a:cubicBezTo>
                  <a:cubicBezTo>
                    <a:pt x="14" y="136"/>
                    <a:pt x="14" y="136"/>
                    <a:pt x="14" y="136"/>
                  </a:cubicBezTo>
                  <a:cubicBezTo>
                    <a:pt x="0" y="101"/>
                    <a:pt x="0" y="101"/>
                    <a:pt x="0" y="101"/>
                  </a:cubicBezTo>
                  <a:cubicBezTo>
                    <a:pt x="7" y="71"/>
                    <a:pt x="7" y="71"/>
                    <a:pt x="7" y="71"/>
                  </a:cubicBezTo>
                  <a:cubicBezTo>
                    <a:pt x="13" y="59"/>
                    <a:pt x="21" y="46"/>
                    <a:pt x="27" y="34"/>
                  </a:cubicBezTo>
                  <a:cubicBezTo>
                    <a:pt x="48" y="40"/>
                    <a:pt x="48" y="40"/>
                    <a:pt x="48" y="40"/>
                  </a:cubicBezTo>
                  <a:cubicBezTo>
                    <a:pt x="75" y="18"/>
                    <a:pt x="75" y="18"/>
                    <a:pt x="75" y="18"/>
                  </a:cubicBezTo>
                  <a:cubicBezTo>
                    <a:pt x="94" y="18"/>
                    <a:pt x="94" y="18"/>
                    <a:pt x="94" y="18"/>
                  </a:cubicBezTo>
                  <a:cubicBezTo>
                    <a:pt x="102" y="3"/>
                    <a:pt x="102" y="3"/>
                    <a:pt x="102" y="3"/>
                  </a:cubicBezTo>
                  <a:cubicBezTo>
                    <a:pt x="111" y="0"/>
                    <a:pt x="111" y="0"/>
                    <a:pt x="111" y="0"/>
                  </a:cubicBezTo>
                  <a:cubicBezTo>
                    <a:pt x="115" y="9"/>
                    <a:pt x="115" y="9"/>
                    <a:pt x="115" y="9"/>
                  </a:cubicBezTo>
                  <a:cubicBezTo>
                    <a:pt x="114" y="8"/>
                    <a:pt x="114" y="8"/>
                    <a:pt x="114" y="8"/>
                  </a:cubicBezTo>
                  <a:cubicBezTo>
                    <a:pt x="112" y="13"/>
                    <a:pt x="112" y="13"/>
                    <a:pt x="112" y="13"/>
                  </a:cubicBezTo>
                  <a:cubicBezTo>
                    <a:pt x="118" y="31"/>
                    <a:pt x="118" y="31"/>
                    <a:pt x="118" y="31"/>
                  </a:cubicBezTo>
                  <a:cubicBezTo>
                    <a:pt x="109" y="39"/>
                    <a:pt x="109" y="39"/>
                    <a:pt x="109" y="39"/>
                  </a:cubicBezTo>
                  <a:cubicBezTo>
                    <a:pt x="115" y="47"/>
                    <a:pt x="115" y="47"/>
                    <a:pt x="115" y="47"/>
                  </a:cubicBezTo>
                  <a:cubicBezTo>
                    <a:pt x="101" y="56"/>
                    <a:pt x="101" y="56"/>
                    <a:pt x="101" y="56"/>
                  </a:cubicBezTo>
                  <a:cubicBezTo>
                    <a:pt x="109" y="89"/>
                    <a:pt x="109" y="89"/>
                    <a:pt x="109" y="89"/>
                  </a:cubicBezTo>
                  <a:cubicBezTo>
                    <a:pt x="101" y="92"/>
                    <a:pt x="101" y="92"/>
                    <a:pt x="101" y="92"/>
                  </a:cubicBezTo>
                  <a:cubicBezTo>
                    <a:pt x="105" y="121"/>
                    <a:pt x="105" y="121"/>
                    <a:pt x="105" y="121"/>
                  </a:cubicBezTo>
                  <a:cubicBezTo>
                    <a:pt x="109" y="131"/>
                    <a:pt x="109" y="131"/>
                    <a:pt x="109" y="131"/>
                  </a:cubicBezTo>
                  <a:cubicBezTo>
                    <a:pt x="101" y="135"/>
                    <a:pt x="101" y="135"/>
                    <a:pt x="101" y="135"/>
                  </a:cubicBezTo>
                  <a:cubicBezTo>
                    <a:pt x="112" y="145"/>
                    <a:pt x="112" y="145"/>
                    <a:pt x="112" y="145"/>
                  </a:cubicBezTo>
                  <a:cubicBezTo>
                    <a:pt x="123" y="159"/>
                    <a:pt x="123" y="159"/>
                    <a:pt x="123" y="159"/>
                  </a:cubicBezTo>
                  <a:cubicBezTo>
                    <a:pt x="130" y="165"/>
                    <a:pt x="130" y="165"/>
                    <a:pt x="130" y="165"/>
                  </a:cubicBezTo>
                  <a:cubicBezTo>
                    <a:pt x="137" y="159"/>
                    <a:pt x="137" y="159"/>
                    <a:pt x="137" y="159"/>
                  </a:cubicBezTo>
                  <a:cubicBezTo>
                    <a:pt x="147" y="175"/>
                    <a:pt x="147" y="175"/>
                    <a:pt x="147" y="175"/>
                  </a:cubicBezTo>
                  <a:lnTo>
                    <a:pt x="148" y="176"/>
                  </a:ln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1" name="Freeform 11">
              <a:extLst>
                <a:ext uri="{FF2B5EF4-FFF2-40B4-BE49-F238E27FC236}">
                  <a16:creationId xmlns:a16="http://schemas.microsoft.com/office/drawing/2014/main" id="{07580D4D-0AF5-09F0-F5BB-4DAB23F25995}"/>
                </a:ext>
              </a:extLst>
            </p:cNvPr>
            <p:cNvSpPr>
              <a:spLocks/>
            </p:cNvSpPr>
            <p:nvPr/>
          </p:nvSpPr>
          <p:spPr bwMode="auto">
            <a:xfrm>
              <a:off x="5007" y="2230"/>
              <a:ext cx="571" cy="519"/>
            </a:xfrm>
            <a:custGeom>
              <a:avLst/>
              <a:gdLst>
                <a:gd name="T0" fmla="*/ 571 w 571"/>
                <a:gd name="T1" fmla="*/ 193 h 519"/>
                <a:gd name="T2" fmla="*/ 569 w 571"/>
                <a:gd name="T3" fmla="*/ 193 h 519"/>
                <a:gd name="T4" fmla="*/ 564 w 571"/>
                <a:gd name="T5" fmla="*/ 193 h 519"/>
                <a:gd name="T6" fmla="*/ 536 w 571"/>
                <a:gd name="T7" fmla="*/ 193 h 519"/>
                <a:gd name="T8" fmla="*/ 521 w 571"/>
                <a:gd name="T9" fmla="*/ 250 h 519"/>
                <a:gd name="T10" fmla="*/ 498 w 571"/>
                <a:gd name="T11" fmla="*/ 262 h 519"/>
                <a:gd name="T12" fmla="*/ 476 w 571"/>
                <a:gd name="T13" fmla="*/ 302 h 519"/>
                <a:gd name="T14" fmla="*/ 462 w 571"/>
                <a:gd name="T15" fmla="*/ 357 h 519"/>
                <a:gd name="T16" fmla="*/ 436 w 571"/>
                <a:gd name="T17" fmla="*/ 371 h 519"/>
                <a:gd name="T18" fmla="*/ 398 w 571"/>
                <a:gd name="T19" fmla="*/ 412 h 519"/>
                <a:gd name="T20" fmla="*/ 388 w 571"/>
                <a:gd name="T21" fmla="*/ 431 h 519"/>
                <a:gd name="T22" fmla="*/ 421 w 571"/>
                <a:gd name="T23" fmla="*/ 478 h 519"/>
                <a:gd name="T24" fmla="*/ 357 w 571"/>
                <a:gd name="T25" fmla="*/ 519 h 519"/>
                <a:gd name="T26" fmla="*/ 260 w 571"/>
                <a:gd name="T27" fmla="*/ 412 h 519"/>
                <a:gd name="T28" fmla="*/ 307 w 571"/>
                <a:gd name="T29" fmla="*/ 371 h 519"/>
                <a:gd name="T30" fmla="*/ 283 w 571"/>
                <a:gd name="T31" fmla="*/ 343 h 519"/>
                <a:gd name="T32" fmla="*/ 226 w 571"/>
                <a:gd name="T33" fmla="*/ 364 h 519"/>
                <a:gd name="T34" fmla="*/ 181 w 571"/>
                <a:gd name="T35" fmla="*/ 319 h 519"/>
                <a:gd name="T36" fmla="*/ 95 w 571"/>
                <a:gd name="T37" fmla="*/ 314 h 519"/>
                <a:gd name="T38" fmla="*/ 76 w 571"/>
                <a:gd name="T39" fmla="*/ 252 h 519"/>
                <a:gd name="T40" fmla="*/ 33 w 571"/>
                <a:gd name="T41" fmla="*/ 245 h 519"/>
                <a:gd name="T42" fmla="*/ 26 w 571"/>
                <a:gd name="T43" fmla="*/ 293 h 519"/>
                <a:gd name="T44" fmla="*/ 0 w 571"/>
                <a:gd name="T45" fmla="*/ 283 h 519"/>
                <a:gd name="T46" fmla="*/ 41 w 571"/>
                <a:gd name="T47" fmla="*/ 160 h 519"/>
                <a:gd name="T48" fmla="*/ 31 w 571"/>
                <a:gd name="T49" fmla="*/ 131 h 519"/>
                <a:gd name="T50" fmla="*/ 67 w 571"/>
                <a:gd name="T51" fmla="*/ 105 h 519"/>
                <a:gd name="T52" fmla="*/ 93 w 571"/>
                <a:gd name="T53" fmla="*/ 124 h 519"/>
                <a:gd name="T54" fmla="*/ 112 w 571"/>
                <a:gd name="T55" fmla="*/ 83 h 519"/>
                <a:gd name="T56" fmla="*/ 150 w 571"/>
                <a:gd name="T57" fmla="*/ 105 h 519"/>
                <a:gd name="T58" fmla="*/ 188 w 571"/>
                <a:gd name="T59" fmla="*/ 67 h 519"/>
                <a:gd name="T60" fmla="*/ 188 w 571"/>
                <a:gd name="T61" fmla="*/ 36 h 519"/>
                <a:gd name="T62" fmla="*/ 224 w 571"/>
                <a:gd name="T63" fmla="*/ 0 h 519"/>
                <a:gd name="T64" fmla="*/ 269 w 571"/>
                <a:gd name="T65" fmla="*/ 33 h 519"/>
                <a:gd name="T66" fmla="*/ 288 w 571"/>
                <a:gd name="T67" fmla="*/ 26 h 519"/>
                <a:gd name="T68" fmla="*/ 300 w 571"/>
                <a:gd name="T69" fmla="*/ 3 h 519"/>
                <a:gd name="T70" fmla="*/ 300 w 571"/>
                <a:gd name="T71" fmla="*/ 0 h 519"/>
                <a:gd name="T72" fmla="*/ 341 w 571"/>
                <a:gd name="T73" fmla="*/ 14 h 519"/>
                <a:gd name="T74" fmla="*/ 383 w 571"/>
                <a:gd name="T75" fmla="*/ 69 h 519"/>
                <a:gd name="T76" fmla="*/ 450 w 571"/>
                <a:gd name="T77" fmla="*/ 74 h 519"/>
                <a:gd name="T78" fmla="*/ 462 w 571"/>
                <a:gd name="T79" fmla="*/ 43 h 519"/>
                <a:gd name="T80" fmla="*/ 526 w 571"/>
                <a:gd name="T81" fmla="*/ 72 h 519"/>
                <a:gd name="T82" fmla="*/ 521 w 571"/>
                <a:gd name="T83" fmla="*/ 114 h 519"/>
                <a:gd name="T84" fmla="*/ 550 w 571"/>
                <a:gd name="T85" fmla="*/ 114 h 519"/>
                <a:gd name="T86" fmla="*/ 571 w 571"/>
                <a:gd name="T87" fmla="*/ 19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1" h="519">
                  <a:moveTo>
                    <a:pt x="571" y="193"/>
                  </a:moveTo>
                  <a:lnTo>
                    <a:pt x="569" y="193"/>
                  </a:lnTo>
                  <a:lnTo>
                    <a:pt x="564" y="193"/>
                  </a:lnTo>
                  <a:lnTo>
                    <a:pt x="536" y="193"/>
                  </a:lnTo>
                  <a:lnTo>
                    <a:pt x="521" y="250"/>
                  </a:lnTo>
                  <a:lnTo>
                    <a:pt x="498" y="262"/>
                  </a:lnTo>
                  <a:lnTo>
                    <a:pt x="476" y="302"/>
                  </a:lnTo>
                  <a:lnTo>
                    <a:pt x="462" y="357"/>
                  </a:lnTo>
                  <a:lnTo>
                    <a:pt x="436" y="371"/>
                  </a:lnTo>
                  <a:lnTo>
                    <a:pt x="398" y="412"/>
                  </a:lnTo>
                  <a:lnTo>
                    <a:pt x="388" y="431"/>
                  </a:lnTo>
                  <a:lnTo>
                    <a:pt x="421" y="478"/>
                  </a:lnTo>
                  <a:lnTo>
                    <a:pt x="357" y="519"/>
                  </a:lnTo>
                  <a:lnTo>
                    <a:pt x="260" y="412"/>
                  </a:lnTo>
                  <a:lnTo>
                    <a:pt x="307" y="371"/>
                  </a:lnTo>
                  <a:lnTo>
                    <a:pt x="283" y="343"/>
                  </a:lnTo>
                  <a:lnTo>
                    <a:pt x="226" y="364"/>
                  </a:lnTo>
                  <a:lnTo>
                    <a:pt x="181" y="319"/>
                  </a:lnTo>
                  <a:lnTo>
                    <a:pt x="95" y="314"/>
                  </a:lnTo>
                  <a:lnTo>
                    <a:pt x="76" y="252"/>
                  </a:lnTo>
                  <a:lnTo>
                    <a:pt x="33" y="245"/>
                  </a:lnTo>
                  <a:lnTo>
                    <a:pt x="26" y="293"/>
                  </a:lnTo>
                  <a:lnTo>
                    <a:pt x="0" y="283"/>
                  </a:lnTo>
                  <a:lnTo>
                    <a:pt x="41" y="160"/>
                  </a:lnTo>
                  <a:lnTo>
                    <a:pt x="31" y="131"/>
                  </a:lnTo>
                  <a:lnTo>
                    <a:pt x="67" y="105"/>
                  </a:lnTo>
                  <a:lnTo>
                    <a:pt x="93" y="124"/>
                  </a:lnTo>
                  <a:lnTo>
                    <a:pt x="112" y="83"/>
                  </a:lnTo>
                  <a:lnTo>
                    <a:pt x="150" y="105"/>
                  </a:lnTo>
                  <a:lnTo>
                    <a:pt x="188" y="67"/>
                  </a:lnTo>
                  <a:lnTo>
                    <a:pt x="188" y="36"/>
                  </a:lnTo>
                  <a:lnTo>
                    <a:pt x="224" y="0"/>
                  </a:lnTo>
                  <a:lnTo>
                    <a:pt x="269" y="33"/>
                  </a:lnTo>
                  <a:lnTo>
                    <a:pt x="288" y="26"/>
                  </a:lnTo>
                  <a:lnTo>
                    <a:pt x="300" y="3"/>
                  </a:lnTo>
                  <a:lnTo>
                    <a:pt x="300" y="0"/>
                  </a:lnTo>
                  <a:lnTo>
                    <a:pt x="341" y="14"/>
                  </a:lnTo>
                  <a:lnTo>
                    <a:pt x="383" y="69"/>
                  </a:lnTo>
                  <a:lnTo>
                    <a:pt x="450" y="74"/>
                  </a:lnTo>
                  <a:lnTo>
                    <a:pt x="462" y="43"/>
                  </a:lnTo>
                  <a:lnTo>
                    <a:pt x="526" y="72"/>
                  </a:lnTo>
                  <a:lnTo>
                    <a:pt x="521" y="114"/>
                  </a:lnTo>
                  <a:lnTo>
                    <a:pt x="550" y="114"/>
                  </a:lnTo>
                  <a:lnTo>
                    <a:pt x="571" y="193"/>
                  </a:ln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2" name="Freeform 12">
              <a:extLst>
                <a:ext uri="{FF2B5EF4-FFF2-40B4-BE49-F238E27FC236}">
                  <a16:creationId xmlns:a16="http://schemas.microsoft.com/office/drawing/2014/main" id="{A21E732B-AABE-160F-1D44-5696C6F950A3}"/>
                </a:ext>
              </a:extLst>
            </p:cNvPr>
            <p:cNvSpPr>
              <a:spLocks/>
            </p:cNvSpPr>
            <p:nvPr/>
          </p:nvSpPr>
          <p:spPr bwMode="auto">
            <a:xfrm>
              <a:off x="5405" y="2418"/>
              <a:ext cx="340" cy="364"/>
            </a:xfrm>
            <a:custGeom>
              <a:avLst/>
              <a:gdLst>
                <a:gd name="T0" fmla="*/ 304 w 340"/>
                <a:gd name="T1" fmla="*/ 164 h 364"/>
                <a:gd name="T2" fmla="*/ 326 w 340"/>
                <a:gd name="T3" fmla="*/ 190 h 364"/>
                <a:gd name="T4" fmla="*/ 295 w 340"/>
                <a:gd name="T5" fmla="*/ 200 h 364"/>
                <a:gd name="T6" fmla="*/ 288 w 340"/>
                <a:gd name="T7" fmla="*/ 278 h 364"/>
                <a:gd name="T8" fmla="*/ 257 w 340"/>
                <a:gd name="T9" fmla="*/ 302 h 364"/>
                <a:gd name="T10" fmla="*/ 223 w 340"/>
                <a:gd name="T11" fmla="*/ 309 h 364"/>
                <a:gd name="T12" fmla="*/ 209 w 340"/>
                <a:gd name="T13" fmla="*/ 345 h 364"/>
                <a:gd name="T14" fmla="*/ 209 w 340"/>
                <a:gd name="T15" fmla="*/ 345 h 364"/>
                <a:gd name="T16" fmla="*/ 209 w 340"/>
                <a:gd name="T17" fmla="*/ 345 h 364"/>
                <a:gd name="T18" fmla="*/ 207 w 340"/>
                <a:gd name="T19" fmla="*/ 362 h 364"/>
                <a:gd name="T20" fmla="*/ 185 w 340"/>
                <a:gd name="T21" fmla="*/ 364 h 364"/>
                <a:gd name="T22" fmla="*/ 135 w 340"/>
                <a:gd name="T23" fmla="*/ 312 h 364"/>
                <a:gd name="T24" fmla="*/ 164 w 340"/>
                <a:gd name="T25" fmla="*/ 288 h 364"/>
                <a:gd name="T26" fmla="*/ 152 w 340"/>
                <a:gd name="T27" fmla="*/ 262 h 364"/>
                <a:gd name="T28" fmla="*/ 102 w 340"/>
                <a:gd name="T29" fmla="*/ 286 h 364"/>
                <a:gd name="T30" fmla="*/ 0 w 340"/>
                <a:gd name="T31" fmla="*/ 224 h 364"/>
                <a:gd name="T32" fmla="*/ 38 w 340"/>
                <a:gd name="T33" fmla="*/ 183 h 364"/>
                <a:gd name="T34" fmla="*/ 64 w 340"/>
                <a:gd name="T35" fmla="*/ 169 h 364"/>
                <a:gd name="T36" fmla="*/ 78 w 340"/>
                <a:gd name="T37" fmla="*/ 114 h 364"/>
                <a:gd name="T38" fmla="*/ 100 w 340"/>
                <a:gd name="T39" fmla="*/ 74 h 364"/>
                <a:gd name="T40" fmla="*/ 123 w 340"/>
                <a:gd name="T41" fmla="*/ 62 h 364"/>
                <a:gd name="T42" fmla="*/ 138 w 340"/>
                <a:gd name="T43" fmla="*/ 5 h 364"/>
                <a:gd name="T44" fmla="*/ 166 w 340"/>
                <a:gd name="T45" fmla="*/ 5 h 364"/>
                <a:gd name="T46" fmla="*/ 171 w 340"/>
                <a:gd name="T47" fmla="*/ 5 h 364"/>
                <a:gd name="T48" fmla="*/ 173 w 340"/>
                <a:gd name="T49" fmla="*/ 5 h 364"/>
                <a:gd name="T50" fmla="*/ 173 w 340"/>
                <a:gd name="T51" fmla="*/ 5 h 364"/>
                <a:gd name="T52" fmla="*/ 242 w 340"/>
                <a:gd name="T53" fmla="*/ 0 h 364"/>
                <a:gd name="T54" fmla="*/ 340 w 340"/>
                <a:gd name="T55" fmla="*/ 45 h 364"/>
                <a:gd name="T56" fmla="*/ 340 w 340"/>
                <a:gd name="T57" fmla="*/ 48 h 364"/>
                <a:gd name="T58" fmla="*/ 314 w 340"/>
                <a:gd name="T59" fmla="*/ 124 h 364"/>
                <a:gd name="T60" fmla="*/ 304 w 340"/>
                <a:gd name="T61" fmla="*/ 1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0" h="364">
                  <a:moveTo>
                    <a:pt x="304" y="164"/>
                  </a:moveTo>
                  <a:lnTo>
                    <a:pt x="326" y="190"/>
                  </a:lnTo>
                  <a:lnTo>
                    <a:pt x="295" y="200"/>
                  </a:lnTo>
                  <a:lnTo>
                    <a:pt x="288" y="278"/>
                  </a:lnTo>
                  <a:lnTo>
                    <a:pt x="257" y="302"/>
                  </a:lnTo>
                  <a:lnTo>
                    <a:pt x="223" y="309"/>
                  </a:lnTo>
                  <a:lnTo>
                    <a:pt x="209" y="345"/>
                  </a:lnTo>
                  <a:lnTo>
                    <a:pt x="209" y="345"/>
                  </a:lnTo>
                  <a:lnTo>
                    <a:pt x="209" y="345"/>
                  </a:lnTo>
                  <a:lnTo>
                    <a:pt x="207" y="362"/>
                  </a:lnTo>
                  <a:lnTo>
                    <a:pt x="185" y="364"/>
                  </a:lnTo>
                  <a:lnTo>
                    <a:pt x="135" y="312"/>
                  </a:lnTo>
                  <a:lnTo>
                    <a:pt x="164" y="288"/>
                  </a:lnTo>
                  <a:lnTo>
                    <a:pt x="152" y="262"/>
                  </a:lnTo>
                  <a:lnTo>
                    <a:pt x="102" y="286"/>
                  </a:lnTo>
                  <a:lnTo>
                    <a:pt x="0" y="224"/>
                  </a:lnTo>
                  <a:lnTo>
                    <a:pt x="38" y="183"/>
                  </a:lnTo>
                  <a:lnTo>
                    <a:pt x="64" y="169"/>
                  </a:lnTo>
                  <a:lnTo>
                    <a:pt x="78" y="114"/>
                  </a:lnTo>
                  <a:lnTo>
                    <a:pt x="100" y="74"/>
                  </a:lnTo>
                  <a:lnTo>
                    <a:pt x="123" y="62"/>
                  </a:lnTo>
                  <a:lnTo>
                    <a:pt x="138" y="5"/>
                  </a:lnTo>
                  <a:lnTo>
                    <a:pt x="166" y="5"/>
                  </a:lnTo>
                  <a:lnTo>
                    <a:pt x="171" y="5"/>
                  </a:lnTo>
                  <a:lnTo>
                    <a:pt x="173" y="5"/>
                  </a:lnTo>
                  <a:lnTo>
                    <a:pt x="173" y="5"/>
                  </a:lnTo>
                  <a:lnTo>
                    <a:pt x="242" y="0"/>
                  </a:lnTo>
                  <a:lnTo>
                    <a:pt x="340" y="45"/>
                  </a:lnTo>
                  <a:lnTo>
                    <a:pt x="340" y="48"/>
                  </a:lnTo>
                  <a:lnTo>
                    <a:pt x="314" y="124"/>
                  </a:lnTo>
                  <a:lnTo>
                    <a:pt x="304" y="164"/>
                  </a:ln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3" name="Freeform 13">
              <a:extLst>
                <a:ext uri="{FF2B5EF4-FFF2-40B4-BE49-F238E27FC236}">
                  <a16:creationId xmlns:a16="http://schemas.microsoft.com/office/drawing/2014/main" id="{CD05D55C-8C4A-1AF9-DEC0-6BA563F2C739}"/>
                </a:ext>
              </a:extLst>
            </p:cNvPr>
            <p:cNvSpPr>
              <a:spLocks/>
            </p:cNvSpPr>
            <p:nvPr/>
          </p:nvSpPr>
          <p:spPr bwMode="auto">
            <a:xfrm>
              <a:off x="5576" y="2423"/>
              <a:ext cx="2" cy="0"/>
            </a:xfrm>
            <a:custGeom>
              <a:avLst/>
              <a:gdLst>
                <a:gd name="T0" fmla="*/ 2 w 2"/>
                <a:gd name="T1" fmla="*/ 2 w 2"/>
                <a:gd name="T2" fmla="*/ 2 w 2"/>
                <a:gd name="T3" fmla="*/ 0 w 2"/>
                <a:gd name="T4" fmla="*/ 2 w 2"/>
              </a:gdLst>
              <a:ahLst/>
              <a:cxnLst>
                <a:cxn ang="0">
                  <a:pos x="T0" y="0"/>
                </a:cxn>
                <a:cxn ang="0">
                  <a:pos x="T1" y="0"/>
                </a:cxn>
                <a:cxn ang="0">
                  <a:pos x="T2" y="0"/>
                </a:cxn>
                <a:cxn ang="0">
                  <a:pos x="T3" y="0"/>
                </a:cxn>
                <a:cxn ang="0">
                  <a:pos x="T4" y="0"/>
                </a:cxn>
              </a:cxnLst>
              <a:rect l="0" t="0" r="r" b="b"/>
              <a:pathLst>
                <a:path w="2">
                  <a:moveTo>
                    <a:pt x="2" y="0"/>
                  </a:moveTo>
                  <a:lnTo>
                    <a:pt x="2" y="0"/>
                  </a:lnTo>
                  <a:lnTo>
                    <a:pt x="2" y="0"/>
                  </a:lnTo>
                  <a:lnTo>
                    <a:pt x="0" y="0"/>
                  </a:lnTo>
                  <a:lnTo>
                    <a:pt x="2" y="0"/>
                  </a:ln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4" name="Freeform 14">
              <a:extLst>
                <a:ext uri="{FF2B5EF4-FFF2-40B4-BE49-F238E27FC236}">
                  <a16:creationId xmlns:a16="http://schemas.microsoft.com/office/drawing/2014/main" id="{624B2E16-3A8A-A81A-8A81-F0D51F1777E4}"/>
                </a:ext>
              </a:extLst>
            </p:cNvPr>
            <p:cNvSpPr>
              <a:spLocks/>
            </p:cNvSpPr>
            <p:nvPr/>
          </p:nvSpPr>
          <p:spPr bwMode="auto">
            <a:xfrm>
              <a:off x="5614" y="2449"/>
              <a:ext cx="374" cy="504"/>
            </a:xfrm>
            <a:custGeom>
              <a:avLst/>
              <a:gdLst>
                <a:gd name="T0" fmla="*/ 374 w 374"/>
                <a:gd name="T1" fmla="*/ 190 h 504"/>
                <a:gd name="T2" fmla="*/ 374 w 374"/>
                <a:gd name="T3" fmla="*/ 190 h 504"/>
                <a:gd name="T4" fmla="*/ 374 w 374"/>
                <a:gd name="T5" fmla="*/ 190 h 504"/>
                <a:gd name="T6" fmla="*/ 286 w 374"/>
                <a:gd name="T7" fmla="*/ 209 h 504"/>
                <a:gd name="T8" fmla="*/ 271 w 374"/>
                <a:gd name="T9" fmla="*/ 238 h 504"/>
                <a:gd name="T10" fmla="*/ 267 w 374"/>
                <a:gd name="T11" fmla="*/ 264 h 504"/>
                <a:gd name="T12" fmla="*/ 214 w 374"/>
                <a:gd name="T13" fmla="*/ 335 h 504"/>
                <a:gd name="T14" fmla="*/ 243 w 374"/>
                <a:gd name="T15" fmla="*/ 371 h 504"/>
                <a:gd name="T16" fmla="*/ 281 w 374"/>
                <a:gd name="T17" fmla="*/ 447 h 504"/>
                <a:gd name="T18" fmla="*/ 281 w 374"/>
                <a:gd name="T19" fmla="*/ 450 h 504"/>
                <a:gd name="T20" fmla="*/ 279 w 374"/>
                <a:gd name="T21" fmla="*/ 450 h 504"/>
                <a:gd name="T22" fmla="*/ 241 w 374"/>
                <a:gd name="T23" fmla="*/ 471 h 504"/>
                <a:gd name="T24" fmla="*/ 238 w 374"/>
                <a:gd name="T25" fmla="*/ 502 h 504"/>
                <a:gd name="T26" fmla="*/ 186 w 374"/>
                <a:gd name="T27" fmla="*/ 504 h 504"/>
                <a:gd name="T28" fmla="*/ 176 w 374"/>
                <a:gd name="T29" fmla="*/ 473 h 504"/>
                <a:gd name="T30" fmla="*/ 164 w 374"/>
                <a:gd name="T31" fmla="*/ 473 h 504"/>
                <a:gd name="T32" fmla="*/ 155 w 374"/>
                <a:gd name="T33" fmla="*/ 428 h 504"/>
                <a:gd name="T34" fmla="*/ 112 w 374"/>
                <a:gd name="T35" fmla="*/ 388 h 504"/>
                <a:gd name="T36" fmla="*/ 107 w 374"/>
                <a:gd name="T37" fmla="*/ 352 h 504"/>
                <a:gd name="T38" fmla="*/ 0 w 374"/>
                <a:gd name="T39" fmla="*/ 314 h 504"/>
                <a:gd name="T40" fmla="*/ 0 w 374"/>
                <a:gd name="T41" fmla="*/ 314 h 504"/>
                <a:gd name="T42" fmla="*/ 14 w 374"/>
                <a:gd name="T43" fmla="*/ 278 h 504"/>
                <a:gd name="T44" fmla="*/ 48 w 374"/>
                <a:gd name="T45" fmla="*/ 271 h 504"/>
                <a:gd name="T46" fmla="*/ 79 w 374"/>
                <a:gd name="T47" fmla="*/ 247 h 504"/>
                <a:gd name="T48" fmla="*/ 86 w 374"/>
                <a:gd name="T49" fmla="*/ 169 h 504"/>
                <a:gd name="T50" fmla="*/ 117 w 374"/>
                <a:gd name="T51" fmla="*/ 159 h 504"/>
                <a:gd name="T52" fmla="*/ 95 w 374"/>
                <a:gd name="T53" fmla="*/ 133 h 504"/>
                <a:gd name="T54" fmla="*/ 105 w 374"/>
                <a:gd name="T55" fmla="*/ 93 h 504"/>
                <a:gd name="T56" fmla="*/ 131 w 374"/>
                <a:gd name="T57" fmla="*/ 17 h 504"/>
                <a:gd name="T58" fmla="*/ 133 w 374"/>
                <a:gd name="T59" fmla="*/ 17 h 504"/>
                <a:gd name="T60" fmla="*/ 133 w 374"/>
                <a:gd name="T61" fmla="*/ 14 h 504"/>
                <a:gd name="T62" fmla="*/ 176 w 374"/>
                <a:gd name="T63" fmla="*/ 0 h 504"/>
                <a:gd name="T64" fmla="*/ 231 w 374"/>
                <a:gd name="T65" fmla="*/ 31 h 504"/>
                <a:gd name="T66" fmla="*/ 243 w 374"/>
                <a:gd name="T67" fmla="*/ 14 h 504"/>
                <a:gd name="T68" fmla="*/ 300 w 374"/>
                <a:gd name="T69" fmla="*/ 64 h 504"/>
                <a:gd name="T70" fmla="*/ 350 w 374"/>
                <a:gd name="T71" fmla="*/ 60 h 504"/>
                <a:gd name="T72" fmla="*/ 350 w 374"/>
                <a:gd name="T73" fmla="*/ 60 h 504"/>
                <a:gd name="T74" fmla="*/ 336 w 374"/>
                <a:gd name="T75" fmla="*/ 107 h 504"/>
                <a:gd name="T76" fmla="*/ 352 w 374"/>
                <a:gd name="T77" fmla="*/ 126 h 504"/>
                <a:gd name="T78" fmla="*/ 352 w 374"/>
                <a:gd name="T79" fmla="*/ 159 h 504"/>
                <a:gd name="T80" fmla="*/ 374 w 374"/>
                <a:gd name="T81" fmla="*/ 19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4" h="504">
                  <a:moveTo>
                    <a:pt x="374" y="190"/>
                  </a:moveTo>
                  <a:lnTo>
                    <a:pt x="374" y="190"/>
                  </a:lnTo>
                  <a:lnTo>
                    <a:pt x="374" y="190"/>
                  </a:lnTo>
                  <a:lnTo>
                    <a:pt x="286" y="209"/>
                  </a:lnTo>
                  <a:lnTo>
                    <a:pt x="271" y="238"/>
                  </a:lnTo>
                  <a:lnTo>
                    <a:pt x="267" y="264"/>
                  </a:lnTo>
                  <a:lnTo>
                    <a:pt x="214" y="335"/>
                  </a:lnTo>
                  <a:lnTo>
                    <a:pt x="243" y="371"/>
                  </a:lnTo>
                  <a:lnTo>
                    <a:pt x="281" y="447"/>
                  </a:lnTo>
                  <a:lnTo>
                    <a:pt x="281" y="450"/>
                  </a:lnTo>
                  <a:lnTo>
                    <a:pt x="279" y="450"/>
                  </a:lnTo>
                  <a:lnTo>
                    <a:pt x="241" y="471"/>
                  </a:lnTo>
                  <a:lnTo>
                    <a:pt x="238" y="502"/>
                  </a:lnTo>
                  <a:lnTo>
                    <a:pt x="186" y="504"/>
                  </a:lnTo>
                  <a:lnTo>
                    <a:pt x="176" y="473"/>
                  </a:lnTo>
                  <a:lnTo>
                    <a:pt x="164" y="473"/>
                  </a:lnTo>
                  <a:lnTo>
                    <a:pt x="155" y="428"/>
                  </a:lnTo>
                  <a:lnTo>
                    <a:pt x="112" y="388"/>
                  </a:lnTo>
                  <a:lnTo>
                    <a:pt x="107" y="352"/>
                  </a:lnTo>
                  <a:lnTo>
                    <a:pt x="0" y="314"/>
                  </a:lnTo>
                  <a:lnTo>
                    <a:pt x="0" y="314"/>
                  </a:lnTo>
                  <a:lnTo>
                    <a:pt x="14" y="278"/>
                  </a:lnTo>
                  <a:lnTo>
                    <a:pt x="48" y="271"/>
                  </a:lnTo>
                  <a:lnTo>
                    <a:pt x="79" y="247"/>
                  </a:lnTo>
                  <a:lnTo>
                    <a:pt x="86" y="169"/>
                  </a:lnTo>
                  <a:lnTo>
                    <a:pt x="117" y="159"/>
                  </a:lnTo>
                  <a:lnTo>
                    <a:pt x="95" y="133"/>
                  </a:lnTo>
                  <a:lnTo>
                    <a:pt x="105" y="93"/>
                  </a:lnTo>
                  <a:lnTo>
                    <a:pt x="131" y="17"/>
                  </a:lnTo>
                  <a:lnTo>
                    <a:pt x="133" y="17"/>
                  </a:lnTo>
                  <a:lnTo>
                    <a:pt x="133" y="14"/>
                  </a:lnTo>
                  <a:lnTo>
                    <a:pt x="176" y="0"/>
                  </a:lnTo>
                  <a:lnTo>
                    <a:pt x="231" y="31"/>
                  </a:lnTo>
                  <a:lnTo>
                    <a:pt x="243" y="14"/>
                  </a:lnTo>
                  <a:lnTo>
                    <a:pt x="300" y="64"/>
                  </a:lnTo>
                  <a:lnTo>
                    <a:pt x="350" y="60"/>
                  </a:lnTo>
                  <a:lnTo>
                    <a:pt x="350" y="60"/>
                  </a:lnTo>
                  <a:lnTo>
                    <a:pt x="336" y="107"/>
                  </a:lnTo>
                  <a:lnTo>
                    <a:pt x="352" y="126"/>
                  </a:lnTo>
                  <a:lnTo>
                    <a:pt x="352" y="159"/>
                  </a:lnTo>
                  <a:lnTo>
                    <a:pt x="374" y="190"/>
                  </a:lnTo>
                  <a:close/>
                </a:path>
              </a:pathLst>
            </a:custGeom>
            <a:solidFill>
              <a:schemeClr val="bg1"/>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5" name="Rectangle 15">
              <a:extLst>
                <a:ext uri="{FF2B5EF4-FFF2-40B4-BE49-F238E27FC236}">
                  <a16:creationId xmlns:a16="http://schemas.microsoft.com/office/drawing/2014/main" id="{C75AA778-04AD-74B6-BA8F-59149A1BD990}"/>
                </a:ext>
              </a:extLst>
            </p:cNvPr>
            <p:cNvSpPr>
              <a:spLocks noChangeArrowheads="1"/>
            </p:cNvSpPr>
            <p:nvPr/>
          </p:nvSpPr>
          <p:spPr bwMode="auto">
            <a:xfrm>
              <a:off x="5964" y="2509"/>
              <a:ext cx="1" cy="1"/>
            </a:xfrm>
            <a:prstGeom prst="rect">
              <a:avLst/>
            </a:pr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6" name="Freeform 16">
              <a:extLst>
                <a:ext uri="{FF2B5EF4-FFF2-40B4-BE49-F238E27FC236}">
                  <a16:creationId xmlns:a16="http://schemas.microsoft.com/office/drawing/2014/main" id="{FCE32350-93CF-40DA-64FC-F55E1FB8D3C0}"/>
                </a:ext>
              </a:extLst>
            </p:cNvPr>
            <p:cNvSpPr>
              <a:spLocks/>
            </p:cNvSpPr>
            <p:nvPr/>
          </p:nvSpPr>
          <p:spPr bwMode="auto">
            <a:xfrm>
              <a:off x="5745" y="2463"/>
              <a:ext cx="2" cy="3"/>
            </a:xfrm>
            <a:custGeom>
              <a:avLst/>
              <a:gdLst>
                <a:gd name="T0" fmla="*/ 0 w 2"/>
                <a:gd name="T1" fmla="*/ 0 h 3"/>
                <a:gd name="T2" fmla="*/ 2 w 2"/>
                <a:gd name="T3" fmla="*/ 3 h 3"/>
                <a:gd name="T4" fmla="*/ 0 w 2"/>
                <a:gd name="T5" fmla="*/ 3 h 3"/>
                <a:gd name="T6" fmla="*/ 0 w 2"/>
                <a:gd name="T7" fmla="*/ 0 h 3"/>
              </a:gdLst>
              <a:ahLst/>
              <a:cxnLst>
                <a:cxn ang="0">
                  <a:pos x="T0" y="T1"/>
                </a:cxn>
                <a:cxn ang="0">
                  <a:pos x="T2" y="T3"/>
                </a:cxn>
                <a:cxn ang="0">
                  <a:pos x="T4" y="T5"/>
                </a:cxn>
                <a:cxn ang="0">
                  <a:pos x="T6" y="T7"/>
                </a:cxn>
              </a:cxnLst>
              <a:rect l="0" t="0" r="r" b="b"/>
              <a:pathLst>
                <a:path w="2" h="3">
                  <a:moveTo>
                    <a:pt x="0" y="0"/>
                  </a:moveTo>
                  <a:lnTo>
                    <a:pt x="2" y="3"/>
                  </a:lnTo>
                  <a:lnTo>
                    <a:pt x="0" y="3"/>
                  </a:lnTo>
                  <a:lnTo>
                    <a:pt x="0" y="0"/>
                  </a:ln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7" name="Rectangle 17">
              <a:extLst>
                <a:ext uri="{FF2B5EF4-FFF2-40B4-BE49-F238E27FC236}">
                  <a16:creationId xmlns:a16="http://schemas.microsoft.com/office/drawing/2014/main" id="{10118F05-EB05-41AE-3B2C-08C291FBE3BE}"/>
                </a:ext>
              </a:extLst>
            </p:cNvPr>
            <p:cNvSpPr>
              <a:spLocks noChangeArrowheads="1"/>
            </p:cNvSpPr>
            <p:nvPr/>
          </p:nvSpPr>
          <p:spPr bwMode="auto">
            <a:xfrm>
              <a:off x="6347" y="2459"/>
              <a:ext cx="3" cy="1"/>
            </a:xfrm>
            <a:prstGeom prst="rect">
              <a:avLst/>
            </a:pr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8" name="Freeform 18">
              <a:extLst>
                <a:ext uri="{FF2B5EF4-FFF2-40B4-BE49-F238E27FC236}">
                  <a16:creationId xmlns:a16="http://schemas.microsoft.com/office/drawing/2014/main" id="{020870C6-DD1D-B975-945E-AE98C7DA804E}"/>
                </a:ext>
              </a:extLst>
            </p:cNvPr>
            <p:cNvSpPr>
              <a:spLocks/>
            </p:cNvSpPr>
            <p:nvPr/>
          </p:nvSpPr>
          <p:spPr bwMode="auto">
            <a:xfrm>
              <a:off x="5835" y="1386"/>
              <a:ext cx="703" cy="418"/>
            </a:xfrm>
            <a:custGeom>
              <a:avLst/>
              <a:gdLst>
                <a:gd name="T0" fmla="*/ 279 w 295"/>
                <a:gd name="T1" fmla="*/ 51 h 176"/>
                <a:gd name="T2" fmla="*/ 295 w 295"/>
                <a:gd name="T3" fmla="*/ 73 h 176"/>
                <a:gd name="T4" fmla="*/ 283 w 295"/>
                <a:gd name="T5" fmla="*/ 94 h 176"/>
                <a:gd name="T6" fmla="*/ 224 w 295"/>
                <a:gd name="T7" fmla="*/ 127 h 176"/>
                <a:gd name="T8" fmla="*/ 219 w 295"/>
                <a:gd name="T9" fmla="*/ 135 h 176"/>
                <a:gd name="T10" fmla="*/ 203 w 295"/>
                <a:gd name="T11" fmla="*/ 129 h 176"/>
                <a:gd name="T12" fmla="*/ 196 w 295"/>
                <a:gd name="T13" fmla="*/ 132 h 176"/>
                <a:gd name="T14" fmla="*/ 180 w 295"/>
                <a:gd name="T15" fmla="*/ 140 h 176"/>
                <a:gd name="T16" fmla="*/ 145 w 295"/>
                <a:gd name="T17" fmla="*/ 149 h 176"/>
                <a:gd name="T18" fmla="*/ 138 w 295"/>
                <a:gd name="T19" fmla="*/ 156 h 176"/>
                <a:gd name="T20" fmla="*/ 126 w 295"/>
                <a:gd name="T21" fmla="*/ 156 h 176"/>
                <a:gd name="T22" fmla="*/ 98 w 295"/>
                <a:gd name="T23" fmla="*/ 174 h 176"/>
                <a:gd name="T24" fmla="*/ 63 w 295"/>
                <a:gd name="T25" fmla="*/ 176 h 176"/>
                <a:gd name="T26" fmla="*/ 60 w 295"/>
                <a:gd name="T27" fmla="*/ 172 h 176"/>
                <a:gd name="T28" fmla="*/ 56 w 295"/>
                <a:gd name="T29" fmla="*/ 167 h 176"/>
                <a:gd name="T30" fmla="*/ 50 w 295"/>
                <a:gd name="T31" fmla="*/ 171 h 176"/>
                <a:gd name="T32" fmla="*/ 39 w 295"/>
                <a:gd name="T33" fmla="*/ 149 h 176"/>
                <a:gd name="T34" fmla="*/ 27 w 295"/>
                <a:gd name="T35" fmla="*/ 149 h 176"/>
                <a:gd name="T36" fmla="*/ 7 w 295"/>
                <a:gd name="T37" fmla="*/ 143 h 176"/>
                <a:gd name="T38" fmla="*/ 0 w 295"/>
                <a:gd name="T39" fmla="*/ 113 h 176"/>
                <a:gd name="T40" fmla="*/ 1 w 295"/>
                <a:gd name="T41" fmla="*/ 113 h 176"/>
                <a:gd name="T42" fmla="*/ 1 w 295"/>
                <a:gd name="T43" fmla="*/ 113 h 176"/>
                <a:gd name="T44" fmla="*/ 15 w 295"/>
                <a:gd name="T45" fmla="*/ 86 h 176"/>
                <a:gd name="T46" fmla="*/ 25 w 295"/>
                <a:gd name="T47" fmla="*/ 90 h 176"/>
                <a:gd name="T48" fmla="*/ 31 w 295"/>
                <a:gd name="T49" fmla="*/ 69 h 176"/>
                <a:gd name="T50" fmla="*/ 19 w 295"/>
                <a:gd name="T51" fmla="*/ 69 h 176"/>
                <a:gd name="T52" fmla="*/ 8 w 295"/>
                <a:gd name="T53" fmla="*/ 52 h 176"/>
                <a:gd name="T54" fmla="*/ 9 w 295"/>
                <a:gd name="T55" fmla="*/ 34 h 176"/>
                <a:gd name="T56" fmla="*/ 12 w 295"/>
                <a:gd name="T57" fmla="*/ 22 h 176"/>
                <a:gd name="T58" fmla="*/ 41 w 295"/>
                <a:gd name="T59" fmla="*/ 13 h 176"/>
                <a:gd name="T60" fmla="*/ 51 w 295"/>
                <a:gd name="T61" fmla="*/ 0 h 176"/>
                <a:gd name="T62" fmla="*/ 180 w 295"/>
                <a:gd name="T63" fmla="*/ 16 h 176"/>
                <a:gd name="T64" fmla="*/ 247 w 295"/>
                <a:gd name="T65" fmla="*/ 14 h 176"/>
                <a:gd name="T66" fmla="*/ 293 w 295"/>
                <a:gd name="T67" fmla="*/ 11 h 176"/>
                <a:gd name="T68" fmla="*/ 295 w 295"/>
                <a:gd name="T69" fmla="*/ 18 h 176"/>
                <a:gd name="T70" fmla="*/ 270 w 295"/>
                <a:gd name="T71" fmla="*/ 31 h 176"/>
                <a:gd name="T72" fmla="*/ 283 w 295"/>
                <a:gd name="T73" fmla="*/ 46 h 176"/>
                <a:gd name="T74" fmla="*/ 279 w 295"/>
                <a:gd name="T75" fmla="*/ 5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5" h="176">
                  <a:moveTo>
                    <a:pt x="279" y="51"/>
                  </a:moveTo>
                  <a:cubicBezTo>
                    <a:pt x="295" y="73"/>
                    <a:pt x="295" y="73"/>
                    <a:pt x="295" y="73"/>
                  </a:cubicBezTo>
                  <a:cubicBezTo>
                    <a:pt x="283" y="94"/>
                    <a:pt x="283" y="94"/>
                    <a:pt x="283" y="94"/>
                  </a:cubicBezTo>
                  <a:cubicBezTo>
                    <a:pt x="224" y="127"/>
                    <a:pt x="224" y="127"/>
                    <a:pt x="224" y="127"/>
                  </a:cubicBezTo>
                  <a:cubicBezTo>
                    <a:pt x="219" y="135"/>
                    <a:pt x="219" y="135"/>
                    <a:pt x="219" y="135"/>
                  </a:cubicBezTo>
                  <a:cubicBezTo>
                    <a:pt x="203" y="129"/>
                    <a:pt x="203" y="129"/>
                    <a:pt x="203" y="129"/>
                  </a:cubicBezTo>
                  <a:cubicBezTo>
                    <a:pt x="196" y="132"/>
                    <a:pt x="196" y="132"/>
                    <a:pt x="196" y="132"/>
                  </a:cubicBezTo>
                  <a:cubicBezTo>
                    <a:pt x="180" y="140"/>
                    <a:pt x="180" y="140"/>
                    <a:pt x="180" y="140"/>
                  </a:cubicBezTo>
                  <a:cubicBezTo>
                    <a:pt x="145" y="149"/>
                    <a:pt x="145" y="149"/>
                    <a:pt x="145" y="149"/>
                  </a:cubicBezTo>
                  <a:cubicBezTo>
                    <a:pt x="138" y="156"/>
                    <a:pt x="138" y="156"/>
                    <a:pt x="138" y="156"/>
                  </a:cubicBezTo>
                  <a:cubicBezTo>
                    <a:pt x="126" y="156"/>
                    <a:pt x="126" y="156"/>
                    <a:pt x="126" y="156"/>
                  </a:cubicBezTo>
                  <a:cubicBezTo>
                    <a:pt x="98" y="174"/>
                    <a:pt x="98" y="174"/>
                    <a:pt x="98" y="174"/>
                  </a:cubicBezTo>
                  <a:cubicBezTo>
                    <a:pt x="63" y="176"/>
                    <a:pt x="63" y="176"/>
                    <a:pt x="63" y="176"/>
                  </a:cubicBezTo>
                  <a:cubicBezTo>
                    <a:pt x="60" y="172"/>
                    <a:pt x="60" y="172"/>
                    <a:pt x="60" y="172"/>
                  </a:cubicBezTo>
                  <a:cubicBezTo>
                    <a:pt x="56" y="167"/>
                    <a:pt x="56" y="167"/>
                    <a:pt x="56" y="167"/>
                  </a:cubicBezTo>
                  <a:cubicBezTo>
                    <a:pt x="50" y="171"/>
                    <a:pt x="50" y="171"/>
                    <a:pt x="50" y="171"/>
                  </a:cubicBezTo>
                  <a:cubicBezTo>
                    <a:pt x="39" y="149"/>
                    <a:pt x="39" y="149"/>
                    <a:pt x="39" y="149"/>
                  </a:cubicBezTo>
                  <a:cubicBezTo>
                    <a:pt x="27" y="149"/>
                    <a:pt x="27" y="149"/>
                    <a:pt x="27" y="149"/>
                  </a:cubicBezTo>
                  <a:cubicBezTo>
                    <a:pt x="7" y="143"/>
                    <a:pt x="7" y="143"/>
                    <a:pt x="7" y="143"/>
                  </a:cubicBezTo>
                  <a:cubicBezTo>
                    <a:pt x="0" y="113"/>
                    <a:pt x="0" y="113"/>
                    <a:pt x="0" y="113"/>
                  </a:cubicBezTo>
                  <a:cubicBezTo>
                    <a:pt x="1" y="113"/>
                    <a:pt x="1" y="113"/>
                    <a:pt x="1" y="113"/>
                  </a:cubicBezTo>
                  <a:cubicBezTo>
                    <a:pt x="1" y="113"/>
                    <a:pt x="1" y="113"/>
                    <a:pt x="1" y="113"/>
                  </a:cubicBezTo>
                  <a:cubicBezTo>
                    <a:pt x="15" y="86"/>
                    <a:pt x="15" y="86"/>
                    <a:pt x="15" y="86"/>
                  </a:cubicBezTo>
                  <a:cubicBezTo>
                    <a:pt x="25" y="90"/>
                    <a:pt x="25" y="90"/>
                    <a:pt x="25" y="90"/>
                  </a:cubicBezTo>
                  <a:cubicBezTo>
                    <a:pt x="31" y="69"/>
                    <a:pt x="31" y="69"/>
                    <a:pt x="31" y="69"/>
                  </a:cubicBezTo>
                  <a:cubicBezTo>
                    <a:pt x="19" y="69"/>
                    <a:pt x="19" y="69"/>
                    <a:pt x="19" y="69"/>
                  </a:cubicBezTo>
                  <a:cubicBezTo>
                    <a:pt x="8" y="52"/>
                    <a:pt x="8" y="52"/>
                    <a:pt x="8" y="52"/>
                  </a:cubicBezTo>
                  <a:cubicBezTo>
                    <a:pt x="9" y="34"/>
                    <a:pt x="9" y="34"/>
                    <a:pt x="9" y="34"/>
                  </a:cubicBezTo>
                  <a:cubicBezTo>
                    <a:pt x="9" y="33"/>
                    <a:pt x="11" y="25"/>
                    <a:pt x="12" y="22"/>
                  </a:cubicBezTo>
                  <a:cubicBezTo>
                    <a:pt x="41" y="13"/>
                    <a:pt x="41" y="13"/>
                    <a:pt x="41" y="13"/>
                  </a:cubicBezTo>
                  <a:cubicBezTo>
                    <a:pt x="51" y="0"/>
                    <a:pt x="51" y="0"/>
                    <a:pt x="51" y="0"/>
                  </a:cubicBezTo>
                  <a:cubicBezTo>
                    <a:pt x="180" y="16"/>
                    <a:pt x="180" y="16"/>
                    <a:pt x="180" y="16"/>
                  </a:cubicBezTo>
                  <a:cubicBezTo>
                    <a:pt x="247" y="14"/>
                    <a:pt x="247" y="14"/>
                    <a:pt x="247" y="14"/>
                  </a:cubicBezTo>
                  <a:cubicBezTo>
                    <a:pt x="293" y="11"/>
                    <a:pt x="293" y="11"/>
                    <a:pt x="293" y="11"/>
                  </a:cubicBezTo>
                  <a:cubicBezTo>
                    <a:pt x="295" y="18"/>
                    <a:pt x="295" y="18"/>
                    <a:pt x="295" y="18"/>
                  </a:cubicBezTo>
                  <a:cubicBezTo>
                    <a:pt x="270" y="31"/>
                    <a:pt x="270" y="31"/>
                    <a:pt x="270" y="31"/>
                  </a:cubicBezTo>
                  <a:cubicBezTo>
                    <a:pt x="283" y="46"/>
                    <a:pt x="283" y="46"/>
                    <a:pt x="283" y="46"/>
                  </a:cubicBezTo>
                  <a:lnTo>
                    <a:pt x="279" y="51"/>
                  </a:ln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9" name="Freeform 19">
              <a:extLst>
                <a:ext uri="{FF2B5EF4-FFF2-40B4-BE49-F238E27FC236}">
                  <a16:creationId xmlns:a16="http://schemas.microsoft.com/office/drawing/2014/main" id="{D898C1A1-A818-E3BA-B939-DABBC85C9A48}"/>
                </a:ext>
              </a:extLst>
            </p:cNvPr>
            <p:cNvSpPr>
              <a:spLocks/>
            </p:cNvSpPr>
            <p:nvPr/>
          </p:nvSpPr>
          <p:spPr bwMode="auto">
            <a:xfrm>
              <a:off x="5831" y="1655"/>
              <a:ext cx="7" cy="0"/>
            </a:xfrm>
            <a:custGeom>
              <a:avLst/>
              <a:gdLst>
                <a:gd name="T0" fmla="*/ 0 w 7"/>
                <a:gd name="T1" fmla="*/ 2 w 7"/>
                <a:gd name="T2" fmla="*/ 7 w 7"/>
                <a:gd name="T3" fmla="*/ 7 w 7"/>
                <a:gd name="T4" fmla="*/ 0 w 7"/>
              </a:gdLst>
              <a:ahLst/>
              <a:cxnLst>
                <a:cxn ang="0">
                  <a:pos x="T0" y="0"/>
                </a:cxn>
                <a:cxn ang="0">
                  <a:pos x="T1" y="0"/>
                </a:cxn>
                <a:cxn ang="0">
                  <a:pos x="T2" y="0"/>
                </a:cxn>
                <a:cxn ang="0">
                  <a:pos x="T3" y="0"/>
                </a:cxn>
                <a:cxn ang="0">
                  <a:pos x="T4" y="0"/>
                </a:cxn>
              </a:cxnLst>
              <a:rect l="0" t="0" r="r" b="b"/>
              <a:pathLst>
                <a:path w="7">
                  <a:moveTo>
                    <a:pt x="0" y="0"/>
                  </a:moveTo>
                  <a:lnTo>
                    <a:pt x="2" y="0"/>
                  </a:lnTo>
                  <a:lnTo>
                    <a:pt x="7" y="0"/>
                  </a:lnTo>
                  <a:lnTo>
                    <a:pt x="7" y="0"/>
                  </a:lnTo>
                  <a:lnTo>
                    <a:pt x="0" y="0"/>
                  </a:ln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0" name="Freeform 20">
              <a:extLst>
                <a:ext uri="{FF2B5EF4-FFF2-40B4-BE49-F238E27FC236}">
                  <a16:creationId xmlns:a16="http://schemas.microsoft.com/office/drawing/2014/main" id="{3A12B95C-DF5C-5F78-6D59-E96DBD9DB594}"/>
                </a:ext>
              </a:extLst>
            </p:cNvPr>
            <p:cNvSpPr>
              <a:spLocks/>
            </p:cNvSpPr>
            <p:nvPr/>
          </p:nvSpPr>
          <p:spPr bwMode="auto">
            <a:xfrm>
              <a:off x="6302" y="1393"/>
              <a:ext cx="455" cy="690"/>
            </a:xfrm>
            <a:custGeom>
              <a:avLst/>
              <a:gdLst>
                <a:gd name="T0" fmla="*/ 189 w 191"/>
                <a:gd name="T1" fmla="*/ 201 h 290"/>
                <a:gd name="T2" fmla="*/ 191 w 191"/>
                <a:gd name="T3" fmla="*/ 230 h 290"/>
                <a:gd name="T4" fmla="*/ 174 w 191"/>
                <a:gd name="T5" fmla="*/ 244 h 290"/>
                <a:gd name="T6" fmla="*/ 159 w 191"/>
                <a:gd name="T7" fmla="*/ 249 h 290"/>
                <a:gd name="T8" fmla="*/ 129 w 191"/>
                <a:gd name="T9" fmla="*/ 289 h 290"/>
                <a:gd name="T10" fmla="*/ 130 w 191"/>
                <a:gd name="T11" fmla="*/ 290 h 290"/>
                <a:gd name="T12" fmla="*/ 130 w 191"/>
                <a:gd name="T13" fmla="*/ 290 h 290"/>
                <a:gd name="T14" fmla="*/ 111 w 191"/>
                <a:gd name="T15" fmla="*/ 279 h 290"/>
                <a:gd name="T16" fmla="*/ 76 w 191"/>
                <a:gd name="T17" fmla="*/ 268 h 290"/>
                <a:gd name="T18" fmla="*/ 68 w 191"/>
                <a:gd name="T19" fmla="*/ 223 h 290"/>
                <a:gd name="T20" fmla="*/ 61 w 191"/>
                <a:gd name="T21" fmla="*/ 228 h 290"/>
                <a:gd name="T22" fmla="*/ 55 w 191"/>
                <a:gd name="T23" fmla="*/ 208 h 290"/>
                <a:gd name="T24" fmla="*/ 43 w 191"/>
                <a:gd name="T25" fmla="*/ 215 h 290"/>
                <a:gd name="T26" fmla="*/ 23 w 191"/>
                <a:gd name="T27" fmla="*/ 191 h 290"/>
                <a:gd name="T28" fmla="*/ 27 w 191"/>
                <a:gd name="T29" fmla="*/ 188 h 290"/>
                <a:gd name="T30" fmla="*/ 11 w 191"/>
                <a:gd name="T31" fmla="*/ 179 h 290"/>
                <a:gd name="T32" fmla="*/ 3 w 191"/>
                <a:gd name="T33" fmla="*/ 153 h 290"/>
                <a:gd name="T34" fmla="*/ 7 w 191"/>
                <a:gd name="T35" fmla="*/ 141 h 290"/>
                <a:gd name="T36" fmla="*/ 1 w 191"/>
                <a:gd name="T37" fmla="*/ 130 h 290"/>
                <a:gd name="T38" fmla="*/ 0 w 191"/>
                <a:gd name="T39" fmla="*/ 129 h 290"/>
                <a:gd name="T40" fmla="*/ 7 w 191"/>
                <a:gd name="T41" fmla="*/ 126 h 290"/>
                <a:gd name="T42" fmla="*/ 23 w 191"/>
                <a:gd name="T43" fmla="*/ 132 h 290"/>
                <a:gd name="T44" fmla="*/ 28 w 191"/>
                <a:gd name="T45" fmla="*/ 124 h 290"/>
                <a:gd name="T46" fmla="*/ 87 w 191"/>
                <a:gd name="T47" fmla="*/ 91 h 290"/>
                <a:gd name="T48" fmla="*/ 99 w 191"/>
                <a:gd name="T49" fmla="*/ 70 h 290"/>
                <a:gd name="T50" fmla="*/ 83 w 191"/>
                <a:gd name="T51" fmla="*/ 48 h 290"/>
                <a:gd name="T52" fmla="*/ 87 w 191"/>
                <a:gd name="T53" fmla="*/ 43 h 290"/>
                <a:gd name="T54" fmla="*/ 74 w 191"/>
                <a:gd name="T55" fmla="*/ 28 h 290"/>
                <a:gd name="T56" fmla="*/ 99 w 191"/>
                <a:gd name="T57" fmla="*/ 15 h 290"/>
                <a:gd name="T58" fmla="*/ 97 w 191"/>
                <a:gd name="T59" fmla="*/ 8 h 290"/>
                <a:gd name="T60" fmla="*/ 98 w 191"/>
                <a:gd name="T61" fmla="*/ 8 h 290"/>
                <a:gd name="T62" fmla="*/ 103 w 191"/>
                <a:gd name="T63" fmla="*/ 0 h 290"/>
                <a:gd name="T64" fmla="*/ 116 w 191"/>
                <a:gd name="T65" fmla="*/ 4 h 290"/>
                <a:gd name="T66" fmla="*/ 121 w 191"/>
                <a:gd name="T67" fmla="*/ 13 h 290"/>
                <a:gd name="T68" fmla="*/ 145 w 191"/>
                <a:gd name="T69" fmla="*/ 25 h 290"/>
                <a:gd name="T70" fmla="*/ 158 w 191"/>
                <a:gd name="T71" fmla="*/ 50 h 290"/>
                <a:gd name="T72" fmla="*/ 155 w 191"/>
                <a:gd name="T73" fmla="*/ 58 h 290"/>
                <a:gd name="T74" fmla="*/ 182 w 191"/>
                <a:gd name="T75" fmla="*/ 164 h 290"/>
                <a:gd name="T76" fmla="*/ 188 w 191"/>
                <a:gd name="T77" fmla="*/ 174 h 290"/>
                <a:gd name="T78" fmla="*/ 191 w 191"/>
                <a:gd name="T79" fmla="*/ 198 h 290"/>
                <a:gd name="T80" fmla="*/ 189 w 191"/>
                <a:gd name="T81" fmla="*/ 20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1" h="290">
                  <a:moveTo>
                    <a:pt x="189" y="201"/>
                  </a:moveTo>
                  <a:cubicBezTo>
                    <a:pt x="191" y="230"/>
                    <a:pt x="191" y="230"/>
                    <a:pt x="191" y="230"/>
                  </a:cubicBezTo>
                  <a:cubicBezTo>
                    <a:pt x="174" y="244"/>
                    <a:pt x="174" y="244"/>
                    <a:pt x="174" y="244"/>
                  </a:cubicBezTo>
                  <a:cubicBezTo>
                    <a:pt x="159" y="249"/>
                    <a:pt x="159" y="249"/>
                    <a:pt x="159" y="249"/>
                  </a:cubicBezTo>
                  <a:cubicBezTo>
                    <a:pt x="129" y="289"/>
                    <a:pt x="129" y="289"/>
                    <a:pt x="129" y="289"/>
                  </a:cubicBezTo>
                  <a:cubicBezTo>
                    <a:pt x="130" y="290"/>
                    <a:pt x="130" y="290"/>
                    <a:pt x="130" y="290"/>
                  </a:cubicBezTo>
                  <a:cubicBezTo>
                    <a:pt x="130" y="290"/>
                    <a:pt x="130" y="290"/>
                    <a:pt x="130" y="290"/>
                  </a:cubicBezTo>
                  <a:cubicBezTo>
                    <a:pt x="123" y="286"/>
                    <a:pt x="117" y="282"/>
                    <a:pt x="111" y="279"/>
                  </a:cubicBezTo>
                  <a:cubicBezTo>
                    <a:pt x="76" y="268"/>
                    <a:pt x="76" y="268"/>
                    <a:pt x="76" y="268"/>
                  </a:cubicBezTo>
                  <a:cubicBezTo>
                    <a:pt x="68" y="223"/>
                    <a:pt x="68" y="223"/>
                    <a:pt x="68" y="223"/>
                  </a:cubicBezTo>
                  <a:cubicBezTo>
                    <a:pt x="61" y="228"/>
                    <a:pt x="61" y="228"/>
                    <a:pt x="61" y="228"/>
                  </a:cubicBezTo>
                  <a:cubicBezTo>
                    <a:pt x="55" y="208"/>
                    <a:pt x="55" y="208"/>
                    <a:pt x="55" y="208"/>
                  </a:cubicBezTo>
                  <a:cubicBezTo>
                    <a:pt x="43" y="215"/>
                    <a:pt x="43" y="215"/>
                    <a:pt x="43" y="215"/>
                  </a:cubicBezTo>
                  <a:cubicBezTo>
                    <a:pt x="23" y="191"/>
                    <a:pt x="23" y="191"/>
                    <a:pt x="23" y="191"/>
                  </a:cubicBezTo>
                  <a:cubicBezTo>
                    <a:pt x="27" y="188"/>
                    <a:pt x="27" y="188"/>
                    <a:pt x="27" y="188"/>
                  </a:cubicBezTo>
                  <a:cubicBezTo>
                    <a:pt x="11" y="179"/>
                    <a:pt x="11" y="179"/>
                    <a:pt x="11" y="179"/>
                  </a:cubicBezTo>
                  <a:cubicBezTo>
                    <a:pt x="3" y="153"/>
                    <a:pt x="3" y="153"/>
                    <a:pt x="3" y="153"/>
                  </a:cubicBezTo>
                  <a:cubicBezTo>
                    <a:pt x="7" y="141"/>
                    <a:pt x="7" y="141"/>
                    <a:pt x="7" y="141"/>
                  </a:cubicBezTo>
                  <a:cubicBezTo>
                    <a:pt x="5" y="137"/>
                    <a:pt x="3" y="134"/>
                    <a:pt x="1" y="130"/>
                  </a:cubicBezTo>
                  <a:cubicBezTo>
                    <a:pt x="0" y="129"/>
                    <a:pt x="0" y="129"/>
                    <a:pt x="0" y="129"/>
                  </a:cubicBezTo>
                  <a:cubicBezTo>
                    <a:pt x="7" y="126"/>
                    <a:pt x="7" y="126"/>
                    <a:pt x="7" y="126"/>
                  </a:cubicBezTo>
                  <a:cubicBezTo>
                    <a:pt x="23" y="132"/>
                    <a:pt x="23" y="132"/>
                    <a:pt x="23" y="132"/>
                  </a:cubicBezTo>
                  <a:cubicBezTo>
                    <a:pt x="28" y="124"/>
                    <a:pt x="28" y="124"/>
                    <a:pt x="28" y="124"/>
                  </a:cubicBezTo>
                  <a:cubicBezTo>
                    <a:pt x="87" y="91"/>
                    <a:pt x="87" y="91"/>
                    <a:pt x="87" y="91"/>
                  </a:cubicBezTo>
                  <a:cubicBezTo>
                    <a:pt x="99" y="70"/>
                    <a:pt x="99" y="70"/>
                    <a:pt x="99" y="70"/>
                  </a:cubicBezTo>
                  <a:cubicBezTo>
                    <a:pt x="83" y="48"/>
                    <a:pt x="83" y="48"/>
                    <a:pt x="83" y="48"/>
                  </a:cubicBezTo>
                  <a:cubicBezTo>
                    <a:pt x="87" y="43"/>
                    <a:pt x="87" y="43"/>
                    <a:pt x="87" y="43"/>
                  </a:cubicBezTo>
                  <a:cubicBezTo>
                    <a:pt x="74" y="28"/>
                    <a:pt x="74" y="28"/>
                    <a:pt x="74" y="28"/>
                  </a:cubicBezTo>
                  <a:cubicBezTo>
                    <a:pt x="99" y="15"/>
                    <a:pt x="99" y="15"/>
                    <a:pt x="99" y="15"/>
                  </a:cubicBezTo>
                  <a:cubicBezTo>
                    <a:pt x="97" y="8"/>
                    <a:pt x="97" y="8"/>
                    <a:pt x="97" y="8"/>
                  </a:cubicBezTo>
                  <a:cubicBezTo>
                    <a:pt x="98" y="8"/>
                    <a:pt x="98" y="8"/>
                    <a:pt x="98" y="8"/>
                  </a:cubicBezTo>
                  <a:cubicBezTo>
                    <a:pt x="103" y="0"/>
                    <a:pt x="103" y="0"/>
                    <a:pt x="103" y="0"/>
                  </a:cubicBezTo>
                  <a:cubicBezTo>
                    <a:pt x="116" y="4"/>
                    <a:pt x="116" y="4"/>
                    <a:pt x="116" y="4"/>
                  </a:cubicBezTo>
                  <a:cubicBezTo>
                    <a:pt x="121" y="13"/>
                    <a:pt x="121" y="13"/>
                    <a:pt x="121" y="13"/>
                  </a:cubicBezTo>
                  <a:cubicBezTo>
                    <a:pt x="145" y="25"/>
                    <a:pt x="145" y="25"/>
                    <a:pt x="145" y="25"/>
                  </a:cubicBezTo>
                  <a:cubicBezTo>
                    <a:pt x="158" y="50"/>
                    <a:pt x="158" y="50"/>
                    <a:pt x="158" y="50"/>
                  </a:cubicBezTo>
                  <a:cubicBezTo>
                    <a:pt x="155" y="58"/>
                    <a:pt x="155" y="58"/>
                    <a:pt x="155" y="58"/>
                  </a:cubicBezTo>
                  <a:cubicBezTo>
                    <a:pt x="182" y="164"/>
                    <a:pt x="182" y="164"/>
                    <a:pt x="182" y="164"/>
                  </a:cubicBezTo>
                  <a:cubicBezTo>
                    <a:pt x="188" y="174"/>
                    <a:pt x="188" y="174"/>
                    <a:pt x="188" y="174"/>
                  </a:cubicBezTo>
                  <a:cubicBezTo>
                    <a:pt x="191" y="198"/>
                    <a:pt x="191" y="198"/>
                    <a:pt x="191" y="198"/>
                  </a:cubicBezTo>
                  <a:lnTo>
                    <a:pt x="189" y="201"/>
                  </a:lnTo>
                  <a:close/>
                </a:path>
              </a:pathLst>
            </a:custGeom>
            <a:solidFill>
              <a:schemeClr val="bg1"/>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1" name="Freeform 21">
              <a:extLst>
                <a:ext uri="{FF2B5EF4-FFF2-40B4-BE49-F238E27FC236}">
                  <a16:creationId xmlns:a16="http://schemas.microsoft.com/office/drawing/2014/main" id="{2CC40D30-3C10-A110-F14D-9C6ABEF430D3}"/>
                </a:ext>
              </a:extLst>
            </p:cNvPr>
            <p:cNvSpPr>
              <a:spLocks/>
            </p:cNvSpPr>
            <p:nvPr/>
          </p:nvSpPr>
          <p:spPr bwMode="auto">
            <a:xfrm>
              <a:off x="6316" y="2083"/>
              <a:ext cx="472" cy="613"/>
            </a:xfrm>
            <a:custGeom>
              <a:avLst/>
              <a:gdLst>
                <a:gd name="T0" fmla="*/ 187 w 198"/>
                <a:gd name="T1" fmla="*/ 192 h 258"/>
                <a:gd name="T2" fmla="*/ 198 w 198"/>
                <a:gd name="T3" fmla="*/ 210 h 258"/>
                <a:gd name="T4" fmla="*/ 190 w 198"/>
                <a:gd name="T5" fmla="*/ 240 h 258"/>
                <a:gd name="T6" fmla="*/ 167 w 198"/>
                <a:gd name="T7" fmla="*/ 244 h 258"/>
                <a:gd name="T8" fmla="*/ 158 w 198"/>
                <a:gd name="T9" fmla="*/ 258 h 258"/>
                <a:gd name="T10" fmla="*/ 157 w 198"/>
                <a:gd name="T11" fmla="*/ 258 h 258"/>
                <a:gd name="T12" fmla="*/ 144 w 198"/>
                <a:gd name="T13" fmla="*/ 252 h 258"/>
                <a:gd name="T14" fmla="*/ 139 w 198"/>
                <a:gd name="T15" fmla="*/ 242 h 258"/>
                <a:gd name="T16" fmla="*/ 132 w 198"/>
                <a:gd name="T17" fmla="*/ 246 h 258"/>
                <a:gd name="T18" fmla="*/ 127 w 198"/>
                <a:gd name="T19" fmla="*/ 243 h 258"/>
                <a:gd name="T20" fmla="*/ 113 w 198"/>
                <a:gd name="T21" fmla="*/ 257 h 258"/>
                <a:gd name="T22" fmla="*/ 81 w 198"/>
                <a:gd name="T23" fmla="*/ 253 h 258"/>
                <a:gd name="T24" fmla="*/ 81 w 198"/>
                <a:gd name="T25" fmla="*/ 246 h 258"/>
                <a:gd name="T26" fmla="*/ 68 w 198"/>
                <a:gd name="T27" fmla="*/ 246 h 258"/>
                <a:gd name="T28" fmla="*/ 61 w 198"/>
                <a:gd name="T29" fmla="*/ 240 h 258"/>
                <a:gd name="T30" fmla="*/ 72 w 198"/>
                <a:gd name="T31" fmla="*/ 235 h 258"/>
                <a:gd name="T32" fmla="*/ 72 w 198"/>
                <a:gd name="T33" fmla="*/ 218 h 258"/>
                <a:gd name="T34" fmla="*/ 43 w 198"/>
                <a:gd name="T35" fmla="*/ 210 h 258"/>
                <a:gd name="T36" fmla="*/ 47 w 198"/>
                <a:gd name="T37" fmla="*/ 193 h 258"/>
                <a:gd name="T38" fmla="*/ 18 w 198"/>
                <a:gd name="T39" fmla="*/ 190 h 258"/>
                <a:gd name="T40" fmla="*/ 18 w 198"/>
                <a:gd name="T41" fmla="*/ 190 h 258"/>
                <a:gd name="T42" fmla="*/ 18 w 198"/>
                <a:gd name="T43" fmla="*/ 189 h 258"/>
                <a:gd name="T44" fmla="*/ 14 w 198"/>
                <a:gd name="T45" fmla="*/ 158 h 258"/>
                <a:gd name="T46" fmla="*/ 14 w 198"/>
                <a:gd name="T47" fmla="*/ 118 h 258"/>
                <a:gd name="T48" fmla="*/ 0 w 198"/>
                <a:gd name="T49" fmla="*/ 82 h 258"/>
                <a:gd name="T50" fmla="*/ 9 w 198"/>
                <a:gd name="T51" fmla="*/ 86 h 258"/>
                <a:gd name="T52" fmla="*/ 21 w 198"/>
                <a:gd name="T53" fmla="*/ 75 h 258"/>
                <a:gd name="T54" fmla="*/ 16 w 198"/>
                <a:gd name="T55" fmla="*/ 70 h 258"/>
                <a:gd name="T56" fmla="*/ 25 w 198"/>
                <a:gd name="T57" fmla="*/ 63 h 258"/>
                <a:gd name="T58" fmla="*/ 18 w 198"/>
                <a:gd name="T59" fmla="*/ 59 h 258"/>
                <a:gd name="T60" fmla="*/ 19 w 198"/>
                <a:gd name="T61" fmla="*/ 40 h 258"/>
                <a:gd name="T62" fmla="*/ 62 w 198"/>
                <a:gd name="T63" fmla="*/ 33 h 258"/>
                <a:gd name="T64" fmla="*/ 68 w 198"/>
                <a:gd name="T65" fmla="*/ 29 h 258"/>
                <a:gd name="T66" fmla="*/ 80 w 198"/>
                <a:gd name="T67" fmla="*/ 33 h 258"/>
                <a:gd name="T68" fmla="*/ 113 w 198"/>
                <a:gd name="T69" fmla="*/ 12 h 258"/>
                <a:gd name="T70" fmla="*/ 124 w 198"/>
                <a:gd name="T71" fmla="*/ 0 h 258"/>
                <a:gd name="T72" fmla="*/ 124 w 198"/>
                <a:gd name="T73" fmla="*/ 0 h 258"/>
                <a:gd name="T74" fmla="*/ 124 w 198"/>
                <a:gd name="T75" fmla="*/ 0 h 258"/>
                <a:gd name="T76" fmla="*/ 162 w 198"/>
                <a:gd name="T77" fmla="*/ 28 h 258"/>
                <a:gd name="T78" fmla="*/ 153 w 198"/>
                <a:gd name="T79" fmla="*/ 87 h 258"/>
                <a:gd name="T80" fmla="*/ 165 w 198"/>
                <a:gd name="T81" fmla="*/ 114 h 258"/>
                <a:gd name="T82" fmla="*/ 162 w 198"/>
                <a:gd name="T83" fmla="*/ 127 h 258"/>
                <a:gd name="T84" fmla="*/ 198 w 198"/>
                <a:gd name="T85" fmla="*/ 182 h 258"/>
                <a:gd name="T86" fmla="*/ 187 w 198"/>
                <a:gd name="T87" fmla="*/ 19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 h="258">
                  <a:moveTo>
                    <a:pt x="187" y="192"/>
                  </a:moveTo>
                  <a:cubicBezTo>
                    <a:pt x="198" y="210"/>
                    <a:pt x="198" y="210"/>
                    <a:pt x="198" y="210"/>
                  </a:cubicBezTo>
                  <a:cubicBezTo>
                    <a:pt x="190" y="240"/>
                    <a:pt x="190" y="240"/>
                    <a:pt x="190" y="240"/>
                  </a:cubicBezTo>
                  <a:cubicBezTo>
                    <a:pt x="167" y="244"/>
                    <a:pt x="167" y="244"/>
                    <a:pt x="167" y="244"/>
                  </a:cubicBezTo>
                  <a:cubicBezTo>
                    <a:pt x="158" y="258"/>
                    <a:pt x="158" y="258"/>
                    <a:pt x="158" y="258"/>
                  </a:cubicBezTo>
                  <a:cubicBezTo>
                    <a:pt x="157" y="258"/>
                    <a:pt x="157" y="258"/>
                    <a:pt x="157" y="258"/>
                  </a:cubicBezTo>
                  <a:cubicBezTo>
                    <a:pt x="144" y="252"/>
                    <a:pt x="144" y="252"/>
                    <a:pt x="144" y="252"/>
                  </a:cubicBezTo>
                  <a:cubicBezTo>
                    <a:pt x="139" y="242"/>
                    <a:pt x="139" y="242"/>
                    <a:pt x="139" y="242"/>
                  </a:cubicBezTo>
                  <a:cubicBezTo>
                    <a:pt x="132" y="246"/>
                    <a:pt x="132" y="246"/>
                    <a:pt x="132" y="246"/>
                  </a:cubicBezTo>
                  <a:cubicBezTo>
                    <a:pt x="127" y="243"/>
                    <a:pt x="127" y="243"/>
                    <a:pt x="127" y="243"/>
                  </a:cubicBezTo>
                  <a:cubicBezTo>
                    <a:pt x="113" y="257"/>
                    <a:pt x="113" y="257"/>
                    <a:pt x="113" y="257"/>
                  </a:cubicBezTo>
                  <a:cubicBezTo>
                    <a:pt x="81" y="253"/>
                    <a:pt x="81" y="253"/>
                    <a:pt x="81" y="253"/>
                  </a:cubicBezTo>
                  <a:cubicBezTo>
                    <a:pt x="81" y="246"/>
                    <a:pt x="81" y="246"/>
                    <a:pt x="81" y="246"/>
                  </a:cubicBezTo>
                  <a:cubicBezTo>
                    <a:pt x="68" y="246"/>
                    <a:pt x="68" y="246"/>
                    <a:pt x="68" y="246"/>
                  </a:cubicBezTo>
                  <a:cubicBezTo>
                    <a:pt x="61" y="240"/>
                    <a:pt x="61" y="240"/>
                    <a:pt x="61" y="240"/>
                  </a:cubicBezTo>
                  <a:cubicBezTo>
                    <a:pt x="72" y="235"/>
                    <a:pt x="72" y="235"/>
                    <a:pt x="72" y="235"/>
                  </a:cubicBezTo>
                  <a:cubicBezTo>
                    <a:pt x="72" y="218"/>
                    <a:pt x="72" y="218"/>
                    <a:pt x="72" y="218"/>
                  </a:cubicBezTo>
                  <a:cubicBezTo>
                    <a:pt x="43" y="210"/>
                    <a:pt x="43" y="210"/>
                    <a:pt x="43" y="210"/>
                  </a:cubicBezTo>
                  <a:cubicBezTo>
                    <a:pt x="47" y="193"/>
                    <a:pt x="47" y="193"/>
                    <a:pt x="47" y="193"/>
                  </a:cubicBezTo>
                  <a:cubicBezTo>
                    <a:pt x="18" y="190"/>
                    <a:pt x="18" y="190"/>
                    <a:pt x="18" y="190"/>
                  </a:cubicBezTo>
                  <a:cubicBezTo>
                    <a:pt x="18" y="190"/>
                    <a:pt x="18" y="190"/>
                    <a:pt x="18" y="190"/>
                  </a:cubicBezTo>
                  <a:cubicBezTo>
                    <a:pt x="18" y="189"/>
                    <a:pt x="18" y="189"/>
                    <a:pt x="18" y="189"/>
                  </a:cubicBezTo>
                  <a:cubicBezTo>
                    <a:pt x="14" y="158"/>
                    <a:pt x="14" y="158"/>
                    <a:pt x="14" y="158"/>
                  </a:cubicBezTo>
                  <a:cubicBezTo>
                    <a:pt x="14" y="118"/>
                    <a:pt x="14" y="118"/>
                    <a:pt x="14" y="118"/>
                  </a:cubicBezTo>
                  <a:cubicBezTo>
                    <a:pt x="0" y="82"/>
                    <a:pt x="0" y="82"/>
                    <a:pt x="0" y="82"/>
                  </a:cubicBezTo>
                  <a:cubicBezTo>
                    <a:pt x="9" y="86"/>
                    <a:pt x="9" y="86"/>
                    <a:pt x="9" y="86"/>
                  </a:cubicBezTo>
                  <a:cubicBezTo>
                    <a:pt x="21" y="75"/>
                    <a:pt x="21" y="75"/>
                    <a:pt x="21" y="75"/>
                  </a:cubicBezTo>
                  <a:cubicBezTo>
                    <a:pt x="19" y="73"/>
                    <a:pt x="18" y="71"/>
                    <a:pt x="16" y="70"/>
                  </a:cubicBezTo>
                  <a:cubicBezTo>
                    <a:pt x="19" y="68"/>
                    <a:pt x="22" y="65"/>
                    <a:pt x="25" y="63"/>
                  </a:cubicBezTo>
                  <a:cubicBezTo>
                    <a:pt x="22" y="62"/>
                    <a:pt x="20" y="60"/>
                    <a:pt x="18" y="59"/>
                  </a:cubicBezTo>
                  <a:cubicBezTo>
                    <a:pt x="18" y="53"/>
                    <a:pt x="19" y="46"/>
                    <a:pt x="19" y="40"/>
                  </a:cubicBezTo>
                  <a:cubicBezTo>
                    <a:pt x="33" y="38"/>
                    <a:pt x="48" y="36"/>
                    <a:pt x="62" y="33"/>
                  </a:cubicBezTo>
                  <a:cubicBezTo>
                    <a:pt x="68" y="29"/>
                    <a:pt x="68" y="29"/>
                    <a:pt x="68" y="29"/>
                  </a:cubicBezTo>
                  <a:cubicBezTo>
                    <a:pt x="80" y="33"/>
                    <a:pt x="80" y="33"/>
                    <a:pt x="80" y="33"/>
                  </a:cubicBezTo>
                  <a:cubicBezTo>
                    <a:pt x="113" y="12"/>
                    <a:pt x="113" y="12"/>
                    <a:pt x="113" y="12"/>
                  </a:cubicBezTo>
                  <a:cubicBezTo>
                    <a:pt x="117" y="8"/>
                    <a:pt x="120" y="4"/>
                    <a:pt x="124" y="0"/>
                  </a:cubicBezTo>
                  <a:cubicBezTo>
                    <a:pt x="124" y="0"/>
                    <a:pt x="124" y="0"/>
                    <a:pt x="124" y="0"/>
                  </a:cubicBezTo>
                  <a:cubicBezTo>
                    <a:pt x="124" y="0"/>
                    <a:pt x="124" y="0"/>
                    <a:pt x="124" y="0"/>
                  </a:cubicBezTo>
                  <a:cubicBezTo>
                    <a:pt x="162" y="28"/>
                    <a:pt x="162" y="28"/>
                    <a:pt x="162" y="28"/>
                  </a:cubicBezTo>
                  <a:cubicBezTo>
                    <a:pt x="153" y="87"/>
                    <a:pt x="153" y="87"/>
                    <a:pt x="153" y="87"/>
                  </a:cubicBezTo>
                  <a:cubicBezTo>
                    <a:pt x="165" y="114"/>
                    <a:pt x="165" y="114"/>
                    <a:pt x="165" y="114"/>
                  </a:cubicBezTo>
                  <a:cubicBezTo>
                    <a:pt x="162" y="127"/>
                    <a:pt x="162" y="127"/>
                    <a:pt x="162" y="127"/>
                  </a:cubicBezTo>
                  <a:cubicBezTo>
                    <a:pt x="198" y="182"/>
                    <a:pt x="198" y="182"/>
                    <a:pt x="198" y="182"/>
                  </a:cubicBezTo>
                  <a:lnTo>
                    <a:pt x="187" y="192"/>
                  </a:ln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2" name="Freeform 22">
              <a:extLst>
                <a:ext uri="{FF2B5EF4-FFF2-40B4-BE49-F238E27FC236}">
                  <a16:creationId xmlns:a16="http://schemas.microsoft.com/office/drawing/2014/main" id="{B3C92520-CC79-C5C9-3064-9D9899AAE00D}"/>
                </a:ext>
              </a:extLst>
            </p:cNvPr>
            <p:cNvSpPr>
              <a:spLocks/>
            </p:cNvSpPr>
            <p:nvPr/>
          </p:nvSpPr>
          <p:spPr bwMode="auto">
            <a:xfrm>
              <a:off x="6219" y="2535"/>
              <a:ext cx="473" cy="537"/>
            </a:xfrm>
            <a:custGeom>
              <a:avLst/>
              <a:gdLst>
                <a:gd name="T0" fmla="*/ 471 w 473"/>
                <a:gd name="T1" fmla="*/ 164 h 537"/>
                <a:gd name="T2" fmla="*/ 300 w 473"/>
                <a:gd name="T3" fmla="*/ 399 h 537"/>
                <a:gd name="T4" fmla="*/ 307 w 473"/>
                <a:gd name="T5" fmla="*/ 487 h 537"/>
                <a:gd name="T6" fmla="*/ 328 w 473"/>
                <a:gd name="T7" fmla="*/ 514 h 537"/>
                <a:gd name="T8" fmla="*/ 338 w 473"/>
                <a:gd name="T9" fmla="*/ 537 h 537"/>
                <a:gd name="T10" fmla="*/ 312 w 473"/>
                <a:gd name="T11" fmla="*/ 523 h 537"/>
                <a:gd name="T12" fmla="*/ 297 w 473"/>
                <a:gd name="T13" fmla="*/ 525 h 537"/>
                <a:gd name="T14" fmla="*/ 281 w 473"/>
                <a:gd name="T15" fmla="*/ 509 h 537"/>
                <a:gd name="T16" fmla="*/ 169 w 473"/>
                <a:gd name="T17" fmla="*/ 475 h 537"/>
                <a:gd name="T18" fmla="*/ 162 w 473"/>
                <a:gd name="T19" fmla="*/ 449 h 537"/>
                <a:gd name="T20" fmla="*/ 88 w 473"/>
                <a:gd name="T21" fmla="*/ 406 h 537"/>
                <a:gd name="T22" fmla="*/ 50 w 473"/>
                <a:gd name="T23" fmla="*/ 409 h 537"/>
                <a:gd name="T24" fmla="*/ 50 w 473"/>
                <a:gd name="T25" fmla="*/ 409 h 537"/>
                <a:gd name="T26" fmla="*/ 43 w 473"/>
                <a:gd name="T27" fmla="*/ 340 h 537"/>
                <a:gd name="T28" fmla="*/ 21 w 473"/>
                <a:gd name="T29" fmla="*/ 314 h 537"/>
                <a:gd name="T30" fmla="*/ 24 w 473"/>
                <a:gd name="T31" fmla="*/ 264 h 537"/>
                <a:gd name="T32" fmla="*/ 0 w 473"/>
                <a:gd name="T33" fmla="*/ 264 h 537"/>
                <a:gd name="T34" fmla="*/ 9 w 473"/>
                <a:gd name="T35" fmla="*/ 140 h 537"/>
                <a:gd name="T36" fmla="*/ 95 w 473"/>
                <a:gd name="T37" fmla="*/ 83 h 537"/>
                <a:gd name="T38" fmla="*/ 140 w 473"/>
                <a:gd name="T39" fmla="*/ 12 h 537"/>
                <a:gd name="T40" fmla="*/ 140 w 473"/>
                <a:gd name="T41" fmla="*/ 0 h 537"/>
                <a:gd name="T42" fmla="*/ 140 w 473"/>
                <a:gd name="T43" fmla="*/ 0 h 537"/>
                <a:gd name="T44" fmla="*/ 209 w 473"/>
                <a:gd name="T45" fmla="*/ 7 h 537"/>
                <a:gd name="T46" fmla="*/ 200 w 473"/>
                <a:gd name="T47" fmla="*/ 47 h 537"/>
                <a:gd name="T48" fmla="*/ 269 w 473"/>
                <a:gd name="T49" fmla="*/ 66 h 537"/>
                <a:gd name="T50" fmla="*/ 269 w 473"/>
                <a:gd name="T51" fmla="*/ 107 h 537"/>
                <a:gd name="T52" fmla="*/ 243 w 473"/>
                <a:gd name="T53" fmla="*/ 119 h 537"/>
                <a:gd name="T54" fmla="*/ 259 w 473"/>
                <a:gd name="T55" fmla="*/ 133 h 537"/>
                <a:gd name="T56" fmla="*/ 290 w 473"/>
                <a:gd name="T57" fmla="*/ 133 h 537"/>
                <a:gd name="T58" fmla="*/ 290 w 473"/>
                <a:gd name="T59" fmla="*/ 150 h 537"/>
                <a:gd name="T60" fmla="*/ 366 w 473"/>
                <a:gd name="T61" fmla="*/ 159 h 537"/>
                <a:gd name="T62" fmla="*/ 400 w 473"/>
                <a:gd name="T63" fmla="*/ 126 h 537"/>
                <a:gd name="T64" fmla="*/ 412 w 473"/>
                <a:gd name="T65" fmla="*/ 133 h 537"/>
                <a:gd name="T66" fmla="*/ 428 w 473"/>
                <a:gd name="T67" fmla="*/ 123 h 537"/>
                <a:gd name="T68" fmla="*/ 440 w 473"/>
                <a:gd name="T69" fmla="*/ 147 h 537"/>
                <a:gd name="T70" fmla="*/ 471 w 473"/>
                <a:gd name="T71" fmla="*/ 161 h 537"/>
                <a:gd name="T72" fmla="*/ 473 w 473"/>
                <a:gd name="T73" fmla="*/ 161 h 537"/>
                <a:gd name="T74" fmla="*/ 471 w 473"/>
                <a:gd name="T75" fmla="*/ 16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3" h="537">
                  <a:moveTo>
                    <a:pt x="471" y="164"/>
                  </a:moveTo>
                  <a:lnTo>
                    <a:pt x="300" y="399"/>
                  </a:lnTo>
                  <a:lnTo>
                    <a:pt x="307" y="487"/>
                  </a:lnTo>
                  <a:lnTo>
                    <a:pt x="328" y="514"/>
                  </a:lnTo>
                  <a:lnTo>
                    <a:pt x="338" y="537"/>
                  </a:lnTo>
                  <a:lnTo>
                    <a:pt x="312" y="523"/>
                  </a:lnTo>
                  <a:lnTo>
                    <a:pt x="297" y="525"/>
                  </a:lnTo>
                  <a:lnTo>
                    <a:pt x="281" y="509"/>
                  </a:lnTo>
                  <a:lnTo>
                    <a:pt x="169" y="475"/>
                  </a:lnTo>
                  <a:lnTo>
                    <a:pt x="162" y="449"/>
                  </a:lnTo>
                  <a:lnTo>
                    <a:pt x="88" y="406"/>
                  </a:lnTo>
                  <a:lnTo>
                    <a:pt x="50" y="409"/>
                  </a:lnTo>
                  <a:lnTo>
                    <a:pt x="50" y="409"/>
                  </a:lnTo>
                  <a:lnTo>
                    <a:pt x="43" y="340"/>
                  </a:lnTo>
                  <a:lnTo>
                    <a:pt x="21" y="314"/>
                  </a:lnTo>
                  <a:lnTo>
                    <a:pt x="24" y="264"/>
                  </a:lnTo>
                  <a:lnTo>
                    <a:pt x="0" y="264"/>
                  </a:lnTo>
                  <a:lnTo>
                    <a:pt x="9" y="140"/>
                  </a:lnTo>
                  <a:lnTo>
                    <a:pt x="95" y="83"/>
                  </a:lnTo>
                  <a:lnTo>
                    <a:pt x="140" y="12"/>
                  </a:lnTo>
                  <a:lnTo>
                    <a:pt x="140" y="0"/>
                  </a:lnTo>
                  <a:lnTo>
                    <a:pt x="140" y="0"/>
                  </a:lnTo>
                  <a:lnTo>
                    <a:pt x="209" y="7"/>
                  </a:lnTo>
                  <a:lnTo>
                    <a:pt x="200" y="47"/>
                  </a:lnTo>
                  <a:lnTo>
                    <a:pt x="269" y="66"/>
                  </a:lnTo>
                  <a:lnTo>
                    <a:pt x="269" y="107"/>
                  </a:lnTo>
                  <a:lnTo>
                    <a:pt x="243" y="119"/>
                  </a:lnTo>
                  <a:lnTo>
                    <a:pt x="259" y="133"/>
                  </a:lnTo>
                  <a:lnTo>
                    <a:pt x="290" y="133"/>
                  </a:lnTo>
                  <a:lnTo>
                    <a:pt x="290" y="150"/>
                  </a:lnTo>
                  <a:lnTo>
                    <a:pt x="366" y="159"/>
                  </a:lnTo>
                  <a:lnTo>
                    <a:pt x="400" y="126"/>
                  </a:lnTo>
                  <a:lnTo>
                    <a:pt x="412" y="133"/>
                  </a:lnTo>
                  <a:lnTo>
                    <a:pt x="428" y="123"/>
                  </a:lnTo>
                  <a:lnTo>
                    <a:pt x="440" y="147"/>
                  </a:lnTo>
                  <a:lnTo>
                    <a:pt x="471" y="161"/>
                  </a:lnTo>
                  <a:lnTo>
                    <a:pt x="473" y="161"/>
                  </a:lnTo>
                  <a:lnTo>
                    <a:pt x="471" y="164"/>
                  </a:ln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3" name="Freeform 23">
              <a:extLst>
                <a:ext uri="{FF2B5EF4-FFF2-40B4-BE49-F238E27FC236}">
                  <a16:creationId xmlns:a16="http://schemas.microsoft.com/office/drawing/2014/main" id="{81A1CAAD-1F87-7163-A249-21F06BF0C0AA}"/>
                </a:ext>
              </a:extLst>
            </p:cNvPr>
            <p:cNvSpPr>
              <a:spLocks/>
            </p:cNvSpPr>
            <p:nvPr/>
          </p:nvSpPr>
          <p:spPr bwMode="auto">
            <a:xfrm>
              <a:off x="5828" y="2639"/>
              <a:ext cx="441" cy="381"/>
            </a:xfrm>
            <a:custGeom>
              <a:avLst/>
              <a:gdLst>
                <a:gd name="T0" fmla="*/ 441 w 441"/>
                <a:gd name="T1" fmla="*/ 305 h 381"/>
                <a:gd name="T2" fmla="*/ 441 w 441"/>
                <a:gd name="T3" fmla="*/ 305 h 381"/>
                <a:gd name="T4" fmla="*/ 412 w 441"/>
                <a:gd name="T5" fmla="*/ 305 h 381"/>
                <a:gd name="T6" fmla="*/ 403 w 441"/>
                <a:gd name="T7" fmla="*/ 317 h 381"/>
                <a:gd name="T8" fmla="*/ 384 w 441"/>
                <a:gd name="T9" fmla="*/ 307 h 381"/>
                <a:gd name="T10" fmla="*/ 374 w 441"/>
                <a:gd name="T11" fmla="*/ 317 h 381"/>
                <a:gd name="T12" fmla="*/ 384 w 441"/>
                <a:gd name="T13" fmla="*/ 329 h 381"/>
                <a:gd name="T14" fmla="*/ 350 w 441"/>
                <a:gd name="T15" fmla="*/ 348 h 381"/>
                <a:gd name="T16" fmla="*/ 293 w 441"/>
                <a:gd name="T17" fmla="*/ 314 h 381"/>
                <a:gd name="T18" fmla="*/ 279 w 441"/>
                <a:gd name="T19" fmla="*/ 329 h 381"/>
                <a:gd name="T20" fmla="*/ 257 w 441"/>
                <a:gd name="T21" fmla="*/ 312 h 381"/>
                <a:gd name="T22" fmla="*/ 226 w 441"/>
                <a:gd name="T23" fmla="*/ 317 h 381"/>
                <a:gd name="T24" fmla="*/ 234 w 441"/>
                <a:gd name="T25" fmla="*/ 333 h 381"/>
                <a:gd name="T26" fmla="*/ 205 w 441"/>
                <a:gd name="T27" fmla="*/ 336 h 381"/>
                <a:gd name="T28" fmla="*/ 186 w 441"/>
                <a:gd name="T29" fmla="*/ 381 h 381"/>
                <a:gd name="T30" fmla="*/ 157 w 441"/>
                <a:gd name="T31" fmla="*/ 362 h 381"/>
                <a:gd name="T32" fmla="*/ 153 w 441"/>
                <a:gd name="T33" fmla="*/ 376 h 381"/>
                <a:gd name="T34" fmla="*/ 127 w 441"/>
                <a:gd name="T35" fmla="*/ 371 h 381"/>
                <a:gd name="T36" fmla="*/ 127 w 441"/>
                <a:gd name="T37" fmla="*/ 319 h 381"/>
                <a:gd name="T38" fmla="*/ 105 w 441"/>
                <a:gd name="T39" fmla="*/ 307 h 381"/>
                <a:gd name="T40" fmla="*/ 72 w 441"/>
                <a:gd name="T41" fmla="*/ 255 h 381"/>
                <a:gd name="T42" fmla="*/ 67 w 441"/>
                <a:gd name="T43" fmla="*/ 260 h 381"/>
                <a:gd name="T44" fmla="*/ 67 w 441"/>
                <a:gd name="T45" fmla="*/ 260 h 381"/>
                <a:gd name="T46" fmla="*/ 67 w 441"/>
                <a:gd name="T47" fmla="*/ 257 h 381"/>
                <a:gd name="T48" fmla="*/ 29 w 441"/>
                <a:gd name="T49" fmla="*/ 181 h 381"/>
                <a:gd name="T50" fmla="*/ 0 w 441"/>
                <a:gd name="T51" fmla="*/ 145 h 381"/>
                <a:gd name="T52" fmla="*/ 53 w 441"/>
                <a:gd name="T53" fmla="*/ 74 h 381"/>
                <a:gd name="T54" fmla="*/ 57 w 441"/>
                <a:gd name="T55" fmla="*/ 48 h 381"/>
                <a:gd name="T56" fmla="*/ 72 w 441"/>
                <a:gd name="T57" fmla="*/ 19 h 381"/>
                <a:gd name="T58" fmla="*/ 160 w 441"/>
                <a:gd name="T59" fmla="*/ 0 h 381"/>
                <a:gd name="T60" fmla="*/ 160 w 441"/>
                <a:gd name="T61" fmla="*/ 0 h 381"/>
                <a:gd name="T62" fmla="*/ 160 w 441"/>
                <a:gd name="T63" fmla="*/ 0 h 381"/>
                <a:gd name="T64" fmla="*/ 162 w 441"/>
                <a:gd name="T65" fmla="*/ 3 h 381"/>
                <a:gd name="T66" fmla="*/ 162 w 441"/>
                <a:gd name="T67" fmla="*/ 0 h 381"/>
                <a:gd name="T68" fmla="*/ 219 w 441"/>
                <a:gd name="T69" fmla="*/ 0 h 381"/>
                <a:gd name="T70" fmla="*/ 231 w 441"/>
                <a:gd name="T71" fmla="*/ 29 h 381"/>
                <a:gd name="T72" fmla="*/ 246 w 441"/>
                <a:gd name="T73" fmla="*/ 74 h 381"/>
                <a:gd name="T74" fmla="*/ 291 w 441"/>
                <a:gd name="T75" fmla="*/ 88 h 381"/>
                <a:gd name="T76" fmla="*/ 331 w 441"/>
                <a:gd name="T77" fmla="*/ 50 h 381"/>
                <a:gd name="T78" fmla="*/ 391 w 441"/>
                <a:gd name="T79" fmla="*/ 34 h 381"/>
                <a:gd name="T80" fmla="*/ 400 w 441"/>
                <a:gd name="T81" fmla="*/ 36 h 381"/>
                <a:gd name="T82" fmla="*/ 391 w 441"/>
                <a:gd name="T83" fmla="*/ 160 h 381"/>
                <a:gd name="T84" fmla="*/ 415 w 441"/>
                <a:gd name="T85" fmla="*/ 160 h 381"/>
                <a:gd name="T86" fmla="*/ 412 w 441"/>
                <a:gd name="T87" fmla="*/ 210 h 381"/>
                <a:gd name="T88" fmla="*/ 434 w 441"/>
                <a:gd name="T89" fmla="*/ 236 h 381"/>
                <a:gd name="T90" fmla="*/ 441 w 441"/>
                <a:gd name="T91" fmla="*/ 305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381">
                  <a:moveTo>
                    <a:pt x="441" y="305"/>
                  </a:moveTo>
                  <a:lnTo>
                    <a:pt x="441" y="305"/>
                  </a:lnTo>
                  <a:lnTo>
                    <a:pt x="412" y="305"/>
                  </a:lnTo>
                  <a:lnTo>
                    <a:pt x="403" y="317"/>
                  </a:lnTo>
                  <a:lnTo>
                    <a:pt x="384" y="307"/>
                  </a:lnTo>
                  <a:lnTo>
                    <a:pt x="374" y="317"/>
                  </a:lnTo>
                  <a:lnTo>
                    <a:pt x="384" y="329"/>
                  </a:lnTo>
                  <a:lnTo>
                    <a:pt x="350" y="348"/>
                  </a:lnTo>
                  <a:lnTo>
                    <a:pt x="293" y="314"/>
                  </a:lnTo>
                  <a:lnTo>
                    <a:pt x="279" y="329"/>
                  </a:lnTo>
                  <a:lnTo>
                    <a:pt x="257" y="312"/>
                  </a:lnTo>
                  <a:lnTo>
                    <a:pt x="226" y="317"/>
                  </a:lnTo>
                  <a:lnTo>
                    <a:pt x="234" y="333"/>
                  </a:lnTo>
                  <a:lnTo>
                    <a:pt x="205" y="336"/>
                  </a:lnTo>
                  <a:lnTo>
                    <a:pt x="186" y="381"/>
                  </a:lnTo>
                  <a:lnTo>
                    <a:pt x="157" y="362"/>
                  </a:lnTo>
                  <a:lnTo>
                    <a:pt x="153" y="376"/>
                  </a:lnTo>
                  <a:lnTo>
                    <a:pt x="127" y="371"/>
                  </a:lnTo>
                  <a:lnTo>
                    <a:pt x="127" y="319"/>
                  </a:lnTo>
                  <a:lnTo>
                    <a:pt x="105" y="307"/>
                  </a:lnTo>
                  <a:lnTo>
                    <a:pt x="72" y="255"/>
                  </a:lnTo>
                  <a:lnTo>
                    <a:pt x="67" y="260"/>
                  </a:lnTo>
                  <a:lnTo>
                    <a:pt x="67" y="260"/>
                  </a:lnTo>
                  <a:lnTo>
                    <a:pt x="67" y="257"/>
                  </a:lnTo>
                  <a:lnTo>
                    <a:pt x="29" y="181"/>
                  </a:lnTo>
                  <a:lnTo>
                    <a:pt x="0" y="145"/>
                  </a:lnTo>
                  <a:lnTo>
                    <a:pt x="53" y="74"/>
                  </a:lnTo>
                  <a:lnTo>
                    <a:pt x="57" y="48"/>
                  </a:lnTo>
                  <a:lnTo>
                    <a:pt x="72" y="19"/>
                  </a:lnTo>
                  <a:lnTo>
                    <a:pt x="160" y="0"/>
                  </a:lnTo>
                  <a:lnTo>
                    <a:pt x="160" y="0"/>
                  </a:lnTo>
                  <a:lnTo>
                    <a:pt x="160" y="0"/>
                  </a:lnTo>
                  <a:lnTo>
                    <a:pt x="162" y="3"/>
                  </a:lnTo>
                  <a:lnTo>
                    <a:pt x="162" y="0"/>
                  </a:lnTo>
                  <a:lnTo>
                    <a:pt x="219" y="0"/>
                  </a:lnTo>
                  <a:lnTo>
                    <a:pt x="231" y="29"/>
                  </a:lnTo>
                  <a:lnTo>
                    <a:pt x="246" y="74"/>
                  </a:lnTo>
                  <a:lnTo>
                    <a:pt x="291" y="88"/>
                  </a:lnTo>
                  <a:lnTo>
                    <a:pt x="331" y="50"/>
                  </a:lnTo>
                  <a:lnTo>
                    <a:pt x="391" y="34"/>
                  </a:lnTo>
                  <a:lnTo>
                    <a:pt x="400" y="36"/>
                  </a:lnTo>
                  <a:lnTo>
                    <a:pt x="391" y="160"/>
                  </a:lnTo>
                  <a:lnTo>
                    <a:pt x="415" y="160"/>
                  </a:lnTo>
                  <a:lnTo>
                    <a:pt x="412" y="210"/>
                  </a:lnTo>
                  <a:lnTo>
                    <a:pt x="434" y="236"/>
                  </a:lnTo>
                  <a:lnTo>
                    <a:pt x="441" y="305"/>
                  </a:ln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4" name="Rectangle 24">
              <a:extLst>
                <a:ext uri="{FF2B5EF4-FFF2-40B4-BE49-F238E27FC236}">
                  <a16:creationId xmlns:a16="http://schemas.microsoft.com/office/drawing/2014/main" id="{EE90CA3B-5E66-6A07-FE4E-9A1E86B6A547}"/>
                </a:ext>
              </a:extLst>
            </p:cNvPr>
            <p:cNvSpPr>
              <a:spLocks noChangeArrowheads="1"/>
            </p:cNvSpPr>
            <p:nvPr/>
          </p:nvSpPr>
          <p:spPr bwMode="auto">
            <a:xfrm>
              <a:off x="5895" y="2896"/>
              <a:ext cx="1" cy="3"/>
            </a:xfrm>
            <a:prstGeom prst="rect">
              <a:avLst/>
            </a:pr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5" name="Freeform 25">
              <a:extLst>
                <a:ext uri="{FF2B5EF4-FFF2-40B4-BE49-F238E27FC236}">
                  <a16:creationId xmlns:a16="http://schemas.microsoft.com/office/drawing/2014/main" id="{0B0EC570-A0C1-41E6-D321-6E78DA0F784F}"/>
                </a:ext>
              </a:extLst>
            </p:cNvPr>
            <p:cNvSpPr>
              <a:spLocks/>
            </p:cNvSpPr>
            <p:nvPr/>
          </p:nvSpPr>
          <p:spPr bwMode="auto">
            <a:xfrm>
              <a:off x="5988" y="2639"/>
              <a:ext cx="2" cy="3"/>
            </a:xfrm>
            <a:custGeom>
              <a:avLst/>
              <a:gdLst>
                <a:gd name="T0" fmla="*/ 0 w 2"/>
                <a:gd name="T1" fmla="*/ 0 h 3"/>
                <a:gd name="T2" fmla="*/ 2 w 2"/>
                <a:gd name="T3" fmla="*/ 0 h 3"/>
                <a:gd name="T4" fmla="*/ 2 w 2"/>
                <a:gd name="T5" fmla="*/ 3 h 3"/>
                <a:gd name="T6" fmla="*/ 0 w 2"/>
                <a:gd name="T7" fmla="*/ 0 h 3"/>
                <a:gd name="T8" fmla="*/ 0 w 2"/>
                <a:gd name="T9" fmla="*/ 0 h 3"/>
                <a:gd name="T10" fmla="*/ 0 w 2"/>
                <a:gd name="T11" fmla="*/ 0 h 3"/>
                <a:gd name="T12" fmla="*/ 0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0"/>
                  </a:moveTo>
                  <a:lnTo>
                    <a:pt x="2" y="0"/>
                  </a:lnTo>
                  <a:lnTo>
                    <a:pt x="2" y="3"/>
                  </a:lnTo>
                  <a:lnTo>
                    <a:pt x="0" y="0"/>
                  </a:lnTo>
                  <a:lnTo>
                    <a:pt x="0" y="0"/>
                  </a:lnTo>
                  <a:lnTo>
                    <a:pt x="0" y="0"/>
                  </a:lnTo>
                  <a:lnTo>
                    <a:pt x="0" y="0"/>
                  </a:ln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6" name="Rectangle 26">
              <a:extLst>
                <a:ext uri="{FF2B5EF4-FFF2-40B4-BE49-F238E27FC236}">
                  <a16:creationId xmlns:a16="http://schemas.microsoft.com/office/drawing/2014/main" id="{DB6F35B4-67E1-7C55-788A-50DC26951D0F}"/>
                </a:ext>
              </a:extLst>
            </p:cNvPr>
            <p:cNvSpPr>
              <a:spLocks noChangeArrowheads="1"/>
            </p:cNvSpPr>
            <p:nvPr/>
          </p:nvSpPr>
          <p:spPr bwMode="auto">
            <a:xfrm>
              <a:off x="6269" y="2944"/>
              <a:ext cx="1" cy="1"/>
            </a:xfrm>
            <a:prstGeom prst="rect">
              <a:avLst/>
            </a:pr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7" name="Freeform 27">
              <a:extLst>
                <a:ext uri="{FF2B5EF4-FFF2-40B4-BE49-F238E27FC236}">
                  <a16:creationId xmlns:a16="http://schemas.microsoft.com/office/drawing/2014/main" id="{662C145D-3919-99CD-8F26-B12A1183C7F7}"/>
                </a:ext>
              </a:extLst>
            </p:cNvPr>
            <p:cNvSpPr>
              <a:spLocks/>
            </p:cNvSpPr>
            <p:nvPr/>
          </p:nvSpPr>
          <p:spPr bwMode="auto">
            <a:xfrm>
              <a:off x="6359" y="2532"/>
              <a:ext cx="0" cy="3"/>
            </a:xfrm>
            <a:custGeom>
              <a:avLst/>
              <a:gdLst>
                <a:gd name="T0" fmla="*/ 3 h 3"/>
                <a:gd name="T1" fmla="*/ 3 h 3"/>
                <a:gd name="T2" fmla="*/ 3 h 3"/>
                <a:gd name="T3" fmla="*/ 0 h 3"/>
                <a:gd name="T4" fmla="*/ 3 h 3"/>
                <a:gd name="T5" fmla="*/ 3 h 3"/>
              </a:gdLst>
              <a:ahLst/>
              <a:cxnLst>
                <a:cxn ang="0">
                  <a:pos x="0" y="T0"/>
                </a:cxn>
                <a:cxn ang="0">
                  <a:pos x="0" y="T1"/>
                </a:cxn>
                <a:cxn ang="0">
                  <a:pos x="0" y="T2"/>
                </a:cxn>
                <a:cxn ang="0">
                  <a:pos x="0" y="T3"/>
                </a:cxn>
                <a:cxn ang="0">
                  <a:pos x="0" y="T4"/>
                </a:cxn>
                <a:cxn ang="0">
                  <a:pos x="0" y="T5"/>
                </a:cxn>
              </a:cxnLst>
              <a:rect l="0" t="0" r="r" b="b"/>
              <a:pathLst>
                <a:path h="3">
                  <a:moveTo>
                    <a:pt x="0" y="3"/>
                  </a:moveTo>
                  <a:lnTo>
                    <a:pt x="0" y="3"/>
                  </a:lnTo>
                  <a:lnTo>
                    <a:pt x="0" y="3"/>
                  </a:lnTo>
                  <a:lnTo>
                    <a:pt x="0" y="0"/>
                  </a:lnTo>
                  <a:lnTo>
                    <a:pt x="0" y="3"/>
                  </a:lnTo>
                  <a:lnTo>
                    <a:pt x="0" y="3"/>
                  </a:ln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8" name="Line 28">
              <a:extLst>
                <a:ext uri="{FF2B5EF4-FFF2-40B4-BE49-F238E27FC236}">
                  <a16:creationId xmlns:a16="http://schemas.microsoft.com/office/drawing/2014/main" id="{C684F89F-B55F-F243-808B-6C248F30F217}"/>
                </a:ext>
              </a:extLst>
            </p:cNvPr>
            <p:cNvSpPr>
              <a:spLocks noChangeShapeType="1"/>
            </p:cNvSpPr>
            <p:nvPr/>
          </p:nvSpPr>
          <p:spPr bwMode="auto">
            <a:xfrm>
              <a:off x="5395" y="1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9" name="Line 29">
              <a:extLst>
                <a:ext uri="{FF2B5EF4-FFF2-40B4-BE49-F238E27FC236}">
                  <a16:creationId xmlns:a16="http://schemas.microsoft.com/office/drawing/2014/main" id="{9C2EC8DA-B158-3868-E3BD-73F7E96A53D2}"/>
                </a:ext>
              </a:extLst>
            </p:cNvPr>
            <p:cNvSpPr>
              <a:spLocks noChangeShapeType="1"/>
            </p:cNvSpPr>
            <p:nvPr/>
          </p:nvSpPr>
          <p:spPr bwMode="auto">
            <a:xfrm>
              <a:off x="5395" y="1638"/>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0" name="Freeform 30">
              <a:extLst>
                <a:ext uri="{FF2B5EF4-FFF2-40B4-BE49-F238E27FC236}">
                  <a16:creationId xmlns:a16="http://schemas.microsoft.com/office/drawing/2014/main" id="{C28C6344-AB00-7076-C282-3C885F8F1575}"/>
                </a:ext>
              </a:extLst>
            </p:cNvPr>
            <p:cNvSpPr>
              <a:spLocks/>
            </p:cNvSpPr>
            <p:nvPr/>
          </p:nvSpPr>
          <p:spPr bwMode="auto">
            <a:xfrm>
              <a:off x="5469" y="1612"/>
              <a:ext cx="509" cy="442"/>
            </a:xfrm>
            <a:custGeom>
              <a:avLst/>
              <a:gdLst>
                <a:gd name="T0" fmla="*/ 509 w 509"/>
                <a:gd name="T1" fmla="*/ 183 h 442"/>
                <a:gd name="T2" fmla="*/ 500 w 509"/>
                <a:gd name="T3" fmla="*/ 200 h 442"/>
                <a:gd name="T4" fmla="*/ 474 w 509"/>
                <a:gd name="T5" fmla="*/ 192 h 442"/>
                <a:gd name="T6" fmla="*/ 462 w 509"/>
                <a:gd name="T7" fmla="*/ 209 h 442"/>
                <a:gd name="T8" fmla="*/ 443 w 509"/>
                <a:gd name="T9" fmla="*/ 261 h 442"/>
                <a:gd name="T10" fmla="*/ 421 w 509"/>
                <a:gd name="T11" fmla="*/ 299 h 442"/>
                <a:gd name="T12" fmla="*/ 443 w 509"/>
                <a:gd name="T13" fmla="*/ 314 h 442"/>
                <a:gd name="T14" fmla="*/ 407 w 509"/>
                <a:gd name="T15" fmla="*/ 366 h 442"/>
                <a:gd name="T16" fmla="*/ 395 w 509"/>
                <a:gd name="T17" fmla="*/ 380 h 442"/>
                <a:gd name="T18" fmla="*/ 407 w 509"/>
                <a:gd name="T19" fmla="*/ 399 h 442"/>
                <a:gd name="T20" fmla="*/ 395 w 509"/>
                <a:gd name="T21" fmla="*/ 430 h 442"/>
                <a:gd name="T22" fmla="*/ 390 w 509"/>
                <a:gd name="T23" fmla="*/ 442 h 442"/>
                <a:gd name="T24" fmla="*/ 283 w 509"/>
                <a:gd name="T25" fmla="*/ 442 h 442"/>
                <a:gd name="T26" fmla="*/ 271 w 509"/>
                <a:gd name="T27" fmla="*/ 418 h 442"/>
                <a:gd name="T28" fmla="*/ 224 w 509"/>
                <a:gd name="T29" fmla="*/ 402 h 442"/>
                <a:gd name="T30" fmla="*/ 207 w 509"/>
                <a:gd name="T31" fmla="*/ 392 h 442"/>
                <a:gd name="T32" fmla="*/ 190 w 509"/>
                <a:gd name="T33" fmla="*/ 402 h 442"/>
                <a:gd name="T34" fmla="*/ 133 w 509"/>
                <a:gd name="T35" fmla="*/ 385 h 442"/>
                <a:gd name="T36" fmla="*/ 126 w 509"/>
                <a:gd name="T37" fmla="*/ 361 h 442"/>
                <a:gd name="T38" fmla="*/ 109 w 509"/>
                <a:gd name="T39" fmla="*/ 361 h 442"/>
                <a:gd name="T40" fmla="*/ 69 w 509"/>
                <a:gd name="T41" fmla="*/ 340 h 442"/>
                <a:gd name="T42" fmla="*/ 50 w 509"/>
                <a:gd name="T43" fmla="*/ 347 h 442"/>
                <a:gd name="T44" fmla="*/ 36 w 509"/>
                <a:gd name="T45" fmla="*/ 311 h 442"/>
                <a:gd name="T46" fmla="*/ 50 w 509"/>
                <a:gd name="T47" fmla="*/ 261 h 442"/>
                <a:gd name="T48" fmla="*/ 9 w 509"/>
                <a:gd name="T49" fmla="*/ 242 h 442"/>
                <a:gd name="T50" fmla="*/ 40 w 509"/>
                <a:gd name="T51" fmla="*/ 166 h 442"/>
                <a:gd name="T52" fmla="*/ 0 w 509"/>
                <a:gd name="T53" fmla="*/ 116 h 442"/>
                <a:gd name="T54" fmla="*/ 24 w 509"/>
                <a:gd name="T55" fmla="*/ 76 h 442"/>
                <a:gd name="T56" fmla="*/ 31 w 509"/>
                <a:gd name="T57" fmla="*/ 76 h 442"/>
                <a:gd name="T58" fmla="*/ 52 w 509"/>
                <a:gd name="T59" fmla="*/ 43 h 442"/>
                <a:gd name="T60" fmla="*/ 90 w 509"/>
                <a:gd name="T61" fmla="*/ 52 h 442"/>
                <a:gd name="T62" fmla="*/ 105 w 509"/>
                <a:gd name="T63" fmla="*/ 16 h 442"/>
                <a:gd name="T64" fmla="*/ 131 w 509"/>
                <a:gd name="T65" fmla="*/ 0 h 442"/>
                <a:gd name="T66" fmla="*/ 157 w 509"/>
                <a:gd name="T67" fmla="*/ 0 h 442"/>
                <a:gd name="T68" fmla="*/ 193 w 509"/>
                <a:gd name="T69" fmla="*/ 4 h 442"/>
                <a:gd name="T70" fmla="*/ 240 w 509"/>
                <a:gd name="T71" fmla="*/ 19 h 442"/>
                <a:gd name="T72" fmla="*/ 293 w 509"/>
                <a:gd name="T73" fmla="*/ 14 h 442"/>
                <a:gd name="T74" fmla="*/ 300 w 509"/>
                <a:gd name="T75" fmla="*/ 43 h 442"/>
                <a:gd name="T76" fmla="*/ 366 w 509"/>
                <a:gd name="T77" fmla="*/ 43 h 442"/>
                <a:gd name="T78" fmla="*/ 383 w 509"/>
                <a:gd name="T79" fmla="*/ 114 h 442"/>
                <a:gd name="T80" fmla="*/ 431 w 509"/>
                <a:gd name="T81" fmla="*/ 128 h 442"/>
                <a:gd name="T82" fmla="*/ 459 w 509"/>
                <a:gd name="T83" fmla="*/ 128 h 442"/>
                <a:gd name="T84" fmla="*/ 486 w 509"/>
                <a:gd name="T85" fmla="*/ 180 h 442"/>
                <a:gd name="T86" fmla="*/ 500 w 509"/>
                <a:gd name="T87" fmla="*/ 171 h 442"/>
                <a:gd name="T88" fmla="*/ 509 w 509"/>
                <a:gd name="T89" fmla="*/ 18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9" h="442">
                  <a:moveTo>
                    <a:pt x="509" y="183"/>
                  </a:moveTo>
                  <a:lnTo>
                    <a:pt x="500" y="200"/>
                  </a:lnTo>
                  <a:lnTo>
                    <a:pt x="474" y="192"/>
                  </a:lnTo>
                  <a:lnTo>
                    <a:pt x="462" y="209"/>
                  </a:lnTo>
                  <a:lnTo>
                    <a:pt x="443" y="261"/>
                  </a:lnTo>
                  <a:lnTo>
                    <a:pt x="421" y="299"/>
                  </a:lnTo>
                  <a:lnTo>
                    <a:pt x="443" y="314"/>
                  </a:lnTo>
                  <a:lnTo>
                    <a:pt x="407" y="366"/>
                  </a:lnTo>
                  <a:lnTo>
                    <a:pt x="395" y="380"/>
                  </a:lnTo>
                  <a:lnTo>
                    <a:pt x="407" y="399"/>
                  </a:lnTo>
                  <a:lnTo>
                    <a:pt x="395" y="430"/>
                  </a:lnTo>
                  <a:lnTo>
                    <a:pt x="390" y="442"/>
                  </a:lnTo>
                  <a:lnTo>
                    <a:pt x="283" y="442"/>
                  </a:lnTo>
                  <a:lnTo>
                    <a:pt x="271" y="418"/>
                  </a:lnTo>
                  <a:lnTo>
                    <a:pt x="224" y="402"/>
                  </a:lnTo>
                  <a:lnTo>
                    <a:pt x="207" y="392"/>
                  </a:lnTo>
                  <a:lnTo>
                    <a:pt x="190" y="402"/>
                  </a:lnTo>
                  <a:lnTo>
                    <a:pt x="133" y="385"/>
                  </a:lnTo>
                  <a:lnTo>
                    <a:pt x="126" y="361"/>
                  </a:lnTo>
                  <a:lnTo>
                    <a:pt x="109" y="361"/>
                  </a:lnTo>
                  <a:lnTo>
                    <a:pt x="69" y="340"/>
                  </a:lnTo>
                  <a:lnTo>
                    <a:pt x="50" y="347"/>
                  </a:lnTo>
                  <a:lnTo>
                    <a:pt x="36" y="311"/>
                  </a:lnTo>
                  <a:lnTo>
                    <a:pt x="50" y="261"/>
                  </a:lnTo>
                  <a:lnTo>
                    <a:pt x="9" y="242"/>
                  </a:lnTo>
                  <a:lnTo>
                    <a:pt x="40" y="166"/>
                  </a:lnTo>
                  <a:lnTo>
                    <a:pt x="0" y="116"/>
                  </a:lnTo>
                  <a:lnTo>
                    <a:pt x="24" y="76"/>
                  </a:lnTo>
                  <a:lnTo>
                    <a:pt x="31" y="76"/>
                  </a:lnTo>
                  <a:lnTo>
                    <a:pt x="52" y="43"/>
                  </a:lnTo>
                  <a:lnTo>
                    <a:pt x="90" y="52"/>
                  </a:lnTo>
                  <a:lnTo>
                    <a:pt x="105" y="16"/>
                  </a:lnTo>
                  <a:lnTo>
                    <a:pt x="131" y="0"/>
                  </a:lnTo>
                  <a:lnTo>
                    <a:pt x="157" y="0"/>
                  </a:lnTo>
                  <a:lnTo>
                    <a:pt x="193" y="4"/>
                  </a:lnTo>
                  <a:lnTo>
                    <a:pt x="240" y="19"/>
                  </a:lnTo>
                  <a:lnTo>
                    <a:pt x="293" y="14"/>
                  </a:lnTo>
                  <a:lnTo>
                    <a:pt x="300" y="43"/>
                  </a:lnTo>
                  <a:lnTo>
                    <a:pt x="366" y="43"/>
                  </a:lnTo>
                  <a:lnTo>
                    <a:pt x="383" y="114"/>
                  </a:lnTo>
                  <a:lnTo>
                    <a:pt x="431" y="128"/>
                  </a:lnTo>
                  <a:lnTo>
                    <a:pt x="459" y="128"/>
                  </a:lnTo>
                  <a:lnTo>
                    <a:pt x="486" y="180"/>
                  </a:lnTo>
                  <a:lnTo>
                    <a:pt x="500" y="171"/>
                  </a:lnTo>
                  <a:lnTo>
                    <a:pt x="509" y="183"/>
                  </a:ln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1" name="Line 31">
              <a:extLst>
                <a:ext uri="{FF2B5EF4-FFF2-40B4-BE49-F238E27FC236}">
                  <a16:creationId xmlns:a16="http://schemas.microsoft.com/office/drawing/2014/main" id="{DF794438-E86B-D8DA-4C75-6CEC69D01F8A}"/>
                </a:ext>
              </a:extLst>
            </p:cNvPr>
            <p:cNvSpPr>
              <a:spLocks noChangeShapeType="1"/>
            </p:cNvSpPr>
            <p:nvPr/>
          </p:nvSpPr>
          <p:spPr bwMode="auto">
            <a:xfrm>
              <a:off x="6533" y="141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2" name="Line 32">
              <a:extLst>
                <a:ext uri="{FF2B5EF4-FFF2-40B4-BE49-F238E27FC236}">
                  <a16:creationId xmlns:a16="http://schemas.microsoft.com/office/drawing/2014/main" id="{7CFB5577-CB68-7A36-1B74-25E8FBA216E6}"/>
                </a:ext>
              </a:extLst>
            </p:cNvPr>
            <p:cNvSpPr>
              <a:spLocks noChangeShapeType="1"/>
            </p:cNvSpPr>
            <p:nvPr/>
          </p:nvSpPr>
          <p:spPr bwMode="auto">
            <a:xfrm>
              <a:off x="6533" y="1412"/>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3" name="Freeform 33">
              <a:extLst>
                <a:ext uri="{FF2B5EF4-FFF2-40B4-BE49-F238E27FC236}">
                  <a16:creationId xmlns:a16="http://schemas.microsoft.com/office/drawing/2014/main" id="{8757C6D8-E622-0395-1AB1-1BA670B6F5A8}"/>
                </a:ext>
              </a:extLst>
            </p:cNvPr>
            <p:cNvSpPr>
              <a:spLocks/>
            </p:cNvSpPr>
            <p:nvPr/>
          </p:nvSpPr>
          <p:spPr bwMode="auto">
            <a:xfrm>
              <a:off x="5833" y="1655"/>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4" name="Line 34">
              <a:extLst>
                <a:ext uri="{FF2B5EF4-FFF2-40B4-BE49-F238E27FC236}">
                  <a16:creationId xmlns:a16="http://schemas.microsoft.com/office/drawing/2014/main" id="{946526EC-5D92-69B1-9E65-94A93D7DC131}"/>
                </a:ext>
              </a:extLst>
            </p:cNvPr>
            <p:cNvSpPr>
              <a:spLocks noChangeShapeType="1"/>
            </p:cNvSpPr>
            <p:nvPr/>
          </p:nvSpPr>
          <p:spPr bwMode="auto">
            <a:xfrm flipH="1">
              <a:off x="5833" y="1655"/>
              <a:ext cx="2"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5" name="Line 35">
              <a:extLst>
                <a:ext uri="{FF2B5EF4-FFF2-40B4-BE49-F238E27FC236}">
                  <a16:creationId xmlns:a16="http://schemas.microsoft.com/office/drawing/2014/main" id="{29524C60-EA6B-661D-5387-D3169737C178}"/>
                </a:ext>
              </a:extLst>
            </p:cNvPr>
            <p:cNvSpPr>
              <a:spLocks noChangeShapeType="1"/>
            </p:cNvSpPr>
            <p:nvPr/>
          </p:nvSpPr>
          <p:spPr bwMode="auto">
            <a:xfrm>
              <a:off x="5495" y="16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6" name="Line 36">
              <a:extLst>
                <a:ext uri="{FF2B5EF4-FFF2-40B4-BE49-F238E27FC236}">
                  <a16:creationId xmlns:a16="http://schemas.microsoft.com/office/drawing/2014/main" id="{66310389-7497-C929-444C-0B2BCA3D581C}"/>
                </a:ext>
              </a:extLst>
            </p:cNvPr>
            <p:cNvSpPr>
              <a:spLocks noChangeShapeType="1"/>
            </p:cNvSpPr>
            <p:nvPr/>
          </p:nvSpPr>
          <p:spPr bwMode="auto">
            <a:xfrm>
              <a:off x="5495" y="1688"/>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7" name="Line 37">
              <a:extLst>
                <a:ext uri="{FF2B5EF4-FFF2-40B4-BE49-F238E27FC236}">
                  <a16:creationId xmlns:a16="http://schemas.microsoft.com/office/drawing/2014/main" id="{C032C825-A0C3-32F0-C81A-0928D6E0FAEF}"/>
                </a:ext>
              </a:extLst>
            </p:cNvPr>
            <p:cNvSpPr>
              <a:spLocks noChangeShapeType="1"/>
            </p:cNvSpPr>
            <p:nvPr/>
          </p:nvSpPr>
          <p:spPr bwMode="auto">
            <a:xfrm>
              <a:off x="5978" y="179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8" name="Line 38">
              <a:extLst>
                <a:ext uri="{FF2B5EF4-FFF2-40B4-BE49-F238E27FC236}">
                  <a16:creationId xmlns:a16="http://schemas.microsoft.com/office/drawing/2014/main" id="{42FF49AA-7092-8F7E-3C08-FE5572A077DB}"/>
                </a:ext>
              </a:extLst>
            </p:cNvPr>
            <p:cNvSpPr>
              <a:spLocks noChangeShapeType="1"/>
            </p:cNvSpPr>
            <p:nvPr/>
          </p:nvSpPr>
          <p:spPr bwMode="auto">
            <a:xfrm>
              <a:off x="5978" y="1795"/>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9" name="Line 39">
              <a:extLst>
                <a:ext uri="{FF2B5EF4-FFF2-40B4-BE49-F238E27FC236}">
                  <a16:creationId xmlns:a16="http://schemas.microsoft.com/office/drawing/2014/main" id="{7B43B42D-2CF0-0663-6974-93CC3EBA314D}"/>
                </a:ext>
              </a:extLst>
            </p:cNvPr>
            <p:cNvSpPr>
              <a:spLocks noChangeShapeType="1"/>
            </p:cNvSpPr>
            <p:nvPr/>
          </p:nvSpPr>
          <p:spPr bwMode="auto">
            <a:xfrm>
              <a:off x="6300" y="170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0" name="Line 40">
              <a:extLst>
                <a:ext uri="{FF2B5EF4-FFF2-40B4-BE49-F238E27FC236}">
                  <a16:creationId xmlns:a16="http://schemas.microsoft.com/office/drawing/2014/main" id="{0588FA5E-B109-E948-1B81-4F6B3A4F95E4}"/>
                </a:ext>
              </a:extLst>
            </p:cNvPr>
            <p:cNvSpPr>
              <a:spLocks noChangeShapeType="1"/>
            </p:cNvSpPr>
            <p:nvPr/>
          </p:nvSpPr>
          <p:spPr bwMode="auto">
            <a:xfrm>
              <a:off x="6300" y="1702"/>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1" name="Freeform 41">
              <a:extLst>
                <a:ext uri="{FF2B5EF4-FFF2-40B4-BE49-F238E27FC236}">
                  <a16:creationId xmlns:a16="http://schemas.microsoft.com/office/drawing/2014/main" id="{147F62A9-798C-EE6F-68FB-97624CFB619C}"/>
                </a:ext>
              </a:extLst>
            </p:cNvPr>
            <p:cNvSpPr>
              <a:spLocks/>
            </p:cNvSpPr>
            <p:nvPr/>
          </p:nvSpPr>
          <p:spPr bwMode="auto">
            <a:xfrm>
              <a:off x="5864" y="1700"/>
              <a:ext cx="747" cy="775"/>
            </a:xfrm>
            <a:custGeom>
              <a:avLst/>
              <a:gdLst>
                <a:gd name="T0" fmla="*/ 303 w 314"/>
                <a:gd name="T1" fmla="*/ 173 h 326"/>
                <a:gd name="T2" fmla="*/ 258 w 314"/>
                <a:gd name="T3" fmla="*/ 190 h 326"/>
                <a:gd name="T4" fmla="*/ 209 w 314"/>
                <a:gd name="T5" fmla="*/ 201 h 326"/>
                <a:gd name="T6" fmla="*/ 215 w 314"/>
                <a:gd name="T7" fmla="*/ 224 h 326"/>
                <a:gd name="T8" fmla="*/ 211 w 314"/>
                <a:gd name="T9" fmla="*/ 236 h 326"/>
                <a:gd name="T10" fmla="*/ 190 w 314"/>
                <a:gd name="T11" fmla="*/ 243 h 326"/>
                <a:gd name="T12" fmla="*/ 204 w 314"/>
                <a:gd name="T13" fmla="*/ 319 h 326"/>
                <a:gd name="T14" fmla="*/ 180 w 314"/>
                <a:gd name="T15" fmla="*/ 321 h 326"/>
                <a:gd name="T16" fmla="*/ 168 w 314"/>
                <a:gd name="T17" fmla="*/ 314 h 326"/>
                <a:gd name="T18" fmla="*/ 145 w 314"/>
                <a:gd name="T19" fmla="*/ 302 h 326"/>
                <a:gd name="T20" fmla="*/ 102 w 314"/>
                <a:gd name="T21" fmla="*/ 291 h 326"/>
                <a:gd name="T22" fmla="*/ 90 w 314"/>
                <a:gd name="T23" fmla="*/ 282 h 326"/>
                <a:gd name="T24" fmla="*/ 93 w 314"/>
                <a:gd name="T25" fmla="*/ 257 h 326"/>
                <a:gd name="T26" fmla="*/ 110 w 314"/>
                <a:gd name="T27" fmla="*/ 239 h 326"/>
                <a:gd name="T28" fmla="*/ 93 w 314"/>
                <a:gd name="T29" fmla="*/ 206 h 326"/>
                <a:gd name="T30" fmla="*/ 77 w 314"/>
                <a:gd name="T31" fmla="*/ 193 h 326"/>
                <a:gd name="T32" fmla="*/ 53 w 314"/>
                <a:gd name="T33" fmla="*/ 156 h 326"/>
                <a:gd name="T34" fmla="*/ 0 w 314"/>
                <a:gd name="T35" fmla="*/ 144 h 326"/>
                <a:gd name="T36" fmla="*/ 5 w 314"/>
                <a:gd name="T37" fmla="*/ 131 h 326"/>
                <a:gd name="T38" fmla="*/ 5 w 314"/>
                <a:gd name="T39" fmla="*/ 117 h 326"/>
                <a:gd name="T40" fmla="*/ 11 w 314"/>
                <a:gd name="T41" fmla="*/ 89 h 326"/>
                <a:gd name="T42" fmla="*/ 28 w 314"/>
                <a:gd name="T43" fmla="*/ 51 h 326"/>
                <a:gd name="T44" fmla="*/ 44 w 314"/>
                <a:gd name="T45" fmla="*/ 47 h 326"/>
                <a:gd name="T46" fmla="*/ 51 w 314"/>
                <a:gd name="T47" fmla="*/ 44 h 326"/>
                <a:gd name="T48" fmla="*/ 114 w 314"/>
                <a:gd name="T49" fmla="*/ 24 h 326"/>
                <a:gd name="T50" fmla="*/ 133 w 314"/>
                <a:gd name="T51" fmla="*/ 17 h 326"/>
                <a:gd name="T52" fmla="*/ 184 w 314"/>
                <a:gd name="T53" fmla="*/ 0 h 326"/>
                <a:gd name="T54" fmla="*/ 191 w 314"/>
                <a:gd name="T55" fmla="*/ 12 h 326"/>
                <a:gd name="T56" fmla="*/ 195 w 314"/>
                <a:gd name="T57" fmla="*/ 50 h 326"/>
                <a:gd name="T58" fmla="*/ 207 w 314"/>
                <a:gd name="T59" fmla="*/ 62 h 326"/>
                <a:gd name="T60" fmla="*/ 239 w 314"/>
                <a:gd name="T61" fmla="*/ 79 h 326"/>
                <a:gd name="T62" fmla="*/ 252 w 314"/>
                <a:gd name="T63" fmla="*/ 94 h 326"/>
                <a:gd name="T64" fmla="*/ 295 w 314"/>
                <a:gd name="T65" fmla="*/ 15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4" h="326">
                  <a:moveTo>
                    <a:pt x="314" y="161"/>
                  </a:moveTo>
                  <a:cubicBezTo>
                    <a:pt x="310" y="165"/>
                    <a:pt x="307" y="169"/>
                    <a:pt x="303" y="173"/>
                  </a:cubicBezTo>
                  <a:cubicBezTo>
                    <a:pt x="270" y="194"/>
                    <a:pt x="270" y="194"/>
                    <a:pt x="270" y="194"/>
                  </a:cubicBezTo>
                  <a:cubicBezTo>
                    <a:pt x="258" y="190"/>
                    <a:pt x="258" y="190"/>
                    <a:pt x="258" y="190"/>
                  </a:cubicBezTo>
                  <a:cubicBezTo>
                    <a:pt x="252" y="194"/>
                    <a:pt x="252" y="194"/>
                    <a:pt x="252" y="194"/>
                  </a:cubicBezTo>
                  <a:cubicBezTo>
                    <a:pt x="238" y="197"/>
                    <a:pt x="223" y="199"/>
                    <a:pt x="209" y="201"/>
                  </a:cubicBezTo>
                  <a:cubicBezTo>
                    <a:pt x="209" y="207"/>
                    <a:pt x="208" y="214"/>
                    <a:pt x="208" y="220"/>
                  </a:cubicBezTo>
                  <a:cubicBezTo>
                    <a:pt x="210" y="221"/>
                    <a:pt x="212" y="223"/>
                    <a:pt x="215" y="224"/>
                  </a:cubicBezTo>
                  <a:cubicBezTo>
                    <a:pt x="212" y="226"/>
                    <a:pt x="209" y="229"/>
                    <a:pt x="206" y="231"/>
                  </a:cubicBezTo>
                  <a:cubicBezTo>
                    <a:pt x="208" y="232"/>
                    <a:pt x="209" y="234"/>
                    <a:pt x="211" y="236"/>
                  </a:cubicBezTo>
                  <a:cubicBezTo>
                    <a:pt x="199" y="247"/>
                    <a:pt x="199" y="247"/>
                    <a:pt x="199" y="247"/>
                  </a:cubicBezTo>
                  <a:cubicBezTo>
                    <a:pt x="190" y="243"/>
                    <a:pt x="190" y="243"/>
                    <a:pt x="190" y="243"/>
                  </a:cubicBezTo>
                  <a:cubicBezTo>
                    <a:pt x="204" y="279"/>
                    <a:pt x="204" y="279"/>
                    <a:pt x="204" y="279"/>
                  </a:cubicBezTo>
                  <a:cubicBezTo>
                    <a:pt x="204" y="319"/>
                    <a:pt x="204" y="319"/>
                    <a:pt x="204" y="319"/>
                  </a:cubicBezTo>
                  <a:cubicBezTo>
                    <a:pt x="203" y="319"/>
                    <a:pt x="203" y="319"/>
                    <a:pt x="203" y="319"/>
                  </a:cubicBezTo>
                  <a:cubicBezTo>
                    <a:pt x="180" y="321"/>
                    <a:pt x="180" y="321"/>
                    <a:pt x="180" y="321"/>
                  </a:cubicBezTo>
                  <a:cubicBezTo>
                    <a:pt x="177" y="326"/>
                    <a:pt x="177" y="326"/>
                    <a:pt x="177" y="326"/>
                  </a:cubicBezTo>
                  <a:cubicBezTo>
                    <a:pt x="168" y="314"/>
                    <a:pt x="168" y="314"/>
                    <a:pt x="168" y="314"/>
                  </a:cubicBezTo>
                  <a:cubicBezTo>
                    <a:pt x="152" y="314"/>
                    <a:pt x="152" y="314"/>
                    <a:pt x="152" y="314"/>
                  </a:cubicBezTo>
                  <a:cubicBezTo>
                    <a:pt x="145" y="302"/>
                    <a:pt x="145" y="302"/>
                    <a:pt x="145" y="302"/>
                  </a:cubicBezTo>
                  <a:cubicBezTo>
                    <a:pt x="123" y="307"/>
                    <a:pt x="123" y="307"/>
                    <a:pt x="123" y="307"/>
                  </a:cubicBezTo>
                  <a:cubicBezTo>
                    <a:pt x="102" y="291"/>
                    <a:pt x="102" y="291"/>
                    <a:pt x="102" y="291"/>
                  </a:cubicBezTo>
                  <a:cubicBezTo>
                    <a:pt x="94" y="284"/>
                    <a:pt x="94" y="284"/>
                    <a:pt x="94" y="284"/>
                  </a:cubicBezTo>
                  <a:cubicBezTo>
                    <a:pt x="90" y="282"/>
                    <a:pt x="90" y="282"/>
                    <a:pt x="90" y="282"/>
                  </a:cubicBezTo>
                  <a:cubicBezTo>
                    <a:pt x="102" y="263"/>
                    <a:pt x="102" y="263"/>
                    <a:pt x="102" y="263"/>
                  </a:cubicBezTo>
                  <a:cubicBezTo>
                    <a:pt x="93" y="257"/>
                    <a:pt x="93" y="257"/>
                    <a:pt x="93" y="257"/>
                  </a:cubicBezTo>
                  <a:cubicBezTo>
                    <a:pt x="93" y="239"/>
                    <a:pt x="93" y="239"/>
                    <a:pt x="93" y="239"/>
                  </a:cubicBezTo>
                  <a:cubicBezTo>
                    <a:pt x="110" y="239"/>
                    <a:pt x="110" y="239"/>
                    <a:pt x="110" y="239"/>
                  </a:cubicBezTo>
                  <a:cubicBezTo>
                    <a:pt x="105" y="218"/>
                    <a:pt x="105" y="218"/>
                    <a:pt x="105" y="218"/>
                  </a:cubicBezTo>
                  <a:cubicBezTo>
                    <a:pt x="93" y="206"/>
                    <a:pt x="93" y="206"/>
                    <a:pt x="93" y="206"/>
                  </a:cubicBezTo>
                  <a:cubicBezTo>
                    <a:pt x="82" y="209"/>
                    <a:pt x="82" y="209"/>
                    <a:pt x="82" y="209"/>
                  </a:cubicBezTo>
                  <a:cubicBezTo>
                    <a:pt x="77" y="193"/>
                    <a:pt x="77" y="193"/>
                    <a:pt x="77" y="193"/>
                  </a:cubicBezTo>
                  <a:cubicBezTo>
                    <a:pt x="77" y="185"/>
                    <a:pt x="77" y="185"/>
                    <a:pt x="77" y="185"/>
                  </a:cubicBezTo>
                  <a:cubicBezTo>
                    <a:pt x="53" y="156"/>
                    <a:pt x="53" y="156"/>
                    <a:pt x="53" y="156"/>
                  </a:cubicBezTo>
                  <a:cubicBezTo>
                    <a:pt x="37" y="163"/>
                    <a:pt x="37" y="163"/>
                    <a:pt x="37" y="163"/>
                  </a:cubicBezTo>
                  <a:cubicBezTo>
                    <a:pt x="0" y="144"/>
                    <a:pt x="0" y="144"/>
                    <a:pt x="0" y="144"/>
                  </a:cubicBezTo>
                  <a:cubicBezTo>
                    <a:pt x="0" y="144"/>
                    <a:pt x="0" y="144"/>
                    <a:pt x="0" y="144"/>
                  </a:cubicBezTo>
                  <a:cubicBezTo>
                    <a:pt x="5" y="131"/>
                    <a:pt x="5" y="131"/>
                    <a:pt x="5" y="131"/>
                  </a:cubicBezTo>
                  <a:cubicBezTo>
                    <a:pt x="0" y="123"/>
                    <a:pt x="0" y="123"/>
                    <a:pt x="0" y="123"/>
                  </a:cubicBezTo>
                  <a:cubicBezTo>
                    <a:pt x="5" y="117"/>
                    <a:pt x="5" y="117"/>
                    <a:pt x="5" y="117"/>
                  </a:cubicBezTo>
                  <a:cubicBezTo>
                    <a:pt x="20" y="95"/>
                    <a:pt x="20" y="95"/>
                    <a:pt x="20" y="95"/>
                  </a:cubicBezTo>
                  <a:cubicBezTo>
                    <a:pt x="11" y="89"/>
                    <a:pt x="11" y="89"/>
                    <a:pt x="11" y="89"/>
                  </a:cubicBezTo>
                  <a:cubicBezTo>
                    <a:pt x="20" y="73"/>
                    <a:pt x="20" y="73"/>
                    <a:pt x="20" y="73"/>
                  </a:cubicBezTo>
                  <a:cubicBezTo>
                    <a:pt x="28" y="51"/>
                    <a:pt x="28" y="51"/>
                    <a:pt x="28" y="51"/>
                  </a:cubicBezTo>
                  <a:cubicBezTo>
                    <a:pt x="33" y="44"/>
                    <a:pt x="33" y="44"/>
                    <a:pt x="33" y="44"/>
                  </a:cubicBezTo>
                  <a:cubicBezTo>
                    <a:pt x="44" y="47"/>
                    <a:pt x="44" y="47"/>
                    <a:pt x="44" y="47"/>
                  </a:cubicBezTo>
                  <a:cubicBezTo>
                    <a:pt x="48" y="40"/>
                    <a:pt x="48" y="40"/>
                    <a:pt x="48" y="40"/>
                  </a:cubicBezTo>
                  <a:cubicBezTo>
                    <a:pt x="51" y="44"/>
                    <a:pt x="51" y="44"/>
                    <a:pt x="51" y="44"/>
                  </a:cubicBezTo>
                  <a:cubicBezTo>
                    <a:pt x="86" y="42"/>
                    <a:pt x="86" y="42"/>
                    <a:pt x="86" y="42"/>
                  </a:cubicBezTo>
                  <a:cubicBezTo>
                    <a:pt x="114" y="24"/>
                    <a:pt x="114" y="24"/>
                    <a:pt x="114" y="24"/>
                  </a:cubicBezTo>
                  <a:cubicBezTo>
                    <a:pt x="126" y="24"/>
                    <a:pt x="126" y="24"/>
                    <a:pt x="126" y="24"/>
                  </a:cubicBezTo>
                  <a:cubicBezTo>
                    <a:pt x="133" y="17"/>
                    <a:pt x="133" y="17"/>
                    <a:pt x="133" y="17"/>
                  </a:cubicBezTo>
                  <a:cubicBezTo>
                    <a:pt x="168" y="8"/>
                    <a:pt x="168" y="8"/>
                    <a:pt x="168" y="8"/>
                  </a:cubicBezTo>
                  <a:cubicBezTo>
                    <a:pt x="184" y="0"/>
                    <a:pt x="184" y="0"/>
                    <a:pt x="184" y="0"/>
                  </a:cubicBezTo>
                  <a:cubicBezTo>
                    <a:pt x="185" y="1"/>
                    <a:pt x="185" y="1"/>
                    <a:pt x="185" y="1"/>
                  </a:cubicBezTo>
                  <a:cubicBezTo>
                    <a:pt x="187" y="5"/>
                    <a:pt x="189" y="8"/>
                    <a:pt x="191" y="12"/>
                  </a:cubicBezTo>
                  <a:cubicBezTo>
                    <a:pt x="187" y="24"/>
                    <a:pt x="187" y="24"/>
                    <a:pt x="187" y="24"/>
                  </a:cubicBezTo>
                  <a:cubicBezTo>
                    <a:pt x="195" y="50"/>
                    <a:pt x="195" y="50"/>
                    <a:pt x="195" y="50"/>
                  </a:cubicBezTo>
                  <a:cubicBezTo>
                    <a:pt x="211" y="59"/>
                    <a:pt x="211" y="59"/>
                    <a:pt x="211" y="59"/>
                  </a:cubicBezTo>
                  <a:cubicBezTo>
                    <a:pt x="207" y="62"/>
                    <a:pt x="207" y="62"/>
                    <a:pt x="207" y="62"/>
                  </a:cubicBezTo>
                  <a:cubicBezTo>
                    <a:pt x="227" y="86"/>
                    <a:pt x="227" y="86"/>
                    <a:pt x="227" y="86"/>
                  </a:cubicBezTo>
                  <a:cubicBezTo>
                    <a:pt x="239" y="79"/>
                    <a:pt x="239" y="79"/>
                    <a:pt x="239" y="79"/>
                  </a:cubicBezTo>
                  <a:cubicBezTo>
                    <a:pt x="245" y="99"/>
                    <a:pt x="245" y="99"/>
                    <a:pt x="245" y="99"/>
                  </a:cubicBezTo>
                  <a:cubicBezTo>
                    <a:pt x="252" y="94"/>
                    <a:pt x="252" y="94"/>
                    <a:pt x="252" y="94"/>
                  </a:cubicBezTo>
                  <a:cubicBezTo>
                    <a:pt x="260" y="139"/>
                    <a:pt x="260" y="139"/>
                    <a:pt x="260" y="139"/>
                  </a:cubicBezTo>
                  <a:cubicBezTo>
                    <a:pt x="295" y="150"/>
                    <a:pt x="295" y="150"/>
                    <a:pt x="295" y="150"/>
                  </a:cubicBezTo>
                  <a:cubicBezTo>
                    <a:pt x="301" y="153"/>
                    <a:pt x="307" y="157"/>
                    <a:pt x="314" y="161"/>
                  </a:cubicBezTo>
                  <a:close/>
                </a:path>
              </a:pathLst>
            </a:custGeom>
            <a:solidFill>
              <a:schemeClr val="bg1"/>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2" name="Line 42">
              <a:extLst>
                <a:ext uri="{FF2B5EF4-FFF2-40B4-BE49-F238E27FC236}">
                  <a16:creationId xmlns:a16="http://schemas.microsoft.com/office/drawing/2014/main" id="{F60A2D71-D3B5-3A96-B115-22AB314CD535}"/>
                </a:ext>
              </a:extLst>
            </p:cNvPr>
            <p:cNvSpPr>
              <a:spLocks noChangeShapeType="1"/>
            </p:cNvSpPr>
            <p:nvPr/>
          </p:nvSpPr>
          <p:spPr bwMode="auto">
            <a:xfrm>
              <a:off x="6302" y="17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3" name="Line 43">
              <a:extLst>
                <a:ext uri="{FF2B5EF4-FFF2-40B4-BE49-F238E27FC236}">
                  <a16:creationId xmlns:a16="http://schemas.microsoft.com/office/drawing/2014/main" id="{F4E4DEA0-6865-21B1-6C25-113781A24823}"/>
                </a:ext>
              </a:extLst>
            </p:cNvPr>
            <p:cNvSpPr>
              <a:spLocks noChangeShapeType="1"/>
            </p:cNvSpPr>
            <p:nvPr/>
          </p:nvSpPr>
          <p:spPr bwMode="auto">
            <a:xfrm>
              <a:off x="6302" y="1700"/>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4" name="Freeform 44">
              <a:extLst>
                <a:ext uri="{FF2B5EF4-FFF2-40B4-BE49-F238E27FC236}">
                  <a16:creationId xmlns:a16="http://schemas.microsoft.com/office/drawing/2014/main" id="{38181B41-0FDD-34A1-1D63-21916E09F7C7}"/>
                </a:ext>
              </a:extLst>
            </p:cNvPr>
            <p:cNvSpPr>
              <a:spLocks/>
            </p:cNvSpPr>
            <p:nvPr/>
          </p:nvSpPr>
          <p:spPr bwMode="auto">
            <a:xfrm>
              <a:off x="5636" y="2042"/>
              <a:ext cx="490" cy="471"/>
            </a:xfrm>
            <a:custGeom>
              <a:avLst/>
              <a:gdLst>
                <a:gd name="T0" fmla="*/ 471 w 490"/>
                <a:gd name="T1" fmla="*/ 283 h 471"/>
                <a:gd name="T2" fmla="*/ 442 w 490"/>
                <a:gd name="T3" fmla="*/ 329 h 471"/>
                <a:gd name="T4" fmla="*/ 452 w 490"/>
                <a:gd name="T5" fmla="*/ 333 h 471"/>
                <a:gd name="T6" fmla="*/ 449 w 490"/>
                <a:gd name="T7" fmla="*/ 336 h 471"/>
                <a:gd name="T8" fmla="*/ 433 w 490"/>
                <a:gd name="T9" fmla="*/ 343 h 471"/>
                <a:gd name="T10" fmla="*/ 433 w 490"/>
                <a:gd name="T11" fmla="*/ 357 h 471"/>
                <a:gd name="T12" fmla="*/ 416 w 490"/>
                <a:gd name="T13" fmla="*/ 376 h 471"/>
                <a:gd name="T14" fmla="*/ 368 w 490"/>
                <a:gd name="T15" fmla="*/ 376 h 471"/>
                <a:gd name="T16" fmla="*/ 364 w 490"/>
                <a:gd name="T17" fmla="*/ 402 h 471"/>
                <a:gd name="T18" fmla="*/ 376 w 490"/>
                <a:gd name="T19" fmla="*/ 438 h 471"/>
                <a:gd name="T20" fmla="*/ 340 w 490"/>
                <a:gd name="T21" fmla="*/ 421 h 471"/>
                <a:gd name="T22" fmla="*/ 328 w 490"/>
                <a:gd name="T23" fmla="*/ 467 h 471"/>
                <a:gd name="T24" fmla="*/ 278 w 490"/>
                <a:gd name="T25" fmla="*/ 471 h 471"/>
                <a:gd name="T26" fmla="*/ 221 w 490"/>
                <a:gd name="T27" fmla="*/ 421 h 471"/>
                <a:gd name="T28" fmla="*/ 209 w 490"/>
                <a:gd name="T29" fmla="*/ 438 h 471"/>
                <a:gd name="T30" fmla="*/ 154 w 490"/>
                <a:gd name="T31" fmla="*/ 407 h 471"/>
                <a:gd name="T32" fmla="*/ 111 w 490"/>
                <a:gd name="T33" fmla="*/ 421 h 471"/>
                <a:gd name="T34" fmla="*/ 111 w 490"/>
                <a:gd name="T35" fmla="*/ 424 h 471"/>
                <a:gd name="T36" fmla="*/ 109 w 490"/>
                <a:gd name="T37" fmla="*/ 421 h 471"/>
                <a:gd name="T38" fmla="*/ 11 w 490"/>
                <a:gd name="T39" fmla="*/ 376 h 471"/>
                <a:gd name="T40" fmla="*/ 0 w 490"/>
                <a:gd name="T41" fmla="*/ 326 h 471"/>
                <a:gd name="T42" fmla="*/ 16 w 490"/>
                <a:gd name="T43" fmla="*/ 302 h 471"/>
                <a:gd name="T44" fmla="*/ 42 w 490"/>
                <a:gd name="T45" fmla="*/ 302 h 471"/>
                <a:gd name="T46" fmla="*/ 50 w 490"/>
                <a:gd name="T47" fmla="*/ 248 h 471"/>
                <a:gd name="T48" fmla="*/ 71 w 490"/>
                <a:gd name="T49" fmla="*/ 179 h 471"/>
                <a:gd name="T50" fmla="*/ 109 w 490"/>
                <a:gd name="T51" fmla="*/ 179 h 471"/>
                <a:gd name="T52" fmla="*/ 121 w 490"/>
                <a:gd name="T53" fmla="*/ 150 h 471"/>
                <a:gd name="T54" fmla="*/ 126 w 490"/>
                <a:gd name="T55" fmla="*/ 107 h 471"/>
                <a:gd name="T56" fmla="*/ 164 w 490"/>
                <a:gd name="T57" fmla="*/ 98 h 471"/>
                <a:gd name="T58" fmla="*/ 164 w 490"/>
                <a:gd name="T59" fmla="*/ 64 h 471"/>
                <a:gd name="T60" fmla="*/ 183 w 490"/>
                <a:gd name="T61" fmla="*/ 64 h 471"/>
                <a:gd name="T62" fmla="*/ 183 w 490"/>
                <a:gd name="T63" fmla="*/ 12 h 471"/>
                <a:gd name="T64" fmla="*/ 223 w 490"/>
                <a:gd name="T65" fmla="*/ 12 h 471"/>
                <a:gd name="T66" fmla="*/ 228 w 490"/>
                <a:gd name="T67" fmla="*/ 0 h 471"/>
                <a:gd name="T68" fmla="*/ 228 w 490"/>
                <a:gd name="T69" fmla="*/ 0 h 471"/>
                <a:gd name="T70" fmla="*/ 316 w 490"/>
                <a:gd name="T71" fmla="*/ 45 h 471"/>
                <a:gd name="T72" fmla="*/ 354 w 490"/>
                <a:gd name="T73" fmla="*/ 29 h 471"/>
                <a:gd name="T74" fmla="*/ 411 w 490"/>
                <a:gd name="T75" fmla="*/ 98 h 471"/>
                <a:gd name="T76" fmla="*/ 411 w 490"/>
                <a:gd name="T77" fmla="*/ 117 h 471"/>
                <a:gd name="T78" fmla="*/ 423 w 490"/>
                <a:gd name="T79" fmla="*/ 155 h 471"/>
                <a:gd name="T80" fmla="*/ 449 w 490"/>
                <a:gd name="T81" fmla="*/ 148 h 471"/>
                <a:gd name="T82" fmla="*/ 478 w 490"/>
                <a:gd name="T83" fmla="*/ 176 h 471"/>
                <a:gd name="T84" fmla="*/ 490 w 490"/>
                <a:gd name="T85" fmla="*/ 226 h 471"/>
                <a:gd name="T86" fmla="*/ 449 w 490"/>
                <a:gd name="T87" fmla="*/ 226 h 471"/>
                <a:gd name="T88" fmla="*/ 449 w 490"/>
                <a:gd name="T89" fmla="*/ 269 h 471"/>
                <a:gd name="T90" fmla="*/ 471 w 490"/>
                <a:gd name="T91" fmla="*/ 283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0" h="471">
                  <a:moveTo>
                    <a:pt x="471" y="283"/>
                  </a:moveTo>
                  <a:lnTo>
                    <a:pt x="442" y="329"/>
                  </a:lnTo>
                  <a:lnTo>
                    <a:pt x="452" y="333"/>
                  </a:lnTo>
                  <a:lnTo>
                    <a:pt x="449" y="336"/>
                  </a:lnTo>
                  <a:lnTo>
                    <a:pt x="433" y="343"/>
                  </a:lnTo>
                  <a:lnTo>
                    <a:pt x="433" y="357"/>
                  </a:lnTo>
                  <a:lnTo>
                    <a:pt x="416" y="376"/>
                  </a:lnTo>
                  <a:lnTo>
                    <a:pt x="368" y="376"/>
                  </a:lnTo>
                  <a:lnTo>
                    <a:pt x="364" y="402"/>
                  </a:lnTo>
                  <a:lnTo>
                    <a:pt x="376" y="438"/>
                  </a:lnTo>
                  <a:lnTo>
                    <a:pt x="340" y="421"/>
                  </a:lnTo>
                  <a:lnTo>
                    <a:pt x="328" y="467"/>
                  </a:lnTo>
                  <a:lnTo>
                    <a:pt x="278" y="471"/>
                  </a:lnTo>
                  <a:lnTo>
                    <a:pt x="221" y="421"/>
                  </a:lnTo>
                  <a:lnTo>
                    <a:pt x="209" y="438"/>
                  </a:lnTo>
                  <a:lnTo>
                    <a:pt x="154" y="407"/>
                  </a:lnTo>
                  <a:lnTo>
                    <a:pt x="111" y="421"/>
                  </a:lnTo>
                  <a:lnTo>
                    <a:pt x="111" y="424"/>
                  </a:lnTo>
                  <a:lnTo>
                    <a:pt x="109" y="421"/>
                  </a:lnTo>
                  <a:lnTo>
                    <a:pt x="11" y="376"/>
                  </a:lnTo>
                  <a:lnTo>
                    <a:pt x="0" y="326"/>
                  </a:lnTo>
                  <a:lnTo>
                    <a:pt x="16" y="302"/>
                  </a:lnTo>
                  <a:lnTo>
                    <a:pt x="42" y="302"/>
                  </a:lnTo>
                  <a:lnTo>
                    <a:pt x="50" y="248"/>
                  </a:lnTo>
                  <a:lnTo>
                    <a:pt x="71" y="179"/>
                  </a:lnTo>
                  <a:lnTo>
                    <a:pt x="109" y="179"/>
                  </a:lnTo>
                  <a:lnTo>
                    <a:pt x="121" y="150"/>
                  </a:lnTo>
                  <a:lnTo>
                    <a:pt x="126" y="107"/>
                  </a:lnTo>
                  <a:lnTo>
                    <a:pt x="164" y="98"/>
                  </a:lnTo>
                  <a:lnTo>
                    <a:pt x="164" y="64"/>
                  </a:lnTo>
                  <a:lnTo>
                    <a:pt x="183" y="64"/>
                  </a:lnTo>
                  <a:lnTo>
                    <a:pt x="183" y="12"/>
                  </a:lnTo>
                  <a:lnTo>
                    <a:pt x="223" y="12"/>
                  </a:lnTo>
                  <a:lnTo>
                    <a:pt x="228" y="0"/>
                  </a:lnTo>
                  <a:lnTo>
                    <a:pt x="228" y="0"/>
                  </a:lnTo>
                  <a:lnTo>
                    <a:pt x="316" y="45"/>
                  </a:lnTo>
                  <a:lnTo>
                    <a:pt x="354" y="29"/>
                  </a:lnTo>
                  <a:lnTo>
                    <a:pt x="411" y="98"/>
                  </a:lnTo>
                  <a:lnTo>
                    <a:pt x="411" y="117"/>
                  </a:lnTo>
                  <a:lnTo>
                    <a:pt x="423" y="155"/>
                  </a:lnTo>
                  <a:lnTo>
                    <a:pt x="449" y="148"/>
                  </a:lnTo>
                  <a:lnTo>
                    <a:pt x="478" y="176"/>
                  </a:lnTo>
                  <a:lnTo>
                    <a:pt x="490" y="226"/>
                  </a:lnTo>
                  <a:lnTo>
                    <a:pt x="449" y="226"/>
                  </a:lnTo>
                  <a:lnTo>
                    <a:pt x="449" y="269"/>
                  </a:lnTo>
                  <a:lnTo>
                    <a:pt x="471" y="283"/>
                  </a:ln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5" name="Line 45">
              <a:extLst>
                <a:ext uri="{FF2B5EF4-FFF2-40B4-BE49-F238E27FC236}">
                  <a16:creationId xmlns:a16="http://schemas.microsoft.com/office/drawing/2014/main" id="{AE637B6E-1D20-04FB-9D9A-4FD127CC4D68}"/>
                </a:ext>
              </a:extLst>
            </p:cNvPr>
            <p:cNvSpPr>
              <a:spLocks noChangeShapeType="1"/>
            </p:cNvSpPr>
            <p:nvPr/>
          </p:nvSpPr>
          <p:spPr bwMode="auto">
            <a:xfrm>
              <a:off x="5864" y="204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6" name="Line 46">
              <a:extLst>
                <a:ext uri="{FF2B5EF4-FFF2-40B4-BE49-F238E27FC236}">
                  <a16:creationId xmlns:a16="http://schemas.microsoft.com/office/drawing/2014/main" id="{F79DCD5C-240F-BA02-4062-ECE86742B7B7}"/>
                </a:ext>
              </a:extLst>
            </p:cNvPr>
            <p:cNvSpPr>
              <a:spLocks noChangeShapeType="1"/>
            </p:cNvSpPr>
            <p:nvPr/>
          </p:nvSpPr>
          <p:spPr bwMode="auto">
            <a:xfrm>
              <a:off x="5864" y="2042"/>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7" name="Freeform 47">
              <a:extLst>
                <a:ext uri="{FF2B5EF4-FFF2-40B4-BE49-F238E27FC236}">
                  <a16:creationId xmlns:a16="http://schemas.microsoft.com/office/drawing/2014/main" id="{C7C17038-68AD-7095-A327-8EE677AFDB68}"/>
                </a:ext>
              </a:extLst>
            </p:cNvPr>
            <p:cNvSpPr>
              <a:spLocks/>
            </p:cNvSpPr>
            <p:nvPr/>
          </p:nvSpPr>
          <p:spPr bwMode="auto">
            <a:xfrm>
              <a:off x="5950" y="2375"/>
              <a:ext cx="409" cy="352"/>
            </a:xfrm>
            <a:custGeom>
              <a:avLst/>
              <a:gdLst>
                <a:gd name="T0" fmla="*/ 409 w 409"/>
                <a:gd name="T1" fmla="*/ 172 h 352"/>
                <a:gd name="T2" fmla="*/ 364 w 409"/>
                <a:gd name="T3" fmla="*/ 243 h 352"/>
                <a:gd name="T4" fmla="*/ 278 w 409"/>
                <a:gd name="T5" fmla="*/ 300 h 352"/>
                <a:gd name="T6" fmla="*/ 269 w 409"/>
                <a:gd name="T7" fmla="*/ 298 h 352"/>
                <a:gd name="T8" fmla="*/ 209 w 409"/>
                <a:gd name="T9" fmla="*/ 314 h 352"/>
                <a:gd name="T10" fmla="*/ 169 w 409"/>
                <a:gd name="T11" fmla="*/ 352 h 352"/>
                <a:gd name="T12" fmla="*/ 124 w 409"/>
                <a:gd name="T13" fmla="*/ 338 h 352"/>
                <a:gd name="T14" fmla="*/ 109 w 409"/>
                <a:gd name="T15" fmla="*/ 293 h 352"/>
                <a:gd name="T16" fmla="*/ 97 w 409"/>
                <a:gd name="T17" fmla="*/ 264 h 352"/>
                <a:gd name="T18" fmla="*/ 40 w 409"/>
                <a:gd name="T19" fmla="*/ 264 h 352"/>
                <a:gd name="T20" fmla="*/ 38 w 409"/>
                <a:gd name="T21" fmla="*/ 264 h 352"/>
                <a:gd name="T22" fmla="*/ 38 w 409"/>
                <a:gd name="T23" fmla="*/ 264 h 352"/>
                <a:gd name="T24" fmla="*/ 16 w 409"/>
                <a:gd name="T25" fmla="*/ 233 h 352"/>
                <a:gd name="T26" fmla="*/ 16 w 409"/>
                <a:gd name="T27" fmla="*/ 200 h 352"/>
                <a:gd name="T28" fmla="*/ 0 w 409"/>
                <a:gd name="T29" fmla="*/ 181 h 352"/>
                <a:gd name="T30" fmla="*/ 14 w 409"/>
                <a:gd name="T31" fmla="*/ 134 h 352"/>
                <a:gd name="T32" fmla="*/ 14 w 409"/>
                <a:gd name="T33" fmla="*/ 134 h 352"/>
                <a:gd name="T34" fmla="*/ 14 w 409"/>
                <a:gd name="T35" fmla="*/ 134 h 352"/>
                <a:gd name="T36" fmla="*/ 26 w 409"/>
                <a:gd name="T37" fmla="*/ 88 h 352"/>
                <a:gd name="T38" fmla="*/ 62 w 409"/>
                <a:gd name="T39" fmla="*/ 105 h 352"/>
                <a:gd name="T40" fmla="*/ 50 w 409"/>
                <a:gd name="T41" fmla="*/ 69 h 352"/>
                <a:gd name="T42" fmla="*/ 54 w 409"/>
                <a:gd name="T43" fmla="*/ 43 h 352"/>
                <a:gd name="T44" fmla="*/ 102 w 409"/>
                <a:gd name="T45" fmla="*/ 43 h 352"/>
                <a:gd name="T46" fmla="*/ 119 w 409"/>
                <a:gd name="T47" fmla="*/ 24 h 352"/>
                <a:gd name="T48" fmla="*/ 119 w 409"/>
                <a:gd name="T49" fmla="*/ 10 h 352"/>
                <a:gd name="T50" fmla="*/ 135 w 409"/>
                <a:gd name="T51" fmla="*/ 3 h 352"/>
                <a:gd name="T52" fmla="*/ 138 w 409"/>
                <a:gd name="T53" fmla="*/ 0 h 352"/>
                <a:gd name="T54" fmla="*/ 157 w 409"/>
                <a:gd name="T55" fmla="*/ 17 h 352"/>
                <a:gd name="T56" fmla="*/ 207 w 409"/>
                <a:gd name="T57" fmla="*/ 55 h 352"/>
                <a:gd name="T58" fmla="*/ 259 w 409"/>
                <a:gd name="T59" fmla="*/ 43 h 352"/>
                <a:gd name="T60" fmla="*/ 276 w 409"/>
                <a:gd name="T61" fmla="*/ 72 h 352"/>
                <a:gd name="T62" fmla="*/ 314 w 409"/>
                <a:gd name="T63" fmla="*/ 72 h 352"/>
                <a:gd name="T64" fmla="*/ 335 w 409"/>
                <a:gd name="T65" fmla="*/ 100 h 352"/>
                <a:gd name="T66" fmla="*/ 343 w 409"/>
                <a:gd name="T67" fmla="*/ 88 h 352"/>
                <a:gd name="T68" fmla="*/ 397 w 409"/>
                <a:gd name="T69" fmla="*/ 84 h 352"/>
                <a:gd name="T70" fmla="*/ 400 w 409"/>
                <a:gd name="T71" fmla="*/ 84 h 352"/>
                <a:gd name="T72" fmla="*/ 400 w 409"/>
                <a:gd name="T73" fmla="*/ 84 h 352"/>
                <a:gd name="T74" fmla="*/ 409 w 409"/>
                <a:gd name="T75" fmla="*/ 157 h 352"/>
                <a:gd name="T76" fmla="*/ 409 w 409"/>
                <a:gd name="T77" fmla="*/ 160 h 352"/>
                <a:gd name="T78" fmla="*/ 409 w 409"/>
                <a:gd name="T79" fmla="*/ 160 h 352"/>
                <a:gd name="T80" fmla="*/ 409 w 409"/>
                <a:gd name="T81" fmla="*/ 17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352">
                  <a:moveTo>
                    <a:pt x="409" y="172"/>
                  </a:moveTo>
                  <a:lnTo>
                    <a:pt x="364" y="243"/>
                  </a:lnTo>
                  <a:lnTo>
                    <a:pt x="278" y="300"/>
                  </a:lnTo>
                  <a:lnTo>
                    <a:pt x="269" y="298"/>
                  </a:lnTo>
                  <a:lnTo>
                    <a:pt x="209" y="314"/>
                  </a:lnTo>
                  <a:lnTo>
                    <a:pt x="169" y="352"/>
                  </a:lnTo>
                  <a:lnTo>
                    <a:pt x="124" y="338"/>
                  </a:lnTo>
                  <a:lnTo>
                    <a:pt x="109" y="293"/>
                  </a:lnTo>
                  <a:lnTo>
                    <a:pt x="97" y="264"/>
                  </a:lnTo>
                  <a:lnTo>
                    <a:pt x="40" y="264"/>
                  </a:lnTo>
                  <a:lnTo>
                    <a:pt x="38" y="264"/>
                  </a:lnTo>
                  <a:lnTo>
                    <a:pt x="38" y="264"/>
                  </a:lnTo>
                  <a:lnTo>
                    <a:pt x="16" y="233"/>
                  </a:lnTo>
                  <a:lnTo>
                    <a:pt x="16" y="200"/>
                  </a:lnTo>
                  <a:lnTo>
                    <a:pt x="0" y="181"/>
                  </a:lnTo>
                  <a:lnTo>
                    <a:pt x="14" y="134"/>
                  </a:lnTo>
                  <a:lnTo>
                    <a:pt x="14" y="134"/>
                  </a:lnTo>
                  <a:lnTo>
                    <a:pt x="14" y="134"/>
                  </a:lnTo>
                  <a:lnTo>
                    <a:pt x="26" y="88"/>
                  </a:lnTo>
                  <a:lnTo>
                    <a:pt x="62" y="105"/>
                  </a:lnTo>
                  <a:lnTo>
                    <a:pt x="50" y="69"/>
                  </a:lnTo>
                  <a:lnTo>
                    <a:pt x="54" y="43"/>
                  </a:lnTo>
                  <a:lnTo>
                    <a:pt x="102" y="43"/>
                  </a:lnTo>
                  <a:lnTo>
                    <a:pt x="119" y="24"/>
                  </a:lnTo>
                  <a:lnTo>
                    <a:pt x="119" y="10"/>
                  </a:lnTo>
                  <a:lnTo>
                    <a:pt x="135" y="3"/>
                  </a:lnTo>
                  <a:lnTo>
                    <a:pt x="138" y="0"/>
                  </a:lnTo>
                  <a:lnTo>
                    <a:pt x="157" y="17"/>
                  </a:lnTo>
                  <a:lnTo>
                    <a:pt x="207" y="55"/>
                  </a:lnTo>
                  <a:lnTo>
                    <a:pt x="259" y="43"/>
                  </a:lnTo>
                  <a:lnTo>
                    <a:pt x="276" y="72"/>
                  </a:lnTo>
                  <a:lnTo>
                    <a:pt x="314" y="72"/>
                  </a:lnTo>
                  <a:lnTo>
                    <a:pt x="335" y="100"/>
                  </a:lnTo>
                  <a:lnTo>
                    <a:pt x="343" y="88"/>
                  </a:lnTo>
                  <a:lnTo>
                    <a:pt x="397" y="84"/>
                  </a:lnTo>
                  <a:lnTo>
                    <a:pt x="400" y="84"/>
                  </a:lnTo>
                  <a:lnTo>
                    <a:pt x="400" y="84"/>
                  </a:lnTo>
                  <a:lnTo>
                    <a:pt x="409" y="157"/>
                  </a:lnTo>
                  <a:lnTo>
                    <a:pt x="409" y="160"/>
                  </a:lnTo>
                  <a:lnTo>
                    <a:pt x="409" y="160"/>
                  </a:lnTo>
                  <a:lnTo>
                    <a:pt x="409" y="172"/>
                  </a:ln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8" name="Line 48">
              <a:extLst>
                <a:ext uri="{FF2B5EF4-FFF2-40B4-BE49-F238E27FC236}">
                  <a16:creationId xmlns:a16="http://schemas.microsoft.com/office/drawing/2014/main" id="{887D2B1C-0FE1-03C2-3857-0455C35B76D3}"/>
                </a:ext>
              </a:extLst>
            </p:cNvPr>
            <p:cNvSpPr>
              <a:spLocks noChangeShapeType="1"/>
            </p:cNvSpPr>
            <p:nvPr/>
          </p:nvSpPr>
          <p:spPr bwMode="auto">
            <a:xfrm>
              <a:off x="6269" y="294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9" name="Line 49">
              <a:extLst>
                <a:ext uri="{FF2B5EF4-FFF2-40B4-BE49-F238E27FC236}">
                  <a16:creationId xmlns:a16="http://schemas.microsoft.com/office/drawing/2014/main" id="{EF177315-B27E-7E7F-6535-BCF3BDFB475F}"/>
                </a:ext>
              </a:extLst>
            </p:cNvPr>
            <p:cNvSpPr>
              <a:spLocks noChangeShapeType="1"/>
            </p:cNvSpPr>
            <p:nvPr/>
          </p:nvSpPr>
          <p:spPr bwMode="auto">
            <a:xfrm>
              <a:off x="6269" y="2944"/>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0" name="Line 50">
              <a:extLst>
                <a:ext uri="{FF2B5EF4-FFF2-40B4-BE49-F238E27FC236}">
                  <a16:creationId xmlns:a16="http://schemas.microsoft.com/office/drawing/2014/main" id="{9EEC17F4-47C6-9508-0207-EE8598C63ADD}"/>
                </a:ext>
              </a:extLst>
            </p:cNvPr>
            <p:cNvSpPr>
              <a:spLocks noChangeShapeType="1"/>
            </p:cNvSpPr>
            <p:nvPr/>
          </p:nvSpPr>
          <p:spPr bwMode="auto">
            <a:xfrm>
              <a:off x="6350" y="245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1" name="Line 51">
              <a:extLst>
                <a:ext uri="{FF2B5EF4-FFF2-40B4-BE49-F238E27FC236}">
                  <a16:creationId xmlns:a16="http://schemas.microsoft.com/office/drawing/2014/main" id="{46E60C79-4CC8-9208-305B-0D5A5E03411F}"/>
                </a:ext>
              </a:extLst>
            </p:cNvPr>
            <p:cNvSpPr>
              <a:spLocks noChangeShapeType="1"/>
            </p:cNvSpPr>
            <p:nvPr/>
          </p:nvSpPr>
          <p:spPr bwMode="auto">
            <a:xfrm>
              <a:off x="6350" y="2459"/>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2" name="Line 52">
              <a:extLst>
                <a:ext uri="{FF2B5EF4-FFF2-40B4-BE49-F238E27FC236}">
                  <a16:creationId xmlns:a16="http://schemas.microsoft.com/office/drawing/2014/main" id="{9B83917B-EB7A-A443-08FB-2A3A7C0B6501}"/>
                </a:ext>
              </a:extLst>
            </p:cNvPr>
            <p:cNvSpPr>
              <a:spLocks noChangeShapeType="1"/>
            </p:cNvSpPr>
            <p:nvPr/>
          </p:nvSpPr>
          <p:spPr bwMode="auto">
            <a:xfrm>
              <a:off x="6690" y="269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3" name="Line 53">
              <a:extLst>
                <a:ext uri="{FF2B5EF4-FFF2-40B4-BE49-F238E27FC236}">
                  <a16:creationId xmlns:a16="http://schemas.microsoft.com/office/drawing/2014/main" id="{0DAE02E3-CDEA-B8D6-868E-F01B37219B7A}"/>
                </a:ext>
              </a:extLst>
            </p:cNvPr>
            <p:cNvSpPr>
              <a:spLocks noChangeShapeType="1"/>
            </p:cNvSpPr>
            <p:nvPr/>
          </p:nvSpPr>
          <p:spPr bwMode="auto">
            <a:xfrm>
              <a:off x="6690" y="2696"/>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4" name="Freeform 54">
              <a:extLst>
                <a:ext uri="{FF2B5EF4-FFF2-40B4-BE49-F238E27FC236}">
                  <a16:creationId xmlns:a16="http://schemas.microsoft.com/office/drawing/2014/main" id="{39AB0C10-4ECC-BDFF-EC95-FC661C3FD1A0}"/>
                </a:ext>
              </a:extLst>
            </p:cNvPr>
            <p:cNvSpPr>
              <a:spLocks/>
            </p:cNvSpPr>
            <p:nvPr/>
          </p:nvSpPr>
          <p:spPr bwMode="auto">
            <a:xfrm>
              <a:off x="6357" y="2535"/>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5" name="Freeform 55">
              <a:extLst>
                <a:ext uri="{FF2B5EF4-FFF2-40B4-BE49-F238E27FC236}">
                  <a16:creationId xmlns:a16="http://schemas.microsoft.com/office/drawing/2014/main" id="{20121A9E-725C-859D-D483-A71251884D01}"/>
                </a:ext>
              </a:extLst>
            </p:cNvPr>
            <p:cNvSpPr>
              <a:spLocks/>
            </p:cNvSpPr>
            <p:nvPr/>
          </p:nvSpPr>
          <p:spPr bwMode="auto">
            <a:xfrm>
              <a:off x="6357" y="2535"/>
              <a:ext cx="2" cy="0"/>
            </a:xfrm>
            <a:custGeom>
              <a:avLst/>
              <a:gdLst>
                <a:gd name="T0" fmla="*/ 2 w 2"/>
                <a:gd name="T1" fmla="*/ 2 w 2"/>
                <a:gd name="T2" fmla="*/ 0 w 2"/>
              </a:gdLst>
              <a:ahLst/>
              <a:cxnLst>
                <a:cxn ang="0">
                  <a:pos x="T0" y="0"/>
                </a:cxn>
                <a:cxn ang="0">
                  <a:pos x="T1" y="0"/>
                </a:cxn>
                <a:cxn ang="0">
                  <a:pos x="T2" y="0"/>
                </a:cxn>
              </a:cxnLst>
              <a:rect l="0" t="0" r="r" b="b"/>
              <a:pathLst>
                <a:path w="2">
                  <a:moveTo>
                    <a:pt x="2" y="0"/>
                  </a:moveTo>
                  <a:lnTo>
                    <a:pt x="2" y="0"/>
                  </a:lnTo>
                  <a:lnTo>
                    <a:pt x="0" y="0"/>
                  </a:lnTo>
                </a:path>
              </a:pathLst>
            </a:custGeom>
            <a:noFill/>
            <a:ln w="7938" cap="flat">
              <a:solidFill>
                <a:srgbClr val="9D9D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6" name="Line 56">
              <a:extLst>
                <a:ext uri="{FF2B5EF4-FFF2-40B4-BE49-F238E27FC236}">
                  <a16:creationId xmlns:a16="http://schemas.microsoft.com/office/drawing/2014/main" id="{AED1D43C-86AE-037A-6235-80BD9B04E3B3}"/>
                </a:ext>
              </a:extLst>
            </p:cNvPr>
            <p:cNvSpPr>
              <a:spLocks noChangeShapeType="1"/>
            </p:cNvSpPr>
            <p:nvPr/>
          </p:nvSpPr>
          <p:spPr bwMode="auto">
            <a:xfrm>
              <a:off x="6228" y="26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7" name="Line 57">
              <a:extLst>
                <a:ext uri="{FF2B5EF4-FFF2-40B4-BE49-F238E27FC236}">
                  <a16:creationId xmlns:a16="http://schemas.microsoft.com/office/drawing/2014/main" id="{82672DA1-91DB-E241-B315-06BB8FFD7576}"/>
                </a:ext>
              </a:extLst>
            </p:cNvPr>
            <p:cNvSpPr>
              <a:spLocks noChangeShapeType="1"/>
            </p:cNvSpPr>
            <p:nvPr/>
          </p:nvSpPr>
          <p:spPr bwMode="auto">
            <a:xfrm>
              <a:off x="6228" y="2675"/>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8" name="Line 58">
              <a:extLst>
                <a:ext uri="{FF2B5EF4-FFF2-40B4-BE49-F238E27FC236}">
                  <a16:creationId xmlns:a16="http://schemas.microsoft.com/office/drawing/2014/main" id="{A152535F-87A7-54A7-09F7-00C080FE946A}"/>
                </a:ext>
              </a:extLst>
            </p:cNvPr>
            <p:cNvSpPr>
              <a:spLocks noChangeShapeType="1"/>
            </p:cNvSpPr>
            <p:nvPr/>
          </p:nvSpPr>
          <p:spPr bwMode="auto">
            <a:xfrm>
              <a:off x="5895" y="289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9" name="Line 59">
              <a:extLst>
                <a:ext uri="{FF2B5EF4-FFF2-40B4-BE49-F238E27FC236}">
                  <a16:creationId xmlns:a16="http://schemas.microsoft.com/office/drawing/2014/main" id="{33814D45-7588-F4AA-D2E8-56D05067DA24}"/>
                </a:ext>
              </a:extLst>
            </p:cNvPr>
            <p:cNvSpPr>
              <a:spLocks noChangeShapeType="1"/>
            </p:cNvSpPr>
            <p:nvPr/>
          </p:nvSpPr>
          <p:spPr bwMode="auto">
            <a:xfrm>
              <a:off x="5895" y="2899"/>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0" name="Line 60">
              <a:extLst>
                <a:ext uri="{FF2B5EF4-FFF2-40B4-BE49-F238E27FC236}">
                  <a16:creationId xmlns:a16="http://schemas.microsoft.com/office/drawing/2014/main" id="{06C801DC-F040-40AC-6106-B94B9AC3A263}"/>
                </a:ext>
              </a:extLst>
            </p:cNvPr>
            <p:cNvSpPr>
              <a:spLocks noChangeShapeType="1"/>
            </p:cNvSpPr>
            <p:nvPr/>
          </p:nvSpPr>
          <p:spPr bwMode="auto">
            <a:xfrm>
              <a:off x="5895" y="289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1" name="Line 61">
              <a:extLst>
                <a:ext uri="{FF2B5EF4-FFF2-40B4-BE49-F238E27FC236}">
                  <a16:creationId xmlns:a16="http://schemas.microsoft.com/office/drawing/2014/main" id="{F0DF3E90-CD1D-B9C5-2818-A4CA6AD59854}"/>
                </a:ext>
              </a:extLst>
            </p:cNvPr>
            <p:cNvSpPr>
              <a:spLocks noChangeShapeType="1"/>
            </p:cNvSpPr>
            <p:nvPr/>
          </p:nvSpPr>
          <p:spPr bwMode="auto">
            <a:xfrm>
              <a:off x="5895" y="2899"/>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2" name="Line 62">
              <a:extLst>
                <a:ext uri="{FF2B5EF4-FFF2-40B4-BE49-F238E27FC236}">
                  <a16:creationId xmlns:a16="http://schemas.microsoft.com/office/drawing/2014/main" id="{05247B67-2503-1CAA-D2D1-85A6BB7D1FD8}"/>
                </a:ext>
              </a:extLst>
            </p:cNvPr>
            <p:cNvSpPr>
              <a:spLocks noChangeShapeType="1"/>
            </p:cNvSpPr>
            <p:nvPr/>
          </p:nvSpPr>
          <p:spPr bwMode="auto">
            <a:xfrm>
              <a:off x="6085" y="237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3" name="Line 63">
              <a:extLst>
                <a:ext uri="{FF2B5EF4-FFF2-40B4-BE49-F238E27FC236}">
                  <a16:creationId xmlns:a16="http://schemas.microsoft.com/office/drawing/2014/main" id="{98A092E5-27C1-6A20-D972-AD12418FEF6E}"/>
                </a:ext>
              </a:extLst>
            </p:cNvPr>
            <p:cNvSpPr>
              <a:spLocks noChangeShapeType="1"/>
            </p:cNvSpPr>
            <p:nvPr/>
          </p:nvSpPr>
          <p:spPr bwMode="auto">
            <a:xfrm>
              <a:off x="6085" y="2378"/>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4" name="Freeform 64">
              <a:extLst>
                <a:ext uri="{FF2B5EF4-FFF2-40B4-BE49-F238E27FC236}">
                  <a16:creationId xmlns:a16="http://schemas.microsoft.com/office/drawing/2014/main" id="{F5B4F449-83D2-5B87-F8E7-416FAF0F8C65}"/>
                </a:ext>
              </a:extLst>
            </p:cNvPr>
            <p:cNvSpPr>
              <a:spLocks/>
            </p:cNvSpPr>
            <p:nvPr/>
          </p:nvSpPr>
          <p:spPr bwMode="auto">
            <a:xfrm>
              <a:off x="5988" y="263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5" name="Freeform 65">
              <a:extLst>
                <a:ext uri="{FF2B5EF4-FFF2-40B4-BE49-F238E27FC236}">
                  <a16:creationId xmlns:a16="http://schemas.microsoft.com/office/drawing/2014/main" id="{422A7E03-5060-570B-670A-78FE904332E4}"/>
                </a:ext>
              </a:extLst>
            </p:cNvPr>
            <p:cNvSpPr>
              <a:spLocks/>
            </p:cNvSpPr>
            <p:nvPr/>
          </p:nvSpPr>
          <p:spPr bwMode="auto">
            <a:xfrm>
              <a:off x="5988" y="263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7938" cap="flat">
              <a:solidFill>
                <a:srgbClr val="9D9D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6" name="Line 66">
              <a:extLst>
                <a:ext uri="{FF2B5EF4-FFF2-40B4-BE49-F238E27FC236}">
                  <a16:creationId xmlns:a16="http://schemas.microsoft.com/office/drawing/2014/main" id="{746F89CB-072A-4AD2-7A76-D02C8A51C218}"/>
                </a:ext>
              </a:extLst>
            </p:cNvPr>
            <p:cNvSpPr>
              <a:spLocks noChangeShapeType="1"/>
            </p:cNvSpPr>
            <p:nvPr/>
          </p:nvSpPr>
          <p:spPr bwMode="auto">
            <a:xfrm>
              <a:off x="5964" y="250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7" name="Line 67">
              <a:extLst>
                <a:ext uri="{FF2B5EF4-FFF2-40B4-BE49-F238E27FC236}">
                  <a16:creationId xmlns:a16="http://schemas.microsoft.com/office/drawing/2014/main" id="{FD06A23F-5937-66CF-76DB-638EB5043AD5}"/>
                </a:ext>
              </a:extLst>
            </p:cNvPr>
            <p:cNvSpPr>
              <a:spLocks noChangeShapeType="1"/>
            </p:cNvSpPr>
            <p:nvPr/>
          </p:nvSpPr>
          <p:spPr bwMode="auto">
            <a:xfrm>
              <a:off x="5964" y="2509"/>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8" name="Line 68">
              <a:extLst>
                <a:ext uri="{FF2B5EF4-FFF2-40B4-BE49-F238E27FC236}">
                  <a16:creationId xmlns:a16="http://schemas.microsoft.com/office/drawing/2014/main" id="{31603D60-56C0-B28E-7118-4A55F693AAED}"/>
                </a:ext>
              </a:extLst>
            </p:cNvPr>
            <p:cNvSpPr>
              <a:spLocks noChangeShapeType="1"/>
            </p:cNvSpPr>
            <p:nvPr/>
          </p:nvSpPr>
          <p:spPr bwMode="auto">
            <a:xfrm>
              <a:off x="5745" y="246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9" name="Line 69">
              <a:extLst>
                <a:ext uri="{FF2B5EF4-FFF2-40B4-BE49-F238E27FC236}">
                  <a16:creationId xmlns:a16="http://schemas.microsoft.com/office/drawing/2014/main" id="{F998A9A2-D18F-1806-87CB-2160E16E0FA5}"/>
                </a:ext>
              </a:extLst>
            </p:cNvPr>
            <p:cNvSpPr>
              <a:spLocks noChangeShapeType="1"/>
            </p:cNvSpPr>
            <p:nvPr/>
          </p:nvSpPr>
          <p:spPr bwMode="auto">
            <a:xfrm>
              <a:off x="5745" y="2466"/>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0" name="Line 70">
              <a:extLst>
                <a:ext uri="{FF2B5EF4-FFF2-40B4-BE49-F238E27FC236}">
                  <a16:creationId xmlns:a16="http://schemas.microsoft.com/office/drawing/2014/main" id="{BF650651-E96A-4E3E-B2B2-2B978FFBBC6B}"/>
                </a:ext>
              </a:extLst>
            </p:cNvPr>
            <p:cNvSpPr>
              <a:spLocks noChangeShapeType="1"/>
            </p:cNvSpPr>
            <p:nvPr/>
          </p:nvSpPr>
          <p:spPr bwMode="auto">
            <a:xfrm>
              <a:off x="5819" y="20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1" name="Line 71">
              <a:extLst>
                <a:ext uri="{FF2B5EF4-FFF2-40B4-BE49-F238E27FC236}">
                  <a16:creationId xmlns:a16="http://schemas.microsoft.com/office/drawing/2014/main" id="{14F60085-2019-7238-5A6E-BFB952E40CC3}"/>
                </a:ext>
              </a:extLst>
            </p:cNvPr>
            <p:cNvSpPr>
              <a:spLocks noChangeShapeType="1"/>
            </p:cNvSpPr>
            <p:nvPr/>
          </p:nvSpPr>
          <p:spPr bwMode="auto">
            <a:xfrm>
              <a:off x="5819" y="2054"/>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2" name="Line 72">
              <a:extLst>
                <a:ext uri="{FF2B5EF4-FFF2-40B4-BE49-F238E27FC236}">
                  <a16:creationId xmlns:a16="http://schemas.microsoft.com/office/drawing/2014/main" id="{300E5B9E-7FA4-33D9-096C-6C05BB89FA4A}"/>
                </a:ext>
              </a:extLst>
            </p:cNvPr>
            <p:cNvSpPr>
              <a:spLocks noChangeShapeType="1"/>
            </p:cNvSpPr>
            <p:nvPr/>
          </p:nvSpPr>
          <p:spPr bwMode="auto">
            <a:xfrm>
              <a:off x="5647" y="241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3" name="Line 73">
              <a:extLst>
                <a:ext uri="{FF2B5EF4-FFF2-40B4-BE49-F238E27FC236}">
                  <a16:creationId xmlns:a16="http://schemas.microsoft.com/office/drawing/2014/main" id="{CCB24171-CB5F-CD5F-ED0F-ECDAA93E9E5C}"/>
                </a:ext>
              </a:extLst>
            </p:cNvPr>
            <p:cNvSpPr>
              <a:spLocks noChangeShapeType="1"/>
            </p:cNvSpPr>
            <p:nvPr/>
          </p:nvSpPr>
          <p:spPr bwMode="auto">
            <a:xfrm>
              <a:off x="5647" y="2418"/>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4" name="Line 74">
              <a:extLst>
                <a:ext uri="{FF2B5EF4-FFF2-40B4-BE49-F238E27FC236}">
                  <a16:creationId xmlns:a16="http://schemas.microsoft.com/office/drawing/2014/main" id="{C222FCB2-9A5A-25C2-F339-33F9D7C9B5E1}"/>
                </a:ext>
              </a:extLst>
            </p:cNvPr>
            <p:cNvSpPr>
              <a:spLocks noChangeShapeType="1"/>
            </p:cNvSpPr>
            <p:nvPr/>
          </p:nvSpPr>
          <p:spPr bwMode="auto">
            <a:xfrm>
              <a:off x="5038" y="236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5" name="Line 75">
              <a:extLst>
                <a:ext uri="{FF2B5EF4-FFF2-40B4-BE49-F238E27FC236}">
                  <a16:creationId xmlns:a16="http://schemas.microsoft.com/office/drawing/2014/main" id="{52BD12E5-3589-9DFC-3F50-7E90C4D4D872}"/>
                </a:ext>
              </a:extLst>
            </p:cNvPr>
            <p:cNvSpPr>
              <a:spLocks noChangeShapeType="1"/>
            </p:cNvSpPr>
            <p:nvPr/>
          </p:nvSpPr>
          <p:spPr bwMode="auto">
            <a:xfrm>
              <a:off x="5038" y="2361"/>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6" name="Line 76">
              <a:extLst>
                <a:ext uri="{FF2B5EF4-FFF2-40B4-BE49-F238E27FC236}">
                  <a16:creationId xmlns:a16="http://schemas.microsoft.com/office/drawing/2014/main" id="{0169A3D2-E9F0-2BF4-7723-A71090AFB16D}"/>
                </a:ext>
              </a:extLst>
            </p:cNvPr>
            <p:cNvSpPr>
              <a:spLocks noChangeShapeType="1"/>
            </p:cNvSpPr>
            <p:nvPr/>
          </p:nvSpPr>
          <p:spPr bwMode="auto">
            <a:xfrm>
              <a:off x="5578" y="242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7" name="Line 77">
              <a:extLst>
                <a:ext uri="{FF2B5EF4-FFF2-40B4-BE49-F238E27FC236}">
                  <a16:creationId xmlns:a16="http://schemas.microsoft.com/office/drawing/2014/main" id="{824EEA8A-E764-B910-0123-972FBA6EA5D8}"/>
                </a:ext>
              </a:extLst>
            </p:cNvPr>
            <p:cNvSpPr>
              <a:spLocks noChangeShapeType="1"/>
            </p:cNvSpPr>
            <p:nvPr/>
          </p:nvSpPr>
          <p:spPr bwMode="auto">
            <a:xfrm>
              <a:off x="5578" y="2423"/>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8" name="Line 78">
              <a:extLst>
                <a:ext uri="{FF2B5EF4-FFF2-40B4-BE49-F238E27FC236}">
                  <a16:creationId xmlns:a16="http://schemas.microsoft.com/office/drawing/2014/main" id="{079946DD-1F65-45B8-4046-F9C7E43CF02D}"/>
                </a:ext>
              </a:extLst>
            </p:cNvPr>
            <p:cNvSpPr>
              <a:spLocks noChangeShapeType="1"/>
            </p:cNvSpPr>
            <p:nvPr/>
          </p:nvSpPr>
          <p:spPr bwMode="auto">
            <a:xfrm>
              <a:off x="5307" y="223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9" name="Line 79">
              <a:extLst>
                <a:ext uri="{FF2B5EF4-FFF2-40B4-BE49-F238E27FC236}">
                  <a16:creationId xmlns:a16="http://schemas.microsoft.com/office/drawing/2014/main" id="{6DA0E60A-FEF9-FD62-9C21-A0CC1F763A22}"/>
                </a:ext>
              </a:extLst>
            </p:cNvPr>
            <p:cNvSpPr>
              <a:spLocks noChangeShapeType="1"/>
            </p:cNvSpPr>
            <p:nvPr/>
          </p:nvSpPr>
          <p:spPr bwMode="auto">
            <a:xfrm>
              <a:off x="5307" y="2233"/>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0" name="Line 80">
              <a:extLst>
                <a:ext uri="{FF2B5EF4-FFF2-40B4-BE49-F238E27FC236}">
                  <a16:creationId xmlns:a16="http://schemas.microsoft.com/office/drawing/2014/main" id="{A9643C7E-5E01-9D16-7E12-5FDFCDABD8B8}"/>
                </a:ext>
              </a:extLst>
            </p:cNvPr>
            <p:cNvSpPr>
              <a:spLocks noChangeShapeType="1"/>
            </p:cNvSpPr>
            <p:nvPr/>
          </p:nvSpPr>
          <p:spPr bwMode="auto">
            <a:xfrm>
              <a:off x="5859" y="145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1" name="Line 81">
              <a:extLst>
                <a:ext uri="{FF2B5EF4-FFF2-40B4-BE49-F238E27FC236}">
                  <a16:creationId xmlns:a16="http://schemas.microsoft.com/office/drawing/2014/main" id="{3585CE6E-2E10-0D48-275F-19AE7FC726DE}"/>
                </a:ext>
              </a:extLst>
            </p:cNvPr>
            <p:cNvSpPr>
              <a:spLocks noChangeShapeType="1"/>
            </p:cNvSpPr>
            <p:nvPr/>
          </p:nvSpPr>
          <p:spPr bwMode="auto">
            <a:xfrm>
              <a:off x="5859" y="1459"/>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2" name="Line 82">
              <a:extLst>
                <a:ext uri="{FF2B5EF4-FFF2-40B4-BE49-F238E27FC236}">
                  <a16:creationId xmlns:a16="http://schemas.microsoft.com/office/drawing/2014/main" id="{B3FFE53F-5CD6-EB54-BA18-342A5BA2EEB6}"/>
                </a:ext>
              </a:extLst>
            </p:cNvPr>
            <p:cNvSpPr>
              <a:spLocks noChangeShapeType="1"/>
            </p:cNvSpPr>
            <p:nvPr/>
          </p:nvSpPr>
          <p:spPr bwMode="auto">
            <a:xfrm>
              <a:off x="6611" y="208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3" name="Line 83">
              <a:extLst>
                <a:ext uri="{FF2B5EF4-FFF2-40B4-BE49-F238E27FC236}">
                  <a16:creationId xmlns:a16="http://schemas.microsoft.com/office/drawing/2014/main" id="{2788181A-F261-C2C7-5FCD-14EA6F53F3F0}"/>
                </a:ext>
              </a:extLst>
            </p:cNvPr>
            <p:cNvSpPr>
              <a:spLocks noChangeShapeType="1"/>
            </p:cNvSpPr>
            <p:nvPr/>
          </p:nvSpPr>
          <p:spPr bwMode="auto">
            <a:xfrm>
              <a:off x="6611" y="2083"/>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4" name="Line 84">
              <a:extLst>
                <a:ext uri="{FF2B5EF4-FFF2-40B4-BE49-F238E27FC236}">
                  <a16:creationId xmlns:a16="http://schemas.microsoft.com/office/drawing/2014/main" id="{97712729-553A-9F72-4CCE-DF5053C05AEE}"/>
                </a:ext>
              </a:extLst>
            </p:cNvPr>
            <p:cNvSpPr>
              <a:spLocks noChangeShapeType="1"/>
            </p:cNvSpPr>
            <p:nvPr/>
          </p:nvSpPr>
          <p:spPr bwMode="auto">
            <a:xfrm>
              <a:off x="6611" y="208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5" name="Line 85">
              <a:extLst>
                <a:ext uri="{FF2B5EF4-FFF2-40B4-BE49-F238E27FC236}">
                  <a16:creationId xmlns:a16="http://schemas.microsoft.com/office/drawing/2014/main" id="{D49A099C-E615-A401-A99F-A7B84D09C07C}"/>
                </a:ext>
              </a:extLst>
            </p:cNvPr>
            <p:cNvSpPr>
              <a:spLocks noChangeShapeType="1"/>
            </p:cNvSpPr>
            <p:nvPr/>
          </p:nvSpPr>
          <p:spPr bwMode="auto">
            <a:xfrm>
              <a:off x="6611" y="2083"/>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6" name="Line 86">
              <a:extLst>
                <a:ext uri="{FF2B5EF4-FFF2-40B4-BE49-F238E27FC236}">
                  <a16:creationId xmlns:a16="http://schemas.microsoft.com/office/drawing/2014/main" id="{B3EBBB36-6764-1473-A55A-46F6C84A2DE1}"/>
                </a:ext>
              </a:extLst>
            </p:cNvPr>
            <p:cNvSpPr>
              <a:spLocks noChangeShapeType="1"/>
            </p:cNvSpPr>
            <p:nvPr/>
          </p:nvSpPr>
          <p:spPr bwMode="auto">
            <a:xfrm>
              <a:off x="6535" y="141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7" name="Line 87">
              <a:extLst>
                <a:ext uri="{FF2B5EF4-FFF2-40B4-BE49-F238E27FC236}">
                  <a16:creationId xmlns:a16="http://schemas.microsoft.com/office/drawing/2014/main" id="{68B87AF1-E360-AD36-5426-3399F9CBD59B}"/>
                </a:ext>
              </a:extLst>
            </p:cNvPr>
            <p:cNvSpPr>
              <a:spLocks noChangeShapeType="1"/>
            </p:cNvSpPr>
            <p:nvPr/>
          </p:nvSpPr>
          <p:spPr bwMode="auto">
            <a:xfrm>
              <a:off x="6535" y="1412"/>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8" name="Line 88">
              <a:extLst>
                <a:ext uri="{FF2B5EF4-FFF2-40B4-BE49-F238E27FC236}">
                  <a16:creationId xmlns:a16="http://schemas.microsoft.com/office/drawing/2014/main" id="{F2E9C791-88F7-77EB-BA9C-4C2CC0539373}"/>
                </a:ext>
              </a:extLst>
            </p:cNvPr>
            <p:cNvSpPr>
              <a:spLocks noChangeShapeType="1"/>
            </p:cNvSpPr>
            <p:nvPr/>
          </p:nvSpPr>
          <p:spPr bwMode="auto">
            <a:xfrm>
              <a:off x="6535" y="141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9" name="Line 89">
              <a:extLst>
                <a:ext uri="{FF2B5EF4-FFF2-40B4-BE49-F238E27FC236}">
                  <a16:creationId xmlns:a16="http://schemas.microsoft.com/office/drawing/2014/main" id="{45A3E5A1-0718-6B98-ECEF-EA5184ADE701}"/>
                </a:ext>
              </a:extLst>
            </p:cNvPr>
            <p:cNvSpPr>
              <a:spLocks noChangeShapeType="1"/>
            </p:cNvSpPr>
            <p:nvPr/>
          </p:nvSpPr>
          <p:spPr bwMode="auto">
            <a:xfrm>
              <a:off x="6535" y="1412"/>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0" name="Line 90">
              <a:extLst>
                <a:ext uri="{FF2B5EF4-FFF2-40B4-BE49-F238E27FC236}">
                  <a16:creationId xmlns:a16="http://schemas.microsoft.com/office/drawing/2014/main" id="{3F2EAE82-15B7-FDEE-CB87-950D65A385C0}"/>
                </a:ext>
              </a:extLst>
            </p:cNvPr>
            <p:cNvSpPr>
              <a:spLocks noChangeShapeType="1"/>
            </p:cNvSpPr>
            <p:nvPr/>
          </p:nvSpPr>
          <p:spPr bwMode="auto">
            <a:xfrm>
              <a:off x="6300" y="170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1" name="Line 91">
              <a:extLst>
                <a:ext uri="{FF2B5EF4-FFF2-40B4-BE49-F238E27FC236}">
                  <a16:creationId xmlns:a16="http://schemas.microsoft.com/office/drawing/2014/main" id="{25620A47-3A72-DF61-1111-566F89D22E07}"/>
                </a:ext>
              </a:extLst>
            </p:cNvPr>
            <p:cNvSpPr>
              <a:spLocks noChangeShapeType="1"/>
            </p:cNvSpPr>
            <p:nvPr/>
          </p:nvSpPr>
          <p:spPr bwMode="auto">
            <a:xfrm>
              <a:off x="6300" y="1702"/>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2" name="Line 92">
              <a:extLst>
                <a:ext uri="{FF2B5EF4-FFF2-40B4-BE49-F238E27FC236}">
                  <a16:creationId xmlns:a16="http://schemas.microsoft.com/office/drawing/2014/main" id="{646C2E40-64E3-FBA5-32DA-988A37F57DAC}"/>
                </a:ext>
              </a:extLst>
            </p:cNvPr>
            <p:cNvSpPr>
              <a:spLocks noChangeShapeType="1"/>
            </p:cNvSpPr>
            <p:nvPr/>
          </p:nvSpPr>
          <p:spPr bwMode="auto">
            <a:xfrm>
              <a:off x="6611" y="208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3" name="Line 93">
              <a:extLst>
                <a:ext uri="{FF2B5EF4-FFF2-40B4-BE49-F238E27FC236}">
                  <a16:creationId xmlns:a16="http://schemas.microsoft.com/office/drawing/2014/main" id="{04546EC4-D3B1-2AA5-61A3-D27D39B43491}"/>
                </a:ext>
              </a:extLst>
            </p:cNvPr>
            <p:cNvSpPr>
              <a:spLocks noChangeShapeType="1"/>
            </p:cNvSpPr>
            <p:nvPr/>
          </p:nvSpPr>
          <p:spPr bwMode="auto">
            <a:xfrm>
              <a:off x="6611" y="2083"/>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4" name="Line 94">
              <a:extLst>
                <a:ext uri="{FF2B5EF4-FFF2-40B4-BE49-F238E27FC236}">
                  <a16:creationId xmlns:a16="http://schemas.microsoft.com/office/drawing/2014/main" id="{A63F610C-B8A8-37BF-BE48-D144015A3E33}"/>
                </a:ext>
              </a:extLst>
            </p:cNvPr>
            <p:cNvSpPr>
              <a:spLocks noChangeShapeType="1"/>
            </p:cNvSpPr>
            <p:nvPr/>
          </p:nvSpPr>
          <p:spPr bwMode="auto">
            <a:xfrm>
              <a:off x="6611" y="208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5" name="Line 95">
              <a:extLst>
                <a:ext uri="{FF2B5EF4-FFF2-40B4-BE49-F238E27FC236}">
                  <a16:creationId xmlns:a16="http://schemas.microsoft.com/office/drawing/2014/main" id="{A0D78987-3390-F6FD-BDBD-755B2D63CC2D}"/>
                </a:ext>
              </a:extLst>
            </p:cNvPr>
            <p:cNvSpPr>
              <a:spLocks noChangeShapeType="1"/>
            </p:cNvSpPr>
            <p:nvPr/>
          </p:nvSpPr>
          <p:spPr bwMode="auto">
            <a:xfrm>
              <a:off x="6611" y="2083"/>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6" name="Line 96">
              <a:extLst>
                <a:ext uri="{FF2B5EF4-FFF2-40B4-BE49-F238E27FC236}">
                  <a16:creationId xmlns:a16="http://schemas.microsoft.com/office/drawing/2014/main" id="{F6829AF2-BB31-3184-678C-8A348C444F91}"/>
                </a:ext>
              </a:extLst>
            </p:cNvPr>
            <p:cNvSpPr>
              <a:spLocks noChangeShapeType="1"/>
            </p:cNvSpPr>
            <p:nvPr/>
          </p:nvSpPr>
          <p:spPr bwMode="auto">
            <a:xfrm>
              <a:off x="6690" y="269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7" name="Line 97">
              <a:extLst>
                <a:ext uri="{FF2B5EF4-FFF2-40B4-BE49-F238E27FC236}">
                  <a16:creationId xmlns:a16="http://schemas.microsoft.com/office/drawing/2014/main" id="{20107576-9D86-F287-9D71-825FE800AD2D}"/>
                </a:ext>
              </a:extLst>
            </p:cNvPr>
            <p:cNvSpPr>
              <a:spLocks noChangeShapeType="1"/>
            </p:cNvSpPr>
            <p:nvPr/>
          </p:nvSpPr>
          <p:spPr bwMode="auto">
            <a:xfrm>
              <a:off x="6690" y="2699"/>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8" name="Line 98">
              <a:extLst>
                <a:ext uri="{FF2B5EF4-FFF2-40B4-BE49-F238E27FC236}">
                  <a16:creationId xmlns:a16="http://schemas.microsoft.com/office/drawing/2014/main" id="{53F5504E-6007-A689-2658-7CBB82682F07}"/>
                </a:ext>
              </a:extLst>
            </p:cNvPr>
            <p:cNvSpPr>
              <a:spLocks noChangeShapeType="1"/>
            </p:cNvSpPr>
            <p:nvPr/>
          </p:nvSpPr>
          <p:spPr bwMode="auto">
            <a:xfrm>
              <a:off x="6692" y="269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9" name="Line 99">
              <a:extLst>
                <a:ext uri="{FF2B5EF4-FFF2-40B4-BE49-F238E27FC236}">
                  <a16:creationId xmlns:a16="http://schemas.microsoft.com/office/drawing/2014/main" id="{A807A29A-8940-C1EC-04C9-0C363D75EAEE}"/>
                </a:ext>
              </a:extLst>
            </p:cNvPr>
            <p:cNvSpPr>
              <a:spLocks noChangeShapeType="1"/>
            </p:cNvSpPr>
            <p:nvPr/>
          </p:nvSpPr>
          <p:spPr bwMode="auto">
            <a:xfrm>
              <a:off x="6692" y="2696"/>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0" name="Line 100">
              <a:extLst>
                <a:ext uri="{FF2B5EF4-FFF2-40B4-BE49-F238E27FC236}">
                  <a16:creationId xmlns:a16="http://schemas.microsoft.com/office/drawing/2014/main" id="{8E793E54-5990-3B9D-E8C4-C1AD279CB2B3}"/>
                </a:ext>
              </a:extLst>
            </p:cNvPr>
            <p:cNvSpPr>
              <a:spLocks noChangeShapeType="1"/>
            </p:cNvSpPr>
            <p:nvPr/>
          </p:nvSpPr>
          <p:spPr bwMode="auto">
            <a:xfrm>
              <a:off x="6690" y="269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1" name="Line 101">
              <a:extLst>
                <a:ext uri="{FF2B5EF4-FFF2-40B4-BE49-F238E27FC236}">
                  <a16:creationId xmlns:a16="http://schemas.microsoft.com/office/drawing/2014/main" id="{413DA68C-8722-623D-E512-1BFBCBBA9CEF}"/>
                </a:ext>
              </a:extLst>
            </p:cNvPr>
            <p:cNvSpPr>
              <a:spLocks noChangeShapeType="1"/>
            </p:cNvSpPr>
            <p:nvPr/>
          </p:nvSpPr>
          <p:spPr bwMode="auto">
            <a:xfrm>
              <a:off x="6690" y="2696"/>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2" name="Line 102">
              <a:extLst>
                <a:ext uri="{FF2B5EF4-FFF2-40B4-BE49-F238E27FC236}">
                  <a16:creationId xmlns:a16="http://schemas.microsoft.com/office/drawing/2014/main" id="{C40FEB69-8D83-D946-66C0-B31665EE79A0}"/>
                </a:ext>
              </a:extLst>
            </p:cNvPr>
            <p:cNvSpPr>
              <a:spLocks noChangeShapeType="1"/>
            </p:cNvSpPr>
            <p:nvPr/>
          </p:nvSpPr>
          <p:spPr bwMode="auto">
            <a:xfrm>
              <a:off x="6359" y="253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3" name="Line 103">
              <a:extLst>
                <a:ext uri="{FF2B5EF4-FFF2-40B4-BE49-F238E27FC236}">
                  <a16:creationId xmlns:a16="http://schemas.microsoft.com/office/drawing/2014/main" id="{43D994F6-7A4E-70F0-C788-43998FC7F6ED}"/>
                </a:ext>
              </a:extLst>
            </p:cNvPr>
            <p:cNvSpPr>
              <a:spLocks noChangeShapeType="1"/>
            </p:cNvSpPr>
            <p:nvPr/>
          </p:nvSpPr>
          <p:spPr bwMode="auto">
            <a:xfrm>
              <a:off x="6359" y="2535"/>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4" name="Line 104">
              <a:extLst>
                <a:ext uri="{FF2B5EF4-FFF2-40B4-BE49-F238E27FC236}">
                  <a16:creationId xmlns:a16="http://schemas.microsoft.com/office/drawing/2014/main" id="{4B4260AB-1902-5172-AB36-FE71399D5ECB}"/>
                </a:ext>
              </a:extLst>
            </p:cNvPr>
            <p:cNvSpPr>
              <a:spLocks noChangeShapeType="1"/>
            </p:cNvSpPr>
            <p:nvPr/>
          </p:nvSpPr>
          <p:spPr bwMode="auto">
            <a:xfrm>
              <a:off x="6359" y="253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5" name="Line 105">
              <a:extLst>
                <a:ext uri="{FF2B5EF4-FFF2-40B4-BE49-F238E27FC236}">
                  <a16:creationId xmlns:a16="http://schemas.microsoft.com/office/drawing/2014/main" id="{9970F3BA-72BD-207B-E85D-3DF1B7514651}"/>
                </a:ext>
              </a:extLst>
            </p:cNvPr>
            <p:cNvSpPr>
              <a:spLocks noChangeShapeType="1"/>
            </p:cNvSpPr>
            <p:nvPr/>
          </p:nvSpPr>
          <p:spPr bwMode="auto">
            <a:xfrm>
              <a:off x="6359" y="2535"/>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6" name="Line 106">
              <a:extLst>
                <a:ext uri="{FF2B5EF4-FFF2-40B4-BE49-F238E27FC236}">
                  <a16:creationId xmlns:a16="http://schemas.microsoft.com/office/drawing/2014/main" id="{805FE0B8-0CB2-BEC0-41B0-1A73B6C86CA3}"/>
                </a:ext>
              </a:extLst>
            </p:cNvPr>
            <p:cNvSpPr>
              <a:spLocks noChangeShapeType="1"/>
            </p:cNvSpPr>
            <p:nvPr/>
          </p:nvSpPr>
          <p:spPr bwMode="auto">
            <a:xfrm>
              <a:off x="6359" y="253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7" name="Line 107">
              <a:extLst>
                <a:ext uri="{FF2B5EF4-FFF2-40B4-BE49-F238E27FC236}">
                  <a16:creationId xmlns:a16="http://schemas.microsoft.com/office/drawing/2014/main" id="{FF989623-9B2A-4CDD-3759-76C7407BB43E}"/>
                </a:ext>
              </a:extLst>
            </p:cNvPr>
            <p:cNvSpPr>
              <a:spLocks noChangeShapeType="1"/>
            </p:cNvSpPr>
            <p:nvPr/>
          </p:nvSpPr>
          <p:spPr bwMode="auto">
            <a:xfrm>
              <a:off x="6359" y="2535"/>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8" name="Line 108">
              <a:extLst>
                <a:ext uri="{FF2B5EF4-FFF2-40B4-BE49-F238E27FC236}">
                  <a16:creationId xmlns:a16="http://schemas.microsoft.com/office/drawing/2014/main" id="{CD38B507-C411-EEB2-4943-6ED522F28A6E}"/>
                </a:ext>
              </a:extLst>
            </p:cNvPr>
            <p:cNvSpPr>
              <a:spLocks noChangeShapeType="1"/>
            </p:cNvSpPr>
            <p:nvPr/>
          </p:nvSpPr>
          <p:spPr bwMode="auto">
            <a:xfrm>
              <a:off x="6359" y="253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9" name="Line 109">
              <a:extLst>
                <a:ext uri="{FF2B5EF4-FFF2-40B4-BE49-F238E27FC236}">
                  <a16:creationId xmlns:a16="http://schemas.microsoft.com/office/drawing/2014/main" id="{05A8F87B-DEBF-3428-6671-9B0E8C772480}"/>
                </a:ext>
              </a:extLst>
            </p:cNvPr>
            <p:cNvSpPr>
              <a:spLocks noChangeShapeType="1"/>
            </p:cNvSpPr>
            <p:nvPr/>
          </p:nvSpPr>
          <p:spPr bwMode="auto">
            <a:xfrm>
              <a:off x="6359" y="2532"/>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40" name="Line 110">
              <a:extLst>
                <a:ext uri="{FF2B5EF4-FFF2-40B4-BE49-F238E27FC236}">
                  <a16:creationId xmlns:a16="http://schemas.microsoft.com/office/drawing/2014/main" id="{9ED4ABB0-7560-A955-C4FC-A8E066F92FD6}"/>
                </a:ext>
              </a:extLst>
            </p:cNvPr>
            <p:cNvSpPr>
              <a:spLocks noChangeShapeType="1"/>
            </p:cNvSpPr>
            <p:nvPr/>
          </p:nvSpPr>
          <p:spPr bwMode="auto">
            <a:xfrm>
              <a:off x="6228" y="26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41" name="Line 111">
              <a:extLst>
                <a:ext uri="{FF2B5EF4-FFF2-40B4-BE49-F238E27FC236}">
                  <a16:creationId xmlns:a16="http://schemas.microsoft.com/office/drawing/2014/main" id="{5AC96DB6-D4D2-D315-D7C1-8EB2AA47EFBF}"/>
                </a:ext>
              </a:extLst>
            </p:cNvPr>
            <p:cNvSpPr>
              <a:spLocks noChangeShapeType="1"/>
            </p:cNvSpPr>
            <p:nvPr/>
          </p:nvSpPr>
          <p:spPr bwMode="auto">
            <a:xfrm>
              <a:off x="6228" y="2675"/>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42" name="Line 112">
              <a:extLst>
                <a:ext uri="{FF2B5EF4-FFF2-40B4-BE49-F238E27FC236}">
                  <a16:creationId xmlns:a16="http://schemas.microsoft.com/office/drawing/2014/main" id="{24A7A7B1-C70B-AD6A-3B37-8D47E61A557E}"/>
                </a:ext>
              </a:extLst>
            </p:cNvPr>
            <p:cNvSpPr>
              <a:spLocks noChangeShapeType="1"/>
            </p:cNvSpPr>
            <p:nvPr/>
          </p:nvSpPr>
          <p:spPr bwMode="auto">
            <a:xfrm>
              <a:off x="6228" y="26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43" name="Line 113">
              <a:extLst>
                <a:ext uri="{FF2B5EF4-FFF2-40B4-BE49-F238E27FC236}">
                  <a16:creationId xmlns:a16="http://schemas.microsoft.com/office/drawing/2014/main" id="{50DE4960-0501-C7B9-9AEE-6B8256B230E8}"/>
                </a:ext>
              </a:extLst>
            </p:cNvPr>
            <p:cNvSpPr>
              <a:spLocks noChangeShapeType="1"/>
            </p:cNvSpPr>
            <p:nvPr/>
          </p:nvSpPr>
          <p:spPr bwMode="auto">
            <a:xfrm>
              <a:off x="6228" y="2675"/>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44" name="Line 114">
              <a:extLst>
                <a:ext uri="{FF2B5EF4-FFF2-40B4-BE49-F238E27FC236}">
                  <a16:creationId xmlns:a16="http://schemas.microsoft.com/office/drawing/2014/main" id="{27C6A584-C833-FE78-B09A-364773F6BB1F}"/>
                </a:ext>
              </a:extLst>
            </p:cNvPr>
            <p:cNvSpPr>
              <a:spLocks noChangeShapeType="1"/>
            </p:cNvSpPr>
            <p:nvPr/>
          </p:nvSpPr>
          <p:spPr bwMode="auto">
            <a:xfrm>
              <a:off x="6269" y="294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45" name="Line 115">
              <a:extLst>
                <a:ext uri="{FF2B5EF4-FFF2-40B4-BE49-F238E27FC236}">
                  <a16:creationId xmlns:a16="http://schemas.microsoft.com/office/drawing/2014/main" id="{DF7906D0-202B-89C5-811F-1EA991C3C1D2}"/>
                </a:ext>
              </a:extLst>
            </p:cNvPr>
            <p:cNvSpPr>
              <a:spLocks noChangeShapeType="1"/>
            </p:cNvSpPr>
            <p:nvPr/>
          </p:nvSpPr>
          <p:spPr bwMode="auto">
            <a:xfrm>
              <a:off x="6269" y="2944"/>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46" name="Line 116">
              <a:extLst>
                <a:ext uri="{FF2B5EF4-FFF2-40B4-BE49-F238E27FC236}">
                  <a16:creationId xmlns:a16="http://schemas.microsoft.com/office/drawing/2014/main" id="{3019B006-BF1E-332B-9E7A-46EAA88310F4}"/>
                </a:ext>
              </a:extLst>
            </p:cNvPr>
            <p:cNvSpPr>
              <a:spLocks noChangeShapeType="1"/>
            </p:cNvSpPr>
            <p:nvPr/>
          </p:nvSpPr>
          <p:spPr bwMode="auto">
            <a:xfrm>
              <a:off x="6269" y="294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47" name="Line 117">
              <a:extLst>
                <a:ext uri="{FF2B5EF4-FFF2-40B4-BE49-F238E27FC236}">
                  <a16:creationId xmlns:a16="http://schemas.microsoft.com/office/drawing/2014/main" id="{A977B1E6-B05F-870E-E742-EB78485A7AF7}"/>
                </a:ext>
              </a:extLst>
            </p:cNvPr>
            <p:cNvSpPr>
              <a:spLocks noChangeShapeType="1"/>
            </p:cNvSpPr>
            <p:nvPr/>
          </p:nvSpPr>
          <p:spPr bwMode="auto">
            <a:xfrm>
              <a:off x="6269" y="2944"/>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48" name="Line 118">
              <a:extLst>
                <a:ext uri="{FF2B5EF4-FFF2-40B4-BE49-F238E27FC236}">
                  <a16:creationId xmlns:a16="http://schemas.microsoft.com/office/drawing/2014/main" id="{4AAFA51B-7690-50BC-8A2F-B13B27373BE4}"/>
                </a:ext>
              </a:extLst>
            </p:cNvPr>
            <p:cNvSpPr>
              <a:spLocks noChangeShapeType="1"/>
            </p:cNvSpPr>
            <p:nvPr/>
          </p:nvSpPr>
          <p:spPr bwMode="auto">
            <a:xfrm>
              <a:off x="6269" y="294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49" name="Line 119">
              <a:extLst>
                <a:ext uri="{FF2B5EF4-FFF2-40B4-BE49-F238E27FC236}">
                  <a16:creationId xmlns:a16="http://schemas.microsoft.com/office/drawing/2014/main" id="{5B98AEB9-6FBB-93C7-0CDC-5517505110A3}"/>
                </a:ext>
              </a:extLst>
            </p:cNvPr>
            <p:cNvSpPr>
              <a:spLocks noChangeShapeType="1"/>
            </p:cNvSpPr>
            <p:nvPr/>
          </p:nvSpPr>
          <p:spPr bwMode="auto">
            <a:xfrm>
              <a:off x="6269" y="2944"/>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0" name="Line 120">
              <a:extLst>
                <a:ext uri="{FF2B5EF4-FFF2-40B4-BE49-F238E27FC236}">
                  <a16:creationId xmlns:a16="http://schemas.microsoft.com/office/drawing/2014/main" id="{67A8926B-00D8-8FA3-0229-7290BC00110F}"/>
                </a:ext>
              </a:extLst>
            </p:cNvPr>
            <p:cNvSpPr>
              <a:spLocks noChangeShapeType="1"/>
            </p:cNvSpPr>
            <p:nvPr/>
          </p:nvSpPr>
          <p:spPr bwMode="auto">
            <a:xfrm>
              <a:off x="5895" y="289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1" name="Line 121">
              <a:extLst>
                <a:ext uri="{FF2B5EF4-FFF2-40B4-BE49-F238E27FC236}">
                  <a16:creationId xmlns:a16="http://schemas.microsoft.com/office/drawing/2014/main" id="{F70C6DDE-009D-6443-CCE8-303C8F9F84C9}"/>
                </a:ext>
              </a:extLst>
            </p:cNvPr>
            <p:cNvSpPr>
              <a:spLocks noChangeShapeType="1"/>
            </p:cNvSpPr>
            <p:nvPr/>
          </p:nvSpPr>
          <p:spPr bwMode="auto">
            <a:xfrm>
              <a:off x="5895" y="2899"/>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2" name="Line 122">
              <a:extLst>
                <a:ext uri="{FF2B5EF4-FFF2-40B4-BE49-F238E27FC236}">
                  <a16:creationId xmlns:a16="http://schemas.microsoft.com/office/drawing/2014/main" id="{8DAF8785-CB96-2024-7662-D316088A6B12}"/>
                </a:ext>
              </a:extLst>
            </p:cNvPr>
            <p:cNvSpPr>
              <a:spLocks noChangeShapeType="1"/>
            </p:cNvSpPr>
            <p:nvPr/>
          </p:nvSpPr>
          <p:spPr bwMode="auto">
            <a:xfrm>
              <a:off x="5990" y="264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3" name="Line 123">
              <a:extLst>
                <a:ext uri="{FF2B5EF4-FFF2-40B4-BE49-F238E27FC236}">
                  <a16:creationId xmlns:a16="http://schemas.microsoft.com/office/drawing/2014/main" id="{4B3314DB-D432-FA64-E275-297158929285}"/>
                </a:ext>
              </a:extLst>
            </p:cNvPr>
            <p:cNvSpPr>
              <a:spLocks noChangeShapeType="1"/>
            </p:cNvSpPr>
            <p:nvPr/>
          </p:nvSpPr>
          <p:spPr bwMode="auto">
            <a:xfrm>
              <a:off x="5990" y="2642"/>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4" name="Line 124">
              <a:extLst>
                <a:ext uri="{FF2B5EF4-FFF2-40B4-BE49-F238E27FC236}">
                  <a16:creationId xmlns:a16="http://schemas.microsoft.com/office/drawing/2014/main" id="{B3068355-538B-7E78-F0F7-4A7AC5274329}"/>
                </a:ext>
              </a:extLst>
            </p:cNvPr>
            <p:cNvSpPr>
              <a:spLocks noChangeShapeType="1"/>
            </p:cNvSpPr>
            <p:nvPr/>
          </p:nvSpPr>
          <p:spPr bwMode="auto">
            <a:xfrm>
              <a:off x="5988" y="26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5" name="Line 125">
              <a:extLst>
                <a:ext uri="{FF2B5EF4-FFF2-40B4-BE49-F238E27FC236}">
                  <a16:creationId xmlns:a16="http://schemas.microsoft.com/office/drawing/2014/main" id="{594FCCBB-D97E-D4F6-4CC1-F22BF1864404}"/>
                </a:ext>
              </a:extLst>
            </p:cNvPr>
            <p:cNvSpPr>
              <a:spLocks noChangeShapeType="1"/>
            </p:cNvSpPr>
            <p:nvPr/>
          </p:nvSpPr>
          <p:spPr bwMode="auto">
            <a:xfrm>
              <a:off x="5988" y="2639"/>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6" name="Line 126">
              <a:extLst>
                <a:ext uri="{FF2B5EF4-FFF2-40B4-BE49-F238E27FC236}">
                  <a16:creationId xmlns:a16="http://schemas.microsoft.com/office/drawing/2014/main" id="{6C446A34-6C38-E2C4-A6D7-F42D2596F94E}"/>
                </a:ext>
              </a:extLst>
            </p:cNvPr>
            <p:cNvSpPr>
              <a:spLocks noChangeShapeType="1"/>
            </p:cNvSpPr>
            <p:nvPr/>
          </p:nvSpPr>
          <p:spPr bwMode="auto">
            <a:xfrm>
              <a:off x="5990" y="264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7" name="Line 127">
              <a:extLst>
                <a:ext uri="{FF2B5EF4-FFF2-40B4-BE49-F238E27FC236}">
                  <a16:creationId xmlns:a16="http://schemas.microsoft.com/office/drawing/2014/main" id="{2594F948-BE4E-7A84-1898-C1E26361201F}"/>
                </a:ext>
              </a:extLst>
            </p:cNvPr>
            <p:cNvSpPr>
              <a:spLocks noChangeShapeType="1"/>
            </p:cNvSpPr>
            <p:nvPr/>
          </p:nvSpPr>
          <p:spPr bwMode="auto">
            <a:xfrm>
              <a:off x="5990" y="2642"/>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8" name="Line 128">
              <a:extLst>
                <a:ext uri="{FF2B5EF4-FFF2-40B4-BE49-F238E27FC236}">
                  <a16:creationId xmlns:a16="http://schemas.microsoft.com/office/drawing/2014/main" id="{D239162A-86E4-9A03-2717-648BF7A6B503}"/>
                </a:ext>
              </a:extLst>
            </p:cNvPr>
            <p:cNvSpPr>
              <a:spLocks noChangeShapeType="1"/>
            </p:cNvSpPr>
            <p:nvPr/>
          </p:nvSpPr>
          <p:spPr bwMode="auto">
            <a:xfrm>
              <a:off x="5964" y="250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9" name="Line 129">
              <a:extLst>
                <a:ext uri="{FF2B5EF4-FFF2-40B4-BE49-F238E27FC236}">
                  <a16:creationId xmlns:a16="http://schemas.microsoft.com/office/drawing/2014/main" id="{CE2C14FC-4B23-C761-7C6C-BEB50A10FCD3}"/>
                </a:ext>
              </a:extLst>
            </p:cNvPr>
            <p:cNvSpPr>
              <a:spLocks noChangeShapeType="1"/>
            </p:cNvSpPr>
            <p:nvPr/>
          </p:nvSpPr>
          <p:spPr bwMode="auto">
            <a:xfrm>
              <a:off x="5964" y="2509"/>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60" name="Line 130">
              <a:extLst>
                <a:ext uri="{FF2B5EF4-FFF2-40B4-BE49-F238E27FC236}">
                  <a16:creationId xmlns:a16="http://schemas.microsoft.com/office/drawing/2014/main" id="{4BD6F4DC-1FAC-28F9-D9A9-24E1AA0E1170}"/>
                </a:ext>
              </a:extLst>
            </p:cNvPr>
            <p:cNvSpPr>
              <a:spLocks noChangeShapeType="1"/>
            </p:cNvSpPr>
            <p:nvPr/>
          </p:nvSpPr>
          <p:spPr bwMode="auto">
            <a:xfrm>
              <a:off x="5964" y="250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61" name="Line 131">
              <a:extLst>
                <a:ext uri="{FF2B5EF4-FFF2-40B4-BE49-F238E27FC236}">
                  <a16:creationId xmlns:a16="http://schemas.microsoft.com/office/drawing/2014/main" id="{841956FE-D53A-18F0-AD50-E37781853331}"/>
                </a:ext>
              </a:extLst>
            </p:cNvPr>
            <p:cNvSpPr>
              <a:spLocks noChangeShapeType="1"/>
            </p:cNvSpPr>
            <p:nvPr/>
          </p:nvSpPr>
          <p:spPr bwMode="auto">
            <a:xfrm>
              <a:off x="5964" y="2509"/>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62" name="Line 132">
              <a:extLst>
                <a:ext uri="{FF2B5EF4-FFF2-40B4-BE49-F238E27FC236}">
                  <a16:creationId xmlns:a16="http://schemas.microsoft.com/office/drawing/2014/main" id="{7CC60F57-AECF-CB3A-A94B-F6F398F1A6E8}"/>
                </a:ext>
              </a:extLst>
            </p:cNvPr>
            <p:cNvSpPr>
              <a:spLocks noChangeShapeType="1"/>
            </p:cNvSpPr>
            <p:nvPr/>
          </p:nvSpPr>
          <p:spPr bwMode="auto">
            <a:xfrm>
              <a:off x="6088" y="23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63" name="Line 133">
              <a:extLst>
                <a:ext uri="{FF2B5EF4-FFF2-40B4-BE49-F238E27FC236}">
                  <a16:creationId xmlns:a16="http://schemas.microsoft.com/office/drawing/2014/main" id="{4C84EC51-EE4C-1DED-AAAB-62C631BEF573}"/>
                </a:ext>
              </a:extLst>
            </p:cNvPr>
            <p:cNvSpPr>
              <a:spLocks noChangeShapeType="1"/>
            </p:cNvSpPr>
            <p:nvPr/>
          </p:nvSpPr>
          <p:spPr bwMode="auto">
            <a:xfrm>
              <a:off x="6088" y="2375"/>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64" name="Line 134">
              <a:extLst>
                <a:ext uri="{FF2B5EF4-FFF2-40B4-BE49-F238E27FC236}">
                  <a16:creationId xmlns:a16="http://schemas.microsoft.com/office/drawing/2014/main" id="{378880D0-79D1-09F8-644A-70E296E0625B}"/>
                </a:ext>
              </a:extLst>
            </p:cNvPr>
            <p:cNvSpPr>
              <a:spLocks noChangeShapeType="1"/>
            </p:cNvSpPr>
            <p:nvPr/>
          </p:nvSpPr>
          <p:spPr bwMode="auto">
            <a:xfrm>
              <a:off x="6347" y="245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65" name="Line 135">
              <a:extLst>
                <a:ext uri="{FF2B5EF4-FFF2-40B4-BE49-F238E27FC236}">
                  <a16:creationId xmlns:a16="http://schemas.microsoft.com/office/drawing/2014/main" id="{655A8192-95F8-BF08-3ECA-306514D1B870}"/>
                </a:ext>
              </a:extLst>
            </p:cNvPr>
            <p:cNvSpPr>
              <a:spLocks noChangeShapeType="1"/>
            </p:cNvSpPr>
            <p:nvPr/>
          </p:nvSpPr>
          <p:spPr bwMode="auto">
            <a:xfrm>
              <a:off x="6347" y="2459"/>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66" name="Line 136">
              <a:extLst>
                <a:ext uri="{FF2B5EF4-FFF2-40B4-BE49-F238E27FC236}">
                  <a16:creationId xmlns:a16="http://schemas.microsoft.com/office/drawing/2014/main" id="{041D9829-BE70-3692-E8DE-3CF90B011B9F}"/>
                </a:ext>
              </a:extLst>
            </p:cNvPr>
            <p:cNvSpPr>
              <a:spLocks noChangeShapeType="1"/>
            </p:cNvSpPr>
            <p:nvPr/>
          </p:nvSpPr>
          <p:spPr bwMode="auto">
            <a:xfrm>
              <a:off x="6350" y="245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67" name="Line 137">
              <a:extLst>
                <a:ext uri="{FF2B5EF4-FFF2-40B4-BE49-F238E27FC236}">
                  <a16:creationId xmlns:a16="http://schemas.microsoft.com/office/drawing/2014/main" id="{AD06310F-3036-E07E-44C2-9CF23B367DD2}"/>
                </a:ext>
              </a:extLst>
            </p:cNvPr>
            <p:cNvSpPr>
              <a:spLocks noChangeShapeType="1"/>
            </p:cNvSpPr>
            <p:nvPr/>
          </p:nvSpPr>
          <p:spPr bwMode="auto">
            <a:xfrm>
              <a:off x="6350" y="2459"/>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68" name="Line 138">
              <a:extLst>
                <a:ext uri="{FF2B5EF4-FFF2-40B4-BE49-F238E27FC236}">
                  <a16:creationId xmlns:a16="http://schemas.microsoft.com/office/drawing/2014/main" id="{4AB42DB4-5DDC-2658-7150-89E6C4563B74}"/>
                </a:ext>
              </a:extLst>
            </p:cNvPr>
            <p:cNvSpPr>
              <a:spLocks noChangeShapeType="1"/>
            </p:cNvSpPr>
            <p:nvPr/>
          </p:nvSpPr>
          <p:spPr bwMode="auto">
            <a:xfrm>
              <a:off x="6350" y="245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69" name="Line 139">
              <a:extLst>
                <a:ext uri="{FF2B5EF4-FFF2-40B4-BE49-F238E27FC236}">
                  <a16:creationId xmlns:a16="http://schemas.microsoft.com/office/drawing/2014/main" id="{E22723FC-C325-4A4C-3683-84EE59EA3F4A}"/>
                </a:ext>
              </a:extLst>
            </p:cNvPr>
            <p:cNvSpPr>
              <a:spLocks noChangeShapeType="1"/>
            </p:cNvSpPr>
            <p:nvPr/>
          </p:nvSpPr>
          <p:spPr bwMode="auto">
            <a:xfrm>
              <a:off x="6350" y="2459"/>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70" name="Line 140">
              <a:extLst>
                <a:ext uri="{FF2B5EF4-FFF2-40B4-BE49-F238E27FC236}">
                  <a16:creationId xmlns:a16="http://schemas.microsoft.com/office/drawing/2014/main" id="{0E5B4E17-3490-1BBB-4215-ADD4707ECF0F}"/>
                </a:ext>
              </a:extLst>
            </p:cNvPr>
            <p:cNvSpPr>
              <a:spLocks noChangeShapeType="1"/>
            </p:cNvSpPr>
            <p:nvPr/>
          </p:nvSpPr>
          <p:spPr bwMode="auto">
            <a:xfrm>
              <a:off x="5745" y="246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71" name="Line 141">
              <a:extLst>
                <a:ext uri="{FF2B5EF4-FFF2-40B4-BE49-F238E27FC236}">
                  <a16:creationId xmlns:a16="http://schemas.microsoft.com/office/drawing/2014/main" id="{BE96D620-3D99-743D-5F17-263972EB822B}"/>
                </a:ext>
              </a:extLst>
            </p:cNvPr>
            <p:cNvSpPr>
              <a:spLocks noChangeShapeType="1"/>
            </p:cNvSpPr>
            <p:nvPr/>
          </p:nvSpPr>
          <p:spPr bwMode="auto">
            <a:xfrm>
              <a:off x="5745" y="2463"/>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72" name="Line 142">
              <a:extLst>
                <a:ext uri="{FF2B5EF4-FFF2-40B4-BE49-F238E27FC236}">
                  <a16:creationId xmlns:a16="http://schemas.microsoft.com/office/drawing/2014/main" id="{12EB2C0F-7C93-D1F9-9127-8B5641710109}"/>
                </a:ext>
              </a:extLst>
            </p:cNvPr>
            <p:cNvSpPr>
              <a:spLocks noChangeShapeType="1"/>
            </p:cNvSpPr>
            <p:nvPr/>
          </p:nvSpPr>
          <p:spPr bwMode="auto">
            <a:xfrm>
              <a:off x="5747" y="246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73" name="Line 143">
              <a:extLst>
                <a:ext uri="{FF2B5EF4-FFF2-40B4-BE49-F238E27FC236}">
                  <a16:creationId xmlns:a16="http://schemas.microsoft.com/office/drawing/2014/main" id="{E4C0EEC5-D4E6-A030-C4CC-12E4D592AD9F}"/>
                </a:ext>
              </a:extLst>
            </p:cNvPr>
            <p:cNvSpPr>
              <a:spLocks noChangeShapeType="1"/>
            </p:cNvSpPr>
            <p:nvPr/>
          </p:nvSpPr>
          <p:spPr bwMode="auto">
            <a:xfrm>
              <a:off x="5747" y="2466"/>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74" name="Line 144">
              <a:extLst>
                <a:ext uri="{FF2B5EF4-FFF2-40B4-BE49-F238E27FC236}">
                  <a16:creationId xmlns:a16="http://schemas.microsoft.com/office/drawing/2014/main" id="{640A9900-71A9-238B-F331-A44C0F4A66F1}"/>
                </a:ext>
              </a:extLst>
            </p:cNvPr>
            <p:cNvSpPr>
              <a:spLocks noChangeShapeType="1"/>
            </p:cNvSpPr>
            <p:nvPr/>
          </p:nvSpPr>
          <p:spPr bwMode="auto">
            <a:xfrm>
              <a:off x="5576" y="242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75" name="Line 145">
              <a:extLst>
                <a:ext uri="{FF2B5EF4-FFF2-40B4-BE49-F238E27FC236}">
                  <a16:creationId xmlns:a16="http://schemas.microsoft.com/office/drawing/2014/main" id="{8A9A1E7E-CA6A-0927-DCF5-F2386DBF596E}"/>
                </a:ext>
              </a:extLst>
            </p:cNvPr>
            <p:cNvSpPr>
              <a:spLocks noChangeShapeType="1"/>
            </p:cNvSpPr>
            <p:nvPr/>
          </p:nvSpPr>
          <p:spPr bwMode="auto">
            <a:xfrm>
              <a:off x="5576" y="2423"/>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76" name="Line 146">
              <a:extLst>
                <a:ext uri="{FF2B5EF4-FFF2-40B4-BE49-F238E27FC236}">
                  <a16:creationId xmlns:a16="http://schemas.microsoft.com/office/drawing/2014/main" id="{8B52571E-B735-2BAE-BAAD-34DE9AE38F22}"/>
                </a:ext>
              </a:extLst>
            </p:cNvPr>
            <p:cNvSpPr>
              <a:spLocks noChangeShapeType="1"/>
            </p:cNvSpPr>
            <p:nvPr/>
          </p:nvSpPr>
          <p:spPr bwMode="auto">
            <a:xfrm>
              <a:off x="5578" y="242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77" name="Line 147">
              <a:extLst>
                <a:ext uri="{FF2B5EF4-FFF2-40B4-BE49-F238E27FC236}">
                  <a16:creationId xmlns:a16="http://schemas.microsoft.com/office/drawing/2014/main" id="{CA550651-CE63-ABF8-70CE-3CACCCA2A353}"/>
                </a:ext>
              </a:extLst>
            </p:cNvPr>
            <p:cNvSpPr>
              <a:spLocks noChangeShapeType="1"/>
            </p:cNvSpPr>
            <p:nvPr/>
          </p:nvSpPr>
          <p:spPr bwMode="auto">
            <a:xfrm>
              <a:off x="5578" y="2423"/>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78" name="Line 148">
              <a:extLst>
                <a:ext uri="{FF2B5EF4-FFF2-40B4-BE49-F238E27FC236}">
                  <a16:creationId xmlns:a16="http://schemas.microsoft.com/office/drawing/2014/main" id="{AF7E2954-97F7-7045-E077-3D12FB4D462C}"/>
                </a:ext>
              </a:extLst>
            </p:cNvPr>
            <p:cNvSpPr>
              <a:spLocks noChangeShapeType="1"/>
            </p:cNvSpPr>
            <p:nvPr/>
          </p:nvSpPr>
          <p:spPr bwMode="auto">
            <a:xfrm>
              <a:off x="5578" y="242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79" name="Line 149">
              <a:extLst>
                <a:ext uri="{FF2B5EF4-FFF2-40B4-BE49-F238E27FC236}">
                  <a16:creationId xmlns:a16="http://schemas.microsoft.com/office/drawing/2014/main" id="{D3EE07F1-74B2-29B0-E464-E5BA10CF7647}"/>
                </a:ext>
              </a:extLst>
            </p:cNvPr>
            <p:cNvSpPr>
              <a:spLocks noChangeShapeType="1"/>
            </p:cNvSpPr>
            <p:nvPr/>
          </p:nvSpPr>
          <p:spPr bwMode="auto">
            <a:xfrm>
              <a:off x="5578" y="2423"/>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80" name="Line 150">
              <a:extLst>
                <a:ext uri="{FF2B5EF4-FFF2-40B4-BE49-F238E27FC236}">
                  <a16:creationId xmlns:a16="http://schemas.microsoft.com/office/drawing/2014/main" id="{360AF070-5A8C-1663-6094-92C772A0D6E1}"/>
                </a:ext>
              </a:extLst>
            </p:cNvPr>
            <p:cNvSpPr>
              <a:spLocks noChangeShapeType="1"/>
            </p:cNvSpPr>
            <p:nvPr/>
          </p:nvSpPr>
          <p:spPr bwMode="auto">
            <a:xfrm>
              <a:off x="5305" y="223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81" name="Line 151">
              <a:extLst>
                <a:ext uri="{FF2B5EF4-FFF2-40B4-BE49-F238E27FC236}">
                  <a16:creationId xmlns:a16="http://schemas.microsoft.com/office/drawing/2014/main" id="{C56B838A-913C-2406-DB94-EEEC5C5BEE21}"/>
                </a:ext>
              </a:extLst>
            </p:cNvPr>
            <p:cNvSpPr>
              <a:spLocks noChangeShapeType="1"/>
            </p:cNvSpPr>
            <p:nvPr/>
          </p:nvSpPr>
          <p:spPr bwMode="auto">
            <a:xfrm>
              <a:off x="5305" y="2230"/>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82" name="Freeform 152">
              <a:extLst>
                <a:ext uri="{FF2B5EF4-FFF2-40B4-BE49-F238E27FC236}">
                  <a16:creationId xmlns:a16="http://schemas.microsoft.com/office/drawing/2014/main" id="{30044A81-6A9B-3019-5369-0C1D21C9A310}"/>
                </a:ext>
              </a:extLst>
            </p:cNvPr>
            <p:cNvSpPr>
              <a:spLocks/>
            </p:cNvSpPr>
            <p:nvPr/>
          </p:nvSpPr>
          <p:spPr bwMode="auto">
            <a:xfrm>
              <a:off x="5195" y="1638"/>
              <a:ext cx="624" cy="785"/>
            </a:xfrm>
            <a:custGeom>
              <a:avLst/>
              <a:gdLst>
                <a:gd name="T0" fmla="*/ 262 w 262"/>
                <a:gd name="T1" fmla="*/ 197 h 330"/>
                <a:gd name="T2" fmla="*/ 254 w 262"/>
                <a:gd name="T3" fmla="*/ 211 h 330"/>
                <a:gd name="T4" fmla="*/ 236 w 262"/>
                <a:gd name="T5" fmla="*/ 233 h 330"/>
                <a:gd name="T6" fmla="*/ 215 w 262"/>
                <a:gd name="T7" fmla="*/ 245 h 330"/>
                <a:gd name="T8" fmla="*/ 203 w 262"/>
                <a:gd name="T9" fmla="*/ 297 h 330"/>
                <a:gd name="T10" fmla="*/ 185 w 262"/>
                <a:gd name="T11" fmla="*/ 307 h 330"/>
                <a:gd name="T12" fmla="*/ 161 w 262"/>
                <a:gd name="T13" fmla="*/ 330 h 330"/>
                <a:gd name="T14" fmla="*/ 152 w 262"/>
                <a:gd name="T15" fmla="*/ 297 h 330"/>
                <a:gd name="T16" fmla="*/ 142 w 262"/>
                <a:gd name="T17" fmla="*/ 279 h 330"/>
                <a:gd name="T18" fmla="*/ 110 w 262"/>
                <a:gd name="T19" fmla="*/ 280 h 330"/>
                <a:gd name="T20" fmla="*/ 64 w 262"/>
                <a:gd name="T21" fmla="*/ 255 h 330"/>
                <a:gd name="T22" fmla="*/ 47 w 262"/>
                <a:gd name="T23" fmla="*/ 250 h 330"/>
                <a:gd name="T24" fmla="*/ 36 w 262"/>
                <a:gd name="T25" fmla="*/ 233 h 330"/>
                <a:gd name="T26" fmla="*/ 22 w 262"/>
                <a:gd name="T27" fmla="*/ 233 h 330"/>
                <a:gd name="T28" fmla="*/ 0 w 262"/>
                <a:gd name="T29" fmla="*/ 209 h 330"/>
                <a:gd name="T30" fmla="*/ 4 w 262"/>
                <a:gd name="T31" fmla="*/ 195 h 330"/>
                <a:gd name="T32" fmla="*/ 8 w 262"/>
                <a:gd name="T33" fmla="*/ 163 h 330"/>
                <a:gd name="T34" fmla="*/ 14 w 262"/>
                <a:gd name="T35" fmla="*/ 121 h 330"/>
                <a:gd name="T36" fmla="*/ 17 w 262"/>
                <a:gd name="T37" fmla="*/ 105 h 330"/>
                <a:gd name="T38" fmla="*/ 13 w 262"/>
                <a:gd name="T39" fmla="*/ 82 h 330"/>
                <a:gd name="T40" fmla="*/ 15 w 262"/>
                <a:gd name="T41" fmla="*/ 84 h 330"/>
                <a:gd name="T42" fmla="*/ 37 w 262"/>
                <a:gd name="T43" fmla="*/ 82 h 330"/>
                <a:gd name="T44" fmla="*/ 72 w 262"/>
                <a:gd name="T45" fmla="*/ 54 h 330"/>
                <a:gd name="T46" fmla="*/ 72 w 262"/>
                <a:gd name="T47" fmla="*/ 21 h 330"/>
                <a:gd name="T48" fmla="*/ 84 w 262"/>
                <a:gd name="T49" fmla="*/ 0 h 330"/>
                <a:gd name="T50" fmla="*/ 125 w 262"/>
                <a:gd name="T51" fmla="*/ 21 h 330"/>
                <a:gd name="T52" fmla="*/ 132 w 262"/>
                <a:gd name="T53" fmla="*/ 59 h 330"/>
                <a:gd name="T54" fmla="*/ 136 w 262"/>
                <a:gd name="T55" fmla="*/ 99 h 330"/>
                <a:gd name="T56" fmla="*/ 136 w 262"/>
                <a:gd name="T57" fmla="*/ 135 h 330"/>
                <a:gd name="T58" fmla="*/ 161 w 262"/>
                <a:gd name="T59" fmla="*/ 141 h 330"/>
                <a:gd name="T60" fmla="*/ 171 w 262"/>
                <a:gd name="T61" fmla="*/ 151 h 330"/>
                <a:gd name="T62" fmla="*/ 202 w 262"/>
                <a:gd name="T63" fmla="*/ 154 h 330"/>
                <a:gd name="T64" fmla="*/ 229 w 262"/>
                <a:gd name="T65" fmla="*/ 165 h 330"/>
                <a:gd name="T66" fmla="*/ 262 w 262"/>
                <a:gd name="T67" fmla="*/ 17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2" h="330">
                  <a:moveTo>
                    <a:pt x="262" y="175"/>
                  </a:moveTo>
                  <a:cubicBezTo>
                    <a:pt x="262" y="197"/>
                    <a:pt x="262" y="197"/>
                    <a:pt x="262" y="197"/>
                  </a:cubicBezTo>
                  <a:cubicBezTo>
                    <a:pt x="254" y="197"/>
                    <a:pt x="254" y="197"/>
                    <a:pt x="254" y="197"/>
                  </a:cubicBezTo>
                  <a:cubicBezTo>
                    <a:pt x="254" y="211"/>
                    <a:pt x="254" y="211"/>
                    <a:pt x="254" y="211"/>
                  </a:cubicBezTo>
                  <a:cubicBezTo>
                    <a:pt x="238" y="215"/>
                    <a:pt x="238" y="215"/>
                    <a:pt x="238" y="215"/>
                  </a:cubicBezTo>
                  <a:cubicBezTo>
                    <a:pt x="236" y="233"/>
                    <a:pt x="236" y="233"/>
                    <a:pt x="236" y="233"/>
                  </a:cubicBezTo>
                  <a:cubicBezTo>
                    <a:pt x="231" y="245"/>
                    <a:pt x="231" y="245"/>
                    <a:pt x="231" y="245"/>
                  </a:cubicBezTo>
                  <a:cubicBezTo>
                    <a:pt x="215" y="245"/>
                    <a:pt x="215" y="245"/>
                    <a:pt x="215" y="245"/>
                  </a:cubicBezTo>
                  <a:cubicBezTo>
                    <a:pt x="206" y="274"/>
                    <a:pt x="206" y="274"/>
                    <a:pt x="206" y="274"/>
                  </a:cubicBezTo>
                  <a:cubicBezTo>
                    <a:pt x="203" y="297"/>
                    <a:pt x="203" y="297"/>
                    <a:pt x="203" y="297"/>
                  </a:cubicBezTo>
                  <a:cubicBezTo>
                    <a:pt x="192" y="297"/>
                    <a:pt x="192" y="297"/>
                    <a:pt x="192" y="297"/>
                  </a:cubicBezTo>
                  <a:cubicBezTo>
                    <a:pt x="185" y="307"/>
                    <a:pt x="185" y="307"/>
                    <a:pt x="185" y="307"/>
                  </a:cubicBezTo>
                  <a:cubicBezTo>
                    <a:pt x="190" y="328"/>
                    <a:pt x="190" y="328"/>
                    <a:pt x="190" y="328"/>
                  </a:cubicBezTo>
                  <a:cubicBezTo>
                    <a:pt x="161" y="330"/>
                    <a:pt x="161" y="330"/>
                    <a:pt x="161" y="330"/>
                  </a:cubicBezTo>
                  <a:cubicBezTo>
                    <a:pt x="161" y="330"/>
                    <a:pt x="161" y="330"/>
                    <a:pt x="161" y="330"/>
                  </a:cubicBezTo>
                  <a:cubicBezTo>
                    <a:pt x="152" y="297"/>
                    <a:pt x="152" y="297"/>
                    <a:pt x="152" y="297"/>
                  </a:cubicBezTo>
                  <a:cubicBezTo>
                    <a:pt x="140" y="297"/>
                    <a:pt x="140" y="297"/>
                    <a:pt x="140" y="297"/>
                  </a:cubicBezTo>
                  <a:cubicBezTo>
                    <a:pt x="142" y="279"/>
                    <a:pt x="142" y="279"/>
                    <a:pt x="142" y="279"/>
                  </a:cubicBezTo>
                  <a:cubicBezTo>
                    <a:pt x="115" y="267"/>
                    <a:pt x="115" y="267"/>
                    <a:pt x="115" y="267"/>
                  </a:cubicBezTo>
                  <a:cubicBezTo>
                    <a:pt x="110" y="280"/>
                    <a:pt x="110" y="280"/>
                    <a:pt x="110" y="280"/>
                  </a:cubicBezTo>
                  <a:cubicBezTo>
                    <a:pt x="82" y="278"/>
                    <a:pt x="82" y="278"/>
                    <a:pt x="82" y="278"/>
                  </a:cubicBezTo>
                  <a:cubicBezTo>
                    <a:pt x="64" y="255"/>
                    <a:pt x="64" y="255"/>
                    <a:pt x="64" y="255"/>
                  </a:cubicBezTo>
                  <a:cubicBezTo>
                    <a:pt x="47" y="249"/>
                    <a:pt x="47" y="249"/>
                    <a:pt x="47" y="249"/>
                  </a:cubicBezTo>
                  <a:cubicBezTo>
                    <a:pt x="47" y="250"/>
                    <a:pt x="47" y="250"/>
                    <a:pt x="47" y="250"/>
                  </a:cubicBezTo>
                  <a:cubicBezTo>
                    <a:pt x="46" y="249"/>
                    <a:pt x="46" y="249"/>
                    <a:pt x="46" y="249"/>
                  </a:cubicBezTo>
                  <a:cubicBezTo>
                    <a:pt x="36" y="233"/>
                    <a:pt x="36" y="233"/>
                    <a:pt x="36" y="233"/>
                  </a:cubicBezTo>
                  <a:cubicBezTo>
                    <a:pt x="29" y="239"/>
                    <a:pt x="29" y="239"/>
                    <a:pt x="29" y="239"/>
                  </a:cubicBezTo>
                  <a:cubicBezTo>
                    <a:pt x="22" y="233"/>
                    <a:pt x="22" y="233"/>
                    <a:pt x="22" y="233"/>
                  </a:cubicBezTo>
                  <a:cubicBezTo>
                    <a:pt x="11" y="219"/>
                    <a:pt x="11" y="219"/>
                    <a:pt x="11" y="219"/>
                  </a:cubicBezTo>
                  <a:cubicBezTo>
                    <a:pt x="0" y="209"/>
                    <a:pt x="0" y="209"/>
                    <a:pt x="0" y="209"/>
                  </a:cubicBezTo>
                  <a:cubicBezTo>
                    <a:pt x="8" y="205"/>
                    <a:pt x="8" y="205"/>
                    <a:pt x="8" y="205"/>
                  </a:cubicBezTo>
                  <a:cubicBezTo>
                    <a:pt x="4" y="195"/>
                    <a:pt x="4" y="195"/>
                    <a:pt x="4" y="195"/>
                  </a:cubicBezTo>
                  <a:cubicBezTo>
                    <a:pt x="0" y="166"/>
                    <a:pt x="0" y="166"/>
                    <a:pt x="0" y="166"/>
                  </a:cubicBezTo>
                  <a:cubicBezTo>
                    <a:pt x="8" y="163"/>
                    <a:pt x="8" y="163"/>
                    <a:pt x="8" y="163"/>
                  </a:cubicBezTo>
                  <a:cubicBezTo>
                    <a:pt x="0" y="130"/>
                    <a:pt x="0" y="130"/>
                    <a:pt x="0" y="130"/>
                  </a:cubicBezTo>
                  <a:cubicBezTo>
                    <a:pt x="14" y="121"/>
                    <a:pt x="14" y="121"/>
                    <a:pt x="14" y="121"/>
                  </a:cubicBezTo>
                  <a:cubicBezTo>
                    <a:pt x="8" y="113"/>
                    <a:pt x="8" y="113"/>
                    <a:pt x="8" y="113"/>
                  </a:cubicBezTo>
                  <a:cubicBezTo>
                    <a:pt x="17" y="105"/>
                    <a:pt x="17" y="105"/>
                    <a:pt x="17" y="105"/>
                  </a:cubicBezTo>
                  <a:cubicBezTo>
                    <a:pt x="11" y="87"/>
                    <a:pt x="11" y="87"/>
                    <a:pt x="11" y="87"/>
                  </a:cubicBezTo>
                  <a:cubicBezTo>
                    <a:pt x="13" y="82"/>
                    <a:pt x="13" y="82"/>
                    <a:pt x="13" y="82"/>
                  </a:cubicBezTo>
                  <a:cubicBezTo>
                    <a:pt x="14" y="83"/>
                    <a:pt x="14" y="83"/>
                    <a:pt x="14" y="83"/>
                  </a:cubicBezTo>
                  <a:cubicBezTo>
                    <a:pt x="15" y="84"/>
                    <a:pt x="15" y="84"/>
                    <a:pt x="15" y="84"/>
                  </a:cubicBezTo>
                  <a:cubicBezTo>
                    <a:pt x="15" y="84"/>
                    <a:pt x="15" y="84"/>
                    <a:pt x="15" y="84"/>
                  </a:cubicBezTo>
                  <a:cubicBezTo>
                    <a:pt x="37" y="82"/>
                    <a:pt x="37" y="82"/>
                    <a:pt x="37" y="82"/>
                  </a:cubicBezTo>
                  <a:cubicBezTo>
                    <a:pt x="46" y="72"/>
                    <a:pt x="46" y="72"/>
                    <a:pt x="46" y="72"/>
                  </a:cubicBezTo>
                  <a:cubicBezTo>
                    <a:pt x="72" y="54"/>
                    <a:pt x="72" y="54"/>
                    <a:pt x="72" y="54"/>
                  </a:cubicBezTo>
                  <a:cubicBezTo>
                    <a:pt x="51" y="29"/>
                    <a:pt x="51" y="29"/>
                    <a:pt x="51" y="29"/>
                  </a:cubicBezTo>
                  <a:cubicBezTo>
                    <a:pt x="72" y="21"/>
                    <a:pt x="72" y="21"/>
                    <a:pt x="72" y="21"/>
                  </a:cubicBezTo>
                  <a:cubicBezTo>
                    <a:pt x="84" y="1"/>
                    <a:pt x="84" y="1"/>
                    <a:pt x="84" y="1"/>
                  </a:cubicBezTo>
                  <a:cubicBezTo>
                    <a:pt x="84" y="0"/>
                    <a:pt x="84" y="0"/>
                    <a:pt x="84" y="0"/>
                  </a:cubicBezTo>
                  <a:cubicBezTo>
                    <a:pt x="88" y="7"/>
                    <a:pt x="92" y="14"/>
                    <a:pt x="96" y="21"/>
                  </a:cubicBezTo>
                  <a:cubicBezTo>
                    <a:pt x="125" y="21"/>
                    <a:pt x="125" y="21"/>
                    <a:pt x="125" y="21"/>
                  </a:cubicBezTo>
                  <a:cubicBezTo>
                    <a:pt x="115" y="38"/>
                    <a:pt x="115" y="38"/>
                    <a:pt x="115" y="38"/>
                  </a:cubicBezTo>
                  <a:cubicBezTo>
                    <a:pt x="132" y="59"/>
                    <a:pt x="132" y="59"/>
                    <a:pt x="132" y="59"/>
                  </a:cubicBezTo>
                  <a:cubicBezTo>
                    <a:pt x="119" y="91"/>
                    <a:pt x="119" y="91"/>
                    <a:pt x="119" y="91"/>
                  </a:cubicBezTo>
                  <a:cubicBezTo>
                    <a:pt x="136" y="99"/>
                    <a:pt x="136" y="99"/>
                    <a:pt x="136" y="99"/>
                  </a:cubicBezTo>
                  <a:cubicBezTo>
                    <a:pt x="130" y="120"/>
                    <a:pt x="130" y="120"/>
                    <a:pt x="130" y="120"/>
                  </a:cubicBezTo>
                  <a:cubicBezTo>
                    <a:pt x="136" y="135"/>
                    <a:pt x="136" y="135"/>
                    <a:pt x="136" y="135"/>
                  </a:cubicBezTo>
                  <a:cubicBezTo>
                    <a:pt x="144" y="132"/>
                    <a:pt x="144" y="132"/>
                    <a:pt x="144" y="132"/>
                  </a:cubicBezTo>
                  <a:cubicBezTo>
                    <a:pt x="161" y="141"/>
                    <a:pt x="161" y="141"/>
                    <a:pt x="161" y="141"/>
                  </a:cubicBezTo>
                  <a:cubicBezTo>
                    <a:pt x="168" y="141"/>
                    <a:pt x="168" y="141"/>
                    <a:pt x="168" y="141"/>
                  </a:cubicBezTo>
                  <a:cubicBezTo>
                    <a:pt x="171" y="151"/>
                    <a:pt x="171" y="151"/>
                    <a:pt x="171" y="151"/>
                  </a:cubicBezTo>
                  <a:cubicBezTo>
                    <a:pt x="195" y="158"/>
                    <a:pt x="195" y="158"/>
                    <a:pt x="195" y="158"/>
                  </a:cubicBezTo>
                  <a:cubicBezTo>
                    <a:pt x="202" y="154"/>
                    <a:pt x="202" y="154"/>
                    <a:pt x="202" y="154"/>
                  </a:cubicBezTo>
                  <a:cubicBezTo>
                    <a:pt x="209" y="158"/>
                    <a:pt x="209" y="158"/>
                    <a:pt x="209" y="158"/>
                  </a:cubicBezTo>
                  <a:cubicBezTo>
                    <a:pt x="229" y="165"/>
                    <a:pt x="229" y="165"/>
                    <a:pt x="229" y="165"/>
                  </a:cubicBezTo>
                  <a:cubicBezTo>
                    <a:pt x="234" y="175"/>
                    <a:pt x="234" y="175"/>
                    <a:pt x="234" y="175"/>
                  </a:cubicBezTo>
                  <a:lnTo>
                    <a:pt x="262" y="175"/>
                  </a:lnTo>
                  <a:close/>
                </a:path>
              </a:pathLst>
            </a:custGeom>
            <a:solidFill>
              <a:srgbClr val="FFFFFF"/>
            </a:solidFill>
            <a:ln w="7938" cap="flat">
              <a:solidFill>
                <a:srgbClr val="9D9D9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383" name="Line 153">
              <a:extLst>
                <a:ext uri="{FF2B5EF4-FFF2-40B4-BE49-F238E27FC236}">
                  <a16:creationId xmlns:a16="http://schemas.microsoft.com/office/drawing/2014/main" id="{78052C43-B6C8-914B-1BFD-128BDF813CD1}"/>
                </a:ext>
              </a:extLst>
            </p:cNvPr>
            <p:cNvSpPr>
              <a:spLocks noChangeShapeType="1"/>
            </p:cNvSpPr>
            <p:nvPr/>
          </p:nvSpPr>
          <p:spPr bwMode="auto">
            <a:xfrm>
              <a:off x="5226" y="183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84" name="Line 154">
              <a:extLst>
                <a:ext uri="{FF2B5EF4-FFF2-40B4-BE49-F238E27FC236}">
                  <a16:creationId xmlns:a16="http://schemas.microsoft.com/office/drawing/2014/main" id="{C0884B4E-8D1A-1E41-930C-CA667338C147}"/>
                </a:ext>
              </a:extLst>
            </p:cNvPr>
            <p:cNvSpPr>
              <a:spLocks noChangeShapeType="1"/>
            </p:cNvSpPr>
            <p:nvPr/>
          </p:nvSpPr>
          <p:spPr bwMode="auto">
            <a:xfrm>
              <a:off x="5226" y="1833"/>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85" name="Line 155">
              <a:extLst>
                <a:ext uri="{FF2B5EF4-FFF2-40B4-BE49-F238E27FC236}">
                  <a16:creationId xmlns:a16="http://schemas.microsoft.com/office/drawing/2014/main" id="{EADAEFC3-A593-9732-92F1-17D2B3BF4F92}"/>
                </a:ext>
              </a:extLst>
            </p:cNvPr>
            <p:cNvSpPr>
              <a:spLocks noChangeShapeType="1"/>
            </p:cNvSpPr>
            <p:nvPr/>
          </p:nvSpPr>
          <p:spPr bwMode="auto">
            <a:xfrm>
              <a:off x="5231" y="18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86" name="Line 156">
              <a:extLst>
                <a:ext uri="{FF2B5EF4-FFF2-40B4-BE49-F238E27FC236}">
                  <a16:creationId xmlns:a16="http://schemas.microsoft.com/office/drawing/2014/main" id="{70F8099C-AB84-CF52-FD9D-3F9767FE0734}"/>
                </a:ext>
              </a:extLst>
            </p:cNvPr>
            <p:cNvSpPr>
              <a:spLocks noChangeShapeType="1"/>
            </p:cNvSpPr>
            <p:nvPr/>
          </p:nvSpPr>
          <p:spPr bwMode="auto">
            <a:xfrm>
              <a:off x="5231" y="1838"/>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87" name="Line 157">
              <a:extLst>
                <a:ext uri="{FF2B5EF4-FFF2-40B4-BE49-F238E27FC236}">
                  <a16:creationId xmlns:a16="http://schemas.microsoft.com/office/drawing/2014/main" id="{16DD10E3-DDBE-3801-D85B-131F272B27F5}"/>
                </a:ext>
              </a:extLst>
            </p:cNvPr>
            <p:cNvSpPr>
              <a:spLocks noChangeShapeType="1"/>
            </p:cNvSpPr>
            <p:nvPr/>
          </p:nvSpPr>
          <p:spPr bwMode="auto">
            <a:xfrm>
              <a:off x="5493" y="16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88" name="Line 158">
              <a:extLst>
                <a:ext uri="{FF2B5EF4-FFF2-40B4-BE49-F238E27FC236}">
                  <a16:creationId xmlns:a16="http://schemas.microsoft.com/office/drawing/2014/main" id="{A634BE33-8B36-84D8-700F-5351150A07C0}"/>
                </a:ext>
              </a:extLst>
            </p:cNvPr>
            <p:cNvSpPr>
              <a:spLocks noChangeShapeType="1"/>
            </p:cNvSpPr>
            <p:nvPr/>
          </p:nvSpPr>
          <p:spPr bwMode="auto">
            <a:xfrm>
              <a:off x="5493" y="1688"/>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89" name="Line 159">
              <a:extLst>
                <a:ext uri="{FF2B5EF4-FFF2-40B4-BE49-F238E27FC236}">
                  <a16:creationId xmlns:a16="http://schemas.microsoft.com/office/drawing/2014/main" id="{B9B3BF9B-8EDE-AF82-6420-0697456B19C3}"/>
                </a:ext>
              </a:extLst>
            </p:cNvPr>
            <p:cNvSpPr>
              <a:spLocks noChangeShapeType="1"/>
            </p:cNvSpPr>
            <p:nvPr/>
          </p:nvSpPr>
          <p:spPr bwMode="auto">
            <a:xfrm>
              <a:off x="5395" y="1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90" name="Line 160">
              <a:extLst>
                <a:ext uri="{FF2B5EF4-FFF2-40B4-BE49-F238E27FC236}">
                  <a16:creationId xmlns:a16="http://schemas.microsoft.com/office/drawing/2014/main" id="{CA4E9F68-8914-0AD4-4913-0B1B9FC35912}"/>
                </a:ext>
              </a:extLst>
            </p:cNvPr>
            <p:cNvSpPr>
              <a:spLocks noChangeShapeType="1"/>
            </p:cNvSpPr>
            <p:nvPr/>
          </p:nvSpPr>
          <p:spPr bwMode="auto">
            <a:xfrm>
              <a:off x="5395" y="1638"/>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91" name="Line 161">
              <a:extLst>
                <a:ext uri="{FF2B5EF4-FFF2-40B4-BE49-F238E27FC236}">
                  <a16:creationId xmlns:a16="http://schemas.microsoft.com/office/drawing/2014/main" id="{BDEF7F5D-922B-1DE2-7B09-42468E4E8BD8}"/>
                </a:ext>
              </a:extLst>
            </p:cNvPr>
            <p:cNvSpPr>
              <a:spLocks noChangeShapeType="1"/>
            </p:cNvSpPr>
            <p:nvPr/>
          </p:nvSpPr>
          <p:spPr bwMode="auto">
            <a:xfrm>
              <a:off x="5833" y="165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92" name="Line 162">
              <a:extLst>
                <a:ext uri="{FF2B5EF4-FFF2-40B4-BE49-F238E27FC236}">
                  <a16:creationId xmlns:a16="http://schemas.microsoft.com/office/drawing/2014/main" id="{39F777B2-EDB9-DF95-A480-132A32194E8E}"/>
                </a:ext>
              </a:extLst>
            </p:cNvPr>
            <p:cNvSpPr>
              <a:spLocks noChangeShapeType="1"/>
            </p:cNvSpPr>
            <p:nvPr/>
          </p:nvSpPr>
          <p:spPr bwMode="auto">
            <a:xfrm>
              <a:off x="5833" y="1655"/>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93" name="Line 163">
              <a:extLst>
                <a:ext uri="{FF2B5EF4-FFF2-40B4-BE49-F238E27FC236}">
                  <a16:creationId xmlns:a16="http://schemas.microsoft.com/office/drawing/2014/main" id="{7D972F16-99C7-DBC4-50C7-803A85CA7F5C}"/>
                </a:ext>
              </a:extLst>
            </p:cNvPr>
            <p:cNvSpPr>
              <a:spLocks noChangeShapeType="1"/>
            </p:cNvSpPr>
            <p:nvPr/>
          </p:nvSpPr>
          <p:spPr bwMode="auto">
            <a:xfrm>
              <a:off x="5819" y="20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94" name="Line 164">
              <a:extLst>
                <a:ext uri="{FF2B5EF4-FFF2-40B4-BE49-F238E27FC236}">
                  <a16:creationId xmlns:a16="http://schemas.microsoft.com/office/drawing/2014/main" id="{85552189-2EF1-E639-E1F5-0039EFBF243D}"/>
                </a:ext>
              </a:extLst>
            </p:cNvPr>
            <p:cNvSpPr>
              <a:spLocks noChangeShapeType="1"/>
            </p:cNvSpPr>
            <p:nvPr/>
          </p:nvSpPr>
          <p:spPr bwMode="auto">
            <a:xfrm>
              <a:off x="5819" y="2054"/>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95" name="Line 165">
              <a:extLst>
                <a:ext uri="{FF2B5EF4-FFF2-40B4-BE49-F238E27FC236}">
                  <a16:creationId xmlns:a16="http://schemas.microsoft.com/office/drawing/2014/main" id="{D218A949-126F-6976-AD57-36EC9C1EAD4E}"/>
                </a:ext>
              </a:extLst>
            </p:cNvPr>
            <p:cNvSpPr>
              <a:spLocks noChangeShapeType="1"/>
            </p:cNvSpPr>
            <p:nvPr/>
          </p:nvSpPr>
          <p:spPr bwMode="auto">
            <a:xfrm>
              <a:off x="5864" y="204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96" name="Line 166">
              <a:extLst>
                <a:ext uri="{FF2B5EF4-FFF2-40B4-BE49-F238E27FC236}">
                  <a16:creationId xmlns:a16="http://schemas.microsoft.com/office/drawing/2014/main" id="{E6B11091-3BED-4015-12FC-2E852422C04F}"/>
                </a:ext>
              </a:extLst>
            </p:cNvPr>
            <p:cNvSpPr>
              <a:spLocks noChangeShapeType="1"/>
            </p:cNvSpPr>
            <p:nvPr/>
          </p:nvSpPr>
          <p:spPr bwMode="auto">
            <a:xfrm>
              <a:off x="5864" y="2042"/>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97" name="Line 167">
              <a:extLst>
                <a:ext uri="{FF2B5EF4-FFF2-40B4-BE49-F238E27FC236}">
                  <a16:creationId xmlns:a16="http://schemas.microsoft.com/office/drawing/2014/main" id="{CF4FBCEB-D66A-E14D-482C-DD1216F19723}"/>
                </a:ext>
              </a:extLst>
            </p:cNvPr>
            <p:cNvSpPr>
              <a:spLocks noChangeShapeType="1"/>
            </p:cNvSpPr>
            <p:nvPr/>
          </p:nvSpPr>
          <p:spPr bwMode="auto">
            <a:xfrm>
              <a:off x="5862" y="144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98" name="Line 168">
              <a:extLst>
                <a:ext uri="{FF2B5EF4-FFF2-40B4-BE49-F238E27FC236}">
                  <a16:creationId xmlns:a16="http://schemas.microsoft.com/office/drawing/2014/main" id="{0F4D4FF0-41C7-AD70-1385-3DA0DF0098B0}"/>
                </a:ext>
              </a:extLst>
            </p:cNvPr>
            <p:cNvSpPr>
              <a:spLocks noChangeShapeType="1"/>
            </p:cNvSpPr>
            <p:nvPr/>
          </p:nvSpPr>
          <p:spPr bwMode="auto">
            <a:xfrm>
              <a:off x="5862" y="1440"/>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99" name="Line 169">
              <a:extLst>
                <a:ext uri="{FF2B5EF4-FFF2-40B4-BE49-F238E27FC236}">
                  <a16:creationId xmlns:a16="http://schemas.microsoft.com/office/drawing/2014/main" id="{08CA49F3-71A0-891C-AE02-15678B02F49D}"/>
                </a:ext>
              </a:extLst>
            </p:cNvPr>
            <p:cNvSpPr>
              <a:spLocks noChangeShapeType="1"/>
            </p:cNvSpPr>
            <p:nvPr/>
          </p:nvSpPr>
          <p:spPr bwMode="auto">
            <a:xfrm>
              <a:off x="5647" y="241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00" name="Line 170">
              <a:extLst>
                <a:ext uri="{FF2B5EF4-FFF2-40B4-BE49-F238E27FC236}">
                  <a16:creationId xmlns:a16="http://schemas.microsoft.com/office/drawing/2014/main" id="{EB7CC56F-F9C1-9132-1300-3B3AB126C413}"/>
                </a:ext>
              </a:extLst>
            </p:cNvPr>
            <p:cNvSpPr>
              <a:spLocks noChangeShapeType="1"/>
            </p:cNvSpPr>
            <p:nvPr/>
          </p:nvSpPr>
          <p:spPr bwMode="auto">
            <a:xfrm>
              <a:off x="5647" y="2418"/>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01" name="Line 171">
              <a:extLst>
                <a:ext uri="{FF2B5EF4-FFF2-40B4-BE49-F238E27FC236}">
                  <a16:creationId xmlns:a16="http://schemas.microsoft.com/office/drawing/2014/main" id="{67E5B253-462C-CD91-4A58-C9A9B50DD821}"/>
                </a:ext>
              </a:extLst>
            </p:cNvPr>
            <p:cNvSpPr>
              <a:spLocks noChangeShapeType="1"/>
            </p:cNvSpPr>
            <p:nvPr/>
          </p:nvSpPr>
          <p:spPr bwMode="auto">
            <a:xfrm>
              <a:off x="5614" y="276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02" name="Line 172">
              <a:extLst>
                <a:ext uri="{FF2B5EF4-FFF2-40B4-BE49-F238E27FC236}">
                  <a16:creationId xmlns:a16="http://schemas.microsoft.com/office/drawing/2014/main" id="{FDD56584-F8BD-B3BB-DA54-BC68DD3F6C90}"/>
                </a:ext>
              </a:extLst>
            </p:cNvPr>
            <p:cNvSpPr>
              <a:spLocks noChangeShapeType="1"/>
            </p:cNvSpPr>
            <p:nvPr/>
          </p:nvSpPr>
          <p:spPr bwMode="auto">
            <a:xfrm>
              <a:off x="5614" y="2763"/>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03" name="Line 173">
              <a:extLst>
                <a:ext uri="{FF2B5EF4-FFF2-40B4-BE49-F238E27FC236}">
                  <a16:creationId xmlns:a16="http://schemas.microsoft.com/office/drawing/2014/main" id="{9223236F-9A89-368A-4FA6-0F5AF0A77B83}"/>
                </a:ext>
              </a:extLst>
            </p:cNvPr>
            <p:cNvSpPr>
              <a:spLocks noChangeShapeType="1"/>
            </p:cNvSpPr>
            <p:nvPr/>
          </p:nvSpPr>
          <p:spPr bwMode="auto">
            <a:xfrm>
              <a:off x="6319" y="169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04" name="Line 174">
              <a:extLst>
                <a:ext uri="{FF2B5EF4-FFF2-40B4-BE49-F238E27FC236}">
                  <a16:creationId xmlns:a16="http://schemas.microsoft.com/office/drawing/2014/main" id="{95CF8C59-91F2-D83A-4A10-A2C6925C5FB8}"/>
                </a:ext>
              </a:extLst>
            </p:cNvPr>
            <p:cNvSpPr>
              <a:spLocks noChangeShapeType="1"/>
            </p:cNvSpPr>
            <p:nvPr/>
          </p:nvSpPr>
          <p:spPr bwMode="auto">
            <a:xfrm>
              <a:off x="6319" y="1693"/>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05" name="Line 175">
              <a:extLst>
                <a:ext uri="{FF2B5EF4-FFF2-40B4-BE49-F238E27FC236}">
                  <a16:creationId xmlns:a16="http://schemas.microsoft.com/office/drawing/2014/main" id="{C8FDA7F1-E36C-F0E6-B63E-CDC8FD9ECCBB}"/>
                </a:ext>
              </a:extLst>
            </p:cNvPr>
            <p:cNvSpPr>
              <a:spLocks noChangeShapeType="1"/>
            </p:cNvSpPr>
            <p:nvPr/>
          </p:nvSpPr>
          <p:spPr bwMode="auto">
            <a:xfrm>
              <a:off x="5833" y="165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06" name="Line 176">
              <a:extLst>
                <a:ext uri="{FF2B5EF4-FFF2-40B4-BE49-F238E27FC236}">
                  <a16:creationId xmlns:a16="http://schemas.microsoft.com/office/drawing/2014/main" id="{95F29635-1BC9-3E1C-14B8-3D276F58332D}"/>
                </a:ext>
              </a:extLst>
            </p:cNvPr>
            <p:cNvSpPr>
              <a:spLocks noChangeShapeType="1"/>
            </p:cNvSpPr>
            <p:nvPr/>
          </p:nvSpPr>
          <p:spPr bwMode="auto">
            <a:xfrm>
              <a:off x="5833" y="1655"/>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07" name="Line 177">
              <a:extLst>
                <a:ext uri="{FF2B5EF4-FFF2-40B4-BE49-F238E27FC236}">
                  <a16:creationId xmlns:a16="http://schemas.microsoft.com/office/drawing/2014/main" id="{46D66F64-B7B6-CE19-BCD7-D3F3717E8586}"/>
                </a:ext>
              </a:extLst>
            </p:cNvPr>
            <p:cNvSpPr>
              <a:spLocks noChangeShapeType="1"/>
            </p:cNvSpPr>
            <p:nvPr/>
          </p:nvSpPr>
          <p:spPr bwMode="auto">
            <a:xfrm>
              <a:off x="5864" y="14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08" name="Line 178">
              <a:extLst>
                <a:ext uri="{FF2B5EF4-FFF2-40B4-BE49-F238E27FC236}">
                  <a16:creationId xmlns:a16="http://schemas.microsoft.com/office/drawing/2014/main" id="{2CAA071B-7B82-BFCF-509C-7A3B30553BC1}"/>
                </a:ext>
              </a:extLst>
            </p:cNvPr>
            <p:cNvSpPr>
              <a:spLocks noChangeShapeType="1"/>
            </p:cNvSpPr>
            <p:nvPr/>
          </p:nvSpPr>
          <p:spPr bwMode="auto">
            <a:xfrm>
              <a:off x="5864" y="1438"/>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09" name="Line 179">
              <a:extLst>
                <a:ext uri="{FF2B5EF4-FFF2-40B4-BE49-F238E27FC236}">
                  <a16:creationId xmlns:a16="http://schemas.microsoft.com/office/drawing/2014/main" id="{D0DADE54-5A58-14B2-59B3-A304323B7600}"/>
                </a:ext>
              </a:extLst>
            </p:cNvPr>
            <p:cNvSpPr>
              <a:spLocks noChangeShapeType="1"/>
            </p:cNvSpPr>
            <p:nvPr/>
          </p:nvSpPr>
          <p:spPr bwMode="auto">
            <a:xfrm>
              <a:off x="6535" y="141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10" name="Line 180">
              <a:extLst>
                <a:ext uri="{FF2B5EF4-FFF2-40B4-BE49-F238E27FC236}">
                  <a16:creationId xmlns:a16="http://schemas.microsoft.com/office/drawing/2014/main" id="{F0D30707-410F-D606-BA8E-A2CA22AAEF1A}"/>
                </a:ext>
              </a:extLst>
            </p:cNvPr>
            <p:cNvSpPr>
              <a:spLocks noChangeShapeType="1"/>
            </p:cNvSpPr>
            <p:nvPr/>
          </p:nvSpPr>
          <p:spPr bwMode="auto">
            <a:xfrm>
              <a:off x="6535" y="1412"/>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11" name="Line 181">
              <a:extLst>
                <a:ext uri="{FF2B5EF4-FFF2-40B4-BE49-F238E27FC236}">
                  <a16:creationId xmlns:a16="http://schemas.microsoft.com/office/drawing/2014/main" id="{FC809705-C920-34DA-51B6-1DDE016DE34E}"/>
                </a:ext>
              </a:extLst>
            </p:cNvPr>
            <p:cNvSpPr>
              <a:spLocks noChangeShapeType="1"/>
            </p:cNvSpPr>
            <p:nvPr/>
          </p:nvSpPr>
          <p:spPr bwMode="auto">
            <a:xfrm>
              <a:off x="6300" y="170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12" name="Line 182">
              <a:extLst>
                <a:ext uri="{FF2B5EF4-FFF2-40B4-BE49-F238E27FC236}">
                  <a16:creationId xmlns:a16="http://schemas.microsoft.com/office/drawing/2014/main" id="{6F3DCEAC-261E-6D44-5986-7B64FE888BE8}"/>
                </a:ext>
              </a:extLst>
            </p:cNvPr>
            <p:cNvSpPr>
              <a:spLocks noChangeShapeType="1"/>
            </p:cNvSpPr>
            <p:nvPr/>
          </p:nvSpPr>
          <p:spPr bwMode="auto">
            <a:xfrm>
              <a:off x="6300" y="1702"/>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13" name="Line 183">
              <a:extLst>
                <a:ext uri="{FF2B5EF4-FFF2-40B4-BE49-F238E27FC236}">
                  <a16:creationId xmlns:a16="http://schemas.microsoft.com/office/drawing/2014/main" id="{B1BD1F7D-81B0-2F2C-A18D-F1E463503AEC}"/>
                </a:ext>
              </a:extLst>
            </p:cNvPr>
            <p:cNvSpPr>
              <a:spLocks noChangeShapeType="1"/>
            </p:cNvSpPr>
            <p:nvPr/>
          </p:nvSpPr>
          <p:spPr bwMode="auto">
            <a:xfrm>
              <a:off x="5978" y="179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14" name="Line 184">
              <a:extLst>
                <a:ext uri="{FF2B5EF4-FFF2-40B4-BE49-F238E27FC236}">
                  <a16:creationId xmlns:a16="http://schemas.microsoft.com/office/drawing/2014/main" id="{9CCF483B-6D05-146F-5D79-24C97088F7A0}"/>
                </a:ext>
              </a:extLst>
            </p:cNvPr>
            <p:cNvSpPr>
              <a:spLocks noChangeShapeType="1"/>
            </p:cNvSpPr>
            <p:nvPr/>
          </p:nvSpPr>
          <p:spPr bwMode="auto">
            <a:xfrm>
              <a:off x="5978" y="1795"/>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15" name="Line 185">
              <a:extLst>
                <a:ext uri="{FF2B5EF4-FFF2-40B4-BE49-F238E27FC236}">
                  <a16:creationId xmlns:a16="http://schemas.microsoft.com/office/drawing/2014/main" id="{1CDC3429-AA6F-B2FA-CFD1-EF0DB96A8939}"/>
                </a:ext>
              </a:extLst>
            </p:cNvPr>
            <p:cNvSpPr>
              <a:spLocks noChangeShapeType="1"/>
            </p:cNvSpPr>
            <p:nvPr/>
          </p:nvSpPr>
          <p:spPr bwMode="auto">
            <a:xfrm>
              <a:off x="5833" y="165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16" name="Line 186">
              <a:extLst>
                <a:ext uri="{FF2B5EF4-FFF2-40B4-BE49-F238E27FC236}">
                  <a16:creationId xmlns:a16="http://schemas.microsoft.com/office/drawing/2014/main" id="{883B460D-3039-2FC8-3345-1CC39168DE53}"/>
                </a:ext>
              </a:extLst>
            </p:cNvPr>
            <p:cNvSpPr>
              <a:spLocks noChangeShapeType="1"/>
            </p:cNvSpPr>
            <p:nvPr/>
          </p:nvSpPr>
          <p:spPr bwMode="auto">
            <a:xfrm>
              <a:off x="5833" y="1655"/>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17" name="Line 187">
              <a:extLst>
                <a:ext uri="{FF2B5EF4-FFF2-40B4-BE49-F238E27FC236}">
                  <a16:creationId xmlns:a16="http://schemas.microsoft.com/office/drawing/2014/main" id="{720A073B-514B-8AA0-DA90-DE225AFE6465}"/>
                </a:ext>
              </a:extLst>
            </p:cNvPr>
            <p:cNvSpPr>
              <a:spLocks noChangeShapeType="1"/>
            </p:cNvSpPr>
            <p:nvPr/>
          </p:nvSpPr>
          <p:spPr bwMode="auto">
            <a:xfrm>
              <a:off x="5838" y="165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18" name="Line 188">
              <a:extLst>
                <a:ext uri="{FF2B5EF4-FFF2-40B4-BE49-F238E27FC236}">
                  <a16:creationId xmlns:a16="http://schemas.microsoft.com/office/drawing/2014/main" id="{0F94BDAC-9C05-DBC3-E1AC-262E927CDD27}"/>
                </a:ext>
              </a:extLst>
            </p:cNvPr>
            <p:cNvSpPr>
              <a:spLocks noChangeShapeType="1"/>
            </p:cNvSpPr>
            <p:nvPr/>
          </p:nvSpPr>
          <p:spPr bwMode="auto">
            <a:xfrm>
              <a:off x="5838" y="1655"/>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19" name="Line 189">
              <a:extLst>
                <a:ext uri="{FF2B5EF4-FFF2-40B4-BE49-F238E27FC236}">
                  <a16:creationId xmlns:a16="http://schemas.microsoft.com/office/drawing/2014/main" id="{DEEC2E24-EA05-23C9-9324-0737A3B08361}"/>
                </a:ext>
              </a:extLst>
            </p:cNvPr>
            <p:cNvSpPr>
              <a:spLocks noChangeShapeType="1"/>
            </p:cNvSpPr>
            <p:nvPr/>
          </p:nvSpPr>
          <p:spPr bwMode="auto">
            <a:xfrm>
              <a:off x="5831" y="165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20" name="Line 190">
              <a:extLst>
                <a:ext uri="{FF2B5EF4-FFF2-40B4-BE49-F238E27FC236}">
                  <a16:creationId xmlns:a16="http://schemas.microsoft.com/office/drawing/2014/main" id="{ABE7D39D-C286-D7C7-D5B2-610432135946}"/>
                </a:ext>
              </a:extLst>
            </p:cNvPr>
            <p:cNvSpPr>
              <a:spLocks noChangeShapeType="1"/>
            </p:cNvSpPr>
            <p:nvPr/>
          </p:nvSpPr>
          <p:spPr bwMode="auto">
            <a:xfrm>
              <a:off x="5831" y="1655"/>
              <a:ext cx="0" cy="0"/>
            </a:xfrm>
            <a:prstGeom prst="line">
              <a:avLst/>
            </a:prstGeom>
            <a:noFill/>
            <a:ln w="7938" cap="flat">
              <a:solidFill>
                <a:srgbClr val="9D9D9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sp>
        <p:nvSpPr>
          <p:cNvPr id="421" name="Owal 420">
            <a:extLst>
              <a:ext uri="{FF2B5EF4-FFF2-40B4-BE49-F238E27FC236}">
                <a16:creationId xmlns:a16="http://schemas.microsoft.com/office/drawing/2014/main" id="{5F00F9F7-F937-3E8D-F839-99B512DBAA9C}"/>
              </a:ext>
            </a:extLst>
          </p:cNvPr>
          <p:cNvSpPr/>
          <p:nvPr/>
        </p:nvSpPr>
        <p:spPr>
          <a:xfrm>
            <a:off x="8353358" y="1698929"/>
            <a:ext cx="150302" cy="155390"/>
          </a:xfrm>
          <a:prstGeom prst="ellipse">
            <a:avLst/>
          </a:prstGeom>
          <a:solidFill>
            <a:srgbClr val="E30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22" name="Owal 421">
            <a:extLst>
              <a:ext uri="{FF2B5EF4-FFF2-40B4-BE49-F238E27FC236}">
                <a16:creationId xmlns:a16="http://schemas.microsoft.com/office/drawing/2014/main" id="{0A281C08-FB59-6D35-76FF-0AE7BEBCD6DE}"/>
              </a:ext>
            </a:extLst>
          </p:cNvPr>
          <p:cNvSpPr/>
          <p:nvPr/>
        </p:nvSpPr>
        <p:spPr>
          <a:xfrm>
            <a:off x="7608887" y="3155417"/>
            <a:ext cx="150302" cy="155390"/>
          </a:xfrm>
          <a:prstGeom prst="ellipse">
            <a:avLst/>
          </a:prstGeom>
          <a:solidFill>
            <a:srgbClr val="E3031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highlight>
                <a:srgbClr val="E30311"/>
              </a:highlight>
              <a:uLnTx/>
              <a:uFillTx/>
              <a:latin typeface="Barlow"/>
              <a:ea typeface="+mn-ea"/>
              <a:cs typeface="+mn-cs"/>
            </a:endParaRPr>
          </a:p>
        </p:txBody>
      </p:sp>
      <p:sp>
        <p:nvSpPr>
          <p:cNvPr id="423" name="Owal 422">
            <a:extLst>
              <a:ext uri="{FF2B5EF4-FFF2-40B4-BE49-F238E27FC236}">
                <a16:creationId xmlns:a16="http://schemas.microsoft.com/office/drawing/2014/main" id="{07B9A62F-2F22-E797-4A46-98FD212BC8BF}"/>
              </a:ext>
            </a:extLst>
          </p:cNvPr>
          <p:cNvSpPr/>
          <p:nvPr/>
        </p:nvSpPr>
        <p:spPr>
          <a:xfrm>
            <a:off x="7414933" y="3918357"/>
            <a:ext cx="150302" cy="155390"/>
          </a:xfrm>
          <a:prstGeom prst="ellipse">
            <a:avLst/>
          </a:prstGeom>
          <a:solidFill>
            <a:srgbClr val="E30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24" name="Owal 423">
            <a:extLst>
              <a:ext uri="{FF2B5EF4-FFF2-40B4-BE49-F238E27FC236}">
                <a16:creationId xmlns:a16="http://schemas.microsoft.com/office/drawing/2014/main" id="{143D3584-F69E-0C77-40E2-A7ADC30053DD}"/>
              </a:ext>
            </a:extLst>
          </p:cNvPr>
          <p:cNvSpPr/>
          <p:nvPr/>
        </p:nvSpPr>
        <p:spPr>
          <a:xfrm>
            <a:off x="8378835" y="4367762"/>
            <a:ext cx="150302" cy="155390"/>
          </a:xfrm>
          <a:prstGeom prst="ellipse">
            <a:avLst/>
          </a:prstGeom>
          <a:solidFill>
            <a:srgbClr val="E30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25" name="Owal 424">
            <a:extLst>
              <a:ext uri="{FF2B5EF4-FFF2-40B4-BE49-F238E27FC236}">
                <a16:creationId xmlns:a16="http://schemas.microsoft.com/office/drawing/2014/main" id="{C4A52AFC-AC41-8570-C7F2-14ABF67C4E76}"/>
              </a:ext>
            </a:extLst>
          </p:cNvPr>
          <p:cNvSpPr/>
          <p:nvPr/>
        </p:nvSpPr>
        <p:spPr>
          <a:xfrm>
            <a:off x="8575637" y="4312300"/>
            <a:ext cx="150302" cy="155390"/>
          </a:xfrm>
          <a:prstGeom prst="ellipse">
            <a:avLst/>
          </a:prstGeom>
          <a:solidFill>
            <a:srgbClr val="E3031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highlight>
                <a:srgbClr val="E30311"/>
              </a:highlight>
              <a:uLnTx/>
              <a:uFillTx/>
              <a:latin typeface="Barlow"/>
              <a:ea typeface="+mn-ea"/>
              <a:cs typeface="+mn-cs"/>
            </a:endParaRPr>
          </a:p>
        </p:txBody>
      </p:sp>
      <p:sp>
        <p:nvSpPr>
          <p:cNvPr id="426" name="Owal 425">
            <a:extLst>
              <a:ext uri="{FF2B5EF4-FFF2-40B4-BE49-F238E27FC236}">
                <a16:creationId xmlns:a16="http://schemas.microsoft.com/office/drawing/2014/main" id="{0D305587-6D74-16FB-1B9E-162002A1E90E}"/>
              </a:ext>
            </a:extLst>
          </p:cNvPr>
          <p:cNvSpPr/>
          <p:nvPr/>
        </p:nvSpPr>
        <p:spPr>
          <a:xfrm>
            <a:off x="9272129" y="4638025"/>
            <a:ext cx="150302" cy="15539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27" name="Owal 426">
            <a:extLst>
              <a:ext uri="{FF2B5EF4-FFF2-40B4-BE49-F238E27FC236}">
                <a16:creationId xmlns:a16="http://schemas.microsoft.com/office/drawing/2014/main" id="{341DE0E2-6224-6AFC-BD4E-578D90C2FA13}"/>
              </a:ext>
            </a:extLst>
          </p:cNvPr>
          <p:cNvSpPr/>
          <p:nvPr/>
        </p:nvSpPr>
        <p:spPr>
          <a:xfrm>
            <a:off x="9994356" y="3596879"/>
            <a:ext cx="150302" cy="155390"/>
          </a:xfrm>
          <a:prstGeom prst="ellipse">
            <a:avLst/>
          </a:prstGeom>
          <a:solidFill>
            <a:srgbClr val="E30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28" name="Owal 427">
            <a:extLst>
              <a:ext uri="{FF2B5EF4-FFF2-40B4-BE49-F238E27FC236}">
                <a16:creationId xmlns:a16="http://schemas.microsoft.com/office/drawing/2014/main" id="{A2BF5182-AB52-8007-908F-DD411ACD34B8}"/>
              </a:ext>
            </a:extLst>
          </p:cNvPr>
          <p:cNvSpPr/>
          <p:nvPr/>
        </p:nvSpPr>
        <p:spPr>
          <a:xfrm>
            <a:off x="9368222" y="3135954"/>
            <a:ext cx="150302" cy="15539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29" name="Owal 428">
            <a:extLst>
              <a:ext uri="{FF2B5EF4-FFF2-40B4-BE49-F238E27FC236}">
                <a16:creationId xmlns:a16="http://schemas.microsoft.com/office/drawing/2014/main" id="{E4E88A42-4994-43BF-0F01-5CB1F8AB39DB}"/>
              </a:ext>
            </a:extLst>
          </p:cNvPr>
          <p:cNvSpPr/>
          <p:nvPr/>
        </p:nvSpPr>
        <p:spPr>
          <a:xfrm>
            <a:off x="9219018" y="3057663"/>
            <a:ext cx="150302" cy="155390"/>
          </a:xfrm>
          <a:prstGeom prst="ellipse">
            <a:avLst/>
          </a:prstGeom>
          <a:solidFill>
            <a:srgbClr val="E30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30" name="Owal 429">
            <a:extLst>
              <a:ext uri="{FF2B5EF4-FFF2-40B4-BE49-F238E27FC236}">
                <a16:creationId xmlns:a16="http://schemas.microsoft.com/office/drawing/2014/main" id="{3BF10A19-7F90-FE16-3C29-688472B9CBBC}"/>
              </a:ext>
            </a:extLst>
          </p:cNvPr>
          <p:cNvSpPr/>
          <p:nvPr/>
        </p:nvSpPr>
        <p:spPr>
          <a:xfrm>
            <a:off x="8733176" y="3279258"/>
            <a:ext cx="150302" cy="155390"/>
          </a:xfrm>
          <a:prstGeom prst="ellipse">
            <a:avLst/>
          </a:prstGeom>
          <a:solidFill>
            <a:srgbClr val="E30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31" name="Owal 430">
            <a:extLst>
              <a:ext uri="{FF2B5EF4-FFF2-40B4-BE49-F238E27FC236}">
                <a16:creationId xmlns:a16="http://schemas.microsoft.com/office/drawing/2014/main" id="{B8C0E750-BAEB-9A79-5A67-B25F0542D731}"/>
              </a:ext>
            </a:extLst>
          </p:cNvPr>
          <p:cNvSpPr/>
          <p:nvPr/>
        </p:nvSpPr>
        <p:spPr>
          <a:xfrm>
            <a:off x="8583318" y="3189372"/>
            <a:ext cx="150302" cy="155390"/>
          </a:xfrm>
          <a:prstGeom prst="ellipse">
            <a:avLst/>
          </a:prstGeom>
          <a:solidFill>
            <a:srgbClr val="E30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32" name="pole tekstowe 22">
            <a:extLst>
              <a:ext uri="{FF2B5EF4-FFF2-40B4-BE49-F238E27FC236}">
                <a16:creationId xmlns:a16="http://schemas.microsoft.com/office/drawing/2014/main" id="{6E9A4086-B51F-2D21-B093-B713698271A6}"/>
              </a:ext>
            </a:extLst>
          </p:cNvPr>
          <p:cNvSpPr txBox="1"/>
          <p:nvPr/>
        </p:nvSpPr>
        <p:spPr>
          <a:xfrm>
            <a:off x="7964163" y="1865057"/>
            <a:ext cx="778390" cy="21544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1" i="0" u="none" strike="noStrike" kern="1200" cap="none" spc="0" normalizeH="0" baseline="0" noProof="0">
                <a:ln>
                  <a:noFill/>
                </a:ln>
                <a:solidFill>
                  <a:srgbClr val="474B4D"/>
                </a:solidFill>
                <a:effectLst/>
                <a:uLnTx/>
                <a:uFillTx/>
                <a:latin typeface="Barlow"/>
                <a:ea typeface="Roboto" panose="02000000000000000000" pitchFamily="2" charset="0"/>
                <a:cs typeface="+mn-cs"/>
              </a:rPr>
              <a:t>GDANSK</a:t>
            </a:r>
          </a:p>
        </p:txBody>
      </p:sp>
      <p:sp>
        <p:nvSpPr>
          <p:cNvPr id="433" name="pole tekstowe 22">
            <a:extLst>
              <a:ext uri="{FF2B5EF4-FFF2-40B4-BE49-F238E27FC236}">
                <a16:creationId xmlns:a16="http://schemas.microsoft.com/office/drawing/2014/main" id="{1087A622-311F-B2CB-C505-7E49A1F42023}"/>
              </a:ext>
            </a:extLst>
          </p:cNvPr>
          <p:cNvSpPr txBox="1"/>
          <p:nvPr/>
        </p:nvSpPr>
        <p:spPr>
          <a:xfrm>
            <a:off x="7210023" y="3192693"/>
            <a:ext cx="778390" cy="21544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1" i="0" u="none" strike="noStrike" kern="1200" cap="none" spc="0" normalizeH="0" baseline="0" noProof="0" dirty="0">
                <a:ln>
                  <a:noFill/>
                </a:ln>
                <a:solidFill>
                  <a:srgbClr val="474B4D"/>
                </a:solidFill>
                <a:effectLst/>
                <a:uLnTx/>
                <a:uFillTx/>
                <a:latin typeface="Barlow"/>
                <a:ea typeface="Roboto" panose="02000000000000000000" pitchFamily="2" charset="0"/>
                <a:cs typeface="+mn-cs"/>
              </a:rPr>
              <a:t>GADKI</a:t>
            </a:r>
          </a:p>
        </p:txBody>
      </p:sp>
      <p:sp>
        <p:nvSpPr>
          <p:cNvPr id="434" name="pole tekstowe 22">
            <a:extLst>
              <a:ext uri="{FF2B5EF4-FFF2-40B4-BE49-F238E27FC236}">
                <a16:creationId xmlns:a16="http://schemas.microsoft.com/office/drawing/2014/main" id="{492D1105-EE30-13B9-0008-DFBA7D03D4D0}"/>
              </a:ext>
            </a:extLst>
          </p:cNvPr>
          <p:cNvSpPr txBox="1"/>
          <p:nvPr/>
        </p:nvSpPr>
        <p:spPr>
          <a:xfrm>
            <a:off x="6872478" y="3665637"/>
            <a:ext cx="778390" cy="21544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1" i="0" u="none" strike="noStrike" kern="1200" cap="none" spc="0" normalizeH="0" baseline="0" noProof="0">
                <a:ln>
                  <a:noFill/>
                </a:ln>
                <a:solidFill>
                  <a:srgbClr val="474B4D"/>
                </a:solidFill>
                <a:effectLst/>
                <a:uLnTx/>
                <a:uFillTx/>
                <a:latin typeface="Barlow"/>
                <a:ea typeface="Roboto" panose="02000000000000000000" pitchFamily="2" charset="0"/>
                <a:cs typeface="+mn-cs"/>
              </a:rPr>
              <a:t>LEGNICA</a:t>
            </a:r>
          </a:p>
        </p:txBody>
      </p:sp>
      <p:sp>
        <p:nvSpPr>
          <p:cNvPr id="435" name="pole tekstowe 22">
            <a:extLst>
              <a:ext uri="{FF2B5EF4-FFF2-40B4-BE49-F238E27FC236}">
                <a16:creationId xmlns:a16="http://schemas.microsoft.com/office/drawing/2014/main" id="{5D34D287-36B4-38A3-8C86-EDA95F019489}"/>
              </a:ext>
            </a:extLst>
          </p:cNvPr>
          <p:cNvSpPr txBox="1"/>
          <p:nvPr/>
        </p:nvSpPr>
        <p:spPr>
          <a:xfrm>
            <a:off x="7131733" y="4066070"/>
            <a:ext cx="869818" cy="21544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1" i="0" u="none" strike="noStrike" kern="1200" cap="none" spc="0" normalizeH="0" baseline="0" noProof="0">
                <a:ln>
                  <a:noFill/>
                </a:ln>
                <a:solidFill>
                  <a:srgbClr val="474B4D"/>
                </a:solidFill>
                <a:effectLst/>
                <a:uLnTx/>
                <a:uFillTx/>
                <a:latin typeface="Barlow"/>
                <a:ea typeface="Roboto" panose="02000000000000000000" pitchFamily="2" charset="0"/>
                <a:cs typeface="+mn-cs"/>
              </a:rPr>
              <a:t>GNIEWOMIERZ</a:t>
            </a:r>
          </a:p>
        </p:txBody>
      </p:sp>
      <p:sp>
        <p:nvSpPr>
          <p:cNvPr id="436" name="Owal 435">
            <a:extLst>
              <a:ext uri="{FF2B5EF4-FFF2-40B4-BE49-F238E27FC236}">
                <a16:creationId xmlns:a16="http://schemas.microsoft.com/office/drawing/2014/main" id="{1C21A5DF-9C94-764F-4402-3E008CA9B78E}"/>
              </a:ext>
            </a:extLst>
          </p:cNvPr>
          <p:cNvSpPr/>
          <p:nvPr/>
        </p:nvSpPr>
        <p:spPr>
          <a:xfrm>
            <a:off x="7292532" y="3856610"/>
            <a:ext cx="150302" cy="15539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37" name="pole tekstowe 22">
            <a:extLst>
              <a:ext uri="{FF2B5EF4-FFF2-40B4-BE49-F238E27FC236}">
                <a16:creationId xmlns:a16="http://schemas.microsoft.com/office/drawing/2014/main" id="{E1647655-1BAF-B7F0-D2BF-6EE5A82F83D4}"/>
              </a:ext>
            </a:extLst>
          </p:cNvPr>
          <p:cNvSpPr txBox="1"/>
          <p:nvPr/>
        </p:nvSpPr>
        <p:spPr>
          <a:xfrm>
            <a:off x="7794677" y="4180994"/>
            <a:ext cx="869817" cy="21544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1" i="0" u="none" strike="noStrike" kern="1200" cap="none" spc="0" normalizeH="0" baseline="0" noProof="0">
                <a:ln>
                  <a:noFill/>
                </a:ln>
                <a:solidFill>
                  <a:srgbClr val="474B4D"/>
                </a:solidFill>
                <a:effectLst/>
                <a:uLnTx/>
                <a:uFillTx/>
                <a:latin typeface="Barlow"/>
                <a:ea typeface="Roboto" panose="02000000000000000000" pitchFamily="2" charset="0"/>
                <a:cs typeface="+mn-cs"/>
              </a:rPr>
              <a:t>RUDA SLASKA</a:t>
            </a:r>
          </a:p>
        </p:txBody>
      </p:sp>
      <p:sp>
        <p:nvSpPr>
          <p:cNvPr id="438" name="pole tekstowe 22">
            <a:extLst>
              <a:ext uri="{FF2B5EF4-FFF2-40B4-BE49-F238E27FC236}">
                <a16:creationId xmlns:a16="http://schemas.microsoft.com/office/drawing/2014/main" id="{4D048F0E-1C83-9FBB-4883-C72B404B657F}"/>
              </a:ext>
            </a:extLst>
          </p:cNvPr>
          <p:cNvSpPr txBox="1"/>
          <p:nvPr/>
        </p:nvSpPr>
        <p:spPr>
          <a:xfrm>
            <a:off x="8654460" y="4144484"/>
            <a:ext cx="869817" cy="21544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1" i="0" u="none" strike="noStrike" kern="1200" cap="none" spc="0" normalizeH="0" baseline="0" noProof="0">
                <a:ln>
                  <a:noFill/>
                </a:ln>
                <a:solidFill>
                  <a:srgbClr val="474B4D"/>
                </a:solidFill>
                <a:effectLst/>
                <a:uLnTx/>
                <a:uFillTx/>
                <a:latin typeface="Barlow"/>
                <a:ea typeface="Roboto" panose="02000000000000000000" pitchFamily="2" charset="0"/>
                <a:cs typeface="+mn-cs"/>
              </a:rPr>
              <a:t>SOSNOWIEC</a:t>
            </a:r>
          </a:p>
        </p:txBody>
      </p:sp>
      <p:sp>
        <p:nvSpPr>
          <p:cNvPr id="439" name="pole tekstowe 22">
            <a:extLst>
              <a:ext uri="{FF2B5EF4-FFF2-40B4-BE49-F238E27FC236}">
                <a16:creationId xmlns:a16="http://schemas.microsoft.com/office/drawing/2014/main" id="{829FA088-431A-9FFB-6221-19B92B5F1667}"/>
              </a:ext>
            </a:extLst>
          </p:cNvPr>
          <p:cNvSpPr txBox="1"/>
          <p:nvPr/>
        </p:nvSpPr>
        <p:spPr>
          <a:xfrm>
            <a:off x="8924765" y="4806701"/>
            <a:ext cx="869817" cy="21544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1" i="0" u="none" strike="noStrike" kern="1200" cap="none" spc="0" normalizeH="0" baseline="0" noProof="0">
                <a:ln>
                  <a:noFill/>
                </a:ln>
                <a:solidFill>
                  <a:srgbClr val="474B4D"/>
                </a:solidFill>
                <a:effectLst/>
                <a:uLnTx/>
                <a:uFillTx/>
                <a:latin typeface="Barlow"/>
                <a:ea typeface="Roboto" panose="02000000000000000000" pitchFamily="2" charset="0"/>
                <a:cs typeface="+mn-cs"/>
              </a:rPr>
              <a:t>TARNOW</a:t>
            </a:r>
          </a:p>
        </p:txBody>
      </p:sp>
      <p:sp>
        <p:nvSpPr>
          <p:cNvPr id="440" name="Owal 439">
            <a:extLst>
              <a:ext uri="{FF2B5EF4-FFF2-40B4-BE49-F238E27FC236}">
                <a16:creationId xmlns:a16="http://schemas.microsoft.com/office/drawing/2014/main" id="{EE192996-AFE1-E5AF-E4EB-EBBB6E669055}"/>
              </a:ext>
            </a:extLst>
          </p:cNvPr>
          <p:cNvSpPr/>
          <p:nvPr/>
        </p:nvSpPr>
        <p:spPr>
          <a:xfrm>
            <a:off x="9475795" y="4470852"/>
            <a:ext cx="150302" cy="155390"/>
          </a:xfrm>
          <a:prstGeom prst="ellipse">
            <a:avLst/>
          </a:prstGeom>
          <a:solidFill>
            <a:srgbClr val="E30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41" name="pole tekstowe 22">
            <a:extLst>
              <a:ext uri="{FF2B5EF4-FFF2-40B4-BE49-F238E27FC236}">
                <a16:creationId xmlns:a16="http://schemas.microsoft.com/office/drawing/2014/main" id="{0A5D8212-5210-F854-189B-E3A94FA39DAC}"/>
              </a:ext>
            </a:extLst>
          </p:cNvPr>
          <p:cNvSpPr txBox="1"/>
          <p:nvPr/>
        </p:nvSpPr>
        <p:spPr>
          <a:xfrm>
            <a:off x="9580887" y="4449829"/>
            <a:ext cx="869817" cy="21544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1" i="0" u="none" strike="noStrike" kern="1200" cap="none" spc="0" normalizeH="0" baseline="0" noProof="0">
                <a:ln>
                  <a:noFill/>
                </a:ln>
                <a:solidFill>
                  <a:srgbClr val="474B4D"/>
                </a:solidFill>
                <a:effectLst/>
                <a:uLnTx/>
                <a:uFillTx/>
                <a:latin typeface="Barlow"/>
                <a:ea typeface="Roboto" panose="02000000000000000000" pitchFamily="2" charset="0"/>
                <a:cs typeface="+mn-cs"/>
              </a:rPr>
              <a:t>MIELEC</a:t>
            </a:r>
          </a:p>
        </p:txBody>
      </p:sp>
      <p:sp>
        <p:nvSpPr>
          <p:cNvPr id="442" name="pole tekstowe 22">
            <a:extLst>
              <a:ext uri="{FF2B5EF4-FFF2-40B4-BE49-F238E27FC236}">
                <a16:creationId xmlns:a16="http://schemas.microsoft.com/office/drawing/2014/main" id="{E40A25B6-B203-833C-1CCC-65886BBDE8FF}"/>
              </a:ext>
            </a:extLst>
          </p:cNvPr>
          <p:cNvSpPr txBox="1"/>
          <p:nvPr/>
        </p:nvSpPr>
        <p:spPr>
          <a:xfrm>
            <a:off x="9831094" y="3775807"/>
            <a:ext cx="869817" cy="21544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1" i="0" u="none" strike="noStrike" kern="1200" cap="none" spc="0" normalizeH="0" baseline="0" noProof="0">
                <a:ln>
                  <a:noFill/>
                </a:ln>
                <a:solidFill>
                  <a:srgbClr val="474B4D"/>
                </a:solidFill>
                <a:effectLst/>
                <a:uLnTx/>
                <a:uFillTx/>
                <a:latin typeface="Barlow"/>
                <a:ea typeface="Roboto" panose="02000000000000000000" pitchFamily="2" charset="0"/>
                <a:cs typeface="+mn-cs"/>
              </a:rPr>
              <a:t>LUBLIN</a:t>
            </a:r>
          </a:p>
        </p:txBody>
      </p:sp>
      <p:sp>
        <p:nvSpPr>
          <p:cNvPr id="443" name="pole tekstowe 22">
            <a:extLst>
              <a:ext uri="{FF2B5EF4-FFF2-40B4-BE49-F238E27FC236}">
                <a16:creationId xmlns:a16="http://schemas.microsoft.com/office/drawing/2014/main" id="{2AA62669-2C04-6E1A-4C18-1AD99C131506}"/>
              </a:ext>
            </a:extLst>
          </p:cNvPr>
          <p:cNvSpPr txBox="1"/>
          <p:nvPr/>
        </p:nvSpPr>
        <p:spPr>
          <a:xfrm>
            <a:off x="9445540" y="3109312"/>
            <a:ext cx="869817" cy="21544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1" i="0" u="none" strike="noStrike" kern="1200" cap="none" spc="0" normalizeH="0" baseline="0" noProof="0">
                <a:ln>
                  <a:noFill/>
                </a:ln>
                <a:solidFill>
                  <a:srgbClr val="474B4D"/>
                </a:solidFill>
                <a:effectLst/>
                <a:uLnTx/>
                <a:uFillTx/>
                <a:latin typeface="Barlow"/>
                <a:ea typeface="Roboto" panose="02000000000000000000" pitchFamily="2" charset="0"/>
                <a:cs typeface="+mn-cs"/>
              </a:rPr>
              <a:t>PIASECZNO</a:t>
            </a:r>
          </a:p>
        </p:txBody>
      </p:sp>
      <p:sp>
        <p:nvSpPr>
          <p:cNvPr id="444" name="pole tekstowe 22">
            <a:extLst>
              <a:ext uri="{FF2B5EF4-FFF2-40B4-BE49-F238E27FC236}">
                <a16:creationId xmlns:a16="http://schemas.microsoft.com/office/drawing/2014/main" id="{1EC0530C-619D-4A50-ED94-5FED5DB5766B}"/>
              </a:ext>
            </a:extLst>
          </p:cNvPr>
          <p:cNvSpPr txBox="1"/>
          <p:nvPr/>
        </p:nvSpPr>
        <p:spPr>
          <a:xfrm>
            <a:off x="8961277" y="2850587"/>
            <a:ext cx="869817" cy="21544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1" i="0" u="none" strike="noStrike" kern="1200" cap="none" spc="0" normalizeH="0" baseline="0" noProof="0">
                <a:ln>
                  <a:noFill/>
                </a:ln>
                <a:solidFill>
                  <a:srgbClr val="474B4D"/>
                </a:solidFill>
                <a:effectLst/>
                <a:uLnTx/>
                <a:uFillTx/>
                <a:latin typeface="Barlow"/>
                <a:ea typeface="Roboto" panose="02000000000000000000" pitchFamily="2" charset="0"/>
                <a:cs typeface="+mn-cs"/>
              </a:rPr>
              <a:t>CHLEBNIA</a:t>
            </a:r>
          </a:p>
        </p:txBody>
      </p:sp>
      <p:sp>
        <p:nvSpPr>
          <p:cNvPr id="445" name="Owal 444">
            <a:extLst>
              <a:ext uri="{FF2B5EF4-FFF2-40B4-BE49-F238E27FC236}">
                <a16:creationId xmlns:a16="http://schemas.microsoft.com/office/drawing/2014/main" id="{FE683C05-60B8-E5AC-3045-6645C1FC20C0}"/>
              </a:ext>
            </a:extLst>
          </p:cNvPr>
          <p:cNvSpPr/>
          <p:nvPr/>
        </p:nvSpPr>
        <p:spPr>
          <a:xfrm>
            <a:off x="9210427" y="3215616"/>
            <a:ext cx="150302" cy="155390"/>
          </a:xfrm>
          <a:prstGeom prst="ellipse">
            <a:avLst/>
          </a:prstGeom>
          <a:solidFill>
            <a:srgbClr val="E3031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46" name="pole tekstowe 22">
            <a:extLst>
              <a:ext uri="{FF2B5EF4-FFF2-40B4-BE49-F238E27FC236}">
                <a16:creationId xmlns:a16="http://schemas.microsoft.com/office/drawing/2014/main" id="{C70EF2AF-169C-5211-A66D-1241EA26C487}"/>
              </a:ext>
            </a:extLst>
          </p:cNvPr>
          <p:cNvSpPr txBox="1"/>
          <p:nvPr/>
        </p:nvSpPr>
        <p:spPr>
          <a:xfrm>
            <a:off x="9199690" y="3356660"/>
            <a:ext cx="869817" cy="21544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1" i="0" u="none" strike="noStrike" kern="1200" cap="none" spc="0" normalizeH="0" baseline="0" noProof="0">
                <a:ln>
                  <a:noFill/>
                </a:ln>
                <a:solidFill>
                  <a:srgbClr val="474B4D"/>
                </a:solidFill>
                <a:effectLst/>
                <a:uLnTx/>
                <a:uFillTx/>
                <a:latin typeface="Barlow"/>
                <a:ea typeface="Roboto" panose="02000000000000000000" pitchFamily="2" charset="0"/>
                <a:cs typeface="+mn-cs"/>
              </a:rPr>
              <a:t>ADAMOW</a:t>
            </a:r>
          </a:p>
        </p:txBody>
      </p:sp>
      <p:sp>
        <p:nvSpPr>
          <p:cNvPr id="447" name="pole tekstowe 22">
            <a:extLst>
              <a:ext uri="{FF2B5EF4-FFF2-40B4-BE49-F238E27FC236}">
                <a16:creationId xmlns:a16="http://schemas.microsoft.com/office/drawing/2014/main" id="{584CD464-1F3A-B601-F0B7-F8CD6A61924F}"/>
              </a:ext>
            </a:extLst>
          </p:cNvPr>
          <p:cNvSpPr txBox="1"/>
          <p:nvPr/>
        </p:nvSpPr>
        <p:spPr>
          <a:xfrm>
            <a:off x="8204255" y="2991090"/>
            <a:ext cx="869817" cy="21544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1" i="0" u="none" strike="noStrike" kern="1200" cap="none" spc="0" normalizeH="0" baseline="0" noProof="0">
                <a:ln>
                  <a:noFill/>
                </a:ln>
                <a:solidFill>
                  <a:srgbClr val="474B4D"/>
                </a:solidFill>
                <a:effectLst/>
                <a:uLnTx/>
                <a:uFillTx/>
                <a:latin typeface="Barlow"/>
                <a:ea typeface="Roboto" panose="02000000000000000000" pitchFamily="2" charset="0"/>
                <a:cs typeface="+mn-cs"/>
              </a:rPr>
              <a:t>STRYKOW</a:t>
            </a:r>
          </a:p>
        </p:txBody>
      </p:sp>
      <p:sp>
        <p:nvSpPr>
          <p:cNvPr id="448" name="pole tekstowe 22">
            <a:extLst>
              <a:ext uri="{FF2B5EF4-FFF2-40B4-BE49-F238E27FC236}">
                <a16:creationId xmlns:a16="http://schemas.microsoft.com/office/drawing/2014/main" id="{37346A97-928F-55EF-FF3B-8F1771A41D6E}"/>
              </a:ext>
            </a:extLst>
          </p:cNvPr>
          <p:cNvSpPr txBox="1"/>
          <p:nvPr/>
        </p:nvSpPr>
        <p:spPr>
          <a:xfrm>
            <a:off x="8329871" y="3410922"/>
            <a:ext cx="970559" cy="21544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1" i="0" u="none" strike="noStrike" kern="1200" cap="none" spc="0" normalizeH="0" baseline="0" noProof="0" dirty="0">
                <a:ln>
                  <a:noFill/>
                </a:ln>
                <a:solidFill>
                  <a:srgbClr val="474B4D"/>
                </a:solidFill>
                <a:effectLst/>
                <a:uLnTx/>
                <a:uFillTx/>
                <a:latin typeface="Barlow"/>
                <a:ea typeface="Roboto" panose="02000000000000000000" pitchFamily="2" charset="0"/>
                <a:cs typeface="+mn-cs"/>
              </a:rPr>
              <a:t>SOSNOWIEC (93)</a:t>
            </a:r>
          </a:p>
        </p:txBody>
      </p:sp>
      <p:sp>
        <p:nvSpPr>
          <p:cNvPr id="449" name="Owal 448">
            <a:extLst>
              <a:ext uri="{FF2B5EF4-FFF2-40B4-BE49-F238E27FC236}">
                <a16:creationId xmlns:a16="http://schemas.microsoft.com/office/drawing/2014/main" id="{4A79055A-4200-7CF3-8B35-7A9654252732}"/>
              </a:ext>
            </a:extLst>
          </p:cNvPr>
          <p:cNvSpPr/>
          <p:nvPr/>
        </p:nvSpPr>
        <p:spPr>
          <a:xfrm>
            <a:off x="6977808" y="5489713"/>
            <a:ext cx="150302" cy="15539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50" name="Owal 449">
            <a:extLst>
              <a:ext uri="{FF2B5EF4-FFF2-40B4-BE49-F238E27FC236}">
                <a16:creationId xmlns:a16="http://schemas.microsoft.com/office/drawing/2014/main" id="{647488DB-37BF-3D91-6AD3-758788C999C1}"/>
              </a:ext>
            </a:extLst>
          </p:cNvPr>
          <p:cNvSpPr/>
          <p:nvPr/>
        </p:nvSpPr>
        <p:spPr>
          <a:xfrm>
            <a:off x="6969007" y="5156723"/>
            <a:ext cx="150302" cy="155390"/>
          </a:xfrm>
          <a:prstGeom prst="ellipse">
            <a:avLst/>
          </a:prstGeom>
          <a:solidFill>
            <a:srgbClr val="E30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51" name="Owal 450">
            <a:extLst>
              <a:ext uri="{FF2B5EF4-FFF2-40B4-BE49-F238E27FC236}">
                <a16:creationId xmlns:a16="http://schemas.microsoft.com/office/drawing/2014/main" id="{2A83D80E-5573-2581-B9A4-C4F422BDE14B}"/>
              </a:ext>
            </a:extLst>
          </p:cNvPr>
          <p:cNvSpPr/>
          <p:nvPr/>
        </p:nvSpPr>
        <p:spPr>
          <a:xfrm>
            <a:off x="6977808" y="5810089"/>
            <a:ext cx="150302" cy="155390"/>
          </a:xfrm>
          <a:prstGeom prst="ellipse">
            <a:avLst/>
          </a:prstGeom>
          <a:solidFill>
            <a:srgbClr val="E3031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highlight>
                <a:srgbClr val="E30311"/>
              </a:highlight>
              <a:uLnTx/>
              <a:uFillTx/>
              <a:latin typeface="Barlow"/>
              <a:ea typeface="+mn-ea"/>
              <a:cs typeface="+mn-cs"/>
            </a:endParaRPr>
          </a:p>
        </p:txBody>
      </p:sp>
      <p:sp>
        <p:nvSpPr>
          <p:cNvPr id="452" name="Owal 451">
            <a:extLst>
              <a:ext uri="{FF2B5EF4-FFF2-40B4-BE49-F238E27FC236}">
                <a16:creationId xmlns:a16="http://schemas.microsoft.com/office/drawing/2014/main" id="{D9B2DA06-CAEB-CEA1-DA31-91FD50006591}"/>
              </a:ext>
            </a:extLst>
          </p:cNvPr>
          <p:cNvSpPr/>
          <p:nvPr/>
        </p:nvSpPr>
        <p:spPr>
          <a:xfrm>
            <a:off x="6977808" y="6182568"/>
            <a:ext cx="150302" cy="155390"/>
          </a:xfrm>
          <a:prstGeom prst="ellipse">
            <a:avLst/>
          </a:prstGeom>
          <a:solidFill>
            <a:srgbClr val="E3031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53" name="pole tekstowe 22">
            <a:extLst>
              <a:ext uri="{FF2B5EF4-FFF2-40B4-BE49-F238E27FC236}">
                <a16:creationId xmlns:a16="http://schemas.microsoft.com/office/drawing/2014/main" id="{B4792DEE-C379-15D3-7E16-E6953D377EC4}"/>
              </a:ext>
            </a:extLst>
          </p:cNvPr>
          <p:cNvSpPr txBox="1"/>
          <p:nvPr/>
        </p:nvSpPr>
        <p:spPr>
          <a:xfrm>
            <a:off x="7114312" y="5126696"/>
            <a:ext cx="1389347" cy="21544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0" i="0" u="none" strike="noStrike" kern="1200" cap="none" spc="0" normalizeH="0" baseline="0" noProof="0">
                <a:ln>
                  <a:noFill/>
                </a:ln>
                <a:solidFill>
                  <a:srgbClr val="474B4D"/>
                </a:solidFill>
                <a:effectLst/>
                <a:uLnTx/>
                <a:uFillTx/>
                <a:latin typeface="Barlow"/>
                <a:ea typeface="Roboto" panose="02000000000000000000" pitchFamily="2" charset="0"/>
                <a:cs typeface="+mn-cs"/>
              </a:rPr>
              <a:t>l</a:t>
            </a:r>
            <a:r>
              <a:rPr kumimoji="0" lang="pl-PL" sz="800" b="0" i="0" u="none" strike="noStrike" kern="1200" cap="none" spc="0" normalizeH="0" baseline="0" noProof="0" err="1">
                <a:ln>
                  <a:noFill/>
                </a:ln>
                <a:solidFill>
                  <a:srgbClr val="474B4D"/>
                </a:solidFill>
                <a:effectLst/>
                <a:uLnTx/>
                <a:uFillTx/>
                <a:latin typeface="Barlow"/>
                <a:ea typeface="Roboto" panose="02000000000000000000" pitchFamily="2" charset="0"/>
                <a:cs typeface="+mn-cs"/>
              </a:rPr>
              <a:t>okalizacje</a:t>
            </a:r>
            <a:r>
              <a:rPr kumimoji="0" lang="pl-PL" sz="800" b="0" i="0" u="none" strike="noStrike" kern="1200" cap="none" spc="0" normalizeH="0" baseline="0" noProof="0">
                <a:ln>
                  <a:noFill/>
                </a:ln>
                <a:solidFill>
                  <a:srgbClr val="474B4D"/>
                </a:solidFill>
                <a:effectLst/>
                <a:uLnTx/>
                <a:uFillTx/>
                <a:latin typeface="Barlow"/>
                <a:ea typeface="Roboto" panose="02000000000000000000" pitchFamily="2" charset="0"/>
                <a:cs typeface="+mn-cs"/>
              </a:rPr>
              <a:t> </a:t>
            </a:r>
            <a:r>
              <a:rPr kumimoji="0" lang="pl-PL" sz="800" b="0" i="0" u="none" strike="noStrike" kern="1200" cap="none" spc="0" normalizeH="0" baseline="0" noProof="0" err="1">
                <a:ln>
                  <a:noFill/>
                </a:ln>
                <a:solidFill>
                  <a:srgbClr val="474B4D"/>
                </a:solidFill>
                <a:effectLst/>
                <a:uLnTx/>
                <a:uFillTx/>
                <a:latin typeface="Barlow"/>
                <a:ea typeface="Roboto" panose="02000000000000000000" pitchFamily="2" charset="0"/>
                <a:cs typeface="+mn-cs"/>
              </a:rPr>
              <a:t>multi</a:t>
            </a:r>
            <a:r>
              <a:rPr kumimoji="0" lang="pl-PL" sz="800" b="0" i="0" u="none" strike="noStrike" kern="1200" cap="none" spc="0" normalizeH="0" baseline="0" noProof="0">
                <a:ln>
                  <a:noFill/>
                </a:ln>
                <a:solidFill>
                  <a:srgbClr val="474B4D"/>
                </a:solidFill>
                <a:effectLst/>
                <a:uLnTx/>
                <a:uFillTx/>
                <a:latin typeface="Barlow"/>
                <a:ea typeface="Roboto" panose="02000000000000000000" pitchFamily="2" charset="0"/>
                <a:cs typeface="+mn-cs"/>
              </a:rPr>
              <a:t>-klienckie</a:t>
            </a:r>
          </a:p>
        </p:txBody>
      </p:sp>
      <p:sp>
        <p:nvSpPr>
          <p:cNvPr id="454" name="pole tekstowe 22">
            <a:extLst>
              <a:ext uri="{FF2B5EF4-FFF2-40B4-BE49-F238E27FC236}">
                <a16:creationId xmlns:a16="http://schemas.microsoft.com/office/drawing/2014/main" id="{E6D53308-664C-B14E-FEEE-22F0CE03DE5A}"/>
              </a:ext>
            </a:extLst>
          </p:cNvPr>
          <p:cNvSpPr txBox="1"/>
          <p:nvPr/>
        </p:nvSpPr>
        <p:spPr>
          <a:xfrm>
            <a:off x="7092778" y="5422052"/>
            <a:ext cx="1298112" cy="21544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0" i="0" u="none" strike="noStrike" kern="1200" cap="none" spc="0" normalizeH="0" baseline="0" noProof="0">
                <a:ln>
                  <a:noFill/>
                </a:ln>
                <a:solidFill>
                  <a:srgbClr val="474B4D"/>
                </a:solidFill>
                <a:effectLst/>
                <a:uLnTx/>
                <a:uFillTx/>
                <a:latin typeface="Barlow"/>
                <a:ea typeface="Roboto" panose="02000000000000000000" pitchFamily="2" charset="0"/>
                <a:cs typeface="+mn-cs"/>
              </a:rPr>
              <a:t>projekty dedykowane</a:t>
            </a:r>
          </a:p>
        </p:txBody>
      </p:sp>
      <p:sp>
        <p:nvSpPr>
          <p:cNvPr id="455" name="pole tekstowe 22">
            <a:extLst>
              <a:ext uri="{FF2B5EF4-FFF2-40B4-BE49-F238E27FC236}">
                <a16:creationId xmlns:a16="http://schemas.microsoft.com/office/drawing/2014/main" id="{9A9461FE-09B8-BABB-52B8-BD8AE5B859C7}"/>
              </a:ext>
            </a:extLst>
          </p:cNvPr>
          <p:cNvSpPr txBox="1"/>
          <p:nvPr/>
        </p:nvSpPr>
        <p:spPr>
          <a:xfrm>
            <a:off x="7121847" y="5713369"/>
            <a:ext cx="1729896" cy="33855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0" i="0" u="none" strike="noStrike" kern="1200" cap="none" spc="0" normalizeH="0" baseline="0" noProof="0">
                <a:ln>
                  <a:noFill/>
                </a:ln>
                <a:solidFill>
                  <a:srgbClr val="474B4D"/>
                </a:solidFill>
                <a:effectLst/>
                <a:uLnTx/>
                <a:uFillTx/>
                <a:latin typeface="Barlow"/>
                <a:ea typeface="Roboto" panose="02000000000000000000" pitchFamily="2" charset="0"/>
                <a:cs typeface="+mn-cs"/>
              </a:rPr>
              <a:t>lokalizacje posiadające status Zakładu Dużego Ryzyka (ZDR)</a:t>
            </a:r>
          </a:p>
        </p:txBody>
      </p:sp>
      <p:sp>
        <p:nvSpPr>
          <p:cNvPr id="456" name="pole tekstowe 22">
            <a:extLst>
              <a:ext uri="{FF2B5EF4-FFF2-40B4-BE49-F238E27FC236}">
                <a16:creationId xmlns:a16="http://schemas.microsoft.com/office/drawing/2014/main" id="{73BCE8EE-F111-E79B-37AF-47A3A49A79CE}"/>
              </a:ext>
            </a:extLst>
          </p:cNvPr>
          <p:cNvSpPr txBox="1"/>
          <p:nvPr/>
        </p:nvSpPr>
        <p:spPr>
          <a:xfrm>
            <a:off x="7121847" y="6099872"/>
            <a:ext cx="1839430" cy="33855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0" i="0" u="none" strike="noStrike" kern="1200" cap="none" spc="0" normalizeH="0" baseline="0" noProof="0">
                <a:ln>
                  <a:noFill/>
                </a:ln>
                <a:solidFill>
                  <a:srgbClr val="474B4D"/>
                </a:solidFill>
                <a:effectLst/>
                <a:uLnTx/>
                <a:uFillTx/>
                <a:latin typeface="Barlow"/>
                <a:ea typeface="Roboto" panose="02000000000000000000" pitchFamily="2" charset="0"/>
                <a:cs typeface="+mn-cs"/>
              </a:rPr>
              <a:t>lokalizacje z dedykowanymi projektami</a:t>
            </a:r>
          </a:p>
        </p:txBody>
      </p:sp>
      <p:sp>
        <p:nvSpPr>
          <p:cNvPr id="2" name="Owal 1">
            <a:extLst>
              <a:ext uri="{FF2B5EF4-FFF2-40B4-BE49-F238E27FC236}">
                <a16:creationId xmlns:a16="http://schemas.microsoft.com/office/drawing/2014/main" id="{A298B400-DB4C-54C3-7A4B-0D1CEC54FC09}"/>
              </a:ext>
            </a:extLst>
          </p:cNvPr>
          <p:cNvSpPr/>
          <p:nvPr/>
        </p:nvSpPr>
        <p:spPr>
          <a:xfrm>
            <a:off x="7325673" y="2932044"/>
            <a:ext cx="150302" cy="155390"/>
          </a:xfrm>
          <a:prstGeom prst="ellipse">
            <a:avLst/>
          </a:prstGeom>
          <a:solidFill>
            <a:srgbClr val="E30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3" name="pole tekstowe 22">
            <a:extLst>
              <a:ext uri="{FF2B5EF4-FFF2-40B4-BE49-F238E27FC236}">
                <a16:creationId xmlns:a16="http://schemas.microsoft.com/office/drawing/2014/main" id="{B3FBECAC-CEF0-499B-6238-6D2F61411864}"/>
              </a:ext>
            </a:extLst>
          </p:cNvPr>
          <p:cNvSpPr txBox="1"/>
          <p:nvPr/>
        </p:nvSpPr>
        <p:spPr>
          <a:xfrm>
            <a:off x="6792598" y="2857026"/>
            <a:ext cx="631395" cy="21544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1" i="0" u="none" strike="noStrike" kern="1200" cap="none" spc="0" normalizeH="0" baseline="0" noProof="0" dirty="0">
                <a:ln>
                  <a:noFill/>
                </a:ln>
                <a:solidFill>
                  <a:srgbClr val="474B4D"/>
                </a:solidFill>
                <a:effectLst/>
                <a:uLnTx/>
                <a:uFillTx/>
                <a:latin typeface="Barlow"/>
                <a:ea typeface="Roboto" panose="02000000000000000000" pitchFamily="2" charset="0"/>
                <a:cs typeface="+mn-cs"/>
              </a:rPr>
              <a:t>SWADZIM</a:t>
            </a:r>
          </a:p>
        </p:txBody>
      </p:sp>
      <p:sp>
        <p:nvSpPr>
          <p:cNvPr id="4" name="pole tekstowe 22">
            <a:extLst>
              <a:ext uri="{FF2B5EF4-FFF2-40B4-BE49-F238E27FC236}">
                <a16:creationId xmlns:a16="http://schemas.microsoft.com/office/drawing/2014/main" id="{3307B503-0EDE-F316-1D05-7ADA9B46FC79}"/>
              </a:ext>
            </a:extLst>
          </p:cNvPr>
          <p:cNvSpPr txBox="1"/>
          <p:nvPr/>
        </p:nvSpPr>
        <p:spPr>
          <a:xfrm>
            <a:off x="6969007" y="3045747"/>
            <a:ext cx="778390" cy="215444"/>
          </a:xfrm>
          <a:prstGeom prst="rect">
            <a:avLst/>
          </a:prstGeom>
          <a:noFill/>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1" i="0" u="none" strike="noStrike" kern="1200" cap="none" spc="0" normalizeH="0" baseline="0" noProof="0" dirty="0">
                <a:ln>
                  <a:noFill/>
                </a:ln>
                <a:solidFill>
                  <a:srgbClr val="474B4D"/>
                </a:solidFill>
                <a:effectLst/>
                <a:uLnTx/>
                <a:uFillTx/>
                <a:latin typeface="Barlow"/>
                <a:ea typeface="Roboto" panose="02000000000000000000" pitchFamily="2" charset="0"/>
                <a:cs typeface="+mn-cs"/>
              </a:rPr>
              <a:t>POZNAŃ</a:t>
            </a:r>
          </a:p>
        </p:txBody>
      </p:sp>
      <p:sp>
        <p:nvSpPr>
          <p:cNvPr id="5" name="Owal 4">
            <a:extLst>
              <a:ext uri="{FF2B5EF4-FFF2-40B4-BE49-F238E27FC236}">
                <a16:creationId xmlns:a16="http://schemas.microsoft.com/office/drawing/2014/main" id="{AED2DD77-D3CD-DB35-D4FC-3A1AEB7CDCBC}"/>
              </a:ext>
            </a:extLst>
          </p:cNvPr>
          <p:cNvSpPr/>
          <p:nvPr/>
        </p:nvSpPr>
        <p:spPr>
          <a:xfrm>
            <a:off x="7466320" y="3020299"/>
            <a:ext cx="150302" cy="155390"/>
          </a:xfrm>
          <a:prstGeom prst="ellipse">
            <a:avLst/>
          </a:prstGeom>
          <a:solidFill>
            <a:srgbClr val="E30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6" name="Symbol zastępczy tekstu 3">
            <a:extLst>
              <a:ext uri="{FF2B5EF4-FFF2-40B4-BE49-F238E27FC236}">
                <a16:creationId xmlns:a16="http://schemas.microsoft.com/office/drawing/2014/main" id="{9FB5AB79-D008-D37F-BF0B-36AA09FD94A5}"/>
              </a:ext>
            </a:extLst>
          </p:cNvPr>
          <p:cNvSpPr txBox="1">
            <a:spLocks/>
          </p:cNvSpPr>
          <p:nvPr/>
        </p:nvSpPr>
        <p:spPr>
          <a:xfrm>
            <a:off x="0" y="755081"/>
            <a:ext cx="3139321" cy="313932"/>
          </a:xfrm>
          <a:prstGeom prst="rect">
            <a:avLst/>
          </a:prstGeom>
          <a:solidFill>
            <a:srgbClr val="474B4D"/>
          </a:solidFill>
        </p:spPr>
        <p:txBody>
          <a:bodyPr vert="horz" wrap="none" lIns="91440" tIns="45720" rIns="91440" bIns="45720" rtlCol="0" anchor="ctr" anchorCtr="0">
            <a:spAutoFit/>
          </a:bodyPr>
          <a:lstStyle>
            <a:lvl1pPr marL="446088" indent="0" algn="l" defTabSz="914400" rtl="0" eaLnBrk="1" latinLnBrk="0" hangingPunct="1">
              <a:lnSpc>
                <a:spcPct val="90000"/>
              </a:lnSpc>
              <a:spcBef>
                <a:spcPts val="1000"/>
              </a:spcBef>
              <a:buClr>
                <a:srgbClr val="E30311"/>
              </a:buClr>
              <a:buFont typeface="Wingdings" panose="05000000000000000000" pitchFamily="2" charset="2"/>
              <a:buNone/>
              <a:defRPr sz="1600" kern="1200" cap="all" baseline="0">
                <a:solidFill>
                  <a:schemeClr val="bg1"/>
                </a:solidFill>
                <a:latin typeface="Barlow" panose="00000500000000000000" pitchFamily="2" charset="-18"/>
                <a:ea typeface="+mn-ea"/>
                <a:cs typeface="+mn-cs"/>
              </a:defRPr>
            </a:lvl1pPr>
            <a:lvl2pPr marL="457200" indent="0" algn="l" defTabSz="914400" rtl="0" eaLnBrk="1" latinLnBrk="0" hangingPunct="1">
              <a:lnSpc>
                <a:spcPct val="90000"/>
              </a:lnSpc>
              <a:spcBef>
                <a:spcPts val="500"/>
              </a:spcBef>
              <a:buClr>
                <a:srgbClr val="E30311"/>
              </a:buClr>
              <a:buFont typeface="Wingdings" panose="05000000000000000000" pitchFamily="2" charset="2"/>
              <a:buNone/>
              <a:defRPr sz="1600" kern="1200" baseline="0">
                <a:solidFill>
                  <a:schemeClr val="bg1"/>
                </a:solidFill>
                <a:latin typeface="Barlow" panose="00000500000000000000" pitchFamily="2" charset="-18"/>
                <a:ea typeface="+mn-ea"/>
                <a:cs typeface="+mn-cs"/>
              </a:defRPr>
            </a:lvl2pPr>
            <a:lvl3pPr marL="914400" indent="0" algn="l" defTabSz="914400" rtl="0" eaLnBrk="1" latinLnBrk="0" hangingPunct="1">
              <a:lnSpc>
                <a:spcPct val="90000"/>
              </a:lnSpc>
              <a:spcBef>
                <a:spcPts val="500"/>
              </a:spcBef>
              <a:buClr>
                <a:srgbClr val="E30311"/>
              </a:buClr>
              <a:buFont typeface="Wingdings" panose="05000000000000000000" pitchFamily="2" charset="2"/>
              <a:buNone/>
              <a:defRPr sz="1600" kern="1200" baseline="0">
                <a:solidFill>
                  <a:schemeClr val="bg1"/>
                </a:solidFill>
                <a:latin typeface="Barlow" panose="00000500000000000000" pitchFamily="2" charset="-18"/>
                <a:ea typeface="+mn-ea"/>
                <a:cs typeface="+mn-cs"/>
              </a:defRPr>
            </a:lvl3pPr>
            <a:lvl4pPr marL="1371600" indent="0" algn="l" defTabSz="914400" rtl="0" eaLnBrk="1" latinLnBrk="0" hangingPunct="1">
              <a:lnSpc>
                <a:spcPct val="90000"/>
              </a:lnSpc>
              <a:spcBef>
                <a:spcPts val="500"/>
              </a:spcBef>
              <a:buClr>
                <a:srgbClr val="E30311"/>
              </a:buClr>
              <a:buFont typeface="Wingdings" panose="05000000000000000000" pitchFamily="2" charset="2"/>
              <a:buNone/>
              <a:defRPr sz="1600" kern="1200" baseline="0">
                <a:solidFill>
                  <a:schemeClr val="bg1"/>
                </a:solidFill>
                <a:latin typeface="Barlow" panose="00000500000000000000" pitchFamily="2" charset="-18"/>
                <a:ea typeface="+mn-ea"/>
                <a:cs typeface="+mn-cs"/>
              </a:defRPr>
            </a:lvl4pPr>
            <a:lvl5pPr marL="1828800" indent="0" algn="l" defTabSz="914400" rtl="0" eaLnBrk="1" latinLnBrk="0" hangingPunct="1">
              <a:lnSpc>
                <a:spcPct val="90000"/>
              </a:lnSpc>
              <a:spcBef>
                <a:spcPts val="500"/>
              </a:spcBef>
              <a:buClr>
                <a:srgbClr val="E30311"/>
              </a:buClr>
              <a:buFont typeface="Wingdings" panose="05000000000000000000" pitchFamily="2" charset="2"/>
              <a:buNone/>
              <a:defRPr sz="1600" kern="1200" baseline="0">
                <a:solidFill>
                  <a:schemeClr val="bg1"/>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6088"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r>
              <a:rPr kumimoji="0" lang="pl-PL" sz="1600" b="0" i="0" u="none" strike="noStrike" kern="1200" cap="all" spc="0" normalizeH="0" baseline="0" noProof="0" dirty="0">
                <a:ln>
                  <a:noFill/>
                </a:ln>
                <a:solidFill>
                  <a:srgbClr val="FFFFFF"/>
                </a:solidFill>
                <a:effectLst/>
                <a:uLnTx/>
                <a:uFillTx/>
                <a:latin typeface="Barlow" panose="00000500000000000000" pitchFamily="2" charset="-18"/>
                <a:ea typeface="+mn-ea"/>
                <a:cs typeface="+mn-cs"/>
              </a:rPr>
              <a:t>LOGISTYKA KONTRAKTOWA</a:t>
            </a:r>
          </a:p>
        </p:txBody>
      </p:sp>
    </p:spTree>
    <p:extLst>
      <p:ext uri="{BB962C8B-B14F-4D97-AF65-F5344CB8AC3E}">
        <p14:creationId xmlns:p14="http://schemas.microsoft.com/office/powerpoint/2010/main" val="154998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65731953-D07D-D101-7486-6411C0A4F9B0}"/>
              </a:ext>
            </a:extLst>
          </p:cNvPr>
          <p:cNvSpPr>
            <a:spLocks noGrp="1"/>
          </p:cNvSpPr>
          <p:nvPr>
            <p:ph type="sldNum" sz="quarter" idx="11"/>
          </p:nvPr>
        </p:nvSpPr>
        <p:spPr/>
        <p:txBody>
          <a:bodyPr/>
          <a:lstStyle/>
          <a:p>
            <a:fld id="{34F44958-1879-4153-BDB9-FB5727E586C4}" type="slidenum">
              <a:rPr lang="pl-PL" smtClean="0"/>
              <a:pPr/>
              <a:t>11</a:t>
            </a:fld>
            <a:endParaRPr lang="pl-PL" sz="800" dirty="0"/>
          </a:p>
        </p:txBody>
      </p:sp>
      <p:sp>
        <p:nvSpPr>
          <p:cNvPr id="3" name="Symbol zastępczy tekstu 2">
            <a:extLst>
              <a:ext uri="{FF2B5EF4-FFF2-40B4-BE49-F238E27FC236}">
                <a16:creationId xmlns:a16="http://schemas.microsoft.com/office/drawing/2014/main" id="{7162E8B8-4972-C266-6EC5-C00979F0F293}"/>
              </a:ext>
            </a:extLst>
          </p:cNvPr>
          <p:cNvSpPr>
            <a:spLocks noGrp="1"/>
          </p:cNvSpPr>
          <p:nvPr>
            <p:ph type="body" sz="quarter" idx="13"/>
          </p:nvPr>
        </p:nvSpPr>
        <p:spPr>
          <a:xfrm>
            <a:off x="533401" y="1133475"/>
            <a:ext cx="6805654" cy="5140104"/>
          </a:xfrm>
        </p:spPr>
        <p:txBody>
          <a:bodyPr/>
          <a:lstStyle/>
          <a:p>
            <a:pPr marL="285750" indent="-285750">
              <a:lnSpc>
                <a:spcPct val="150000"/>
              </a:lnSpc>
              <a:buFont typeface="Wingdings" panose="05000000000000000000" pitchFamily="2" charset="2"/>
              <a:buChar char="§"/>
            </a:pPr>
            <a:r>
              <a:rPr lang="pl-PL" dirty="0"/>
              <a:t>Magazyny </a:t>
            </a:r>
            <a:r>
              <a:rPr lang="pl-PL" b="1" dirty="0"/>
              <a:t>built-2-suit</a:t>
            </a:r>
            <a:r>
              <a:rPr lang="pl-PL" dirty="0"/>
              <a:t>, inwestycja własna </a:t>
            </a:r>
          </a:p>
          <a:p>
            <a:pPr marL="285750" indent="-285750">
              <a:lnSpc>
                <a:spcPct val="150000"/>
              </a:lnSpc>
              <a:buFont typeface="Wingdings" panose="05000000000000000000" pitchFamily="2" charset="2"/>
              <a:buChar char="§"/>
            </a:pPr>
            <a:r>
              <a:rPr lang="pl-PL" b="1" dirty="0"/>
              <a:t>Elastyczność</a:t>
            </a:r>
            <a:r>
              <a:rPr lang="pl-PL" dirty="0"/>
              <a:t> w zakresie przyszłych zmian wielkości powierzchni magazynowej </a:t>
            </a:r>
          </a:p>
          <a:p>
            <a:pPr marL="285750" indent="-285750">
              <a:lnSpc>
                <a:spcPct val="150000"/>
              </a:lnSpc>
              <a:buFont typeface="Wingdings" panose="05000000000000000000" pitchFamily="2" charset="2"/>
              <a:buChar char="§"/>
            </a:pPr>
            <a:r>
              <a:rPr lang="pl-PL" b="1" dirty="0"/>
              <a:t>Rozwiązania dla wielu </a:t>
            </a:r>
            <a:r>
              <a:rPr lang="pl-PL" dirty="0"/>
              <a:t>klientów </a:t>
            </a:r>
          </a:p>
          <a:p>
            <a:pPr marL="285750" indent="-285750">
              <a:lnSpc>
                <a:spcPct val="150000"/>
              </a:lnSpc>
              <a:buFont typeface="Wingdings" panose="05000000000000000000" pitchFamily="2" charset="2"/>
              <a:buChar char="§"/>
            </a:pPr>
            <a:r>
              <a:rPr lang="pl-PL" dirty="0"/>
              <a:t>Głęboka wiedza na temat </a:t>
            </a:r>
            <a:r>
              <a:rPr lang="pl-PL" b="1" dirty="0"/>
              <a:t>zarządzania towarami niebezpiecznymi </a:t>
            </a:r>
            <a:r>
              <a:rPr lang="pl-PL" dirty="0"/>
              <a:t>w magazynie </a:t>
            </a:r>
          </a:p>
          <a:p>
            <a:pPr marL="285750" indent="-285750">
              <a:lnSpc>
                <a:spcPct val="150000"/>
              </a:lnSpc>
              <a:buFont typeface="Wingdings" panose="05000000000000000000" pitchFamily="2" charset="2"/>
              <a:buChar char="§"/>
            </a:pPr>
            <a:r>
              <a:rPr lang="pl-PL" b="1" dirty="0"/>
              <a:t>Procedury bezpieczeństwa </a:t>
            </a:r>
            <a:r>
              <a:rPr lang="pl-PL" dirty="0"/>
              <a:t>i jakości w całym procesie </a:t>
            </a:r>
          </a:p>
          <a:p>
            <a:pPr marL="285750" indent="-285750">
              <a:lnSpc>
                <a:spcPct val="150000"/>
              </a:lnSpc>
              <a:buFont typeface="Wingdings" panose="05000000000000000000" pitchFamily="2" charset="2"/>
              <a:buChar char="§"/>
            </a:pPr>
            <a:r>
              <a:rPr lang="pl-PL" b="1" dirty="0"/>
              <a:t>Stabilne operacje </a:t>
            </a:r>
            <a:r>
              <a:rPr lang="pl-PL" dirty="0"/>
              <a:t>(w tym zarządzanie ryzykiem) </a:t>
            </a:r>
          </a:p>
          <a:p>
            <a:pPr marL="285750" indent="-285750">
              <a:lnSpc>
                <a:spcPct val="150000"/>
              </a:lnSpc>
              <a:buFont typeface="Wingdings" panose="05000000000000000000" pitchFamily="2" charset="2"/>
              <a:buChar char="§"/>
            </a:pPr>
            <a:r>
              <a:rPr lang="pl-PL" dirty="0"/>
              <a:t>Możliwy dalszy rozwój powierzchni </a:t>
            </a:r>
          </a:p>
          <a:p>
            <a:pPr marL="285750" indent="-285750">
              <a:lnSpc>
                <a:spcPct val="150000"/>
              </a:lnSpc>
              <a:buFont typeface="Wingdings" panose="05000000000000000000" pitchFamily="2" charset="2"/>
              <a:buChar char="§"/>
            </a:pPr>
            <a:r>
              <a:rPr lang="pl-PL" b="1" dirty="0"/>
              <a:t>Wysokie kompetencje </a:t>
            </a:r>
            <a:r>
              <a:rPr lang="pl-PL" dirty="0"/>
              <a:t>w magazynowaniu i dystrybucji</a:t>
            </a:r>
          </a:p>
          <a:p>
            <a:pPr marL="285750" indent="-285750">
              <a:lnSpc>
                <a:spcPct val="150000"/>
              </a:lnSpc>
              <a:buFont typeface="Wingdings" panose="05000000000000000000" pitchFamily="2" charset="2"/>
              <a:buChar char="§"/>
            </a:pPr>
            <a:r>
              <a:rPr lang="pl-PL" dirty="0"/>
              <a:t>Szeroki </a:t>
            </a:r>
            <a:r>
              <a:rPr lang="pl-PL" b="1" dirty="0"/>
              <a:t>pakiet usług dodanych (VAS)</a:t>
            </a:r>
          </a:p>
        </p:txBody>
      </p:sp>
      <p:sp>
        <p:nvSpPr>
          <p:cNvPr id="4" name="Symbol zastępczy tekstu 3">
            <a:extLst>
              <a:ext uri="{FF2B5EF4-FFF2-40B4-BE49-F238E27FC236}">
                <a16:creationId xmlns:a16="http://schemas.microsoft.com/office/drawing/2014/main" id="{C0FA0F22-7F7B-D5F6-B47B-8ABB1CDDC8DF}"/>
              </a:ext>
            </a:extLst>
          </p:cNvPr>
          <p:cNvSpPr>
            <a:spLocks noGrp="1"/>
          </p:cNvSpPr>
          <p:nvPr>
            <p:ph type="body" sz="quarter" idx="16"/>
          </p:nvPr>
        </p:nvSpPr>
        <p:spPr>
          <a:xfrm>
            <a:off x="0" y="658218"/>
            <a:ext cx="2089355" cy="313932"/>
          </a:xfrm>
        </p:spPr>
        <p:txBody>
          <a:bodyPr/>
          <a:lstStyle/>
          <a:p>
            <a:r>
              <a:rPr lang="pl-PL" dirty="0"/>
              <a:t>Mocna strony</a:t>
            </a:r>
          </a:p>
        </p:txBody>
      </p:sp>
      <p:sp>
        <p:nvSpPr>
          <p:cNvPr id="5" name="Tytuł 4">
            <a:extLst>
              <a:ext uri="{FF2B5EF4-FFF2-40B4-BE49-F238E27FC236}">
                <a16:creationId xmlns:a16="http://schemas.microsoft.com/office/drawing/2014/main" id="{03C5407E-58F9-D0B4-B112-D9F1DCB9EEF9}"/>
              </a:ext>
            </a:extLst>
          </p:cNvPr>
          <p:cNvSpPr>
            <a:spLocks noGrp="1"/>
          </p:cNvSpPr>
          <p:nvPr>
            <p:ph type="title"/>
          </p:nvPr>
        </p:nvSpPr>
        <p:spPr>
          <a:xfrm>
            <a:off x="0" y="314165"/>
            <a:ext cx="2546210" cy="341632"/>
          </a:xfrm>
        </p:spPr>
        <p:txBody>
          <a:bodyPr/>
          <a:lstStyle/>
          <a:p>
            <a:r>
              <a:rPr lang="pl-PL" dirty="0"/>
              <a:t>magazynowanie</a:t>
            </a:r>
          </a:p>
        </p:txBody>
      </p:sp>
      <p:pic>
        <p:nvPicPr>
          <p:cNvPr id="8" name="Obraz 7">
            <a:extLst>
              <a:ext uri="{FF2B5EF4-FFF2-40B4-BE49-F238E27FC236}">
                <a16:creationId xmlns:a16="http://schemas.microsoft.com/office/drawing/2014/main" id="{F4CCEBC8-6045-85A4-99C4-2F8928F011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50372" y="0"/>
            <a:ext cx="4741628" cy="6869830"/>
          </a:xfrm>
          <a:prstGeom prst="rect">
            <a:avLst/>
          </a:prstGeom>
        </p:spPr>
      </p:pic>
      <p:grpSp>
        <p:nvGrpSpPr>
          <p:cNvPr id="9" name="Grupa 8">
            <a:extLst>
              <a:ext uri="{FF2B5EF4-FFF2-40B4-BE49-F238E27FC236}">
                <a16:creationId xmlns:a16="http://schemas.microsoft.com/office/drawing/2014/main" id="{1877D1B6-E001-B5C8-4A8D-EAD7C0DDFDF0}"/>
              </a:ext>
            </a:extLst>
          </p:cNvPr>
          <p:cNvGrpSpPr>
            <a:grpSpLocks noChangeAspect="1"/>
          </p:cNvGrpSpPr>
          <p:nvPr/>
        </p:nvGrpSpPr>
        <p:grpSpPr>
          <a:xfrm>
            <a:off x="10035069" y="0"/>
            <a:ext cx="1609218" cy="1209675"/>
            <a:chOff x="5849937" y="3409950"/>
            <a:chExt cx="3146400" cy="2365200"/>
          </a:xfrm>
        </p:grpSpPr>
        <p:sp>
          <p:nvSpPr>
            <p:cNvPr id="10" name="Prostokąt 9">
              <a:extLst>
                <a:ext uri="{FF2B5EF4-FFF2-40B4-BE49-F238E27FC236}">
                  <a16:creationId xmlns:a16="http://schemas.microsoft.com/office/drawing/2014/main" id="{1F8E1C53-11B5-2381-2D32-299C46D0CEB3}"/>
                </a:ext>
              </a:extLst>
            </p:cNvPr>
            <p:cNvSpPr/>
            <p:nvPr userDrawn="1"/>
          </p:nvSpPr>
          <p:spPr>
            <a:xfrm>
              <a:off x="5849937" y="3409950"/>
              <a:ext cx="3146400" cy="23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1" name="Grupa 10">
              <a:extLst>
                <a:ext uri="{FF2B5EF4-FFF2-40B4-BE49-F238E27FC236}">
                  <a16:creationId xmlns:a16="http://schemas.microsoft.com/office/drawing/2014/main" id="{EA24231A-88A4-DEE9-A16D-6CD240AC6216}"/>
                </a:ext>
              </a:extLst>
            </p:cNvPr>
            <p:cNvGrpSpPr/>
            <p:nvPr userDrawn="1"/>
          </p:nvGrpSpPr>
          <p:grpSpPr>
            <a:xfrm>
              <a:off x="6334113" y="4595726"/>
              <a:ext cx="2174875" cy="479425"/>
              <a:chOff x="6334113" y="4595726"/>
              <a:chExt cx="2174875" cy="479425"/>
            </a:xfrm>
          </p:grpSpPr>
          <p:sp>
            <p:nvSpPr>
              <p:cNvPr id="12" name="Freeform 34">
                <a:extLst>
                  <a:ext uri="{FF2B5EF4-FFF2-40B4-BE49-F238E27FC236}">
                    <a16:creationId xmlns:a16="http://schemas.microsoft.com/office/drawing/2014/main" id="{20325D76-B7A4-8C25-D33D-2380C2F13CCE}"/>
                  </a:ext>
                </a:extLst>
              </p:cNvPr>
              <p:cNvSpPr>
                <a:spLocks noEditPoints="1"/>
              </p:cNvSpPr>
              <p:nvPr userDrawn="1"/>
            </p:nvSpPr>
            <p:spPr bwMode="auto">
              <a:xfrm>
                <a:off x="6334113" y="4595726"/>
                <a:ext cx="447675" cy="468313"/>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 name="Freeform 35">
                <a:extLst>
                  <a:ext uri="{FF2B5EF4-FFF2-40B4-BE49-F238E27FC236}">
                    <a16:creationId xmlns:a16="http://schemas.microsoft.com/office/drawing/2014/main" id="{B96D153B-8EEF-A6DA-F1AF-3E127608FC89}"/>
                  </a:ext>
                </a:extLst>
              </p:cNvPr>
              <p:cNvSpPr>
                <a:spLocks noEditPoints="1"/>
              </p:cNvSpPr>
              <p:nvPr userDrawn="1"/>
            </p:nvSpPr>
            <p:spPr bwMode="auto">
              <a:xfrm>
                <a:off x="6818300" y="4713201"/>
                <a:ext cx="396875" cy="361950"/>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 name="Freeform 36">
                <a:extLst>
                  <a:ext uri="{FF2B5EF4-FFF2-40B4-BE49-F238E27FC236}">
                    <a16:creationId xmlns:a16="http://schemas.microsoft.com/office/drawing/2014/main" id="{9AC031D6-7B3E-7040-6809-6C58609CEBE4}"/>
                  </a:ext>
                </a:extLst>
              </p:cNvPr>
              <p:cNvSpPr>
                <a:spLocks noEditPoints="1"/>
              </p:cNvSpPr>
              <p:nvPr userDrawn="1"/>
            </p:nvSpPr>
            <p:spPr bwMode="auto">
              <a:xfrm>
                <a:off x="7267563" y="4595726"/>
                <a:ext cx="382588" cy="479425"/>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5" name="Freeform 37">
                <a:extLst>
                  <a:ext uri="{FF2B5EF4-FFF2-40B4-BE49-F238E27FC236}">
                    <a16:creationId xmlns:a16="http://schemas.microsoft.com/office/drawing/2014/main" id="{8792F2B2-FE8F-AFF5-4BDB-625CE5538AAD}"/>
                  </a:ext>
                </a:extLst>
              </p:cNvPr>
              <p:cNvSpPr>
                <a:spLocks noEditPoints="1"/>
              </p:cNvSpPr>
              <p:nvPr userDrawn="1"/>
            </p:nvSpPr>
            <p:spPr bwMode="auto">
              <a:xfrm>
                <a:off x="7691425" y="4713201"/>
                <a:ext cx="393700" cy="361950"/>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6" name="Freeform 38">
                <a:extLst>
                  <a:ext uri="{FF2B5EF4-FFF2-40B4-BE49-F238E27FC236}">
                    <a16:creationId xmlns:a16="http://schemas.microsoft.com/office/drawing/2014/main" id="{26A77963-09BB-79B0-69E4-A4A486EB114D}"/>
                  </a:ext>
                </a:extLst>
              </p:cNvPr>
              <p:cNvSpPr>
                <a:spLocks/>
              </p:cNvSpPr>
              <p:nvPr userDrawn="1"/>
            </p:nvSpPr>
            <p:spPr bwMode="auto">
              <a:xfrm>
                <a:off x="8137513" y="4713201"/>
                <a:ext cx="371475" cy="350838"/>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grpSp>
      <p:pic>
        <p:nvPicPr>
          <p:cNvPr id="17" name="Picture 8">
            <a:extLst>
              <a:ext uri="{FF2B5EF4-FFF2-40B4-BE49-F238E27FC236}">
                <a16:creationId xmlns:a16="http://schemas.microsoft.com/office/drawing/2014/main" id="{43BF24D2-E611-7C6E-8D82-1C8A7608D59B}"/>
              </a:ext>
            </a:extLst>
          </p:cNvPr>
          <p:cNvPicPr>
            <a:picLocks noChangeAspect="1"/>
          </p:cNvPicPr>
          <p:nvPr/>
        </p:nvPicPr>
        <p:blipFill rotWithShape="1">
          <a:blip r:embed="rId3">
            <a:extLst>
              <a:ext uri="{28A0092B-C50C-407E-A947-70E740481C1C}">
                <a14:useLocalDpi xmlns:a14="http://schemas.microsoft.com/office/drawing/2010/main" val="0"/>
              </a:ext>
            </a:extLst>
          </a:blip>
          <a:srcRect r="3044"/>
          <a:stretch/>
        </p:blipFill>
        <p:spPr>
          <a:xfrm>
            <a:off x="9815513" y="5979319"/>
            <a:ext cx="2376487" cy="558478"/>
          </a:xfrm>
          <a:prstGeom prst="rect">
            <a:avLst/>
          </a:prstGeom>
        </p:spPr>
      </p:pic>
    </p:spTree>
    <p:extLst>
      <p:ext uri="{BB962C8B-B14F-4D97-AF65-F5344CB8AC3E}">
        <p14:creationId xmlns:p14="http://schemas.microsoft.com/office/powerpoint/2010/main" val="400358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Podtytuł 7"/>
          <p:cNvSpPr>
            <a:spLocks noGrp="1"/>
          </p:cNvSpPr>
          <p:nvPr>
            <p:ph type="subTitle" idx="13"/>
          </p:nvPr>
        </p:nvSpPr>
        <p:spPr>
          <a:xfrm>
            <a:off x="0" y="1963952"/>
            <a:ext cx="4109138" cy="424732"/>
          </a:xfrm>
        </p:spPr>
        <p:txBody>
          <a:bodyPr/>
          <a:lstStyle/>
          <a:p>
            <a:r>
              <a:rPr lang="pl-PL" dirty="0"/>
              <a:t>Codzienne połączenia</a:t>
            </a:r>
            <a:endParaRPr lang="en-GB" dirty="0"/>
          </a:p>
        </p:txBody>
      </p:sp>
      <p:sp>
        <p:nvSpPr>
          <p:cNvPr id="7" name="Tytuł 6"/>
          <p:cNvSpPr>
            <a:spLocks noGrp="1"/>
          </p:cNvSpPr>
          <p:nvPr>
            <p:ph type="ctrTitle"/>
          </p:nvPr>
        </p:nvSpPr>
        <p:spPr>
          <a:xfrm>
            <a:off x="0" y="1121006"/>
            <a:ext cx="3538469" cy="840230"/>
          </a:xfrm>
        </p:spPr>
        <p:txBody>
          <a:bodyPr/>
          <a:lstStyle/>
          <a:p>
            <a:r>
              <a:rPr lang="pl-PL" dirty="0"/>
              <a:t>RUMUNIA</a:t>
            </a:r>
            <a:endParaRPr lang="en-GB" dirty="0"/>
          </a:p>
        </p:txBody>
      </p:sp>
      <p:sp>
        <p:nvSpPr>
          <p:cNvPr id="6" name="Symbol zastępczy numeru slajdu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F87AD-1753-4876-957C-AEE847852B2D}" type="slidenum">
              <a:rPr kumimoji="0" lang="pl-PL" sz="800" b="0" i="0" u="none" strike="noStrike" kern="1200" cap="none" spc="0" normalizeH="0" baseline="0" noProof="0" smtClean="0">
                <a:ln>
                  <a:noFill/>
                </a:ln>
                <a:solidFill>
                  <a:srgbClr val="474B4D">
                    <a:tint val="75000"/>
                  </a:srgbClr>
                </a:solidFill>
                <a:effectLst/>
                <a:uLnTx/>
                <a:uFillTx/>
                <a:latin typeface="Barlow Light" panose="00000400000000000000" pitchFamily="2"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pl-PL" sz="800" b="0" i="0" u="none" strike="noStrike" kern="1200" cap="none" spc="0" normalizeH="0" baseline="0" noProof="0" dirty="0">
              <a:ln>
                <a:noFill/>
              </a:ln>
              <a:solidFill>
                <a:srgbClr val="474B4D">
                  <a:tint val="75000"/>
                </a:srgbClr>
              </a:solidFill>
              <a:effectLst/>
              <a:uLnTx/>
              <a:uFillTx/>
              <a:latin typeface="Barlow Light" panose="00000400000000000000" pitchFamily="2" charset="-18"/>
              <a:ea typeface="+mn-ea"/>
              <a:cs typeface="+mn-cs"/>
            </a:endParaRPr>
          </a:p>
        </p:txBody>
      </p:sp>
    </p:spTree>
    <p:extLst>
      <p:ext uri="{BB962C8B-B14F-4D97-AF65-F5344CB8AC3E}">
        <p14:creationId xmlns:p14="http://schemas.microsoft.com/office/powerpoint/2010/main" val="143681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upa 90">
            <a:extLst>
              <a:ext uri="{FF2B5EF4-FFF2-40B4-BE49-F238E27FC236}">
                <a16:creationId xmlns:a16="http://schemas.microsoft.com/office/drawing/2014/main" id="{13B67021-71FE-44E5-AC45-2627614736A4}"/>
              </a:ext>
            </a:extLst>
          </p:cNvPr>
          <p:cNvGrpSpPr/>
          <p:nvPr/>
        </p:nvGrpSpPr>
        <p:grpSpPr>
          <a:xfrm>
            <a:off x="5672138" y="1588"/>
            <a:ext cx="6519862" cy="5638800"/>
            <a:chOff x="5672138" y="1588"/>
            <a:chExt cx="6519862" cy="5638800"/>
          </a:xfrm>
        </p:grpSpPr>
        <p:sp>
          <p:nvSpPr>
            <p:cNvPr id="16" name="Freeform 5">
              <a:extLst>
                <a:ext uri="{FF2B5EF4-FFF2-40B4-BE49-F238E27FC236}">
                  <a16:creationId xmlns:a16="http://schemas.microsoft.com/office/drawing/2014/main" id="{71FB5716-8C49-4B53-90C2-6D7D4977D32F}"/>
                </a:ext>
              </a:extLst>
            </p:cNvPr>
            <p:cNvSpPr>
              <a:spLocks/>
            </p:cNvSpPr>
            <p:nvPr/>
          </p:nvSpPr>
          <p:spPr bwMode="auto">
            <a:xfrm>
              <a:off x="7907338" y="4298950"/>
              <a:ext cx="114300" cy="238125"/>
            </a:xfrm>
            <a:custGeom>
              <a:avLst/>
              <a:gdLst>
                <a:gd name="T0" fmla="*/ 72 w 72"/>
                <a:gd name="T1" fmla="*/ 68 h 150"/>
                <a:gd name="T2" fmla="*/ 55 w 72"/>
                <a:gd name="T3" fmla="*/ 124 h 150"/>
                <a:gd name="T4" fmla="*/ 36 w 72"/>
                <a:gd name="T5" fmla="*/ 150 h 150"/>
                <a:gd name="T6" fmla="*/ 13 w 72"/>
                <a:gd name="T7" fmla="*/ 131 h 150"/>
                <a:gd name="T8" fmla="*/ 0 w 72"/>
                <a:gd name="T9" fmla="*/ 63 h 150"/>
                <a:gd name="T10" fmla="*/ 17 w 72"/>
                <a:gd name="T11" fmla="*/ 41 h 150"/>
                <a:gd name="T12" fmla="*/ 54 w 72"/>
                <a:gd name="T13" fmla="*/ 28 h 150"/>
                <a:gd name="T14" fmla="*/ 63 w 72"/>
                <a:gd name="T15" fmla="*/ 0 h 150"/>
                <a:gd name="T16" fmla="*/ 72 w 72"/>
                <a:gd name="T17" fmla="*/ 6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50">
                  <a:moveTo>
                    <a:pt x="72" y="68"/>
                  </a:moveTo>
                  <a:lnTo>
                    <a:pt x="55" y="124"/>
                  </a:lnTo>
                  <a:lnTo>
                    <a:pt x="36" y="150"/>
                  </a:lnTo>
                  <a:lnTo>
                    <a:pt x="13" y="131"/>
                  </a:lnTo>
                  <a:lnTo>
                    <a:pt x="0" y="63"/>
                  </a:lnTo>
                  <a:lnTo>
                    <a:pt x="17" y="41"/>
                  </a:lnTo>
                  <a:lnTo>
                    <a:pt x="54" y="28"/>
                  </a:lnTo>
                  <a:lnTo>
                    <a:pt x="63" y="0"/>
                  </a:lnTo>
                  <a:lnTo>
                    <a:pt x="72" y="6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17" name="Freeform 6">
              <a:extLst>
                <a:ext uri="{FF2B5EF4-FFF2-40B4-BE49-F238E27FC236}">
                  <a16:creationId xmlns:a16="http://schemas.microsoft.com/office/drawing/2014/main" id="{51A5F995-DEDC-4F62-8ED2-983A63BB091A}"/>
                </a:ext>
              </a:extLst>
            </p:cNvPr>
            <p:cNvSpPr>
              <a:spLocks/>
            </p:cNvSpPr>
            <p:nvPr/>
          </p:nvSpPr>
          <p:spPr bwMode="auto">
            <a:xfrm>
              <a:off x="9059863" y="2430463"/>
              <a:ext cx="288925" cy="169863"/>
            </a:xfrm>
            <a:custGeom>
              <a:avLst/>
              <a:gdLst>
                <a:gd name="T0" fmla="*/ 175 w 182"/>
                <a:gd name="T1" fmla="*/ 92 h 107"/>
                <a:gd name="T2" fmla="*/ 179 w 182"/>
                <a:gd name="T3" fmla="*/ 95 h 107"/>
                <a:gd name="T4" fmla="*/ 175 w 182"/>
                <a:gd name="T5" fmla="*/ 97 h 107"/>
                <a:gd name="T6" fmla="*/ 92 w 182"/>
                <a:gd name="T7" fmla="*/ 107 h 107"/>
                <a:gd name="T8" fmla="*/ 0 w 182"/>
                <a:gd name="T9" fmla="*/ 97 h 107"/>
                <a:gd name="T10" fmla="*/ 28 w 182"/>
                <a:gd name="T11" fmla="*/ 75 h 107"/>
                <a:gd name="T12" fmla="*/ 5 w 182"/>
                <a:gd name="T13" fmla="*/ 67 h 107"/>
                <a:gd name="T14" fmla="*/ 5 w 182"/>
                <a:gd name="T15" fmla="*/ 64 h 107"/>
                <a:gd name="T16" fmla="*/ 8 w 182"/>
                <a:gd name="T17" fmla="*/ 58 h 107"/>
                <a:gd name="T18" fmla="*/ 13 w 182"/>
                <a:gd name="T19" fmla="*/ 50 h 107"/>
                <a:gd name="T20" fmla="*/ 15 w 182"/>
                <a:gd name="T21" fmla="*/ 45 h 107"/>
                <a:gd name="T22" fmla="*/ 43 w 182"/>
                <a:gd name="T23" fmla="*/ 40 h 107"/>
                <a:gd name="T24" fmla="*/ 78 w 182"/>
                <a:gd name="T25" fmla="*/ 44 h 107"/>
                <a:gd name="T26" fmla="*/ 93 w 182"/>
                <a:gd name="T27" fmla="*/ 0 h 107"/>
                <a:gd name="T28" fmla="*/ 115 w 182"/>
                <a:gd name="T29" fmla="*/ 17 h 107"/>
                <a:gd name="T30" fmla="*/ 139 w 182"/>
                <a:gd name="T31" fmla="*/ 28 h 107"/>
                <a:gd name="T32" fmla="*/ 166 w 182"/>
                <a:gd name="T33" fmla="*/ 28 h 107"/>
                <a:gd name="T34" fmla="*/ 182 w 182"/>
                <a:gd name="T35" fmla="*/ 50 h 107"/>
                <a:gd name="T36" fmla="*/ 172 w 182"/>
                <a:gd name="T37" fmla="*/ 62 h 107"/>
                <a:gd name="T38" fmla="*/ 175 w 182"/>
                <a:gd name="T39"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2" h="107">
                  <a:moveTo>
                    <a:pt x="175" y="92"/>
                  </a:moveTo>
                  <a:lnTo>
                    <a:pt x="179" y="95"/>
                  </a:lnTo>
                  <a:lnTo>
                    <a:pt x="175" y="97"/>
                  </a:lnTo>
                  <a:lnTo>
                    <a:pt x="92" y="107"/>
                  </a:lnTo>
                  <a:lnTo>
                    <a:pt x="0" y="97"/>
                  </a:lnTo>
                  <a:lnTo>
                    <a:pt x="28" y="75"/>
                  </a:lnTo>
                  <a:lnTo>
                    <a:pt x="5" y="67"/>
                  </a:lnTo>
                  <a:lnTo>
                    <a:pt x="5" y="64"/>
                  </a:lnTo>
                  <a:lnTo>
                    <a:pt x="8" y="58"/>
                  </a:lnTo>
                  <a:lnTo>
                    <a:pt x="13" y="50"/>
                  </a:lnTo>
                  <a:lnTo>
                    <a:pt x="15" y="45"/>
                  </a:lnTo>
                  <a:lnTo>
                    <a:pt x="43" y="40"/>
                  </a:lnTo>
                  <a:lnTo>
                    <a:pt x="78" y="44"/>
                  </a:lnTo>
                  <a:lnTo>
                    <a:pt x="93" y="0"/>
                  </a:lnTo>
                  <a:lnTo>
                    <a:pt x="115" y="17"/>
                  </a:lnTo>
                  <a:lnTo>
                    <a:pt x="139" y="28"/>
                  </a:lnTo>
                  <a:lnTo>
                    <a:pt x="166" y="28"/>
                  </a:lnTo>
                  <a:lnTo>
                    <a:pt x="182" y="50"/>
                  </a:lnTo>
                  <a:lnTo>
                    <a:pt x="172" y="62"/>
                  </a:lnTo>
                  <a:lnTo>
                    <a:pt x="175" y="9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18" name="Freeform 7">
              <a:extLst>
                <a:ext uri="{FF2B5EF4-FFF2-40B4-BE49-F238E27FC236}">
                  <a16:creationId xmlns:a16="http://schemas.microsoft.com/office/drawing/2014/main" id="{2E984B7A-5886-4E6D-9663-987AD106F531}"/>
                </a:ext>
              </a:extLst>
            </p:cNvPr>
            <p:cNvSpPr>
              <a:spLocks/>
            </p:cNvSpPr>
            <p:nvPr/>
          </p:nvSpPr>
          <p:spPr bwMode="auto">
            <a:xfrm>
              <a:off x="8248650" y="2336800"/>
              <a:ext cx="153987" cy="227013"/>
            </a:xfrm>
            <a:custGeom>
              <a:avLst/>
              <a:gdLst>
                <a:gd name="T0" fmla="*/ 93 w 97"/>
                <a:gd name="T1" fmla="*/ 48 h 143"/>
                <a:gd name="T2" fmla="*/ 97 w 97"/>
                <a:gd name="T3" fmla="*/ 43 h 143"/>
                <a:gd name="T4" fmla="*/ 96 w 97"/>
                <a:gd name="T5" fmla="*/ 9 h 143"/>
                <a:gd name="T6" fmla="*/ 79 w 97"/>
                <a:gd name="T7" fmla="*/ 0 h 143"/>
                <a:gd name="T8" fmla="*/ 60 w 97"/>
                <a:gd name="T9" fmla="*/ 12 h 143"/>
                <a:gd name="T10" fmla="*/ 68 w 97"/>
                <a:gd name="T11" fmla="*/ 25 h 143"/>
                <a:gd name="T12" fmla="*/ 54 w 97"/>
                <a:gd name="T13" fmla="*/ 38 h 143"/>
                <a:gd name="T14" fmla="*/ 48 w 97"/>
                <a:gd name="T15" fmla="*/ 15 h 143"/>
                <a:gd name="T16" fmla="*/ 36 w 97"/>
                <a:gd name="T17" fmla="*/ 13 h 143"/>
                <a:gd name="T18" fmla="*/ 17 w 97"/>
                <a:gd name="T19" fmla="*/ 35 h 143"/>
                <a:gd name="T20" fmla="*/ 5 w 97"/>
                <a:gd name="T21" fmla="*/ 31 h 143"/>
                <a:gd name="T22" fmla="*/ 21 w 97"/>
                <a:gd name="T23" fmla="*/ 84 h 143"/>
                <a:gd name="T24" fmla="*/ 44 w 97"/>
                <a:gd name="T25" fmla="*/ 89 h 143"/>
                <a:gd name="T26" fmla="*/ 49 w 97"/>
                <a:gd name="T27" fmla="*/ 106 h 143"/>
                <a:gd name="T28" fmla="*/ 34 w 97"/>
                <a:gd name="T29" fmla="*/ 121 h 143"/>
                <a:gd name="T30" fmla="*/ 15 w 97"/>
                <a:gd name="T31" fmla="*/ 110 h 143"/>
                <a:gd name="T32" fmla="*/ 2 w 97"/>
                <a:gd name="T33" fmla="*/ 112 h 143"/>
                <a:gd name="T34" fmla="*/ 0 w 97"/>
                <a:gd name="T35" fmla="*/ 126 h 143"/>
                <a:gd name="T36" fmla="*/ 22 w 97"/>
                <a:gd name="T37" fmla="*/ 141 h 143"/>
                <a:gd name="T38" fmla="*/ 54 w 97"/>
                <a:gd name="T39" fmla="*/ 143 h 143"/>
                <a:gd name="T40" fmla="*/ 67 w 97"/>
                <a:gd name="T41" fmla="*/ 122 h 143"/>
                <a:gd name="T42" fmla="*/ 90 w 97"/>
                <a:gd name="T43" fmla="*/ 112 h 143"/>
                <a:gd name="T44" fmla="*/ 84 w 97"/>
                <a:gd name="T45" fmla="*/ 104 h 143"/>
                <a:gd name="T46" fmla="*/ 67 w 97"/>
                <a:gd name="T47" fmla="*/ 107 h 143"/>
                <a:gd name="T48" fmla="*/ 62 w 97"/>
                <a:gd name="T49" fmla="*/ 92 h 143"/>
                <a:gd name="T50" fmla="*/ 83 w 97"/>
                <a:gd name="T51" fmla="*/ 83 h 143"/>
                <a:gd name="T52" fmla="*/ 83 w 97"/>
                <a:gd name="T53" fmla="*/ 72 h 143"/>
                <a:gd name="T54" fmla="*/ 71 w 97"/>
                <a:gd name="T55" fmla="*/ 66 h 143"/>
                <a:gd name="T56" fmla="*/ 73 w 97"/>
                <a:gd name="T57" fmla="*/ 57 h 143"/>
                <a:gd name="T58" fmla="*/ 93 w 97"/>
                <a:gd name="T5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143">
                  <a:moveTo>
                    <a:pt x="93" y="48"/>
                  </a:moveTo>
                  <a:lnTo>
                    <a:pt x="97" y="43"/>
                  </a:lnTo>
                  <a:lnTo>
                    <a:pt x="96" y="9"/>
                  </a:lnTo>
                  <a:lnTo>
                    <a:pt x="79" y="0"/>
                  </a:lnTo>
                  <a:lnTo>
                    <a:pt x="60" y="12"/>
                  </a:lnTo>
                  <a:lnTo>
                    <a:pt x="68" y="25"/>
                  </a:lnTo>
                  <a:lnTo>
                    <a:pt x="54" y="38"/>
                  </a:lnTo>
                  <a:lnTo>
                    <a:pt x="48" y="15"/>
                  </a:lnTo>
                  <a:lnTo>
                    <a:pt x="36" y="13"/>
                  </a:lnTo>
                  <a:lnTo>
                    <a:pt x="17" y="35"/>
                  </a:lnTo>
                  <a:lnTo>
                    <a:pt x="5" y="31"/>
                  </a:lnTo>
                  <a:lnTo>
                    <a:pt x="21" y="84"/>
                  </a:lnTo>
                  <a:lnTo>
                    <a:pt x="44" y="89"/>
                  </a:lnTo>
                  <a:lnTo>
                    <a:pt x="49" y="106"/>
                  </a:lnTo>
                  <a:lnTo>
                    <a:pt x="34" y="121"/>
                  </a:lnTo>
                  <a:lnTo>
                    <a:pt x="15" y="110"/>
                  </a:lnTo>
                  <a:lnTo>
                    <a:pt x="2" y="112"/>
                  </a:lnTo>
                  <a:lnTo>
                    <a:pt x="0" y="126"/>
                  </a:lnTo>
                  <a:lnTo>
                    <a:pt x="22" y="141"/>
                  </a:lnTo>
                  <a:lnTo>
                    <a:pt x="54" y="143"/>
                  </a:lnTo>
                  <a:lnTo>
                    <a:pt x="67" y="122"/>
                  </a:lnTo>
                  <a:lnTo>
                    <a:pt x="90" y="112"/>
                  </a:lnTo>
                  <a:lnTo>
                    <a:pt x="84" y="104"/>
                  </a:lnTo>
                  <a:lnTo>
                    <a:pt x="67" y="107"/>
                  </a:lnTo>
                  <a:lnTo>
                    <a:pt x="62" y="92"/>
                  </a:lnTo>
                  <a:lnTo>
                    <a:pt x="83" y="83"/>
                  </a:lnTo>
                  <a:lnTo>
                    <a:pt x="83" y="72"/>
                  </a:lnTo>
                  <a:lnTo>
                    <a:pt x="71" y="66"/>
                  </a:lnTo>
                  <a:lnTo>
                    <a:pt x="73" y="57"/>
                  </a:lnTo>
                  <a:lnTo>
                    <a:pt x="93" y="4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19" name="Freeform 8">
              <a:extLst>
                <a:ext uri="{FF2B5EF4-FFF2-40B4-BE49-F238E27FC236}">
                  <a16:creationId xmlns:a16="http://schemas.microsoft.com/office/drawing/2014/main" id="{E1BA2E74-24AD-49C1-9EB8-1632875B1296}"/>
                </a:ext>
              </a:extLst>
            </p:cNvPr>
            <p:cNvSpPr>
              <a:spLocks/>
            </p:cNvSpPr>
            <p:nvPr/>
          </p:nvSpPr>
          <p:spPr bwMode="auto">
            <a:xfrm>
              <a:off x="8012113" y="2073275"/>
              <a:ext cx="257175" cy="458788"/>
            </a:xfrm>
            <a:custGeom>
              <a:avLst/>
              <a:gdLst>
                <a:gd name="T0" fmla="*/ 125 w 162"/>
                <a:gd name="T1" fmla="*/ 206 h 289"/>
                <a:gd name="T2" fmla="*/ 146 w 162"/>
                <a:gd name="T3" fmla="*/ 235 h 289"/>
                <a:gd name="T4" fmla="*/ 141 w 162"/>
                <a:gd name="T5" fmla="*/ 258 h 289"/>
                <a:gd name="T6" fmla="*/ 118 w 162"/>
                <a:gd name="T7" fmla="*/ 260 h 289"/>
                <a:gd name="T8" fmla="*/ 95 w 162"/>
                <a:gd name="T9" fmla="*/ 243 h 289"/>
                <a:gd name="T10" fmla="*/ 89 w 162"/>
                <a:gd name="T11" fmla="*/ 217 h 289"/>
                <a:gd name="T12" fmla="*/ 78 w 162"/>
                <a:gd name="T13" fmla="*/ 220 h 289"/>
                <a:gd name="T14" fmla="*/ 83 w 162"/>
                <a:gd name="T15" fmla="*/ 236 h 289"/>
                <a:gd name="T16" fmla="*/ 73 w 162"/>
                <a:gd name="T17" fmla="*/ 240 h 289"/>
                <a:gd name="T18" fmla="*/ 71 w 162"/>
                <a:gd name="T19" fmla="*/ 250 h 289"/>
                <a:gd name="T20" fmla="*/ 97 w 162"/>
                <a:gd name="T21" fmla="*/ 266 h 289"/>
                <a:gd name="T22" fmla="*/ 91 w 162"/>
                <a:gd name="T23" fmla="*/ 289 h 289"/>
                <a:gd name="T24" fmla="*/ 91 w 162"/>
                <a:gd name="T25" fmla="*/ 289 h 289"/>
                <a:gd name="T26" fmla="*/ 91 w 162"/>
                <a:gd name="T27" fmla="*/ 287 h 289"/>
                <a:gd name="T28" fmla="*/ 77 w 162"/>
                <a:gd name="T29" fmla="*/ 270 h 289"/>
                <a:gd name="T30" fmla="*/ 22 w 162"/>
                <a:gd name="T31" fmla="*/ 270 h 289"/>
                <a:gd name="T32" fmla="*/ 25 w 162"/>
                <a:gd name="T33" fmla="*/ 213 h 289"/>
                <a:gd name="T34" fmla="*/ 0 w 162"/>
                <a:gd name="T35" fmla="*/ 201 h 289"/>
                <a:gd name="T36" fmla="*/ 10 w 162"/>
                <a:gd name="T37" fmla="*/ 94 h 289"/>
                <a:gd name="T38" fmla="*/ 44 w 162"/>
                <a:gd name="T39" fmla="*/ 48 h 289"/>
                <a:gd name="T40" fmla="*/ 91 w 162"/>
                <a:gd name="T41" fmla="*/ 46 h 289"/>
                <a:gd name="T42" fmla="*/ 122 w 162"/>
                <a:gd name="T43" fmla="*/ 9 h 289"/>
                <a:gd name="T44" fmla="*/ 153 w 162"/>
                <a:gd name="T45" fmla="*/ 0 h 289"/>
                <a:gd name="T46" fmla="*/ 148 w 162"/>
                <a:gd name="T47" fmla="*/ 44 h 289"/>
                <a:gd name="T48" fmla="*/ 130 w 162"/>
                <a:gd name="T49" fmla="*/ 75 h 289"/>
                <a:gd name="T50" fmla="*/ 126 w 162"/>
                <a:gd name="T51" fmla="*/ 107 h 289"/>
                <a:gd name="T52" fmla="*/ 138 w 162"/>
                <a:gd name="T53" fmla="*/ 120 h 289"/>
                <a:gd name="T54" fmla="*/ 153 w 162"/>
                <a:gd name="T55" fmla="*/ 116 h 289"/>
                <a:gd name="T56" fmla="*/ 162 w 162"/>
                <a:gd name="T57" fmla="*/ 137 h 289"/>
                <a:gd name="T58" fmla="*/ 145 w 162"/>
                <a:gd name="T59" fmla="*/ 158 h 289"/>
                <a:gd name="T60" fmla="*/ 132 w 162"/>
                <a:gd name="T61" fmla="*/ 151 h 289"/>
                <a:gd name="T62" fmla="*/ 138 w 162"/>
                <a:gd name="T63" fmla="*/ 145 h 289"/>
                <a:gd name="T64" fmla="*/ 134 w 162"/>
                <a:gd name="T65" fmla="*/ 139 h 289"/>
                <a:gd name="T66" fmla="*/ 119 w 162"/>
                <a:gd name="T67" fmla="*/ 153 h 289"/>
                <a:gd name="T68" fmla="*/ 122 w 162"/>
                <a:gd name="T69" fmla="*/ 178 h 289"/>
                <a:gd name="T70" fmla="*/ 88 w 162"/>
                <a:gd name="T71" fmla="*/ 203 h 289"/>
                <a:gd name="T72" fmla="*/ 94 w 162"/>
                <a:gd name="T73" fmla="*/ 212 h 289"/>
                <a:gd name="T74" fmla="*/ 125 w 162"/>
                <a:gd name="T75" fmla="*/ 20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 h="289">
                  <a:moveTo>
                    <a:pt x="125" y="206"/>
                  </a:moveTo>
                  <a:lnTo>
                    <a:pt x="146" y="235"/>
                  </a:lnTo>
                  <a:lnTo>
                    <a:pt x="141" y="258"/>
                  </a:lnTo>
                  <a:lnTo>
                    <a:pt x="118" y="260"/>
                  </a:lnTo>
                  <a:lnTo>
                    <a:pt x="95" y="243"/>
                  </a:lnTo>
                  <a:lnTo>
                    <a:pt x="89" y="217"/>
                  </a:lnTo>
                  <a:lnTo>
                    <a:pt x="78" y="220"/>
                  </a:lnTo>
                  <a:lnTo>
                    <a:pt x="83" y="236"/>
                  </a:lnTo>
                  <a:lnTo>
                    <a:pt x="73" y="240"/>
                  </a:lnTo>
                  <a:lnTo>
                    <a:pt x="71" y="250"/>
                  </a:lnTo>
                  <a:lnTo>
                    <a:pt x="97" y="266"/>
                  </a:lnTo>
                  <a:lnTo>
                    <a:pt x="91" y="289"/>
                  </a:lnTo>
                  <a:lnTo>
                    <a:pt x="91" y="289"/>
                  </a:lnTo>
                  <a:lnTo>
                    <a:pt x="91" y="287"/>
                  </a:lnTo>
                  <a:lnTo>
                    <a:pt x="77" y="270"/>
                  </a:lnTo>
                  <a:lnTo>
                    <a:pt x="22" y="270"/>
                  </a:lnTo>
                  <a:lnTo>
                    <a:pt x="25" y="213"/>
                  </a:lnTo>
                  <a:lnTo>
                    <a:pt x="0" y="201"/>
                  </a:lnTo>
                  <a:lnTo>
                    <a:pt x="10" y="94"/>
                  </a:lnTo>
                  <a:lnTo>
                    <a:pt x="44" y="48"/>
                  </a:lnTo>
                  <a:lnTo>
                    <a:pt x="91" y="46"/>
                  </a:lnTo>
                  <a:lnTo>
                    <a:pt x="122" y="9"/>
                  </a:lnTo>
                  <a:lnTo>
                    <a:pt x="153" y="0"/>
                  </a:lnTo>
                  <a:lnTo>
                    <a:pt x="148" y="44"/>
                  </a:lnTo>
                  <a:lnTo>
                    <a:pt x="130" y="75"/>
                  </a:lnTo>
                  <a:lnTo>
                    <a:pt x="126" y="107"/>
                  </a:lnTo>
                  <a:lnTo>
                    <a:pt x="138" y="120"/>
                  </a:lnTo>
                  <a:lnTo>
                    <a:pt x="153" y="116"/>
                  </a:lnTo>
                  <a:lnTo>
                    <a:pt x="162" y="137"/>
                  </a:lnTo>
                  <a:lnTo>
                    <a:pt x="145" y="158"/>
                  </a:lnTo>
                  <a:lnTo>
                    <a:pt x="132" y="151"/>
                  </a:lnTo>
                  <a:lnTo>
                    <a:pt x="138" y="145"/>
                  </a:lnTo>
                  <a:lnTo>
                    <a:pt x="134" y="139"/>
                  </a:lnTo>
                  <a:lnTo>
                    <a:pt x="119" y="153"/>
                  </a:lnTo>
                  <a:lnTo>
                    <a:pt x="122" y="178"/>
                  </a:lnTo>
                  <a:lnTo>
                    <a:pt x="88" y="203"/>
                  </a:lnTo>
                  <a:lnTo>
                    <a:pt x="94" y="212"/>
                  </a:lnTo>
                  <a:lnTo>
                    <a:pt x="125" y="20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20" name="Freeform 9">
              <a:extLst>
                <a:ext uri="{FF2B5EF4-FFF2-40B4-BE49-F238E27FC236}">
                  <a16:creationId xmlns:a16="http://schemas.microsoft.com/office/drawing/2014/main" id="{E451DCEB-F910-49E1-89BF-3DE161875DCB}"/>
                </a:ext>
              </a:extLst>
            </p:cNvPr>
            <p:cNvSpPr>
              <a:spLocks/>
            </p:cNvSpPr>
            <p:nvPr/>
          </p:nvSpPr>
          <p:spPr bwMode="auto">
            <a:xfrm>
              <a:off x="9798050" y="3446463"/>
              <a:ext cx="395287" cy="392113"/>
            </a:xfrm>
            <a:custGeom>
              <a:avLst/>
              <a:gdLst>
                <a:gd name="T0" fmla="*/ 177 w 249"/>
                <a:gd name="T1" fmla="*/ 133 h 247"/>
                <a:gd name="T2" fmla="*/ 181 w 249"/>
                <a:gd name="T3" fmla="*/ 170 h 247"/>
                <a:gd name="T4" fmla="*/ 159 w 249"/>
                <a:gd name="T5" fmla="*/ 217 h 247"/>
                <a:gd name="T6" fmla="*/ 138 w 249"/>
                <a:gd name="T7" fmla="*/ 247 h 247"/>
                <a:gd name="T8" fmla="*/ 126 w 249"/>
                <a:gd name="T9" fmla="*/ 238 h 247"/>
                <a:gd name="T10" fmla="*/ 126 w 249"/>
                <a:gd name="T11" fmla="*/ 222 h 247"/>
                <a:gd name="T12" fmla="*/ 123 w 249"/>
                <a:gd name="T13" fmla="*/ 183 h 247"/>
                <a:gd name="T14" fmla="*/ 119 w 249"/>
                <a:gd name="T15" fmla="*/ 136 h 247"/>
                <a:gd name="T16" fmla="*/ 63 w 249"/>
                <a:gd name="T17" fmla="*/ 69 h 247"/>
                <a:gd name="T18" fmla="*/ 0 w 249"/>
                <a:gd name="T19" fmla="*/ 0 h 247"/>
                <a:gd name="T20" fmla="*/ 35 w 249"/>
                <a:gd name="T21" fmla="*/ 2 h 247"/>
                <a:gd name="T22" fmla="*/ 61 w 249"/>
                <a:gd name="T23" fmla="*/ 4 h 247"/>
                <a:gd name="T24" fmla="*/ 133 w 249"/>
                <a:gd name="T25" fmla="*/ 29 h 247"/>
                <a:gd name="T26" fmla="*/ 157 w 249"/>
                <a:gd name="T27" fmla="*/ 38 h 247"/>
                <a:gd name="T28" fmla="*/ 249 w 249"/>
                <a:gd name="T29" fmla="*/ 137 h 247"/>
                <a:gd name="T30" fmla="*/ 177 w 249"/>
                <a:gd name="T31" fmla="*/ 13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9" h="247">
                  <a:moveTo>
                    <a:pt x="177" y="133"/>
                  </a:moveTo>
                  <a:lnTo>
                    <a:pt x="181" y="170"/>
                  </a:lnTo>
                  <a:lnTo>
                    <a:pt x="159" y="217"/>
                  </a:lnTo>
                  <a:lnTo>
                    <a:pt x="138" y="247"/>
                  </a:lnTo>
                  <a:lnTo>
                    <a:pt x="126" y="238"/>
                  </a:lnTo>
                  <a:lnTo>
                    <a:pt x="126" y="222"/>
                  </a:lnTo>
                  <a:lnTo>
                    <a:pt x="123" y="183"/>
                  </a:lnTo>
                  <a:lnTo>
                    <a:pt x="119" y="136"/>
                  </a:lnTo>
                  <a:lnTo>
                    <a:pt x="63" y="69"/>
                  </a:lnTo>
                  <a:lnTo>
                    <a:pt x="0" y="0"/>
                  </a:lnTo>
                  <a:lnTo>
                    <a:pt x="35" y="2"/>
                  </a:lnTo>
                  <a:lnTo>
                    <a:pt x="61" y="4"/>
                  </a:lnTo>
                  <a:lnTo>
                    <a:pt x="133" y="29"/>
                  </a:lnTo>
                  <a:lnTo>
                    <a:pt x="157" y="38"/>
                  </a:lnTo>
                  <a:lnTo>
                    <a:pt x="249" y="137"/>
                  </a:lnTo>
                  <a:lnTo>
                    <a:pt x="177" y="13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21" name="Freeform 10">
              <a:extLst>
                <a:ext uri="{FF2B5EF4-FFF2-40B4-BE49-F238E27FC236}">
                  <a16:creationId xmlns:a16="http://schemas.microsoft.com/office/drawing/2014/main" id="{F31CB154-06E8-4493-B465-76CA83296019}"/>
                </a:ext>
              </a:extLst>
            </p:cNvPr>
            <p:cNvSpPr>
              <a:spLocks/>
            </p:cNvSpPr>
            <p:nvPr/>
          </p:nvSpPr>
          <p:spPr bwMode="auto">
            <a:xfrm>
              <a:off x="6330950" y="2120900"/>
              <a:ext cx="465137" cy="503238"/>
            </a:xfrm>
            <a:custGeom>
              <a:avLst/>
              <a:gdLst>
                <a:gd name="T0" fmla="*/ 273 w 293"/>
                <a:gd name="T1" fmla="*/ 130 h 317"/>
                <a:gd name="T2" fmla="*/ 293 w 293"/>
                <a:gd name="T3" fmla="*/ 142 h 317"/>
                <a:gd name="T4" fmla="*/ 274 w 293"/>
                <a:gd name="T5" fmla="*/ 248 h 317"/>
                <a:gd name="T6" fmla="*/ 224 w 293"/>
                <a:gd name="T7" fmla="*/ 305 h 317"/>
                <a:gd name="T8" fmla="*/ 50 w 293"/>
                <a:gd name="T9" fmla="*/ 317 h 317"/>
                <a:gd name="T10" fmla="*/ 1 w 293"/>
                <a:gd name="T11" fmla="*/ 283 h 317"/>
                <a:gd name="T12" fmla="*/ 0 w 293"/>
                <a:gd name="T13" fmla="*/ 233 h 317"/>
                <a:gd name="T14" fmla="*/ 79 w 293"/>
                <a:gd name="T15" fmla="*/ 189 h 317"/>
                <a:gd name="T16" fmla="*/ 127 w 293"/>
                <a:gd name="T17" fmla="*/ 166 h 317"/>
                <a:gd name="T18" fmla="*/ 84 w 293"/>
                <a:gd name="T19" fmla="*/ 148 h 317"/>
                <a:gd name="T20" fmla="*/ 65 w 293"/>
                <a:gd name="T21" fmla="*/ 111 h 317"/>
                <a:gd name="T22" fmla="*/ 93 w 293"/>
                <a:gd name="T23" fmla="*/ 99 h 317"/>
                <a:gd name="T24" fmla="*/ 109 w 293"/>
                <a:gd name="T25" fmla="*/ 96 h 317"/>
                <a:gd name="T26" fmla="*/ 91 w 293"/>
                <a:gd name="T27" fmla="*/ 79 h 317"/>
                <a:gd name="T28" fmla="*/ 116 w 293"/>
                <a:gd name="T29" fmla="*/ 45 h 317"/>
                <a:gd name="T30" fmla="*/ 178 w 293"/>
                <a:gd name="T31" fmla="*/ 75 h 317"/>
                <a:gd name="T32" fmla="*/ 212 w 293"/>
                <a:gd name="T33" fmla="*/ 51 h 317"/>
                <a:gd name="T34" fmla="*/ 184 w 293"/>
                <a:gd name="T35" fmla="*/ 42 h 317"/>
                <a:gd name="T36" fmla="*/ 187 w 293"/>
                <a:gd name="T37" fmla="*/ 24 h 317"/>
                <a:gd name="T38" fmla="*/ 247 w 293"/>
                <a:gd name="T39" fmla="*/ 0 h 317"/>
                <a:gd name="T40" fmla="*/ 285 w 293"/>
                <a:gd name="T41" fmla="*/ 2 h 317"/>
                <a:gd name="T42" fmla="*/ 293 w 293"/>
                <a:gd name="T43" fmla="*/ 22 h 317"/>
                <a:gd name="T44" fmla="*/ 207 w 293"/>
                <a:gd name="T45" fmla="*/ 67 h 317"/>
                <a:gd name="T46" fmla="*/ 225 w 293"/>
                <a:gd name="T47" fmla="*/ 113 h 317"/>
                <a:gd name="T48" fmla="*/ 250 w 293"/>
                <a:gd name="T49" fmla="*/ 109 h 317"/>
                <a:gd name="T50" fmla="*/ 250 w 293"/>
                <a:gd name="T51" fmla="*/ 93 h 317"/>
                <a:gd name="T52" fmla="*/ 261 w 293"/>
                <a:gd name="T53" fmla="*/ 93 h 317"/>
                <a:gd name="T54" fmla="*/ 273 w 293"/>
                <a:gd name="T55" fmla="*/ 13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3" h="317">
                  <a:moveTo>
                    <a:pt x="273" y="130"/>
                  </a:moveTo>
                  <a:lnTo>
                    <a:pt x="293" y="142"/>
                  </a:lnTo>
                  <a:lnTo>
                    <a:pt x="274" y="248"/>
                  </a:lnTo>
                  <a:lnTo>
                    <a:pt x="224" y="305"/>
                  </a:lnTo>
                  <a:lnTo>
                    <a:pt x="50" y="317"/>
                  </a:lnTo>
                  <a:lnTo>
                    <a:pt x="1" y="283"/>
                  </a:lnTo>
                  <a:lnTo>
                    <a:pt x="0" y="233"/>
                  </a:lnTo>
                  <a:lnTo>
                    <a:pt x="79" y="189"/>
                  </a:lnTo>
                  <a:lnTo>
                    <a:pt x="127" y="166"/>
                  </a:lnTo>
                  <a:lnTo>
                    <a:pt x="84" y="148"/>
                  </a:lnTo>
                  <a:lnTo>
                    <a:pt x="65" y="111"/>
                  </a:lnTo>
                  <a:lnTo>
                    <a:pt x="93" y="99"/>
                  </a:lnTo>
                  <a:lnTo>
                    <a:pt x="109" y="96"/>
                  </a:lnTo>
                  <a:lnTo>
                    <a:pt x="91" y="79"/>
                  </a:lnTo>
                  <a:lnTo>
                    <a:pt x="116" y="45"/>
                  </a:lnTo>
                  <a:lnTo>
                    <a:pt x="178" y="75"/>
                  </a:lnTo>
                  <a:lnTo>
                    <a:pt x="212" y="51"/>
                  </a:lnTo>
                  <a:lnTo>
                    <a:pt x="184" y="42"/>
                  </a:lnTo>
                  <a:lnTo>
                    <a:pt x="187" y="24"/>
                  </a:lnTo>
                  <a:lnTo>
                    <a:pt x="247" y="0"/>
                  </a:lnTo>
                  <a:lnTo>
                    <a:pt x="285" y="2"/>
                  </a:lnTo>
                  <a:lnTo>
                    <a:pt x="293" y="22"/>
                  </a:lnTo>
                  <a:lnTo>
                    <a:pt x="207" y="67"/>
                  </a:lnTo>
                  <a:lnTo>
                    <a:pt x="225" y="113"/>
                  </a:lnTo>
                  <a:lnTo>
                    <a:pt x="250" y="109"/>
                  </a:lnTo>
                  <a:lnTo>
                    <a:pt x="250" y="93"/>
                  </a:lnTo>
                  <a:lnTo>
                    <a:pt x="261" y="93"/>
                  </a:lnTo>
                  <a:lnTo>
                    <a:pt x="273" y="13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22" name="Freeform 11">
              <a:extLst>
                <a:ext uri="{FF2B5EF4-FFF2-40B4-BE49-F238E27FC236}">
                  <a16:creationId xmlns:a16="http://schemas.microsoft.com/office/drawing/2014/main" id="{0CFA26C0-3B39-4AE6-A10B-1F5C9836B828}"/>
                </a:ext>
              </a:extLst>
            </p:cNvPr>
            <p:cNvSpPr>
              <a:spLocks/>
            </p:cNvSpPr>
            <p:nvPr/>
          </p:nvSpPr>
          <p:spPr bwMode="auto">
            <a:xfrm>
              <a:off x="6650038" y="1712913"/>
              <a:ext cx="796925" cy="1287463"/>
            </a:xfrm>
            <a:custGeom>
              <a:avLst/>
              <a:gdLst>
                <a:gd name="T0" fmla="*/ 493 w 502"/>
                <a:gd name="T1" fmla="*/ 684 h 811"/>
                <a:gd name="T2" fmla="*/ 409 w 502"/>
                <a:gd name="T3" fmla="*/ 749 h 811"/>
                <a:gd name="T4" fmla="*/ 449 w 502"/>
                <a:gd name="T5" fmla="*/ 795 h 811"/>
                <a:gd name="T6" fmla="*/ 203 w 502"/>
                <a:gd name="T7" fmla="*/ 785 h 811"/>
                <a:gd name="T8" fmla="*/ 148 w 502"/>
                <a:gd name="T9" fmla="*/ 765 h 811"/>
                <a:gd name="T10" fmla="*/ 100 w 502"/>
                <a:gd name="T11" fmla="*/ 774 h 811"/>
                <a:gd name="T12" fmla="*/ 34 w 502"/>
                <a:gd name="T13" fmla="*/ 794 h 811"/>
                <a:gd name="T14" fmla="*/ 125 w 502"/>
                <a:gd name="T15" fmla="*/ 704 h 811"/>
                <a:gd name="T16" fmla="*/ 240 w 502"/>
                <a:gd name="T17" fmla="*/ 677 h 811"/>
                <a:gd name="T18" fmla="*/ 127 w 502"/>
                <a:gd name="T19" fmla="*/ 650 h 811"/>
                <a:gd name="T20" fmla="*/ 86 w 502"/>
                <a:gd name="T21" fmla="*/ 618 h 811"/>
                <a:gd name="T22" fmla="*/ 173 w 502"/>
                <a:gd name="T23" fmla="*/ 542 h 811"/>
                <a:gd name="T24" fmla="*/ 166 w 502"/>
                <a:gd name="T25" fmla="*/ 521 h 811"/>
                <a:gd name="T26" fmla="*/ 176 w 502"/>
                <a:gd name="T27" fmla="*/ 486 h 811"/>
                <a:gd name="T28" fmla="*/ 253 w 502"/>
                <a:gd name="T29" fmla="*/ 519 h 811"/>
                <a:gd name="T30" fmla="*/ 256 w 502"/>
                <a:gd name="T31" fmla="*/ 439 h 811"/>
                <a:gd name="T32" fmla="*/ 285 w 502"/>
                <a:gd name="T33" fmla="*/ 364 h 811"/>
                <a:gd name="T34" fmla="*/ 207 w 502"/>
                <a:gd name="T35" fmla="*/ 366 h 811"/>
                <a:gd name="T36" fmla="*/ 180 w 502"/>
                <a:gd name="T37" fmla="*/ 334 h 811"/>
                <a:gd name="T38" fmla="*/ 217 w 502"/>
                <a:gd name="T39" fmla="*/ 254 h 811"/>
                <a:gd name="T40" fmla="*/ 155 w 502"/>
                <a:gd name="T41" fmla="*/ 286 h 811"/>
                <a:gd name="T42" fmla="*/ 153 w 502"/>
                <a:gd name="T43" fmla="*/ 253 h 811"/>
                <a:gd name="T44" fmla="*/ 236 w 502"/>
                <a:gd name="T45" fmla="*/ 171 h 811"/>
                <a:gd name="T46" fmla="*/ 169 w 502"/>
                <a:gd name="T47" fmla="*/ 184 h 811"/>
                <a:gd name="T48" fmla="*/ 217 w 502"/>
                <a:gd name="T49" fmla="*/ 126 h 811"/>
                <a:gd name="T50" fmla="*/ 207 w 502"/>
                <a:gd name="T51" fmla="*/ 68 h 811"/>
                <a:gd name="T52" fmla="*/ 233 w 502"/>
                <a:gd name="T53" fmla="*/ 93 h 811"/>
                <a:gd name="T54" fmla="*/ 297 w 502"/>
                <a:gd name="T55" fmla="*/ 0 h 811"/>
                <a:gd name="T56" fmla="*/ 386 w 502"/>
                <a:gd name="T57" fmla="*/ 46 h 811"/>
                <a:gd name="T58" fmla="*/ 313 w 502"/>
                <a:gd name="T59" fmla="*/ 110 h 811"/>
                <a:gd name="T60" fmla="*/ 421 w 502"/>
                <a:gd name="T61" fmla="*/ 130 h 811"/>
                <a:gd name="T62" fmla="*/ 337 w 502"/>
                <a:gd name="T63" fmla="*/ 252 h 811"/>
                <a:gd name="T64" fmla="*/ 324 w 502"/>
                <a:gd name="T65" fmla="*/ 276 h 811"/>
                <a:gd name="T66" fmla="*/ 377 w 502"/>
                <a:gd name="T67" fmla="*/ 313 h 811"/>
                <a:gd name="T68" fmla="*/ 423 w 502"/>
                <a:gd name="T69" fmla="*/ 473 h 811"/>
                <a:gd name="T70" fmla="*/ 413 w 502"/>
                <a:gd name="T71" fmla="*/ 608 h 811"/>
                <a:gd name="T72" fmla="*/ 444 w 502"/>
                <a:gd name="T73" fmla="*/ 611 h 811"/>
                <a:gd name="T74" fmla="*/ 502 w 502"/>
                <a:gd name="T75" fmla="*/ 647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2" h="811">
                  <a:moveTo>
                    <a:pt x="502" y="647"/>
                  </a:moveTo>
                  <a:lnTo>
                    <a:pt x="493" y="684"/>
                  </a:lnTo>
                  <a:lnTo>
                    <a:pt x="474" y="714"/>
                  </a:lnTo>
                  <a:lnTo>
                    <a:pt x="409" y="749"/>
                  </a:lnTo>
                  <a:lnTo>
                    <a:pt x="457" y="774"/>
                  </a:lnTo>
                  <a:lnTo>
                    <a:pt x="449" y="795"/>
                  </a:lnTo>
                  <a:lnTo>
                    <a:pt x="375" y="811"/>
                  </a:lnTo>
                  <a:lnTo>
                    <a:pt x="203" y="785"/>
                  </a:lnTo>
                  <a:lnTo>
                    <a:pt x="189" y="766"/>
                  </a:lnTo>
                  <a:lnTo>
                    <a:pt x="148" y="765"/>
                  </a:lnTo>
                  <a:lnTo>
                    <a:pt x="127" y="796"/>
                  </a:lnTo>
                  <a:lnTo>
                    <a:pt x="100" y="774"/>
                  </a:lnTo>
                  <a:lnTo>
                    <a:pt x="60" y="778"/>
                  </a:lnTo>
                  <a:lnTo>
                    <a:pt x="34" y="794"/>
                  </a:lnTo>
                  <a:lnTo>
                    <a:pt x="0" y="771"/>
                  </a:lnTo>
                  <a:lnTo>
                    <a:pt x="125" y="704"/>
                  </a:lnTo>
                  <a:lnTo>
                    <a:pt x="189" y="720"/>
                  </a:lnTo>
                  <a:lnTo>
                    <a:pt x="240" y="677"/>
                  </a:lnTo>
                  <a:lnTo>
                    <a:pt x="180" y="694"/>
                  </a:lnTo>
                  <a:lnTo>
                    <a:pt x="127" y="650"/>
                  </a:lnTo>
                  <a:lnTo>
                    <a:pt x="90" y="647"/>
                  </a:lnTo>
                  <a:lnTo>
                    <a:pt x="86" y="618"/>
                  </a:lnTo>
                  <a:lnTo>
                    <a:pt x="160" y="595"/>
                  </a:lnTo>
                  <a:lnTo>
                    <a:pt x="173" y="542"/>
                  </a:lnTo>
                  <a:lnTo>
                    <a:pt x="136" y="542"/>
                  </a:lnTo>
                  <a:lnTo>
                    <a:pt x="166" y="521"/>
                  </a:lnTo>
                  <a:lnTo>
                    <a:pt x="159" y="494"/>
                  </a:lnTo>
                  <a:lnTo>
                    <a:pt x="176" y="486"/>
                  </a:lnTo>
                  <a:lnTo>
                    <a:pt x="190" y="510"/>
                  </a:lnTo>
                  <a:lnTo>
                    <a:pt x="253" y="519"/>
                  </a:lnTo>
                  <a:lnTo>
                    <a:pt x="281" y="441"/>
                  </a:lnTo>
                  <a:lnTo>
                    <a:pt x="256" y="439"/>
                  </a:lnTo>
                  <a:lnTo>
                    <a:pt x="250" y="405"/>
                  </a:lnTo>
                  <a:lnTo>
                    <a:pt x="285" y="364"/>
                  </a:lnTo>
                  <a:lnTo>
                    <a:pt x="266" y="357"/>
                  </a:lnTo>
                  <a:lnTo>
                    <a:pt x="207" y="366"/>
                  </a:lnTo>
                  <a:lnTo>
                    <a:pt x="181" y="350"/>
                  </a:lnTo>
                  <a:lnTo>
                    <a:pt x="180" y="334"/>
                  </a:lnTo>
                  <a:lnTo>
                    <a:pt x="223" y="292"/>
                  </a:lnTo>
                  <a:lnTo>
                    <a:pt x="217" y="254"/>
                  </a:lnTo>
                  <a:lnTo>
                    <a:pt x="169" y="296"/>
                  </a:lnTo>
                  <a:lnTo>
                    <a:pt x="155" y="286"/>
                  </a:lnTo>
                  <a:lnTo>
                    <a:pt x="186" y="231"/>
                  </a:lnTo>
                  <a:lnTo>
                    <a:pt x="153" y="253"/>
                  </a:lnTo>
                  <a:lnTo>
                    <a:pt x="135" y="233"/>
                  </a:lnTo>
                  <a:lnTo>
                    <a:pt x="236" y="171"/>
                  </a:lnTo>
                  <a:lnTo>
                    <a:pt x="180" y="190"/>
                  </a:lnTo>
                  <a:lnTo>
                    <a:pt x="169" y="184"/>
                  </a:lnTo>
                  <a:lnTo>
                    <a:pt x="171" y="162"/>
                  </a:lnTo>
                  <a:lnTo>
                    <a:pt x="217" y="126"/>
                  </a:lnTo>
                  <a:lnTo>
                    <a:pt x="177" y="86"/>
                  </a:lnTo>
                  <a:lnTo>
                    <a:pt x="207" y="68"/>
                  </a:lnTo>
                  <a:lnTo>
                    <a:pt x="220" y="105"/>
                  </a:lnTo>
                  <a:lnTo>
                    <a:pt x="233" y="93"/>
                  </a:lnTo>
                  <a:lnTo>
                    <a:pt x="236" y="64"/>
                  </a:lnTo>
                  <a:lnTo>
                    <a:pt x="297" y="0"/>
                  </a:lnTo>
                  <a:lnTo>
                    <a:pt x="393" y="25"/>
                  </a:lnTo>
                  <a:lnTo>
                    <a:pt x="386" y="46"/>
                  </a:lnTo>
                  <a:lnTo>
                    <a:pt x="310" y="93"/>
                  </a:lnTo>
                  <a:lnTo>
                    <a:pt x="313" y="110"/>
                  </a:lnTo>
                  <a:lnTo>
                    <a:pt x="356" y="108"/>
                  </a:lnTo>
                  <a:lnTo>
                    <a:pt x="421" y="130"/>
                  </a:lnTo>
                  <a:lnTo>
                    <a:pt x="428" y="153"/>
                  </a:lnTo>
                  <a:lnTo>
                    <a:pt x="337" y="252"/>
                  </a:lnTo>
                  <a:lnTo>
                    <a:pt x="302" y="259"/>
                  </a:lnTo>
                  <a:lnTo>
                    <a:pt x="324" y="276"/>
                  </a:lnTo>
                  <a:lnTo>
                    <a:pt x="343" y="269"/>
                  </a:lnTo>
                  <a:lnTo>
                    <a:pt x="377" y="313"/>
                  </a:lnTo>
                  <a:lnTo>
                    <a:pt x="387" y="425"/>
                  </a:lnTo>
                  <a:lnTo>
                    <a:pt x="423" y="473"/>
                  </a:lnTo>
                  <a:lnTo>
                    <a:pt x="434" y="585"/>
                  </a:lnTo>
                  <a:lnTo>
                    <a:pt x="413" y="608"/>
                  </a:lnTo>
                  <a:lnTo>
                    <a:pt x="421" y="625"/>
                  </a:lnTo>
                  <a:lnTo>
                    <a:pt x="444" y="611"/>
                  </a:lnTo>
                  <a:lnTo>
                    <a:pt x="483" y="620"/>
                  </a:lnTo>
                  <a:lnTo>
                    <a:pt x="502" y="64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23" name="Freeform 12">
              <a:extLst>
                <a:ext uri="{FF2B5EF4-FFF2-40B4-BE49-F238E27FC236}">
                  <a16:creationId xmlns:a16="http://schemas.microsoft.com/office/drawing/2014/main" id="{230F212C-E094-4B47-ACA3-454300810F44}"/>
                </a:ext>
              </a:extLst>
            </p:cNvPr>
            <p:cNvSpPr>
              <a:spLocks/>
            </p:cNvSpPr>
            <p:nvPr/>
          </p:nvSpPr>
          <p:spPr bwMode="auto">
            <a:xfrm>
              <a:off x="6921500" y="1689100"/>
              <a:ext cx="114300" cy="95250"/>
            </a:xfrm>
            <a:custGeom>
              <a:avLst/>
              <a:gdLst>
                <a:gd name="T0" fmla="*/ 72 w 72"/>
                <a:gd name="T1" fmla="*/ 0 h 60"/>
                <a:gd name="T2" fmla="*/ 61 w 72"/>
                <a:gd name="T3" fmla="*/ 28 h 60"/>
                <a:gd name="T4" fmla="*/ 17 w 72"/>
                <a:gd name="T5" fmla="*/ 60 h 60"/>
                <a:gd name="T6" fmla="*/ 0 w 72"/>
                <a:gd name="T7" fmla="*/ 54 h 60"/>
                <a:gd name="T8" fmla="*/ 17 w 72"/>
                <a:gd name="T9" fmla="*/ 18 h 60"/>
                <a:gd name="T10" fmla="*/ 72 w 72"/>
                <a:gd name="T11" fmla="*/ 0 h 60"/>
              </a:gdLst>
              <a:ahLst/>
              <a:cxnLst>
                <a:cxn ang="0">
                  <a:pos x="T0" y="T1"/>
                </a:cxn>
                <a:cxn ang="0">
                  <a:pos x="T2" y="T3"/>
                </a:cxn>
                <a:cxn ang="0">
                  <a:pos x="T4" y="T5"/>
                </a:cxn>
                <a:cxn ang="0">
                  <a:pos x="T6" y="T7"/>
                </a:cxn>
                <a:cxn ang="0">
                  <a:pos x="T8" y="T9"/>
                </a:cxn>
                <a:cxn ang="0">
                  <a:pos x="T10" y="T11"/>
                </a:cxn>
              </a:cxnLst>
              <a:rect l="0" t="0" r="r" b="b"/>
              <a:pathLst>
                <a:path w="72" h="60">
                  <a:moveTo>
                    <a:pt x="72" y="0"/>
                  </a:moveTo>
                  <a:lnTo>
                    <a:pt x="61" y="28"/>
                  </a:lnTo>
                  <a:lnTo>
                    <a:pt x="17" y="60"/>
                  </a:lnTo>
                  <a:lnTo>
                    <a:pt x="0" y="54"/>
                  </a:lnTo>
                  <a:lnTo>
                    <a:pt x="17" y="18"/>
                  </a:lnTo>
                  <a:lnTo>
                    <a:pt x="72"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24" name="Freeform 13">
              <a:extLst>
                <a:ext uri="{FF2B5EF4-FFF2-40B4-BE49-F238E27FC236}">
                  <a16:creationId xmlns:a16="http://schemas.microsoft.com/office/drawing/2014/main" id="{74A5EFB0-FAB8-4513-BCB1-4DB181DA826A}"/>
                </a:ext>
              </a:extLst>
            </p:cNvPr>
            <p:cNvSpPr>
              <a:spLocks/>
            </p:cNvSpPr>
            <p:nvPr/>
          </p:nvSpPr>
          <p:spPr bwMode="auto">
            <a:xfrm>
              <a:off x="6840538" y="1778000"/>
              <a:ext cx="71437" cy="106363"/>
            </a:xfrm>
            <a:custGeom>
              <a:avLst/>
              <a:gdLst>
                <a:gd name="T0" fmla="*/ 45 w 45"/>
                <a:gd name="T1" fmla="*/ 9 h 67"/>
                <a:gd name="T2" fmla="*/ 18 w 45"/>
                <a:gd name="T3" fmla="*/ 67 h 67"/>
                <a:gd name="T4" fmla="*/ 0 w 45"/>
                <a:gd name="T5" fmla="*/ 67 h 67"/>
                <a:gd name="T6" fmla="*/ 27 w 45"/>
                <a:gd name="T7" fmla="*/ 0 h 67"/>
                <a:gd name="T8" fmla="*/ 45 w 45"/>
                <a:gd name="T9" fmla="*/ 9 h 67"/>
              </a:gdLst>
              <a:ahLst/>
              <a:cxnLst>
                <a:cxn ang="0">
                  <a:pos x="T0" y="T1"/>
                </a:cxn>
                <a:cxn ang="0">
                  <a:pos x="T2" y="T3"/>
                </a:cxn>
                <a:cxn ang="0">
                  <a:pos x="T4" y="T5"/>
                </a:cxn>
                <a:cxn ang="0">
                  <a:pos x="T6" y="T7"/>
                </a:cxn>
                <a:cxn ang="0">
                  <a:pos x="T8" y="T9"/>
                </a:cxn>
              </a:cxnLst>
              <a:rect l="0" t="0" r="r" b="b"/>
              <a:pathLst>
                <a:path w="45" h="67">
                  <a:moveTo>
                    <a:pt x="45" y="9"/>
                  </a:moveTo>
                  <a:lnTo>
                    <a:pt x="18" y="67"/>
                  </a:lnTo>
                  <a:lnTo>
                    <a:pt x="0" y="67"/>
                  </a:lnTo>
                  <a:lnTo>
                    <a:pt x="27" y="0"/>
                  </a:lnTo>
                  <a:lnTo>
                    <a:pt x="45" y="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25" name="Freeform 14">
              <a:extLst>
                <a:ext uri="{FF2B5EF4-FFF2-40B4-BE49-F238E27FC236}">
                  <a16:creationId xmlns:a16="http://schemas.microsoft.com/office/drawing/2014/main" id="{ECE1134A-9163-4CD0-A44E-61EB0B3004C1}"/>
                </a:ext>
              </a:extLst>
            </p:cNvPr>
            <p:cNvSpPr>
              <a:spLocks/>
            </p:cNvSpPr>
            <p:nvPr/>
          </p:nvSpPr>
          <p:spPr bwMode="auto">
            <a:xfrm>
              <a:off x="6659563" y="2155825"/>
              <a:ext cx="231775" cy="190500"/>
            </a:xfrm>
            <a:custGeom>
              <a:avLst/>
              <a:gdLst>
                <a:gd name="T0" fmla="*/ 146 w 146"/>
                <a:gd name="T1" fmla="*/ 99 h 120"/>
                <a:gd name="T2" fmla="*/ 86 w 146"/>
                <a:gd name="T3" fmla="*/ 120 h 120"/>
                <a:gd name="T4" fmla="*/ 66 w 146"/>
                <a:gd name="T5" fmla="*/ 108 h 120"/>
                <a:gd name="T6" fmla="*/ 54 w 146"/>
                <a:gd name="T7" fmla="*/ 71 h 120"/>
                <a:gd name="T8" fmla="*/ 43 w 146"/>
                <a:gd name="T9" fmla="*/ 71 h 120"/>
                <a:gd name="T10" fmla="*/ 43 w 146"/>
                <a:gd name="T11" fmla="*/ 87 h 120"/>
                <a:gd name="T12" fmla="*/ 18 w 146"/>
                <a:gd name="T13" fmla="*/ 91 h 120"/>
                <a:gd name="T14" fmla="*/ 0 w 146"/>
                <a:gd name="T15" fmla="*/ 45 h 120"/>
                <a:gd name="T16" fmla="*/ 86 w 146"/>
                <a:gd name="T17" fmla="*/ 0 h 120"/>
                <a:gd name="T18" fmla="*/ 126 w 146"/>
                <a:gd name="T19" fmla="*/ 6 h 120"/>
                <a:gd name="T20" fmla="*/ 146 w 146"/>
                <a:gd name="T21" fmla="*/ 9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20">
                  <a:moveTo>
                    <a:pt x="146" y="99"/>
                  </a:moveTo>
                  <a:lnTo>
                    <a:pt x="86" y="120"/>
                  </a:lnTo>
                  <a:lnTo>
                    <a:pt x="66" y="108"/>
                  </a:lnTo>
                  <a:lnTo>
                    <a:pt x="54" y="71"/>
                  </a:lnTo>
                  <a:lnTo>
                    <a:pt x="43" y="71"/>
                  </a:lnTo>
                  <a:lnTo>
                    <a:pt x="43" y="87"/>
                  </a:lnTo>
                  <a:lnTo>
                    <a:pt x="18" y="91"/>
                  </a:lnTo>
                  <a:lnTo>
                    <a:pt x="0" y="45"/>
                  </a:lnTo>
                  <a:lnTo>
                    <a:pt x="86" y="0"/>
                  </a:lnTo>
                  <a:lnTo>
                    <a:pt x="126" y="6"/>
                  </a:lnTo>
                  <a:lnTo>
                    <a:pt x="146" y="9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26" name="Line 15">
              <a:extLst>
                <a:ext uri="{FF2B5EF4-FFF2-40B4-BE49-F238E27FC236}">
                  <a16:creationId xmlns:a16="http://schemas.microsoft.com/office/drawing/2014/main" id="{1BBB02CC-DABA-4E65-8CC0-3B29DC3E412A}"/>
                </a:ext>
              </a:extLst>
            </p:cNvPr>
            <p:cNvSpPr>
              <a:spLocks noChangeShapeType="1"/>
            </p:cNvSpPr>
            <p:nvPr/>
          </p:nvSpPr>
          <p:spPr bwMode="auto">
            <a:xfrm>
              <a:off x="8412163" y="32988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27" name="Line 16">
              <a:extLst>
                <a:ext uri="{FF2B5EF4-FFF2-40B4-BE49-F238E27FC236}">
                  <a16:creationId xmlns:a16="http://schemas.microsoft.com/office/drawing/2014/main" id="{560D48D5-CD25-497E-81D5-79D8F05F9FCB}"/>
                </a:ext>
              </a:extLst>
            </p:cNvPr>
            <p:cNvSpPr>
              <a:spLocks noChangeShapeType="1"/>
            </p:cNvSpPr>
            <p:nvPr/>
          </p:nvSpPr>
          <p:spPr bwMode="auto">
            <a:xfrm>
              <a:off x="8412163" y="3298825"/>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28" name="Freeform 17">
              <a:extLst>
                <a:ext uri="{FF2B5EF4-FFF2-40B4-BE49-F238E27FC236}">
                  <a16:creationId xmlns:a16="http://schemas.microsoft.com/office/drawing/2014/main" id="{C1812DC8-B95D-4D9A-9CEF-46D476B9115C}"/>
                </a:ext>
              </a:extLst>
            </p:cNvPr>
            <p:cNvSpPr>
              <a:spLocks/>
            </p:cNvSpPr>
            <p:nvPr/>
          </p:nvSpPr>
          <p:spPr bwMode="auto">
            <a:xfrm>
              <a:off x="5861050" y="3798888"/>
              <a:ext cx="1439862" cy="1236663"/>
            </a:xfrm>
            <a:custGeom>
              <a:avLst/>
              <a:gdLst>
                <a:gd name="T0" fmla="*/ 889 w 907"/>
                <a:gd name="T1" fmla="*/ 356 h 779"/>
                <a:gd name="T2" fmla="*/ 889 w 907"/>
                <a:gd name="T3" fmla="*/ 384 h 779"/>
                <a:gd name="T4" fmla="*/ 811 w 907"/>
                <a:gd name="T5" fmla="*/ 408 h 779"/>
                <a:gd name="T6" fmla="*/ 794 w 907"/>
                <a:gd name="T7" fmla="*/ 424 h 779"/>
                <a:gd name="T8" fmla="*/ 709 w 907"/>
                <a:gd name="T9" fmla="*/ 430 h 779"/>
                <a:gd name="T10" fmla="*/ 685 w 907"/>
                <a:gd name="T11" fmla="*/ 448 h 779"/>
                <a:gd name="T12" fmla="*/ 693 w 907"/>
                <a:gd name="T13" fmla="*/ 459 h 779"/>
                <a:gd name="T14" fmla="*/ 670 w 907"/>
                <a:gd name="T15" fmla="*/ 469 h 779"/>
                <a:gd name="T16" fmla="*/ 577 w 907"/>
                <a:gd name="T17" fmla="*/ 558 h 779"/>
                <a:gd name="T18" fmla="*/ 583 w 907"/>
                <a:gd name="T19" fmla="*/ 611 h 779"/>
                <a:gd name="T20" fmla="*/ 604 w 907"/>
                <a:gd name="T21" fmla="*/ 633 h 779"/>
                <a:gd name="T22" fmla="*/ 550 w 907"/>
                <a:gd name="T23" fmla="*/ 656 h 779"/>
                <a:gd name="T24" fmla="*/ 503 w 907"/>
                <a:gd name="T25" fmla="*/ 710 h 779"/>
                <a:gd name="T26" fmla="*/ 510 w 907"/>
                <a:gd name="T27" fmla="*/ 726 h 779"/>
                <a:gd name="T28" fmla="*/ 466 w 907"/>
                <a:gd name="T29" fmla="*/ 718 h 779"/>
                <a:gd name="T30" fmla="*/ 429 w 907"/>
                <a:gd name="T31" fmla="*/ 730 h 779"/>
                <a:gd name="T32" fmla="*/ 375 w 907"/>
                <a:gd name="T33" fmla="*/ 779 h 779"/>
                <a:gd name="T34" fmla="*/ 364 w 907"/>
                <a:gd name="T35" fmla="*/ 766 h 779"/>
                <a:gd name="T36" fmla="*/ 210 w 907"/>
                <a:gd name="T37" fmla="*/ 736 h 779"/>
                <a:gd name="T38" fmla="*/ 158 w 907"/>
                <a:gd name="T39" fmla="*/ 741 h 779"/>
                <a:gd name="T40" fmla="*/ 103 w 907"/>
                <a:gd name="T41" fmla="*/ 771 h 779"/>
                <a:gd name="T42" fmla="*/ 68 w 907"/>
                <a:gd name="T43" fmla="*/ 733 h 779"/>
                <a:gd name="T44" fmla="*/ 66 w 907"/>
                <a:gd name="T45" fmla="*/ 673 h 779"/>
                <a:gd name="T46" fmla="*/ 35 w 907"/>
                <a:gd name="T47" fmla="*/ 628 h 779"/>
                <a:gd name="T48" fmla="*/ 0 w 907"/>
                <a:gd name="T49" fmla="*/ 614 h 779"/>
                <a:gd name="T50" fmla="*/ 3 w 907"/>
                <a:gd name="T51" fmla="*/ 578 h 779"/>
                <a:gd name="T52" fmla="*/ 28 w 907"/>
                <a:gd name="T53" fmla="*/ 559 h 779"/>
                <a:gd name="T54" fmla="*/ 51 w 907"/>
                <a:gd name="T55" fmla="*/ 549 h 779"/>
                <a:gd name="T56" fmla="*/ 52 w 907"/>
                <a:gd name="T57" fmla="*/ 537 h 779"/>
                <a:gd name="T58" fmla="*/ 41 w 907"/>
                <a:gd name="T59" fmla="*/ 503 h 779"/>
                <a:gd name="T60" fmla="*/ 51 w 907"/>
                <a:gd name="T61" fmla="*/ 480 h 779"/>
                <a:gd name="T62" fmla="*/ 79 w 907"/>
                <a:gd name="T63" fmla="*/ 467 h 779"/>
                <a:gd name="T64" fmla="*/ 64 w 907"/>
                <a:gd name="T65" fmla="*/ 389 h 779"/>
                <a:gd name="T66" fmla="*/ 101 w 907"/>
                <a:gd name="T67" fmla="*/ 400 h 779"/>
                <a:gd name="T68" fmla="*/ 148 w 907"/>
                <a:gd name="T69" fmla="*/ 279 h 779"/>
                <a:gd name="T70" fmla="*/ 209 w 907"/>
                <a:gd name="T71" fmla="*/ 242 h 779"/>
                <a:gd name="T72" fmla="*/ 200 w 907"/>
                <a:gd name="T73" fmla="*/ 200 h 779"/>
                <a:gd name="T74" fmla="*/ 159 w 907"/>
                <a:gd name="T75" fmla="*/ 184 h 779"/>
                <a:gd name="T76" fmla="*/ 154 w 907"/>
                <a:gd name="T77" fmla="*/ 194 h 779"/>
                <a:gd name="T78" fmla="*/ 84 w 907"/>
                <a:gd name="T79" fmla="*/ 173 h 779"/>
                <a:gd name="T80" fmla="*/ 92 w 907"/>
                <a:gd name="T81" fmla="*/ 156 h 779"/>
                <a:gd name="T82" fmla="*/ 92 w 907"/>
                <a:gd name="T83" fmla="*/ 144 h 779"/>
                <a:gd name="T84" fmla="*/ 39 w 907"/>
                <a:gd name="T85" fmla="*/ 147 h 779"/>
                <a:gd name="T86" fmla="*/ 55 w 907"/>
                <a:gd name="T87" fmla="*/ 115 h 779"/>
                <a:gd name="T88" fmla="*/ 44 w 907"/>
                <a:gd name="T89" fmla="*/ 39 h 779"/>
                <a:gd name="T90" fmla="*/ 81 w 907"/>
                <a:gd name="T91" fmla="*/ 17 h 779"/>
                <a:gd name="T92" fmla="*/ 129 w 907"/>
                <a:gd name="T93" fmla="*/ 27 h 779"/>
                <a:gd name="T94" fmla="*/ 129 w 907"/>
                <a:gd name="T95" fmla="*/ 12 h 779"/>
                <a:gd name="T96" fmla="*/ 158 w 907"/>
                <a:gd name="T97" fmla="*/ 0 h 779"/>
                <a:gd name="T98" fmla="*/ 183 w 907"/>
                <a:gd name="T99" fmla="*/ 6 h 779"/>
                <a:gd name="T100" fmla="*/ 204 w 907"/>
                <a:gd name="T101" fmla="*/ 34 h 779"/>
                <a:gd name="T102" fmla="*/ 530 w 907"/>
                <a:gd name="T103" fmla="*/ 160 h 779"/>
                <a:gd name="T104" fmla="*/ 565 w 907"/>
                <a:gd name="T105" fmla="*/ 161 h 779"/>
                <a:gd name="T106" fmla="*/ 569 w 907"/>
                <a:gd name="T107" fmla="*/ 178 h 779"/>
                <a:gd name="T108" fmla="*/ 672 w 907"/>
                <a:gd name="T109" fmla="*/ 262 h 779"/>
                <a:gd name="T110" fmla="*/ 714 w 907"/>
                <a:gd name="T111" fmla="*/ 268 h 779"/>
                <a:gd name="T112" fmla="*/ 727 w 907"/>
                <a:gd name="T113" fmla="*/ 259 h 779"/>
                <a:gd name="T114" fmla="*/ 845 w 907"/>
                <a:gd name="T115" fmla="*/ 334 h 779"/>
                <a:gd name="T116" fmla="*/ 873 w 907"/>
                <a:gd name="T117" fmla="*/ 328 h 779"/>
                <a:gd name="T118" fmla="*/ 893 w 907"/>
                <a:gd name="T119" fmla="*/ 334 h 779"/>
                <a:gd name="T120" fmla="*/ 907 w 907"/>
                <a:gd name="T121" fmla="*/ 349 h 779"/>
                <a:gd name="T122" fmla="*/ 889 w 907"/>
                <a:gd name="T123" fmla="*/ 356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7" h="779">
                  <a:moveTo>
                    <a:pt x="889" y="356"/>
                  </a:moveTo>
                  <a:lnTo>
                    <a:pt x="889" y="384"/>
                  </a:lnTo>
                  <a:lnTo>
                    <a:pt x="811" y="408"/>
                  </a:lnTo>
                  <a:lnTo>
                    <a:pt x="794" y="424"/>
                  </a:lnTo>
                  <a:lnTo>
                    <a:pt x="709" y="430"/>
                  </a:lnTo>
                  <a:lnTo>
                    <a:pt x="685" y="448"/>
                  </a:lnTo>
                  <a:lnTo>
                    <a:pt x="693" y="459"/>
                  </a:lnTo>
                  <a:lnTo>
                    <a:pt x="670" y="469"/>
                  </a:lnTo>
                  <a:lnTo>
                    <a:pt x="577" y="558"/>
                  </a:lnTo>
                  <a:lnTo>
                    <a:pt x="583" y="611"/>
                  </a:lnTo>
                  <a:lnTo>
                    <a:pt x="604" y="633"/>
                  </a:lnTo>
                  <a:lnTo>
                    <a:pt x="550" y="656"/>
                  </a:lnTo>
                  <a:lnTo>
                    <a:pt x="503" y="710"/>
                  </a:lnTo>
                  <a:lnTo>
                    <a:pt x="510" y="726"/>
                  </a:lnTo>
                  <a:lnTo>
                    <a:pt x="466" y="718"/>
                  </a:lnTo>
                  <a:lnTo>
                    <a:pt x="429" y="730"/>
                  </a:lnTo>
                  <a:lnTo>
                    <a:pt x="375" y="779"/>
                  </a:lnTo>
                  <a:lnTo>
                    <a:pt x="364" y="766"/>
                  </a:lnTo>
                  <a:lnTo>
                    <a:pt x="210" y="736"/>
                  </a:lnTo>
                  <a:lnTo>
                    <a:pt x="158" y="741"/>
                  </a:lnTo>
                  <a:lnTo>
                    <a:pt x="103" y="771"/>
                  </a:lnTo>
                  <a:lnTo>
                    <a:pt x="68" y="733"/>
                  </a:lnTo>
                  <a:lnTo>
                    <a:pt x="66" y="673"/>
                  </a:lnTo>
                  <a:lnTo>
                    <a:pt x="35" y="628"/>
                  </a:lnTo>
                  <a:lnTo>
                    <a:pt x="0" y="614"/>
                  </a:lnTo>
                  <a:lnTo>
                    <a:pt x="3" y="578"/>
                  </a:lnTo>
                  <a:lnTo>
                    <a:pt x="28" y="559"/>
                  </a:lnTo>
                  <a:lnTo>
                    <a:pt x="51" y="549"/>
                  </a:lnTo>
                  <a:lnTo>
                    <a:pt x="52" y="537"/>
                  </a:lnTo>
                  <a:lnTo>
                    <a:pt x="41" y="503"/>
                  </a:lnTo>
                  <a:lnTo>
                    <a:pt x="51" y="480"/>
                  </a:lnTo>
                  <a:lnTo>
                    <a:pt x="79" y="467"/>
                  </a:lnTo>
                  <a:lnTo>
                    <a:pt x="64" y="389"/>
                  </a:lnTo>
                  <a:lnTo>
                    <a:pt x="101" y="400"/>
                  </a:lnTo>
                  <a:lnTo>
                    <a:pt x="148" y="279"/>
                  </a:lnTo>
                  <a:lnTo>
                    <a:pt x="209" y="242"/>
                  </a:lnTo>
                  <a:lnTo>
                    <a:pt x="200" y="200"/>
                  </a:lnTo>
                  <a:lnTo>
                    <a:pt x="159" y="184"/>
                  </a:lnTo>
                  <a:lnTo>
                    <a:pt x="154" y="194"/>
                  </a:lnTo>
                  <a:lnTo>
                    <a:pt x="84" y="173"/>
                  </a:lnTo>
                  <a:lnTo>
                    <a:pt x="92" y="156"/>
                  </a:lnTo>
                  <a:lnTo>
                    <a:pt x="92" y="144"/>
                  </a:lnTo>
                  <a:lnTo>
                    <a:pt x="39" y="147"/>
                  </a:lnTo>
                  <a:lnTo>
                    <a:pt x="55" y="115"/>
                  </a:lnTo>
                  <a:lnTo>
                    <a:pt x="44" y="39"/>
                  </a:lnTo>
                  <a:lnTo>
                    <a:pt x="81" y="17"/>
                  </a:lnTo>
                  <a:lnTo>
                    <a:pt x="129" y="27"/>
                  </a:lnTo>
                  <a:lnTo>
                    <a:pt x="129" y="12"/>
                  </a:lnTo>
                  <a:lnTo>
                    <a:pt x="158" y="0"/>
                  </a:lnTo>
                  <a:lnTo>
                    <a:pt x="183" y="6"/>
                  </a:lnTo>
                  <a:lnTo>
                    <a:pt x="204" y="34"/>
                  </a:lnTo>
                  <a:lnTo>
                    <a:pt x="530" y="160"/>
                  </a:lnTo>
                  <a:lnTo>
                    <a:pt x="565" y="161"/>
                  </a:lnTo>
                  <a:lnTo>
                    <a:pt x="569" y="178"/>
                  </a:lnTo>
                  <a:lnTo>
                    <a:pt x="672" y="262"/>
                  </a:lnTo>
                  <a:lnTo>
                    <a:pt x="714" y="268"/>
                  </a:lnTo>
                  <a:lnTo>
                    <a:pt x="727" y="259"/>
                  </a:lnTo>
                  <a:lnTo>
                    <a:pt x="845" y="334"/>
                  </a:lnTo>
                  <a:lnTo>
                    <a:pt x="873" y="328"/>
                  </a:lnTo>
                  <a:lnTo>
                    <a:pt x="893" y="334"/>
                  </a:lnTo>
                  <a:lnTo>
                    <a:pt x="907" y="349"/>
                  </a:lnTo>
                  <a:lnTo>
                    <a:pt x="889" y="35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29" name="Line 18">
              <a:extLst>
                <a:ext uri="{FF2B5EF4-FFF2-40B4-BE49-F238E27FC236}">
                  <a16:creationId xmlns:a16="http://schemas.microsoft.com/office/drawing/2014/main" id="{5D448F35-A321-4D46-B969-10CC6D53A34A}"/>
                </a:ext>
              </a:extLst>
            </p:cNvPr>
            <p:cNvSpPr>
              <a:spLocks noChangeShapeType="1"/>
            </p:cNvSpPr>
            <p:nvPr/>
          </p:nvSpPr>
          <p:spPr bwMode="auto">
            <a:xfrm>
              <a:off x="8412163" y="32988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30" name="Line 19">
              <a:extLst>
                <a:ext uri="{FF2B5EF4-FFF2-40B4-BE49-F238E27FC236}">
                  <a16:creationId xmlns:a16="http://schemas.microsoft.com/office/drawing/2014/main" id="{9965FD38-2B7B-48E4-A1A0-8A11F2F35767}"/>
                </a:ext>
              </a:extLst>
            </p:cNvPr>
            <p:cNvSpPr>
              <a:spLocks noChangeShapeType="1"/>
            </p:cNvSpPr>
            <p:nvPr/>
          </p:nvSpPr>
          <p:spPr bwMode="auto">
            <a:xfrm>
              <a:off x="8412163" y="3298825"/>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31" name="Freeform 20">
              <a:extLst>
                <a:ext uri="{FF2B5EF4-FFF2-40B4-BE49-F238E27FC236}">
                  <a16:creationId xmlns:a16="http://schemas.microsoft.com/office/drawing/2014/main" id="{D7E9C462-72C4-4215-A3E3-EEC60E69F724}"/>
                </a:ext>
              </a:extLst>
            </p:cNvPr>
            <p:cNvSpPr>
              <a:spLocks/>
            </p:cNvSpPr>
            <p:nvPr/>
          </p:nvSpPr>
          <p:spPr bwMode="auto">
            <a:xfrm>
              <a:off x="5672138" y="4027488"/>
              <a:ext cx="520700" cy="760413"/>
            </a:xfrm>
            <a:custGeom>
              <a:avLst/>
              <a:gdLst>
                <a:gd name="T0" fmla="*/ 328 w 328"/>
                <a:gd name="T1" fmla="*/ 98 h 479"/>
                <a:gd name="T2" fmla="*/ 267 w 328"/>
                <a:gd name="T3" fmla="*/ 135 h 479"/>
                <a:gd name="T4" fmla="*/ 220 w 328"/>
                <a:gd name="T5" fmla="*/ 256 h 479"/>
                <a:gd name="T6" fmla="*/ 183 w 328"/>
                <a:gd name="T7" fmla="*/ 245 h 479"/>
                <a:gd name="T8" fmla="*/ 198 w 328"/>
                <a:gd name="T9" fmla="*/ 323 h 479"/>
                <a:gd name="T10" fmla="*/ 170 w 328"/>
                <a:gd name="T11" fmla="*/ 336 h 479"/>
                <a:gd name="T12" fmla="*/ 160 w 328"/>
                <a:gd name="T13" fmla="*/ 359 h 479"/>
                <a:gd name="T14" fmla="*/ 171 w 328"/>
                <a:gd name="T15" fmla="*/ 393 h 479"/>
                <a:gd name="T16" fmla="*/ 170 w 328"/>
                <a:gd name="T17" fmla="*/ 405 h 479"/>
                <a:gd name="T18" fmla="*/ 147 w 328"/>
                <a:gd name="T19" fmla="*/ 415 h 479"/>
                <a:gd name="T20" fmla="*/ 122 w 328"/>
                <a:gd name="T21" fmla="*/ 434 h 479"/>
                <a:gd name="T22" fmla="*/ 119 w 328"/>
                <a:gd name="T23" fmla="*/ 470 h 479"/>
                <a:gd name="T24" fmla="*/ 77 w 328"/>
                <a:gd name="T25" fmla="*/ 479 h 479"/>
                <a:gd name="T26" fmla="*/ 38 w 328"/>
                <a:gd name="T27" fmla="*/ 450 h 479"/>
                <a:gd name="T28" fmla="*/ 0 w 328"/>
                <a:gd name="T29" fmla="*/ 445 h 479"/>
                <a:gd name="T30" fmla="*/ 25 w 328"/>
                <a:gd name="T31" fmla="*/ 406 h 479"/>
                <a:gd name="T32" fmla="*/ 48 w 328"/>
                <a:gd name="T33" fmla="*/ 342 h 479"/>
                <a:gd name="T34" fmla="*/ 48 w 328"/>
                <a:gd name="T35" fmla="*/ 314 h 479"/>
                <a:gd name="T36" fmla="*/ 28 w 328"/>
                <a:gd name="T37" fmla="*/ 312 h 479"/>
                <a:gd name="T38" fmla="*/ 28 w 328"/>
                <a:gd name="T39" fmla="*/ 290 h 479"/>
                <a:gd name="T40" fmla="*/ 17 w 328"/>
                <a:gd name="T41" fmla="*/ 278 h 479"/>
                <a:gd name="T42" fmla="*/ 42 w 328"/>
                <a:gd name="T43" fmla="*/ 223 h 479"/>
                <a:gd name="T44" fmla="*/ 66 w 328"/>
                <a:gd name="T45" fmla="*/ 220 h 479"/>
                <a:gd name="T46" fmla="*/ 148 w 328"/>
                <a:gd name="T47" fmla="*/ 86 h 479"/>
                <a:gd name="T48" fmla="*/ 158 w 328"/>
                <a:gd name="T49" fmla="*/ 3 h 479"/>
                <a:gd name="T50" fmla="*/ 211 w 328"/>
                <a:gd name="T51" fmla="*/ 0 h 479"/>
                <a:gd name="T52" fmla="*/ 211 w 328"/>
                <a:gd name="T53" fmla="*/ 12 h 479"/>
                <a:gd name="T54" fmla="*/ 203 w 328"/>
                <a:gd name="T55" fmla="*/ 29 h 479"/>
                <a:gd name="T56" fmla="*/ 273 w 328"/>
                <a:gd name="T57" fmla="*/ 50 h 479"/>
                <a:gd name="T58" fmla="*/ 278 w 328"/>
                <a:gd name="T59" fmla="*/ 40 h 479"/>
                <a:gd name="T60" fmla="*/ 319 w 328"/>
                <a:gd name="T61" fmla="*/ 56 h 479"/>
                <a:gd name="T62" fmla="*/ 328 w 328"/>
                <a:gd name="T63" fmla="*/ 9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8" h="479">
                  <a:moveTo>
                    <a:pt x="328" y="98"/>
                  </a:moveTo>
                  <a:lnTo>
                    <a:pt x="267" y="135"/>
                  </a:lnTo>
                  <a:lnTo>
                    <a:pt x="220" y="256"/>
                  </a:lnTo>
                  <a:lnTo>
                    <a:pt x="183" y="245"/>
                  </a:lnTo>
                  <a:lnTo>
                    <a:pt x="198" y="323"/>
                  </a:lnTo>
                  <a:lnTo>
                    <a:pt x="170" y="336"/>
                  </a:lnTo>
                  <a:lnTo>
                    <a:pt x="160" y="359"/>
                  </a:lnTo>
                  <a:lnTo>
                    <a:pt x="171" y="393"/>
                  </a:lnTo>
                  <a:lnTo>
                    <a:pt x="170" y="405"/>
                  </a:lnTo>
                  <a:lnTo>
                    <a:pt x="147" y="415"/>
                  </a:lnTo>
                  <a:lnTo>
                    <a:pt x="122" y="434"/>
                  </a:lnTo>
                  <a:lnTo>
                    <a:pt x="119" y="470"/>
                  </a:lnTo>
                  <a:lnTo>
                    <a:pt x="77" y="479"/>
                  </a:lnTo>
                  <a:lnTo>
                    <a:pt x="38" y="450"/>
                  </a:lnTo>
                  <a:lnTo>
                    <a:pt x="0" y="445"/>
                  </a:lnTo>
                  <a:lnTo>
                    <a:pt x="25" y="406"/>
                  </a:lnTo>
                  <a:lnTo>
                    <a:pt x="48" y="342"/>
                  </a:lnTo>
                  <a:lnTo>
                    <a:pt x="48" y="314"/>
                  </a:lnTo>
                  <a:lnTo>
                    <a:pt x="28" y="312"/>
                  </a:lnTo>
                  <a:lnTo>
                    <a:pt x="28" y="290"/>
                  </a:lnTo>
                  <a:lnTo>
                    <a:pt x="17" y="278"/>
                  </a:lnTo>
                  <a:lnTo>
                    <a:pt x="42" y="223"/>
                  </a:lnTo>
                  <a:lnTo>
                    <a:pt x="66" y="220"/>
                  </a:lnTo>
                  <a:lnTo>
                    <a:pt x="148" y="86"/>
                  </a:lnTo>
                  <a:lnTo>
                    <a:pt x="158" y="3"/>
                  </a:lnTo>
                  <a:lnTo>
                    <a:pt x="211" y="0"/>
                  </a:lnTo>
                  <a:lnTo>
                    <a:pt x="211" y="12"/>
                  </a:lnTo>
                  <a:lnTo>
                    <a:pt x="203" y="29"/>
                  </a:lnTo>
                  <a:lnTo>
                    <a:pt x="273" y="50"/>
                  </a:lnTo>
                  <a:lnTo>
                    <a:pt x="278" y="40"/>
                  </a:lnTo>
                  <a:lnTo>
                    <a:pt x="319" y="56"/>
                  </a:lnTo>
                  <a:lnTo>
                    <a:pt x="328" y="9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32" name="Freeform 21">
              <a:extLst>
                <a:ext uri="{FF2B5EF4-FFF2-40B4-BE49-F238E27FC236}">
                  <a16:creationId xmlns:a16="http://schemas.microsoft.com/office/drawing/2014/main" id="{22CA8C09-F0EB-4BDC-9F82-DBC62066A890}"/>
                </a:ext>
              </a:extLst>
            </p:cNvPr>
            <p:cNvSpPr>
              <a:spLocks/>
            </p:cNvSpPr>
            <p:nvPr/>
          </p:nvSpPr>
          <p:spPr bwMode="auto">
            <a:xfrm>
              <a:off x="7099300" y="4699000"/>
              <a:ext cx="139700" cy="104775"/>
            </a:xfrm>
            <a:custGeom>
              <a:avLst/>
              <a:gdLst>
                <a:gd name="T0" fmla="*/ 88 w 88"/>
                <a:gd name="T1" fmla="*/ 29 h 66"/>
                <a:gd name="T2" fmla="*/ 66 w 88"/>
                <a:gd name="T3" fmla="*/ 56 h 66"/>
                <a:gd name="T4" fmla="*/ 48 w 88"/>
                <a:gd name="T5" fmla="*/ 66 h 66"/>
                <a:gd name="T6" fmla="*/ 27 w 88"/>
                <a:gd name="T7" fmla="*/ 49 h 66"/>
                <a:gd name="T8" fmla="*/ 27 w 88"/>
                <a:gd name="T9" fmla="*/ 40 h 66"/>
                <a:gd name="T10" fmla="*/ 21 w 88"/>
                <a:gd name="T11" fmla="*/ 31 h 66"/>
                <a:gd name="T12" fmla="*/ 9 w 88"/>
                <a:gd name="T13" fmla="*/ 37 h 66"/>
                <a:gd name="T14" fmla="*/ 0 w 88"/>
                <a:gd name="T15" fmla="*/ 26 h 66"/>
                <a:gd name="T16" fmla="*/ 41 w 88"/>
                <a:gd name="T17" fmla="*/ 0 h 66"/>
                <a:gd name="T18" fmla="*/ 70 w 88"/>
                <a:gd name="T19" fmla="*/ 1 h 66"/>
                <a:gd name="T20" fmla="*/ 60 w 88"/>
                <a:gd name="T21" fmla="*/ 14 h 66"/>
                <a:gd name="T22" fmla="*/ 65 w 88"/>
                <a:gd name="T23" fmla="*/ 23 h 66"/>
                <a:gd name="T24" fmla="*/ 77 w 88"/>
                <a:gd name="T25" fmla="*/ 20 h 66"/>
                <a:gd name="T26" fmla="*/ 88 w 88"/>
                <a:gd name="T27" fmla="*/ 2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66">
                  <a:moveTo>
                    <a:pt x="88" y="29"/>
                  </a:moveTo>
                  <a:lnTo>
                    <a:pt x="66" y="56"/>
                  </a:lnTo>
                  <a:lnTo>
                    <a:pt x="48" y="66"/>
                  </a:lnTo>
                  <a:lnTo>
                    <a:pt x="27" y="49"/>
                  </a:lnTo>
                  <a:lnTo>
                    <a:pt x="27" y="40"/>
                  </a:lnTo>
                  <a:lnTo>
                    <a:pt x="21" y="31"/>
                  </a:lnTo>
                  <a:lnTo>
                    <a:pt x="9" y="37"/>
                  </a:lnTo>
                  <a:lnTo>
                    <a:pt x="0" y="26"/>
                  </a:lnTo>
                  <a:lnTo>
                    <a:pt x="41" y="0"/>
                  </a:lnTo>
                  <a:lnTo>
                    <a:pt x="70" y="1"/>
                  </a:lnTo>
                  <a:lnTo>
                    <a:pt x="60" y="14"/>
                  </a:lnTo>
                  <a:lnTo>
                    <a:pt x="65" y="23"/>
                  </a:lnTo>
                  <a:lnTo>
                    <a:pt x="77" y="20"/>
                  </a:lnTo>
                  <a:lnTo>
                    <a:pt x="88" y="2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33" name="Freeform 22">
              <a:extLst>
                <a:ext uri="{FF2B5EF4-FFF2-40B4-BE49-F238E27FC236}">
                  <a16:creationId xmlns:a16="http://schemas.microsoft.com/office/drawing/2014/main" id="{5C2B0E7C-0FCF-46FB-A480-4352C0E79C7B}"/>
                </a:ext>
              </a:extLst>
            </p:cNvPr>
            <p:cNvSpPr>
              <a:spLocks/>
            </p:cNvSpPr>
            <p:nvPr/>
          </p:nvSpPr>
          <p:spPr bwMode="auto">
            <a:xfrm>
              <a:off x="6948488" y="4787900"/>
              <a:ext cx="47625" cy="38100"/>
            </a:xfrm>
            <a:custGeom>
              <a:avLst/>
              <a:gdLst>
                <a:gd name="T0" fmla="*/ 30 w 30"/>
                <a:gd name="T1" fmla="*/ 10 h 24"/>
                <a:gd name="T2" fmla="*/ 10 w 30"/>
                <a:gd name="T3" fmla="*/ 24 h 24"/>
                <a:gd name="T4" fmla="*/ 0 w 30"/>
                <a:gd name="T5" fmla="*/ 13 h 24"/>
                <a:gd name="T6" fmla="*/ 6 w 30"/>
                <a:gd name="T7" fmla="*/ 4 h 24"/>
                <a:gd name="T8" fmla="*/ 25 w 30"/>
                <a:gd name="T9" fmla="*/ 0 h 24"/>
                <a:gd name="T10" fmla="*/ 30 w 30"/>
                <a:gd name="T11" fmla="*/ 10 h 24"/>
              </a:gdLst>
              <a:ahLst/>
              <a:cxnLst>
                <a:cxn ang="0">
                  <a:pos x="T0" y="T1"/>
                </a:cxn>
                <a:cxn ang="0">
                  <a:pos x="T2" y="T3"/>
                </a:cxn>
                <a:cxn ang="0">
                  <a:pos x="T4" y="T5"/>
                </a:cxn>
                <a:cxn ang="0">
                  <a:pos x="T6" y="T7"/>
                </a:cxn>
                <a:cxn ang="0">
                  <a:pos x="T8" y="T9"/>
                </a:cxn>
                <a:cxn ang="0">
                  <a:pos x="T10" y="T11"/>
                </a:cxn>
              </a:cxnLst>
              <a:rect l="0" t="0" r="r" b="b"/>
              <a:pathLst>
                <a:path w="30" h="24">
                  <a:moveTo>
                    <a:pt x="30" y="10"/>
                  </a:moveTo>
                  <a:lnTo>
                    <a:pt x="10" y="24"/>
                  </a:lnTo>
                  <a:lnTo>
                    <a:pt x="0" y="13"/>
                  </a:lnTo>
                  <a:lnTo>
                    <a:pt x="6" y="4"/>
                  </a:lnTo>
                  <a:lnTo>
                    <a:pt x="25" y="0"/>
                  </a:lnTo>
                  <a:lnTo>
                    <a:pt x="30" y="1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34" name="Line 23">
              <a:extLst>
                <a:ext uri="{FF2B5EF4-FFF2-40B4-BE49-F238E27FC236}">
                  <a16:creationId xmlns:a16="http://schemas.microsoft.com/office/drawing/2014/main" id="{991AB1B0-14F0-4CB7-83B0-6A1F7BEF8E62}"/>
                </a:ext>
              </a:extLst>
            </p:cNvPr>
            <p:cNvSpPr>
              <a:spLocks noChangeShapeType="1"/>
            </p:cNvSpPr>
            <p:nvPr/>
          </p:nvSpPr>
          <p:spPr bwMode="auto">
            <a:xfrm>
              <a:off x="8412163" y="32988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35" name="Line 24">
              <a:extLst>
                <a:ext uri="{FF2B5EF4-FFF2-40B4-BE49-F238E27FC236}">
                  <a16:creationId xmlns:a16="http://schemas.microsoft.com/office/drawing/2014/main" id="{A9E8EBA6-8202-4111-AEDE-5E65DEFD6396}"/>
                </a:ext>
              </a:extLst>
            </p:cNvPr>
            <p:cNvSpPr>
              <a:spLocks noChangeShapeType="1"/>
            </p:cNvSpPr>
            <p:nvPr/>
          </p:nvSpPr>
          <p:spPr bwMode="auto">
            <a:xfrm>
              <a:off x="8412163" y="3298825"/>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36" name="Freeform 25">
              <a:extLst>
                <a:ext uri="{FF2B5EF4-FFF2-40B4-BE49-F238E27FC236}">
                  <a16:creationId xmlns:a16="http://schemas.microsoft.com/office/drawing/2014/main" id="{979EB737-6C4A-47E5-A811-EF8F35DA390D}"/>
                </a:ext>
              </a:extLst>
            </p:cNvPr>
            <p:cNvSpPr>
              <a:spLocks noEditPoints="1"/>
            </p:cNvSpPr>
            <p:nvPr/>
          </p:nvSpPr>
          <p:spPr bwMode="auto">
            <a:xfrm>
              <a:off x="7912100" y="3429000"/>
              <a:ext cx="76200" cy="107950"/>
            </a:xfrm>
            <a:custGeom>
              <a:avLst/>
              <a:gdLst>
                <a:gd name="T0" fmla="*/ 23 w 48"/>
                <a:gd name="T1" fmla="*/ 26 h 68"/>
                <a:gd name="T2" fmla="*/ 23 w 48"/>
                <a:gd name="T3" fmla="*/ 28 h 68"/>
                <a:gd name="T4" fmla="*/ 48 w 48"/>
                <a:gd name="T5" fmla="*/ 3 h 68"/>
                <a:gd name="T6" fmla="*/ 48 w 48"/>
                <a:gd name="T7" fmla="*/ 0 h 68"/>
                <a:gd name="T8" fmla="*/ 23 w 48"/>
                <a:gd name="T9" fmla="*/ 26 h 68"/>
                <a:gd name="T10" fmla="*/ 0 w 48"/>
                <a:gd name="T11" fmla="*/ 68 h 68"/>
                <a:gd name="T12" fmla="*/ 23 w 48"/>
                <a:gd name="T13" fmla="*/ 44 h 68"/>
                <a:gd name="T14" fmla="*/ 23 w 48"/>
                <a:gd name="T15" fmla="*/ 41 h 68"/>
                <a:gd name="T16" fmla="*/ 0 w 48"/>
                <a:gd name="T17" fmla="*/ 66 h 68"/>
                <a:gd name="T18" fmla="*/ 0 w 48"/>
                <a:gd name="T1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68">
                  <a:moveTo>
                    <a:pt x="23" y="26"/>
                  </a:moveTo>
                  <a:lnTo>
                    <a:pt x="23" y="28"/>
                  </a:lnTo>
                  <a:lnTo>
                    <a:pt x="48" y="3"/>
                  </a:lnTo>
                  <a:lnTo>
                    <a:pt x="48" y="0"/>
                  </a:lnTo>
                  <a:lnTo>
                    <a:pt x="23" y="26"/>
                  </a:lnTo>
                  <a:close/>
                  <a:moveTo>
                    <a:pt x="0" y="68"/>
                  </a:moveTo>
                  <a:lnTo>
                    <a:pt x="23" y="44"/>
                  </a:lnTo>
                  <a:lnTo>
                    <a:pt x="23" y="41"/>
                  </a:lnTo>
                  <a:lnTo>
                    <a:pt x="0" y="66"/>
                  </a:lnTo>
                  <a:lnTo>
                    <a:pt x="0" y="6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37" name="Freeform 26">
              <a:extLst>
                <a:ext uri="{FF2B5EF4-FFF2-40B4-BE49-F238E27FC236}">
                  <a16:creationId xmlns:a16="http://schemas.microsoft.com/office/drawing/2014/main" id="{4B931E45-684E-4F03-A943-042A377D4652}"/>
                </a:ext>
              </a:extLst>
            </p:cNvPr>
            <p:cNvSpPr>
              <a:spLocks/>
            </p:cNvSpPr>
            <p:nvPr/>
          </p:nvSpPr>
          <p:spPr bwMode="auto">
            <a:xfrm>
              <a:off x="6659563" y="3021013"/>
              <a:ext cx="1328737" cy="1308100"/>
            </a:xfrm>
            <a:custGeom>
              <a:avLst/>
              <a:gdLst>
                <a:gd name="T0" fmla="*/ 837 w 837"/>
                <a:gd name="T1" fmla="*/ 257 h 824"/>
                <a:gd name="T2" fmla="*/ 812 w 837"/>
                <a:gd name="T3" fmla="*/ 298 h 824"/>
                <a:gd name="T4" fmla="*/ 789 w 837"/>
                <a:gd name="T5" fmla="*/ 366 h 824"/>
                <a:gd name="T6" fmla="*/ 669 w 837"/>
                <a:gd name="T7" fmla="*/ 449 h 824"/>
                <a:gd name="T8" fmla="*/ 677 w 837"/>
                <a:gd name="T9" fmla="*/ 487 h 824"/>
                <a:gd name="T10" fmla="*/ 704 w 837"/>
                <a:gd name="T11" fmla="*/ 470 h 824"/>
                <a:gd name="T12" fmla="*/ 700 w 837"/>
                <a:gd name="T13" fmla="*/ 524 h 824"/>
                <a:gd name="T14" fmla="*/ 686 w 837"/>
                <a:gd name="T15" fmla="*/ 589 h 824"/>
                <a:gd name="T16" fmla="*/ 702 w 837"/>
                <a:gd name="T17" fmla="*/ 622 h 824"/>
                <a:gd name="T18" fmla="*/ 692 w 837"/>
                <a:gd name="T19" fmla="*/ 649 h 824"/>
                <a:gd name="T20" fmla="*/ 726 w 837"/>
                <a:gd name="T21" fmla="*/ 691 h 824"/>
                <a:gd name="T22" fmla="*/ 746 w 837"/>
                <a:gd name="T23" fmla="*/ 695 h 824"/>
                <a:gd name="T24" fmla="*/ 730 w 837"/>
                <a:gd name="T25" fmla="*/ 714 h 824"/>
                <a:gd name="T26" fmla="*/ 735 w 837"/>
                <a:gd name="T27" fmla="*/ 724 h 824"/>
                <a:gd name="T28" fmla="*/ 598 w 837"/>
                <a:gd name="T29" fmla="*/ 793 h 824"/>
                <a:gd name="T30" fmla="*/ 470 w 837"/>
                <a:gd name="T31" fmla="*/ 724 h 824"/>
                <a:gd name="T32" fmla="*/ 389 w 837"/>
                <a:gd name="T33" fmla="*/ 778 h 824"/>
                <a:gd name="T34" fmla="*/ 370 w 837"/>
                <a:gd name="T35" fmla="*/ 818 h 824"/>
                <a:gd name="T36" fmla="*/ 224 w 837"/>
                <a:gd name="T37" fmla="*/ 749 h 824"/>
                <a:gd name="T38" fmla="*/ 169 w 837"/>
                <a:gd name="T39" fmla="*/ 752 h 824"/>
                <a:gd name="T40" fmla="*/ 62 w 837"/>
                <a:gd name="T41" fmla="*/ 651 h 824"/>
                <a:gd name="T42" fmla="*/ 159 w 837"/>
                <a:gd name="T43" fmla="*/ 463 h 824"/>
                <a:gd name="T44" fmla="*/ 129 w 837"/>
                <a:gd name="T45" fmla="*/ 321 h 824"/>
                <a:gd name="T46" fmla="*/ 12 w 837"/>
                <a:gd name="T47" fmla="*/ 190 h 824"/>
                <a:gd name="T48" fmla="*/ 7 w 837"/>
                <a:gd name="T49" fmla="*/ 114 h 824"/>
                <a:gd name="T50" fmla="*/ 130 w 837"/>
                <a:gd name="T51" fmla="*/ 148 h 824"/>
                <a:gd name="T52" fmla="*/ 211 w 837"/>
                <a:gd name="T53" fmla="*/ 56 h 824"/>
                <a:gd name="T54" fmla="*/ 249 w 837"/>
                <a:gd name="T55" fmla="*/ 98 h 824"/>
                <a:gd name="T56" fmla="*/ 327 w 837"/>
                <a:gd name="T57" fmla="*/ 118 h 824"/>
                <a:gd name="T58" fmla="*/ 429 w 837"/>
                <a:gd name="T59" fmla="*/ 70 h 824"/>
                <a:gd name="T60" fmla="*/ 508 w 837"/>
                <a:gd name="T61" fmla="*/ 0 h 824"/>
                <a:gd name="T62" fmla="*/ 520 w 837"/>
                <a:gd name="T63" fmla="*/ 35 h 824"/>
                <a:gd name="T64" fmla="*/ 590 w 837"/>
                <a:gd name="T65" fmla="*/ 89 h 824"/>
                <a:gd name="T66" fmla="*/ 630 w 837"/>
                <a:gd name="T67" fmla="*/ 118 h 824"/>
                <a:gd name="T68" fmla="*/ 666 w 837"/>
                <a:gd name="T69" fmla="*/ 169 h 824"/>
                <a:gd name="T70" fmla="*/ 725 w 837"/>
                <a:gd name="T71" fmla="*/ 201 h 824"/>
                <a:gd name="T72" fmla="*/ 781 w 837"/>
                <a:gd name="T73" fmla="*/ 233 h 824"/>
                <a:gd name="T74" fmla="*/ 815 w 837"/>
                <a:gd name="T75" fmla="*/ 25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7" h="824">
                  <a:moveTo>
                    <a:pt x="837" y="250"/>
                  </a:moveTo>
                  <a:lnTo>
                    <a:pt x="837" y="257"/>
                  </a:lnTo>
                  <a:lnTo>
                    <a:pt x="812" y="283"/>
                  </a:lnTo>
                  <a:lnTo>
                    <a:pt x="812" y="298"/>
                  </a:lnTo>
                  <a:lnTo>
                    <a:pt x="789" y="323"/>
                  </a:lnTo>
                  <a:lnTo>
                    <a:pt x="789" y="366"/>
                  </a:lnTo>
                  <a:lnTo>
                    <a:pt x="723" y="389"/>
                  </a:lnTo>
                  <a:lnTo>
                    <a:pt x="669" y="449"/>
                  </a:lnTo>
                  <a:lnTo>
                    <a:pt x="656" y="485"/>
                  </a:lnTo>
                  <a:lnTo>
                    <a:pt x="677" y="487"/>
                  </a:lnTo>
                  <a:lnTo>
                    <a:pt x="677" y="467"/>
                  </a:lnTo>
                  <a:lnTo>
                    <a:pt x="704" y="470"/>
                  </a:lnTo>
                  <a:lnTo>
                    <a:pt x="714" y="521"/>
                  </a:lnTo>
                  <a:lnTo>
                    <a:pt x="700" y="524"/>
                  </a:lnTo>
                  <a:lnTo>
                    <a:pt x="719" y="580"/>
                  </a:lnTo>
                  <a:lnTo>
                    <a:pt x="686" y="589"/>
                  </a:lnTo>
                  <a:lnTo>
                    <a:pt x="687" y="610"/>
                  </a:lnTo>
                  <a:lnTo>
                    <a:pt x="702" y="622"/>
                  </a:lnTo>
                  <a:lnTo>
                    <a:pt x="704" y="634"/>
                  </a:lnTo>
                  <a:lnTo>
                    <a:pt x="692" y="649"/>
                  </a:lnTo>
                  <a:lnTo>
                    <a:pt x="694" y="667"/>
                  </a:lnTo>
                  <a:lnTo>
                    <a:pt x="726" y="691"/>
                  </a:lnTo>
                  <a:lnTo>
                    <a:pt x="740" y="687"/>
                  </a:lnTo>
                  <a:lnTo>
                    <a:pt x="746" y="695"/>
                  </a:lnTo>
                  <a:lnTo>
                    <a:pt x="746" y="695"/>
                  </a:lnTo>
                  <a:lnTo>
                    <a:pt x="730" y="714"/>
                  </a:lnTo>
                  <a:lnTo>
                    <a:pt x="735" y="723"/>
                  </a:lnTo>
                  <a:lnTo>
                    <a:pt x="735" y="724"/>
                  </a:lnTo>
                  <a:lnTo>
                    <a:pt x="647" y="792"/>
                  </a:lnTo>
                  <a:lnTo>
                    <a:pt x="598" y="793"/>
                  </a:lnTo>
                  <a:lnTo>
                    <a:pt x="480" y="740"/>
                  </a:lnTo>
                  <a:lnTo>
                    <a:pt x="470" y="724"/>
                  </a:lnTo>
                  <a:lnTo>
                    <a:pt x="424" y="742"/>
                  </a:lnTo>
                  <a:lnTo>
                    <a:pt x="389" y="778"/>
                  </a:lnTo>
                  <a:lnTo>
                    <a:pt x="390" y="824"/>
                  </a:lnTo>
                  <a:lnTo>
                    <a:pt x="370" y="818"/>
                  </a:lnTo>
                  <a:lnTo>
                    <a:pt x="342" y="824"/>
                  </a:lnTo>
                  <a:lnTo>
                    <a:pt x="224" y="749"/>
                  </a:lnTo>
                  <a:lnTo>
                    <a:pt x="211" y="758"/>
                  </a:lnTo>
                  <a:lnTo>
                    <a:pt x="169" y="752"/>
                  </a:lnTo>
                  <a:lnTo>
                    <a:pt x="66" y="668"/>
                  </a:lnTo>
                  <a:lnTo>
                    <a:pt x="62" y="651"/>
                  </a:lnTo>
                  <a:lnTo>
                    <a:pt x="91" y="640"/>
                  </a:lnTo>
                  <a:lnTo>
                    <a:pt x="159" y="463"/>
                  </a:lnTo>
                  <a:lnTo>
                    <a:pt x="175" y="387"/>
                  </a:lnTo>
                  <a:lnTo>
                    <a:pt x="129" y="321"/>
                  </a:lnTo>
                  <a:lnTo>
                    <a:pt x="135" y="283"/>
                  </a:lnTo>
                  <a:lnTo>
                    <a:pt x="12" y="190"/>
                  </a:lnTo>
                  <a:lnTo>
                    <a:pt x="0" y="158"/>
                  </a:lnTo>
                  <a:lnTo>
                    <a:pt x="7" y="114"/>
                  </a:lnTo>
                  <a:lnTo>
                    <a:pt x="110" y="114"/>
                  </a:lnTo>
                  <a:lnTo>
                    <a:pt x="130" y="148"/>
                  </a:lnTo>
                  <a:lnTo>
                    <a:pt x="214" y="164"/>
                  </a:lnTo>
                  <a:lnTo>
                    <a:pt x="211" y="56"/>
                  </a:lnTo>
                  <a:lnTo>
                    <a:pt x="249" y="64"/>
                  </a:lnTo>
                  <a:lnTo>
                    <a:pt x="249" y="98"/>
                  </a:lnTo>
                  <a:lnTo>
                    <a:pt x="308" y="120"/>
                  </a:lnTo>
                  <a:lnTo>
                    <a:pt x="327" y="118"/>
                  </a:lnTo>
                  <a:lnTo>
                    <a:pt x="337" y="87"/>
                  </a:lnTo>
                  <a:lnTo>
                    <a:pt x="429" y="70"/>
                  </a:lnTo>
                  <a:lnTo>
                    <a:pt x="447" y="1"/>
                  </a:lnTo>
                  <a:lnTo>
                    <a:pt x="508" y="0"/>
                  </a:lnTo>
                  <a:lnTo>
                    <a:pt x="508" y="0"/>
                  </a:lnTo>
                  <a:lnTo>
                    <a:pt x="520" y="35"/>
                  </a:lnTo>
                  <a:lnTo>
                    <a:pt x="563" y="80"/>
                  </a:lnTo>
                  <a:lnTo>
                    <a:pt x="590" y="89"/>
                  </a:lnTo>
                  <a:lnTo>
                    <a:pt x="593" y="117"/>
                  </a:lnTo>
                  <a:lnTo>
                    <a:pt x="630" y="118"/>
                  </a:lnTo>
                  <a:lnTo>
                    <a:pt x="628" y="136"/>
                  </a:lnTo>
                  <a:lnTo>
                    <a:pt x="666" y="169"/>
                  </a:lnTo>
                  <a:lnTo>
                    <a:pt x="683" y="180"/>
                  </a:lnTo>
                  <a:lnTo>
                    <a:pt x="725" y="201"/>
                  </a:lnTo>
                  <a:lnTo>
                    <a:pt x="758" y="233"/>
                  </a:lnTo>
                  <a:lnTo>
                    <a:pt x="781" y="233"/>
                  </a:lnTo>
                  <a:lnTo>
                    <a:pt x="793" y="232"/>
                  </a:lnTo>
                  <a:lnTo>
                    <a:pt x="815" y="250"/>
                  </a:lnTo>
                  <a:lnTo>
                    <a:pt x="837" y="25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38" name="Freeform 27">
              <a:extLst>
                <a:ext uri="{FF2B5EF4-FFF2-40B4-BE49-F238E27FC236}">
                  <a16:creationId xmlns:a16="http://schemas.microsoft.com/office/drawing/2014/main" id="{03D7EE2C-E9F7-4160-AF3B-F1C1226348A4}"/>
                </a:ext>
              </a:extLst>
            </p:cNvPr>
            <p:cNvSpPr>
              <a:spLocks/>
            </p:cNvSpPr>
            <p:nvPr/>
          </p:nvSpPr>
          <p:spPr bwMode="auto">
            <a:xfrm>
              <a:off x="8991600" y="4256088"/>
              <a:ext cx="217487" cy="258763"/>
            </a:xfrm>
            <a:custGeom>
              <a:avLst/>
              <a:gdLst>
                <a:gd name="T0" fmla="*/ 137 w 137"/>
                <a:gd name="T1" fmla="*/ 69 h 163"/>
                <a:gd name="T2" fmla="*/ 121 w 137"/>
                <a:gd name="T3" fmla="*/ 76 h 163"/>
                <a:gd name="T4" fmla="*/ 121 w 137"/>
                <a:gd name="T5" fmla="*/ 95 h 163"/>
                <a:gd name="T6" fmla="*/ 102 w 137"/>
                <a:gd name="T7" fmla="*/ 107 h 163"/>
                <a:gd name="T8" fmla="*/ 95 w 137"/>
                <a:gd name="T9" fmla="*/ 101 h 163"/>
                <a:gd name="T10" fmla="*/ 95 w 137"/>
                <a:gd name="T11" fmla="*/ 90 h 163"/>
                <a:gd name="T12" fmla="*/ 85 w 137"/>
                <a:gd name="T13" fmla="*/ 91 h 163"/>
                <a:gd name="T14" fmla="*/ 67 w 137"/>
                <a:gd name="T15" fmla="*/ 131 h 163"/>
                <a:gd name="T16" fmla="*/ 67 w 137"/>
                <a:gd name="T17" fmla="*/ 163 h 163"/>
                <a:gd name="T18" fmla="*/ 51 w 137"/>
                <a:gd name="T19" fmla="*/ 154 h 163"/>
                <a:gd name="T20" fmla="*/ 46 w 137"/>
                <a:gd name="T21" fmla="*/ 140 h 163"/>
                <a:gd name="T22" fmla="*/ 26 w 137"/>
                <a:gd name="T23" fmla="*/ 119 h 163"/>
                <a:gd name="T24" fmla="*/ 17 w 137"/>
                <a:gd name="T25" fmla="*/ 107 h 163"/>
                <a:gd name="T26" fmla="*/ 8 w 137"/>
                <a:gd name="T27" fmla="*/ 113 h 163"/>
                <a:gd name="T28" fmla="*/ 4 w 137"/>
                <a:gd name="T29" fmla="*/ 95 h 163"/>
                <a:gd name="T30" fmla="*/ 10 w 137"/>
                <a:gd name="T31" fmla="*/ 91 h 163"/>
                <a:gd name="T32" fmla="*/ 0 w 137"/>
                <a:gd name="T33" fmla="*/ 65 h 163"/>
                <a:gd name="T34" fmla="*/ 29 w 137"/>
                <a:gd name="T35" fmla="*/ 22 h 163"/>
                <a:gd name="T36" fmla="*/ 43 w 137"/>
                <a:gd name="T37" fmla="*/ 23 h 163"/>
                <a:gd name="T38" fmla="*/ 34 w 137"/>
                <a:gd name="T39" fmla="*/ 3 h 163"/>
                <a:gd name="T40" fmla="*/ 56 w 137"/>
                <a:gd name="T41" fmla="*/ 0 h 163"/>
                <a:gd name="T42" fmla="*/ 60 w 137"/>
                <a:gd name="T43" fmla="*/ 17 h 163"/>
                <a:gd name="T44" fmla="*/ 135 w 137"/>
                <a:gd name="T45" fmla="*/ 60 h 163"/>
                <a:gd name="T46" fmla="*/ 137 w 137"/>
                <a:gd name="T47" fmla="*/ 6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163">
                  <a:moveTo>
                    <a:pt x="137" y="69"/>
                  </a:moveTo>
                  <a:lnTo>
                    <a:pt x="121" y="76"/>
                  </a:lnTo>
                  <a:lnTo>
                    <a:pt x="121" y="95"/>
                  </a:lnTo>
                  <a:lnTo>
                    <a:pt x="102" y="107"/>
                  </a:lnTo>
                  <a:lnTo>
                    <a:pt x="95" y="101"/>
                  </a:lnTo>
                  <a:lnTo>
                    <a:pt x="95" y="90"/>
                  </a:lnTo>
                  <a:lnTo>
                    <a:pt x="85" y="91"/>
                  </a:lnTo>
                  <a:lnTo>
                    <a:pt x="67" y="131"/>
                  </a:lnTo>
                  <a:lnTo>
                    <a:pt x="67" y="163"/>
                  </a:lnTo>
                  <a:lnTo>
                    <a:pt x="51" y="154"/>
                  </a:lnTo>
                  <a:lnTo>
                    <a:pt x="46" y="140"/>
                  </a:lnTo>
                  <a:lnTo>
                    <a:pt x="26" y="119"/>
                  </a:lnTo>
                  <a:lnTo>
                    <a:pt x="17" y="107"/>
                  </a:lnTo>
                  <a:lnTo>
                    <a:pt x="8" y="113"/>
                  </a:lnTo>
                  <a:lnTo>
                    <a:pt x="4" y="95"/>
                  </a:lnTo>
                  <a:lnTo>
                    <a:pt x="10" y="91"/>
                  </a:lnTo>
                  <a:lnTo>
                    <a:pt x="0" y="65"/>
                  </a:lnTo>
                  <a:lnTo>
                    <a:pt x="29" y="22"/>
                  </a:lnTo>
                  <a:lnTo>
                    <a:pt x="43" y="23"/>
                  </a:lnTo>
                  <a:lnTo>
                    <a:pt x="34" y="3"/>
                  </a:lnTo>
                  <a:lnTo>
                    <a:pt x="56" y="0"/>
                  </a:lnTo>
                  <a:lnTo>
                    <a:pt x="60" y="17"/>
                  </a:lnTo>
                  <a:lnTo>
                    <a:pt x="135" y="60"/>
                  </a:lnTo>
                  <a:lnTo>
                    <a:pt x="137" y="6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39" name="Freeform 28">
              <a:extLst>
                <a:ext uri="{FF2B5EF4-FFF2-40B4-BE49-F238E27FC236}">
                  <a16:creationId xmlns:a16="http://schemas.microsoft.com/office/drawing/2014/main" id="{6599057B-1142-4C5C-898A-89E3DC5C9A6D}"/>
                </a:ext>
              </a:extLst>
            </p:cNvPr>
            <p:cNvSpPr>
              <a:spLocks/>
            </p:cNvSpPr>
            <p:nvPr/>
          </p:nvSpPr>
          <p:spPr bwMode="auto">
            <a:xfrm>
              <a:off x="8547100" y="2520950"/>
              <a:ext cx="935037" cy="895350"/>
            </a:xfrm>
            <a:custGeom>
              <a:avLst/>
              <a:gdLst>
                <a:gd name="T0" fmla="*/ 571 w 589"/>
                <a:gd name="T1" fmla="*/ 428 h 564"/>
                <a:gd name="T2" fmla="*/ 509 w 589"/>
                <a:gd name="T3" fmla="*/ 520 h 564"/>
                <a:gd name="T4" fmla="*/ 519 w 589"/>
                <a:gd name="T5" fmla="*/ 564 h 564"/>
                <a:gd name="T6" fmla="*/ 448 w 589"/>
                <a:gd name="T7" fmla="*/ 527 h 564"/>
                <a:gd name="T8" fmla="*/ 399 w 589"/>
                <a:gd name="T9" fmla="*/ 538 h 564"/>
                <a:gd name="T10" fmla="*/ 361 w 589"/>
                <a:gd name="T11" fmla="*/ 535 h 564"/>
                <a:gd name="T12" fmla="*/ 345 w 589"/>
                <a:gd name="T13" fmla="*/ 550 h 564"/>
                <a:gd name="T14" fmla="*/ 330 w 589"/>
                <a:gd name="T15" fmla="*/ 535 h 564"/>
                <a:gd name="T16" fmla="*/ 307 w 589"/>
                <a:gd name="T17" fmla="*/ 512 h 564"/>
                <a:gd name="T18" fmla="*/ 274 w 589"/>
                <a:gd name="T19" fmla="*/ 532 h 564"/>
                <a:gd name="T20" fmla="*/ 267 w 589"/>
                <a:gd name="T21" fmla="*/ 512 h 564"/>
                <a:gd name="T22" fmla="*/ 252 w 589"/>
                <a:gd name="T23" fmla="*/ 486 h 564"/>
                <a:gd name="T24" fmla="*/ 217 w 589"/>
                <a:gd name="T25" fmla="*/ 472 h 564"/>
                <a:gd name="T26" fmla="*/ 208 w 589"/>
                <a:gd name="T27" fmla="*/ 476 h 564"/>
                <a:gd name="T28" fmla="*/ 197 w 589"/>
                <a:gd name="T29" fmla="*/ 445 h 564"/>
                <a:gd name="T30" fmla="*/ 197 w 589"/>
                <a:gd name="T31" fmla="*/ 445 h 564"/>
                <a:gd name="T32" fmla="*/ 181 w 589"/>
                <a:gd name="T33" fmla="*/ 446 h 564"/>
                <a:gd name="T34" fmla="*/ 148 w 589"/>
                <a:gd name="T35" fmla="*/ 428 h 564"/>
                <a:gd name="T36" fmla="*/ 148 w 589"/>
                <a:gd name="T37" fmla="*/ 428 h 564"/>
                <a:gd name="T38" fmla="*/ 148 w 589"/>
                <a:gd name="T39" fmla="*/ 452 h 564"/>
                <a:gd name="T40" fmla="*/ 131 w 589"/>
                <a:gd name="T41" fmla="*/ 462 h 564"/>
                <a:gd name="T42" fmla="*/ 120 w 589"/>
                <a:gd name="T43" fmla="*/ 411 h 564"/>
                <a:gd name="T44" fmla="*/ 75 w 589"/>
                <a:gd name="T45" fmla="*/ 392 h 564"/>
                <a:gd name="T46" fmla="*/ 74 w 589"/>
                <a:gd name="T47" fmla="*/ 392 h 564"/>
                <a:gd name="T48" fmla="*/ 54 w 589"/>
                <a:gd name="T49" fmla="*/ 383 h 564"/>
                <a:gd name="T50" fmla="*/ 51 w 589"/>
                <a:gd name="T51" fmla="*/ 383 h 564"/>
                <a:gd name="T52" fmla="*/ 52 w 589"/>
                <a:gd name="T53" fmla="*/ 327 h 564"/>
                <a:gd name="T54" fmla="*/ 39 w 589"/>
                <a:gd name="T55" fmla="*/ 313 h 564"/>
                <a:gd name="T56" fmla="*/ 25 w 589"/>
                <a:gd name="T57" fmla="*/ 228 h 564"/>
                <a:gd name="T58" fmla="*/ 1 w 589"/>
                <a:gd name="T59" fmla="*/ 185 h 564"/>
                <a:gd name="T60" fmla="*/ 0 w 589"/>
                <a:gd name="T61" fmla="*/ 175 h 564"/>
                <a:gd name="T62" fmla="*/ 15 w 589"/>
                <a:gd name="T63" fmla="*/ 160 h 564"/>
                <a:gd name="T64" fmla="*/ 12 w 589"/>
                <a:gd name="T65" fmla="*/ 137 h 564"/>
                <a:gd name="T66" fmla="*/ 15 w 589"/>
                <a:gd name="T67" fmla="*/ 105 h 564"/>
                <a:gd name="T68" fmla="*/ 27 w 589"/>
                <a:gd name="T69" fmla="*/ 92 h 564"/>
                <a:gd name="T70" fmla="*/ 33 w 589"/>
                <a:gd name="T71" fmla="*/ 73 h 564"/>
                <a:gd name="T72" fmla="*/ 119 w 589"/>
                <a:gd name="T73" fmla="*/ 48 h 564"/>
                <a:gd name="T74" fmla="*/ 148 w 589"/>
                <a:gd name="T75" fmla="*/ 24 h 564"/>
                <a:gd name="T76" fmla="*/ 174 w 589"/>
                <a:gd name="T77" fmla="*/ 11 h 564"/>
                <a:gd name="T78" fmla="*/ 245 w 589"/>
                <a:gd name="T79" fmla="*/ 0 h 564"/>
                <a:gd name="T80" fmla="*/ 266 w 589"/>
                <a:gd name="T81" fmla="*/ 23 h 564"/>
                <a:gd name="T82" fmla="*/ 243 w 589"/>
                <a:gd name="T83" fmla="*/ 10 h 564"/>
                <a:gd name="T84" fmla="*/ 266 w 589"/>
                <a:gd name="T85" fmla="*/ 47 h 564"/>
                <a:gd name="T86" fmla="*/ 296 w 589"/>
                <a:gd name="T87" fmla="*/ 55 h 564"/>
                <a:gd name="T88" fmla="*/ 415 w 589"/>
                <a:gd name="T89" fmla="*/ 50 h 564"/>
                <a:gd name="T90" fmla="*/ 529 w 589"/>
                <a:gd name="T91" fmla="*/ 58 h 564"/>
                <a:gd name="T92" fmla="*/ 568 w 589"/>
                <a:gd name="T93" fmla="*/ 199 h 564"/>
                <a:gd name="T94" fmla="*/ 531 w 589"/>
                <a:gd name="T95" fmla="*/ 240 h 564"/>
                <a:gd name="T96" fmla="*/ 553 w 589"/>
                <a:gd name="T97" fmla="*/ 267 h 564"/>
                <a:gd name="T98" fmla="*/ 559 w 589"/>
                <a:gd name="T99" fmla="*/ 339 h 564"/>
                <a:gd name="T100" fmla="*/ 586 w 589"/>
                <a:gd name="T101" fmla="*/ 39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9" h="564">
                  <a:moveTo>
                    <a:pt x="589" y="419"/>
                  </a:moveTo>
                  <a:lnTo>
                    <a:pt x="571" y="428"/>
                  </a:lnTo>
                  <a:lnTo>
                    <a:pt x="560" y="445"/>
                  </a:lnTo>
                  <a:lnTo>
                    <a:pt x="509" y="520"/>
                  </a:lnTo>
                  <a:lnTo>
                    <a:pt x="514" y="555"/>
                  </a:lnTo>
                  <a:lnTo>
                    <a:pt x="519" y="564"/>
                  </a:lnTo>
                  <a:lnTo>
                    <a:pt x="501" y="558"/>
                  </a:lnTo>
                  <a:lnTo>
                    <a:pt x="448" y="527"/>
                  </a:lnTo>
                  <a:lnTo>
                    <a:pt x="408" y="527"/>
                  </a:lnTo>
                  <a:lnTo>
                    <a:pt x="399" y="538"/>
                  </a:lnTo>
                  <a:lnTo>
                    <a:pt x="388" y="531"/>
                  </a:lnTo>
                  <a:lnTo>
                    <a:pt x="361" y="535"/>
                  </a:lnTo>
                  <a:lnTo>
                    <a:pt x="349" y="541"/>
                  </a:lnTo>
                  <a:lnTo>
                    <a:pt x="345" y="550"/>
                  </a:lnTo>
                  <a:lnTo>
                    <a:pt x="330" y="548"/>
                  </a:lnTo>
                  <a:lnTo>
                    <a:pt x="330" y="535"/>
                  </a:lnTo>
                  <a:lnTo>
                    <a:pt x="315" y="527"/>
                  </a:lnTo>
                  <a:lnTo>
                    <a:pt x="307" y="512"/>
                  </a:lnTo>
                  <a:lnTo>
                    <a:pt x="274" y="532"/>
                  </a:lnTo>
                  <a:lnTo>
                    <a:pt x="274" y="532"/>
                  </a:lnTo>
                  <a:lnTo>
                    <a:pt x="274" y="531"/>
                  </a:lnTo>
                  <a:lnTo>
                    <a:pt x="267" y="512"/>
                  </a:lnTo>
                  <a:lnTo>
                    <a:pt x="254" y="502"/>
                  </a:lnTo>
                  <a:lnTo>
                    <a:pt x="252" y="486"/>
                  </a:lnTo>
                  <a:lnTo>
                    <a:pt x="217" y="472"/>
                  </a:lnTo>
                  <a:lnTo>
                    <a:pt x="217" y="472"/>
                  </a:lnTo>
                  <a:lnTo>
                    <a:pt x="217" y="472"/>
                  </a:lnTo>
                  <a:lnTo>
                    <a:pt x="208" y="476"/>
                  </a:lnTo>
                  <a:lnTo>
                    <a:pt x="195" y="462"/>
                  </a:lnTo>
                  <a:lnTo>
                    <a:pt x="197" y="445"/>
                  </a:lnTo>
                  <a:lnTo>
                    <a:pt x="197" y="445"/>
                  </a:lnTo>
                  <a:lnTo>
                    <a:pt x="197" y="445"/>
                  </a:lnTo>
                  <a:lnTo>
                    <a:pt x="181" y="446"/>
                  </a:lnTo>
                  <a:lnTo>
                    <a:pt x="181" y="446"/>
                  </a:lnTo>
                  <a:lnTo>
                    <a:pt x="148" y="428"/>
                  </a:lnTo>
                  <a:lnTo>
                    <a:pt x="148" y="428"/>
                  </a:lnTo>
                  <a:lnTo>
                    <a:pt x="148" y="428"/>
                  </a:lnTo>
                  <a:lnTo>
                    <a:pt x="148" y="428"/>
                  </a:lnTo>
                  <a:lnTo>
                    <a:pt x="141" y="433"/>
                  </a:lnTo>
                  <a:lnTo>
                    <a:pt x="148" y="452"/>
                  </a:lnTo>
                  <a:lnTo>
                    <a:pt x="131" y="462"/>
                  </a:lnTo>
                  <a:lnTo>
                    <a:pt x="131" y="462"/>
                  </a:lnTo>
                  <a:lnTo>
                    <a:pt x="113" y="435"/>
                  </a:lnTo>
                  <a:lnTo>
                    <a:pt x="120" y="411"/>
                  </a:lnTo>
                  <a:lnTo>
                    <a:pt x="119" y="410"/>
                  </a:lnTo>
                  <a:lnTo>
                    <a:pt x="75" y="392"/>
                  </a:lnTo>
                  <a:lnTo>
                    <a:pt x="75" y="392"/>
                  </a:lnTo>
                  <a:lnTo>
                    <a:pt x="74" y="392"/>
                  </a:lnTo>
                  <a:lnTo>
                    <a:pt x="74" y="392"/>
                  </a:lnTo>
                  <a:lnTo>
                    <a:pt x="54" y="383"/>
                  </a:lnTo>
                  <a:lnTo>
                    <a:pt x="52" y="383"/>
                  </a:lnTo>
                  <a:lnTo>
                    <a:pt x="51" y="383"/>
                  </a:lnTo>
                  <a:lnTo>
                    <a:pt x="52" y="327"/>
                  </a:lnTo>
                  <a:lnTo>
                    <a:pt x="52" y="327"/>
                  </a:lnTo>
                  <a:lnTo>
                    <a:pt x="52" y="325"/>
                  </a:lnTo>
                  <a:lnTo>
                    <a:pt x="39" y="313"/>
                  </a:lnTo>
                  <a:lnTo>
                    <a:pt x="37" y="238"/>
                  </a:lnTo>
                  <a:lnTo>
                    <a:pt x="25" y="228"/>
                  </a:lnTo>
                  <a:lnTo>
                    <a:pt x="25" y="208"/>
                  </a:lnTo>
                  <a:lnTo>
                    <a:pt x="1" y="185"/>
                  </a:lnTo>
                  <a:lnTo>
                    <a:pt x="0" y="175"/>
                  </a:lnTo>
                  <a:lnTo>
                    <a:pt x="0" y="175"/>
                  </a:lnTo>
                  <a:lnTo>
                    <a:pt x="15" y="162"/>
                  </a:lnTo>
                  <a:lnTo>
                    <a:pt x="15" y="160"/>
                  </a:lnTo>
                  <a:lnTo>
                    <a:pt x="15" y="160"/>
                  </a:lnTo>
                  <a:lnTo>
                    <a:pt x="12" y="137"/>
                  </a:lnTo>
                  <a:lnTo>
                    <a:pt x="12" y="137"/>
                  </a:lnTo>
                  <a:lnTo>
                    <a:pt x="15" y="105"/>
                  </a:lnTo>
                  <a:lnTo>
                    <a:pt x="21" y="113"/>
                  </a:lnTo>
                  <a:lnTo>
                    <a:pt x="27" y="92"/>
                  </a:lnTo>
                  <a:lnTo>
                    <a:pt x="17" y="81"/>
                  </a:lnTo>
                  <a:lnTo>
                    <a:pt x="33" y="73"/>
                  </a:lnTo>
                  <a:lnTo>
                    <a:pt x="102" y="55"/>
                  </a:lnTo>
                  <a:lnTo>
                    <a:pt x="119" y="48"/>
                  </a:lnTo>
                  <a:lnTo>
                    <a:pt x="138" y="27"/>
                  </a:lnTo>
                  <a:lnTo>
                    <a:pt x="148" y="24"/>
                  </a:lnTo>
                  <a:lnTo>
                    <a:pt x="148" y="23"/>
                  </a:lnTo>
                  <a:lnTo>
                    <a:pt x="174" y="11"/>
                  </a:lnTo>
                  <a:lnTo>
                    <a:pt x="229" y="0"/>
                  </a:lnTo>
                  <a:lnTo>
                    <a:pt x="245" y="0"/>
                  </a:lnTo>
                  <a:lnTo>
                    <a:pt x="268" y="19"/>
                  </a:lnTo>
                  <a:lnTo>
                    <a:pt x="266" y="23"/>
                  </a:lnTo>
                  <a:lnTo>
                    <a:pt x="246" y="7"/>
                  </a:lnTo>
                  <a:lnTo>
                    <a:pt x="243" y="10"/>
                  </a:lnTo>
                  <a:lnTo>
                    <a:pt x="249" y="34"/>
                  </a:lnTo>
                  <a:lnTo>
                    <a:pt x="266" y="47"/>
                  </a:lnTo>
                  <a:lnTo>
                    <a:pt x="286" y="47"/>
                  </a:lnTo>
                  <a:lnTo>
                    <a:pt x="296" y="55"/>
                  </a:lnTo>
                  <a:lnTo>
                    <a:pt x="323" y="40"/>
                  </a:lnTo>
                  <a:lnTo>
                    <a:pt x="415" y="50"/>
                  </a:lnTo>
                  <a:lnTo>
                    <a:pt x="498" y="40"/>
                  </a:lnTo>
                  <a:lnTo>
                    <a:pt x="529" y="58"/>
                  </a:lnTo>
                  <a:lnTo>
                    <a:pt x="564" y="154"/>
                  </a:lnTo>
                  <a:lnTo>
                    <a:pt x="568" y="199"/>
                  </a:lnTo>
                  <a:lnTo>
                    <a:pt x="545" y="215"/>
                  </a:lnTo>
                  <a:lnTo>
                    <a:pt x="531" y="240"/>
                  </a:lnTo>
                  <a:lnTo>
                    <a:pt x="529" y="248"/>
                  </a:lnTo>
                  <a:lnTo>
                    <a:pt x="553" y="267"/>
                  </a:lnTo>
                  <a:lnTo>
                    <a:pt x="553" y="310"/>
                  </a:lnTo>
                  <a:lnTo>
                    <a:pt x="559" y="339"/>
                  </a:lnTo>
                  <a:lnTo>
                    <a:pt x="576" y="366"/>
                  </a:lnTo>
                  <a:lnTo>
                    <a:pt x="586" y="396"/>
                  </a:lnTo>
                  <a:lnTo>
                    <a:pt x="589" y="41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40" name="Freeform 29">
              <a:extLst>
                <a:ext uri="{FF2B5EF4-FFF2-40B4-BE49-F238E27FC236}">
                  <a16:creationId xmlns:a16="http://schemas.microsoft.com/office/drawing/2014/main" id="{2E92BB97-5127-4A7F-9512-81F03833CF82}"/>
                </a:ext>
              </a:extLst>
            </p:cNvPr>
            <p:cNvSpPr>
              <a:spLocks/>
            </p:cNvSpPr>
            <p:nvPr/>
          </p:nvSpPr>
          <p:spPr bwMode="auto">
            <a:xfrm>
              <a:off x="8751888" y="3467100"/>
              <a:ext cx="669925" cy="439738"/>
            </a:xfrm>
            <a:custGeom>
              <a:avLst/>
              <a:gdLst>
                <a:gd name="T0" fmla="*/ 422 w 422"/>
                <a:gd name="T1" fmla="*/ 46 h 277"/>
                <a:gd name="T2" fmla="*/ 406 w 422"/>
                <a:gd name="T3" fmla="*/ 66 h 277"/>
                <a:gd name="T4" fmla="*/ 391 w 422"/>
                <a:gd name="T5" fmla="*/ 67 h 277"/>
                <a:gd name="T6" fmla="*/ 377 w 422"/>
                <a:gd name="T7" fmla="*/ 76 h 277"/>
                <a:gd name="T8" fmla="*/ 371 w 422"/>
                <a:gd name="T9" fmla="*/ 91 h 277"/>
                <a:gd name="T10" fmla="*/ 343 w 422"/>
                <a:gd name="T11" fmla="*/ 157 h 277"/>
                <a:gd name="T12" fmla="*/ 319 w 422"/>
                <a:gd name="T13" fmla="*/ 216 h 277"/>
                <a:gd name="T14" fmla="*/ 296 w 422"/>
                <a:gd name="T15" fmla="*/ 217 h 277"/>
                <a:gd name="T16" fmla="*/ 288 w 422"/>
                <a:gd name="T17" fmla="*/ 229 h 277"/>
                <a:gd name="T18" fmla="*/ 258 w 422"/>
                <a:gd name="T19" fmla="*/ 231 h 277"/>
                <a:gd name="T20" fmla="*/ 223 w 422"/>
                <a:gd name="T21" fmla="*/ 232 h 277"/>
                <a:gd name="T22" fmla="*/ 207 w 422"/>
                <a:gd name="T23" fmla="*/ 249 h 277"/>
                <a:gd name="T24" fmla="*/ 190 w 422"/>
                <a:gd name="T25" fmla="*/ 248 h 277"/>
                <a:gd name="T26" fmla="*/ 179 w 422"/>
                <a:gd name="T27" fmla="*/ 259 h 277"/>
                <a:gd name="T28" fmla="*/ 165 w 422"/>
                <a:gd name="T29" fmla="*/ 260 h 277"/>
                <a:gd name="T30" fmla="*/ 146 w 422"/>
                <a:gd name="T31" fmla="*/ 277 h 277"/>
                <a:gd name="T32" fmla="*/ 110 w 422"/>
                <a:gd name="T33" fmla="*/ 276 h 277"/>
                <a:gd name="T34" fmla="*/ 88 w 422"/>
                <a:gd name="T35" fmla="*/ 261 h 277"/>
                <a:gd name="T36" fmla="*/ 74 w 422"/>
                <a:gd name="T37" fmla="*/ 257 h 277"/>
                <a:gd name="T38" fmla="*/ 39 w 422"/>
                <a:gd name="T39" fmla="*/ 225 h 277"/>
                <a:gd name="T40" fmla="*/ 18 w 422"/>
                <a:gd name="T41" fmla="*/ 208 h 277"/>
                <a:gd name="T42" fmla="*/ 8 w 422"/>
                <a:gd name="T43" fmla="*/ 181 h 277"/>
                <a:gd name="T44" fmla="*/ 7 w 422"/>
                <a:gd name="T45" fmla="*/ 175 h 277"/>
                <a:gd name="T46" fmla="*/ 0 w 422"/>
                <a:gd name="T47" fmla="*/ 177 h 277"/>
                <a:gd name="T48" fmla="*/ 9 w 422"/>
                <a:gd name="T49" fmla="*/ 162 h 277"/>
                <a:gd name="T50" fmla="*/ 18 w 422"/>
                <a:gd name="T51" fmla="*/ 160 h 277"/>
                <a:gd name="T52" fmla="*/ 19 w 422"/>
                <a:gd name="T53" fmla="*/ 147 h 277"/>
                <a:gd name="T54" fmla="*/ 14 w 422"/>
                <a:gd name="T55" fmla="*/ 142 h 277"/>
                <a:gd name="T56" fmla="*/ 28 w 422"/>
                <a:gd name="T57" fmla="*/ 116 h 277"/>
                <a:gd name="T58" fmla="*/ 30 w 422"/>
                <a:gd name="T59" fmla="*/ 108 h 277"/>
                <a:gd name="T60" fmla="*/ 19 w 422"/>
                <a:gd name="T61" fmla="*/ 99 h 277"/>
                <a:gd name="T62" fmla="*/ 26 w 422"/>
                <a:gd name="T63" fmla="*/ 93 h 277"/>
                <a:gd name="T64" fmla="*/ 31 w 422"/>
                <a:gd name="T65" fmla="*/ 95 h 277"/>
                <a:gd name="T66" fmla="*/ 54 w 422"/>
                <a:gd name="T67" fmla="*/ 95 h 277"/>
                <a:gd name="T68" fmla="*/ 54 w 422"/>
                <a:gd name="T69" fmla="*/ 95 h 277"/>
                <a:gd name="T70" fmla="*/ 56 w 422"/>
                <a:gd name="T71" fmla="*/ 95 h 277"/>
                <a:gd name="T72" fmla="*/ 57 w 422"/>
                <a:gd name="T73" fmla="*/ 65 h 277"/>
                <a:gd name="T74" fmla="*/ 89 w 422"/>
                <a:gd name="T75" fmla="*/ 83 h 277"/>
                <a:gd name="T76" fmla="*/ 99 w 422"/>
                <a:gd name="T77" fmla="*/ 90 h 277"/>
                <a:gd name="T78" fmla="*/ 110 w 422"/>
                <a:gd name="T79" fmla="*/ 90 h 277"/>
                <a:gd name="T80" fmla="*/ 138 w 422"/>
                <a:gd name="T81" fmla="*/ 91 h 277"/>
                <a:gd name="T82" fmla="*/ 163 w 422"/>
                <a:gd name="T83" fmla="*/ 80 h 277"/>
                <a:gd name="T84" fmla="*/ 161 w 422"/>
                <a:gd name="T85" fmla="*/ 60 h 277"/>
                <a:gd name="T86" fmla="*/ 173 w 422"/>
                <a:gd name="T87" fmla="*/ 57 h 277"/>
                <a:gd name="T88" fmla="*/ 200 w 422"/>
                <a:gd name="T89" fmla="*/ 56 h 277"/>
                <a:gd name="T90" fmla="*/ 208 w 422"/>
                <a:gd name="T91" fmla="*/ 40 h 277"/>
                <a:gd name="T92" fmla="*/ 229 w 422"/>
                <a:gd name="T93" fmla="*/ 48 h 277"/>
                <a:gd name="T94" fmla="*/ 242 w 422"/>
                <a:gd name="T95" fmla="*/ 40 h 277"/>
                <a:gd name="T96" fmla="*/ 257 w 422"/>
                <a:gd name="T97" fmla="*/ 33 h 277"/>
                <a:gd name="T98" fmla="*/ 263 w 422"/>
                <a:gd name="T99" fmla="*/ 16 h 277"/>
                <a:gd name="T100" fmla="*/ 269 w 422"/>
                <a:gd name="T101" fmla="*/ 5 h 277"/>
                <a:gd name="T102" fmla="*/ 303 w 422"/>
                <a:gd name="T103" fmla="*/ 9 h 277"/>
                <a:gd name="T104" fmla="*/ 321 w 422"/>
                <a:gd name="T105" fmla="*/ 0 h 277"/>
                <a:gd name="T106" fmla="*/ 343 w 422"/>
                <a:gd name="T107" fmla="*/ 17 h 277"/>
                <a:gd name="T108" fmla="*/ 369 w 422"/>
                <a:gd name="T109" fmla="*/ 9 h 277"/>
                <a:gd name="T110" fmla="*/ 380 w 422"/>
                <a:gd name="T111" fmla="*/ 20 h 277"/>
                <a:gd name="T112" fmla="*/ 400 w 422"/>
                <a:gd name="T113" fmla="*/ 39 h 277"/>
                <a:gd name="T114" fmla="*/ 416 w 422"/>
                <a:gd name="T115" fmla="*/ 39 h 277"/>
                <a:gd name="T116" fmla="*/ 422 w 422"/>
                <a:gd name="T117" fmla="*/ 4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2" h="277">
                  <a:moveTo>
                    <a:pt x="422" y="46"/>
                  </a:moveTo>
                  <a:lnTo>
                    <a:pt x="406" y="66"/>
                  </a:lnTo>
                  <a:lnTo>
                    <a:pt x="391" y="67"/>
                  </a:lnTo>
                  <a:lnTo>
                    <a:pt x="377" y="76"/>
                  </a:lnTo>
                  <a:lnTo>
                    <a:pt x="371" y="91"/>
                  </a:lnTo>
                  <a:lnTo>
                    <a:pt x="343" y="157"/>
                  </a:lnTo>
                  <a:lnTo>
                    <a:pt x="319" y="216"/>
                  </a:lnTo>
                  <a:lnTo>
                    <a:pt x="296" y="217"/>
                  </a:lnTo>
                  <a:lnTo>
                    <a:pt x="288" y="229"/>
                  </a:lnTo>
                  <a:lnTo>
                    <a:pt x="258" y="231"/>
                  </a:lnTo>
                  <a:lnTo>
                    <a:pt x="223" y="232"/>
                  </a:lnTo>
                  <a:lnTo>
                    <a:pt x="207" y="249"/>
                  </a:lnTo>
                  <a:lnTo>
                    <a:pt x="190" y="248"/>
                  </a:lnTo>
                  <a:lnTo>
                    <a:pt x="179" y="259"/>
                  </a:lnTo>
                  <a:lnTo>
                    <a:pt x="165" y="260"/>
                  </a:lnTo>
                  <a:lnTo>
                    <a:pt x="146" y="277"/>
                  </a:lnTo>
                  <a:lnTo>
                    <a:pt x="110" y="276"/>
                  </a:lnTo>
                  <a:lnTo>
                    <a:pt x="88" y="261"/>
                  </a:lnTo>
                  <a:lnTo>
                    <a:pt x="74" y="257"/>
                  </a:lnTo>
                  <a:lnTo>
                    <a:pt x="39" y="225"/>
                  </a:lnTo>
                  <a:lnTo>
                    <a:pt x="18" y="208"/>
                  </a:lnTo>
                  <a:lnTo>
                    <a:pt x="8" y="181"/>
                  </a:lnTo>
                  <a:lnTo>
                    <a:pt x="7" y="175"/>
                  </a:lnTo>
                  <a:lnTo>
                    <a:pt x="0" y="177"/>
                  </a:lnTo>
                  <a:lnTo>
                    <a:pt x="9" y="162"/>
                  </a:lnTo>
                  <a:lnTo>
                    <a:pt x="18" y="160"/>
                  </a:lnTo>
                  <a:lnTo>
                    <a:pt x="19" y="147"/>
                  </a:lnTo>
                  <a:lnTo>
                    <a:pt x="14" y="142"/>
                  </a:lnTo>
                  <a:lnTo>
                    <a:pt x="28" y="116"/>
                  </a:lnTo>
                  <a:lnTo>
                    <a:pt x="30" y="108"/>
                  </a:lnTo>
                  <a:lnTo>
                    <a:pt x="19" y="99"/>
                  </a:lnTo>
                  <a:lnTo>
                    <a:pt x="26" y="93"/>
                  </a:lnTo>
                  <a:lnTo>
                    <a:pt x="31" y="95"/>
                  </a:lnTo>
                  <a:lnTo>
                    <a:pt x="54" y="95"/>
                  </a:lnTo>
                  <a:lnTo>
                    <a:pt x="54" y="95"/>
                  </a:lnTo>
                  <a:lnTo>
                    <a:pt x="56" y="95"/>
                  </a:lnTo>
                  <a:lnTo>
                    <a:pt x="57" y="65"/>
                  </a:lnTo>
                  <a:lnTo>
                    <a:pt x="89" y="83"/>
                  </a:lnTo>
                  <a:lnTo>
                    <a:pt x="99" y="90"/>
                  </a:lnTo>
                  <a:lnTo>
                    <a:pt x="110" y="90"/>
                  </a:lnTo>
                  <a:lnTo>
                    <a:pt x="138" y="91"/>
                  </a:lnTo>
                  <a:lnTo>
                    <a:pt x="163" y="80"/>
                  </a:lnTo>
                  <a:lnTo>
                    <a:pt x="161" y="60"/>
                  </a:lnTo>
                  <a:lnTo>
                    <a:pt x="173" y="57"/>
                  </a:lnTo>
                  <a:lnTo>
                    <a:pt x="200" y="56"/>
                  </a:lnTo>
                  <a:lnTo>
                    <a:pt x="208" y="40"/>
                  </a:lnTo>
                  <a:lnTo>
                    <a:pt x="229" y="48"/>
                  </a:lnTo>
                  <a:lnTo>
                    <a:pt x="242" y="40"/>
                  </a:lnTo>
                  <a:lnTo>
                    <a:pt x="257" y="33"/>
                  </a:lnTo>
                  <a:lnTo>
                    <a:pt x="263" y="16"/>
                  </a:lnTo>
                  <a:lnTo>
                    <a:pt x="269" y="5"/>
                  </a:lnTo>
                  <a:lnTo>
                    <a:pt x="303" y="9"/>
                  </a:lnTo>
                  <a:lnTo>
                    <a:pt x="321" y="0"/>
                  </a:lnTo>
                  <a:lnTo>
                    <a:pt x="343" y="17"/>
                  </a:lnTo>
                  <a:lnTo>
                    <a:pt x="369" y="9"/>
                  </a:lnTo>
                  <a:lnTo>
                    <a:pt x="380" y="20"/>
                  </a:lnTo>
                  <a:lnTo>
                    <a:pt x="400" y="39"/>
                  </a:lnTo>
                  <a:lnTo>
                    <a:pt x="416" y="39"/>
                  </a:lnTo>
                  <a:lnTo>
                    <a:pt x="422" y="4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41" name="Freeform 30">
              <a:extLst>
                <a:ext uri="{FF2B5EF4-FFF2-40B4-BE49-F238E27FC236}">
                  <a16:creationId xmlns:a16="http://schemas.microsoft.com/office/drawing/2014/main" id="{E1F52813-1F15-4A8A-8FDF-25810E22E0DD}"/>
                </a:ext>
              </a:extLst>
            </p:cNvPr>
            <p:cNvSpPr>
              <a:spLocks/>
            </p:cNvSpPr>
            <p:nvPr/>
          </p:nvSpPr>
          <p:spPr bwMode="auto">
            <a:xfrm>
              <a:off x="9161463" y="3446463"/>
              <a:ext cx="1012825" cy="725488"/>
            </a:xfrm>
            <a:custGeom>
              <a:avLst/>
              <a:gdLst>
                <a:gd name="T0" fmla="*/ 638 w 638"/>
                <a:gd name="T1" fmla="*/ 240 h 457"/>
                <a:gd name="T2" fmla="*/ 633 w 638"/>
                <a:gd name="T3" fmla="*/ 293 h 457"/>
                <a:gd name="T4" fmla="*/ 611 w 638"/>
                <a:gd name="T5" fmla="*/ 298 h 457"/>
                <a:gd name="T6" fmla="*/ 605 w 638"/>
                <a:gd name="T7" fmla="*/ 280 h 457"/>
                <a:gd name="T8" fmla="*/ 593 w 638"/>
                <a:gd name="T9" fmla="*/ 283 h 457"/>
                <a:gd name="T10" fmla="*/ 593 w 638"/>
                <a:gd name="T11" fmla="*/ 303 h 457"/>
                <a:gd name="T12" fmla="*/ 590 w 638"/>
                <a:gd name="T13" fmla="*/ 324 h 457"/>
                <a:gd name="T14" fmla="*/ 587 w 638"/>
                <a:gd name="T15" fmla="*/ 346 h 457"/>
                <a:gd name="T16" fmla="*/ 591 w 638"/>
                <a:gd name="T17" fmla="*/ 405 h 457"/>
                <a:gd name="T18" fmla="*/ 585 w 638"/>
                <a:gd name="T19" fmla="*/ 404 h 457"/>
                <a:gd name="T20" fmla="*/ 490 w 638"/>
                <a:gd name="T21" fmla="*/ 387 h 457"/>
                <a:gd name="T22" fmla="*/ 478 w 638"/>
                <a:gd name="T23" fmla="*/ 384 h 457"/>
                <a:gd name="T24" fmla="*/ 435 w 638"/>
                <a:gd name="T25" fmla="*/ 403 h 457"/>
                <a:gd name="T26" fmla="*/ 391 w 638"/>
                <a:gd name="T27" fmla="*/ 447 h 457"/>
                <a:gd name="T28" fmla="*/ 313 w 638"/>
                <a:gd name="T29" fmla="*/ 450 h 457"/>
                <a:gd name="T30" fmla="*/ 302 w 638"/>
                <a:gd name="T31" fmla="*/ 457 h 457"/>
                <a:gd name="T32" fmla="*/ 290 w 638"/>
                <a:gd name="T33" fmla="*/ 457 h 457"/>
                <a:gd name="T34" fmla="*/ 201 w 638"/>
                <a:gd name="T35" fmla="*/ 456 h 457"/>
                <a:gd name="T36" fmla="*/ 199 w 638"/>
                <a:gd name="T37" fmla="*/ 440 h 457"/>
                <a:gd name="T38" fmla="*/ 208 w 638"/>
                <a:gd name="T39" fmla="*/ 432 h 457"/>
                <a:gd name="T40" fmla="*/ 174 w 638"/>
                <a:gd name="T41" fmla="*/ 407 h 457"/>
                <a:gd name="T42" fmla="*/ 167 w 638"/>
                <a:gd name="T43" fmla="*/ 403 h 457"/>
                <a:gd name="T44" fmla="*/ 185 w 638"/>
                <a:gd name="T45" fmla="*/ 384 h 457"/>
                <a:gd name="T46" fmla="*/ 172 w 638"/>
                <a:gd name="T47" fmla="*/ 375 h 457"/>
                <a:gd name="T48" fmla="*/ 166 w 638"/>
                <a:gd name="T49" fmla="*/ 371 h 457"/>
                <a:gd name="T50" fmla="*/ 143 w 638"/>
                <a:gd name="T51" fmla="*/ 395 h 457"/>
                <a:gd name="T52" fmla="*/ 88 w 638"/>
                <a:gd name="T53" fmla="*/ 352 h 457"/>
                <a:gd name="T54" fmla="*/ 96 w 638"/>
                <a:gd name="T55" fmla="*/ 336 h 457"/>
                <a:gd name="T56" fmla="*/ 48 w 638"/>
                <a:gd name="T57" fmla="*/ 314 h 457"/>
                <a:gd name="T58" fmla="*/ 44 w 638"/>
                <a:gd name="T59" fmla="*/ 284 h 457"/>
                <a:gd name="T60" fmla="*/ 17 w 638"/>
                <a:gd name="T61" fmla="*/ 270 h 457"/>
                <a:gd name="T62" fmla="*/ 0 w 638"/>
                <a:gd name="T63" fmla="*/ 244 h 457"/>
                <a:gd name="T64" fmla="*/ 30 w 638"/>
                <a:gd name="T65" fmla="*/ 242 h 457"/>
                <a:gd name="T66" fmla="*/ 38 w 638"/>
                <a:gd name="T67" fmla="*/ 230 h 457"/>
                <a:gd name="T68" fmla="*/ 61 w 638"/>
                <a:gd name="T69" fmla="*/ 229 h 457"/>
                <a:gd name="T70" fmla="*/ 61 w 638"/>
                <a:gd name="T71" fmla="*/ 229 h 457"/>
                <a:gd name="T72" fmla="*/ 86 w 638"/>
                <a:gd name="T73" fmla="*/ 170 h 457"/>
                <a:gd name="T74" fmla="*/ 92 w 638"/>
                <a:gd name="T75" fmla="*/ 155 h 457"/>
                <a:gd name="T76" fmla="*/ 114 w 638"/>
                <a:gd name="T77" fmla="*/ 104 h 457"/>
                <a:gd name="T78" fmla="*/ 119 w 638"/>
                <a:gd name="T79" fmla="*/ 89 h 457"/>
                <a:gd name="T80" fmla="*/ 133 w 638"/>
                <a:gd name="T81" fmla="*/ 80 h 457"/>
                <a:gd name="T82" fmla="*/ 148 w 638"/>
                <a:gd name="T83" fmla="*/ 79 h 457"/>
                <a:gd name="T84" fmla="*/ 164 w 638"/>
                <a:gd name="T85" fmla="*/ 59 h 457"/>
                <a:gd name="T86" fmla="*/ 172 w 638"/>
                <a:gd name="T87" fmla="*/ 61 h 457"/>
                <a:gd name="T88" fmla="*/ 171 w 638"/>
                <a:gd name="T89" fmla="*/ 46 h 457"/>
                <a:gd name="T90" fmla="*/ 195 w 638"/>
                <a:gd name="T91" fmla="*/ 56 h 457"/>
                <a:gd name="T92" fmla="*/ 264 w 638"/>
                <a:gd name="T93" fmla="*/ 53 h 457"/>
                <a:gd name="T94" fmla="*/ 290 w 638"/>
                <a:gd name="T95" fmla="*/ 68 h 457"/>
                <a:gd name="T96" fmla="*/ 309 w 638"/>
                <a:gd name="T97" fmla="*/ 63 h 457"/>
                <a:gd name="T98" fmla="*/ 316 w 638"/>
                <a:gd name="T99" fmla="*/ 42 h 457"/>
                <a:gd name="T100" fmla="*/ 367 w 638"/>
                <a:gd name="T101" fmla="*/ 34 h 457"/>
                <a:gd name="T102" fmla="*/ 378 w 638"/>
                <a:gd name="T103" fmla="*/ 11 h 457"/>
                <a:gd name="T104" fmla="*/ 401 w 638"/>
                <a:gd name="T105" fmla="*/ 0 h 457"/>
                <a:gd name="T106" fmla="*/ 464 w 638"/>
                <a:gd name="T107" fmla="*/ 69 h 457"/>
                <a:gd name="T108" fmla="*/ 520 w 638"/>
                <a:gd name="T109" fmla="*/ 136 h 457"/>
                <a:gd name="T110" fmla="*/ 524 w 638"/>
                <a:gd name="T111" fmla="*/ 183 h 457"/>
                <a:gd name="T112" fmla="*/ 527 w 638"/>
                <a:gd name="T113" fmla="*/ 222 h 457"/>
                <a:gd name="T114" fmla="*/ 527 w 638"/>
                <a:gd name="T115" fmla="*/ 238 h 457"/>
                <a:gd name="T116" fmla="*/ 539 w 638"/>
                <a:gd name="T117" fmla="*/ 247 h 457"/>
                <a:gd name="T118" fmla="*/ 556 w 638"/>
                <a:gd name="T119" fmla="*/ 261 h 457"/>
                <a:gd name="T120" fmla="*/ 578 w 638"/>
                <a:gd name="T121" fmla="*/ 261 h 457"/>
                <a:gd name="T122" fmla="*/ 621 w 638"/>
                <a:gd name="T123" fmla="*/ 232 h 457"/>
                <a:gd name="T124" fmla="*/ 638 w 638"/>
                <a:gd name="T125" fmla="*/ 24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8" h="457">
                  <a:moveTo>
                    <a:pt x="638" y="240"/>
                  </a:moveTo>
                  <a:lnTo>
                    <a:pt x="633" y="293"/>
                  </a:lnTo>
                  <a:lnTo>
                    <a:pt x="611" y="298"/>
                  </a:lnTo>
                  <a:lnTo>
                    <a:pt x="605" y="280"/>
                  </a:lnTo>
                  <a:lnTo>
                    <a:pt x="593" y="283"/>
                  </a:lnTo>
                  <a:lnTo>
                    <a:pt x="593" y="303"/>
                  </a:lnTo>
                  <a:lnTo>
                    <a:pt x="590" y="324"/>
                  </a:lnTo>
                  <a:lnTo>
                    <a:pt x="587" y="346"/>
                  </a:lnTo>
                  <a:lnTo>
                    <a:pt x="591" y="405"/>
                  </a:lnTo>
                  <a:lnTo>
                    <a:pt x="585" y="404"/>
                  </a:lnTo>
                  <a:lnTo>
                    <a:pt x="490" y="387"/>
                  </a:lnTo>
                  <a:lnTo>
                    <a:pt x="478" y="384"/>
                  </a:lnTo>
                  <a:lnTo>
                    <a:pt x="435" y="403"/>
                  </a:lnTo>
                  <a:lnTo>
                    <a:pt x="391" y="447"/>
                  </a:lnTo>
                  <a:lnTo>
                    <a:pt x="313" y="450"/>
                  </a:lnTo>
                  <a:lnTo>
                    <a:pt x="302" y="457"/>
                  </a:lnTo>
                  <a:lnTo>
                    <a:pt x="290" y="457"/>
                  </a:lnTo>
                  <a:lnTo>
                    <a:pt x="201" y="456"/>
                  </a:lnTo>
                  <a:lnTo>
                    <a:pt x="199" y="440"/>
                  </a:lnTo>
                  <a:lnTo>
                    <a:pt x="208" y="432"/>
                  </a:lnTo>
                  <a:lnTo>
                    <a:pt x="174" y="407"/>
                  </a:lnTo>
                  <a:lnTo>
                    <a:pt x="167" y="403"/>
                  </a:lnTo>
                  <a:lnTo>
                    <a:pt x="185" y="384"/>
                  </a:lnTo>
                  <a:lnTo>
                    <a:pt x="172" y="375"/>
                  </a:lnTo>
                  <a:lnTo>
                    <a:pt x="166" y="371"/>
                  </a:lnTo>
                  <a:lnTo>
                    <a:pt x="143" y="395"/>
                  </a:lnTo>
                  <a:lnTo>
                    <a:pt x="88" y="352"/>
                  </a:lnTo>
                  <a:lnTo>
                    <a:pt x="96" y="336"/>
                  </a:lnTo>
                  <a:lnTo>
                    <a:pt x="48" y="314"/>
                  </a:lnTo>
                  <a:lnTo>
                    <a:pt x="44" y="284"/>
                  </a:lnTo>
                  <a:lnTo>
                    <a:pt x="17" y="270"/>
                  </a:lnTo>
                  <a:lnTo>
                    <a:pt x="0" y="244"/>
                  </a:lnTo>
                  <a:lnTo>
                    <a:pt x="30" y="242"/>
                  </a:lnTo>
                  <a:lnTo>
                    <a:pt x="38" y="230"/>
                  </a:lnTo>
                  <a:lnTo>
                    <a:pt x="61" y="229"/>
                  </a:lnTo>
                  <a:lnTo>
                    <a:pt x="61" y="229"/>
                  </a:lnTo>
                  <a:lnTo>
                    <a:pt x="86" y="170"/>
                  </a:lnTo>
                  <a:lnTo>
                    <a:pt x="92" y="155"/>
                  </a:lnTo>
                  <a:lnTo>
                    <a:pt x="114" y="104"/>
                  </a:lnTo>
                  <a:lnTo>
                    <a:pt x="119" y="89"/>
                  </a:lnTo>
                  <a:lnTo>
                    <a:pt x="133" y="80"/>
                  </a:lnTo>
                  <a:lnTo>
                    <a:pt x="148" y="79"/>
                  </a:lnTo>
                  <a:lnTo>
                    <a:pt x="164" y="59"/>
                  </a:lnTo>
                  <a:lnTo>
                    <a:pt x="172" y="61"/>
                  </a:lnTo>
                  <a:lnTo>
                    <a:pt x="171" y="46"/>
                  </a:lnTo>
                  <a:lnTo>
                    <a:pt x="195" y="56"/>
                  </a:lnTo>
                  <a:lnTo>
                    <a:pt x="264" y="53"/>
                  </a:lnTo>
                  <a:lnTo>
                    <a:pt x="290" y="68"/>
                  </a:lnTo>
                  <a:lnTo>
                    <a:pt x="309" y="63"/>
                  </a:lnTo>
                  <a:lnTo>
                    <a:pt x="316" y="42"/>
                  </a:lnTo>
                  <a:lnTo>
                    <a:pt x="367" y="34"/>
                  </a:lnTo>
                  <a:lnTo>
                    <a:pt x="378" y="11"/>
                  </a:lnTo>
                  <a:lnTo>
                    <a:pt x="401" y="0"/>
                  </a:lnTo>
                  <a:lnTo>
                    <a:pt x="464" y="69"/>
                  </a:lnTo>
                  <a:lnTo>
                    <a:pt x="520" y="136"/>
                  </a:lnTo>
                  <a:lnTo>
                    <a:pt x="524" y="183"/>
                  </a:lnTo>
                  <a:lnTo>
                    <a:pt x="527" y="222"/>
                  </a:lnTo>
                  <a:lnTo>
                    <a:pt x="527" y="238"/>
                  </a:lnTo>
                  <a:lnTo>
                    <a:pt x="539" y="247"/>
                  </a:lnTo>
                  <a:lnTo>
                    <a:pt x="556" y="261"/>
                  </a:lnTo>
                  <a:lnTo>
                    <a:pt x="578" y="261"/>
                  </a:lnTo>
                  <a:lnTo>
                    <a:pt x="621" y="232"/>
                  </a:lnTo>
                  <a:lnTo>
                    <a:pt x="638" y="240"/>
                  </a:lnTo>
                  <a:close/>
                </a:path>
              </a:pathLst>
            </a:custGeom>
            <a:solidFill>
              <a:schemeClr val="bg2"/>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42" name="Freeform 31">
              <a:extLst>
                <a:ext uri="{FF2B5EF4-FFF2-40B4-BE49-F238E27FC236}">
                  <a16:creationId xmlns:a16="http://schemas.microsoft.com/office/drawing/2014/main" id="{62834B10-EC64-4003-87FA-F3A082D3502C}"/>
                </a:ext>
              </a:extLst>
            </p:cNvPr>
            <p:cNvSpPr>
              <a:spLocks/>
            </p:cNvSpPr>
            <p:nvPr/>
          </p:nvSpPr>
          <p:spPr bwMode="auto">
            <a:xfrm>
              <a:off x="8810625" y="3333750"/>
              <a:ext cx="560387" cy="277813"/>
            </a:xfrm>
            <a:custGeom>
              <a:avLst/>
              <a:gdLst>
                <a:gd name="T0" fmla="*/ 345 w 353"/>
                <a:gd name="T1" fmla="*/ 67 h 175"/>
                <a:gd name="T2" fmla="*/ 346 w 353"/>
                <a:gd name="T3" fmla="*/ 67 h 175"/>
                <a:gd name="T4" fmla="*/ 332 w 353"/>
                <a:gd name="T5" fmla="*/ 93 h 175"/>
                <a:gd name="T6" fmla="*/ 306 w 353"/>
                <a:gd name="T7" fmla="*/ 101 h 175"/>
                <a:gd name="T8" fmla="*/ 284 w 353"/>
                <a:gd name="T9" fmla="*/ 84 h 175"/>
                <a:gd name="T10" fmla="*/ 266 w 353"/>
                <a:gd name="T11" fmla="*/ 93 h 175"/>
                <a:gd name="T12" fmla="*/ 232 w 353"/>
                <a:gd name="T13" fmla="*/ 89 h 175"/>
                <a:gd name="T14" fmla="*/ 226 w 353"/>
                <a:gd name="T15" fmla="*/ 100 h 175"/>
                <a:gd name="T16" fmla="*/ 220 w 353"/>
                <a:gd name="T17" fmla="*/ 117 h 175"/>
                <a:gd name="T18" fmla="*/ 205 w 353"/>
                <a:gd name="T19" fmla="*/ 124 h 175"/>
                <a:gd name="T20" fmla="*/ 192 w 353"/>
                <a:gd name="T21" fmla="*/ 132 h 175"/>
                <a:gd name="T22" fmla="*/ 171 w 353"/>
                <a:gd name="T23" fmla="*/ 124 h 175"/>
                <a:gd name="T24" fmla="*/ 163 w 353"/>
                <a:gd name="T25" fmla="*/ 140 h 175"/>
                <a:gd name="T26" fmla="*/ 137 w 353"/>
                <a:gd name="T27" fmla="*/ 141 h 175"/>
                <a:gd name="T28" fmla="*/ 124 w 353"/>
                <a:gd name="T29" fmla="*/ 144 h 175"/>
                <a:gd name="T30" fmla="*/ 126 w 353"/>
                <a:gd name="T31" fmla="*/ 164 h 175"/>
                <a:gd name="T32" fmla="*/ 101 w 353"/>
                <a:gd name="T33" fmla="*/ 175 h 175"/>
                <a:gd name="T34" fmla="*/ 73 w 353"/>
                <a:gd name="T35" fmla="*/ 174 h 175"/>
                <a:gd name="T36" fmla="*/ 62 w 353"/>
                <a:gd name="T37" fmla="*/ 174 h 175"/>
                <a:gd name="T38" fmla="*/ 52 w 353"/>
                <a:gd name="T39" fmla="*/ 167 h 175"/>
                <a:gd name="T40" fmla="*/ 20 w 353"/>
                <a:gd name="T41" fmla="*/ 149 h 175"/>
                <a:gd name="T42" fmla="*/ 16 w 353"/>
                <a:gd name="T43" fmla="*/ 144 h 175"/>
                <a:gd name="T44" fmla="*/ 0 w 353"/>
                <a:gd name="T45" fmla="*/ 113 h 175"/>
                <a:gd name="T46" fmla="*/ 8 w 353"/>
                <a:gd name="T47" fmla="*/ 90 h 175"/>
                <a:gd name="T48" fmla="*/ 9 w 353"/>
                <a:gd name="T49" fmla="*/ 89 h 175"/>
                <a:gd name="T50" fmla="*/ 22 w 353"/>
                <a:gd name="T51" fmla="*/ 72 h 175"/>
                <a:gd name="T52" fmla="*/ 50 w 353"/>
                <a:gd name="T53" fmla="*/ 73 h 175"/>
                <a:gd name="T54" fmla="*/ 78 w 353"/>
                <a:gd name="T55" fmla="*/ 50 h 175"/>
                <a:gd name="T56" fmla="*/ 78 w 353"/>
                <a:gd name="T57" fmla="*/ 50 h 175"/>
                <a:gd name="T58" fmla="*/ 78 w 353"/>
                <a:gd name="T59" fmla="*/ 50 h 175"/>
                <a:gd name="T60" fmla="*/ 78 w 353"/>
                <a:gd name="T61" fmla="*/ 35 h 175"/>
                <a:gd name="T62" fmla="*/ 85 w 353"/>
                <a:gd name="T63" fmla="*/ 32 h 175"/>
                <a:gd name="T64" fmla="*/ 108 w 353"/>
                <a:gd name="T65" fmla="*/ 20 h 175"/>
                <a:gd name="T66" fmla="*/ 141 w 353"/>
                <a:gd name="T67" fmla="*/ 0 h 175"/>
                <a:gd name="T68" fmla="*/ 149 w 353"/>
                <a:gd name="T69" fmla="*/ 15 h 175"/>
                <a:gd name="T70" fmla="*/ 164 w 353"/>
                <a:gd name="T71" fmla="*/ 23 h 175"/>
                <a:gd name="T72" fmla="*/ 164 w 353"/>
                <a:gd name="T73" fmla="*/ 36 h 175"/>
                <a:gd name="T74" fmla="*/ 179 w 353"/>
                <a:gd name="T75" fmla="*/ 38 h 175"/>
                <a:gd name="T76" fmla="*/ 183 w 353"/>
                <a:gd name="T77" fmla="*/ 29 h 175"/>
                <a:gd name="T78" fmla="*/ 195 w 353"/>
                <a:gd name="T79" fmla="*/ 23 h 175"/>
                <a:gd name="T80" fmla="*/ 222 w 353"/>
                <a:gd name="T81" fmla="*/ 19 h 175"/>
                <a:gd name="T82" fmla="*/ 233 w 353"/>
                <a:gd name="T83" fmla="*/ 26 h 175"/>
                <a:gd name="T84" fmla="*/ 242 w 353"/>
                <a:gd name="T85" fmla="*/ 15 h 175"/>
                <a:gd name="T86" fmla="*/ 282 w 353"/>
                <a:gd name="T87" fmla="*/ 15 h 175"/>
                <a:gd name="T88" fmla="*/ 335 w 353"/>
                <a:gd name="T89" fmla="*/ 46 h 175"/>
                <a:gd name="T90" fmla="*/ 353 w 353"/>
                <a:gd name="T91" fmla="*/ 52 h 175"/>
                <a:gd name="T92" fmla="*/ 345 w 353"/>
                <a:gd name="T93" fmla="*/ 6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3" h="175">
                  <a:moveTo>
                    <a:pt x="345" y="67"/>
                  </a:moveTo>
                  <a:lnTo>
                    <a:pt x="346" y="67"/>
                  </a:lnTo>
                  <a:lnTo>
                    <a:pt x="332" y="93"/>
                  </a:lnTo>
                  <a:lnTo>
                    <a:pt x="306" y="101"/>
                  </a:lnTo>
                  <a:lnTo>
                    <a:pt x="284" y="84"/>
                  </a:lnTo>
                  <a:lnTo>
                    <a:pt x="266" y="93"/>
                  </a:lnTo>
                  <a:lnTo>
                    <a:pt x="232" y="89"/>
                  </a:lnTo>
                  <a:lnTo>
                    <a:pt x="226" y="100"/>
                  </a:lnTo>
                  <a:lnTo>
                    <a:pt x="220" y="117"/>
                  </a:lnTo>
                  <a:lnTo>
                    <a:pt x="205" y="124"/>
                  </a:lnTo>
                  <a:lnTo>
                    <a:pt x="192" y="132"/>
                  </a:lnTo>
                  <a:lnTo>
                    <a:pt x="171" y="124"/>
                  </a:lnTo>
                  <a:lnTo>
                    <a:pt x="163" y="140"/>
                  </a:lnTo>
                  <a:lnTo>
                    <a:pt x="137" y="141"/>
                  </a:lnTo>
                  <a:lnTo>
                    <a:pt x="124" y="144"/>
                  </a:lnTo>
                  <a:lnTo>
                    <a:pt x="126" y="164"/>
                  </a:lnTo>
                  <a:lnTo>
                    <a:pt x="101" y="175"/>
                  </a:lnTo>
                  <a:lnTo>
                    <a:pt x="73" y="174"/>
                  </a:lnTo>
                  <a:lnTo>
                    <a:pt x="62" y="174"/>
                  </a:lnTo>
                  <a:lnTo>
                    <a:pt x="52" y="167"/>
                  </a:lnTo>
                  <a:lnTo>
                    <a:pt x="20" y="149"/>
                  </a:lnTo>
                  <a:lnTo>
                    <a:pt x="16" y="144"/>
                  </a:lnTo>
                  <a:lnTo>
                    <a:pt x="0" y="113"/>
                  </a:lnTo>
                  <a:lnTo>
                    <a:pt x="8" y="90"/>
                  </a:lnTo>
                  <a:lnTo>
                    <a:pt x="9" y="89"/>
                  </a:lnTo>
                  <a:lnTo>
                    <a:pt x="22" y="72"/>
                  </a:lnTo>
                  <a:lnTo>
                    <a:pt x="50" y="73"/>
                  </a:lnTo>
                  <a:lnTo>
                    <a:pt x="78" y="50"/>
                  </a:lnTo>
                  <a:lnTo>
                    <a:pt x="78" y="50"/>
                  </a:lnTo>
                  <a:lnTo>
                    <a:pt x="78" y="50"/>
                  </a:lnTo>
                  <a:lnTo>
                    <a:pt x="78" y="35"/>
                  </a:lnTo>
                  <a:lnTo>
                    <a:pt x="85" y="32"/>
                  </a:lnTo>
                  <a:lnTo>
                    <a:pt x="108" y="20"/>
                  </a:lnTo>
                  <a:lnTo>
                    <a:pt x="141" y="0"/>
                  </a:lnTo>
                  <a:lnTo>
                    <a:pt x="149" y="15"/>
                  </a:lnTo>
                  <a:lnTo>
                    <a:pt x="164" y="23"/>
                  </a:lnTo>
                  <a:lnTo>
                    <a:pt x="164" y="36"/>
                  </a:lnTo>
                  <a:lnTo>
                    <a:pt x="179" y="38"/>
                  </a:lnTo>
                  <a:lnTo>
                    <a:pt x="183" y="29"/>
                  </a:lnTo>
                  <a:lnTo>
                    <a:pt x="195" y="23"/>
                  </a:lnTo>
                  <a:lnTo>
                    <a:pt x="222" y="19"/>
                  </a:lnTo>
                  <a:lnTo>
                    <a:pt x="233" y="26"/>
                  </a:lnTo>
                  <a:lnTo>
                    <a:pt x="242" y="15"/>
                  </a:lnTo>
                  <a:lnTo>
                    <a:pt x="282" y="15"/>
                  </a:lnTo>
                  <a:lnTo>
                    <a:pt x="335" y="46"/>
                  </a:lnTo>
                  <a:lnTo>
                    <a:pt x="353" y="52"/>
                  </a:lnTo>
                  <a:lnTo>
                    <a:pt x="345" y="6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43" name="Freeform 32">
              <a:extLst>
                <a:ext uri="{FF2B5EF4-FFF2-40B4-BE49-F238E27FC236}">
                  <a16:creationId xmlns:a16="http://schemas.microsoft.com/office/drawing/2014/main" id="{68BC5F2D-9727-41BA-A4E0-5FA6545233A6}"/>
                </a:ext>
              </a:extLst>
            </p:cNvPr>
            <p:cNvSpPr>
              <a:spLocks noEditPoints="1"/>
            </p:cNvSpPr>
            <p:nvPr/>
          </p:nvSpPr>
          <p:spPr bwMode="auto">
            <a:xfrm>
              <a:off x="7526338" y="2727325"/>
              <a:ext cx="381000" cy="512763"/>
            </a:xfrm>
            <a:custGeom>
              <a:avLst/>
              <a:gdLst>
                <a:gd name="T0" fmla="*/ 18 w 240"/>
                <a:gd name="T1" fmla="*/ 152 h 323"/>
                <a:gd name="T2" fmla="*/ 105 w 240"/>
                <a:gd name="T3" fmla="*/ 36 h 323"/>
                <a:gd name="T4" fmla="*/ 106 w 240"/>
                <a:gd name="T5" fmla="*/ 37 h 323"/>
                <a:gd name="T6" fmla="*/ 115 w 240"/>
                <a:gd name="T7" fmla="*/ 37 h 323"/>
                <a:gd name="T8" fmla="*/ 118 w 240"/>
                <a:gd name="T9" fmla="*/ 53 h 323"/>
                <a:gd name="T10" fmla="*/ 131 w 240"/>
                <a:gd name="T11" fmla="*/ 58 h 323"/>
                <a:gd name="T12" fmla="*/ 114 w 240"/>
                <a:gd name="T13" fmla="*/ 85 h 323"/>
                <a:gd name="T14" fmla="*/ 127 w 240"/>
                <a:gd name="T15" fmla="*/ 65 h 323"/>
                <a:gd name="T16" fmla="*/ 139 w 240"/>
                <a:gd name="T17" fmla="*/ 48 h 323"/>
                <a:gd name="T18" fmla="*/ 149 w 240"/>
                <a:gd name="T19" fmla="*/ 52 h 323"/>
                <a:gd name="T20" fmla="*/ 225 w 240"/>
                <a:gd name="T21" fmla="*/ 1 h 323"/>
                <a:gd name="T22" fmla="*/ 226 w 240"/>
                <a:gd name="T23" fmla="*/ 0 h 323"/>
                <a:gd name="T24" fmla="*/ 236 w 240"/>
                <a:gd name="T25" fmla="*/ 65 h 323"/>
                <a:gd name="T26" fmla="*/ 207 w 240"/>
                <a:gd name="T27" fmla="*/ 81 h 323"/>
                <a:gd name="T28" fmla="*/ 206 w 240"/>
                <a:gd name="T29" fmla="*/ 91 h 323"/>
                <a:gd name="T30" fmla="*/ 209 w 240"/>
                <a:gd name="T31" fmla="*/ 133 h 323"/>
                <a:gd name="T32" fmla="*/ 168 w 240"/>
                <a:gd name="T33" fmla="*/ 148 h 323"/>
                <a:gd name="T34" fmla="*/ 157 w 240"/>
                <a:gd name="T35" fmla="*/ 160 h 323"/>
                <a:gd name="T36" fmla="*/ 154 w 240"/>
                <a:gd name="T37" fmla="*/ 232 h 323"/>
                <a:gd name="T38" fmla="*/ 148 w 240"/>
                <a:gd name="T39" fmla="*/ 245 h 323"/>
                <a:gd name="T40" fmla="*/ 149 w 240"/>
                <a:gd name="T41" fmla="*/ 246 h 323"/>
                <a:gd name="T42" fmla="*/ 177 w 240"/>
                <a:gd name="T43" fmla="*/ 211 h 323"/>
                <a:gd name="T44" fmla="*/ 160 w 240"/>
                <a:gd name="T45" fmla="*/ 161 h 323"/>
                <a:gd name="T46" fmla="*/ 211 w 240"/>
                <a:gd name="T47" fmla="*/ 149 h 323"/>
                <a:gd name="T48" fmla="*/ 209 w 240"/>
                <a:gd name="T49" fmla="*/ 135 h 323"/>
                <a:gd name="T50" fmla="*/ 228 w 240"/>
                <a:gd name="T51" fmla="*/ 114 h 323"/>
                <a:gd name="T52" fmla="*/ 230 w 240"/>
                <a:gd name="T53" fmla="*/ 81 h 323"/>
                <a:gd name="T54" fmla="*/ 240 w 240"/>
                <a:gd name="T55" fmla="*/ 19 h 323"/>
                <a:gd name="T56" fmla="*/ 186 w 240"/>
                <a:gd name="T57" fmla="*/ 299 h 323"/>
                <a:gd name="T58" fmla="*/ 141 w 240"/>
                <a:gd name="T59" fmla="*/ 209 h 323"/>
                <a:gd name="T60" fmla="*/ 139 w 240"/>
                <a:gd name="T61" fmla="*/ 208 h 323"/>
                <a:gd name="T62" fmla="*/ 134 w 240"/>
                <a:gd name="T63" fmla="*/ 243 h 323"/>
                <a:gd name="T64" fmla="*/ 124 w 240"/>
                <a:gd name="T65" fmla="*/ 192 h 323"/>
                <a:gd name="T66" fmla="*/ 126 w 240"/>
                <a:gd name="T67" fmla="*/ 194 h 323"/>
                <a:gd name="T68" fmla="*/ 87 w 240"/>
                <a:gd name="T69" fmla="*/ 171 h 323"/>
                <a:gd name="T70" fmla="*/ 87 w 240"/>
                <a:gd name="T71" fmla="*/ 171 h 323"/>
                <a:gd name="T72" fmla="*/ 41 w 240"/>
                <a:gd name="T73" fmla="*/ 184 h 323"/>
                <a:gd name="T74" fmla="*/ 42 w 240"/>
                <a:gd name="T75" fmla="*/ 185 h 323"/>
                <a:gd name="T76" fmla="*/ 15 w 240"/>
                <a:gd name="T77" fmla="*/ 175 h 323"/>
                <a:gd name="T78" fmla="*/ 25 w 240"/>
                <a:gd name="T79" fmla="*/ 184 h 323"/>
                <a:gd name="T80" fmla="*/ 3 w 240"/>
                <a:gd name="T81" fmla="*/ 180 h 323"/>
                <a:gd name="T82" fmla="*/ 13 w 240"/>
                <a:gd name="T83" fmla="*/ 174 h 323"/>
                <a:gd name="T84" fmla="*/ 0 w 240"/>
                <a:gd name="T85" fmla="*/ 169 h 323"/>
                <a:gd name="T86" fmla="*/ 3 w 240"/>
                <a:gd name="T87" fmla="*/ 18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0" h="323">
                  <a:moveTo>
                    <a:pt x="15" y="149"/>
                  </a:moveTo>
                  <a:lnTo>
                    <a:pt x="15" y="149"/>
                  </a:lnTo>
                  <a:lnTo>
                    <a:pt x="18" y="152"/>
                  </a:lnTo>
                  <a:lnTo>
                    <a:pt x="19" y="152"/>
                  </a:lnTo>
                  <a:lnTo>
                    <a:pt x="15" y="149"/>
                  </a:lnTo>
                  <a:close/>
                  <a:moveTo>
                    <a:pt x="105" y="36"/>
                  </a:moveTo>
                  <a:lnTo>
                    <a:pt x="105" y="36"/>
                  </a:lnTo>
                  <a:lnTo>
                    <a:pt x="106" y="37"/>
                  </a:lnTo>
                  <a:lnTo>
                    <a:pt x="106" y="37"/>
                  </a:lnTo>
                  <a:lnTo>
                    <a:pt x="105" y="36"/>
                  </a:lnTo>
                  <a:close/>
                  <a:moveTo>
                    <a:pt x="116" y="36"/>
                  </a:moveTo>
                  <a:lnTo>
                    <a:pt x="115" y="37"/>
                  </a:lnTo>
                  <a:lnTo>
                    <a:pt x="121" y="49"/>
                  </a:lnTo>
                  <a:lnTo>
                    <a:pt x="117" y="53"/>
                  </a:lnTo>
                  <a:lnTo>
                    <a:pt x="118" y="53"/>
                  </a:lnTo>
                  <a:lnTo>
                    <a:pt x="122" y="49"/>
                  </a:lnTo>
                  <a:lnTo>
                    <a:pt x="116" y="36"/>
                  </a:lnTo>
                  <a:close/>
                  <a:moveTo>
                    <a:pt x="131" y="58"/>
                  </a:moveTo>
                  <a:lnTo>
                    <a:pt x="126" y="65"/>
                  </a:lnTo>
                  <a:lnTo>
                    <a:pt x="114" y="64"/>
                  </a:lnTo>
                  <a:lnTo>
                    <a:pt x="114" y="85"/>
                  </a:lnTo>
                  <a:lnTo>
                    <a:pt x="115" y="85"/>
                  </a:lnTo>
                  <a:lnTo>
                    <a:pt x="116" y="65"/>
                  </a:lnTo>
                  <a:lnTo>
                    <a:pt x="127" y="65"/>
                  </a:lnTo>
                  <a:lnTo>
                    <a:pt x="133" y="58"/>
                  </a:lnTo>
                  <a:lnTo>
                    <a:pt x="131" y="58"/>
                  </a:lnTo>
                  <a:close/>
                  <a:moveTo>
                    <a:pt x="139" y="48"/>
                  </a:moveTo>
                  <a:lnTo>
                    <a:pt x="139" y="48"/>
                  </a:lnTo>
                  <a:lnTo>
                    <a:pt x="149" y="53"/>
                  </a:lnTo>
                  <a:lnTo>
                    <a:pt x="149" y="52"/>
                  </a:lnTo>
                  <a:lnTo>
                    <a:pt x="139" y="48"/>
                  </a:lnTo>
                  <a:close/>
                  <a:moveTo>
                    <a:pt x="226" y="0"/>
                  </a:moveTo>
                  <a:lnTo>
                    <a:pt x="225" y="1"/>
                  </a:lnTo>
                  <a:lnTo>
                    <a:pt x="228" y="15"/>
                  </a:lnTo>
                  <a:lnTo>
                    <a:pt x="229" y="15"/>
                  </a:lnTo>
                  <a:lnTo>
                    <a:pt x="226" y="0"/>
                  </a:lnTo>
                  <a:close/>
                  <a:moveTo>
                    <a:pt x="240" y="19"/>
                  </a:moveTo>
                  <a:lnTo>
                    <a:pt x="238" y="18"/>
                  </a:lnTo>
                  <a:lnTo>
                    <a:pt x="236" y="65"/>
                  </a:lnTo>
                  <a:lnTo>
                    <a:pt x="229" y="78"/>
                  </a:lnTo>
                  <a:lnTo>
                    <a:pt x="229" y="78"/>
                  </a:lnTo>
                  <a:lnTo>
                    <a:pt x="207" y="81"/>
                  </a:lnTo>
                  <a:lnTo>
                    <a:pt x="207" y="83"/>
                  </a:lnTo>
                  <a:lnTo>
                    <a:pt x="206" y="83"/>
                  </a:lnTo>
                  <a:lnTo>
                    <a:pt x="206" y="91"/>
                  </a:lnTo>
                  <a:lnTo>
                    <a:pt x="226" y="114"/>
                  </a:lnTo>
                  <a:lnTo>
                    <a:pt x="209" y="133"/>
                  </a:lnTo>
                  <a:lnTo>
                    <a:pt x="209" y="133"/>
                  </a:lnTo>
                  <a:lnTo>
                    <a:pt x="207" y="134"/>
                  </a:lnTo>
                  <a:lnTo>
                    <a:pt x="208" y="146"/>
                  </a:lnTo>
                  <a:lnTo>
                    <a:pt x="168" y="148"/>
                  </a:lnTo>
                  <a:lnTo>
                    <a:pt x="167" y="150"/>
                  </a:lnTo>
                  <a:lnTo>
                    <a:pt x="167" y="150"/>
                  </a:lnTo>
                  <a:lnTo>
                    <a:pt x="157" y="160"/>
                  </a:lnTo>
                  <a:lnTo>
                    <a:pt x="175" y="179"/>
                  </a:lnTo>
                  <a:lnTo>
                    <a:pt x="175" y="209"/>
                  </a:lnTo>
                  <a:lnTo>
                    <a:pt x="154" y="232"/>
                  </a:lnTo>
                  <a:lnTo>
                    <a:pt x="154" y="232"/>
                  </a:lnTo>
                  <a:lnTo>
                    <a:pt x="152" y="234"/>
                  </a:lnTo>
                  <a:lnTo>
                    <a:pt x="148" y="245"/>
                  </a:lnTo>
                  <a:lnTo>
                    <a:pt x="134" y="243"/>
                  </a:lnTo>
                  <a:lnTo>
                    <a:pt x="134" y="245"/>
                  </a:lnTo>
                  <a:lnTo>
                    <a:pt x="149" y="246"/>
                  </a:lnTo>
                  <a:lnTo>
                    <a:pt x="154" y="235"/>
                  </a:lnTo>
                  <a:lnTo>
                    <a:pt x="155" y="234"/>
                  </a:lnTo>
                  <a:lnTo>
                    <a:pt x="177" y="211"/>
                  </a:lnTo>
                  <a:lnTo>
                    <a:pt x="177" y="208"/>
                  </a:lnTo>
                  <a:lnTo>
                    <a:pt x="177" y="180"/>
                  </a:lnTo>
                  <a:lnTo>
                    <a:pt x="160" y="161"/>
                  </a:lnTo>
                  <a:lnTo>
                    <a:pt x="161" y="160"/>
                  </a:lnTo>
                  <a:lnTo>
                    <a:pt x="168" y="150"/>
                  </a:lnTo>
                  <a:lnTo>
                    <a:pt x="211" y="149"/>
                  </a:lnTo>
                  <a:lnTo>
                    <a:pt x="209" y="146"/>
                  </a:lnTo>
                  <a:lnTo>
                    <a:pt x="209" y="135"/>
                  </a:lnTo>
                  <a:lnTo>
                    <a:pt x="209" y="135"/>
                  </a:lnTo>
                  <a:lnTo>
                    <a:pt x="209" y="135"/>
                  </a:lnTo>
                  <a:lnTo>
                    <a:pt x="229" y="115"/>
                  </a:lnTo>
                  <a:lnTo>
                    <a:pt x="228" y="114"/>
                  </a:lnTo>
                  <a:lnTo>
                    <a:pt x="207" y="91"/>
                  </a:lnTo>
                  <a:lnTo>
                    <a:pt x="207" y="85"/>
                  </a:lnTo>
                  <a:lnTo>
                    <a:pt x="230" y="81"/>
                  </a:lnTo>
                  <a:lnTo>
                    <a:pt x="238" y="66"/>
                  </a:lnTo>
                  <a:lnTo>
                    <a:pt x="240" y="19"/>
                  </a:lnTo>
                  <a:lnTo>
                    <a:pt x="240" y="19"/>
                  </a:lnTo>
                  <a:close/>
                  <a:moveTo>
                    <a:pt x="164" y="321"/>
                  </a:moveTo>
                  <a:lnTo>
                    <a:pt x="164" y="323"/>
                  </a:lnTo>
                  <a:lnTo>
                    <a:pt x="186" y="299"/>
                  </a:lnTo>
                  <a:lnTo>
                    <a:pt x="186" y="297"/>
                  </a:lnTo>
                  <a:lnTo>
                    <a:pt x="164" y="321"/>
                  </a:lnTo>
                  <a:close/>
                  <a:moveTo>
                    <a:pt x="141" y="209"/>
                  </a:moveTo>
                  <a:lnTo>
                    <a:pt x="127" y="194"/>
                  </a:lnTo>
                  <a:lnTo>
                    <a:pt x="126" y="194"/>
                  </a:lnTo>
                  <a:lnTo>
                    <a:pt x="139" y="208"/>
                  </a:lnTo>
                  <a:lnTo>
                    <a:pt x="126" y="232"/>
                  </a:lnTo>
                  <a:lnTo>
                    <a:pt x="133" y="243"/>
                  </a:lnTo>
                  <a:lnTo>
                    <a:pt x="134" y="243"/>
                  </a:lnTo>
                  <a:lnTo>
                    <a:pt x="127" y="234"/>
                  </a:lnTo>
                  <a:lnTo>
                    <a:pt x="141" y="209"/>
                  </a:lnTo>
                  <a:close/>
                  <a:moveTo>
                    <a:pt x="124" y="192"/>
                  </a:moveTo>
                  <a:lnTo>
                    <a:pt x="109" y="192"/>
                  </a:lnTo>
                  <a:lnTo>
                    <a:pt x="109" y="192"/>
                  </a:lnTo>
                  <a:lnTo>
                    <a:pt x="126" y="194"/>
                  </a:lnTo>
                  <a:lnTo>
                    <a:pt x="124" y="192"/>
                  </a:lnTo>
                  <a:close/>
                  <a:moveTo>
                    <a:pt x="87" y="171"/>
                  </a:moveTo>
                  <a:lnTo>
                    <a:pt x="87" y="171"/>
                  </a:lnTo>
                  <a:lnTo>
                    <a:pt x="108" y="192"/>
                  </a:lnTo>
                  <a:lnTo>
                    <a:pt x="109" y="192"/>
                  </a:lnTo>
                  <a:lnTo>
                    <a:pt x="87" y="171"/>
                  </a:lnTo>
                  <a:close/>
                  <a:moveTo>
                    <a:pt x="86" y="169"/>
                  </a:moveTo>
                  <a:lnTo>
                    <a:pt x="47" y="182"/>
                  </a:lnTo>
                  <a:lnTo>
                    <a:pt x="41" y="184"/>
                  </a:lnTo>
                  <a:lnTo>
                    <a:pt x="25" y="184"/>
                  </a:lnTo>
                  <a:lnTo>
                    <a:pt x="25" y="185"/>
                  </a:lnTo>
                  <a:lnTo>
                    <a:pt x="42" y="185"/>
                  </a:lnTo>
                  <a:lnTo>
                    <a:pt x="87" y="171"/>
                  </a:lnTo>
                  <a:lnTo>
                    <a:pt x="86" y="169"/>
                  </a:lnTo>
                  <a:close/>
                  <a:moveTo>
                    <a:pt x="15" y="175"/>
                  </a:moveTo>
                  <a:lnTo>
                    <a:pt x="14" y="175"/>
                  </a:lnTo>
                  <a:lnTo>
                    <a:pt x="24" y="184"/>
                  </a:lnTo>
                  <a:lnTo>
                    <a:pt x="25" y="184"/>
                  </a:lnTo>
                  <a:lnTo>
                    <a:pt x="15" y="175"/>
                  </a:lnTo>
                  <a:close/>
                  <a:moveTo>
                    <a:pt x="13" y="174"/>
                  </a:moveTo>
                  <a:lnTo>
                    <a:pt x="3" y="180"/>
                  </a:lnTo>
                  <a:lnTo>
                    <a:pt x="4" y="182"/>
                  </a:lnTo>
                  <a:lnTo>
                    <a:pt x="14" y="175"/>
                  </a:lnTo>
                  <a:lnTo>
                    <a:pt x="13" y="174"/>
                  </a:lnTo>
                  <a:close/>
                  <a:moveTo>
                    <a:pt x="2" y="175"/>
                  </a:moveTo>
                  <a:lnTo>
                    <a:pt x="2" y="169"/>
                  </a:lnTo>
                  <a:lnTo>
                    <a:pt x="0" y="169"/>
                  </a:lnTo>
                  <a:lnTo>
                    <a:pt x="0" y="175"/>
                  </a:lnTo>
                  <a:lnTo>
                    <a:pt x="3" y="182"/>
                  </a:lnTo>
                  <a:lnTo>
                    <a:pt x="3" y="180"/>
                  </a:lnTo>
                  <a:lnTo>
                    <a:pt x="2" y="17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44" name="Freeform 33">
              <a:extLst>
                <a:ext uri="{FF2B5EF4-FFF2-40B4-BE49-F238E27FC236}">
                  <a16:creationId xmlns:a16="http://schemas.microsoft.com/office/drawing/2014/main" id="{4579F87F-FD6F-4462-835E-5A823DFF323B}"/>
                </a:ext>
              </a:extLst>
            </p:cNvPr>
            <p:cNvSpPr>
              <a:spLocks/>
            </p:cNvSpPr>
            <p:nvPr/>
          </p:nvSpPr>
          <p:spPr bwMode="auto">
            <a:xfrm>
              <a:off x="7739063" y="3168650"/>
              <a:ext cx="82550" cy="171450"/>
            </a:xfrm>
            <a:custGeom>
              <a:avLst/>
              <a:gdLst>
                <a:gd name="T0" fmla="*/ 30 w 52"/>
                <a:gd name="T1" fmla="*/ 66 h 108"/>
                <a:gd name="T2" fmla="*/ 45 w 52"/>
                <a:gd name="T3" fmla="*/ 82 h 108"/>
                <a:gd name="T4" fmla="*/ 45 w 52"/>
                <a:gd name="T5" fmla="*/ 108 h 108"/>
                <a:gd name="T6" fmla="*/ 3 w 52"/>
                <a:gd name="T7" fmla="*/ 87 h 108"/>
                <a:gd name="T8" fmla="*/ 0 w 52"/>
                <a:gd name="T9" fmla="*/ 54 h 108"/>
                <a:gd name="T10" fmla="*/ 5 w 52"/>
                <a:gd name="T11" fmla="*/ 31 h 108"/>
                <a:gd name="T12" fmla="*/ 24 w 52"/>
                <a:gd name="T13" fmla="*/ 19 h 108"/>
                <a:gd name="T14" fmla="*/ 43 w 52"/>
                <a:gd name="T15" fmla="*/ 0 h 108"/>
                <a:gd name="T16" fmla="*/ 52 w 52"/>
                <a:gd name="T17" fmla="*/ 10 h 108"/>
                <a:gd name="T18" fmla="*/ 52 w 52"/>
                <a:gd name="T19" fmla="*/ 19 h 108"/>
                <a:gd name="T20" fmla="*/ 30 w 52"/>
                <a:gd name="T21" fmla="*/ 43 h 108"/>
                <a:gd name="T22" fmla="*/ 30 w 52"/>
                <a:gd name="T23"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108">
                  <a:moveTo>
                    <a:pt x="30" y="66"/>
                  </a:moveTo>
                  <a:lnTo>
                    <a:pt x="45" y="82"/>
                  </a:lnTo>
                  <a:lnTo>
                    <a:pt x="45" y="108"/>
                  </a:lnTo>
                  <a:lnTo>
                    <a:pt x="3" y="87"/>
                  </a:lnTo>
                  <a:lnTo>
                    <a:pt x="0" y="54"/>
                  </a:lnTo>
                  <a:lnTo>
                    <a:pt x="5" y="31"/>
                  </a:lnTo>
                  <a:lnTo>
                    <a:pt x="24" y="19"/>
                  </a:lnTo>
                  <a:lnTo>
                    <a:pt x="43" y="0"/>
                  </a:lnTo>
                  <a:lnTo>
                    <a:pt x="52" y="10"/>
                  </a:lnTo>
                  <a:lnTo>
                    <a:pt x="52" y="19"/>
                  </a:lnTo>
                  <a:lnTo>
                    <a:pt x="30" y="43"/>
                  </a:lnTo>
                  <a:lnTo>
                    <a:pt x="30" y="6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45" name="Freeform 34">
              <a:extLst>
                <a:ext uri="{FF2B5EF4-FFF2-40B4-BE49-F238E27FC236}">
                  <a16:creationId xmlns:a16="http://schemas.microsoft.com/office/drawing/2014/main" id="{7F0ED654-1934-410C-8997-45F5D5C5EA86}"/>
                </a:ext>
              </a:extLst>
            </p:cNvPr>
            <p:cNvSpPr>
              <a:spLocks/>
            </p:cNvSpPr>
            <p:nvPr/>
          </p:nvSpPr>
          <p:spPr bwMode="auto">
            <a:xfrm>
              <a:off x="7466013" y="2995613"/>
              <a:ext cx="341312" cy="311150"/>
            </a:xfrm>
            <a:custGeom>
              <a:avLst/>
              <a:gdLst>
                <a:gd name="T0" fmla="*/ 215 w 215"/>
                <a:gd name="T1" fmla="*/ 109 h 196"/>
                <a:gd name="T2" fmla="*/ 196 w 215"/>
                <a:gd name="T3" fmla="*/ 128 h 196"/>
                <a:gd name="T4" fmla="*/ 177 w 215"/>
                <a:gd name="T5" fmla="*/ 140 h 196"/>
                <a:gd name="T6" fmla="*/ 172 w 215"/>
                <a:gd name="T7" fmla="*/ 163 h 196"/>
                <a:gd name="T8" fmla="*/ 175 w 215"/>
                <a:gd name="T9" fmla="*/ 196 h 196"/>
                <a:gd name="T10" fmla="*/ 158 w 215"/>
                <a:gd name="T11" fmla="*/ 185 h 196"/>
                <a:gd name="T12" fmla="*/ 120 w 215"/>
                <a:gd name="T13" fmla="*/ 152 h 196"/>
                <a:gd name="T14" fmla="*/ 122 w 215"/>
                <a:gd name="T15" fmla="*/ 134 h 196"/>
                <a:gd name="T16" fmla="*/ 85 w 215"/>
                <a:gd name="T17" fmla="*/ 133 h 196"/>
                <a:gd name="T18" fmla="*/ 82 w 215"/>
                <a:gd name="T19" fmla="*/ 105 h 196"/>
                <a:gd name="T20" fmla="*/ 55 w 215"/>
                <a:gd name="T21" fmla="*/ 96 h 196"/>
                <a:gd name="T22" fmla="*/ 12 w 215"/>
                <a:gd name="T23" fmla="*/ 51 h 196"/>
                <a:gd name="T24" fmla="*/ 0 w 215"/>
                <a:gd name="T25" fmla="*/ 16 h 196"/>
                <a:gd name="T26" fmla="*/ 38 w 215"/>
                <a:gd name="T27" fmla="*/ 0 h 196"/>
                <a:gd name="T28" fmla="*/ 38 w 215"/>
                <a:gd name="T29" fmla="*/ 6 h 196"/>
                <a:gd name="T30" fmla="*/ 41 w 215"/>
                <a:gd name="T31" fmla="*/ 13 h 196"/>
                <a:gd name="T32" fmla="*/ 41 w 215"/>
                <a:gd name="T33" fmla="*/ 11 h 196"/>
                <a:gd name="T34" fmla="*/ 42 w 215"/>
                <a:gd name="T35" fmla="*/ 13 h 196"/>
                <a:gd name="T36" fmla="*/ 52 w 215"/>
                <a:gd name="T37" fmla="*/ 6 h 196"/>
                <a:gd name="T38" fmla="*/ 62 w 215"/>
                <a:gd name="T39" fmla="*/ 15 h 196"/>
                <a:gd name="T40" fmla="*/ 63 w 215"/>
                <a:gd name="T41" fmla="*/ 15 h 196"/>
                <a:gd name="T42" fmla="*/ 63 w 215"/>
                <a:gd name="T43" fmla="*/ 16 h 196"/>
                <a:gd name="T44" fmla="*/ 80 w 215"/>
                <a:gd name="T45" fmla="*/ 16 h 196"/>
                <a:gd name="T46" fmla="*/ 125 w 215"/>
                <a:gd name="T47" fmla="*/ 2 h 196"/>
                <a:gd name="T48" fmla="*/ 146 w 215"/>
                <a:gd name="T49" fmla="*/ 23 h 196"/>
                <a:gd name="T50" fmla="*/ 147 w 215"/>
                <a:gd name="T51" fmla="*/ 23 h 196"/>
                <a:gd name="T52" fmla="*/ 147 w 215"/>
                <a:gd name="T53" fmla="*/ 23 h 196"/>
                <a:gd name="T54" fmla="*/ 164 w 215"/>
                <a:gd name="T55" fmla="*/ 25 h 196"/>
                <a:gd name="T56" fmla="*/ 177 w 215"/>
                <a:gd name="T57" fmla="*/ 39 h 196"/>
                <a:gd name="T58" fmla="*/ 164 w 215"/>
                <a:gd name="T59" fmla="*/ 63 h 196"/>
                <a:gd name="T60" fmla="*/ 171 w 215"/>
                <a:gd name="T61" fmla="*/ 74 h 196"/>
                <a:gd name="T62" fmla="*/ 172 w 215"/>
                <a:gd name="T63" fmla="*/ 74 h 196"/>
                <a:gd name="T64" fmla="*/ 172 w 215"/>
                <a:gd name="T65" fmla="*/ 76 h 196"/>
                <a:gd name="T66" fmla="*/ 187 w 215"/>
                <a:gd name="T67" fmla="*/ 77 h 196"/>
                <a:gd name="T68" fmla="*/ 192 w 215"/>
                <a:gd name="T69" fmla="*/ 66 h 196"/>
                <a:gd name="T70" fmla="*/ 194 w 215"/>
                <a:gd name="T71" fmla="*/ 68 h 196"/>
                <a:gd name="T72" fmla="*/ 201 w 215"/>
                <a:gd name="T73" fmla="*/ 77 h 196"/>
                <a:gd name="T74" fmla="*/ 202 w 215"/>
                <a:gd name="T75" fmla="*/ 97 h 196"/>
                <a:gd name="T76" fmla="*/ 215 w 215"/>
                <a:gd name="T77" fmla="*/ 10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5" h="196">
                  <a:moveTo>
                    <a:pt x="215" y="109"/>
                  </a:moveTo>
                  <a:lnTo>
                    <a:pt x="196" y="128"/>
                  </a:lnTo>
                  <a:lnTo>
                    <a:pt x="177" y="140"/>
                  </a:lnTo>
                  <a:lnTo>
                    <a:pt x="172" y="163"/>
                  </a:lnTo>
                  <a:lnTo>
                    <a:pt x="175" y="196"/>
                  </a:lnTo>
                  <a:lnTo>
                    <a:pt x="158" y="185"/>
                  </a:lnTo>
                  <a:lnTo>
                    <a:pt x="120" y="152"/>
                  </a:lnTo>
                  <a:lnTo>
                    <a:pt x="122" y="134"/>
                  </a:lnTo>
                  <a:lnTo>
                    <a:pt x="85" y="133"/>
                  </a:lnTo>
                  <a:lnTo>
                    <a:pt x="82" y="105"/>
                  </a:lnTo>
                  <a:lnTo>
                    <a:pt x="55" y="96"/>
                  </a:lnTo>
                  <a:lnTo>
                    <a:pt x="12" y="51"/>
                  </a:lnTo>
                  <a:lnTo>
                    <a:pt x="0" y="16"/>
                  </a:lnTo>
                  <a:lnTo>
                    <a:pt x="38" y="0"/>
                  </a:lnTo>
                  <a:lnTo>
                    <a:pt x="38" y="6"/>
                  </a:lnTo>
                  <a:lnTo>
                    <a:pt x="41" y="13"/>
                  </a:lnTo>
                  <a:lnTo>
                    <a:pt x="41" y="11"/>
                  </a:lnTo>
                  <a:lnTo>
                    <a:pt x="42" y="13"/>
                  </a:lnTo>
                  <a:lnTo>
                    <a:pt x="52" y="6"/>
                  </a:lnTo>
                  <a:lnTo>
                    <a:pt x="62" y="15"/>
                  </a:lnTo>
                  <a:lnTo>
                    <a:pt x="63" y="15"/>
                  </a:lnTo>
                  <a:lnTo>
                    <a:pt x="63" y="16"/>
                  </a:lnTo>
                  <a:lnTo>
                    <a:pt x="80" y="16"/>
                  </a:lnTo>
                  <a:lnTo>
                    <a:pt x="125" y="2"/>
                  </a:lnTo>
                  <a:lnTo>
                    <a:pt x="146" y="23"/>
                  </a:lnTo>
                  <a:lnTo>
                    <a:pt x="147" y="23"/>
                  </a:lnTo>
                  <a:lnTo>
                    <a:pt x="147" y="23"/>
                  </a:lnTo>
                  <a:lnTo>
                    <a:pt x="164" y="25"/>
                  </a:lnTo>
                  <a:lnTo>
                    <a:pt x="177" y="39"/>
                  </a:lnTo>
                  <a:lnTo>
                    <a:pt x="164" y="63"/>
                  </a:lnTo>
                  <a:lnTo>
                    <a:pt x="171" y="74"/>
                  </a:lnTo>
                  <a:lnTo>
                    <a:pt x="172" y="74"/>
                  </a:lnTo>
                  <a:lnTo>
                    <a:pt x="172" y="76"/>
                  </a:lnTo>
                  <a:lnTo>
                    <a:pt x="187" y="77"/>
                  </a:lnTo>
                  <a:lnTo>
                    <a:pt x="192" y="66"/>
                  </a:lnTo>
                  <a:lnTo>
                    <a:pt x="194" y="68"/>
                  </a:lnTo>
                  <a:lnTo>
                    <a:pt x="201" y="77"/>
                  </a:lnTo>
                  <a:lnTo>
                    <a:pt x="202" y="97"/>
                  </a:lnTo>
                  <a:lnTo>
                    <a:pt x="215" y="10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46" name="Freeform 35">
              <a:extLst>
                <a:ext uri="{FF2B5EF4-FFF2-40B4-BE49-F238E27FC236}">
                  <a16:creationId xmlns:a16="http://schemas.microsoft.com/office/drawing/2014/main" id="{69B76F0B-C5B5-46FA-8CF2-BBE57F9D125E}"/>
                </a:ext>
              </a:extLst>
            </p:cNvPr>
            <p:cNvSpPr>
              <a:spLocks/>
            </p:cNvSpPr>
            <p:nvPr/>
          </p:nvSpPr>
          <p:spPr bwMode="auto">
            <a:xfrm>
              <a:off x="7529513" y="2728913"/>
              <a:ext cx="374650" cy="387350"/>
            </a:xfrm>
            <a:custGeom>
              <a:avLst/>
              <a:gdLst>
                <a:gd name="T0" fmla="*/ 234 w 236"/>
                <a:gd name="T1" fmla="*/ 64 h 244"/>
                <a:gd name="T2" fmla="*/ 227 w 236"/>
                <a:gd name="T3" fmla="*/ 77 h 244"/>
                <a:gd name="T4" fmla="*/ 205 w 236"/>
                <a:gd name="T5" fmla="*/ 82 h 244"/>
                <a:gd name="T6" fmla="*/ 204 w 236"/>
                <a:gd name="T7" fmla="*/ 90 h 244"/>
                <a:gd name="T8" fmla="*/ 207 w 236"/>
                <a:gd name="T9" fmla="*/ 132 h 244"/>
                <a:gd name="T10" fmla="*/ 205 w 236"/>
                <a:gd name="T11" fmla="*/ 133 h 244"/>
                <a:gd name="T12" fmla="*/ 166 w 236"/>
                <a:gd name="T13" fmla="*/ 147 h 244"/>
                <a:gd name="T14" fmla="*/ 165 w 236"/>
                <a:gd name="T15" fmla="*/ 149 h 244"/>
                <a:gd name="T16" fmla="*/ 173 w 236"/>
                <a:gd name="T17" fmla="*/ 178 h 244"/>
                <a:gd name="T18" fmla="*/ 152 w 236"/>
                <a:gd name="T19" fmla="*/ 231 h 244"/>
                <a:gd name="T20" fmla="*/ 150 w 236"/>
                <a:gd name="T21" fmla="*/ 233 h 244"/>
                <a:gd name="T22" fmla="*/ 132 w 236"/>
                <a:gd name="T23" fmla="*/ 242 h 244"/>
                <a:gd name="T24" fmla="*/ 139 w 236"/>
                <a:gd name="T25" fmla="*/ 208 h 244"/>
                <a:gd name="T26" fmla="*/ 124 w 236"/>
                <a:gd name="T27" fmla="*/ 193 h 244"/>
                <a:gd name="T28" fmla="*/ 107 w 236"/>
                <a:gd name="T29" fmla="*/ 191 h 244"/>
                <a:gd name="T30" fmla="*/ 85 w 236"/>
                <a:gd name="T31" fmla="*/ 170 h 244"/>
                <a:gd name="T32" fmla="*/ 45 w 236"/>
                <a:gd name="T33" fmla="*/ 181 h 244"/>
                <a:gd name="T34" fmla="*/ 23 w 236"/>
                <a:gd name="T35" fmla="*/ 183 h 244"/>
                <a:gd name="T36" fmla="*/ 12 w 236"/>
                <a:gd name="T37" fmla="*/ 174 h 244"/>
                <a:gd name="T38" fmla="*/ 1 w 236"/>
                <a:gd name="T39" fmla="*/ 179 h 244"/>
                <a:gd name="T40" fmla="*/ 0 w 236"/>
                <a:gd name="T41" fmla="*/ 168 h 244"/>
                <a:gd name="T42" fmla="*/ 13 w 236"/>
                <a:gd name="T43" fmla="*/ 162 h 244"/>
                <a:gd name="T44" fmla="*/ 13 w 236"/>
                <a:gd name="T45" fmla="*/ 148 h 244"/>
                <a:gd name="T46" fmla="*/ 17 w 236"/>
                <a:gd name="T47" fmla="*/ 151 h 244"/>
                <a:gd name="T48" fmla="*/ 36 w 236"/>
                <a:gd name="T49" fmla="*/ 153 h 244"/>
                <a:gd name="T50" fmla="*/ 27 w 236"/>
                <a:gd name="T51" fmla="*/ 139 h 244"/>
                <a:gd name="T52" fmla="*/ 85 w 236"/>
                <a:gd name="T53" fmla="*/ 81 h 244"/>
                <a:gd name="T54" fmla="*/ 103 w 236"/>
                <a:gd name="T55" fmla="*/ 35 h 244"/>
                <a:gd name="T56" fmla="*/ 104 w 236"/>
                <a:gd name="T57" fmla="*/ 36 h 244"/>
                <a:gd name="T58" fmla="*/ 106 w 236"/>
                <a:gd name="T59" fmla="*/ 37 h 244"/>
                <a:gd name="T60" fmla="*/ 119 w 236"/>
                <a:gd name="T61" fmla="*/ 48 h 244"/>
                <a:gd name="T62" fmla="*/ 116 w 236"/>
                <a:gd name="T63" fmla="*/ 52 h 244"/>
                <a:gd name="T64" fmla="*/ 129 w 236"/>
                <a:gd name="T65" fmla="*/ 57 h 244"/>
                <a:gd name="T66" fmla="*/ 112 w 236"/>
                <a:gd name="T67" fmla="*/ 63 h 244"/>
                <a:gd name="T68" fmla="*/ 113 w 236"/>
                <a:gd name="T69" fmla="*/ 84 h 244"/>
                <a:gd name="T70" fmla="*/ 127 w 236"/>
                <a:gd name="T71" fmla="*/ 84 h 244"/>
                <a:gd name="T72" fmla="*/ 149 w 236"/>
                <a:gd name="T73" fmla="*/ 52 h 244"/>
                <a:gd name="T74" fmla="*/ 147 w 236"/>
                <a:gd name="T75" fmla="*/ 51 h 244"/>
                <a:gd name="T76" fmla="*/ 142 w 236"/>
                <a:gd name="T77" fmla="*/ 16 h 244"/>
                <a:gd name="T78" fmla="*/ 176 w 236"/>
                <a:gd name="T79" fmla="*/ 5 h 244"/>
                <a:gd name="T80" fmla="*/ 223 w 236"/>
                <a:gd name="T81" fmla="*/ 0 h 244"/>
                <a:gd name="T82" fmla="*/ 227 w 236"/>
                <a:gd name="T83" fmla="*/ 14 h 244"/>
                <a:gd name="T84" fmla="*/ 236 w 236"/>
                <a:gd name="T85" fmla="*/ 1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6" h="244">
                  <a:moveTo>
                    <a:pt x="236" y="17"/>
                  </a:moveTo>
                  <a:lnTo>
                    <a:pt x="234" y="64"/>
                  </a:lnTo>
                  <a:lnTo>
                    <a:pt x="227" y="77"/>
                  </a:lnTo>
                  <a:lnTo>
                    <a:pt x="227" y="77"/>
                  </a:lnTo>
                  <a:lnTo>
                    <a:pt x="205" y="80"/>
                  </a:lnTo>
                  <a:lnTo>
                    <a:pt x="205" y="82"/>
                  </a:lnTo>
                  <a:lnTo>
                    <a:pt x="204" y="82"/>
                  </a:lnTo>
                  <a:lnTo>
                    <a:pt x="204" y="90"/>
                  </a:lnTo>
                  <a:lnTo>
                    <a:pt x="224" y="113"/>
                  </a:lnTo>
                  <a:lnTo>
                    <a:pt x="207" y="132"/>
                  </a:lnTo>
                  <a:lnTo>
                    <a:pt x="207" y="132"/>
                  </a:lnTo>
                  <a:lnTo>
                    <a:pt x="205" y="133"/>
                  </a:lnTo>
                  <a:lnTo>
                    <a:pt x="206" y="145"/>
                  </a:lnTo>
                  <a:lnTo>
                    <a:pt x="166" y="147"/>
                  </a:lnTo>
                  <a:lnTo>
                    <a:pt x="165" y="149"/>
                  </a:lnTo>
                  <a:lnTo>
                    <a:pt x="165" y="149"/>
                  </a:lnTo>
                  <a:lnTo>
                    <a:pt x="155" y="159"/>
                  </a:lnTo>
                  <a:lnTo>
                    <a:pt x="173" y="178"/>
                  </a:lnTo>
                  <a:lnTo>
                    <a:pt x="173" y="208"/>
                  </a:lnTo>
                  <a:lnTo>
                    <a:pt x="152" y="231"/>
                  </a:lnTo>
                  <a:lnTo>
                    <a:pt x="152" y="231"/>
                  </a:lnTo>
                  <a:lnTo>
                    <a:pt x="150" y="233"/>
                  </a:lnTo>
                  <a:lnTo>
                    <a:pt x="146" y="244"/>
                  </a:lnTo>
                  <a:lnTo>
                    <a:pt x="132" y="242"/>
                  </a:lnTo>
                  <a:lnTo>
                    <a:pt x="125" y="233"/>
                  </a:lnTo>
                  <a:lnTo>
                    <a:pt x="139" y="208"/>
                  </a:lnTo>
                  <a:lnTo>
                    <a:pt x="125" y="193"/>
                  </a:lnTo>
                  <a:lnTo>
                    <a:pt x="124" y="193"/>
                  </a:lnTo>
                  <a:lnTo>
                    <a:pt x="122" y="191"/>
                  </a:lnTo>
                  <a:lnTo>
                    <a:pt x="107" y="191"/>
                  </a:lnTo>
                  <a:lnTo>
                    <a:pt x="85" y="170"/>
                  </a:lnTo>
                  <a:lnTo>
                    <a:pt x="85" y="170"/>
                  </a:lnTo>
                  <a:lnTo>
                    <a:pt x="84" y="168"/>
                  </a:lnTo>
                  <a:lnTo>
                    <a:pt x="45" y="181"/>
                  </a:lnTo>
                  <a:lnTo>
                    <a:pt x="39" y="183"/>
                  </a:lnTo>
                  <a:lnTo>
                    <a:pt x="23" y="183"/>
                  </a:lnTo>
                  <a:lnTo>
                    <a:pt x="13" y="174"/>
                  </a:lnTo>
                  <a:lnTo>
                    <a:pt x="12" y="174"/>
                  </a:lnTo>
                  <a:lnTo>
                    <a:pt x="11" y="173"/>
                  </a:lnTo>
                  <a:lnTo>
                    <a:pt x="1" y="179"/>
                  </a:lnTo>
                  <a:lnTo>
                    <a:pt x="0" y="174"/>
                  </a:lnTo>
                  <a:lnTo>
                    <a:pt x="0" y="168"/>
                  </a:lnTo>
                  <a:lnTo>
                    <a:pt x="11" y="167"/>
                  </a:lnTo>
                  <a:lnTo>
                    <a:pt x="13" y="162"/>
                  </a:lnTo>
                  <a:lnTo>
                    <a:pt x="7" y="154"/>
                  </a:lnTo>
                  <a:lnTo>
                    <a:pt x="13" y="148"/>
                  </a:lnTo>
                  <a:lnTo>
                    <a:pt x="16" y="151"/>
                  </a:lnTo>
                  <a:lnTo>
                    <a:pt x="17" y="151"/>
                  </a:lnTo>
                  <a:lnTo>
                    <a:pt x="17" y="151"/>
                  </a:lnTo>
                  <a:lnTo>
                    <a:pt x="36" y="153"/>
                  </a:lnTo>
                  <a:lnTo>
                    <a:pt x="36" y="145"/>
                  </a:lnTo>
                  <a:lnTo>
                    <a:pt x="27" y="139"/>
                  </a:lnTo>
                  <a:lnTo>
                    <a:pt x="67" y="101"/>
                  </a:lnTo>
                  <a:lnTo>
                    <a:pt x="85" y="81"/>
                  </a:lnTo>
                  <a:lnTo>
                    <a:pt x="98" y="36"/>
                  </a:lnTo>
                  <a:lnTo>
                    <a:pt x="103" y="35"/>
                  </a:lnTo>
                  <a:lnTo>
                    <a:pt x="104" y="36"/>
                  </a:lnTo>
                  <a:lnTo>
                    <a:pt x="104" y="36"/>
                  </a:lnTo>
                  <a:lnTo>
                    <a:pt x="104" y="36"/>
                  </a:lnTo>
                  <a:lnTo>
                    <a:pt x="106" y="37"/>
                  </a:lnTo>
                  <a:lnTo>
                    <a:pt x="113" y="36"/>
                  </a:lnTo>
                  <a:lnTo>
                    <a:pt x="119" y="48"/>
                  </a:lnTo>
                  <a:lnTo>
                    <a:pt x="115" y="52"/>
                  </a:lnTo>
                  <a:lnTo>
                    <a:pt x="116" y="52"/>
                  </a:lnTo>
                  <a:lnTo>
                    <a:pt x="116" y="52"/>
                  </a:lnTo>
                  <a:lnTo>
                    <a:pt x="129" y="57"/>
                  </a:lnTo>
                  <a:lnTo>
                    <a:pt x="124" y="64"/>
                  </a:lnTo>
                  <a:lnTo>
                    <a:pt x="112" y="63"/>
                  </a:lnTo>
                  <a:lnTo>
                    <a:pt x="112" y="84"/>
                  </a:lnTo>
                  <a:lnTo>
                    <a:pt x="113" y="84"/>
                  </a:lnTo>
                  <a:lnTo>
                    <a:pt x="113" y="85"/>
                  </a:lnTo>
                  <a:lnTo>
                    <a:pt x="127" y="84"/>
                  </a:lnTo>
                  <a:lnTo>
                    <a:pt x="147" y="63"/>
                  </a:lnTo>
                  <a:lnTo>
                    <a:pt x="149" y="52"/>
                  </a:lnTo>
                  <a:lnTo>
                    <a:pt x="147" y="52"/>
                  </a:lnTo>
                  <a:lnTo>
                    <a:pt x="147" y="51"/>
                  </a:lnTo>
                  <a:lnTo>
                    <a:pt x="137" y="47"/>
                  </a:lnTo>
                  <a:lnTo>
                    <a:pt x="142" y="16"/>
                  </a:lnTo>
                  <a:lnTo>
                    <a:pt x="160" y="5"/>
                  </a:lnTo>
                  <a:lnTo>
                    <a:pt x="176" y="5"/>
                  </a:lnTo>
                  <a:lnTo>
                    <a:pt x="187" y="6"/>
                  </a:lnTo>
                  <a:lnTo>
                    <a:pt x="223" y="0"/>
                  </a:lnTo>
                  <a:lnTo>
                    <a:pt x="226" y="14"/>
                  </a:lnTo>
                  <a:lnTo>
                    <a:pt x="227" y="14"/>
                  </a:lnTo>
                  <a:lnTo>
                    <a:pt x="228" y="14"/>
                  </a:lnTo>
                  <a:lnTo>
                    <a:pt x="236" y="1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47" name="Freeform 36">
              <a:extLst>
                <a:ext uri="{FF2B5EF4-FFF2-40B4-BE49-F238E27FC236}">
                  <a16:creationId xmlns:a16="http://schemas.microsoft.com/office/drawing/2014/main" id="{D330D03B-E795-472D-AB38-CAC2DA23453B}"/>
                </a:ext>
              </a:extLst>
            </p:cNvPr>
            <p:cNvSpPr>
              <a:spLocks/>
            </p:cNvSpPr>
            <p:nvPr/>
          </p:nvSpPr>
          <p:spPr bwMode="auto">
            <a:xfrm>
              <a:off x="7683500" y="2735263"/>
              <a:ext cx="33337" cy="36513"/>
            </a:xfrm>
            <a:custGeom>
              <a:avLst/>
              <a:gdLst>
                <a:gd name="T0" fmla="*/ 12 w 21"/>
                <a:gd name="T1" fmla="*/ 18 h 23"/>
                <a:gd name="T2" fmla="*/ 11 w 21"/>
                <a:gd name="T3" fmla="*/ 9 h 23"/>
                <a:gd name="T4" fmla="*/ 21 w 21"/>
                <a:gd name="T5" fmla="*/ 0 h 23"/>
                <a:gd name="T6" fmla="*/ 5 w 21"/>
                <a:gd name="T7" fmla="*/ 7 h 23"/>
                <a:gd name="T8" fmla="*/ 4 w 21"/>
                <a:gd name="T9" fmla="*/ 14 h 23"/>
                <a:gd name="T10" fmla="*/ 0 w 21"/>
                <a:gd name="T11" fmla="*/ 20 h 23"/>
                <a:gd name="T12" fmla="*/ 7 w 21"/>
                <a:gd name="T13" fmla="*/ 23 h 23"/>
                <a:gd name="T14" fmla="*/ 12 w 21"/>
                <a:gd name="T15" fmla="*/ 18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3">
                  <a:moveTo>
                    <a:pt x="12" y="18"/>
                  </a:moveTo>
                  <a:lnTo>
                    <a:pt x="11" y="9"/>
                  </a:lnTo>
                  <a:lnTo>
                    <a:pt x="21" y="0"/>
                  </a:lnTo>
                  <a:lnTo>
                    <a:pt x="5" y="7"/>
                  </a:lnTo>
                  <a:lnTo>
                    <a:pt x="4" y="14"/>
                  </a:lnTo>
                  <a:lnTo>
                    <a:pt x="0" y="20"/>
                  </a:lnTo>
                  <a:lnTo>
                    <a:pt x="7" y="23"/>
                  </a:lnTo>
                  <a:lnTo>
                    <a:pt x="12" y="1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48" name="Freeform 37">
              <a:extLst>
                <a:ext uri="{FF2B5EF4-FFF2-40B4-BE49-F238E27FC236}">
                  <a16:creationId xmlns:a16="http://schemas.microsoft.com/office/drawing/2014/main" id="{14931AC9-2AF9-4677-BDAA-8B9FB5708485}"/>
                </a:ext>
              </a:extLst>
            </p:cNvPr>
            <p:cNvSpPr>
              <a:spLocks/>
            </p:cNvSpPr>
            <p:nvPr/>
          </p:nvSpPr>
          <p:spPr bwMode="auto">
            <a:xfrm>
              <a:off x="7727950" y="2711450"/>
              <a:ext cx="30162" cy="15875"/>
            </a:xfrm>
            <a:custGeom>
              <a:avLst/>
              <a:gdLst>
                <a:gd name="T0" fmla="*/ 16 w 16"/>
                <a:gd name="T1" fmla="*/ 0 h 8"/>
                <a:gd name="T2" fmla="*/ 1 w 16"/>
                <a:gd name="T3" fmla="*/ 0 h 8"/>
                <a:gd name="T4" fmla="*/ 0 w 16"/>
                <a:gd name="T5" fmla="*/ 8 h 8"/>
                <a:gd name="T6" fmla="*/ 16 w 16"/>
                <a:gd name="T7" fmla="*/ 5 h 8"/>
                <a:gd name="T8" fmla="*/ 16 w 16"/>
                <a:gd name="T9" fmla="*/ 0 h 8"/>
              </a:gdLst>
              <a:ahLst/>
              <a:cxnLst>
                <a:cxn ang="0">
                  <a:pos x="T0" y="T1"/>
                </a:cxn>
                <a:cxn ang="0">
                  <a:pos x="T2" y="T3"/>
                </a:cxn>
                <a:cxn ang="0">
                  <a:pos x="T4" y="T5"/>
                </a:cxn>
                <a:cxn ang="0">
                  <a:pos x="T6" y="T7"/>
                </a:cxn>
                <a:cxn ang="0">
                  <a:pos x="T8" y="T9"/>
                </a:cxn>
              </a:cxnLst>
              <a:rect l="0" t="0" r="r" b="b"/>
              <a:pathLst>
                <a:path w="16" h="8">
                  <a:moveTo>
                    <a:pt x="16" y="0"/>
                  </a:moveTo>
                  <a:cubicBezTo>
                    <a:pt x="1" y="0"/>
                    <a:pt x="1" y="0"/>
                    <a:pt x="1" y="0"/>
                  </a:cubicBezTo>
                  <a:cubicBezTo>
                    <a:pt x="1" y="0"/>
                    <a:pt x="1" y="8"/>
                    <a:pt x="0" y="8"/>
                  </a:cubicBezTo>
                  <a:cubicBezTo>
                    <a:pt x="0" y="7"/>
                    <a:pt x="16" y="5"/>
                    <a:pt x="16" y="5"/>
                  </a:cubicBezTo>
                  <a:lnTo>
                    <a:pt x="16"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49" name="Freeform 38">
              <a:extLst>
                <a:ext uri="{FF2B5EF4-FFF2-40B4-BE49-F238E27FC236}">
                  <a16:creationId xmlns:a16="http://schemas.microsoft.com/office/drawing/2014/main" id="{EAC01173-2D1E-497A-832B-2832BACB3434}"/>
                </a:ext>
              </a:extLst>
            </p:cNvPr>
            <p:cNvSpPr>
              <a:spLocks/>
            </p:cNvSpPr>
            <p:nvPr/>
          </p:nvSpPr>
          <p:spPr bwMode="auto">
            <a:xfrm>
              <a:off x="7772400" y="2708275"/>
              <a:ext cx="34925" cy="14288"/>
            </a:xfrm>
            <a:custGeom>
              <a:avLst/>
              <a:gdLst>
                <a:gd name="T0" fmla="*/ 8 w 22"/>
                <a:gd name="T1" fmla="*/ 3 h 9"/>
                <a:gd name="T2" fmla="*/ 1 w 22"/>
                <a:gd name="T3" fmla="*/ 0 h 9"/>
                <a:gd name="T4" fmla="*/ 0 w 22"/>
                <a:gd name="T5" fmla="*/ 9 h 9"/>
                <a:gd name="T6" fmla="*/ 22 w 22"/>
                <a:gd name="T7" fmla="*/ 3 h 9"/>
                <a:gd name="T8" fmla="*/ 8 w 22"/>
                <a:gd name="T9" fmla="*/ 3 h 9"/>
              </a:gdLst>
              <a:ahLst/>
              <a:cxnLst>
                <a:cxn ang="0">
                  <a:pos x="T0" y="T1"/>
                </a:cxn>
                <a:cxn ang="0">
                  <a:pos x="T2" y="T3"/>
                </a:cxn>
                <a:cxn ang="0">
                  <a:pos x="T4" y="T5"/>
                </a:cxn>
                <a:cxn ang="0">
                  <a:pos x="T6" y="T7"/>
                </a:cxn>
                <a:cxn ang="0">
                  <a:pos x="T8" y="T9"/>
                </a:cxn>
              </a:cxnLst>
              <a:rect l="0" t="0" r="r" b="b"/>
              <a:pathLst>
                <a:path w="22" h="9">
                  <a:moveTo>
                    <a:pt x="8" y="3"/>
                  </a:moveTo>
                  <a:lnTo>
                    <a:pt x="1" y="0"/>
                  </a:lnTo>
                  <a:lnTo>
                    <a:pt x="0" y="9"/>
                  </a:lnTo>
                  <a:lnTo>
                    <a:pt x="22" y="3"/>
                  </a:lnTo>
                  <a:lnTo>
                    <a:pt x="8" y="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50" name="Freeform 39">
              <a:extLst>
                <a:ext uri="{FF2B5EF4-FFF2-40B4-BE49-F238E27FC236}">
                  <a16:creationId xmlns:a16="http://schemas.microsoft.com/office/drawing/2014/main" id="{CD6ECF6E-8486-4231-B719-03A74A99C05E}"/>
                </a:ext>
              </a:extLst>
            </p:cNvPr>
            <p:cNvSpPr>
              <a:spLocks/>
            </p:cNvSpPr>
            <p:nvPr/>
          </p:nvSpPr>
          <p:spPr bwMode="auto">
            <a:xfrm>
              <a:off x="7812088" y="2703513"/>
              <a:ext cx="25400" cy="14288"/>
            </a:xfrm>
            <a:custGeom>
              <a:avLst/>
              <a:gdLst>
                <a:gd name="T0" fmla="*/ 16 w 16"/>
                <a:gd name="T1" fmla="*/ 3 h 9"/>
                <a:gd name="T2" fmla="*/ 6 w 16"/>
                <a:gd name="T3" fmla="*/ 0 h 9"/>
                <a:gd name="T4" fmla="*/ 6 w 16"/>
                <a:gd name="T5" fmla="*/ 0 h 9"/>
                <a:gd name="T6" fmla="*/ 0 w 16"/>
                <a:gd name="T7" fmla="*/ 7 h 9"/>
                <a:gd name="T8" fmla="*/ 10 w 16"/>
                <a:gd name="T9" fmla="*/ 9 h 9"/>
                <a:gd name="T10" fmla="*/ 16 w 16"/>
                <a:gd name="T11" fmla="*/ 3 h 9"/>
              </a:gdLst>
              <a:ahLst/>
              <a:cxnLst>
                <a:cxn ang="0">
                  <a:pos x="T0" y="T1"/>
                </a:cxn>
                <a:cxn ang="0">
                  <a:pos x="T2" y="T3"/>
                </a:cxn>
                <a:cxn ang="0">
                  <a:pos x="T4" y="T5"/>
                </a:cxn>
                <a:cxn ang="0">
                  <a:pos x="T6" y="T7"/>
                </a:cxn>
                <a:cxn ang="0">
                  <a:pos x="T8" y="T9"/>
                </a:cxn>
                <a:cxn ang="0">
                  <a:pos x="T10" y="T11"/>
                </a:cxn>
              </a:cxnLst>
              <a:rect l="0" t="0" r="r" b="b"/>
              <a:pathLst>
                <a:path w="16" h="9">
                  <a:moveTo>
                    <a:pt x="16" y="3"/>
                  </a:moveTo>
                  <a:lnTo>
                    <a:pt x="6" y="0"/>
                  </a:lnTo>
                  <a:lnTo>
                    <a:pt x="6" y="0"/>
                  </a:lnTo>
                  <a:lnTo>
                    <a:pt x="0" y="7"/>
                  </a:lnTo>
                  <a:lnTo>
                    <a:pt x="10" y="9"/>
                  </a:lnTo>
                  <a:lnTo>
                    <a:pt x="16" y="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51" name="Freeform 40">
              <a:extLst>
                <a:ext uri="{FF2B5EF4-FFF2-40B4-BE49-F238E27FC236}">
                  <a16:creationId xmlns:a16="http://schemas.microsoft.com/office/drawing/2014/main" id="{8D2E9C1C-EE79-4936-9D28-18D6F064E904}"/>
                </a:ext>
              </a:extLst>
            </p:cNvPr>
            <p:cNvSpPr>
              <a:spLocks/>
            </p:cNvSpPr>
            <p:nvPr/>
          </p:nvSpPr>
          <p:spPr bwMode="auto">
            <a:xfrm>
              <a:off x="7864475" y="2701925"/>
              <a:ext cx="17462" cy="11113"/>
            </a:xfrm>
            <a:custGeom>
              <a:avLst/>
              <a:gdLst>
                <a:gd name="T0" fmla="*/ 11 w 11"/>
                <a:gd name="T1" fmla="*/ 0 h 7"/>
                <a:gd name="T2" fmla="*/ 1 w 11"/>
                <a:gd name="T3" fmla="*/ 1 h 7"/>
                <a:gd name="T4" fmla="*/ 0 w 11"/>
                <a:gd name="T5" fmla="*/ 6 h 7"/>
                <a:gd name="T6" fmla="*/ 6 w 11"/>
                <a:gd name="T7" fmla="*/ 7 h 7"/>
                <a:gd name="T8" fmla="*/ 11 w 11"/>
                <a:gd name="T9" fmla="*/ 0 h 7"/>
              </a:gdLst>
              <a:ahLst/>
              <a:cxnLst>
                <a:cxn ang="0">
                  <a:pos x="T0" y="T1"/>
                </a:cxn>
                <a:cxn ang="0">
                  <a:pos x="T2" y="T3"/>
                </a:cxn>
                <a:cxn ang="0">
                  <a:pos x="T4" y="T5"/>
                </a:cxn>
                <a:cxn ang="0">
                  <a:pos x="T6" y="T7"/>
                </a:cxn>
                <a:cxn ang="0">
                  <a:pos x="T8" y="T9"/>
                </a:cxn>
              </a:cxnLst>
              <a:rect l="0" t="0" r="r" b="b"/>
              <a:pathLst>
                <a:path w="11" h="7">
                  <a:moveTo>
                    <a:pt x="11" y="0"/>
                  </a:moveTo>
                  <a:lnTo>
                    <a:pt x="1" y="1"/>
                  </a:lnTo>
                  <a:lnTo>
                    <a:pt x="0" y="6"/>
                  </a:lnTo>
                  <a:lnTo>
                    <a:pt x="6" y="7"/>
                  </a:lnTo>
                  <a:lnTo>
                    <a:pt x="11"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52" name="Freeform 41">
              <a:extLst>
                <a:ext uri="{FF2B5EF4-FFF2-40B4-BE49-F238E27FC236}">
                  <a16:creationId xmlns:a16="http://schemas.microsoft.com/office/drawing/2014/main" id="{CF1C4A72-E02C-48F5-B4EC-AA5D6E51521F}"/>
                </a:ext>
              </a:extLst>
            </p:cNvPr>
            <p:cNvSpPr>
              <a:spLocks/>
            </p:cNvSpPr>
            <p:nvPr/>
          </p:nvSpPr>
          <p:spPr bwMode="auto">
            <a:xfrm>
              <a:off x="7839075" y="4560888"/>
              <a:ext cx="187325" cy="357188"/>
            </a:xfrm>
            <a:custGeom>
              <a:avLst/>
              <a:gdLst>
                <a:gd name="T0" fmla="*/ 118 w 118"/>
                <a:gd name="T1" fmla="*/ 76 h 225"/>
                <a:gd name="T2" fmla="*/ 104 w 118"/>
                <a:gd name="T3" fmla="*/ 91 h 225"/>
                <a:gd name="T4" fmla="*/ 103 w 118"/>
                <a:gd name="T5" fmla="*/ 149 h 225"/>
                <a:gd name="T6" fmla="*/ 91 w 118"/>
                <a:gd name="T7" fmla="*/ 204 h 225"/>
                <a:gd name="T8" fmla="*/ 54 w 118"/>
                <a:gd name="T9" fmla="*/ 187 h 225"/>
                <a:gd name="T10" fmla="*/ 51 w 118"/>
                <a:gd name="T11" fmla="*/ 213 h 225"/>
                <a:gd name="T12" fmla="*/ 37 w 118"/>
                <a:gd name="T13" fmla="*/ 225 h 225"/>
                <a:gd name="T14" fmla="*/ 28 w 118"/>
                <a:gd name="T15" fmla="*/ 217 h 225"/>
                <a:gd name="T16" fmla="*/ 20 w 118"/>
                <a:gd name="T17" fmla="*/ 224 h 225"/>
                <a:gd name="T18" fmla="*/ 17 w 118"/>
                <a:gd name="T19" fmla="*/ 205 h 225"/>
                <a:gd name="T20" fmla="*/ 6 w 118"/>
                <a:gd name="T21" fmla="*/ 219 h 225"/>
                <a:gd name="T22" fmla="*/ 0 w 118"/>
                <a:gd name="T23" fmla="*/ 207 h 225"/>
                <a:gd name="T24" fmla="*/ 4 w 118"/>
                <a:gd name="T25" fmla="*/ 196 h 225"/>
                <a:gd name="T26" fmla="*/ 5 w 118"/>
                <a:gd name="T27" fmla="*/ 170 h 225"/>
                <a:gd name="T28" fmla="*/ 20 w 118"/>
                <a:gd name="T29" fmla="*/ 130 h 225"/>
                <a:gd name="T30" fmla="*/ 10 w 118"/>
                <a:gd name="T31" fmla="*/ 111 h 225"/>
                <a:gd name="T32" fmla="*/ 20 w 118"/>
                <a:gd name="T33" fmla="*/ 102 h 225"/>
                <a:gd name="T34" fmla="*/ 12 w 118"/>
                <a:gd name="T35" fmla="*/ 58 h 225"/>
                <a:gd name="T36" fmla="*/ 3 w 118"/>
                <a:gd name="T37" fmla="*/ 61 h 225"/>
                <a:gd name="T38" fmla="*/ 0 w 118"/>
                <a:gd name="T39" fmla="*/ 42 h 225"/>
                <a:gd name="T40" fmla="*/ 7 w 118"/>
                <a:gd name="T41" fmla="*/ 25 h 225"/>
                <a:gd name="T42" fmla="*/ 21 w 118"/>
                <a:gd name="T43" fmla="*/ 38 h 225"/>
                <a:gd name="T44" fmla="*/ 52 w 118"/>
                <a:gd name="T45" fmla="*/ 29 h 225"/>
                <a:gd name="T46" fmla="*/ 55 w 118"/>
                <a:gd name="T47" fmla="*/ 21 h 225"/>
                <a:gd name="T48" fmla="*/ 64 w 118"/>
                <a:gd name="T49" fmla="*/ 21 h 225"/>
                <a:gd name="T50" fmla="*/ 79 w 118"/>
                <a:gd name="T51" fmla="*/ 0 h 225"/>
                <a:gd name="T52" fmla="*/ 92 w 118"/>
                <a:gd name="T53" fmla="*/ 10 h 225"/>
                <a:gd name="T54" fmla="*/ 103 w 118"/>
                <a:gd name="T55" fmla="*/ 11 h 225"/>
                <a:gd name="T56" fmla="*/ 101 w 118"/>
                <a:gd name="T57" fmla="*/ 19 h 225"/>
                <a:gd name="T58" fmla="*/ 111 w 118"/>
                <a:gd name="T59" fmla="*/ 40 h 225"/>
                <a:gd name="T60" fmla="*/ 118 w 118"/>
                <a:gd name="T61" fmla="*/ 7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225">
                  <a:moveTo>
                    <a:pt x="118" y="76"/>
                  </a:moveTo>
                  <a:lnTo>
                    <a:pt x="104" y="91"/>
                  </a:lnTo>
                  <a:lnTo>
                    <a:pt x="103" y="149"/>
                  </a:lnTo>
                  <a:lnTo>
                    <a:pt x="91" y="204"/>
                  </a:lnTo>
                  <a:lnTo>
                    <a:pt x="54" y="187"/>
                  </a:lnTo>
                  <a:lnTo>
                    <a:pt x="51" y="213"/>
                  </a:lnTo>
                  <a:lnTo>
                    <a:pt x="37" y="225"/>
                  </a:lnTo>
                  <a:lnTo>
                    <a:pt x="28" y="217"/>
                  </a:lnTo>
                  <a:lnTo>
                    <a:pt x="20" y="224"/>
                  </a:lnTo>
                  <a:lnTo>
                    <a:pt x="17" y="205"/>
                  </a:lnTo>
                  <a:lnTo>
                    <a:pt x="6" y="219"/>
                  </a:lnTo>
                  <a:lnTo>
                    <a:pt x="0" y="207"/>
                  </a:lnTo>
                  <a:lnTo>
                    <a:pt x="4" y="196"/>
                  </a:lnTo>
                  <a:lnTo>
                    <a:pt x="5" y="170"/>
                  </a:lnTo>
                  <a:lnTo>
                    <a:pt x="20" y="130"/>
                  </a:lnTo>
                  <a:lnTo>
                    <a:pt x="10" y="111"/>
                  </a:lnTo>
                  <a:lnTo>
                    <a:pt x="20" y="102"/>
                  </a:lnTo>
                  <a:lnTo>
                    <a:pt x="12" y="58"/>
                  </a:lnTo>
                  <a:lnTo>
                    <a:pt x="3" y="61"/>
                  </a:lnTo>
                  <a:lnTo>
                    <a:pt x="0" y="42"/>
                  </a:lnTo>
                  <a:lnTo>
                    <a:pt x="7" y="25"/>
                  </a:lnTo>
                  <a:lnTo>
                    <a:pt x="21" y="38"/>
                  </a:lnTo>
                  <a:lnTo>
                    <a:pt x="52" y="29"/>
                  </a:lnTo>
                  <a:lnTo>
                    <a:pt x="55" y="21"/>
                  </a:lnTo>
                  <a:lnTo>
                    <a:pt x="64" y="21"/>
                  </a:lnTo>
                  <a:lnTo>
                    <a:pt x="79" y="0"/>
                  </a:lnTo>
                  <a:lnTo>
                    <a:pt x="92" y="10"/>
                  </a:lnTo>
                  <a:lnTo>
                    <a:pt x="103" y="11"/>
                  </a:lnTo>
                  <a:lnTo>
                    <a:pt x="101" y="19"/>
                  </a:lnTo>
                  <a:lnTo>
                    <a:pt x="111" y="40"/>
                  </a:lnTo>
                  <a:lnTo>
                    <a:pt x="118" y="7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53" name="Freeform 42">
              <a:extLst>
                <a:ext uri="{FF2B5EF4-FFF2-40B4-BE49-F238E27FC236}">
                  <a16:creationId xmlns:a16="http://schemas.microsoft.com/office/drawing/2014/main" id="{486516AE-42CD-4E26-828F-BDE372E7F182}"/>
                </a:ext>
              </a:extLst>
            </p:cNvPr>
            <p:cNvSpPr>
              <a:spLocks/>
            </p:cNvSpPr>
            <p:nvPr/>
          </p:nvSpPr>
          <p:spPr bwMode="auto">
            <a:xfrm>
              <a:off x="8320088" y="5051425"/>
              <a:ext cx="369887" cy="236538"/>
            </a:xfrm>
            <a:custGeom>
              <a:avLst/>
              <a:gdLst>
                <a:gd name="T0" fmla="*/ 201 w 233"/>
                <a:gd name="T1" fmla="*/ 72 h 149"/>
                <a:gd name="T2" fmla="*/ 217 w 233"/>
                <a:gd name="T3" fmla="*/ 116 h 149"/>
                <a:gd name="T4" fmla="*/ 203 w 233"/>
                <a:gd name="T5" fmla="*/ 132 h 149"/>
                <a:gd name="T6" fmla="*/ 201 w 233"/>
                <a:gd name="T7" fmla="*/ 149 h 149"/>
                <a:gd name="T8" fmla="*/ 168 w 233"/>
                <a:gd name="T9" fmla="*/ 142 h 149"/>
                <a:gd name="T10" fmla="*/ 130 w 233"/>
                <a:gd name="T11" fmla="*/ 108 h 149"/>
                <a:gd name="T12" fmla="*/ 113 w 233"/>
                <a:gd name="T13" fmla="*/ 107 h 149"/>
                <a:gd name="T14" fmla="*/ 18 w 233"/>
                <a:gd name="T15" fmla="*/ 61 h 149"/>
                <a:gd name="T16" fmla="*/ 0 w 233"/>
                <a:gd name="T17" fmla="*/ 42 h 149"/>
                <a:gd name="T18" fmla="*/ 8 w 233"/>
                <a:gd name="T19" fmla="*/ 11 h 149"/>
                <a:gd name="T20" fmla="*/ 24 w 233"/>
                <a:gd name="T21" fmla="*/ 2 h 149"/>
                <a:gd name="T22" fmla="*/ 38 w 233"/>
                <a:gd name="T23" fmla="*/ 16 h 149"/>
                <a:gd name="T24" fmla="*/ 52 w 233"/>
                <a:gd name="T25" fmla="*/ 2 h 149"/>
                <a:gd name="T26" fmla="*/ 69 w 233"/>
                <a:gd name="T27" fmla="*/ 2 h 149"/>
                <a:gd name="T28" fmla="*/ 95 w 233"/>
                <a:gd name="T29" fmla="*/ 17 h 149"/>
                <a:gd name="T30" fmla="*/ 154 w 233"/>
                <a:gd name="T31" fmla="*/ 12 h 149"/>
                <a:gd name="T32" fmla="*/ 174 w 233"/>
                <a:gd name="T33" fmla="*/ 5 h 149"/>
                <a:gd name="T34" fmla="*/ 200 w 233"/>
                <a:gd name="T35" fmla="*/ 7 h 149"/>
                <a:gd name="T36" fmla="*/ 233 w 233"/>
                <a:gd name="T37" fmla="*/ 0 h 149"/>
                <a:gd name="T38" fmla="*/ 201 w 233"/>
                <a:gd name="T39" fmla="*/ 7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3" h="149">
                  <a:moveTo>
                    <a:pt x="201" y="72"/>
                  </a:moveTo>
                  <a:lnTo>
                    <a:pt x="217" y="116"/>
                  </a:lnTo>
                  <a:lnTo>
                    <a:pt x="203" y="132"/>
                  </a:lnTo>
                  <a:lnTo>
                    <a:pt x="201" y="149"/>
                  </a:lnTo>
                  <a:lnTo>
                    <a:pt x="168" y="142"/>
                  </a:lnTo>
                  <a:lnTo>
                    <a:pt x="130" y="108"/>
                  </a:lnTo>
                  <a:lnTo>
                    <a:pt x="113" y="107"/>
                  </a:lnTo>
                  <a:lnTo>
                    <a:pt x="18" y="61"/>
                  </a:lnTo>
                  <a:lnTo>
                    <a:pt x="0" y="42"/>
                  </a:lnTo>
                  <a:lnTo>
                    <a:pt x="8" y="11"/>
                  </a:lnTo>
                  <a:lnTo>
                    <a:pt x="24" y="2"/>
                  </a:lnTo>
                  <a:lnTo>
                    <a:pt x="38" y="16"/>
                  </a:lnTo>
                  <a:lnTo>
                    <a:pt x="52" y="2"/>
                  </a:lnTo>
                  <a:lnTo>
                    <a:pt x="69" y="2"/>
                  </a:lnTo>
                  <a:lnTo>
                    <a:pt x="95" y="17"/>
                  </a:lnTo>
                  <a:lnTo>
                    <a:pt x="154" y="12"/>
                  </a:lnTo>
                  <a:lnTo>
                    <a:pt x="174" y="5"/>
                  </a:lnTo>
                  <a:lnTo>
                    <a:pt x="200" y="7"/>
                  </a:lnTo>
                  <a:lnTo>
                    <a:pt x="233" y="0"/>
                  </a:lnTo>
                  <a:lnTo>
                    <a:pt x="201" y="7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54" name="Freeform 43">
              <a:extLst>
                <a:ext uri="{FF2B5EF4-FFF2-40B4-BE49-F238E27FC236}">
                  <a16:creationId xmlns:a16="http://schemas.microsoft.com/office/drawing/2014/main" id="{8F445A10-FE5F-4443-965F-0C3A2F5C2955}"/>
                </a:ext>
              </a:extLst>
            </p:cNvPr>
            <p:cNvSpPr>
              <a:spLocks noEditPoints="1"/>
            </p:cNvSpPr>
            <p:nvPr/>
          </p:nvSpPr>
          <p:spPr bwMode="auto">
            <a:xfrm>
              <a:off x="7843838" y="3716338"/>
              <a:ext cx="407987" cy="407988"/>
            </a:xfrm>
            <a:custGeom>
              <a:avLst/>
              <a:gdLst>
                <a:gd name="T0" fmla="*/ 257 w 257"/>
                <a:gd name="T1" fmla="*/ 1 h 257"/>
                <a:gd name="T2" fmla="*/ 241 w 257"/>
                <a:gd name="T3" fmla="*/ 18 h 257"/>
                <a:gd name="T4" fmla="*/ 242 w 257"/>
                <a:gd name="T5" fmla="*/ 19 h 257"/>
                <a:gd name="T6" fmla="*/ 257 w 257"/>
                <a:gd name="T7" fmla="*/ 1 h 257"/>
                <a:gd name="T8" fmla="*/ 257 w 257"/>
                <a:gd name="T9" fmla="*/ 1 h 257"/>
                <a:gd name="T10" fmla="*/ 202 w 257"/>
                <a:gd name="T11" fmla="*/ 0 h 257"/>
                <a:gd name="T12" fmla="*/ 202 w 257"/>
                <a:gd name="T13" fmla="*/ 1 h 257"/>
                <a:gd name="T14" fmla="*/ 203 w 257"/>
                <a:gd name="T15" fmla="*/ 0 h 257"/>
                <a:gd name="T16" fmla="*/ 202 w 257"/>
                <a:gd name="T17" fmla="*/ 0 h 257"/>
                <a:gd name="T18" fmla="*/ 0 w 257"/>
                <a:gd name="T19" fmla="*/ 257 h 257"/>
                <a:gd name="T20" fmla="*/ 0 w 257"/>
                <a:gd name="T21" fmla="*/ 257 h 257"/>
                <a:gd name="T22" fmla="*/ 0 w 257"/>
                <a:gd name="T23" fmla="*/ 257 h 257"/>
                <a:gd name="T24" fmla="*/ 0 w 257"/>
                <a:gd name="T25"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 h="257">
                  <a:moveTo>
                    <a:pt x="257" y="1"/>
                  </a:moveTo>
                  <a:lnTo>
                    <a:pt x="241" y="18"/>
                  </a:lnTo>
                  <a:lnTo>
                    <a:pt x="242" y="19"/>
                  </a:lnTo>
                  <a:lnTo>
                    <a:pt x="257" y="1"/>
                  </a:lnTo>
                  <a:lnTo>
                    <a:pt x="257" y="1"/>
                  </a:lnTo>
                  <a:close/>
                  <a:moveTo>
                    <a:pt x="202" y="0"/>
                  </a:moveTo>
                  <a:lnTo>
                    <a:pt x="202" y="1"/>
                  </a:lnTo>
                  <a:lnTo>
                    <a:pt x="203" y="0"/>
                  </a:lnTo>
                  <a:lnTo>
                    <a:pt x="202" y="0"/>
                  </a:lnTo>
                  <a:close/>
                  <a:moveTo>
                    <a:pt x="0" y="257"/>
                  </a:moveTo>
                  <a:lnTo>
                    <a:pt x="0" y="257"/>
                  </a:lnTo>
                  <a:lnTo>
                    <a:pt x="0" y="257"/>
                  </a:lnTo>
                  <a:lnTo>
                    <a:pt x="0" y="25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55" name="Freeform 44">
              <a:extLst>
                <a:ext uri="{FF2B5EF4-FFF2-40B4-BE49-F238E27FC236}">
                  <a16:creationId xmlns:a16="http://schemas.microsoft.com/office/drawing/2014/main" id="{55BBD0B7-8568-496D-8EDA-051CFBF61145}"/>
                </a:ext>
              </a:extLst>
            </p:cNvPr>
            <p:cNvSpPr>
              <a:spLocks/>
            </p:cNvSpPr>
            <p:nvPr/>
          </p:nvSpPr>
          <p:spPr bwMode="auto">
            <a:xfrm>
              <a:off x="7748588" y="3716338"/>
              <a:ext cx="1289050" cy="1379538"/>
            </a:xfrm>
            <a:custGeom>
              <a:avLst/>
              <a:gdLst>
                <a:gd name="T0" fmla="*/ 804 w 812"/>
                <a:gd name="T1" fmla="*/ 683 h 869"/>
                <a:gd name="T2" fmla="*/ 769 w 812"/>
                <a:gd name="T3" fmla="*/ 641 h 869"/>
                <a:gd name="T4" fmla="*/ 708 w 812"/>
                <a:gd name="T5" fmla="*/ 618 h 869"/>
                <a:gd name="T6" fmla="*/ 681 w 812"/>
                <a:gd name="T7" fmla="*/ 657 h 869"/>
                <a:gd name="T8" fmla="*/ 671 w 812"/>
                <a:gd name="T9" fmla="*/ 704 h 869"/>
                <a:gd name="T10" fmla="*/ 717 w 812"/>
                <a:gd name="T11" fmla="*/ 774 h 869"/>
                <a:gd name="T12" fmla="*/ 669 w 812"/>
                <a:gd name="T13" fmla="*/ 790 h 869"/>
                <a:gd name="T14" fmla="*/ 650 w 812"/>
                <a:gd name="T15" fmla="*/ 840 h 869"/>
                <a:gd name="T16" fmla="*/ 605 w 812"/>
                <a:gd name="T17" fmla="*/ 862 h 869"/>
                <a:gd name="T18" fmla="*/ 628 w 812"/>
                <a:gd name="T19" fmla="*/ 793 h 869"/>
                <a:gd name="T20" fmla="*/ 646 w 812"/>
                <a:gd name="T21" fmla="*/ 776 h 869"/>
                <a:gd name="T22" fmla="*/ 615 w 812"/>
                <a:gd name="T23" fmla="*/ 709 h 869"/>
                <a:gd name="T24" fmla="*/ 605 w 812"/>
                <a:gd name="T25" fmla="*/ 669 h 869"/>
                <a:gd name="T26" fmla="*/ 583 w 812"/>
                <a:gd name="T27" fmla="*/ 671 h 869"/>
                <a:gd name="T28" fmla="*/ 555 w 812"/>
                <a:gd name="T29" fmla="*/ 631 h 869"/>
                <a:gd name="T30" fmla="*/ 513 w 812"/>
                <a:gd name="T31" fmla="*/ 612 h 869"/>
                <a:gd name="T32" fmla="*/ 485 w 812"/>
                <a:gd name="T33" fmla="*/ 591 h 869"/>
                <a:gd name="T34" fmla="*/ 467 w 812"/>
                <a:gd name="T35" fmla="*/ 550 h 869"/>
                <a:gd name="T36" fmla="*/ 387 w 812"/>
                <a:gd name="T37" fmla="*/ 526 h 869"/>
                <a:gd name="T38" fmla="*/ 248 w 812"/>
                <a:gd name="T39" fmla="*/ 377 h 869"/>
                <a:gd name="T40" fmla="*/ 222 w 812"/>
                <a:gd name="T41" fmla="*/ 277 h 869"/>
                <a:gd name="T42" fmla="*/ 137 w 812"/>
                <a:gd name="T43" fmla="*/ 233 h 869"/>
                <a:gd name="T44" fmla="*/ 49 w 812"/>
                <a:gd name="T45" fmla="*/ 285 h 869"/>
                <a:gd name="T46" fmla="*/ 60 w 812"/>
                <a:gd name="T47" fmla="*/ 257 h 869"/>
                <a:gd name="T48" fmla="*/ 60 w 812"/>
                <a:gd name="T49" fmla="*/ 257 h 869"/>
                <a:gd name="T50" fmla="*/ 40 w 812"/>
                <a:gd name="T51" fmla="*/ 253 h 869"/>
                <a:gd name="T52" fmla="*/ 6 w 812"/>
                <a:gd name="T53" fmla="*/ 211 h 869"/>
                <a:gd name="T54" fmla="*/ 16 w 812"/>
                <a:gd name="T55" fmla="*/ 184 h 869"/>
                <a:gd name="T56" fmla="*/ 0 w 812"/>
                <a:gd name="T57" fmla="*/ 151 h 869"/>
                <a:gd name="T58" fmla="*/ 14 w 812"/>
                <a:gd name="T59" fmla="*/ 86 h 869"/>
                <a:gd name="T60" fmla="*/ 83 w 812"/>
                <a:gd name="T61" fmla="*/ 85 h 869"/>
                <a:gd name="T62" fmla="*/ 107 w 812"/>
                <a:gd name="T63" fmla="*/ 48 h 869"/>
                <a:gd name="T64" fmla="*/ 130 w 812"/>
                <a:gd name="T65" fmla="*/ 36 h 869"/>
                <a:gd name="T66" fmla="*/ 149 w 812"/>
                <a:gd name="T67" fmla="*/ 83 h 869"/>
                <a:gd name="T68" fmla="*/ 181 w 812"/>
                <a:gd name="T69" fmla="*/ 39 h 869"/>
                <a:gd name="T70" fmla="*/ 201 w 812"/>
                <a:gd name="T71" fmla="*/ 54 h 869"/>
                <a:gd name="T72" fmla="*/ 234 w 812"/>
                <a:gd name="T73" fmla="*/ 40 h 869"/>
                <a:gd name="T74" fmla="*/ 258 w 812"/>
                <a:gd name="T75" fmla="*/ 37 h 869"/>
                <a:gd name="T76" fmla="*/ 262 w 812"/>
                <a:gd name="T77" fmla="*/ 1 h 869"/>
                <a:gd name="T78" fmla="*/ 301 w 812"/>
                <a:gd name="T79" fmla="*/ 19 h 869"/>
                <a:gd name="T80" fmla="*/ 302 w 812"/>
                <a:gd name="T81" fmla="*/ 19 h 869"/>
                <a:gd name="T82" fmla="*/ 375 w 812"/>
                <a:gd name="T83" fmla="*/ 0 h 869"/>
                <a:gd name="T84" fmla="*/ 392 w 812"/>
                <a:gd name="T85" fmla="*/ 36 h 869"/>
                <a:gd name="T86" fmla="*/ 457 w 812"/>
                <a:gd name="T87" fmla="*/ 69 h 869"/>
                <a:gd name="T88" fmla="*/ 461 w 812"/>
                <a:gd name="T89" fmla="*/ 91 h 869"/>
                <a:gd name="T90" fmla="*/ 481 w 812"/>
                <a:gd name="T91" fmla="*/ 133 h 869"/>
                <a:gd name="T92" fmla="*/ 460 w 812"/>
                <a:gd name="T93" fmla="*/ 123 h 869"/>
                <a:gd name="T94" fmla="*/ 369 w 812"/>
                <a:gd name="T95" fmla="*/ 166 h 869"/>
                <a:gd name="T96" fmla="*/ 386 w 812"/>
                <a:gd name="T97" fmla="*/ 208 h 869"/>
                <a:gd name="T98" fmla="*/ 374 w 812"/>
                <a:gd name="T99" fmla="*/ 253 h 869"/>
                <a:gd name="T100" fmla="*/ 389 w 812"/>
                <a:gd name="T101" fmla="*/ 282 h 869"/>
                <a:gd name="T102" fmla="*/ 458 w 812"/>
                <a:gd name="T103" fmla="*/ 333 h 869"/>
                <a:gd name="T104" fmla="*/ 494 w 812"/>
                <a:gd name="T105" fmla="*/ 433 h 869"/>
                <a:gd name="T106" fmla="*/ 568 w 812"/>
                <a:gd name="T107" fmla="*/ 487 h 869"/>
                <a:gd name="T108" fmla="*/ 640 w 812"/>
                <a:gd name="T109" fmla="*/ 503 h 869"/>
                <a:gd name="T110" fmla="*/ 621 w 812"/>
                <a:gd name="T111" fmla="*/ 530 h 869"/>
                <a:gd name="T112" fmla="*/ 803 w 812"/>
                <a:gd name="T113" fmla="*/ 634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2" h="869">
                  <a:moveTo>
                    <a:pt x="812" y="653"/>
                  </a:moveTo>
                  <a:lnTo>
                    <a:pt x="804" y="683"/>
                  </a:lnTo>
                  <a:lnTo>
                    <a:pt x="774" y="666"/>
                  </a:lnTo>
                  <a:lnTo>
                    <a:pt x="769" y="641"/>
                  </a:lnTo>
                  <a:lnTo>
                    <a:pt x="720" y="630"/>
                  </a:lnTo>
                  <a:lnTo>
                    <a:pt x="708" y="618"/>
                  </a:lnTo>
                  <a:lnTo>
                    <a:pt x="698" y="631"/>
                  </a:lnTo>
                  <a:lnTo>
                    <a:pt x="681" y="657"/>
                  </a:lnTo>
                  <a:lnTo>
                    <a:pt x="666" y="681"/>
                  </a:lnTo>
                  <a:lnTo>
                    <a:pt x="671" y="704"/>
                  </a:lnTo>
                  <a:lnTo>
                    <a:pt x="717" y="722"/>
                  </a:lnTo>
                  <a:lnTo>
                    <a:pt x="717" y="774"/>
                  </a:lnTo>
                  <a:lnTo>
                    <a:pt x="701" y="770"/>
                  </a:lnTo>
                  <a:lnTo>
                    <a:pt x="669" y="790"/>
                  </a:lnTo>
                  <a:lnTo>
                    <a:pt x="675" y="816"/>
                  </a:lnTo>
                  <a:lnTo>
                    <a:pt x="650" y="840"/>
                  </a:lnTo>
                  <a:lnTo>
                    <a:pt x="638" y="869"/>
                  </a:lnTo>
                  <a:lnTo>
                    <a:pt x="605" y="862"/>
                  </a:lnTo>
                  <a:lnTo>
                    <a:pt x="606" y="851"/>
                  </a:lnTo>
                  <a:lnTo>
                    <a:pt x="628" y="793"/>
                  </a:lnTo>
                  <a:lnTo>
                    <a:pt x="637" y="794"/>
                  </a:lnTo>
                  <a:lnTo>
                    <a:pt x="646" y="776"/>
                  </a:lnTo>
                  <a:lnTo>
                    <a:pt x="628" y="722"/>
                  </a:lnTo>
                  <a:lnTo>
                    <a:pt x="615" y="709"/>
                  </a:lnTo>
                  <a:lnTo>
                    <a:pt x="614" y="679"/>
                  </a:lnTo>
                  <a:lnTo>
                    <a:pt x="605" y="669"/>
                  </a:lnTo>
                  <a:lnTo>
                    <a:pt x="599" y="663"/>
                  </a:lnTo>
                  <a:lnTo>
                    <a:pt x="583" y="671"/>
                  </a:lnTo>
                  <a:lnTo>
                    <a:pt x="548" y="645"/>
                  </a:lnTo>
                  <a:lnTo>
                    <a:pt x="555" y="631"/>
                  </a:lnTo>
                  <a:lnTo>
                    <a:pt x="542" y="610"/>
                  </a:lnTo>
                  <a:lnTo>
                    <a:pt x="513" y="612"/>
                  </a:lnTo>
                  <a:lnTo>
                    <a:pt x="514" y="599"/>
                  </a:lnTo>
                  <a:lnTo>
                    <a:pt x="485" y="591"/>
                  </a:lnTo>
                  <a:lnTo>
                    <a:pt x="472" y="556"/>
                  </a:lnTo>
                  <a:lnTo>
                    <a:pt x="467" y="550"/>
                  </a:lnTo>
                  <a:lnTo>
                    <a:pt x="418" y="549"/>
                  </a:lnTo>
                  <a:lnTo>
                    <a:pt x="387" y="526"/>
                  </a:lnTo>
                  <a:lnTo>
                    <a:pt x="313" y="451"/>
                  </a:lnTo>
                  <a:lnTo>
                    <a:pt x="248" y="377"/>
                  </a:lnTo>
                  <a:lnTo>
                    <a:pt x="235" y="304"/>
                  </a:lnTo>
                  <a:lnTo>
                    <a:pt x="222" y="277"/>
                  </a:lnTo>
                  <a:lnTo>
                    <a:pt x="188" y="260"/>
                  </a:lnTo>
                  <a:lnTo>
                    <a:pt x="137" y="233"/>
                  </a:lnTo>
                  <a:lnTo>
                    <a:pt x="84" y="276"/>
                  </a:lnTo>
                  <a:lnTo>
                    <a:pt x="49" y="285"/>
                  </a:lnTo>
                  <a:lnTo>
                    <a:pt x="44" y="276"/>
                  </a:lnTo>
                  <a:lnTo>
                    <a:pt x="60" y="257"/>
                  </a:lnTo>
                  <a:lnTo>
                    <a:pt x="60" y="257"/>
                  </a:lnTo>
                  <a:lnTo>
                    <a:pt x="60" y="257"/>
                  </a:lnTo>
                  <a:lnTo>
                    <a:pt x="54" y="249"/>
                  </a:lnTo>
                  <a:lnTo>
                    <a:pt x="40" y="253"/>
                  </a:lnTo>
                  <a:lnTo>
                    <a:pt x="8" y="229"/>
                  </a:lnTo>
                  <a:lnTo>
                    <a:pt x="6" y="211"/>
                  </a:lnTo>
                  <a:lnTo>
                    <a:pt x="18" y="196"/>
                  </a:lnTo>
                  <a:lnTo>
                    <a:pt x="16" y="184"/>
                  </a:lnTo>
                  <a:lnTo>
                    <a:pt x="1" y="172"/>
                  </a:lnTo>
                  <a:lnTo>
                    <a:pt x="0" y="151"/>
                  </a:lnTo>
                  <a:lnTo>
                    <a:pt x="33" y="142"/>
                  </a:lnTo>
                  <a:lnTo>
                    <a:pt x="14" y="86"/>
                  </a:lnTo>
                  <a:lnTo>
                    <a:pt x="28" y="83"/>
                  </a:lnTo>
                  <a:lnTo>
                    <a:pt x="83" y="85"/>
                  </a:lnTo>
                  <a:lnTo>
                    <a:pt x="98" y="71"/>
                  </a:lnTo>
                  <a:lnTo>
                    <a:pt x="107" y="48"/>
                  </a:lnTo>
                  <a:lnTo>
                    <a:pt x="120" y="36"/>
                  </a:lnTo>
                  <a:lnTo>
                    <a:pt x="130" y="36"/>
                  </a:lnTo>
                  <a:lnTo>
                    <a:pt x="125" y="53"/>
                  </a:lnTo>
                  <a:lnTo>
                    <a:pt x="149" y="83"/>
                  </a:lnTo>
                  <a:lnTo>
                    <a:pt x="159" y="98"/>
                  </a:lnTo>
                  <a:lnTo>
                    <a:pt x="181" y="39"/>
                  </a:lnTo>
                  <a:lnTo>
                    <a:pt x="194" y="39"/>
                  </a:lnTo>
                  <a:lnTo>
                    <a:pt x="201" y="54"/>
                  </a:lnTo>
                  <a:lnTo>
                    <a:pt x="234" y="65"/>
                  </a:lnTo>
                  <a:lnTo>
                    <a:pt x="234" y="40"/>
                  </a:lnTo>
                  <a:lnTo>
                    <a:pt x="243" y="32"/>
                  </a:lnTo>
                  <a:lnTo>
                    <a:pt x="258" y="37"/>
                  </a:lnTo>
                  <a:lnTo>
                    <a:pt x="264" y="13"/>
                  </a:lnTo>
                  <a:lnTo>
                    <a:pt x="262" y="1"/>
                  </a:lnTo>
                  <a:lnTo>
                    <a:pt x="263" y="0"/>
                  </a:lnTo>
                  <a:lnTo>
                    <a:pt x="301" y="19"/>
                  </a:lnTo>
                  <a:lnTo>
                    <a:pt x="301" y="18"/>
                  </a:lnTo>
                  <a:lnTo>
                    <a:pt x="302" y="19"/>
                  </a:lnTo>
                  <a:lnTo>
                    <a:pt x="317" y="1"/>
                  </a:lnTo>
                  <a:lnTo>
                    <a:pt x="375" y="0"/>
                  </a:lnTo>
                  <a:lnTo>
                    <a:pt x="375" y="16"/>
                  </a:lnTo>
                  <a:lnTo>
                    <a:pt x="392" y="36"/>
                  </a:lnTo>
                  <a:lnTo>
                    <a:pt x="469" y="51"/>
                  </a:lnTo>
                  <a:lnTo>
                    <a:pt x="457" y="69"/>
                  </a:lnTo>
                  <a:lnTo>
                    <a:pt x="469" y="77"/>
                  </a:lnTo>
                  <a:lnTo>
                    <a:pt x="461" y="91"/>
                  </a:lnTo>
                  <a:lnTo>
                    <a:pt x="464" y="109"/>
                  </a:lnTo>
                  <a:lnTo>
                    <a:pt x="481" y="133"/>
                  </a:lnTo>
                  <a:lnTo>
                    <a:pt x="474" y="137"/>
                  </a:lnTo>
                  <a:lnTo>
                    <a:pt x="460" y="123"/>
                  </a:lnTo>
                  <a:lnTo>
                    <a:pt x="369" y="153"/>
                  </a:lnTo>
                  <a:lnTo>
                    <a:pt x="369" y="166"/>
                  </a:lnTo>
                  <a:lnTo>
                    <a:pt x="387" y="193"/>
                  </a:lnTo>
                  <a:lnTo>
                    <a:pt x="386" y="208"/>
                  </a:lnTo>
                  <a:lnTo>
                    <a:pt x="375" y="209"/>
                  </a:lnTo>
                  <a:lnTo>
                    <a:pt x="374" y="253"/>
                  </a:lnTo>
                  <a:lnTo>
                    <a:pt x="384" y="279"/>
                  </a:lnTo>
                  <a:lnTo>
                    <a:pt x="389" y="282"/>
                  </a:lnTo>
                  <a:lnTo>
                    <a:pt x="409" y="297"/>
                  </a:lnTo>
                  <a:lnTo>
                    <a:pt x="458" y="333"/>
                  </a:lnTo>
                  <a:lnTo>
                    <a:pt x="484" y="400"/>
                  </a:lnTo>
                  <a:lnTo>
                    <a:pt x="494" y="433"/>
                  </a:lnTo>
                  <a:lnTo>
                    <a:pt x="549" y="476"/>
                  </a:lnTo>
                  <a:lnTo>
                    <a:pt x="568" y="487"/>
                  </a:lnTo>
                  <a:lnTo>
                    <a:pt x="632" y="487"/>
                  </a:lnTo>
                  <a:lnTo>
                    <a:pt x="640" y="503"/>
                  </a:lnTo>
                  <a:lnTo>
                    <a:pt x="620" y="514"/>
                  </a:lnTo>
                  <a:lnTo>
                    <a:pt x="621" y="530"/>
                  </a:lnTo>
                  <a:lnTo>
                    <a:pt x="755" y="596"/>
                  </a:lnTo>
                  <a:lnTo>
                    <a:pt x="803" y="634"/>
                  </a:lnTo>
                  <a:lnTo>
                    <a:pt x="812" y="65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56" name="Freeform 45">
              <a:extLst>
                <a:ext uri="{FF2B5EF4-FFF2-40B4-BE49-F238E27FC236}">
                  <a16:creationId xmlns:a16="http://schemas.microsoft.com/office/drawing/2014/main" id="{45281037-4F7E-405E-AFD8-CC17B1BC952C}"/>
                </a:ext>
              </a:extLst>
            </p:cNvPr>
            <p:cNvSpPr>
              <a:spLocks/>
            </p:cNvSpPr>
            <p:nvPr/>
          </p:nvSpPr>
          <p:spPr bwMode="auto">
            <a:xfrm>
              <a:off x="7700963" y="3602038"/>
              <a:ext cx="466725" cy="269875"/>
            </a:xfrm>
            <a:custGeom>
              <a:avLst/>
              <a:gdLst>
                <a:gd name="T0" fmla="*/ 294 w 294"/>
                <a:gd name="T1" fmla="*/ 85 h 170"/>
                <a:gd name="T2" fmla="*/ 288 w 294"/>
                <a:gd name="T3" fmla="*/ 109 h 170"/>
                <a:gd name="T4" fmla="*/ 273 w 294"/>
                <a:gd name="T5" fmla="*/ 104 h 170"/>
                <a:gd name="T6" fmla="*/ 264 w 294"/>
                <a:gd name="T7" fmla="*/ 112 h 170"/>
                <a:gd name="T8" fmla="*/ 264 w 294"/>
                <a:gd name="T9" fmla="*/ 137 h 170"/>
                <a:gd name="T10" fmla="*/ 231 w 294"/>
                <a:gd name="T11" fmla="*/ 126 h 170"/>
                <a:gd name="T12" fmla="*/ 224 w 294"/>
                <a:gd name="T13" fmla="*/ 111 h 170"/>
                <a:gd name="T14" fmla="*/ 211 w 294"/>
                <a:gd name="T15" fmla="*/ 111 h 170"/>
                <a:gd name="T16" fmla="*/ 189 w 294"/>
                <a:gd name="T17" fmla="*/ 170 h 170"/>
                <a:gd name="T18" fmla="*/ 179 w 294"/>
                <a:gd name="T19" fmla="*/ 155 h 170"/>
                <a:gd name="T20" fmla="*/ 155 w 294"/>
                <a:gd name="T21" fmla="*/ 125 h 170"/>
                <a:gd name="T22" fmla="*/ 160 w 294"/>
                <a:gd name="T23" fmla="*/ 108 h 170"/>
                <a:gd name="T24" fmla="*/ 150 w 294"/>
                <a:gd name="T25" fmla="*/ 108 h 170"/>
                <a:gd name="T26" fmla="*/ 137 w 294"/>
                <a:gd name="T27" fmla="*/ 120 h 170"/>
                <a:gd name="T28" fmla="*/ 128 w 294"/>
                <a:gd name="T29" fmla="*/ 143 h 170"/>
                <a:gd name="T30" fmla="*/ 113 w 294"/>
                <a:gd name="T31" fmla="*/ 157 h 170"/>
                <a:gd name="T32" fmla="*/ 58 w 294"/>
                <a:gd name="T33" fmla="*/ 155 h 170"/>
                <a:gd name="T34" fmla="*/ 48 w 294"/>
                <a:gd name="T35" fmla="*/ 104 h 170"/>
                <a:gd name="T36" fmla="*/ 21 w 294"/>
                <a:gd name="T37" fmla="*/ 101 h 170"/>
                <a:gd name="T38" fmla="*/ 21 w 294"/>
                <a:gd name="T39" fmla="*/ 121 h 170"/>
                <a:gd name="T40" fmla="*/ 0 w 294"/>
                <a:gd name="T41" fmla="*/ 119 h 170"/>
                <a:gd name="T42" fmla="*/ 13 w 294"/>
                <a:gd name="T43" fmla="*/ 83 h 170"/>
                <a:gd name="T44" fmla="*/ 67 w 294"/>
                <a:gd name="T45" fmla="*/ 23 h 170"/>
                <a:gd name="T46" fmla="*/ 133 w 294"/>
                <a:gd name="T47" fmla="*/ 0 h 170"/>
                <a:gd name="T48" fmla="*/ 133 w 294"/>
                <a:gd name="T49" fmla="*/ 23 h 170"/>
                <a:gd name="T50" fmla="*/ 198 w 294"/>
                <a:gd name="T51" fmla="*/ 23 h 170"/>
                <a:gd name="T52" fmla="*/ 198 w 294"/>
                <a:gd name="T53" fmla="*/ 6 h 170"/>
                <a:gd name="T54" fmla="*/ 213 w 294"/>
                <a:gd name="T55" fmla="*/ 6 h 170"/>
                <a:gd name="T56" fmla="*/ 224 w 294"/>
                <a:gd name="T57" fmla="*/ 18 h 170"/>
                <a:gd name="T58" fmla="*/ 236 w 294"/>
                <a:gd name="T59" fmla="*/ 18 h 170"/>
                <a:gd name="T60" fmla="*/ 246 w 294"/>
                <a:gd name="T61" fmla="*/ 28 h 170"/>
                <a:gd name="T62" fmla="*/ 234 w 294"/>
                <a:gd name="T63" fmla="*/ 43 h 170"/>
                <a:gd name="T64" fmla="*/ 234 w 294"/>
                <a:gd name="T65" fmla="*/ 62 h 170"/>
                <a:gd name="T66" fmla="*/ 247 w 294"/>
                <a:gd name="T67" fmla="*/ 61 h 170"/>
                <a:gd name="T68" fmla="*/ 267 w 294"/>
                <a:gd name="T69" fmla="*/ 80 h 170"/>
                <a:gd name="T70" fmla="*/ 278 w 294"/>
                <a:gd name="T71" fmla="*/ 81 h 170"/>
                <a:gd name="T72" fmla="*/ 279 w 294"/>
                <a:gd name="T73" fmla="*/ 80 h 170"/>
                <a:gd name="T74" fmla="*/ 279 w 294"/>
                <a:gd name="T75" fmla="*/ 80 h 170"/>
                <a:gd name="T76" fmla="*/ 292 w 294"/>
                <a:gd name="T77" fmla="*/ 73 h 170"/>
                <a:gd name="T78" fmla="*/ 294 w 294"/>
                <a:gd name="T79"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4" h="170">
                  <a:moveTo>
                    <a:pt x="294" y="85"/>
                  </a:moveTo>
                  <a:lnTo>
                    <a:pt x="288" y="109"/>
                  </a:lnTo>
                  <a:lnTo>
                    <a:pt x="273" y="104"/>
                  </a:lnTo>
                  <a:lnTo>
                    <a:pt x="264" y="112"/>
                  </a:lnTo>
                  <a:lnTo>
                    <a:pt x="264" y="137"/>
                  </a:lnTo>
                  <a:lnTo>
                    <a:pt x="231" y="126"/>
                  </a:lnTo>
                  <a:lnTo>
                    <a:pt x="224" y="111"/>
                  </a:lnTo>
                  <a:lnTo>
                    <a:pt x="211" y="111"/>
                  </a:lnTo>
                  <a:lnTo>
                    <a:pt x="189" y="170"/>
                  </a:lnTo>
                  <a:lnTo>
                    <a:pt x="179" y="155"/>
                  </a:lnTo>
                  <a:lnTo>
                    <a:pt x="155" y="125"/>
                  </a:lnTo>
                  <a:lnTo>
                    <a:pt x="160" y="108"/>
                  </a:lnTo>
                  <a:lnTo>
                    <a:pt x="150" y="108"/>
                  </a:lnTo>
                  <a:lnTo>
                    <a:pt x="137" y="120"/>
                  </a:lnTo>
                  <a:lnTo>
                    <a:pt x="128" y="143"/>
                  </a:lnTo>
                  <a:lnTo>
                    <a:pt x="113" y="157"/>
                  </a:lnTo>
                  <a:lnTo>
                    <a:pt x="58" y="155"/>
                  </a:lnTo>
                  <a:lnTo>
                    <a:pt x="48" y="104"/>
                  </a:lnTo>
                  <a:lnTo>
                    <a:pt x="21" y="101"/>
                  </a:lnTo>
                  <a:lnTo>
                    <a:pt x="21" y="121"/>
                  </a:lnTo>
                  <a:lnTo>
                    <a:pt x="0" y="119"/>
                  </a:lnTo>
                  <a:lnTo>
                    <a:pt x="13" y="83"/>
                  </a:lnTo>
                  <a:lnTo>
                    <a:pt x="67" y="23"/>
                  </a:lnTo>
                  <a:lnTo>
                    <a:pt x="133" y="0"/>
                  </a:lnTo>
                  <a:lnTo>
                    <a:pt x="133" y="23"/>
                  </a:lnTo>
                  <a:lnTo>
                    <a:pt x="198" y="23"/>
                  </a:lnTo>
                  <a:lnTo>
                    <a:pt x="198" y="6"/>
                  </a:lnTo>
                  <a:lnTo>
                    <a:pt x="213" y="6"/>
                  </a:lnTo>
                  <a:lnTo>
                    <a:pt x="224" y="18"/>
                  </a:lnTo>
                  <a:lnTo>
                    <a:pt x="236" y="18"/>
                  </a:lnTo>
                  <a:lnTo>
                    <a:pt x="246" y="28"/>
                  </a:lnTo>
                  <a:lnTo>
                    <a:pt x="234" y="43"/>
                  </a:lnTo>
                  <a:lnTo>
                    <a:pt x="234" y="62"/>
                  </a:lnTo>
                  <a:lnTo>
                    <a:pt x="247" y="61"/>
                  </a:lnTo>
                  <a:lnTo>
                    <a:pt x="267" y="80"/>
                  </a:lnTo>
                  <a:lnTo>
                    <a:pt x="278" y="81"/>
                  </a:lnTo>
                  <a:lnTo>
                    <a:pt x="279" y="80"/>
                  </a:lnTo>
                  <a:lnTo>
                    <a:pt x="279" y="80"/>
                  </a:lnTo>
                  <a:lnTo>
                    <a:pt x="292" y="73"/>
                  </a:lnTo>
                  <a:lnTo>
                    <a:pt x="294" y="8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57" name="Freeform 46">
              <a:extLst>
                <a:ext uri="{FF2B5EF4-FFF2-40B4-BE49-F238E27FC236}">
                  <a16:creationId xmlns:a16="http://schemas.microsoft.com/office/drawing/2014/main" id="{41556D1A-4E01-4967-A101-38EF8F746C60}"/>
                </a:ext>
              </a:extLst>
            </p:cNvPr>
            <p:cNvSpPr>
              <a:spLocks/>
            </p:cNvSpPr>
            <p:nvPr/>
          </p:nvSpPr>
          <p:spPr bwMode="auto">
            <a:xfrm>
              <a:off x="8699500" y="3998913"/>
              <a:ext cx="417512" cy="407988"/>
            </a:xfrm>
            <a:custGeom>
              <a:avLst/>
              <a:gdLst>
                <a:gd name="T0" fmla="*/ 244 w 263"/>
                <a:gd name="T1" fmla="*/ 127 h 257"/>
                <a:gd name="T2" fmla="*/ 256 w 263"/>
                <a:gd name="T3" fmla="*/ 151 h 257"/>
                <a:gd name="T4" fmla="*/ 253 w 263"/>
                <a:gd name="T5" fmla="*/ 161 h 257"/>
                <a:gd name="T6" fmla="*/ 240 w 263"/>
                <a:gd name="T7" fmla="*/ 162 h 257"/>
                <a:gd name="T8" fmla="*/ 218 w 263"/>
                <a:gd name="T9" fmla="*/ 165 h 257"/>
                <a:gd name="T10" fmla="*/ 227 w 263"/>
                <a:gd name="T11" fmla="*/ 185 h 257"/>
                <a:gd name="T12" fmla="*/ 213 w 263"/>
                <a:gd name="T13" fmla="*/ 184 h 257"/>
                <a:gd name="T14" fmla="*/ 184 w 263"/>
                <a:gd name="T15" fmla="*/ 227 h 257"/>
                <a:gd name="T16" fmla="*/ 194 w 263"/>
                <a:gd name="T17" fmla="*/ 253 h 257"/>
                <a:gd name="T18" fmla="*/ 188 w 263"/>
                <a:gd name="T19" fmla="*/ 257 h 257"/>
                <a:gd name="T20" fmla="*/ 126 w 263"/>
                <a:gd name="T21" fmla="*/ 221 h 257"/>
                <a:gd name="T22" fmla="*/ 99 w 263"/>
                <a:gd name="T23" fmla="*/ 172 h 257"/>
                <a:gd name="T24" fmla="*/ 0 w 263"/>
                <a:gd name="T25" fmla="*/ 46 h 257"/>
                <a:gd name="T26" fmla="*/ 12 w 263"/>
                <a:gd name="T27" fmla="*/ 4 h 257"/>
                <a:gd name="T28" fmla="*/ 41 w 263"/>
                <a:gd name="T29" fmla="*/ 18 h 257"/>
                <a:gd name="T30" fmla="*/ 49 w 263"/>
                <a:gd name="T31" fmla="*/ 1 h 257"/>
                <a:gd name="T32" fmla="*/ 78 w 263"/>
                <a:gd name="T33" fmla="*/ 0 h 257"/>
                <a:gd name="T34" fmla="*/ 97 w 263"/>
                <a:gd name="T35" fmla="*/ 11 h 257"/>
                <a:gd name="T36" fmla="*/ 114 w 263"/>
                <a:gd name="T37" fmla="*/ 6 h 257"/>
                <a:gd name="T38" fmla="*/ 217 w 263"/>
                <a:gd name="T39" fmla="*/ 33 h 257"/>
                <a:gd name="T40" fmla="*/ 233 w 263"/>
                <a:gd name="T41" fmla="*/ 29 h 257"/>
                <a:gd name="T42" fmla="*/ 245 w 263"/>
                <a:gd name="T43" fmla="*/ 27 h 257"/>
                <a:gd name="T44" fmla="*/ 250 w 263"/>
                <a:gd name="T45" fmla="*/ 36 h 257"/>
                <a:gd name="T46" fmla="*/ 239 w 263"/>
                <a:gd name="T47" fmla="*/ 85 h 257"/>
                <a:gd name="T48" fmla="*/ 239 w 263"/>
                <a:gd name="T49" fmla="*/ 98 h 257"/>
                <a:gd name="T50" fmla="*/ 263 w 263"/>
                <a:gd name="T51" fmla="*/ 124 h 257"/>
                <a:gd name="T52" fmla="*/ 244 w 263"/>
                <a:gd name="T53" fmla="*/ 12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3" h="257">
                  <a:moveTo>
                    <a:pt x="244" y="127"/>
                  </a:moveTo>
                  <a:lnTo>
                    <a:pt x="256" y="151"/>
                  </a:lnTo>
                  <a:lnTo>
                    <a:pt x="253" y="161"/>
                  </a:lnTo>
                  <a:lnTo>
                    <a:pt x="240" y="162"/>
                  </a:lnTo>
                  <a:lnTo>
                    <a:pt x="218" y="165"/>
                  </a:lnTo>
                  <a:lnTo>
                    <a:pt x="227" y="185"/>
                  </a:lnTo>
                  <a:lnTo>
                    <a:pt x="213" y="184"/>
                  </a:lnTo>
                  <a:lnTo>
                    <a:pt x="184" y="227"/>
                  </a:lnTo>
                  <a:lnTo>
                    <a:pt x="194" y="253"/>
                  </a:lnTo>
                  <a:lnTo>
                    <a:pt x="188" y="257"/>
                  </a:lnTo>
                  <a:lnTo>
                    <a:pt x="126" y="221"/>
                  </a:lnTo>
                  <a:lnTo>
                    <a:pt x="99" y="172"/>
                  </a:lnTo>
                  <a:lnTo>
                    <a:pt x="0" y="46"/>
                  </a:lnTo>
                  <a:lnTo>
                    <a:pt x="12" y="4"/>
                  </a:lnTo>
                  <a:lnTo>
                    <a:pt x="41" y="18"/>
                  </a:lnTo>
                  <a:lnTo>
                    <a:pt x="49" y="1"/>
                  </a:lnTo>
                  <a:lnTo>
                    <a:pt x="78" y="0"/>
                  </a:lnTo>
                  <a:lnTo>
                    <a:pt x="97" y="11"/>
                  </a:lnTo>
                  <a:lnTo>
                    <a:pt x="114" y="6"/>
                  </a:lnTo>
                  <a:lnTo>
                    <a:pt x="217" y="33"/>
                  </a:lnTo>
                  <a:lnTo>
                    <a:pt x="233" y="29"/>
                  </a:lnTo>
                  <a:lnTo>
                    <a:pt x="245" y="27"/>
                  </a:lnTo>
                  <a:lnTo>
                    <a:pt x="250" y="36"/>
                  </a:lnTo>
                  <a:lnTo>
                    <a:pt x="239" y="85"/>
                  </a:lnTo>
                  <a:lnTo>
                    <a:pt x="239" y="98"/>
                  </a:lnTo>
                  <a:lnTo>
                    <a:pt x="263" y="124"/>
                  </a:lnTo>
                  <a:lnTo>
                    <a:pt x="244" y="12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58" name="Freeform 47">
              <a:extLst>
                <a:ext uri="{FF2B5EF4-FFF2-40B4-BE49-F238E27FC236}">
                  <a16:creationId xmlns:a16="http://schemas.microsoft.com/office/drawing/2014/main" id="{16C3563A-6052-4446-829B-3D0082DDE701}"/>
                </a:ext>
              </a:extLst>
            </p:cNvPr>
            <p:cNvSpPr>
              <a:spLocks/>
            </p:cNvSpPr>
            <p:nvPr/>
          </p:nvSpPr>
          <p:spPr bwMode="auto">
            <a:xfrm>
              <a:off x="8474075" y="3744913"/>
              <a:ext cx="306387" cy="223838"/>
            </a:xfrm>
            <a:custGeom>
              <a:avLst/>
              <a:gdLst>
                <a:gd name="T0" fmla="*/ 193 w 193"/>
                <a:gd name="T1" fmla="*/ 33 h 141"/>
                <a:gd name="T2" fmla="*/ 184 w 193"/>
                <a:gd name="T3" fmla="*/ 34 h 141"/>
                <a:gd name="T4" fmla="*/ 184 w 193"/>
                <a:gd name="T5" fmla="*/ 46 h 141"/>
                <a:gd name="T6" fmla="*/ 172 w 193"/>
                <a:gd name="T7" fmla="*/ 47 h 141"/>
                <a:gd name="T8" fmla="*/ 138 w 193"/>
                <a:gd name="T9" fmla="*/ 68 h 141"/>
                <a:gd name="T10" fmla="*/ 142 w 193"/>
                <a:gd name="T11" fmla="*/ 78 h 141"/>
                <a:gd name="T12" fmla="*/ 141 w 193"/>
                <a:gd name="T13" fmla="*/ 86 h 141"/>
                <a:gd name="T14" fmla="*/ 141 w 193"/>
                <a:gd name="T15" fmla="*/ 99 h 141"/>
                <a:gd name="T16" fmla="*/ 123 w 193"/>
                <a:gd name="T17" fmla="*/ 109 h 141"/>
                <a:gd name="T18" fmla="*/ 124 w 193"/>
                <a:gd name="T19" fmla="*/ 135 h 141"/>
                <a:gd name="T20" fmla="*/ 109 w 193"/>
                <a:gd name="T21" fmla="*/ 141 h 141"/>
                <a:gd name="T22" fmla="*/ 97 w 193"/>
                <a:gd name="T23" fmla="*/ 130 h 141"/>
                <a:gd name="T24" fmla="*/ 90 w 193"/>
                <a:gd name="T25" fmla="*/ 133 h 141"/>
                <a:gd name="T26" fmla="*/ 71 w 193"/>
                <a:gd name="T27" fmla="*/ 118 h 141"/>
                <a:gd name="T28" fmla="*/ 60 w 193"/>
                <a:gd name="T29" fmla="*/ 133 h 141"/>
                <a:gd name="T30" fmla="*/ 7 w 193"/>
                <a:gd name="T31" fmla="*/ 135 h 141"/>
                <a:gd name="T32" fmla="*/ 4 w 193"/>
                <a:gd name="T33" fmla="*/ 130 h 141"/>
                <a:gd name="T34" fmla="*/ 17 w 193"/>
                <a:gd name="T35" fmla="*/ 119 h 141"/>
                <a:gd name="T36" fmla="*/ 24 w 193"/>
                <a:gd name="T37" fmla="*/ 115 h 141"/>
                <a:gd name="T38" fmla="*/ 7 w 193"/>
                <a:gd name="T39" fmla="*/ 91 h 141"/>
                <a:gd name="T40" fmla="*/ 4 w 193"/>
                <a:gd name="T41" fmla="*/ 73 h 141"/>
                <a:gd name="T42" fmla="*/ 12 w 193"/>
                <a:gd name="T43" fmla="*/ 59 h 141"/>
                <a:gd name="T44" fmla="*/ 0 w 193"/>
                <a:gd name="T45" fmla="*/ 51 h 141"/>
                <a:gd name="T46" fmla="*/ 12 w 193"/>
                <a:gd name="T47" fmla="*/ 33 h 141"/>
                <a:gd name="T48" fmla="*/ 71 w 193"/>
                <a:gd name="T49" fmla="*/ 45 h 141"/>
                <a:gd name="T50" fmla="*/ 100 w 193"/>
                <a:gd name="T51" fmla="*/ 24 h 141"/>
                <a:gd name="T52" fmla="*/ 163 w 193"/>
                <a:gd name="T53" fmla="*/ 17 h 141"/>
                <a:gd name="T54" fmla="*/ 175 w 193"/>
                <a:gd name="T55" fmla="*/ 2 h 141"/>
                <a:gd name="T56" fmla="*/ 182 w 193"/>
                <a:gd name="T57" fmla="*/ 0 h 141"/>
                <a:gd name="T58" fmla="*/ 183 w 193"/>
                <a:gd name="T59" fmla="*/ 6 h 141"/>
                <a:gd name="T60" fmla="*/ 193 w 193"/>
                <a:gd name="T61" fmla="*/ 3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3" h="141">
                  <a:moveTo>
                    <a:pt x="193" y="33"/>
                  </a:moveTo>
                  <a:lnTo>
                    <a:pt x="184" y="34"/>
                  </a:lnTo>
                  <a:lnTo>
                    <a:pt x="184" y="46"/>
                  </a:lnTo>
                  <a:lnTo>
                    <a:pt x="172" y="47"/>
                  </a:lnTo>
                  <a:lnTo>
                    <a:pt x="138" y="68"/>
                  </a:lnTo>
                  <a:lnTo>
                    <a:pt x="142" y="78"/>
                  </a:lnTo>
                  <a:lnTo>
                    <a:pt x="141" y="86"/>
                  </a:lnTo>
                  <a:lnTo>
                    <a:pt x="141" y="99"/>
                  </a:lnTo>
                  <a:lnTo>
                    <a:pt x="123" y="109"/>
                  </a:lnTo>
                  <a:lnTo>
                    <a:pt x="124" y="135"/>
                  </a:lnTo>
                  <a:lnTo>
                    <a:pt x="109" y="141"/>
                  </a:lnTo>
                  <a:lnTo>
                    <a:pt x="97" y="130"/>
                  </a:lnTo>
                  <a:lnTo>
                    <a:pt x="90" y="133"/>
                  </a:lnTo>
                  <a:lnTo>
                    <a:pt x="71" y="118"/>
                  </a:lnTo>
                  <a:lnTo>
                    <a:pt x="60" y="133"/>
                  </a:lnTo>
                  <a:lnTo>
                    <a:pt x="7" y="135"/>
                  </a:lnTo>
                  <a:lnTo>
                    <a:pt x="4" y="130"/>
                  </a:lnTo>
                  <a:lnTo>
                    <a:pt x="17" y="119"/>
                  </a:lnTo>
                  <a:lnTo>
                    <a:pt x="24" y="115"/>
                  </a:lnTo>
                  <a:lnTo>
                    <a:pt x="7" y="91"/>
                  </a:lnTo>
                  <a:lnTo>
                    <a:pt x="4" y="73"/>
                  </a:lnTo>
                  <a:lnTo>
                    <a:pt x="12" y="59"/>
                  </a:lnTo>
                  <a:lnTo>
                    <a:pt x="0" y="51"/>
                  </a:lnTo>
                  <a:lnTo>
                    <a:pt x="12" y="33"/>
                  </a:lnTo>
                  <a:lnTo>
                    <a:pt x="71" y="45"/>
                  </a:lnTo>
                  <a:lnTo>
                    <a:pt x="100" y="24"/>
                  </a:lnTo>
                  <a:lnTo>
                    <a:pt x="163" y="17"/>
                  </a:lnTo>
                  <a:lnTo>
                    <a:pt x="175" y="2"/>
                  </a:lnTo>
                  <a:lnTo>
                    <a:pt x="182" y="0"/>
                  </a:lnTo>
                  <a:lnTo>
                    <a:pt x="183" y="6"/>
                  </a:lnTo>
                  <a:lnTo>
                    <a:pt x="193" y="3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59" name="Freeform 48">
              <a:extLst>
                <a:ext uri="{FF2B5EF4-FFF2-40B4-BE49-F238E27FC236}">
                  <a16:creationId xmlns:a16="http://schemas.microsoft.com/office/drawing/2014/main" id="{8FDCDC3F-3CE1-428B-AE68-37E50BDBB4DA}"/>
                </a:ext>
              </a:extLst>
            </p:cNvPr>
            <p:cNvSpPr>
              <a:spLocks/>
            </p:cNvSpPr>
            <p:nvPr/>
          </p:nvSpPr>
          <p:spPr bwMode="auto">
            <a:xfrm>
              <a:off x="8466138" y="3797300"/>
              <a:ext cx="620712" cy="638175"/>
            </a:xfrm>
            <a:custGeom>
              <a:avLst/>
              <a:gdLst>
                <a:gd name="T0" fmla="*/ 379 w 391"/>
                <a:gd name="T1" fmla="*/ 142 h 402"/>
                <a:gd name="T2" fmla="*/ 380 w 391"/>
                <a:gd name="T3" fmla="*/ 156 h 402"/>
                <a:gd name="T4" fmla="*/ 364 w 391"/>
                <a:gd name="T5" fmla="*/ 160 h 402"/>
                <a:gd name="T6" fmla="*/ 261 w 391"/>
                <a:gd name="T7" fmla="*/ 133 h 402"/>
                <a:gd name="T8" fmla="*/ 244 w 391"/>
                <a:gd name="T9" fmla="*/ 138 h 402"/>
                <a:gd name="T10" fmla="*/ 225 w 391"/>
                <a:gd name="T11" fmla="*/ 127 h 402"/>
                <a:gd name="T12" fmla="*/ 196 w 391"/>
                <a:gd name="T13" fmla="*/ 128 h 402"/>
                <a:gd name="T14" fmla="*/ 188 w 391"/>
                <a:gd name="T15" fmla="*/ 145 h 402"/>
                <a:gd name="T16" fmla="*/ 159 w 391"/>
                <a:gd name="T17" fmla="*/ 131 h 402"/>
                <a:gd name="T18" fmla="*/ 147 w 391"/>
                <a:gd name="T19" fmla="*/ 173 h 402"/>
                <a:gd name="T20" fmla="*/ 246 w 391"/>
                <a:gd name="T21" fmla="*/ 299 h 402"/>
                <a:gd name="T22" fmla="*/ 273 w 391"/>
                <a:gd name="T23" fmla="*/ 348 h 402"/>
                <a:gd name="T24" fmla="*/ 335 w 391"/>
                <a:gd name="T25" fmla="*/ 384 h 402"/>
                <a:gd name="T26" fmla="*/ 339 w 391"/>
                <a:gd name="T27" fmla="*/ 402 h 402"/>
                <a:gd name="T28" fmla="*/ 290 w 391"/>
                <a:gd name="T29" fmla="*/ 366 h 402"/>
                <a:gd name="T30" fmla="*/ 269 w 391"/>
                <a:gd name="T31" fmla="*/ 354 h 402"/>
                <a:gd name="T32" fmla="*/ 243 w 391"/>
                <a:gd name="T33" fmla="*/ 327 h 402"/>
                <a:gd name="T34" fmla="*/ 189 w 391"/>
                <a:gd name="T35" fmla="*/ 286 h 402"/>
                <a:gd name="T36" fmla="*/ 158 w 391"/>
                <a:gd name="T37" fmla="*/ 291 h 402"/>
                <a:gd name="T38" fmla="*/ 147 w 391"/>
                <a:gd name="T39" fmla="*/ 269 h 402"/>
                <a:gd name="T40" fmla="*/ 99 w 391"/>
                <a:gd name="T41" fmla="*/ 214 h 402"/>
                <a:gd name="T42" fmla="*/ 116 w 391"/>
                <a:gd name="T43" fmla="*/ 212 h 402"/>
                <a:gd name="T44" fmla="*/ 84 w 391"/>
                <a:gd name="T45" fmla="*/ 167 h 402"/>
                <a:gd name="T46" fmla="*/ 88 w 391"/>
                <a:gd name="T47" fmla="*/ 140 h 402"/>
                <a:gd name="T48" fmla="*/ 62 w 391"/>
                <a:gd name="T49" fmla="*/ 111 h 402"/>
                <a:gd name="T50" fmla="*/ 46 w 391"/>
                <a:gd name="T51" fmla="*/ 109 h 402"/>
                <a:gd name="T52" fmla="*/ 34 w 391"/>
                <a:gd name="T53" fmla="*/ 146 h 402"/>
                <a:gd name="T54" fmla="*/ 22 w 391"/>
                <a:gd name="T55" fmla="*/ 156 h 402"/>
                <a:gd name="T56" fmla="*/ 9 w 391"/>
                <a:gd name="T57" fmla="*/ 143 h 402"/>
                <a:gd name="T58" fmla="*/ 0 w 391"/>
                <a:gd name="T59" fmla="*/ 115 h 402"/>
                <a:gd name="T60" fmla="*/ 2 w 391"/>
                <a:gd name="T61" fmla="*/ 106 h 402"/>
                <a:gd name="T62" fmla="*/ 12 w 391"/>
                <a:gd name="T63" fmla="*/ 102 h 402"/>
                <a:gd name="T64" fmla="*/ 65 w 391"/>
                <a:gd name="T65" fmla="*/ 100 h 402"/>
                <a:gd name="T66" fmla="*/ 76 w 391"/>
                <a:gd name="T67" fmla="*/ 85 h 402"/>
                <a:gd name="T68" fmla="*/ 95 w 391"/>
                <a:gd name="T69" fmla="*/ 100 h 402"/>
                <a:gd name="T70" fmla="*/ 102 w 391"/>
                <a:gd name="T71" fmla="*/ 97 h 402"/>
                <a:gd name="T72" fmla="*/ 114 w 391"/>
                <a:gd name="T73" fmla="*/ 108 h 402"/>
                <a:gd name="T74" fmla="*/ 129 w 391"/>
                <a:gd name="T75" fmla="*/ 102 h 402"/>
                <a:gd name="T76" fmla="*/ 128 w 391"/>
                <a:gd name="T77" fmla="*/ 76 h 402"/>
                <a:gd name="T78" fmla="*/ 146 w 391"/>
                <a:gd name="T79" fmla="*/ 66 h 402"/>
                <a:gd name="T80" fmla="*/ 146 w 391"/>
                <a:gd name="T81" fmla="*/ 53 h 402"/>
                <a:gd name="T82" fmla="*/ 147 w 391"/>
                <a:gd name="T83" fmla="*/ 45 h 402"/>
                <a:gd name="T84" fmla="*/ 143 w 391"/>
                <a:gd name="T85" fmla="*/ 35 h 402"/>
                <a:gd name="T86" fmla="*/ 177 w 391"/>
                <a:gd name="T87" fmla="*/ 14 h 402"/>
                <a:gd name="T88" fmla="*/ 189 w 391"/>
                <a:gd name="T89" fmla="*/ 13 h 402"/>
                <a:gd name="T90" fmla="*/ 189 w 391"/>
                <a:gd name="T91" fmla="*/ 1 h 402"/>
                <a:gd name="T92" fmla="*/ 198 w 391"/>
                <a:gd name="T93" fmla="*/ 0 h 402"/>
                <a:gd name="T94" fmla="*/ 219 w 391"/>
                <a:gd name="T95" fmla="*/ 17 h 402"/>
                <a:gd name="T96" fmla="*/ 254 w 391"/>
                <a:gd name="T97" fmla="*/ 49 h 402"/>
                <a:gd name="T98" fmla="*/ 268 w 391"/>
                <a:gd name="T99" fmla="*/ 53 h 402"/>
                <a:gd name="T100" fmla="*/ 290 w 391"/>
                <a:gd name="T101" fmla="*/ 68 h 402"/>
                <a:gd name="T102" fmla="*/ 326 w 391"/>
                <a:gd name="T103" fmla="*/ 69 h 402"/>
                <a:gd name="T104" fmla="*/ 345 w 391"/>
                <a:gd name="T105" fmla="*/ 52 h 402"/>
                <a:gd name="T106" fmla="*/ 376 w 391"/>
                <a:gd name="T107" fmla="*/ 125 h 402"/>
                <a:gd name="T108" fmla="*/ 391 w 391"/>
                <a:gd name="T109" fmla="*/ 131 h 402"/>
                <a:gd name="T110" fmla="*/ 379 w 391"/>
                <a:gd name="T111" fmla="*/ 14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1" h="402">
                  <a:moveTo>
                    <a:pt x="379" y="142"/>
                  </a:moveTo>
                  <a:lnTo>
                    <a:pt x="380" y="156"/>
                  </a:lnTo>
                  <a:lnTo>
                    <a:pt x="364" y="160"/>
                  </a:lnTo>
                  <a:lnTo>
                    <a:pt x="261" y="133"/>
                  </a:lnTo>
                  <a:lnTo>
                    <a:pt x="244" y="138"/>
                  </a:lnTo>
                  <a:lnTo>
                    <a:pt x="225" y="127"/>
                  </a:lnTo>
                  <a:lnTo>
                    <a:pt x="196" y="128"/>
                  </a:lnTo>
                  <a:lnTo>
                    <a:pt x="188" y="145"/>
                  </a:lnTo>
                  <a:lnTo>
                    <a:pt x="159" y="131"/>
                  </a:lnTo>
                  <a:lnTo>
                    <a:pt x="147" y="173"/>
                  </a:lnTo>
                  <a:lnTo>
                    <a:pt x="246" y="299"/>
                  </a:lnTo>
                  <a:lnTo>
                    <a:pt x="273" y="348"/>
                  </a:lnTo>
                  <a:lnTo>
                    <a:pt x="335" y="384"/>
                  </a:lnTo>
                  <a:lnTo>
                    <a:pt x="339" y="402"/>
                  </a:lnTo>
                  <a:lnTo>
                    <a:pt x="290" y="366"/>
                  </a:lnTo>
                  <a:lnTo>
                    <a:pt x="269" y="354"/>
                  </a:lnTo>
                  <a:lnTo>
                    <a:pt x="243" y="327"/>
                  </a:lnTo>
                  <a:lnTo>
                    <a:pt x="189" y="286"/>
                  </a:lnTo>
                  <a:lnTo>
                    <a:pt x="158" y="291"/>
                  </a:lnTo>
                  <a:lnTo>
                    <a:pt x="147" y="269"/>
                  </a:lnTo>
                  <a:lnTo>
                    <a:pt x="99" y="214"/>
                  </a:lnTo>
                  <a:lnTo>
                    <a:pt x="116" y="212"/>
                  </a:lnTo>
                  <a:lnTo>
                    <a:pt x="84" y="167"/>
                  </a:lnTo>
                  <a:lnTo>
                    <a:pt x="88" y="140"/>
                  </a:lnTo>
                  <a:lnTo>
                    <a:pt x="62" y="111"/>
                  </a:lnTo>
                  <a:lnTo>
                    <a:pt x="46" y="109"/>
                  </a:lnTo>
                  <a:lnTo>
                    <a:pt x="34" y="146"/>
                  </a:lnTo>
                  <a:lnTo>
                    <a:pt x="22" y="156"/>
                  </a:lnTo>
                  <a:lnTo>
                    <a:pt x="9" y="143"/>
                  </a:lnTo>
                  <a:lnTo>
                    <a:pt x="0" y="115"/>
                  </a:lnTo>
                  <a:lnTo>
                    <a:pt x="2" y="106"/>
                  </a:lnTo>
                  <a:lnTo>
                    <a:pt x="12" y="102"/>
                  </a:lnTo>
                  <a:lnTo>
                    <a:pt x="65" y="100"/>
                  </a:lnTo>
                  <a:lnTo>
                    <a:pt x="76" y="85"/>
                  </a:lnTo>
                  <a:lnTo>
                    <a:pt x="95" y="100"/>
                  </a:lnTo>
                  <a:lnTo>
                    <a:pt x="102" y="97"/>
                  </a:lnTo>
                  <a:lnTo>
                    <a:pt x="114" y="108"/>
                  </a:lnTo>
                  <a:lnTo>
                    <a:pt x="129" y="102"/>
                  </a:lnTo>
                  <a:lnTo>
                    <a:pt x="128" y="76"/>
                  </a:lnTo>
                  <a:lnTo>
                    <a:pt x="146" y="66"/>
                  </a:lnTo>
                  <a:lnTo>
                    <a:pt x="146" y="53"/>
                  </a:lnTo>
                  <a:lnTo>
                    <a:pt x="147" y="45"/>
                  </a:lnTo>
                  <a:lnTo>
                    <a:pt x="143" y="35"/>
                  </a:lnTo>
                  <a:lnTo>
                    <a:pt x="177" y="14"/>
                  </a:lnTo>
                  <a:lnTo>
                    <a:pt x="189" y="13"/>
                  </a:lnTo>
                  <a:lnTo>
                    <a:pt x="189" y="1"/>
                  </a:lnTo>
                  <a:lnTo>
                    <a:pt x="198" y="0"/>
                  </a:lnTo>
                  <a:lnTo>
                    <a:pt x="219" y="17"/>
                  </a:lnTo>
                  <a:lnTo>
                    <a:pt x="254" y="49"/>
                  </a:lnTo>
                  <a:lnTo>
                    <a:pt x="268" y="53"/>
                  </a:lnTo>
                  <a:lnTo>
                    <a:pt x="290" y="68"/>
                  </a:lnTo>
                  <a:lnTo>
                    <a:pt x="326" y="69"/>
                  </a:lnTo>
                  <a:lnTo>
                    <a:pt x="345" y="52"/>
                  </a:lnTo>
                  <a:lnTo>
                    <a:pt x="376" y="125"/>
                  </a:lnTo>
                  <a:lnTo>
                    <a:pt x="391" y="131"/>
                  </a:lnTo>
                  <a:lnTo>
                    <a:pt x="379" y="14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60" name="Freeform 49">
              <a:extLst>
                <a:ext uri="{FF2B5EF4-FFF2-40B4-BE49-F238E27FC236}">
                  <a16:creationId xmlns:a16="http://schemas.microsoft.com/office/drawing/2014/main" id="{A985F06B-9D98-4EDC-A19D-BB74041EBD99}"/>
                </a:ext>
              </a:extLst>
            </p:cNvPr>
            <p:cNvSpPr>
              <a:spLocks/>
            </p:cNvSpPr>
            <p:nvPr/>
          </p:nvSpPr>
          <p:spPr bwMode="auto">
            <a:xfrm>
              <a:off x="9013825" y="3833813"/>
              <a:ext cx="474662" cy="655638"/>
            </a:xfrm>
            <a:custGeom>
              <a:avLst/>
              <a:gdLst>
                <a:gd name="T0" fmla="*/ 265 w 299"/>
                <a:gd name="T1" fmla="*/ 293 h 413"/>
                <a:gd name="T2" fmla="*/ 263 w 299"/>
                <a:gd name="T3" fmla="*/ 319 h 413"/>
                <a:gd name="T4" fmla="*/ 269 w 299"/>
                <a:gd name="T5" fmla="*/ 329 h 413"/>
                <a:gd name="T6" fmla="*/ 261 w 299"/>
                <a:gd name="T7" fmla="*/ 348 h 413"/>
                <a:gd name="T8" fmla="*/ 266 w 299"/>
                <a:gd name="T9" fmla="*/ 354 h 413"/>
                <a:gd name="T10" fmla="*/ 158 w 299"/>
                <a:gd name="T11" fmla="*/ 395 h 413"/>
                <a:gd name="T12" fmla="*/ 146 w 299"/>
                <a:gd name="T13" fmla="*/ 413 h 413"/>
                <a:gd name="T14" fmla="*/ 138 w 299"/>
                <a:gd name="T15" fmla="*/ 394 h 413"/>
                <a:gd name="T16" fmla="*/ 118 w 299"/>
                <a:gd name="T17" fmla="*/ 384 h 413"/>
                <a:gd name="T18" fmla="*/ 107 w 299"/>
                <a:gd name="T19" fmla="*/ 361 h 413"/>
                <a:gd name="T20" fmla="*/ 107 w 299"/>
                <a:gd name="T21" fmla="*/ 342 h 413"/>
                <a:gd name="T22" fmla="*/ 123 w 299"/>
                <a:gd name="T23" fmla="*/ 335 h 413"/>
                <a:gd name="T24" fmla="*/ 121 w 299"/>
                <a:gd name="T25" fmla="*/ 326 h 413"/>
                <a:gd name="T26" fmla="*/ 46 w 299"/>
                <a:gd name="T27" fmla="*/ 283 h 413"/>
                <a:gd name="T28" fmla="*/ 42 w 299"/>
                <a:gd name="T29" fmla="*/ 266 h 413"/>
                <a:gd name="T30" fmla="*/ 55 w 299"/>
                <a:gd name="T31" fmla="*/ 265 h 413"/>
                <a:gd name="T32" fmla="*/ 58 w 299"/>
                <a:gd name="T33" fmla="*/ 255 h 413"/>
                <a:gd name="T34" fmla="*/ 46 w 299"/>
                <a:gd name="T35" fmla="*/ 231 h 413"/>
                <a:gd name="T36" fmla="*/ 65 w 299"/>
                <a:gd name="T37" fmla="*/ 228 h 413"/>
                <a:gd name="T38" fmla="*/ 41 w 299"/>
                <a:gd name="T39" fmla="*/ 202 h 413"/>
                <a:gd name="T40" fmla="*/ 41 w 299"/>
                <a:gd name="T41" fmla="*/ 189 h 413"/>
                <a:gd name="T42" fmla="*/ 52 w 299"/>
                <a:gd name="T43" fmla="*/ 140 h 413"/>
                <a:gd name="T44" fmla="*/ 47 w 299"/>
                <a:gd name="T45" fmla="*/ 131 h 413"/>
                <a:gd name="T46" fmla="*/ 35 w 299"/>
                <a:gd name="T47" fmla="*/ 133 h 413"/>
                <a:gd name="T48" fmla="*/ 34 w 299"/>
                <a:gd name="T49" fmla="*/ 119 h 413"/>
                <a:gd name="T50" fmla="*/ 46 w 299"/>
                <a:gd name="T51" fmla="*/ 108 h 413"/>
                <a:gd name="T52" fmla="*/ 31 w 299"/>
                <a:gd name="T53" fmla="*/ 102 h 413"/>
                <a:gd name="T54" fmla="*/ 0 w 299"/>
                <a:gd name="T55" fmla="*/ 29 h 413"/>
                <a:gd name="T56" fmla="*/ 14 w 299"/>
                <a:gd name="T57" fmla="*/ 28 h 413"/>
                <a:gd name="T58" fmla="*/ 25 w 299"/>
                <a:gd name="T59" fmla="*/ 17 h 413"/>
                <a:gd name="T60" fmla="*/ 42 w 299"/>
                <a:gd name="T61" fmla="*/ 18 h 413"/>
                <a:gd name="T62" fmla="*/ 58 w 299"/>
                <a:gd name="T63" fmla="*/ 1 h 413"/>
                <a:gd name="T64" fmla="*/ 93 w 299"/>
                <a:gd name="T65" fmla="*/ 0 h 413"/>
                <a:gd name="T66" fmla="*/ 110 w 299"/>
                <a:gd name="T67" fmla="*/ 26 h 413"/>
                <a:gd name="T68" fmla="*/ 137 w 299"/>
                <a:gd name="T69" fmla="*/ 40 h 413"/>
                <a:gd name="T70" fmla="*/ 141 w 299"/>
                <a:gd name="T71" fmla="*/ 70 h 413"/>
                <a:gd name="T72" fmla="*/ 189 w 299"/>
                <a:gd name="T73" fmla="*/ 92 h 413"/>
                <a:gd name="T74" fmla="*/ 181 w 299"/>
                <a:gd name="T75" fmla="*/ 108 h 413"/>
                <a:gd name="T76" fmla="*/ 236 w 299"/>
                <a:gd name="T77" fmla="*/ 151 h 413"/>
                <a:gd name="T78" fmla="*/ 259 w 299"/>
                <a:gd name="T79" fmla="*/ 127 h 413"/>
                <a:gd name="T80" fmla="*/ 265 w 299"/>
                <a:gd name="T81" fmla="*/ 131 h 413"/>
                <a:gd name="T82" fmla="*/ 278 w 299"/>
                <a:gd name="T83" fmla="*/ 140 h 413"/>
                <a:gd name="T84" fmla="*/ 260 w 299"/>
                <a:gd name="T85" fmla="*/ 159 h 413"/>
                <a:gd name="T86" fmla="*/ 267 w 299"/>
                <a:gd name="T87" fmla="*/ 163 h 413"/>
                <a:gd name="T88" fmla="*/ 251 w 299"/>
                <a:gd name="T89" fmla="*/ 191 h 413"/>
                <a:gd name="T90" fmla="*/ 260 w 299"/>
                <a:gd name="T91" fmla="*/ 229 h 413"/>
                <a:gd name="T92" fmla="*/ 276 w 299"/>
                <a:gd name="T93" fmla="*/ 236 h 413"/>
                <a:gd name="T94" fmla="*/ 299 w 299"/>
                <a:gd name="T95" fmla="*/ 266 h 413"/>
                <a:gd name="T96" fmla="*/ 281 w 299"/>
                <a:gd name="T97" fmla="*/ 288 h 413"/>
                <a:gd name="T98" fmla="*/ 265 w 299"/>
                <a:gd name="T99" fmla="*/ 29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9" h="413">
                  <a:moveTo>
                    <a:pt x="265" y="293"/>
                  </a:moveTo>
                  <a:lnTo>
                    <a:pt x="263" y="319"/>
                  </a:lnTo>
                  <a:lnTo>
                    <a:pt x="269" y="329"/>
                  </a:lnTo>
                  <a:lnTo>
                    <a:pt x="261" y="348"/>
                  </a:lnTo>
                  <a:lnTo>
                    <a:pt x="266" y="354"/>
                  </a:lnTo>
                  <a:lnTo>
                    <a:pt x="158" y="395"/>
                  </a:lnTo>
                  <a:lnTo>
                    <a:pt x="146" y="413"/>
                  </a:lnTo>
                  <a:lnTo>
                    <a:pt x="138" y="394"/>
                  </a:lnTo>
                  <a:lnTo>
                    <a:pt x="118" y="384"/>
                  </a:lnTo>
                  <a:lnTo>
                    <a:pt x="107" y="361"/>
                  </a:lnTo>
                  <a:lnTo>
                    <a:pt x="107" y="342"/>
                  </a:lnTo>
                  <a:lnTo>
                    <a:pt x="123" y="335"/>
                  </a:lnTo>
                  <a:lnTo>
                    <a:pt x="121" y="326"/>
                  </a:lnTo>
                  <a:lnTo>
                    <a:pt x="46" y="283"/>
                  </a:lnTo>
                  <a:lnTo>
                    <a:pt x="42" y="266"/>
                  </a:lnTo>
                  <a:lnTo>
                    <a:pt x="55" y="265"/>
                  </a:lnTo>
                  <a:lnTo>
                    <a:pt x="58" y="255"/>
                  </a:lnTo>
                  <a:lnTo>
                    <a:pt x="46" y="231"/>
                  </a:lnTo>
                  <a:lnTo>
                    <a:pt x="65" y="228"/>
                  </a:lnTo>
                  <a:lnTo>
                    <a:pt x="41" y="202"/>
                  </a:lnTo>
                  <a:lnTo>
                    <a:pt x="41" y="189"/>
                  </a:lnTo>
                  <a:lnTo>
                    <a:pt x="52" y="140"/>
                  </a:lnTo>
                  <a:lnTo>
                    <a:pt x="47" y="131"/>
                  </a:lnTo>
                  <a:lnTo>
                    <a:pt x="35" y="133"/>
                  </a:lnTo>
                  <a:lnTo>
                    <a:pt x="34" y="119"/>
                  </a:lnTo>
                  <a:lnTo>
                    <a:pt x="46" y="108"/>
                  </a:lnTo>
                  <a:lnTo>
                    <a:pt x="31" y="102"/>
                  </a:lnTo>
                  <a:lnTo>
                    <a:pt x="0" y="29"/>
                  </a:lnTo>
                  <a:lnTo>
                    <a:pt x="14" y="28"/>
                  </a:lnTo>
                  <a:lnTo>
                    <a:pt x="25" y="17"/>
                  </a:lnTo>
                  <a:lnTo>
                    <a:pt x="42" y="18"/>
                  </a:lnTo>
                  <a:lnTo>
                    <a:pt x="58" y="1"/>
                  </a:lnTo>
                  <a:lnTo>
                    <a:pt x="93" y="0"/>
                  </a:lnTo>
                  <a:lnTo>
                    <a:pt x="110" y="26"/>
                  </a:lnTo>
                  <a:lnTo>
                    <a:pt x="137" y="40"/>
                  </a:lnTo>
                  <a:lnTo>
                    <a:pt x="141" y="70"/>
                  </a:lnTo>
                  <a:lnTo>
                    <a:pt x="189" y="92"/>
                  </a:lnTo>
                  <a:lnTo>
                    <a:pt x="181" y="108"/>
                  </a:lnTo>
                  <a:lnTo>
                    <a:pt x="236" y="151"/>
                  </a:lnTo>
                  <a:lnTo>
                    <a:pt x="259" y="127"/>
                  </a:lnTo>
                  <a:lnTo>
                    <a:pt x="265" y="131"/>
                  </a:lnTo>
                  <a:lnTo>
                    <a:pt x="278" y="140"/>
                  </a:lnTo>
                  <a:lnTo>
                    <a:pt x="260" y="159"/>
                  </a:lnTo>
                  <a:lnTo>
                    <a:pt x="267" y="163"/>
                  </a:lnTo>
                  <a:lnTo>
                    <a:pt x="251" y="191"/>
                  </a:lnTo>
                  <a:lnTo>
                    <a:pt x="260" y="229"/>
                  </a:lnTo>
                  <a:lnTo>
                    <a:pt x="276" y="236"/>
                  </a:lnTo>
                  <a:lnTo>
                    <a:pt x="299" y="266"/>
                  </a:lnTo>
                  <a:lnTo>
                    <a:pt x="281" y="288"/>
                  </a:lnTo>
                  <a:lnTo>
                    <a:pt x="265" y="29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61" name="Freeform 50">
              <a:extLst>
                <a:ext uri="{FF2B5EF4-FFF2-40B4-BE49-F238E27FC236}">
                  <a16:creationId xmlns:a16="http://schemas.microsoft.com/office/drawing/2014/main" id="{8BDFED2F-DE2B-4F36-91A2-28E37D4A4FF0}"/>
                </a:ext>
              </a:extLst>
            </p:cNvPr>
            <p:cNvSpPr>
              <a:spLocks/>
            </p:cNvSpPr>
            <p:nvPr/>
          </p:nvSpPr>
          <p:spPr bwMode="auto">
            <a:xfrm>
              <a:off x="9096375" y="4398963"/>
              <a:ext cx="203200" cy="400050"/>
            </a:xfrm>
            <a:custGeom>
              <a:avLst/>
              <a:gdLst>
                <a:gd name="T0" fmla="*/ 128 w 128"/>
                <a:gd name="T1" fmla="*/ 190 h 252"/>
                <a:gd name="T2" fmla="*/ 103 w 128"/>
                <a:gd name="T3" fmla="*/ 209 h 252"/>
                <a:gd name="T4" fmla="*/ 70 w 128"/>
                <a:gd name="T5" fmla="*/ 246 h 252"/>
                <a:gd name="T6" fmla="*/ 42 w 128"/>
                <a:gd name="T7" fmla="*/ 252 h 252"/>
                <a:gd name="T8" fmla="*/ 20 w 128"/>
                <a:gd name="T9" fmla="*/ 232 h 252"/>
                <a:gd name="T10" fmla="*/ 9 w 128"/>
                <a:gd name="T11" fmla="*/ 215 h 252"/>
                <a:gd name="T12" fmla="*/ 0 w 128"/>
                <a:gd name="T13" fmla="*/ 188 h 252"/>
                <a:gd name="T14" fmla="*/ 18 w 128"/>
                <a:gd name="T15" fmla="*/ 79 h 252"/>
                <a:gd name="T16" fmla="*/ 1 w 128"/>
                <a:gd name="T17" fmla="*/ 73 h 252"/>
                <a:gd name="T18" fmla="*/ 1 w 128"/>
                <a:gd name="T19" fmla="*/ 41 h 252"/>
                <a:gd name="T20" fmla="*/ 19 w 128"/>
                <a:gd name="T21" fmla="*/ 1 h 252"/>
                <a:gd name="T22" fmla="*/ 29 w 128"/>
                <a:gd name="T23" fmla="*/ 0 h 252"/>
                <a:gd name="T24" fmla="*/ 29 w 128"/>
                <a:gd name="T25" fmla="*/ 11 h 252"/>
                <a:gd name="T26" fmla="*/ 36 w 128"/>
                <a:gd name="T27" fmla="*/ 17 h 252"/>
                <a:gd name="T28" fmla="*/ 55 w 128"/>
                <a:gd name="T29" fmla="*/ 5 h 252"/>
                <a:gd name="T30" fmla="*/ 66 w 128"/>
                <a:gd name="T31" fmla="*/ 28 h 252"/>
                <a:gd name="T32" fmla="*/ 86 w 128"/>
                <a:gd name="T33" fmla="*/ 38 h 252"/>
                <a:gd name="T34" fmla="*/ 94 w 128"/>
                <a:gd name="T35" fmla="*/ 57 h 252"/>
                <a:gd name="T36" fmla="*/ 93 w 128"/>
                <a:gd name="T37" fmla="*/ 73 h 252"/>
                <a:gd name="T38" fmla="*/ 88 w 128"/>
                <a:gd name="T39" fmla="*/ 106 h 252"/>
                <a:gd name="T40" fmla="*/ 102 w 128"/>
                <a:gd name="T41" fmla="*/ 147 h 252"/>
                <a:gd name="T42" fmla="*/ 125 w 128"/>
                <a:gd name="T43" fmla="*/ 152 h 252"/>
                <a:gd name="T44" fmla="*/ 128 w 128"/>
                <a:gd name="T45" fmla="*/ 19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252">
                  <a:moveTo>
                    <a:pt x="128" y="190"/>
                  </a:moveTo>
                  <a:lnTo>
                    <a:pt x="103" y="209"/>
                  </a:lnTo>
                  <a:lnTo>
                    <a:pt x="70" y="246"/>
                  </a:lnTo>
                  <a:lnTo>
                    <a:pt x="42" y="252"/>
                  </a:lnTo>
                  <a:lnTo>
                    <a:pt x="20" y="232"/>
                  </a:lnTo>
                  <a:lnTo>
                    <a:pt x="9" y="215"/>
                  </a:lnTo>
                  <a:lnTo>
                    <a:pt x="0" y="188"/>
                  </a:lnTo>
                  <a:lnTo>
                    <a:pt x="18" y="79"/>
                  </a:lnTo>
                  <a:lnTo>
                    <a:pt x="1" y="73"/>
                  </a:lnTo>
                  <a:lnTo>
                    <a:pt x="1" y="41"/>
                  </a:lnTo>
                  <a:lnTo>
                    <a:pt x="19" y="1"/>
                  </a:lnTo>
                  <a:lnTo>
                    <a:pt x="29" y="0"/>
                  </a:lnTo>
                  <a:lnTo>
                    <a:pt x="29" y="11"/>
                  </a:lnTo>
                  <a:lnTo>
                    <a:pt x="36" y="17"/>
                  </a:lnTo>
                  <a:lnTo>
                    <a:pt x="55" y="5"/>
                  </a:lnTo>
                  <a:lnTo>
                    <a:pt x="66" y="28"/>
                  </a:lnTo>
                  <a:lnTo>
                    <a:pt x="86" y="38"/>
                  </a:lnTo>
                  <a:lnTo>
                    <a:pt x="94" y="57"/>
                  </a:lnTo>
                  <a:lnTo>
                    <a:pt x="93" y="73"/>
                  </a:lnTo>
                  <a:lnTo>
                    <a:pt x="88" y="106"/>
                  </a:lnTo>
                  <a:lnTo>
                    <a:pt x="102" y="147"/>
                  </a:lnTo>
                  <a:lnTo>
                    <a:pt x="125" y="152"/>
                  </a:lnTo>
                  <a:lnTo>
                    <a:pt x="128" y="19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62" name="Freeform 51">
              <a:extLst>
                <a:ext uri="{FF2B5EF4-FFF2-40B4-BE49-F238E27FC236}">
                  <a16:creationId xmlns:a16="http://schemas.microsoft.com/office/drawing/2014/main" id="{A569B164-C3B6-4883-9BD8-B4D616C3A1AB}"/>
                </a:ext>
              </a:extLst>
            </p:cNvPr>
            <p:cNvSpPr>
              <a:spLocks/>
            </p:cNvSpPr>
            <p:nvPr/>
          </p:nvSpPr>
          <p:spPr bwMode="auto">
            <a:xfrm>
              <a:off x="9236075" y="4395788"/>
              <a:ext cx="268287" cy="244475"/>
            </a:xfrm>
            <a:custGeom>
              <a:avLst/>
              <a:gdLst>
                <a:gd name="T0" fmla="*/ 169 w 169"/>
                <a:gd name="T1" fmla="*/ 43 h 154"/>
                <a:gd name="T2" fmla="*/ 165 w 169"/>
                <a:gd name="T3" fmla="*/ 88 h 154"/>
                <a:gd name="T4" fmla="*/ 152 w 169"/>
                <a:gd name="T5" fmla="*/ 100 h 154"/>
                <a:gd name="T6" fmla="*/ 124 w 169"/>
                <a:gd name="T7" fmla="*/ 104 h 154"/>
                <a:gd name="T8" fmla="*/ 104 w 169"/>
                <a:gd name="T9" fmla="*/ 115 h 154"/>
                <a:gd name="T10" fmla="*/ 97 w 169"/>
                <a:gd name="T11" fmla="*/ 134 h 154"/>
                <a:gd name="T12" fmla="*/ 37 w 169"/>
                <a:gd name="T13" fmla="*/ 154 h 154"/>
                <a:gd name="T14" fmla="*/ 14 w 169"/>
                <a:gd name="T15" fmla="*/ 149 h 154"/>
                <a:gd name="T16" fmla="*/ 0 w 169"/>
                <a:gd name="T17" fmla="*/ 108 h 154"/>
                <a:gd name="T18" fmla="*/ 5 w 169"/>
                <a:gd name="T19" fmla="*/ 75 h 154"/>
                <a:gd name="T20" fmla="*/ 6 w 169"/>
                <a:gd name="T21" fmla="*/ 59 h 154"/>
                <a:gd name="T22" fmla="*/ 18 w 169"/>
                <a:gd name="T23" fmla="*/ 41 h 154"/>
                <a:gd name="T24" fmla="*/ 126 w 169"/>
                <a:gd name="T25" fmla="*/ 0 h 154"/>
                <a:gd name="T26" fmla="*/ 169 w 169"/>
                <a:gd name="T27" fmla="*/ 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4">
                  <a:moveTo>
                    <a:pt x="169" y="43"/>
                  </a:moveTo>
                  <a:lnTo>
                    <a:pt x="165" y="88"/>
                  </a:lnTo>
                  <a:lnTo>
                    <a:pt x="152" y="100"/>
                  </a:lnTo>
                  <a:lnTo>
                    <a:pt x="124" y="104"/>
                  </a:lnTo>
                  <a:lnTo>
                    <a:pt x="104" y="115"/>
                  </a:lnTo>
                  <a:lnTo>
                    <a:pt x="97" y="134"/>
                  </a:lnTo>
                  <a:lnTo>
                    <a:pt x="37" y="154"/>
                  </a:lnTo>
                  <a:lnTo>
                    <a:pt x="14" y="149"/>
                  </a:lnTo>
                  <a:lnTo>
                    <a:pt x="0" y="108"/>
                  </a:lnTo>
                  <a:lnTo>
                    <a:pt x="5" y="75"/>
                  </a:lnTo>
                  <a:lnTo>
                    <a:pt x="6" y="59"/>
                  </a:lnTo>
                  <a:lnTo>
                    <a:pt x="18" y="41"/>
                  </a:lnTo>
                  <a:lnTo>
                    <a:pt x="126" y="0"/>
                  </a:lnTo>
                  <a:lnTo>
                    <a:pt x="169" y="4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63" name="Freeform 52">
              <a:extLst>
                <a:ext uri="{FF2B5EF4-FFF2-40B4-BE49-F238E27FC236}">
                  <a16:creationId xmlns:a16="http://schemas.microsoft.com/office/drawing/2014/main" id="{987BD4A0-5751-4EB2-A336-DBA7CF693726}"/>
                </a:ext>
              </a:extLst>
            </p:cNvPr>
            <p:cNvSpPr>
              <a:spLocks/>
            </p:cNvSpPr>
            <p:nvPr/>
          </p:nvSpPr>
          <p:spPr bwMode="auto">
            <a:xfrm>
              <a:off x="9163050" y="4425950"/>
              <a:ext cx="790575" cy="914400"/>
            </a:xfrm>
            <a:custGeom>
              <a:avLst/>
              <a:gdLst>
                <a:gd name="T0" fmla="*/ 463 w 498"/>
                <a:gd name="T1" fmla="*/ 139 h 576"/>
                <a:gd name="T2" fmla="*/ 445 w 498"/>
                <a:gd name="T3" fmla="*/ 161 h 576"/>
                <a:gd name="T4" fmla="*/ 404 w 498"/>
                <a:gd name="T5" fmla="*/ 126 h 576"/>
                <a:gd name="T6" fmla="*/ 293 w 498"/>
                <a:gd name="T7" fmla="*/ 153 h 576"/>
                <a:gd name="T8" fmla="*/ 347 w 498"/>
                <a:gd name="T9" fmla="*/ 203 h 576"/>
                <a:gd name="T10" fmla="*/ 303 w 498"/>
                <a:gd name="T11" fmla="*/ 190 h 576"/>
                <a:gd name="T12" fmla="*/ 306 w 498"/>
                <a:gd name="T13" fmla="*/ 205 h 576"/>
                <a:gd name="T14" fmla="*/ 304 w 498"/>
                <a:gd name="T15" fmla="*/ 232 h 576"/>
                <a:gd name="T16" fmla="*/ 284 w 498"/>
                <a:gd name="T17" fmla="*/ 196 h 576"/>
                <a:gd name="T18" fmla="*/ 260 w 498"/>
                <a:gd name="T19" fmla="*/ 204 h 576"/>
                <a:gd name="T20" fmla="*/ 275 w 498"/>
                <a:gd name="T21" fmla="*/ 236 h 576"/>
                <a:gd name="T22" fmla="*/ 253 w 498"/>
                <a:gd name="T23" fmla="*/ 210 h 576"/>
                <a:gd name="T24" fmla="*/ 217 w 498"/>
                <a:gd name="T25" fmla="*/ 187 h 576"/>
                <a:gd name="T26" fmla="*/ 206 w 498"/>
                <a:gd name="T27" fmla="*/ 175 h 576"/>
                <a:gd name="T28" fmla="*/ 210 w 498"/>
                <a:gd name="T29" fmla="*/ 233 h 576"/>
                <a:gd name="T30" fmla="*/ 264 w 498"/>
                <a:gd name="T31" fmla="*/ 302 h 576"/>
                <a:gd name="T32" fmla="*/ 237 w 498"/>
                <a:gd name="T33" fmla="*/ 291 h 576"/>
                <a:gd name="T34" fmla="*/ 238 w 498"/>
                <a:gd name="T35" fmla="*/ 321 h 576"/>
                <a:gd name="T36" fmla="*/ 262 w 498"/>
                <a:gd name="T37" fmla="*/ 354 h 576"/>
                <a:gd name="T38" fmla="*/ 289 w 498"/>
                <a:gd name="T39" fmla="*/ 369 h 576"/>
                <a:gd name="T40" fmla="*/ 250 w 498"/>
                <a:gd name="T41" fmla="*/ 335 h 576"/>
                <a:gd name="T42" fmla="*/ 262 w 498"/>
                <a:gd name="T43" fmla="*/ 313 h 576"/>
                <a:gd name="T44" fmla="*/ 315 w 498"/>
                <a:gd name="T45" fmla="*/ 347 h 576"/>
                <a:gd name="T46" fmla="*/ 335 w 498"/>
                <a:gd name="T47" fmla="*/ 361 h 576"/>
                <a:gd name="T48" fmla="*/ 347 w 498"/>
                <a:gd name="T49" fmla="*/ 392 h 576"/>
                <a:gd name="T50" fmla="*/ 364 w 498"/>
                <a:gd name="T51" fmla="*/ 415 h 576"/>
                <a:gd name="T52" fmla="*/ 319 w 498"/>
                <a:gd name="T53" fmla="*/ 372 h 576"/>
                <a:gd name="T54" fmla="*/ 296 w 498"/>
                <a:gd name="T55" fmla="*/ 381 h 576"/>
                <a:gd name="T56" fmla="*/ 327 w 498"/>
                <a:gd name="T57" fmla="*/ 399 h 576"/>
                <a:gd name="T58" fmla="*/ 329 w 498"/>
                <a:gd name="T59" fmla="*/ 439 h 576"/>
                <a:gd name="T60" fmla="*/ 290 w 498"/>
                <a:gd name="T61" fmla="*/ 417 h 576"/>
                <a:gd name="T62" fmla="*/ 244 w 498"/>
                <a:gd name="T63" fmla="*/ 427 h 576"/>
                <a:gd name="T64" fmla="*/ 257 w 498"/>
                <a:gd name="T65" fmla="*/ 491 h 576"/>
                <a:gd name="T66" fmla="*/ 230 w 498"/>
                <a:gd name="T67" fmla="*/ 458 h 576"/>
                <a:gd name="T68" fmla="*/ 268 w 498"/>
                <a:gd name="T69" fmla="*/ 561 h 576"/>
                <a:gd name="T70" fmla="*/ 226 w 498"/>
                <a:gd name="T71" fmla="*/ 532 h 576"/>
                <a:gd name="T72" fmla="*/ 211 w 498"/>
                <a:gd name="T73" fmla="*/ 576 h 576"/>
                <a:gd name="T74" fmla="*/ 201 w 498"/>
                <a:gd name="T75" fmla="*/ 548 h 576"/>
                <a:gd name="T76" fmla="*/ 160 w 498"/>
                <a:gd name="T77" fmla="*/ 520 h 576"/>
                <a:gd name="T78" fmla="*/ 149 w 498"/>
                <a:gd name="T79" fmla="*/ 538 h 576"/>
                <a:gd name="T80" fmla="*/ 144 w 498"/>
                <a:gd name="T81" fmla="*/ 485 h 576"/>
                <a:gd name="T82" fmla="*/ 118 w 498"/>
                <a:gd name="T83" fmla="*/ 405 h 576"/>
                <a:gd name="T84" fmla="*/ 153 w 498"/>
                <a:gd name="T85" fmla="*/ 390 h 576"/>
                <a:gd name="T86" fmla="*/ 233 w 498"/>
                <a:gd name="T87" fmla="*/ 424 h 576"/>
                <a:gd name="T88" fmla="*/ 234 w 498"/>
                <a:gd name="T89" fmla="*/ 411 h 576"/>
                <a:gd name="T90" fmla="*/ 262 w 498"/>
                <a:gd name="T91" fmla="*/ 401 h 576"/>
                <a:gd name="T92" fmla="*/ 147 w 498"/>
                <a:gd name="T93" fmla="*/ 383 h 576"/>
                <a:gd name="T94" fmla="*/ 113 w 498"/>
                <a:gd name="T95" fmla="*/ 381 h 576"/>
                <a:gd name="T96" fmla="*/ 43 w 498"/>
                <a:gd name="T97" fmla="*/ 303 h 576"/>
                <a:gd name="T98" fmla="*/ 0 w 498"/>
                <a:gd name="T99" fmla="*/ 235 h 576"/>
                <a:gd name="T100" fmla="*/ 61 w 498"/>
                <a:gd name="T101" fmla="*/ 192 h 576"/>
                <a:gd name="T102" fmla="*/ 83 w 498"/>
                <a:gd name="T103" fmla="*/ 135 h 576"/>
                <a:gd name="T104" fmla="*/ 150 w 498"/>
                <a:gd name="T105" fmla="*/ 96 h 576"/>
                <a:gd name="T106" fmla="*/ 198 w 498"/>
                <a:gd name="T107" fmla="*/ 81 h 576"/>
                <a:gd name="T108" fmla="*/ 323 w 498"/>
                <a:gd name="T109" fmla="*/ 39 h 576"/>
                <a:gd name="T110" fmla="*/ 446 w 498"/>
                <a:gd name="T111" fmla="*/ 40 h 576"/>
                <a:gd name="T112" fmla="*/ 451 w 498"/>
                <a:gd name="T113" fmla="*/ 0 h 576"/>
                <a:gd name="T114" fmla="*/ 481 w 498"/>
                <a:gd name="T115" fmla="*/ 28 h 576"/>
                <a:gd name="T116" fmla="*/ 460 w 498"/>
                <a:gd name="T117" fmla="*/ 57 h 576"/>
                <a:gd name="T118" fmla="*/ 444 w 498"/>
                <a:gd name="T119" fmla="*/ 106 h 576"/>
                <a:gd name="T120" fmla="*/ 498 w 498"/>
                <a:gd name="T121" fmla="*/ 10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8" h="576">
                  <a:moveTo>
                    <a:pt x="498" y="108"/>
                  </a:moveTo>
                  <a:lnTo>
                    <a:pt x="463" y="139"/>
                  </a:lnTo>
                  <a:lnTo>
                    <a:pt x="457" y="165"/>
                  </a:lnTo>
                  <a:lnTo>
                    <a:pt x="445" y="161"/>
                  </a:lnTo>
                  <a:lnTo>
                    <a:pt x="444" y="143"/>
                  </a:lnTo>
                  <a:lnTo>
                    <a:pt x="404" y="126"/>
                  </a:lnTo>
                  <a:lnTo>
                    <a:pt x="380" y="126"/>
                  </a:lnTo>
                  <a:lnTo>
                    <a:pt x="293" y="153"/>
                  </a:lnTo>
                  <a:lnTo>
                    <a:pt x="308" y="171"/>
                  </a:lnTo>
                  <a:lnTo>
                    <a:pt x="347" y="203"/>
                  </a:lnTo>
                  <a:lnTo>
                    <a:pt x="337" y="215"/>
                  </a:lnTo>
                  <a:lnTo>
                    <a:pt x="303" y="190"/>
                  </a:lnTo>
                  <a:lnTo>
                    <a:pt x="291" y="192"/>
                  </a:lnTo>
                  <a:lnTo>
                    <a:pt x="306" y="205"/>
                  </a:lnTo>
                  <a:lnTo>
                    <a:pt x="312" y="224"/>
                  </a:lnTo>
                  <a:lnTo>
                    <a:pt x="304" y="232"/>
                  </a:lnTo>
                  <a:lnTo>
                    <a:pt x="289" y="216"/>
                  </a:lnTo>
                  <a:lnTo>
                    <a:pt x="284" y="196"/>
                  </a:lnTo>
                  <a:lnTo>
                    <a:pt x="260" y="196"/>
                  </a:lnTo>
                  <a:lnTo>
                    <a:pt x="260" y="204"/>
                  </a:lnTo>
                  <a:lnTo>
                    <a:pt x="289" y="229"/>
                  </a:lnTo>
                  <a:lnTo>
                    <a:pt x="275" y="236"/>
                  </a:lnTo>
                  <a:lnTo>
                    <a:pt x="253" y="224"/>
                  </a:lnTo>
                  <a:lnTo>
                    <a:pt x="253" y="210"/>
                  </a:lnTo>
                  <a:lnTo>
                    <a:pt x="227" y="195"/>
                  </a:lnTo>
                  <a:lnTo>
                    <a:pt x="217" y="187"/>
                  </a:lnTo>
                  <a:lnTo>
                    <a:pt x="215" y="175"/>
                  </a:lnTo>
                  <a:lnTo>
                    <a:pt x="206" y="175"/>
                  </a:lnTo>
                  <a:lnTo>
                    <a:pt x="204" y="194"/>
                  </a:lnTo>
                  <a:lnTo>
                    <a:pt x="210" y="233"/>
                  </a:lnTo>
                  <a:lnTo>
                    <a:pt x="262" y="296"/>
                  </a:lnTo>
                  <a:lnTo>
                    <a:pt x="264" y="302"/>
                  </a:lnTo>
                  <a:lnTo>
                    <a:pt x="250" y="310"/>
                  </a:lnTo>
                  <a:lnTo>
                    <a:pt x="237" y="291"/>
                  </a:lnTo>
                  <a:lnTo>
                    <a:pt x="226" y="298"/>
                  </a:lnTo>
                  <a:lnTo>
                    <a:pt x="238" y="321"/>
                  </a:lnTo>
                  <a:lnTo>
                    <a:pt x="213" y="338"/>
                  </a:lnTo>
                  <a:lnTo>
                    <a:pt x="262" y="354"/>
                  </a:lnTo>
                  <a:lnTo>
                    <a:pt x="266" y="365"/>
                  </a:lnTo>
                  <a:lnTo>
                    <a:pt x="289" y="369"/>
                  </a:lnTo>
                  <a:lnTo>
                    <a:pt x="285" y="361"/>
                  </a:lnTo>
                  <a:lnTo>
                    <a:pt x="250" y="335"/>
                  </a:lnTo>
                  <a:lnTo>
                    <a:pt x="233" y="335"/>
                  </a:lnTo>
                  <a:lnTo>
                    <a:pt x="262" y="313"/>
                  </a:lnTo>
                  <a:lnTo>
                    <a:pt x="274" y="335"/>
                  </a:lnTo>
                  <a:lnTo>
                    <a:pt x="315" y="347"/>
                  </a:lnTo>
                  <a:lnTo>
                    <a:pt x="318" y="341"/>
                  </a:lnTo>
                  <a:lnTo>
                    <a:pt x="335" y="361"/>
                  </a:lnTo>
                  <a:lnTo>
                    <a:pt x="331" y="371"/>
                  </a:lnTo>
                  <a:lnTo>
                    <a:pt x="347" y="392"/>
                  </a:lnTo>
                  <a:lnTo>
                    <a:pt x="363" y="393"/>
                  </a:lnTo>
                  <a:lnTo>
                    <a:pt x="364" y="415"/>
                  </a:lnTo>
                  <a:lnTo>
                    <a:pt x="342" y="409"/>
                  </a:lnTo>
                  <a:lnTo>
                    <a:pt x="319" y="372"/>
                  </a:lnTo>
                  <a:lnTo>
                    <a:pt x="289" y="373"/>
                  </a:lnTo>
                  <a:lnTo>
                    <a:pt x="296" y="381"/>
                  </a:lnTo>
                  <a:lnTo>
                    <a:pt x="321" y="390"/>
                  </a:lnTo>
                  <a:lnTo>
                    <a:pt x="327" y="399"/>
                  </a:lnTo>
                  <a:lnTo>
                    <a:pt x="320" y="405"/>
                  </a:lnTo>
                  <a:lnTo>
                    <a:pt x="329" y="439"/>
                  </a:lnTo>
                  <a:lnTo>
                    <a:pt x="323" y="446"/>
                  </a:lnTo>
                  <a:lnTo>
                    <a:pt x="290" y="417"/>
                  </a:lnTo>
                  <a:lnTo>
                    <a:pt x="285" y="411"/>
                  </a:lnTo>
                  <a:lnTo>
                    <a:pt x="244" y="427"/>
                  </a:lnTo>
                  <a:lnTo>
                    <a:pt x="283" y="466"/>
                  </a:lnTo>
                  <a:lnTo>
                    <a:pt x="257" y="491"/>
                  </a:lnTo>
                  <a:lnTo>
                    <a:pt x="256" y="472"/>
                  </a:lnTo>
                  <a:lnTo>
                    <a:pt x="230" y="458"/>
                  </a:lnTo>
                  <a:lnTo>
                    <a:pt x="222" y="463"/>
                  </a:lnTo>
                  <a:lnTo>
                    <a:pt x="268" y="561"/>
                  </a:lnTo>
                  <a:lnTo>
                    <a:pt x="257" y="567"/>
                  </a:lnTo>
                  <a:lnTo>
                    <a:pt x="226" y="532"/>
                  </a:lnTo>
                  <a:lnTo>
                    <a:pt x="213" y="537"/>
                  </a:lnTo>
                  <a:lnTo>
                    <a:pt x="211" y="576"/>
                  </a:lnTo>
                  <a:lnTo>
                    <a:pt x="200" y="570"/>
                  </a:lnTo>
                  <a:lnTo>
                    <a:pt x="201" y="548"/>
                  </a:lnTo>
                  <a:lnTo>
                    <a:pt x="176" y="510"/>
                  </a:lnTo>
                  <a:lnTo>
                    <a:pt x="160" y="520"/>
                  </a:lnTo>
                  <a:lnTo>
                    <a:pt x="164" y="541"/>
                  </a:lnTo>
                  <a:lnTo>
                    <a:pt x="149" y="538"/>
                  </a:lnTo>
                  <a:lnTo>
                    <a:pt x="136" y="503"/>
                  </a:lnTo>
                  <a:lnTo>
                    <a:pt x="144" y="485"/>
                  </a:lnTo>
                  <a:lnTo>
                    <a:pt x="95" y="435"/>
                  </a:lnTo>
                  <a:lnTo>
                    <a:pt x="118" y="405"/>
                  </a:lnTo>
                  <a:lnTo>
                    <a:pt x="140" y="407"/>
                  </a:lnTo>
                  <a:lnTo>
                    <a:pt x="153" y="390"/>
                  </a:lnTo>
                  <a:lnTo>
                    <a:pt x="163" y="390"/>
                  </a:lnTo>
                  <a:lnTo>
                    <a:pt x="233" y="424"/>
                  </a:lnTo>
                  <a:lnTo>
                    <a:pt x="240" y="422"/>
                  </a:lnTo>
                  <a:lnTo>
                    <a:pt x="234" y="411"/>
                  </a:lnTo>
                  <a:lnTo>
                    <a:pt x="251" y="410"/>
                  </a:lnTo>
                  <a:lnTo>
                    <a:pt x="262" y="401"/>
                  </a:lnTo>
                  <a:lnTo>
                    <a:pt x="193" y="382"/>
                  </a:lnTo>
                  <a:lnTo>
                    <a:pt x="147" y="383"/>
                  </a:lnTo>
                  <a:lnTo>
                    <a:pt x="119" y="392"/>
                  </a:lnTo>
                  <a:lnTo>
                    <a:pt x="113" y="381"/>
                  </a:lnTo>
                  <a:lnTo>
                    <a:pt x="100" y="395"/>
                  </a:lnTo>
                  <a:lnTo>
                    <a:pt x="43" y="303"/>
                  </a:lnTo>
                  <a:lnTo>
                    <a:pt x="33" y="303"/>
                  </a:lnTo>
                  <a:lnTo>
                    <a:pt x="0" y="235"/>
                  </a:lnTo>
                  <a:lnTo>
                    <a:pt x="28" y="229"/>
                  </a:lnTo>
                  <a:lnTo>
                    <a:pt x="61" y="192"/>
                  </a:lnTo>
                  <a:lnTo>
                    <a:pt x="86" y="173"/>
                  </a:lnTo>
                  <a:lnTo>
                    <a:pt x="83" y="135"/>
                  </a:lnTo>
                  <a:lnTo>
                    <a:pt x="143" y="115"/>
                  </a:lnTo>
                  <a:lnTo>
                    <a:pt x="150" y="96"/>
                  </a:lnTo>
                  <a:lnTo>
                    <a:pt x="170" y="85"/>
                  </a:lnTo>
                  <a:lnTo>
                    <a:pt x="198" y="81"/>
                  </a:lnTo>
                  <a:lnTo>
                    <a:pt x="211" y="69"/>
                  </a:lnTo>
                  <a:lnTo>
                    <a:pt x="323" y="39"/>
                  </a:lnTo>
                  <a:lnTo>
                    <a:pt x="381" y="57"/>
                  </a:lnTo>
                  <a:lnTo>
                    <a:pt x="446" y="40"/>
                  </a:lnTo>
                  <a:lnTo>
                    <a:pt x="439" y="7"/>
                  </a:lnTo>
                  <a:lnTo>
                    <a:pt x="451" y="0"/>
                  </a:lnTo>
                  <a:lnTo>
                    <a:pt x="456" y="4"/>
                  </a:lnTo>
                  <a:lnTo>
                    <a:pt x="481" y="28"/>
                  </a:lnTo>
                  <a:lnTo>
                    <a:pt x="480" y="44"/>
                  </a:lnTo>
                  <a:lnTo>
                    <a:pt x="460" y="57"/>
                  </a:lnTo>
                  <a:lnTo>
                    <a:pt x="461" y="85"/>
                  </a:lnTo>
                  <a:lnTo>
                    <a:pt x="444" y="106"/>
                  </a:lnTo>
                  <a:lnTo>
                    <a:pt x="445" y="113"/>
                  </a:lnTo>
                  <a:lnTo>
                    <a:pt x="498" y="10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64" name="Freeform 53">
              <a:extLst>
                <a:ext uri="{FF2B5EF4-FFF2-40B4-BE49-F238E27FC236}">
                  <a16:creationId xmlns:a16="http://schemas.microsoft.com/office/drawing/2014/main" id="{F5D48C87-2DE7-4EE7-9998-72DCDDBCA447}"/>
                </a:ext>
              </a:extLst>
            </p:cNvPr>
            <p:cNvSpPr>
              <a:spLocks/>
            </p:cNvSpPr>
            <p:nvPr/>
          </p:nvSpPr>
          <p:spPr bwMode="auto">
            <a:xfrm>
              <a:off x="9632950" y="5451475"/>
              <a:ext cx="352425" cy="88900"/>
            </a:xfrm>
            <a:custGeom>
              <a:avLst/>
              <a:gdLst>
                <a:gd name="T0" fmla="*/ 222 w 222"/>
                <a:gd name="T1" fmla="*/ 24 h 56"/>
                <a:gd name="T2" fmla="*/ 213 w 222"/>
                <a:gd name="T3" fmla="*/ 41 h 56"/>
                <a:gd name="T4" fmla="*/ 184 w 222"/>
                <a:gd name="T5" fmla="*/ 40 h 56"/>
                <a:gd name="T6" fmla="*/ 126 w 222"/>
                <a:gd name="T7" fmla="*/ 56 h 56"/>
                <a:gd name="T8" fmla="*/ 96 w 222"/>
                <a:gd name="T9" fmla="*/ 55 h 56"/>
                <a:gd name="T10" fmla="*/ 96 w 222"/>
                <a:gd name="T11" fmla="*/ 44 h 56"/>
                <a:gd name="T12" fmla="*/ 68 w 222"/>
                <a:gd name="T13" fmla="*/ 37 h 56"/>
                <a:gd name="T14" fmla="*/ 0 w 222"/>
                <a:gd name="T15" fmla="*/ 35 h 56"/>
                <a:gd name="T16" fmla="*/ 2 w 222"/>
                <a:gd name="T17" fmla="*/ 4 h 56"/>
                <a:gd name="T18" fmla="*/ 48 w 222"/>
                <a:gd name="T19" fmla="*/ 0 h 56"/>
                <a:gd name="T20" fmla="*/ 61 w 222"/>
                <a:gd name="T21" fmla="*/ 20 h 56"/>
                <a:gd name="T22" fmla="*/ 87 w 222"/>
                <a:gd name="T23" fmla="*/ 14 h 56"/>
                <a:gd name="T24" fmla="*/ 154 w 222"/>
                <a:gd name="T25" fmla="*/ 17 h 56"/>
                <a:gd name="T26" fmla="*/ 177 w 222"/>
                <a:gd name="T27" fmla="*/ 12 h 56"/>
                <a:gd name="T28" fmla="*/ 174 w 222"/>
                <a:gd name="T29" fmla="*/ 32 h 56"/>
                <a:gd name="T30" fmla="*/ 182 w 222"/>
                <a:gd name="T31" fmla="*/ 33 h 56"/>
                <a:gd name="T32" fmla="*/ 217 w 222"/>
                <a:gd name="T33" fmla="*/ 17 h 56"/>
                <a:gd name="T34" fmla="*/ 222 w 222"/>
                <a:gd name="T35"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2" h="56">
                  <a:moveTo>
                    <a:pt x="222" y="24"/>
                  </a:moveTo>
                  <a:lnTo>
                    <a:pt x="213" y="41"/>
                  </a:lnTo>
                  <a:lnTo>
                    <a:pt x="184" y="40"/>
                  </a:lnTo>
                  <a:lnTo>
                    <a:pt x="126" y="56"/>
                  </a:lnTo>
                  <a:lnTo>
                    <a:pt x="96" y="55"/>
                  </a:lnTo>
                  <a:lnTo>
                    <a:pt x="96" y="44"/>
                  </a:lnTo>
                  <a:lnTo>
                    <a:pt x="68" y="37"/>
                  </a:lnTo>
                  <a:lnTo>
                    <a:pt x="0" y="35"/>
                  </a:lnTo>
                  <a:lnTo>
                    <a:pt x="2" y="4"/>
                  </a:lnTo>
                  <a:lnTo>
                    <a:pt x="48" y="0"/>
                  </a:lnTo>
                  <a:lnTo>
                    <a:pt x="61" y="20"/>
                  </a:lnTo>
                  <a:lnTo>
                    <a:pt x="87" y="14"/>
                  </a:lnTo>
                  <a:lnTo>
                    <a:pt x="154" y="17"/>
                  </a:lnTo>
                  <a:lnTo>
                    <a:pt x="177" y="12"/>
                  </a:lnTo>
                  <a:lnTo>
                    <a:pt x="174" y="32"/>
                  </a:lnTo>
                  <a:lnTo>
                    <a:pt x="182" y="33"/>
                  </a:lnTo>
                  <a:lnTo>
                    <a:pt x="217" y="17"/>
                  </a:lnTo>
                  <a:lnTo>
                    <a:pt x="222" y="24"/>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65" name="Freeform 54">
              <a:extLst>
                <a:ext uri="{FF2B5EF4-FFF2-40B4-BE49-F238E27FC236}">
                  <a16:creationId xmlns:a16="http://schemas.microsoft.com/office/drawing/2014/main" id="{7C4EC51B-1130-4349-9AE9-6351C8AF8423}"/>
                </a:ext>
              </a:extLst>
            </p:cNvPr>
            <p:cNvSpPr>
              <a:spLocks/>
            </p:cNvSpPr>
            <p:nvPr/>
          </p:nvSpPr>
          <p:spPr bwMode="auto">
            <a:xfrm>
              <a:off x="8497888" y="5468938"/>
              <a:ext cx="26987" cy="33338"/>
            </a:xfrm>
            <a:custGeom>
              <a:avLst/>
              <a:gdLst>
                <a:gd name="T0" fmla="*/ 17 w 17"/>
                <a:gd name="T1" fmla="*/ 12 h 21"/>
                <a:gd name="T2" fmla="*/ 13 w 17"/>
                <a:gd name="T3" fmla="*/ 21 h 21"/>
                <a:gd name="T4" fmla="*/ 0 w 17"/>
                <a:gd name="T5" fmla="*/ 16 h 21"/>
                <a:gd name="T6" fmla="*/ 1 w 17"/>
                <a:gd name="T7" fmla="*/ 0 h 21"/>
                <a:gd name="T8" fmla="*/ 17 w 17"/>
                <a:gd name="T9" fmla="*/ 12 h 21"/>
              </a:gdLst>
              <a:ahLst/>
              <a:cxnLst>
                <a:cxn ang="0">
                  <a:pos x="T0" y="T1"/>
                </a:cxn>
                <a:cxn ang="0">
                  <a:pos x="T2" y="T3"/>
                </a:cxn>
                <a:cxn ang="0">
                  <a:pos x="T4" y="T5"/>
                </a:cxn>
                <a:cxn ang="0">
                  <a:pos x="T6" y="T7"/>
                </a:cxn>
                <a:cxn ang="0">
                  <a:pos x="T8" y="T9"/>
                </a:cxn>
              </a:cxnLst>
              <a:rect l="0" t="0" r="r" b="b"/>
              <a:pathLst>
                <a:path w="17" h="21">
                  <a:moveTo>
                    <a:pt x="17" y="12"/>
                  </a:moveTo>
                  <a:lnTo>
                    <a:pt x="13" y="21"/>
                  </a:lnTo>
                  <a:lnTo>
                    <a:pt x="0" y="16"/>
                  </a:lnTo>
                  <a:lnTo>
                    <a:pt x="1" y="0"/>
                  </a:lnTo>
                  <a:lnTo>
                    <a:pt x="17" y="1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66" name="Freeform 55">
              <a:extLst>
                <a:ext uri="{FF2B5EF4-FFF2-40B4-BE49-F238E27FC236}">
                  <a16:creationId xmlns:a16="http://schemas.microsoft.com/office/drawing/2014/main" id="{127F2CC3-11EF-4DFC-9680-D10F5DCC32B4}"/>
                </a:ext>
              </a:extLst>
            </p:cNvPr>
            <p:cNvSpPr>
              <a:spLocks/>
            </p:cNvSpPr>
            <p:nvPr/>
          </p:nvSpPr>
          <p:spPr bwMode="auto">
            <a:xfrm>
              <a:off x="9867900" y="4365625"/>
              <a:ext cx="336550" cy="322263"/>
            </a:xfrm>
            <a:custGeom>
              <a:avLst/>
              <a:gdLst>
                <a:gd name="T0" fmla="*/ 212 w 212"/>
                <a:gd name="T1" fmla="*/ 65 h 203"/>
                <a:gd name="T2" fmla="*/ 200 w 212"/>
                <a:gd name="T3" fmla="*/ 88 h 203"/>
                <a:gd name="T4" fmla="*/ 108 w 212"/>
                <a:gd name="T5" fmla="*/ 102 h 203"/>
                <a:gd name="T6" fmla="*/ 93 w 212"/>
                <a:gd name="T7" fmla="*/ 134 h 203"/>
                <a:gd name="T8" fmla="*/ 51 w 212"/>
                <a:gd name="T9" fmla="*/ 161 h 203"/>
                <a:gd name="T10" fmla="*/ 13 w 212"/>
                <a:gd name="T11" fmla="*/ 203 h 203"/>
                <a:gd name="T12" fmla="*/ 19 w 212"/>
                <a:gd name="T13" fmla="*/ 177 h 203"/>
                <a:gd name="T14" fmla="*/ 54 w 212"/>
                <a:gd name="T15" fmla="*/ 146 h 203"/>
                <a:gd name="T16" fmla="*/ 1 w 212"/>
                <a:gd name="T17" fmla="*/ 151 h 203"/>
                <a:gd name="T18" fmla="*/ 0 w 212"/>
                <a:gd name="T19" fmla="*/ 144 h 203"/>
                <a:gd name="T20" fmla="*/ 17 w 212"/>
                <a:gd name="T21" fmla="*/ 123 h 203"/>
                <a:gd name="T22" fmla="*/ 16 w 212"/>
                <a:gd name="T23" fmla="*/ 95 h 203"/>
                <a:gd name="T24" fmla="*/ 36 w 212"/>
                <a:gd name="T25" fmla="*/ 82 h 203"/>
                <a:gd name="T26" fmla="*/ 37 w 212"/>
                <a:gd name="T27" fmla="*/ 66 h 203"/>
                <a:gd name="T28" fmla="*/ 12 w 212"/>
                <a:gd name="T29" fmla="*/ 42 h 203"/>
                <a:gd name="T30" fmla="*/ 7 w 212"/>
                <a:gd name="T31" fmla="*/ 38 h 203"/>
                <a:gd name="T32" fmla="*/ 77 w 212"/>
                <a:gd name="T33" fmla="*/ 0 h 203"/>
                <a:gd name="T34" fmla="*/ 88 w 212"/>
                <a:gd name="T35" fmla="*/ 7 h 203"/>
                <a:gd name="T36" fmla="*/ 132 w 212"/>
                <a:gd name="T37" fmla="*/ 4 h 203"/>
                <a:gd name="T38" fmla="*/ 154 w 212"/>
                <a:gd name="T39" fmla="*/ 47 h 203"/>
                <a:gd name="T40" fmla="*/ 212 w 212"/>
                <a:gd name="T41" fmla="*/ 6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203">
                  <a:moveTo>
                    <a:pt x="212" y="65"/>
                  </a:moveTo>
                  <a:lnTo>
                    <a:pt x="200" y="88"/>
                  </a:lnTo>
                  <a:lnTo>
                    <a:pt x="108" y="102"/>
                  </a:lnTo>
                  <a:lnTo>
                    <a:pt x="93" y="134"/>
                  </a:lnTo>
                  <a:lnTo>
                    <a:pt x="51" y="161"/>
                  </a:lnTo>
                  <a:lnTo>
                    <a:pt x="13" y="203"/>
                  </a:lnTo>
                  <a:lnTo>
                    <a:pt x="19" y="177"/>
                  </a:lnTo>
                  <a:lnTo>
                    <a:pt x="54" y="146"/>
                  </a:lnTo>
                  <a:lnTo>
                    <a:pt x="1" y="151"/>
                  </a:lnTo>
                  <a:lnTo>
                    <a:pt x="0" y="144"/>
                  </a:lnTo>
                  <a:lnTo>
                    <a:pt x="17" y="123"/>
                  </a:lnTo>
                  <a:lnTo>
                    <a:pt x="16" y="95"/>
                  </a:lnTo>
                  <a:lnTo>
                    <a:pt x="36" y="82"/>
                  </a:lnTo>
                  <a:lnTo>
                    <a:pt x="37" y="66"/>
                  </a:lnTo>
                  <a:lnTo>
                    <a:pt x="12" y="42"/>
                  </a:lnTo>
                  <a:lnTo>
                    <a:pt x="7" y="38"/>
                  </a:lnTo>
                  <a:lnTo>
                    <a:pt x="77" y="0"/>
                  </a:lnTo>
                  <a:lnTo>
                    <a:pt x="88" y="7"/>
                  </a:lnTo>
                  <a:lnTo>
                    <a:pt x="132" y="4"/>
                  </a:lnTo>
                  <a:lnTo>
                    <a:pt x="154" y="47"/>
                  </a:lnTo>
                  <a:lnTo>
                    <a:pt x="212" y="6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67" name="Freeform 56">
              <a:extLst>
                <a:ext uri="{FF2B5EF4-FFF2-40B4-BE49-F238E27FC236}">
                  <a16:creationId xmlns:a16="http://schemas.microsoft.com/office/drawing/2014/main" id="{4A87CB11-816F-49E5-A9FE-D85FB20361F8}"/>
                </a:ext>
              </a:extLst>
            </p:cNvPr>
            <p:cNvSpPr>
              <a:spLocks/>
            </p:cNvSpPr>
            <p:nvPr/>
          </p:nvSpPr>
          <p:spPr bwMode="auto">
            <a:xfrm>
              <a:off x="10474325" y="3673475"/>
              <a:ext cx="434975" cy="285750"/>
            </a:xfrm>
            <a:custGeom>
              <a:avLst/>
              <a:gdLst>
                <a:gd name="T0" fmla="*/ 274 w 274"/>
                <a:gd name="T1" fmla="*/ 34 h 180"/>
                <a:gd name="T2" fmla="*/ 261 w 274"/>
                <a:gd name="T3" fmla="*/ 67 h 180"/>
                <a:gd name="T4" fmla="*/ 234 w 274"/>
                <a:gd name="T5" fmla="*/ 84 h 180"/>
                <a:gd name="T6" fmla="*/ 204 w 274"/>
                <a:gd name="T7" fmla="*/ 83 h 180"/>
                <a:gd name="T8" fmla="*/ 187 w 274"/>
                <a:gd name="T9" fmla="*/ 116 h 180"/>
                <a:gd name="T10" fmla="*/ 147 w 274"/>
                <a:gd name="T11" fmla="*/ 137 h 180"/>
                <a:gd name="T12" fmla="*/ 117 w 274"/>
                <a:gd name="T13" fmla="*/ 180 h 180"/>
                <a:gd name="T14" fmla="*/ 75 w 274"/>
                <a:gd name="T15" fmla="*/ 169 h 180"/>
                <a:gd name="T16" fmla="*/ 72 w 274"/>
                <a:gd name="T17" fmla="*/ 112 h 180"/>
                <a:gd name="T18" fmla="*/ 26 w 274"/>
                <a:gd name="T19" fmla="*/ 96 h 180"/>
                <a:gd name="T20" fmla="*/ 0 w 274"/>
                <a:gd name="T21" fmla="*/ 104 h 180"/>
                <a:gd name="T22" fmla="*/ 1 w 274"/>
                <a:gd name="T23" fmla="*/ 83 h 180"/>
                <a:gd name="T24" fmla="*/ 70 w 274"/>
                <a:gd name="T25" fmla="*/ 33 h 180"/>
                <a:gd name="T26" fmla="*/ 54 w 274"/>
                <a:gd name="T27" fmla="*/ 13 h 180"/>
                <a:gd name="T28" fmla="*/ 71 w 274"/>
                <a:gd name="T29" fmla="*/ 0 h 180"/>
                <a:gd name="T30" fmla="*/ 82 w 274"/>
                <a:gd name="T31" fmla="*/ 18 h 180"/>
                <a:gd name="T32" fmla="*/ 143 w 274"/>
                <a:gd name="T33" fmla="*/ 29 h 180"/>
                <a:gd name="T34" fmla="*/ 175 w 274"/>
                <a:gd name="T35" fmla="*/ 61 h 180"/>
                <a:gd name="T36" fmla="*/ 195 w 274"/>
                <a:gd name="T37" fmla="*/ 64 h 180"/>
                <a:gd name="T38" fmla="*/ 224 w 274"/>
                <a:gd name="T39" fmla="*/ 43 h 180"/>
                <a:gd name="T40" fmla="*/ 274 w 274"/>
                <a:gd name="T41"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4" h="180">
                  <a:moveTo>
                    <a:pt x="274" y="34"/>
                  </a:moveTo>
                  <a:lnTo>
                    <a:pt x="261" y="67"/>
                  </a:lnTo>
                  <a:lnTo>
                    <a:pt x="234" y="84"/>
                  </a:lnTo>
                  <a:lnTo>
                    <a:pt x="204" y="83"/>
                  </a:lnTo>
                  <a:lnTo>
                    <a:pt x="187" y="116"/>
                  </a:lnTo>
                  <a:lnTo>
                    <a:pt x="147" y="137"/>
                  </a:lnTo>
                  <a:lnTo>
                    <a:pt x="117" y="180"/>
                  </a:lnTo>
                  <a:lnTo>
                    <a:pt x="75" y="169"/>
                  </a:lnTo>
                  <a:lnTo>
                    <a:pt x="72" y="112"/>
                  </a:lnTo>
                  <a:lnTo>
                    <a:pt x="26" y="96"/>
                  </a:lnTo>
                  <a:lnTo>
                    <a:pt x="0" y="104"/>
                  </a:lnTo>
                  <a:lnTo>
                    <a:pt x="1" y="83"/>
                  </a:lnTo>
                  <a:lnTo>
                    <a:pt x="70" y="33"/>
                  </a:lnTo>
                  <a:lnTo>
                    <a:pt x="54" y="13"/>
                  </a:lnTo>
                  <a:lnTo>
                    <a:pt x="71" y="0"/>
                  </a:lnTo>
                  <a:lnTo>
                    <a:pt x="82" y="18"/>
                  </a:lnTo>
                  <a:lnTo>
                    <a:pt x="143" y="29"/>
                  </a:lnTo>
                  <a:lnTo>
                    <a:pt x="175" y="61"/>
                  </a:lnTo>
                  <a:lnTo>
                    <a:pt x="195" y="64"/>
                  </a:lnTo>
                  <a:lnTo>
                    <a:pt x="224" y="43"/>
                  </a:lnTo>
                  <a:lnTo>
                    <a:pt x="274" y="34"/>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68" name="Freeform 57">
              <a:extLst>
                <a:ext uri="{FF2B5EF4-FFF2-40B4-BE49-F238E27FC236}">
                  <a16:creationId xmlns:a16="http://schemas.microsoft.com/office/drawing/2014/main" id="{10A8209A-3890-4CD7-B5E9-258CC0D82336}"/>
                </a:ext>
              </a:extLst>
            </p:cNvPr>
            <p:cNvSpPr>
              <a:spLocks/>
            </p:cNvSpPr>
            <p:nvPr/>
          </p:nvSpPr>
          <p:spPr bwMode="auto">
            <a:xfrm>
              <a:off x="9337675" y="2746375"/>
              <a:ext cx="1795462" cy="1114425"/>
            </a:xfrm>
            <a:custGeom>
              <a:avLst/>
              <a:gdLst>
                <a:gd name="T0" fmla="*/ 1128 w 1131"/>
                <a:gd name="T1" fmla="*/ 330 h 702"/>
                <a:gd name="T2" fmla="*/ 1074 w 1131"/>
                <a:gd name="T3" fmla="*/ 348 h 702"/>
                <a:gd name="T4" fmla="*/ 1051 w 1131"/>
                <a:gd name="T5" fmla="*/ 427 h 702"/>
                <a:gd name="T6" fmla="*/ 1053 w 1131"/>
                <a:gd name="T7" fmla="*/ 427 h 702"/>
                <a:gd name="T8" fmla="*/ 986 w 1131"/>
                <a:gd name="T9" fmla="*/ 465 h 702"/>
                <a:gd name="T10" fmla="*/ 856 w 1131"/>
                <a:gd name="T11" fmla="*/ 574 h 702"/>
                <a:gd name="T12" fmla="*/ 834 w 1131"/>
                <a:gd name="T13" fmla="*/ 578 h 702"/>
                <a:gd name="T14" fmla="*/ 770 w 1131"/>
                <a:gd name="T15" fmla="*/ 597 h 702"/>
                <a:gd name="T16" fmla="*/ 657 w 1131"/>
                <a:gd name="T17" fmla="*/ 583 h 702"/>
                <a:gd name="T18" fmla="*/ 645 w 1131"/>
                <a:gd name="T19" fmla="*/ 559 h 702"/>
                <a:gd name="T20" fmla="*/ 586 w 1131"/>
                <a:gd name="T21" fmla="*/ 583 h 702"/>
                <a:gd name="T22" fmla="*/ 527 w 1131"/>
                <a:gd name="T23" fmla="*/ 681 h 702"/>
                <a:gd name="T24" fmla="*/ 467 w 1131"/>
                <a:gd name="T25" fmla="*/ 702 h 702"/>
                <a:gd name="T26" fmla="*/ 428 w 1131"/>
                <a:gd name="T27" fmla="*/ 688 h 702"/>
                <a:gd name="T28" fmla="*/ 471 w 1131"/>
                <a:gd name="T29" fmla="*/ 611 h 702"/>
                <a:gd name="T30" fmla="*/ 539 w 1131"/>
                <a:gd name="T31" fmla="*/ 578 h 702"/>
                <a:gd name="T32" fmla="*/ 423 w 1131"/>
                <a:gd name="T33" fmla="*/ 470 h 702"/>
                <a:gd name="T34" fmla="*/ 325 w 1131"/>
                <a:gd name="T35" fmla="*/ 443 h 702"/>
                <a:gd name="T36" fmla="*/ 267 w 1131"/>
                <a:gd name="T37" fmla="*/ 452 h 702"/>
                <a:gd name="T38" fmla="*/ 205 w 1131"/>
                <a:gd name="T39" fmla="*/ 483 h 702"/>
                <a:gd name="T40" fmla="*/ 179 w 1131"/>
                <a:gd name="T41" fmla="*/ 509 h 702"/>
                <a:gd name="T42" fmla="*/ 84 w 1131"/>
                <a:gd name="T43" fmla="*/ 497 h 702"/>
                <a:gd name="T44" fmla="*/ 61 w 1131"/>
                <a:gd name="T45" fmla="*/ 502 h 702"/>
                <a:gd name="T46" fmla="*/ 47 w 1131"/>
                <a:gd name="T47" fmla="*/ 493 h 702"/>
                <a:gd name="T48" fmla="*/ 11 w 1131"/>
                <a:gd name="T49" fmla="*/ 474 h 702"/>
                <a:gd name="T50" fmla="*/ 14 w 1131"/>
                <a:gd name="T51" fmla="*/ 437 h 702"/>
                <a:gd name="T52" fmla="*/ 21 w 1131"/>
                <a:gd name="T53" fmla="*/ 422 h 702"/>
                <a:gd name="T54" fmla="*/ 11 w 1131"/>
                <a:gd name="T55" fmla="*/ 378 h 702"/>
                <a:gd name="T56" fmla="*/ 73 w 1131"/>
                <a:gd name="T57" fmla="*/ 286 h 702"/>
                <a:gd name="T58" fmla="*/ 88 w 1131"/>
                <a:gd name="T59" fmla="*/ 254 h 702"/>
                <a:gd name="T60" fmla="*/ 61 w 1131"/>
                <a:gd name="T61" fmla="*/ 197 h 702"/>
                <a:gd name="T62" fmla="*/ 88 w 1131"/>
                <a:gd name="T63" fmla="*/ 165 h 702"/>
                <a:gd name="T64" fmla="*/ 158 w 1131"/>
                <a:gd name="T65" fmla="*/ 117 h 702"/>
                <a:gd name="T66" fmla="*/ 273 w 1131"/>
                <a:gd name="T67" fmla="*/ 125 h 702"/>
                <a:gd name="T68" fmla="*/ 379 w 1131"/>
                <a:gd name="T69" fmla="*/ 140 h 702"/>
                <a:gd name="T70" fmla="*/ 415 w 1131"/>
                <a:gd name="T71" fmla="*/ 140 h 702"/>
                <a:gd name="T72" fmla="*/ 490 w 1131"/>
                <a:gd name="T73" fmla="*/ 140 h 702"/>
                <a:gd name="T74" fmla="*/ 489 w 1131"/>
                <a:gd name="T75" fmla="*/ 109 h 702"/>
                <a:gd name="T76" fmla="*/ 548 w 1131"/>
                <a:gd name="T77" fmla="*/ 45 h 702"/>
                <a:gd name="T78" fmla="*/ 577 w 1131"/>
                <a:gd name="T79" fmla="*/ 20 h 702"/>
                <a:gd name="T80" fmla="*/ 663 w 1131"/>
                <a:gd name="T81" fmla="*/ 0 h 702"/>
                <a:gd name="T82" fmla="*/ 697 w 1131"/>
                <a:gd name="T83" fmla="*/ 57 h 702"/>
                <a:gd name="T84" fmla="*/ 773 w 1131"/>
                <a:gd name="T85" fmla="*/ 99 h 702"/>
                <a:gd name="T86" fmla="*/ 877 w 1131"/>
                <a:gd name="T87" fmla="*/ 160 h 702"/>
                <a:gd name="T88" fmla="*/ 970 w 1131"/>
                <a:gd name="T89" fmla="*/ 161 h 702"/>
                <a:gd name="T90" fmla="*/ 1102 w 1131"/>
                <a:gd name="T91" fmla="*/ 163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31" h="702">
                  <a:moveTo>
                    <a:pt x="1131" y="286"/>
                  </a:moveTo>
                  <a:lnTo>
                    <a:pt x="1128" y="330"/>
                  </a:lnTo>
                  <a:lnTo>
                    <a:pt x="1087" y="345"/>
                  </a:lnTo>
                  <a:lnTo>
                    <a:pt x="1074" y="348"/>
                  </a:lnTo>
                  <a:lnTo>
                    <a:pt x="1049" y="388"/>
                  </a:lnTo>
                  <a:lnTo>
                    <a:pt x="1051" y="427"/>
                  </a:lnTo>
                  <a:lnTo>
                    <a:pt x="1053" y="425"/>
                  </a:lnTo>
                  <a:lnTo>
                    <a:pt x="1053" y="427"/>
                  </a:lnTo>
                  <a:lnTo>
                    <a:pt x="1007" y="451"/>
                  </a:lnTo>
                  <a:lnTo>
                    <a:pt x="986" y="465"/>
                  </a:lnTo>
                  <a:lnTo>
                    <a:pt x="870" y="562"/>
                  </a:lnTo>
                  <a:lnTo>
                    <a:pt x="856" y="574"/>
                  </a:lnTo>
                  <a:lnTo>
                    <a:pt x="843" y="594"/>
                  </a:lnTo>
                  <a:lnTo>
                    <a:pt x="834" y="578"/>
                  </a:lnTo>
                  <a:lnTo>
                    <a:pt x="787" y="584"/>
                  </a:lnTo>
                  <a:lnTo>
                    <a:pt x="770" y="597"/>
                  </a:lnTo>
                  <a:lnTo>
                    <a:pt x="694" y="618"/>
                  </a:lnTo>
                  <a:lnTo>
                    <a:pt x="657" y="583"/>
                  </a:lnTo>
                  <a:lnTo>
                    <a:pt x="694" y="568"/>
                  </a:lnTo>
                  <a:lnTo>
                    <a:pt x="645" y="559"/>
                  </a:lnTo>
                  <a:lnTo>
                    <a:pt x="593" y="578"/>
                  </a:lnTo>
                  <a:lnTo>
                    <a:pt x="586" y="583"/>
                  </a:lnTo>
                  <a:lnTo>
                    <a:pt x="535" y="627"/>
                  </a:lnTo>
                  <a:lnTo>
                    <a:pt x="527" y="681"/>
                  </a:lnTo>
                  <a:lnTo>
                    <a:pt x="510" y="673"/>
                  </a:lnTo>
                  <a:lnTo>
                    <a:pt x="467" y="702"/>
                  </a:lnTo>
                  <a:lnTo>
                    <a:pt x="445" y="702"/>
                  </a:lnTo>
                  <a:lnTo>
                    <a:pt x="428" y="688"/>
                  </a:lnTo>
                  <a:lnTo>
                    <a:pt x="449" y="658"/>
                  </a:lnTo>
                  <a:lnTo>
                    <a:pt x="471" y="611"/>
                  </a:lnTo>
                  <a:lnTo>
                    <a:pt x="467" y="574"/>
                  </a:lnTo>
                  <a:lnTo>
                    <a:pt x="539" y="578"/>
                  </a:lnTo>
                  <a:lnTo>
                    <a:pt x="447" y="479"/>
                  </a:lnTo>
                  <a:lnTo>
                    <a:pt x="423" y="470"/>
                  </a:lnTo>
                  <a:lnTo>
                    <a:pt x="351" y="445"/>
                  </a:lnTo>
                  <a:lnTo>
                    <a:pt x="325" y="443"/>
                  </a:lnTo>
                  <a:lnTo>
                    <a:pt x="290" y="441"/>
                  </a:lnTo>
                  <a:lnTo>
                    <a:pt x="267" y="452"/>
                  </a:lnTo>
                  <a:lnTo>
                    <a:pt x="256" y="475"/>
                  </a:lnTo>
                  <a:lnTo>
                    <a:pt x="205" y="483"/>
                  </a:lnTo>
                  <a:lnTo>
                    <a:pt x="198" y="504"/>
                  </a:lnTo>
                  <a:lnTo>
                    <a:pt x="179" y="509"/>
                  </a:lnTo>
                  <a:lnTo>
                    <a:pt x="153" y="494"/>
                  </a:lnTo>
                  <a:lnTo>
                    <a:pt x="84" y="497"/>
                  </a:lnTo>
                  <a:lnTo>
                    <a:pt x="60" y="487"/>
                  </a:lnTo>
                  <a:lnTo>
                    <a:pt x="61" y="502"/>
                  </a:lnTo>
                  <a:lnTo>
                    <a:pt x="53" y="500"/>
                  </a:lnTo>
                  <a:lnTo>
                    <a:pt x="47" y="493"/>
                  </a:lnTo>
                  <a:lnTo>
                    <a:pt x="31" y="493"/>
                  </a:lnTo>
                  <a:lnTo>
                    <a:pt x="11" y="474"/>
                  </a:lnTo>
                  <a:lnTo>
                    <a:pt x="0" y="463"/>
                  </a:lnTo>
                  <a:lnTo>
                    <a:pt x="14" y="437"/>
                  </a:lnTo>
                  <a:lnTo>
                    <a:pt x="13" y="437"/>
                  </a:lnTo>
                  <a:lnTo>
                    <a:pt x="21" y="422"/>
                  </a:lnTo>
                  <a:lnTo>
                    <a:pt x="16" y="413"/>
                  </a:lnTo>
                  <a:lnTo>
                    <a:pt x="11" y="378"/>
                  </a:lnTo>
                  <a:lnTo>
                    <a:pt x="62" y="303"/>
                  </a:lnTo>
                  <a:lnTo>
                    <a:pt x="73" y="286"/>
                  </a:lnTo>
                  <a:lnTo>
                    <a:pt x="91" y="277"/>
                  </a:lnTo>
                  <a:lnTo>
                    <a:pt x="88" y="254"/>
                  </a:lnTo>
                  <a:lnTo>
                    <a:pt x="78" y="224"/>
                  </a:lnTo>
                  <a:lnTo>
                    <a:pt x="61" y="197"/>
                  </a:lnTo>
                  <a:lnTo>
                    <a:pt x="55" y="168"/>
                  </a:lnTo>
                  <a:lnTo>
                    <a:pt x="88" y="165"/>
                  </a:lnTo>
                  <a:lnTo>
                    <a:pt x="103" y="139"/>
                  </a:lnTo>
                  <a:lnTo>
                    <a:pt x="158" y="117"/>
                  </a:lnTo>
                  <a:lnTo>
                    <a:pt x="170" y="119"/>
                  </a:lnTo>
                  <a:lnTo>
                    <a:pt x="273" y="125"/>
                  </a:lnTo>
                  <a:lnTo>
                    <a:pt x="312" y="140"/>
                  </a:lnTo>
                  <a:lnTo>
                    <a:pt x="379" y="140"/>
                  </a:lnTo>
                  <a:lnTo>
                    <a:pt x="393" y="119"/>
                  </a:lnTo>
                  <a:lnTo>
                    <a:pt x="415" y="140"/>
                  </a:lnTo>
                  <a:lnTo>
                    <a:pt x="461" y="119"/>
                  </a:lnTo>
                  <a:lnTo>
                    <a:pt x="490" y="140"/>
                  </a:lnTo>
                  <a:lnTo>
                    <a:pt x="494" y="131"/>
                  </a:lnTo>
                  <a:lnTo>
                    <a:pt x="489" y="109"/>
                  </a:lnTo>
                  <a:lnTo>
                    <a:pt x="497" y="59"/>
                  </a:lnTo>
                  <a:lnTo>
                    <a:pt x="548" y="45"/>
                  </a:lnTo>
                  <a:lnTo>
                    <a:pt x="571" y="46"/>
                  </a:lnTo>
                  <a:lnTo>
                    <a:pt x="577" y="20"/>
                  </a:lnTo>
                  <a:lnTo>
                    <a:pt x="637" y="6"/>
                  </a:lnTo>
                  <a:lnTo>
                    <a:pt x="663" y="0"/>
                  </a:lnTo>
                  <a:lnTo>
                    <a:pt x="713" y="47"/>
                  </a:lnTo>
                  <a:lnTo>
                    <a:pt x="697" y="57"/>
                  </a:lnTo>
                  <a:lnTo>
                    <a:pt x="714" y="94"/>
                  </a:lnTo>
                  <a:lnTo>
                    <a:pt x="773" y="99"/>
                  </a:lnTo>
                  <a:lnTo>
                    <a:pt x="811" y="161"/>
                  </a:lnTo>
                  <a:lnTo>
                    <a:pt x="877" y="160"/>
                  </a:lnTo>
                  <a:lnTo>
                    <a:pt x="916" y="128"/>
                  </a:lnTo>
                  <a:lnTo>
                    <a:pt x="970" y="161"/>
                  </a:lnTo>
                  <a:lnTo>
                    <a:pt x="985" y="150"/>
                  </a:lnTo>
                  <a:lnTo>
                    <a:pt x="1102" y="163"/>
                  </a:lnTo>
                  <a:lnTo>
                    <a:pt x="1131" y="28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69" name="Freeform 58">
              <a:extLst>
                <a:ext uri="{FF2B5EF4-FFF2-40B4-BE49-F238E27FC236}">
                  <a16:creationId xmlns:a16="http://schemas.microsoft.com/office/drawing/2014/main" id="{5AE58AD6-FB83-4612-B4AF-558824E65591}"/>
                </a:ext>
              </a:extLst>
            </p:cNvPr>
            <p:cNvSpPr>
              <a:spLocks/>
            </p:cNvSpPr>
            <p:nvPr/>
          </p:nvSpPr>
          <p:spPr bwMode="auto">
            <a:xfrm>
              <a:off x="9190038" y="2263775"/>
              <a:ext cx="495300" cy="387350"/>
            </a:xfrm>
            <a:custGeom>
              <a:avLst/>
              <a:gdLst>
                <a:gd name="T0" fmla="*/ 312 w 312"/>
                <a:gd name="T1" fmla="*/ 105 h 244"/>
                <a:gd name="T2" fmla="*/ 308 w 312"/>
                <a:gd name="T3" fmla="*/ 113 h 244"/>
                <a:gd name="T4" fmla="*/ 304 w 312"/>
                <a:gd name="T5" fmla="*/ 122 h 244"/>
                <a:gd name="T6" fmla="*/ 286 w 312"/>
                <a:gd name="T7" fmla="*/ 123 h 244"/>
                <a:gd name="T8" fmla="*/ 266 w 312"/>
                <a:gd name="T9" fmla="*/ 139 h 244"/>
                <a:gd name="T10" fmla="*/ 247 w 312"/>
                <a:gd name="T11" fmla="*/ 196 h 244"/>
                <a:gd name="T12" fmla="*/ 256 w 312"/>
                <a:gd name="T13" fmla="*/ 204 h 244"/>
                <a:gd name="T14" fmla="*/ 256 w 312"/>
                <a:gd name="T15" fmla="*/ 218 h 244"/>
                <a:gd name="T16" fmla="*/ 245 w 312"/>
                <a:gd name="T17" fmla="*/ 223 h 244"/>
                <a:gd name="T18" fmla="*/ 244 w 312"/>
                <a:gd name="T19" fmla="*/ 208 h 244"/>
                <a:gd name="T20" fmla="*/ 232 w 312"/>
                <a:gd name="T21" fmla="*/ 207 h 244"/>
                <a:gd name="T22" fmla="*/ 207 w 312"/>
                <a:gd name="T23" fmla="*/ 225 h 244"/>
                <a:gd name="T24" fmla="*/ 181 w 312"/>
                <a:gd name="T25" fmla="*/ 244 h 244"/>
                <a:gd name="T26" fmla="*/ 131 w 312"/>
                <a:gd name="T27" fmla="*/ 240 h 244"/>
                <a:gd name="T28" fmla="*/ 124 w 312"/>
                <a:gd name="T29" fmla="*/ 220 h 244"/>
                <a:gd name="T30" fmla="*/ 93 w 312"/>
                <a:gd name="T31" fmla="*/ 202 h 244"/>
                <a:gd name="T32" fmla="*/ 97 w 312"/>
                <a:gd name="T33" fmla="*/ 200 h 244"/>
                <a:gd name="T34" fmla="*/ 93 w 312"/>
                <a:gd name="T35" fmla="*/ 197 h 244"/>
                <a:gd name="T36" fmla="*/ 90 w 312"/>
                <a:gd name="T37" fmla="*/ 167 h 244"/>
                <a:gd name="T38" fmla="*/ 100 w 312"/>
                <a:gd name="T39" fmla="*/ 155 h 244"/>
                <a:gd name="T40" fmla="*/ 84 w 312"/>
                <a:gd name="T41" fmla="*/ 133 h 244"/>
                <a:gd name="T42" fmla="*/ 57 w 312"/>
                <a:gd name="T43" fmla="*/ 133 h 244"/>
                <a:gd name="T44" fmla="*/ 33 w 312"/>
                <a:gd name="T45" fmla="*/ 122 h 244"/>
                <a:gd name="T46" fmla="*/ 11 w 312"/>
                <a:gd name="T47" fmla="*/ 105 h 244"/>
                <a:gd name="T48" fmla="*/ 0 w 312"/>
                <a:gd name="T49" fmla="*/ 33 h 244"/>
                <a:gd name="T50" fmla="*/ 7 w 312"/>
                <a:gd name="T51" fmla="*/ 33 h 244"/>
                <a:gd name="T52" fmla="*/ 27 w 312"/>
                <a:gd name="T53" fmla="*/ 12 h 244"/>
                <a:gd name="T54" fmla="*/ 51 w 312"/>
                <a:gd name="T55" fmla="*/ 2 h 244"/>
                <a:gd name="T56" fmla="*/ 57 w 312"/>
                <a:gd name="T57" fmla="*/ 0 h 244"/>
                <a:gd name="T58" fmla="*/ 86 w 312"/>
                <a:gd name="T59" fmla="*/ 7 h 244"/>
                <a:gd name="T60" fmla="*/ 97 w 312"/>
                <a:gd name="T61" fmla="*/ 4 h 244"/>
                <a:gd name="T62" fmla="*/ 103 w 312"/>
                <a:gd name="T63" fmla="*/ 3 h 244"/>
                <a:gd name="T64" fmla="*/ 109 w 312"/>
                <a:gd name="T65" fmla="*/ 9 h 244"/>
                <a:gd name="T66" fmla="*/ 120 w 312"/>
                <a:gd name="T67" fmla="*/ 6 h 244"/>
                <a:gd name="T68" fmla="*/ 130 w 312"/>
                <a:gd name="T69" fmla="*/ 6 h 244"/>
                <a:gd name="T70" fmla="*/ 152 w 312"/>
                <a:gd name="T71" fmla="*/ 8 h 244"/>
                <a:gd name="T72" fmla="*/ 155 w 312"/>
                <a:gd name="T73" fmla="*/ 8 h 244"/>
                <a:gd name="T74" fmla="*/ 165 w 312"/>
                <a:gd name="T75" fmla="*/ 14 h 244"/>
                <a:gd name="T76" fmla="*/ 169 w 312"/>
                <a:gd name="T77" fmla="*/ 14 h 244"/>
                <a:gd name="T78" fmla="*/ 186 w 312"/>
                <a:gd name="T79" fmla="*/ 17 h 244"/>
                <a:gd name="T80" fmla="*/ 199 w 312"/>
                <a:gd name="T81" fmla="*/ 6 h 244"/>
                <a:gd name="T82" fmla="*/ 206 w 312"/>
                <a:gd name="T83" fmla="*/ 2 h 244"/>
                <a:gd name="T84" fmla="*/ 218 w 312"/>
                <a:gd name="T85" fmla="*/ 24 h 244"/>
                <a:gd name="T86" fmla="*/ 236 w 312"/>
                <a:gd name="T87" fmla="*/ 26 h 244"/>
                <a:gd name="T88" fmla="*/ 250 w 312"/>
                <a:gd name="T89" fmla="*/ 29 h 244"/>
                <a:gd name="T90" fmla="*/ 258 w 312"/>
                <a:gd name="T91" fmla="*/ 37 h 244"/>
                <a:gd name="T92" fmla="*/ 270 w 312"/>
                <a:gd name="T93" fmla="*/ 49 h 244"/>
                <a:gd name="T94" fmla="*/ 285 w 312"/>
                <a:gd name="T95" fmla="*/ 67 h 244"/>
                <a:gd name="T96" fmla="*/ 301 w 312"/>
                <a:gd name="T97" fmla="*/ 75 h 244"/>
                <a:gd name="T98" fmla="*/ 293 w 312"/>
                <a:gd name="T99" fmla="*/ 104 h 244"/>
                <a:gd name="T100" fmla="*/ 312 w 312"/>
                <a:gd name="T101" fmla="*/ 10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2" h="244">
                  <a:moveTo>
                    <a:pt x="312" y="105"/>
                  </a:moveTo>
                  <a:lnTo>
                    <a:pt x="308" y="113"/>
                  </a:lnTo>
                  <a:lnTo>
                    <a:pt x="304" y="122"/>
                  </a:lnTo>
                  <a:lnTo>
                    <a:pt x="286" y="123"/>
                  </a:lnTo>
                  <a:lnTo>
                    <a:pt x="266" y="139"/>
                  </a:lnTo>
                  <a:lnTo>
                    <a:pt x="247" y="196"/>
                  </a:lnTo>
                  <a:lnTo>
                    <a:pt x="256" y="204"/>
                  </a:lnTo>
                  <a:lnTo>
                    <a:pt x="256" y="218"/>
                  </a:lnTo>
                  <a:lnTo>
                    <a:pt x="245" y="223"/>
                  </a:lnTo>
                  <a:lnTo>
                    <a:pt x="244" y="208"/>
                  </a:lnTo>
                  <a:lnTo>
                    <a:pt x="232" y="207"/>
                  </a:lnTo>
                  <a:lnTo>
                    <a:pt x="207" y="225"/>
                  </a:lnTo>
                  <a:lnTo>
                    <a:pt x="181" y="244"/>
                  </a:lnTo>
                  <a:lnTo>
                    <a:pt x="131" y="240"/>
                  </a:lnTo>
                  <a:lnTo>
                    <a:pt x="124" y="220"/>
                  </a:lnTo>
                  <a:lnTo>
                    <a:pt x="93" y="202"/>
                  </a:lnTo>
                  <a:lnTo>
                    <a:pt x="97" y="200"/>
                  </a:lnTo>
                  <a:lnTo>
                    <a:pt x="93" y="197"/>
                  </a:lnTo>
                  <a:lnTo>
                    <a:pt x="90" y="167"/>
                  </a:lnTo>
                  <a:lnTo>
                    <a:pt x="100" y="155"/>
                  </a:lnTo>
                  <a:lnTo>
                    <a:pt x="84" y="133"/>
                  </a:lnTo>
                  <a:lnTo>
                    <a:pt x="57" y="133"/>
                  </a:lnTo>
                  <a:lnTo>
                    <a:pt x="33" y="122"/>
                  </a:lnTo>
                  <a:lnTo>
                    <a:pt x="11" y="105"/>
                  </a:lnTo>
                  <a:lnTo>
                    <a:pt x="0" y="33"/>
                  </a:lnTo>
                  <a:lnTo>
                    <a:pt x="7" y="33"/>
                  </a:lnTo>
                  <a:lnTo>
                    <a:pt x="27" y="12"/>
                  </a:lnTo>
                  <a:lnTo>
                    <a:pt x="51" y="2"/>
                  </a:lnTo>
                  <a:lnTo>
                    <a:pt x="57" y="0"/>
                  </a:lnTo>
                  <a:lnTo>
                    <a:pt x="86" y="7"/>
                  </a:lnTo>
                  <a:lnTo>
                    <a:pt x="97" y="4"/>
                  </a:lnTo>
                  <a:lnTo>
                    <a:pt x="103" y="3"/>
                  </a:lnTo>
                  <a:lnTo>
                    <a:pt x="109" y="9"/>
                  </a:lnTo>
                  <a:lnTo>
                    <a:pt x="120" y="6"/>
                  </a:lnTo>
                  <a:lnTo>
                    <a:pt x="130" y="6"/>
                  </a:lnTo>
                  <a:lnTo>
                    <a:pt x="152" y="8"/>
                  </a:lnTo>
                  <a:lnTo>
                    <a:pt x="155" y="8"/>
                  </a:lnTo>
                  <a:lnTo>
                    <a:pt x="165" y="14"/>
                  </a:lnTo>
                  <a:lnTo>
                    <a:pt x="169" y="14"/>
                  </a:lnTo>
                  <a:lnTo>
                    <a:pt x="186" y="17"/>
                  </a:lnTo>
                  <a:lnTo>
                    <a:pt x="199" y="6"/>
                  </a:lnTo>
                  <a:lnTo>
                    <a:pt x="206" y="2"/>
                  </a:lnTo>
                  <a:lnTo>
                    <a:pt x="218" y="24"/>
                  </a:lnTo>
                  <a:lnTo>
                    <a:pt x="236" y="26"/>
                  </a:lnTo>
                  <a:lnTo>
                    <a:pt x="250" y="29"/>
                  </a:lnTo>
                  <a:lnTo>
                    <a:pt x="258" y="37"/>
                  </a:lnTo>
                  <a:lnTo>
                    <a:pt x="270" y="49"/>
                  </a:lnTo>
                  <a:lnTo>
                    <a:pt x="285" y="67"/>
                  </a:lnTo>
                  <a:lnTo>
                    <a:pt x="301" y="75"/>
                  </a:lnTo>
                  <a:lnTo>
                    <a:pt x="293" y="104"/>
                  </a:lnTo>
                  <a:lnTo>
                    <a:pt x="312" y="10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70" name="Freeform 59">
              <a:extLst>
                <a:ext uri="{FF2B5EF4-FFF2-40B4-BE49-F238E27FC236}">
                  <a16:creationId xmlns:a16="http://schemas.microsoft.com/office/drawing/2014/main" id="{6E18BA12-6222-4D30-A4DF-B711F5AE41DB}"/>
                </a:ext>
              </a:extLst>
            </p:cNvPr>
            <p:cNvSpPr>
              <a:spLocks/>
            </p:cNvSpPr>
            <p:nvPr/>
          </p:nvSpPr>
          <p:spPr bwMode="auto">
            <a:xfrm>
              <a:off x="9183688" y="1998663"/>
              <a:ext cx="625475" cy="384175"/>
            </a:xfrm>
            <a:custGeom>
              <a:avLst/>
              <a:gdLst>
                <a:gd name="T0" fmla="*/ 388 w 394"/>
                <a:gd name="T1" fmla="*/ 190 h 242"/>
                <a:gd name="T2" fmla="*/ 359 w 394"/>
                <a:gd name="T3" fmla="*/ 233 h 242"/>
                <a:gd name="T4" fmla="*/ 316 w 394"/>
                <a:gd name="T5" fmla="*/ 242 h 242"/>
                <a:gd name="T6" fmla="*/ 289 w 394"/>
                <a:gd name="T7" fmla="*/ 234 h 242"/>
                <a:gd name="T8" fmla="*/ 262 w 394"/>
                <a:gd name="T9" fmla="*/ 204 h 242"/>
                <a:gd name="T10" fmla="*/ 240 w 394"/>
                <a:gd name="T11" fmla="*/ 193 h 242"/>
                <a:gd name="T12" fmla="*/ 210 w 394"/>
                <a:gd name="T13" fmla="*/ 169 h 242"/>
                <a:gd name="T14" fmla="*/ 190 w 394"/>
                <a:gd name="T15" fmla="*/ 184 h 242"/>
                <a:gd name="T16" fmla="*/ 169 w 394"/>
                <a:gd name="T17" fmla="*/ 181 h 242"/>
                <a:gd name="T18" fmla="*/ 156 w 394"/>
                <a:gd name="T19" fmla="*/ 175 h 242"/>
                <a:gd name="T20" fmla="*/ 124 w 394"/>
                <a:gd name="T21" fmla="*/ 173 h 242"/>
                <a:gd name="T22" fmla="*/ 107 w 394"/>
                <a:gd name="T23" fmla="*/ 170 h 242"/>
                <a:gd name="T24" fmla="*/ 90 w 394"/>
                <a:gd name="T25" fmla="*/ 174 h 242"/>
                <a:gd name="T26" fmla="*/ 55 w 394"/>
                <a:gd name="T27" fmla="*/ 169 h 242"/>
                <a:gd name="T28" fmla="*/ 11 w 394"/>
                <a:gd name="T29" fmla="*/ 200 h 242"/>
                <a:gd name="T30" fmla="*/ 0 w 394"/>
                <a:gd name="T31" fmla="*/ 187 h 242"/>
                <a:gd name="T32" fmla="*/ 26 w 394"/>
                <a:gd name="T33" fmla="*/ 111 h 242"/>
                <a:gd name="T34" fmla="*/ 27 w 394"/>
                <a:gd name="T35" fmla="*/ 84 h 242"/>
                <a:gd name="T36" fmla="*/ 68 w 394"/>
                <a:gd name="T37" fmla="*/ 42 h 242"/>
                <a:gd name="T38" fmla="*/ 88 w 394"/>
                <a:gd name="T39" fmla="*/ 45 h 242"/>
                <a:gd name="T40" fmla="*/ 119 w 394"/>
                <a:gd name="T41" fmla="*/ 83 h 242"/>
                <a:gd name="T42" fmla="*/ 140 w 394"/>
                <a:gd name="T43" fmla="*/ 114 h 242"/>
                <a:gd name="T44" fmla="*/ 158 w 394"/>
                <a:gd name="T45" fmla="*/ 110 h 242"/>
                <a:gd name="T46" fmla="*/ 186 w 394"/>
                <a:gd name="T47" fmla="*/ 91 h 242"/>
                <a:gd name="T48" fmla="*/ 185 w 394"/>
                <a:gd name="T49" fmla="*/ 21 h 242"/>
                <a:gd name="T50" fmla="*/ 196 w 394"/>
                <a:gd name="T51" fmla="*/ 14 h 242"/>
                <a:gd name="T52" fmla="*/ 221 w 394"/>
                <a:gd name="T53" fmla="*/ 8 h 242"/>
                <a:gd name="T54" fmla="*/ 233 w 394"/>
                <a:gd name="T55" fmla="*/ 0 h 242"/>
                <a:gd name="T56" fmla="*/ 260 w 394"/>
                <a:gd name="T57" fmla="*/ 19 h 242"/>
                <a:gd name="T58" fmla="*/ 277 w 394"/>
                <a:gd name="T59" fmla="*/ 26 h 242"/>
                <a:gd name="T60" fmla="*/ 287 w 394"/>
                <a:gd name="T61" fmla="*/ 51 h 242"/>
                <a:gd name="T62" fmla="*/ 296 w 394"/>
                <a:gd name="T63" fmla="*/ 55 h 242"/>
                <a:gd name="T64" fmla="*/ 324 w 394"/>
                <a:gd name="T65" fmla="*/ 49 h 242"/>
                <a:gd name="T66" fmla="*/ 367 w 394"/>
                <a:gd name="T67" fmla="*/ 73 h 242"/>
                <a:gd name="T68" fmla="*/ 359 w 394"/>
                <a:gd name="T69" fmla="*/ 122 h 242"/>
                <a:gd name="T70" fmla="*/ 388 w 394"/>
                <a:gd name="T71" fmla="*/ 165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242">
                  <a:moveTo>
                    <a:pt x="394" y="181"/>
                  </a:moveTo>
                  <a:lnTo>
                    <a:pt x="388" y="190"/>
                  </a:lnTo>
                  <a:lnTo>
                    <a:pt x="362" y="216"/>
                  </a:lnTo>
                  <a:lnTo>
                    <a:pt x="359" y="233"/>
                  </a:lnTo>
                  <a:lnTo>
                    <a:pt x="328" y="225"/>
                  </a:lnTo>
                  <a:lnTo>
                    <a:pt x="316" y="242"/>
                  </a:lnTo>
                  <a:lnTo>
                    <a:pt x="305" y="242"/>
                  </a:lnTo>
                  <a:lnTo>
                    <a:pt x="289" y="234"/>
                  </a:lnTo>
                  <a:lnTo>
                    <a:pt x="274" y="216"/>
                  </a:lnTo>
                  <a:lnTo>
                    <a:pt x="262" y="204"/>
                  </a:lnTo>
                  <a:lnTo>
                    <a:pt x="254" y="196"/>
                  </a:lnTo>
                  <a:lnTo>
                    <a:pt x="240" y="193"/>
                  </a:lnTo>
                  <a:lnTo>
                    <a:pt x="222" y="191"/>
                  </a:lnTo>
                  <a:lnTo>
                    <a:pt x="210" y="169"/>
                  </a:lnTo>
                  <a:lnTo>
                    <a:pt x="203" y="173"/>
                  </a:lnTo>
                  <a:lnTo>
                    <a:pt x="190" y="184"/>
                  </a:lnTo>
                  <a:lnTo>
                    <a:pt x="173" y="181"/>
                  </a:lnTo>
                  <a:lnTo>
                    <a:pt x="169" y="181"/>
                  </a:lnTo>
                  <a:lnTo>
                    <a:pt x="159" y="175"/>
                  </a:lnTo>
                  <a:lnTo>
                    <a:pt x="156" y="175"/>
                  </a:lnTo>
                  <a:lnTo>
                    <a:pt x="134" y="173"/>
                  </a:lnTo>
                  <a:lnTo>
                    <a:pt x="124" y="173"/>
                  </a:lnTo>
                  <a:lnTo>
                    <a:pt x="113" y="176"/>
                  </a:lnTo>
                  <a:lnTo>
                    <a:pt x="107" y="170"/>
                  </a:lnTo>
                  <a:lnTo>
                    <a:pt x="101" y="171"/>
                  </a:lnTo>
                  <a:lnTo>
                    <a:pt x="90" y="174"/>
                  </a:lnTo>
                  <a:lnTo>
                    <a:pt x="61" y="167"/>
                  </a:lnTo>
                  <a:lnTo>
                    <a:pt x="55" y="169"/>
                  </a:lnTo>
                  <a:lnTo>
                    <a:pt x="31" y="179"/>
                  </a:lnTo>
                  <a:lnTo>
                    <a:pt x="11" y="200"/>
                  </a:lnTo>
                  <a:lnTo>
                    <a:pt x="4" y="200"/>
                  </a:lnTo>
                  <a:lnTo>
                    <a:pt x="0" y="187"/>
                  </a:lnTo>
                  <a:lnTo>
                    <a:pt x="7" y="123"/>
                  </a:lnTo>
                  <a:lnTo>
                    <a:pt x="26" y="111"/>
                  </a:lnTo>
                  <a:lnTo>
                    <a:pt x="26" y="105"/>
                  </a:lnTo>
                  <a:lnTo>
                    <a:pt x="27" y="84"/>
                  </a:lnTo>
                  <a:lnTo>
                    <a:pt x="47" y="51"/>
                  </a:lnTo>
                  <a:lnTo>
                    <a:pt x="68" y="42"/>
                  </a:lnTo>
                  <a:lnTo>
                    <a:pt x="88" y="34"/>
                  </a:lnTo>
                  <a:lnTo>
                    <a:pt x="88" y="45"/>
                  </a:lnTo>
                  <a:lnTo>
                    <a:pt x="118" y="76"/>
                  </a:lnTo>
                  <a:lnTo>
                    <a:pt x="119" y="83"/>
                  </a:lnTo>
                  <a:lnTo>
                    <a:pt x="120" y="99"/>
                  </a:lnTo>
                  <a:lnTo>
                    <a:pt x="140" y="114"/>
                  </a:lnTo>
                  <a:lnTo>
                    <a:pt x="146" y="117"/>
                  </a:lnTo>
                  <a:lnTo>
                    <a:pt x="158" y="110"/>
                  </a:lnTo>
                  <a:lnTo>
                    <a:pt x="159" y="108"/>
                  </a:lnTo>
                  <a:lnTo>
                    <a:pt x="186" y="91"/>
                  </a:lnTo>
                  <a:lnTo>
                    <a:pt x="186" y="84"/>
                  </a:lnTo>
                  <a:lnTo>
                    <a:pt x="185" y="21"/>
                  </a:lnTo>
                  <a:lnTo>
                    <a:pt x="188" y="21"/>
                  </a:lnTo>
                  <a:lnTo>
                    <a:pt x="196" y="14"/>
                  </a:lnTo>
                  <a:lnTo>
                    <a:pt x="208" y="10"/>
                  </a:lnTo>
                  <a:lnTo>
                    <a:pt x="221" y="8"/>
                  </a:lnTo>
                  <a:lnTo>
                    <a:pt x="226" y="0"/>
                  </a:lnTo>
                  <a:lnTo>
                    <a:pt x="233" y="0"/>
                  </a:lnTo>
                  <a:lnTo>
                    <a:pt x="250" y="13"/>
                  </a:lnTo>
                  <a:lnTo>
                    <a:pt x="260" y="19"/>
                  </a:lnTo>
                  <a:lnTo>
                    <a:pt x="266" y="23"/>
                  </a:lnTo>
                  <a:lnTo>
                    <a:pt x="277" y="26"/>
                  </a:lnTo>
                  <a:lnTo>
                    <a:pt x="278" y="38"/>
                  </a:lnTo>
                  <a:lnTo>
                    <a:pt x="287" y="51"/>
                  </a:lnTo>
                  <a:lnTo>
                    <a:pt x="293" y="54"/>
                  </a:lnTo>
                  <a:lnTo>
                    <a:pt x="296" y="55"/>
                  </a:lnTo>
                  <a:lnTo>
                    <a:pt x="304" y="57"/>
                  </a:lnTo>
                  <a:lnTo>
                    <a:pt x="324" y="49"/>
                  </a:lnTo>
                  <a:lnTo>
                    <a:pt x="350" y="56"/>
                  </a:lnTo>
                  <a:lnTo>
                    <a:pt x="367" y="73"/>
                  </a:lnTo>
                  <a:lnTo>
                    <a:pt x="370" y="77"/>
                  </a:lnTo>
                  <a:lnTo>
                    <a:pt x="359" y="122"/>
                  </a:lnTo>
                  <a:lnTo>
                    <a:pt x="373" y="123"/>
                  </a:lnTo>
                  <a:lnTo>
                    <a:pt x="388" y="165"/>
                  </a:lnTo>
                  <a:lnTo>
                    <a:pt x="394" y="181"/>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71" name="Freeform 60">
              <a:extLst>
                <a:ext uri="{FF2B5EF4-FFF2-40B4-BE49-F238E27FC236}">
                  <a16:creationId xmlns:a16="http://schemas.microsoft.com/office/drawing/2014/main" id="{AC39ADBB-AC15-4C7F-8FF1-0795F42C1C04}"/>
                </a:ext>
              </a:extLst>
            </p:cNvPr>
            <p:cNvSpPr>
              <a:spLocks/>
            </p:cNvSpPr>
            <p:nvPr/>
          </p:nvSpPr>
          <p:spPr bwMode="auto">
            <a:xfrm>
              <a:off x="9401175" y="1747838"/>
              <a:ext cx="406400" cy="341313"/>
            </a:xfrm>
            <a:custGeom>
              <a:avLst/>
              <a:gdLst>
                <a:gd name="T0" fmla="*/ 191 w 256"/>
                <a:gd name="T1" fmla="*/ 76 h 215"/>
                <a:gd name="T2" fmla="*/ 188 w 256"/>
                <a:gd name="T3" fmla="*/ 83 h 215"/>
                <a:gd name="T4" fmla="*/ 200 w 256"/>
                <a:gd name="T5" fmla="*/ 98 h 215"/>
                <a:gd name="T6" fmla="*/ 203 w 256"/>
                <a:gd name="T7" fmla="*/ 125 h 215"/>
                <a:gd name="T8" fmla="*/ 210 w 256"/>
                <a:gd name="T9" fmla="*/ 127 h 215"/>
                <a:gd name="T10" fmla="*/ 220 w 256"/>
                <a:gd name="T11" fmla="*/ 148 h 215"/>
                <a:gd name="T12" fmla="*/ 236 w 256"/>
                <a:gd name="T13" fmla="*/ 183 h 215"/>
                <a:gd name="T14" fmla="*/ 222 w 256"/>
                <a:gd name="T15" fmla="*/ 188 h 215"/>
                <a:gd name="T16" fmla="*/ 219 w 256"/>
                <a:gd name="T17" fmla="*/ 197 h 215"/>
                <a:gd name="T18" fmla="*/ 213 w 256"/>
                <a:gd name="T19" fmla="*/ 214 h 215"/>
                <a:gd name="T20" fmla="*/ 187 w 256"/>
                <a:gd name="T21" fmla="*/ 207 h 215"/>
                <a:gd name="T22" fmla="*/ 167 w 256"/>
                <a:gd name="T23" fmla="*/ 215 h 215"/>
                <a:gd name="T24" fmla="*/ 159 w 256"/>
                <a:gd name="T25" fmla="*/ 213 h 215"/>
                <a:gd name="T26" fmla="*/ 156 w 256"/>
                <a:gd name="T27" fmla="*/ 212 h 215"/>
                <a:gd name="T28" fmla="*/ 150 w 256"/>
                <a:gd name="T29" fmla="*/ 209 h 215"/>
                <a:gd name="T30" fmla="*/ 141 w 256"/>
                <a:gd name="T31" fmla="*/ 196 h 215"/>
                <a:gd name="T32" fmla="*/ 140 w 256"/>
                <a:gd name="T33" fmla="*/ 184 h 215"/>
                <a:gd name="T34" fmla="*/ 129 w 256"/>
                <a:gd name="T35" fmla="*/ 181 h 215"/>
                <a:gd name="T36" fmla="*/ 123 w 256"/>
                <a:gd name="T37" fmla="*/ 177 h 215"/>
                <a:gd name="T38" fmla="*/ 113 w 256"/>
                <a:gd name="T39" fmla="*/ 171 h 215"/>
                <a:gd name="T40" fmla="*/ 96 w 256"/>
                <a:gd name="T41" fmla="*/ 158 h 215"/>
                <a:gd name="T42" fmla="*/ 89 w 256"/>
                <a:gd name="T43" fmla="*/ 158 h 215"/>
                <a:gd name="T44" fmla="*/ 84 w 256"/>
                <a:gd name="T45" fmla="*/ 166 h 215"/>
                <a:gd name="T46" fmla="*/ 71 w 256"/>
                <a:gd name="T47" fmla="*/ 168 h 215"/>
                <a:gd name="T48" fmla="*/ 59 w 256"/>
                <a:gd name="T49" fmla="*/ 172 h 215"/>
                <a:gd name="T50" fmla="*/ 51 w 256"/>
                <a:gd name="T51" fmla="*/ 179 h 215"/>
                <a:gd name="T52" fmla="*/ 48 w 256"/>
                <a:gd name="T53" fmla="*/ 179 h 215"/>
                <a:gd name="T54" fmla="*/ 51 w 256"/>
                <a:gd name="T55" fmla="*/ 146 h 215"/>
                <a:gd name="T56" fmla="*/ 61 w 256"/>
                <a:gd name="T57" fmla="*/ 137 h 215"/>
                <a:gd name="T58" fmla="*/ 56 w 256"/>
                <a:gd name="T59" fmla="*/ 126 h 215"/>
                <a:gd name="T60" fmla="*/ 45 w 256"/>
                <a:gd name="T61" fmla="*/ 126 h 215"/>
                <a:gd name="T62" fmla="*/ 45 w 256"/>
                <a:gd name="T63" fmla="*/ 139 h 215"/>
                <a:gd name="T64" fmla="*/ 36 w 256"/>
                <a:gd name="T65" fmla="*/ 143 h 215"/>
                <a:gd name="T66" fmla="*/ 0 w 256"/>
                <a:gd name="T67" fmla="*/ 111 h 215"/>
                <a:gd name="T68" fmla="*/ 0 w 256"/>
                <a:gd name="T69" fmla="*/ 42 h 215"/>
                <a:gd name="T70" fmla="*/ 14 w 256"/>
                <a:gd name="T71" fmla="*/ 40 h 215"/>
                <a:gd name="T72" fmla="*/ 32 w 256"/>
                <a:gd name="T73" fmla="*/ 34 h 215"/>
                <a:gd name="T74" fmla="*/ 32 w 256"/>
                <a:gd name="T75" fmla="*/ 23 h 215"/>
                <a:gd name="T76" fmla="*/ 131 w 256"/>
                <a:gd name="T77" fmla="*/ 0 h 215"/>
                <a:gd name="T78" fmla="*/ 136 w 256"/>
                <a:gd name="T79" fmla="*/ 0 h 215"/>
                <a:gd name="T80" fmla="*/ 182 w 256"/>
                <a:gd name="T81" fmla="*/ 15 h 215"/>
                <a:gd name="T82" fmla="*/ 238 w 256"/>
                <a:gd name="T83" fmla="*/ 25 h 215"/>
                <a:gd name="T84" fmla="*/ 249 w 256"/>
                <a:gd name="T85" fmla="*/ 13 h 215"/>
                <a:gd name="T86" fmla="*/ 256 w 256"/>
                <a:gd name="T87" fmla="*/ 23 h 215"/>
                <a:gd name="T88" fmla="*/ 243 w 256"/>
                <a:gd name="T89" fmla="*/ 34 h 215"/>
                <a:gd name="T90" fmla="*/ 233 w 256"/>
                <a:gd name="T91" fmla="*/ 64 h 215"/>
                <a:gd name="T92" fmla="*/ 213 w 256"/>
                <a:gd name="T93" fmla="*/ 61 h 215"/>
                <a:gd name="T94" fmla="*/ 192 w 256"/>
                <a:gd name="T95" fmla="*/ 69 h 215"/>
                <a:gd name="T96" fmla="*/ 191 w 256"/>
                <a:gd name="T97" fmla="*/ 76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6" h="215">
                  <a:moveTo>
                    <a:pt x="191" y="76"/>
                  </a:moveTo>
                  <a:lnTo>
                    <a:pt x="188" y="83"/>
                  </a:lnTo>
                  <a:lnTo>
                    <a:pt x="200" y="98"/>
                  </a:lnTo>
                  <a:lnTo>
                    <a:pt x="203" y="125"/>
                  </a:lnTo>
                  <a:lnTo>
                    <a:pt x="210" y="127"/>
                  </a:lnTo>
                  <a:lnTo>
                    <a:pt x="220" y="148"/>
                  </a:lnTo>
                  <a:lnTo>
                    <a:pt x="236" y="183"/>
                  </a:lnTo>
                  <a:lnTo>
                    <a:pt x="222" y="188"/>
                  </a:lnTo>
                  <a:lnTo>
                    <a:pt x="219" y="197"/>
                  </a:lnTo>
                  <a:lnTo>
                    <a:pt x="213" y="214"/>
                  </a:lnTo>
                  <a:lnTo>
                    <a:pt x="187" y="207"/>
                  </a:lnTo>
                  <a:lnTo>
                    <a:pt x="167" y="215"/>
                  </a:lnTo>
                  <a:lnTo>
                    <a:pt x="159" y="213"/>
                  </a:lnTo>
                  <a:lnTo>
                    <a:pt x="156" y="212"/>
                  </a:lnTo>
                  <a:lnTo>
                    <a:pt x="150" y="209"/>
                  </a:lnTo>
                  <a:lnTo>
                    <a:pt x="141" y="196"/>
                  </a:lnTo>
                  <a:lnTo>
                    <a:pt x="140" y="184"/>
                  </a:lnTo>
                  <a:lnTo>
                    <a:pt x="129" y="181"/>
                  </a:lnTo>
                  <a:lnTo>
                    <a:pt x="123" y="177"/>
                  </a:lnTo>
                  <a:lnTo>
                    <a:pt x="113" y="171"/>
                  </a:lnTo>
                  <a:lnTo>
                    <a:pt x="96" y="158"/>
                  </a:lnTo>
                  <a:lnTo>
                    <a:pt x="89" y="158"/>
                  </a:lnTo>
                  <a:lnTo>
                    <a:pt x="84" y="166"/>
                  </a:lnTo>
                  <a:lnTo>
                    <a:pt x="71" y="168"/>
                  </a:lnTo>
                  <a:lnTo>
                    <a:pt x="59" y="172"/>
                  </a:lnTo>
                  <a:lnTo>
                    <a:pt x="51" y="179"/>
                  </a:lnTo>
                  <a:lnTo>
                    <a:pt x="48" y="179"/>
                  </a:lnTo>
                  <a:lnTo>
                    <a:pt x="51" y="146"/>
                  </a:lnTo>
                  <a:lnTo>
                    <a:pt x="61" y="137"/>
                  </a:lnTo>
                  <a:lnTo>
                    <a:pt x="56" y="126"/>
                  </a:lnTo>
                  <a:lnTo>
                    <a:pt x="45" y="126"/>
                  </a:lnTo>
                  <a:lnTo>
                    <a:pt x="45" y="139"/>
                  </a:lnTo>
                  <a:lnTo>
                    <a:pt x="36" y="143"/>
                  </a:lnTo>
                  <a:lnTo>
                    <a:pt x="0" y="111"/>
                  </a:lnTo>
                  <a:lnTo>
                    <a:pt x="0" y="42"/>
                  </a:lnTo>
                  <a:lnTo>
                    <a:pt x="14" y="40"/>
                  </a:lnTo>
                  <a:lnTo>
                    <a:pt x="32" y="34"/>
                  </a:lnTo>
                  <a:lnTo>
                    <a:pt x="32" y="23"/>
                  </a:lnTo>
                  <a:lnTo>
                    <a:pt x="131" y="0"/>
                  </a:lnTo>
                  <a:lnTo>
                    <a:pt x="136" y="0"/>
                  </a:lnTo>
                  <a:lnTo>
                    <a:pt x="182" y="15"/>
                  </a:lnTo>
                  <a:lnTo>
                    <a:pt x="238" y="25"/>
                  </a:lnTo>
                  <a:lnTo>
                    <a:pt x="249" y="13"/>
                  </a:lnTo>
                  <a:lnTo>
                    <a:pt x="256" y="23"/>
                  </a:lnTo>
                  <a:lnTo>
                    <a:pt x="243" y="34"/>
                  </a:lnTo>
                  <a:lnTo>
                    <a:pt x="233" y="64"/>
                  </a:lnTo>
                  <a:lnTo>
                    <a:pt x="213" y="61"/>
                  </a:lnTo>
                  <a:lnTo>
                    <a:pt x="192" y="69"/>
                  </a:lnTo>
                  <a:lnTo>
                    <a:pt x="191" y="7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72" name="Freeform 61">
              <a:extLst>
                <a:ext uri="{FF2B5EF4-FFF2-40B4-BE49-F238E27FC236}">
                  <a16:creationId xmlns:a16="http://schemas.microsoft.com/office/drawing/2014/main" id="{DB2FC334-2865-4A87-8FB1-7731AF5CC245}"/>
                </a:ext>
              </a:extLst>
            </p:cNvPr>
            <p:cNvSpPr>
              <a:spLocks/>
            </p:cNvSpPr>
            <p:nvPr/>
          </p:nvSpPr>
          <p:spPr bwMode="auto">
            <a:xfrm>
              <a:off x="9258300" y="1911350"/>
              <a:ext cx="122237" cy="120650"/>
            </a:xfrm>
            <a:custGeom>
              <a:avLst/>
              <a:gdLst>
                <a:gd name="T0" fmla="*/ 77 w 77"/>
                <a:gd name="T1" fmla="*/ 17 h 76"/>
                <a:gd name="T2" fmla="*/ 47 w 77"/>
                <a:gd name="T3" fmla="*/ 40 h 76"/>
                <a:gd name="T4" fmla="*/ 29 w 77"/>
                <a:gd name="T5" fmla="*/ 41 h 76"/>
                <a:gd name="T6" fmla="*/ 24 w 77"/>
                <a:gd name="T7" fmla="*/ 49 h 76"/>
                <a:gd name="T8" fmla="*/ 24 w 77"/>
                <a:gd name="T9" fmla="*/ 69 h 76"/>
                <a:gd name="T10" fmla="*/ 8 w 77"/>
                <a:gd name="T11" fmla="*/ 76 h 76"/>
                <a:gd name="T12" fmla="*/ 17 w 77"/>
                <a:gd name="T13" fmla="*/ 48 h 76"/>
                <a:gd name="T14" fmla="*/ 0 w 77"/>
                <a:gd name="T15" fmla="*/ 34 h 76"/>
                <a:gd name="T16" fmla="*/ 9 w 77"/>
                <a:gd name="T17" fmla="*/ 28 h 76"/>
                <a:gd name="T18" fmla="*/ 2 w 77"/>
                <a:gd name="T19" fmla="*/ 8 h 76"/>
                <a:gd name="T20" fmla="*/ 15 w 77"/>
                <a:gd name="T21" fmla="*/ 20 h 76"/>
                <a:gd name="T22" fmla="*/ 21 w 77"/>
                <a:gd name="T23" fmla="*/ 5 h 76"/>
                <a:gd name="T24" fmla="*/ 33 w 77"/>
                <a:gd name="T25" fmla="*/ 5 h 76"/>
                <a:gd name="T26" fmla="*/ 37 w 77"/>
                <a:gd name="T27" fmla="*/ 0 h 76"/>
                <a:gd name="T28" fmla="*/ 43 w 77"/>
                <a:gd name="T29" fmla="*/ 3 h 76"/>
                <a:gd name="T30" fmla="*/ 61 w 77"/>
                <a:gd name="T31" fmla="*/ 2 h 76"/>
                <a:gd name="T32" fmla="*/ 77 w 77"/>
                <a:gd name="T33" fmla="*/ 1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76">
                  <a:moveTo>
                    <a:pt x="77" y="17"/>
                  </a:moveTo>
                  <a:lnTo>
                    <a:pt x="47" y="40"/>
                  </a:lnTo>
                  <a:lnTo>
                    <a:pt x="29" y="41"/>
                  </a:lnTo>
                  <a:lnTo>
                    <a:pt x="24" y="49"/>
                  </a:lnTo>
                  <a:lnTo>
                    <a:pt x="24" y="69"/>
                  </a:lnTo>
                  <a:lnTo>
                    <a:pt x="8" y="76"/>
                  </a:lnTo>
                  <a:lnTo>
                    <a:pt x="17" y="48"/>
                  </a:lnTo>
                  <a:lnTo>
                    <a:pt x="0" y="34"/>
                  </a:lnTo>
                  <a:lnTo>
                    <a:pt x="9" y="28"/>
                  </a:lnTo>
                  <a:lnTo>
                    <a:pt x="2" y="8"/>
                  </a:lnTo>
                  <a:lnTo>
                    <a:pt x="15" y="20"/>
                  </a:lnTo>
                  <a:lnTo>
                    <a:pt x="21" y="5"/>
                  </a:lnTo>
                  <a:lnTo>
                    <a:pt x="33" y="5"/>
                  </a:lnTo>
                  <a:lnTo>
                    <a:pt x="37" y="0"/>
                  </a:lnTo>
                  <a:lnTo>
                    <a:pt x="43" y="3"/>
                  </a:lnTo>
                  <a:lnTo>
                    <a:pt x="61" y="2"/>
                  </a:lnTo>
                  <a:lnTo>
                    <a:pt x="77" y="1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73" name="Freeform 62">
              <a:extLst>
                <a:ext uri="{FF2B5EF4-FFF2-40B4-BE49-F238E27FC236}">
                  <a16:creationId xmlns:a16="http://schemas.microsoft.com/office/drawing/2014/main" id="{CBBA314E-065C-4B93-8CC8-994B6730F193}"/>
                </a:ext>
              </a:extLst>
            </p:cNvPr>
            <p:cNvSpPr>
              <a:spLocks/>
            </p:cNvSpPr>
            <p:nvPr/>
          </p:nvSpPr>
          <p:spPr bwMode="auto">
            <a:xfrm>
              <a:off x="9277350" y="1835150"/>
              <a:ext cx="87312" cy="63500"/>
            </a:xfrm>
            <a:custGeom>
              <a:avLst/>
              <a:gdLst>
                <a:gd name="T0" fmla="*/ 55 w 55"/>
                <a:gd name="T1" fmla="*/ 25 h 40"/>
                <a:gd name="T2" fmla="*/ 25 w 55"/>
                <a:gd name="T3" fmla="*/ 40 h 40"/>
                <a:gd name="T4" fmla="*/ 20 w 55"/>
                <a:gd name="T5" fmla="*/ 23 h 40"/>
                <a:gd name="T6" fmla="*/ 2 w 55"/>
                <a:gd name="T7" fmla="*/ 25 h 40"/>
                <a:gd name="T8" fmla="*/ 0 w 55"/>
                <a:gd name="T9" fmla="*/ 16 h 40"/>
                <a:gd name="T10" fmla="*/ 18 w 55"/>
                <a:gd name="T11" fmla="*/ 16 h 40"/>
                <a:gd name="T12" fmla="*/ 32 w 55"/>
                <a:gd name="T13" fmla="*/ 0 h 40"/>
                <a:gd name="T14" fmla="*/ 36 w 55"/>
                <a:gd name="T15" fmla="*/ 6 h 40"/>
                <a:gd name="T16" fmla="*/ 45 w 55"/>
                <a:gd name="T17" fmla="*/ 6 h 40"/>
                <a:gd name="T18" fmla="*/ 55 w 55"/>
                <a:gd name="T19"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40">
                  <a:moveTo>
                    <a:pt x="55" y="25"/>
                  </a:moveTo>
                  <a:lnTo>
                    <a:pt x="25" y="40"/>
                  </a:lnTo>
                  <a:lnTo>
                    <a:pt x="20" y="23"/>
                  </a:lnTo>
                  <a:lnTo>
                    <a:pt x="2" y="25"/>
                  </a:lnTo>
                  <a:lnTo>
                    <a:pt x="0" y="16"/>
                  </a:lnTo>
                  <a:lnTo>
                    <a:pt x="18" y="16"/>
                  </a:lnTo>
                  <a:lnTo>
                    <a:pt x="32" y="0"/>
                  </a:lnTo>
                  <a:lnTo>
                    <a:pt x="36" y="6"/>
                  </a:lnTo>
                  <a:lnTo>
                    <a:pt x="45" y="6"/>
                  </a:lnTo>
                  <a:lnTo>
                    <a:pt x="55" y="2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74" name="Freeform 63">
              <a:extLst>
                <a:ext uri="{FF2B5EF4-FFF2-40B4-BE49-F238E27FC236}">
                  <a16:creationId xmlns:a16="http://schemas.microsoft.com/office/drawing/2014/main" id="{BD81D653-DE6F-447B-9C87-8448FF0D10FB}"/>
                </a:ext>
              </a:extLst>
            </p:cNvPr>
            <p:cNvSpPr>
              <a:spLocks/>
            </p:cNvSpPr>
            <p:nvPr/>
          </p:nvSpPr>
          <p:spPr bwMode="auto">
            <a:xfrm>
              <a:off x="9363075" y="1893888"/>
              <a:ext cx="31750" cy="26988"/>
            </a:xfrm>
            <a:custGeom>
              <a:avLst/>
              <a:gdLst>
                <a:gd name="T0" fmla="*/ 1 w 20"/>
                <a:gd name="T1" fmla="*/ 0 h 17"/>
                <a:gd name="T2" fmla="*/ 0 w 20"/>
                <a:gd name="T3" fmla="*/ 6 h 17"/>
                <a:gd name="T4" fmla="*/ 9 w 20"/>
                <a:gd name="T5" fmla="*/ 17 h 17"/>
                <a:gd name="T6" fmla="*/ 20 w 20"/>
                <a:gd name="T7" fmla="*/ 13 h 17"/>
                <a:gd name="T8" fmla="*/ 12 w 20"/>
                <a:gd name="T9" fmla="*/ 1 h 17"/>
                <a:gd name="T10" fmla="*/ 1 w 20"/>
                <a:gd name="T11" fmla="*/ 0 h 17"/>
              </a:gdLst>
              <a:ahLst/>
              <a:cxnLst>
                <a:cxn ang="0">
                  <a:pos x="T0" y="T1"/>
                </a:cxn>
                <a:cxn ang="0">
                  <a:pos x="T2" y="T3"/>
                </a:cxn>
                <a:cxn ang="0">
                  <a:pos x="T4" y="T5"/>
                </a:cxn>
                <a:cxn ang="0">
                  <a:pos x="T6" y="T7"/>
                </a:cxn>
                <a:cxn ang="0">
                  <a:pos x="T8" y="T9"/>
                </a:cxn>
                <a:cxn ang="0">
                  <a:pos x="T10" y="T11"/>
                </a:cxn>
              </a:cxnLst>
              <a:rect l="0" t="0" r="r" b="b"/>
              <a:pathLst>
                <a:path w="20" h="17">
                  <a:moveTo>
                    <a:pt x="1" y="0"/>
                  </a:moveTo>
                  <a:lnTo>
                    <a:pt x="0" y="6"/>
                  </a:lnTo>
                  <a:lnTo>
                    <a:pt x="9" y="17"/>
                  </a:lnTo>
                  <a:lnTo>
                    <a:pt x="20" y="13"/>
                  </a:lnTo>
                  <a:lnTo>
                    <a:pt x="12" y="1"/>
                  </a:lnTo>
                  <a:lnTo>
                    <a:pt x="1"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75" name="Freeform 64">
              <a:extLst>
                <a:ext uri="{FF2B5EF4-FFF2-40B4-BE49-F238E27FC236}">
                  <a16:creationId xmlns:a16="http://schemas.microsoft.com/office/drawing/2014/main" id="{74A7F8A5-727B-4B1E-A756-294B15DD03CF}"/>
                </a:ext>
              </a:extLst>
            </p:cNvPr>
            <p:cNvSpPr>
              <a:spLocks/>
            </p:cNvSpPr>
            <p:nvPr/>
          </p:nvSpPr>
          <p:spPr bwMode="auto">
            <a:xfrm>
              <a:off x="9386888" y="2260600"/>
              <a:ext cx="866775" cy="752475"/>
            </a:xfrm>
            <a:custGeom>
              <a:avLst/>
              <a:gdLst>
                <a:gd name="T0" fmla="*/ 488 w 546"/>
                <a:gd name="T1" fmla="*/ 249 h 474"/>
                <a:gd name="T2" fmla="*/ 472 w 546"/>
                <a:gd name="T3" fmla="*/ 252 h 474"/>
                <a:gd name="T4" fmla="*/ 476 w 546"/>
                <a:gd name="T5" fmla="*/ 274 h 474"/>
                <a:gd name="T6" fmla="*/ 517 w 546"/>
                <a:gd name="T7" fmla="*/ 351 h 474"/>
                <a:gd name="T8" fmla="*/ 466 w 546"/>
                <a:gd name="T9" fmla="*/ 365 h 474"/>
                <a:gd name="T10" fmla="*/ 458 w 546"/>
                <a:gd name="T11" fmla="*/ 415 h 474"/>
                <a:gd name="T12" fmla="*/ 463 w 546"/>
                <a:gd name="T13" fmla="*/ 437 h 474"/>
                <a:gd name="T14" fmla="*/ 459 w 546"/>
                <a:gd name="T15" fmla="*/ 446 h 474"/>
                <a:gd name="T16" fmla="*/ 430 w 546"/>
                <a:gd name="T17" fmla="*/ 425 h 474"/>
                <a:gd name="T18" fmla="*/ 384 w 546"/>
                <a:gd name="T19" fmla="*/ 446 h 474"/>
                <a:gd name="T20" fmla="*/ 362 w 546"/>
                <a:gd name="T21" fmla="*/ 425 h 474"/>
                <a:gd name="T22" fmla="*/ 348 w 546"/>
                <a:gd name="T23" fmla="*/ 446 h 474"/>
                <a:gd name="T24" fmla="*/ 281 w 546"/>
                <a:gd name="T25" fmla="*/ 446 h 474"/>
                <a:gd name="T26" fmla="*/ 242 w 546"/>
                <a:gd name="T27" fmla="*/ 431 h 474"/>
                <a:gd name="T28" fmla="*/ 139 w 546"/>
                <a:gd name="T29" fmla="*/ 425 h 474"/>
                <a:gd name="T30" fmla="*/ 127 w 546"/>
                <a:gd name="T31" fmla="*/ 423 h 474"/>
                <a:gd name="T32" fmla="*/ 72 w 546"/>
                <a:gd name="T33" fmla="*/ 445 h 474"/>
                <a:gd name="T34" fmla="*/ 57 w 546"/>
                <a:gd name="T35" fmla="*/ 471 h 474"/>
                <a:gd name="T36" fmla="*/ 24 w 546"/>
                <a:gd name="T37" fmla="*/ 474 h 474"/>
                <a:gd name="T38" fmla="*/ 24 w 546"/>
                <a:gd name="T39" fmla="*/ 431 h 474"/>
                <a:gd name="T40" fmla="*/ 0 w 546"/>
                <a:gd name="T41" fmla="*/ 412 h 474"/>
                <a:gd name="T42" fmla="*/ 2 w 546"/>
                <a:gd name="T43" fmla="*/ 404 h 474"/>
                <a:gd name="T44" fmla="*/ 16 w 546"/>
                <a:gd name="T45" fmla="*/ 379 h 474"/>
                <a:gd name="T46" fmla="*/ 39 w 546"/>
                <a:gd name="T47" fmla="*/ 363 h 474"/>
                <a:gd name="T48" fmla="*/ 35 w 546"/>
                <a:gd name="T49" fmla="*/ 318 h 474"/>
                <a:gd name="T50" fmla="*/ 7 w 546"/>
                <a:gd name="T51" fmla="*/ 242 h 474"/>
                <a:gd name="T52" fmla="*/ 57 w 546"/>
                <a:gd name="T53" fmla="*/ 246 h 474"/>
                <a:gd name="T54" fmla="*/ 83 w 546"/>
                <a:gd name="T55" fmla="*/ 227 h 474"/>
                <a:gd name="T56" fmla="*/ 108 w 546"/>
                <a:gd name="T57" fmla="*/ 209 h 474"/>
                <a:gd name="T58" fmla="*/ 120 w 546"/>
                <a:gd name="T59" fmla="*/ 210 h 474"/>
                <a:gd name="T60" fmla="*/ 121 w 546"/>
                <a:gd name="T61" fmla="*/ 225 h 474"/>
                <a:gd name="T62" fmla="*/ 132 w 546"/>
                <a:gd name="T63" fmla="*/ 220 h 474"/>
                <a:gd name="T64" fmla="*/ 132 w 546"/>
                <a:gd name="T65" fmla="*/ 206 h 474"/>
                <a:gd name="T66" fmla="*/ 123 w 546"/>
                <a:gd name="T67" fmla="*/ 198 h 474"/>
                <a:gd name="T68" fmla="*/ 142 w 546"/>
                <a:gd name="T69" fmla="*/ 141 h 474"/>
                <a:gd name="T70" fmla="*/ 162 w 546"/>
                <a:gd name="T71" fmla="*/ 125 h 474"/>
                <a:gd name="T72" fmla="*/ 180 w 546"/>
                <a:gd name="T73" fmla="*/ 124 h 474"/>
                <a:gd name="T74" fmla="*/ 184 w 546"/>
                <a:gd name="T75" fmla="*/ 115 h 474"/>
                <a:gd name="T76" fmla="*/ 188 w 546"/>
                <a:gd name="T77" fmla="*/ 107 h 474"/>
                <a:gd name="T78" fmla="*/ 169 w 546"/>
                <a:gd name="T79" fmla="*/ 106 h 474"/>
                <a:gd name="T80" fmla="*/ 177 w 546"/>
                <a:gd name="T81" fmla="*/ 77 h 474"/>
                <a:gd name="T82" fmla="*/ 188 w 546"/>
                <a:gd name="T83" fmla="*/ 77 h 474"/>
                <a:gd name="T84" fmla="*/ 200 w 546"/>
                <a:gd name="T85" fmla="*/ 60 h 474"/>
                <a:gd name="T86" fmla="*/ 231 w 546"/>
                <a:gd name="T87" fmla="*/ 68 h 474"/>
                <a:gd name="T88" fmla="*/ 234 w 546"/>
                <a:gd name="T89" fmla="*/ 51 h 474"/>
                <a:gd name="T90" fmla="*/ 260 w 546"/>
                <a:gd name="T91" fmla="*/ 25 h 474"/>
                <a:gd name="T92" fmla="*/ 266 w 546"/>
                <a:gd name="T93" fmla="*/ 16 h 474"/>
                <a:gd name="T94" fmla="*/ 260 w 546"/>
                <a:gd name="T95" fmla="*/ 0 h 474"/>
                <a:gd name="T96" fmla="*/ 310 w 546"/>
                <a:gd name="T97" fmla="*/ 5 h 474"/>
                <a:gd name="T98" fmla="*/ 322 w 546"/>
                <a:gd name="T99" fmla="*/ 28 h 474"/>
                <a:gd name="T100" fmla="*/ 352 w 546"/>
                <a:gd name="T101" fmla="*/ 10 h 474"/>
                <a:gd name="T102" fmla="*/ 400 w 546"/>
                <a:gd name="T103" fmla="*/ 23 h 474"/>
                <a:gd name="T104" fmla="*/ 417 w 546"/>
                <a:gd name="T105" fmla="*/ 75 h 474"/>
                <a:gd name="T106" fmla="*/ 411 w 546"/>
                <a:gd name="T107" fmla="*/ 106 h 474"/>
                <a:gd name="T108" fmla="*/ 485 w 546"/>
                <a:gd name="T109" fmla="*/ 174 h 474"/>
                <a:gd name="T110" fmla="*/ 482 w 546"/>
                <a:gd name="T111" fmla="*/ 189 h 474"/>
                <a:gd name="T112" fmla="*/ 517 w 546"/>
                <a:gd name="T113" fmla="*/ 187 h 474"/>
                <a:gd name="T114" fmla="*/ 546 w 546"/>
                <a:gd name="T115" fmla="*/ 219 h 474"/>
                <a:gd name="T116" fmla="*/ 529 w 546"/>
                <a:gd name="T117" fmla="*/ 242 h 474"/>
                <a:gd name="T118" fmla="*/ 510 w 546"/>
                <a:gd name="T119" fmla="*/ 257 h 474"/>
                <a:gd name="T120" fmla="*/ 488 w 546"/>
                <a:gd name="T121" fmla="*/ 249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6" h="474">
                  <a:moveTo>
                    <a:pt x="488" y="249"/>
                  </a:moveTo>
                  <a:lnTo>
                    <a:pt x="472" y="252"/>
                  </a:lnTo>
                  <a:lnTo>
                    <a:pt x="476" y="274"/>
                  </a:lnTo>
                  <a:lnTo>
                    <a:pt x="517" y="351"/>
                  </a:lnTo>
                  <a:lnTo>
                    <a:pt x="466" y="365"/>
                  </a:lnTo>
                  <a:lnTo>
                    <a:pt x="458" y="415"/>
                  </a:lnTo>
                  <a:lnTo>
                    <a:pt x="463" y="437"/>
                  </a:lnTo>
                  <a:lnTo>
                    <a:pt x="459" y="446"/>
                  </a:lnTo>
                  <a:lnTo>
                    <a:pt x="430" y="425"/>
                  </a:lnTo>
                  <a:lnTo>
                    <a:pt x="384" y="446"/>
                  </a:lnTo>
                  <a:lnTo>
                    <a:pt x="362" y="425"/>
                  </a:lnTo>
                  <a:lnTo>
                    <a:pt x="348" y="446"/>
                  </a:lnTo>
                  <a:lnTo>
                    <a:pt x="281" y="446"/>
                  </a:lnTo>
                  <a:lnTo>
                    <a:pt x="242" y="431"/>
                  </a:lnTo>
                  <a:lnTo>
                    <a:pt x="139" y="425"/>
                  </a:lnTo>
                  <a:lnTo>
                    <a:pt x="127" y="423"/>
                  </a:lnTo>
                  <a:lnTo>
                    <a:pt x="72" y="445"/>
                  </a:lnTo>
                  <a:lnTo>
                    <a:pt x="57" y="471"/>
                  </a:lnTo>
                  <a:lnTo>
                    <a:pt x="24" y="474"/>
                  </a:lnTo>
                  <a:lnTo>
                    <a:pt x="24" y="431"/>
                  </a:lnTo>
                  <a:lnTo>
                    <a:pt x="0" y="412"/>
                  </a:lnTo>
                  <a:lnTo>
                    <a:pt x="2" y="404"/>
                  </a:lnTo>
                  <a:lnTo>
                    <a:pt x="16" y="379"/>
                  </a:lnTo>
                  <a:lnTo>
                    <a:pt x="39" y="363"/>
                  </a:lnTo>
                  <a:lnTo>
                    <a:pt x="35" y="318"/>
                  </a:lnTo>
                  <a:lnTo>
                    <a:pt x="7" y="242"/>
                  </a:lnTo>
                  <a:lnTo>
                    <a:pt x="57" y="246"/>
                  </a:lnTo>
                  <a:lnTo>
                    <a:pt x="83" y="227"/>
                  </a:lnTo>
                  <a:lnTo>
                    <a:pt x="108" y="209"/>
                  </a:lnTo>
                  <a:lnTo>
                    <a:pt x="120" y="210"/>
                  </a:lnTo>
                  <a:lnTo>
                    <a:pt x="121" y="225"/>
                  </a:lnTo>
                  <a:lnTo>
                    <a:pt x="132" y="220"/>
                  </a:lnTo>
                  <a:lnTo>
                    <a:pt x="132" y="206"/>
                  </a:lnTo>
                  <a:lnTo>
                    <a:pt x="123" y="198"/>
                  </a:lnTo>
                  <a:lnTo>
                    <a:pt x="142" y="141"/>
                  </a:lnTo>
                  <a:lnTo>
                    <a:pt x="162" y="125"/>
                  </a:lnTo>
                  <a:lnTo>
                    <a:pt x="180" y="124"/>
                  </a:lnTo>
                  <a:lnTo>
                    <a:pt x="184" y="115"/>
                  </a:lnTo>
                  <a:lnTo>
                    <a:pt x="188" y="107"/>
                  </a:lnTo>
                  <a:lnTo>
                    <a:pt x="169" y="106"/>
                  </a:lnTo>
                  <a:lnTo>
                    <a:pt x="177" y="77"/>
                  </a:lnTo>
                  <a:lnTo>
                    <a:pt x="188" y="77"/>
                  </a:lnTo>
                  <a:lnTo>
                    <a:pt x="200" y="60"/>
                  </a:lnTo>
                  <a:lnTo>
                    <a:pt x="231" y="68"/>
                  </a:lnTo>
                  <a:lnTo>
                    <a:pt x="234" y="51"/>
                  </a:lnTo>
                  <a:lnTo>
                    <a:pt x="260" y="25"/>
                  </a:lnTo>
                  <a:lnTo>
                    <a:pt x="266" y="16"/>
                  </a:lnTo>
                  <a:lnTo>
                    <a:pt x="260" y="0"/>
                  </a:lnTo>
                  <a:lnTo>
                    <a:pt x="310" y="5"/>
                  </a:lnTo>
                  <a:lnTo>
                    <a:pt x="322" y="28"/>
                  </a:lnTo>
                  <a:lnTo>
                    <a:pt x="352" y="10"/>
                  </a:lnTo>
                  <a:lnTo>
                    <a:pt x="400" y="23"/>
                  </a:lnTo>
                  <a:lnTo>
                    <a:pt x="417" y="75"/>
                  </a:lnTo>
                  <a:lnTo>
                    <a:pt x="411" y="106"/>
                  </a:lnTo>
                  <a:lnTo>
                    <a:pt x="485" y="174"/>
                  </a:lnTo>
                  <a:lnTo>
                    <a:pt x="482" y="189"/>
                  </a:lnTo>
                  <a:lnTo>
                    <a:pt x="517" y="187"/>
                  </a:lnTo>
                  <a:lnTo>
                    <a:pt x="546" y="219"/>
                  </a:lnTo>
                  <a:lnTo>
                    <a:pt x="529" y="242"/>
                  </a:lnTo>
                  <a:lnTo>
                    <a:pt x="510" y="257"/>
                  </a:lnTo>
                  <a:lnTo>
                    <a:pt x="488" y="24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76" name="Freeform 65">
              <a:extLst>
                <a:ext uri="{FF2B5EF4-FFF2-40B4-BE49-F238E27FC236}">
                  <a16:creationId xmlns:a16="http://schemas.microsoft.com/office/drawing/2014/main" id="{1BDDB180-228A-4607-80B2-2A6E78012C55}"/>
                </a:ext>
              </a:extLst>
            </p:cNvPr>
            <p:cNvSpPr>
              <a:spLocks/>
            </p:cNvSpPr>
            <p:nvPr/>
          </p:nvSpPr>
          <p:spPr bwMode="auto">
            <a:xfrm>
              <a:off x="11002963" y="3298825"/>
              <a:ext cx="39687" cy="125413"/>
            </a:xfrm>
            <a:custGeom>
              <a:avLst/>
              <a:gdLst>
                <a:gd name="T0" fmla="*/ 25 w 25"/>
                <a:gd name="T1" fmla="*/ 0 h 79"/>
                <a:gd name="T2" fmla="*/ 0 w 25"/>
                <a:gd name="T3" fmla="*/ 40 h 79"/>
                <a:gd name="T4" fmla="*/ 2 w 25"/>
                <a:gd name="T5" fmla="*/ 79 h 79"/>
                <a:gd name="T6" fmla="*/ 4 w 25"/>
                <a:gd name="T7" fmla="*/ 77 h 79"/>
                <a:gd name="T8" fmla="*/ 1 w 25"/>
                <a:gd name="T9" fmla="*/ 40 h 79"/>
                <a:gd name="T10" fmla="*/ 25 w 25"/>
                <a:gd name="T11" fmla="*/ 0 h 79"/>
              </a:gdLst>
              <a:ahLst/>
              <a:cxnLst>
                <a:cxn ang="0">
                  <a:pos x="T0" y="T1"/>
                </a:cxn>
                <a:cxn ang="0">
                  <a:pos x="T2" y="T3"/>
                </a:cxn>
                <a:cxn ang="0">
                  <a:pos x="T4" y="T5"/>
                </a:cxn>
                <a:cxn ang="0">
                  <a:pos x="T6" y="T7"/>
                </a:cxn>
                <a:cxn ang="0">
                  <a:pos x="T8" y="T9"/>
                </a:cxn>
                <a:cxn ang="0">
                  <a:pos x="T10" y="T11"/>
                </a:cxn>
              </a:cxnLst>
              <a:rect l="0" t="0" r="r" b="b"/>
              <a:pathLst>
                <a:path w="25" h="79">
                  <a:moveTo>
                    <a:pt x="25" y="0"/>
                  </a:moveTo>
                  <a:lnTo>
                    <a:pt x="0" y="40"/>
                  </a:lnTo>
                  <a:lnTo>
                    <a:pt x="2" y="79"/>
                  </a:lnTo>
                  <a:lnTo>
                    <a:pt x="4" y="77"/>
                  </a:lnTo>
                  <a:lnTo>
                    <a:pt x="1" y="40"/>
                  </a:lnTo>
                  <a:lnTo>
                    <a:pt x="25"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77" name="Freeform 66">
              <a:extLst>
                <a:ext uri="{FF2B5EF4-FFF2-40B4-BE49-F238E27FC236}">
                  <a16:creationId xmlns:a16="http://schemas.microsoft.com/office/drawing/2014/main" id="{AE3BD7B3-CDB2-41D6-81B9-2E71DCE2340B}"/>
                </a:ext>
              </a:extLst>
            </p:cNvPr>
            <p:cNvSpPr>
              <a:spLocks/>
            </p:cNvSpPr>
            <p:nvPr/>
          </p:nvSpPr>
          <p:spPr bwMode="auto">
            <a:xfrm>
              <a:off x="9434513" y="7938"/>
              <a:ext cx="2757487" cy="4173538"/>
            </a:xfrm>
            <a:custGeom>
              <a:avLst/>
              <a:gdLst>
                <a:gd name="T0" fmla="*/ 1693 w 1737"/>
                <a:gd name="T1" fmla="*/ 2610 h 2629"/>
                <a:gd name="T2" fmla="*/ 1680 w 1737"/>
                <a:gd name="T3" fmla="*/ 2581 h 2629"/>
                <a:gd name="T4" fmla="*/ 1622 w 1737"/>
                <a:gd name="T5" fmla="*/ 2526 h 2629"/>
                <a:gd name="T6" fmla="*/ 1714 w 1737"/>
                <a:gd name="T7" fmla="*/ 2492 h 2629"/>
                <a:gd name="T8" fmla="*/ 1622 w 1737"/>
                <a:gd name="T9" fmla="*/ 2438 h 2629"/>
                <a:gd name="T10" fmla="*/ 1475 w 1737"/>
                <a:gd name="T11" fmla="*/ 2449 h 2629"/>
                <a:gd name="T12" fmla="*/ 1435 w 1737"/>
                <a:gd name="T13" fmla="*/ 2433 h 2629"/>
                <a:gd name="T14" fmla="*/ 1211 w 1737"/>
                <a:gd name="T15" fmla="*/ 2440 h 2629"/>
                <a:gd name="T16" fmla="*/ 1052 w 1737"/>
                <a:gd name="T17" fmla="*/ 2406 h 2629"/>
                <a:gd name="T18" fmla="*/ 962 w 1737"/>
                <a:gd name="T19" fmla="*/ 2362 h 2629"/>
                <a:gd name="T20" fmla="*/ 949 w 1737"/>
                <a:gd name="T21" fmla="*/ 2342 h 2629"/>
                <a:gd name="T22" fmla="*/ 961 w 1737"/>
                <a:gd name="T23" fmla="*/ 2336 h 2629"/>
                <a:gd name="T24" fmla="*/ 996 w 1737"/>
                <a:gd name="T25" fmla="*/ 2259 h 2629"/>
                <a:gd name="T26" fmla="*/ 1034 w 1737"/>
                <a:gd name="T27" fmla="*/ 2236 h 2629"/>
                <a:gd name="T28" fmla="*/ 965 w 1737"/>
                <a:gd name="T29" fmla="*/ 2190 h 2629"/>
                <a:gd name="T30" fmla="*/ 1030 w 1737"/>
                <a:gd name="T31" fmla="*/ 2125 h 2629"/>
                <a:gd name="T32" fmla="*/ 1013 w 1737"/>
                <a:gd name="T33" fmla="*/ 2073 h 2629"/>
                <a:gd name="T34" fmla="*/ 1070 w 1737"/>
                <a:gd name="T35" fmla="*/ 2011 h 2629"/>
                <a:gd name="T36" fmla="*/ 909 w 1737"/>
                <a:gd name="T37" fmla="*/ 1886 h 2629"/>
                <a:gd name="T38" fmla="*/ 750 w 1737"/>
                <a:gd name="T39" fmla="*/ 1886 h 2629"/>
                <a:gd name="T40" fmla="*/ 636 w 1737"/>
                <a:gd name="T41" fmla="*/ 1782 h 2629"/>
                <a:gd name="T42" fmla="*/ 576 w 1737"/>
                <a:gd name="T43" fmla="*/ 1731 h 2629"/>
                <a:gd name="T44" fmla="*/ 487 w 1737"/>
                <a:gd name="T45" fmla="*/ 1770 h 2629"/>
                <a:gd name="T46" fmla="*/ 458 w 1737"/>
                <a:gd name="T47" fmla="*/ 1668 h 2629"/>
                <a:gd name="T48" fmla="*/ 516 w 1737"/>
                <a:gd name="T49" fmla="*/ 1638 h 2629"/>
                <a:gd name="T50" fmla="*/ 455 w 1737"/>
                <a:gd name="T51" fmla="*/ 1593 h 2629"/>
                <a:gd name="T52" fmla="*/ 370 w 1737"/>
                <a:gd name="T53" fmla="*/ 1442 h 2629"/>
                <a:gd name="T54" fmla="*/ 280 w 1737"/>
                <a:gd name="T55" fmla="*/ 1424 h 2629"/>
                <a:gd name="T56" fmla="*/ 201 w 1737"/>
                <a:gd name="T57" fmla="*/ 1376 h 2629"/>
                <a:gd name="T58" fmla="*/ 192 w 1737"/>
                <a:gd name="T59" fmla="*/ 1310 h 2629"/>
                <a:gd name="T60" fmla="*/ 238 w 1737"/>
                <a:gd name="T61" fmla="*/ 1267 h 2629"/>
                <a:gd name="T62" fmla="*/ 221 w 1737"/>
                <a:gd name="T63" fmla="*/ 1236 h 2629"/>
                <a:gd name="T64" fmla="*/ 221 w 1737"/>
                <a:gd name="T65" fmla="*/ 1166 h 2629"/>
                <a:gd name="T66" fmla="*/ 232 w 1737"/>
                <a:gd name="T67" fmla="*/ 1108 h 2629"/>
                <a:gd name="T68" fmla="*/ 302 w 1737"/>
                <a:gd name="T69" fmla="*/ 1064 h 2629"/>
                <a:gd name="T70" fmla="*/ 232 w 1737"/>
                <a:gd name="T71" fmla="*/ 1036 h 2629"/>
                <a:gd name="T72" fmla="*/ 240 w 1737"/>
                <a:gd name="T73" fmla="*/ 782 h 2629"/>
                <a:gd name="T74" fmla="*/ 173 w 1737"/>
                <a:gd name="T75" fmla="*/ 652 h 2629"/>
                <a:gd name="T76" fmla="*/ 56 w 1737"/>
                <a:gd name="T77" fmla="*/ 389 h 2629"/>
                <a:gd name="T78" fmla="*/ 11 w 1737"/>
                <a:gd name="T79" fmla="*/ 262 h 2629"/>
                <a:gd name="T80" fmla="*/ 218 w 1737"/>
                <a:gd name="T81" fmla="*/ 113 h 2629"/>
                <a:gd name="T82" fmla="*/ 487 w 1737"/>
                <a:gd name="T83" fmla="*/ 339 h 2629"/>
                <a:gd name="T84" fmla="*/ 218 w 1737"/>
                <a:gd name="T85" fmla="*/ 370 h 2629"/>
                <a:gd name="T86" fmla="*/ 333 w 1737"/>
                <a:gd name="T87" fmla="*/ 566 h 2629"/>
                <a:gd name="T88" fmla="*/ 462 w 1737"/>
                <a:gd name="T89" fmla="*/ 539 h 2629"/>
                <a:gd name="T90" fmla="*/ 404 w 1737"/>
                <a:gd name="T91" fmla="*/ 480 h 2629"/>
                <a:gd name="T92" fmla="*/ 493 w 1737"/>
                <a:gd name="T93" fmla="*/ 417 h 2629"/>
                <a:gd name="T94" fmla="*/ 607 w 1737"/>
                <a:gd name="T95" fmla="*/ 206 h 2629"/>
                <a:gd name="T96" fmla="*/ 496 w 1737"/>
                <a:gd name="T97" fmla="*/ 76 h 2629"/>
                <a:gd name="T98" fmla="*/ 652 w 1737"/>
                <a:gd name="T99" fmla="*/ 104 h 2629"/>
                <a:gd name="T100" fmla="*/ 685 w 1737"/>
                <a:gd name="T101" fmla="*/ 202 h 2629"/>
                <a:gd name="T102" fmla="*/ 753 w 1737"/>
                <a:gd name="T103" fmla="*/ 2 h 2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7" h="2629">
                  <a:moveTo>
                    <a:pt x="1737" y="0"/>
                  </a:moveTo>
                  <a:lnTo>
                    <a:pt x="1735" y="2629"/>
                  </a:lnTo>
                  <a:lnTo>
                    <a:pt x="1693" y="2610"/>
                  </a:lnTo>
                  <a:lnTo>
                    <a:pt x="1714" y="2604"/>
                  </a:lnTo>
                  <a:lnTo>
                    <a:pt x="1712" y="2581"/>
                  </a:lnTo>
                  <a:lnTo>
                    <a:pt x="1680" y="2581"/>
                  </a:lnTo>
                  <a:lnTo>
                    <a:pt x="1657" y="2560"/>
                  </a:lnTo>
                  <a:lnTo>
                    <a:pt x="1663" y="2530"/>
                  </a:lnTo>
                  <a:lnTo>
                    <a:pt x="1622" y="2526"/>
                  </a:lnTo>
                  <a:lnTo>
                    <a:pt x="1626" y="2519"/>
                  </a:lnTo>
                  <a:lnTo>
                    <a:pt x="1710" y="2518"/>
                  </a:lnTo>
                  <a:lnTo>
                    <a:pt x="1714" y="2492"/>
                  </a:lnTo>
                  <a:lnTo>
                    <a:pt x="1669" y="2475"/>
                  </a:lnTo>
                  <a:lnTo>
                    <a:pt x="1679" y="2444"/>
                  </a:lnTo>
                  <a:lnTo>
                    <a:pt x="1622" y="2438"/>
                  </a:lnTo>
                  <a:lnTo>
                    <a:pt x="1615" y="2411"/>
                  </a:lnTo>
                  <a:lnTo>
                    <a:pt x="1548" y="2406"/>
                  </a:lnTo>
                  <a:lnTo>
                    <a:pt x="1475" y="2449"/>
                  </a:lnTo>
                  <a:lnTo>
                    <a:pt x="1475" y="2434"/>
                  </a:lnTo>
                  <a:lnTo>
                    <a:pt x="1453" y="2429"/>
                  </a:lnTo>
                  <a:lnTo>
                    <a:pt x="1435" y="2433"/>
                  </a:lnTo>
                  <a:lnTo>
                    <a:pt x="1401" y="2421"/>
                  </a:lnTo>
                  <a:lnTo>
                    <a:pt x="1319" y="2444"/>
                  </a:lnTo>
                  <a:lnTo>
                    <a:pt x="1211" y="2440"/>
                  </a:lnTo>
                  <a:lnTo>
                    <a:pt x="1204" y="2467"/>
                  </a:lnTo>
                  <a:lnTo>
                    <a:pt x="1097" y="2401"/>
                  </a:lnTo>
                  <a:lnTo>
                    <a:pt x="1052" y="2406"/>
                  </a:lnTo>
                  <a:lnTo>
                    <a:pt x="1024" y="2379"/>
                  </a:lnTo>
                  <a:lnTo>
                    <a:pt x="1004" y="2392"/>
                  </a:lnTo>
                  <a:lnTo>
                    <a:pt x="962" y="2362"/>
                  </a:lnTo>
                  <a:lnTo>
                    <a:pt x="936" y="2362"/>
                  </a:lnTo>
                  <a:lnTo>
                    <a:pt x="927" y="2355"/>
                  </a:lnTo>
                  <a:lnTo>
                    <a:pt x="949" y="2342"/>
                  </a:lnTo>
                  <a:lnTo>
                    <a:pt x="936" y="2336"/>
                  </a:lnTo>
                  <a:lnTo>
                    <a:pt x="937" y="2328"/>
                  </a:lnTo>
                  <a:lnTo>
                    <a:pt x="961" y="2336"/>
                  </a:lnTo>
                  <a:lnTo>
                    <a:pt x="999" y="2324"/>
                  </a:lnTo>
                  <a:lnTo>
                    <a:pt x="984" y="2298"/>
                  </a:lnTo>
                  <a:lnTo>
                    <a:pt x="996" y="2259"/>
                  </a:lnTo>
                  <a:lnTo>
                    <a:pt x="1012" y="2239"/>
                  </a:lnTo>
                  <a:lnTo>
                    <a:pt x="1029" y="2241"/>
                  </a:lnTo>
                  <a:lnTo>
                    <a:pt x="1034" y="2236"/>
                  </a:lnTo>
                  <a:lnTo>
                    <a:pt x="998" y="2219"/>
                  </a:lnTo>
                  <a:lnTo>
                    <a:pt x="987" y="2221"/>
                  </a:lnTo>
                  <a:lnTo>
                    <a:pt x="965" y="2190"/>
                  </a:lnTo>
                  <a:lnTo>
                    <a:pt x="1040" y="2149"/>
                  </a:lnTo>
                  <a:lnTo>
                    <a:pt x="1049" y="2130"/>
                  </a:lnTo>
                  <a:lnTo>
                    <a:pt x="1030" y="2125"/>
                  </a:lnTo>
                  <a:lnTo>
                    <a:pt x="992" y="2150"/>
                  </a:lnTo>
                  <a:lnTo>
                    <a:pt x="989" y="2113"/>
                  </a:lnTo>
                  <a:lnTo>
                    <a:pt x="1013" y="2073"/>
                  </a:lnTo>
                  <a:lnTo>
                    <a:pt x="1026" y="2070"/>
                  </a:lnTo>
                  <a:lnTo>
                    <a:pt x="1067" y="2055"/>
                  </a:lnTo>
                  <a:lnTo>
                    <a:pt x="1070" y="2011"/>
                  </a:lnTo>
                  <a:lnTo>
                    <a:pt x="1041" y="1888"/>
                  </a:lnTo>
                  <a:lnTo>
                    <a:pt x="924" y="1875"/>
                  </a:lnTo>
                  <a:lnTo>
                    <a:pt x="909" y="1886"/>
                  </a:lnTo>
                  <a:lnTo>
                    <a:pt x="855" y="1853"/>
                  </a:lnTo>
                  <a:lnTo>
                    <a:pt x="816" y="1885"/>
                  </a:lnTo>
                  <a:lnTo>
                    <a:pt x="750" y="1886"/>
                  </a:lnTo>
                  <a:lnTo>
                    <a:pt x="712" y="1824"/>
                  </a:lnTo>
                  <a:lnTo>
                    <a:pt x="653" y="1819"/>
                  </a:lnTo>
                  <a:lnTo>
                    <a:pt x="636" y="1782"/>
                  </a:lnTo>
                  <a:lnTo>
                    <a:pt x="652" y="1772"/>
                  </a:lnTo>
                  <a:lnTo>
                    <a:pt x="602" y="1725"/>
                  </a:lnTo>
                  <a:lnTo>
                    <a:pt x="576" y="1731"/>
                  </a:lnTo>
                  <a:lnTo>
                    <a:pt x="516" y="1745"/>
                  </a:lnTo>
                  <a:lnTo>
                    <a:pt x="510" y="1771"/>
                  </a:lnTo>
                  <a:lnTo>
                    <a:pt x="487" y="1770"/>
                  </a:lnTo>
                  <a:lnTo>
                    <a:pt x="446" y="1693"/>
                  </a:lnTo>
                  <a:lnTo>
                    <a:pt x="442" y="1671"/>
                  </a:lnTo>
                  <a:lnTo>
                    <a:pt x="458" y="1668"/>
                  </a:lnTo>
                  <a:lnTo>
                    <a:pt x="480" y="1676"/>
                  </a:lnTo>
                  <a:lnTo>
                    <a:pt x="499" y="1661"/>
                  </a:lnTo>
                  <a:lnTo>
                    <a:pt x="516" y="1638"/>
                  </a:lnTo>
                  <a:lnTo>
                    <a:pt x="487" y="1606"/>
                  </a:lnTo>
                  <a:lnTo>
                    <a:pt x="452" y="1608"/>
                  </a:lnTo>
                  <a:lnTo>
                    <a:pt x="455" y="1593"/>
                  </a:lnTo>
                  <a:lnTo>
                    <a:pt x="381" y="1525"/>
                  </a:lnTo>
                  <a:lnTo>
                    <a:pt x="387" y="1494"/>
                  </a:lnTo>
                  <a:lnTo>
                    <a:pt x="370" y="1442"/>
                  </a:lnTo>
                  <a:lnTo>
                    <a:pt x="322" y="1429"/>
                  </a:lnTo>
                  <a:lnTo>
                    <a:pt x="292" y="1447"/>
                  </a:lnTo>
                  <a:lnTo>
                    <a:pt x="280" y="1424"/>
                  </a:lnTo>
                  <a:lnTo>
                    <a:pt x="230" y="1419"/>
                  </a:lnTo>
                  <a:lnTo>
                    <a:pt x="215" y="1377"/>
                  </a:lnTo>
                  <a:lnTo>
                    <a:pt x="201" y="1376"/>
                  </a:lnTo>
                  <a:lnTo>
                    <a:pt x="212" y="1331"/>
                  </a:lnTo>
                  <a:lnTo>
                    <a:pt x="209" y="1327"/>
                  </a:lnTo>
                  <a:lnTo>
                    <a:pt x="192" y="1310"/>
                  </a:lnTo>
                  <a:lnTo>
                    <a:pt x="198" y="1293"/>
                  </a:lnTo>
                  <a:lnTo>
                    <a:pt x="223" y="1291"/>
                  </a:lnTo>
                  <a:lnTo>
                    <a:pt x="238" y="1267"/>
                  </a:lnTo>
                  <a:lnTo>
                    <a:pt x="235" y="1256"/>
                  </a:lnTo>
                  <a:lnTo>
                    <a:pt x="219" y="1241"/>
                  </a:lnTo>
                  <a:lnTo>
                    <a:pt x="221" y="1236"/>
                  </a:lnTo>
                  <a:lnTo>
                    <a:pt x="240" y="1218"/>
                  </a:lnTo>
                  <a:lnTo>
                    <a:pt x="219" y="1172"/>
                  </a:lnTo>
                  <a:lnTo>
                    <a:pt x="221" y="1166"/>
                  </a:lnTo>
                  <a:lnTo>
                    <a:pt x="249" y="1145"/>
                  </a:lnTo>
                  <a:lnTo>
                    <a:pt x="241" y="1117"/>
                  </a:lnTo>
                  <a:lnTo>
                    <a:pt x="232" y="1108"/>
                  </a:lnTo>
                  <a:lnTo>
                    <a:pt x="263" y="1065"/>
                  </a:lnTo>
                  <a:lnTo>
                    <a:pt x="302" y="1070"/>
                  </a:lnTo>
                  <a:lnTo>
                    <a:pt x="302" y="1064"/>
                  </a:lnTo>
                  <a:lnTo>
                    <a:pt x="298" y="1052"/>
                  </a:lnTo>
                  <a:lnTo>
                    <a:pt x="298" y="1046"/>
                  </a:lnTo>
                  <a:lnTo>
                    <a:pt x="232" y="1036"/>
                  </a:lnTo>
                  <a:lnTo>
                    <a:pt x="152" y="991"/>
                  </a:lnTo>
                  <a:lnTo>
                    <a:pt x="115" y="1005"/>
                  </a:lnTo>
                  <a:lnTo>
                    <a:pt x="240" y="782"/>
                  </a:lnTo>
                  <a:lnTo>
                    <a:pt x="238" y="740"/>
                  </a:lnTo>
                  <a:lnTo>
                    <a:pt x="159" y="690"/>
                  </a:lnTo>
                  <a:lnTo>
                    <a:pt x="173" y="652"/>
                  </a:lnTo>
                  <a:lnTo>
                    <a:pt x="113" y="560"/>
                  </a:lnTo>
                  <a:lnTo>
                    <a:pt x="119" y="498"/>
                  </a:lnTo>
                  <a:lnTo>
                    <a:pt x="56" y="389"/>
                  </a:lnTo>
                  <a:lnTo>
                    <a:pt x="72" y="305"/>
                  </a:lnTo>
                  <a:lnTo>
                    <a:pt x="39" y="273"/>
                  </a:lnTo>
                  <a:lnTo>
                    <a:pt x="11" y="262"/>
                  </a:lnTo>
                  <a:lnTo>
                    <a:pt x="0" y="190"/>
                  </a:lnTo>
                  <a:lnTo>
                    <a:pt x="80" y="110"/>
                  </a:lnTo>
                  <a:lnTo>
                    <a:pt x="218" y="113"/>
                  </a:lnTo>
                  <a:lnTo>
                    <a:pt x="453" y="190"/>
                  </a:lnTo>
                  <a:lnTo>
                    <a:pt x="502" y="250"/>
                  </a:lnTo>
                  <a:lnTo>
                    <a:pt x="487" y="339"/>
                  </a:lnTo>
                  <a:lnTo>
                    <a:pt x="432" y="384"/>
                  </a:lnTo>
                  <a:lnTo>
                    <a:pt x="304" y="385"/>
                  </a:lnTo>
                  <a:lnTo>
                    <a:pt x="218" y="370"/>
                  </a:lnTo>
                  <a:lnTo>
                    <a:pt x="160" y="340"/>
                  </a:lnTo>
                  <a:lnTo>
                    <a:pt x="293" y="437"/>
                  </a:lnTo>
                  <a:lnTo>
                    <a:pt x="333" y="566"/>
                  </a:lnTo>
                  <a:lnTo>
                    <a:pt x="459" y="605"/>
                  </a:lnTo>
                  <a:lnTo>
                    <a:pt x="475" y="556"/>
                  </a:lnTo>
                  <a:lnTo>
                    <a:pt x="462" y="539"/>
                  </a:lnTo>
                  <a:lnTo>
                    <a:pt x="433" y="551"/>
                  </a:lnTo>
                  <a:lnTo>
                    <a:pt x="395" y="511"/>
                  </a:lnTo>
                  <a:lnTo>
                    <a:pt x="404" y="480"/>
                  </a:lnTo>
                  <a:lnTo>
                    <a:pt x="519" y="502"/>
                  </a:lnTo>
                  <a:lnTo>
                    <a:pt x="546" y="476"/>
                  </a:lnTo>
                  <a:lnTo>
                    <a:pt x="493" y="417"/>
                  </a:lnTo>
                  <a:lnTo>
                    <a:pt x="556" y="291"/>
                  </a:lnTo>
                  <a:lnTo>
                    <a:pt x="647" y="325"/>
                  </a:lnTo>
                  <a:lnTo>
                    <a:pt x="607" y="206"/>
                  </a:lnTo>
                  <a:lnTo>
                    <a:pt x="581" y="203"/>
                  </a:lnTo>
                  <a:lnTo>
                    <a:pt x="547" y="103"/>
                  </a:lnTo>
                  <a:lnTo>
                    <a:pt x="496" y="76"/>
                  </a:lnTo>
                  <a:lnTo>
                    <a:pt x="541" y="79"/>
                  </a:lnTo>
                  <a:lnTo>
                    <a:pt x="577" y="59"/>
                  </a:lnTo>
                  <a:lnTo>
                    <a:pt x="652" y="104"/>
                  </a:lnTo>
                  <a:lnTo>
                    <a:pt x="615" y="132"/>
                  </a:lnTo>
                  <a:lnTo>
                    <a:pt x="611" y="171"/>
                  </a:lnTo>
                  <a:lnTo>
                    <a:pt x="685" y="202"/>
                  </a:lnTo>
                  <a:lnTo>
                    <a:pt x="720" y="168"/>
                  </a:lnTo>
                  <a:lnTo>
                    <a:pt x="703" y="110"/>
                  </a:lnTo>
                  <a:lnTo>
                    <a:pt x="753" y="2"/>
                  </a:lnTo>
                  <a:lnTo>
                    <a:pt x="1737"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78" name="Freeform 67">
              <a:extLst>
                <a:ext uri="{FF2B5EF4-FFF2-40B4-BE49-F238E27FC236}">
                  <a16:creationId xmlns:a16="http://schemas.microsoft.com/office/drawing/2014/main" id="{19BCC326-9A5D-4F3C-B591-18F2663BD8A6}"/>
                </a:ext>
              </a:extLst>
            </p:cNvPr>
            <p:cNvSpPr>
              <a:spLocks/>
            </p:cNvSpPr>
            <p:nvPr/>
          </p:nvSpPr>
          <p:spPr bwMode="auto">
            <a:xfrm>
              <a:off x="9004300" y="174625"/>
              <a:ext cx="811212" cy="1560513"/>
            </a:xfrm>
            <a:custGeom>
              <a:avLst/>
              <a:gdLst>
                <a:gd name="T0" fmla="*/ 511 w 511"/>
                <a:gd name="T1" fmla="*/ 677 h 983"/>
                <a:gd name="T2" fmla="*/ 386 w 511"/>
                <a:gd name="T3" fmla="*/ 900 h 983"/>
                <a:gd name="T4" fmla="*/ 181 w 511"/>
                <a:gd name="T5" fmla="*/ 983 h 983"/>
                <a:gd name="T6" fmla="*/ 73 w 511"/>
                <a:gd name="T7" fmla="*/ 920 h 983"/>
                <a:gd name="T8" fmla="*/ 47 w 511"/>
                <a:gd name="T9" fmla="*/ 734 h 983"/>
                <a:gd name="T10" fmla="*/ 183 w 511"/>
                <a:gd name="T11" fmla="*/ 511 h 983"/>
                <a:gd name="T12" fmla="*/ 210 w 511"/>
                <a:gd name="T13" fmla="*/ 498 h 983"/>
                <a:gd name="T14" fmla="*/ 201 w 511"/>
                <a:gd name="T15" fmla="*/ 439 h 983"/>
                <a:gd name="T16" fmla="*/ 151 w 511"/>
                <a:gd name="T17" fmla="*/ 412 h 983"/>
                <a:gd name="T18" fmla="*/ 97 w 511"/>
                <a:gd name="T19" fmla="*/ 203 h 983"/>
                <a:gd name="T20" fmla="*/ 0 w 511"/>
                <a:gd name="T21" fmla="*/ 112 h 983"/>
                <a:gd name="T22" fmla="*/ 14 w 511"/>
                <a:gd name="T23" fmla="*/ 85 h 983"/>
                <a:gd name="T24" fmla="*/ 73 w 511"/>
                <a:gd name="T25" fmla="*/ 135 h 983"/>
                <a:gd name="T26" fmla="*/ 169 w 511"/>
                <a:gd name="T27" fmla="*/ 107 h 983"/>
                <a:gd name="T28" fmla="*/ 195 w 511"/>
                <a:gd name="T29" fmla="*/ 0 h 983"/>
                <a:gd name="T30" fmla="*/ 275 w 511"/>
                <a:gd name="T31" fmla="*/ 21 h 983"/>
                <a:gd name="T32" fmla="*/ 271 w 511"/>
                <a:gd name="T33" fmla="*/ 85 h 983"/>
                <a:gd name="T34" fmla="*/ 282 w 511"/>
                <a:gd name="T35" fmla="*/ 157 h 983"/>
                <a:gd name="T36" fmla="*/ 310 w 511"/>
                <a:gd name="T37" fmla="*/ 168 h 983"/>
                <a:gd name="T38" fmla="*/ 343 w 511"/>
                <a:gd name="T39" fmla="*/ 200 h 983"/>
                <a:gd name="T40" fmla="*/ 327 w 511"/>
                <a:gd name="T41" fmla="*/ 284 h 983"/>
                <a:gd name="T42" fmla="*/ 390 w 511"/>
                <a:gd name="T43" fmla="*/ 393 h 983"/>
                <a:gd name="T44" fmla="*/ 384 w 511"/>
                <a:gd name="T45" fmla="*/ 455 h 983"/>
                <a:gd name="T46" fmla="*/ 444 w 511"/>
                <a:gd name="T47" fmla="*/ 547 h 983"/>
                <a:gd name="T48" fmla="*/ 430 w 511"/>
                <a:gd name="T49" fmla="*/ 585 h 983"/>
                <a:gd name="T50" fmla="*/ 509 w 511"/>
                <a:gd name="T51" fmla="*/ 635 h 983"/>
                <a:gd name="T52" fmla="*/ 511 w 511"/>
                <a:gd name="T53" fmla="*/ 677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1" h="983">
                  <a:moveTo>
                    <a:pt x="511" y="677"/>
                  </a:moveTo>
                  <a:lnTo>
                    <a:pt x="386" y="900"/>
                  </a:lnTo>
                  <a:lnTo>
                    <a:pt x="181" y="983"/>
                  </a:lnTo>
                  <a:lnTo>
                    <a:pt x="73" y="920"/>
                  </a:lnTo>
                  <a:lnTo>
                    <a:pt x="47" y="734"/>
                  </a:lnTo>
                  <a:lnTo>
                    <a:pt x="183" y="511"/>
                  </a:lnTo>
                  <a:lnTo>
                    <a:pt x="210" y="498"/>
                  </a:lnTo>
                  <a:lnTo>
                    <a:pt x="201" y="439"/>
                  </a:lnTo>
                  <a:lnTo>
                    <a:pt x="151" y="412"/>
                  </a:lnTo>
                  <a:lnTo>
                    <a:pt x="97" y="203"/>
                  </a:lnTo>
                  <a:lnTo>
                    <a:pt x="0" y="112"/>
                  </a:lnTo>
                  <a:lnTo>
                    <a:pt x="14" y="85"/>
                  </a:lnTo>
                  <a:lnTo>
                    <a:pt x="73" y="135"/>
                  </a:lnTo>
                  <a:lnTo>
                    <a:pt x="169" y="107"/>
                  </a:lnTo>
                  <a:lnTo>
                    <a:pt x="195" y="0"/>
                  </a:lnTo>
                  <a:lnTo>
                    <a:pt x="275" y="21"/>
                  </a:lnTo>
                  <a:lnTo>
                    <a:pt x="271" y="85"/>
                  </a:lnTo>
                  <a:lnTo>
                    <a:pt x="282" y="157"/>
                  </a:lnTo>
                  <a:lnTo>
                    <a:pt x="310" y="168"/>
                  </a:lnTo>
                  <a:lnTo>
                    <a:pt x="343" y="200"/>
                  </a:lnTo>
                  <a:lnTo>
                    <a:pt x="327" y="284"/>
                  </a:lnTo>
                  <a:lnTo>
                    <a:pt x="390" y="393"/>
                  </a:lnTo>
                  <a:lnTo>
                    <a:pt x="384" y="455"/>
                  </a:lnTo>
                  <a:lnTo>
                    <a:pt x="444" y="547"/>
                  </a:lnTo>
                  <a:lnTo>
                    <a:pt x="430" y="585"/>
                  </a:lnTo>
                  <a:lnTo>
                    <a:pt x="509" y="635"/>
                  </a:lnTo>
                  <a:lnTo>
                    <a:pt x="511" y="67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79" name="Freeform 68">
              <a:extLst>
                <a:ext uri="{FF2B5EF4-FFF2-40B4-BE49-F238E27FC236}">
                  <a16:creationId xmlns:a16="http://schemas.microsoft.com/office/drawing/2014/main" id="{ABD0B9C7-5839-4E1E-B981-9F56DDD1EE28}"/>
                </a:ext>
              </a:extLst>
            </p:cNvPr>
            <p:cNvSpPr>
              <a:spLocks/>
            </p:cNvSpPr>
            <p:nvPr/>
          </p:nvSpPr>
          <p:spPr bwMode="auto">
            <a:xfrm>
              <a:off x="8320088" y="352425"/>
              <a:ext cx="923925" cy="2101850"/>
            </a:xfrm>
            <a:custGeom>
              <a:avLst/>
              <a:gdLst>
                <a:gd name="T0" fmla="*/ 496 w 582"/>
                <a:gd name="T1" fmla="*/ 334 h 1324"/>
                <a:gd name="T2" fmla="*/ 469 w 582"/>
                <a:gd name="T3" fmla="*/ 407 h 1324"/>
                <a:gd name="T4" fmla="*/ 491 w 582"/>
                <a:gd name="T5" fmla="*/ 436 h 1324"/>
                <a:gd name="T6" fmla="*/ 451 w 582"/>
                <a:gd name="T7" fmla="*/ 514 h 1324"/>
                <a:gd name="T8" fmla="*/ 394 w 582"/>
                <a:gd name="T9" fmla="*/ 540 h 1324"/>
                <a:gd name="T10" fmla="*/ 314 w 582"/>
                <a:gd name="T11" fmla="*/ 653 h 1324"/>
                <a:gd name="T12" fmla="*/ 313 w 582"/>
                <a:gd name="T13" fmla="*/ 811 h 1324"/>
                <a:gd name="T14" fmla="*/ 388 w 582"/>
                <a:gd name="T15" fmla="*/ 886 h 1324"/>
                <a:gd name="T16" fmla="*/ 364 w 582"/>
                <a:gd name="T17" fmla="*/ 971 h 1324"/>
                <a:gd name="T18" fmla="*/ 284 w 582"/>
                <a:gd name="T19" fmla="*/ 1016 h 1324"/>
                <a:gd name="T20" fmla="*/ 269 w 582"/>
                <a:gd name="T21" fmla="*/ 1155 h 1324"/>
                <a:gd name="T22" fmla="*/ 228 w 582"/>
                <a:gd name="T23" fmla="*/ 1257 h 1324"/>
                <a:gd name="T24" fmla="*/ 172 w 582"/>
                <a:gd name="T25" fmla="*/ 1252 h 1324"/>
                <a:gd name="T26" fmla="*/ 134 w 582"/>
                <a:gd name="T27" fmla="*/ 1287 h 1324"/>
                <a:gd name="T28" fmla="*/ 152 w 582"/>
                <a:gd name="T29" fmla="*/ 1317 h 1324"/>
                <a:gd name="T30" fmla="*/ 83 w 582"/>
                <a:gd name="T31" fmla="*/ 1324 h 1324"/>
                <a:gd name="T32" fmla="*/ 52 w 582"/>
                <a:gd name="T33" fmla="*/ 1233 h 1324"/>
                <a:gd name="T34" fmla="*/ 71 w 582"/>
                <a:gd name="T35" fmla="*/ 1206 h 1324"/>
                <a:gd name="T36" fmla="*/ 6 w 582"/>
                <a:gd name="T37" fmla="*/ 1041 h 1324"/>
                <a:gd name="T38" fmla="*/ 0 w 582"/>
                <a:gd name="T39" fmla="*/ 967 h 1324"/>
                <a:gd name="T40" fmla="*/ 33 w 582"/>
                <a:gd name="T41" fmla="*/ 967 h 1324"/>
                <a:gd name="T42" fmla="*/ 40 w 582"/>
                <a:gd name="T43" fmla="*/ 892 h 1324"/>
                <a:gd name="T44" fmla="*/ 72 w 582"/>
                <a:gd name="T45" fmla="*/ 870 h 1324"/>
                <a:gd name="T46" fmla="*/ 75 w 582"/>
                <a:gd name="T47" fmla="*/ 557 h 1324"/>
                <a:gd name="T48" fmla="*/ 128 w 582"/>
                <a:gd name="T49" fmla="*/ 479 h 1324"/>
                <a:gd name="T50" fmla="*/ 174 w 582"/>
                <a:gd name="T51" fmla="*/ 487 h 1324"/>
                <a:gd name="T52" fmla="*/ 155 w 582"/>
                <a:gd name="T53" fmla="*/ 425 h 1324"/>
                <a:gd name="T54" fmla="*/ 297 w 582"/>
                <a:gd name="T55" fmla="*/ 93 h 1324"/>
                <a:gd name="T56" fmla="*/ 325 w 582"/>
                <a:gd name="T57" fmla="*/ 104 h 1324"/>
                <a:gd name="T58" fmla="*/ 335 w 582"/>
                <a:gd name="T59" fmla="*/ 53 h 1324"/>
                <a:gd name="T60" fmla="*/ 401 w 582"/>
                <a:gd name="T61" fmla="*/ 63 h 1324"/>
                <a:gd name="T62" fmla="*/ 400 w 582"/>
                <a:gd name="T63" fmla="*/ 2 h 1324"/>
                <a:gd name="T64" fmla="*/ 431 w 582"/>
                <a:gd name="T65" fmla="*/ 0 h 1324"/>
                <a:gd name="T66" fmla="*/ 528 w 582"/>
                <a:gd name="T67" fmla="*/ 91 h 1324"/>
                <a:gd name="T68" fmla="*/ 582 w 582"/>
                <a:gd name="T69" fmla="*/ 300 h 1324"/>
                <a:gd name="T70" fmla="*/ 496 w 582"/>
                <a:gd name="T71" fmla="*/ 334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2" h="1324">
                  <a:moveTo>
                    <a:pt x="496" y="334"/>
                  </a:moveTo>
                  <a:lnTo>
                    <a:pt x="469" y="407"/>
                  </a:lnTo>
                  <a:lnTo>
                    <a:pt x="491" y="436"/>
                  </a:lnTo>
                  <a:lnTo>
                    <a:pt x="451" y="514"/>
                  </a:lnTo>
                  <a:lnTo>
                    <a:pt x="394" y="540"/>
                  </a:lnTo>
                  <a:lnTo>
                    <a:pt x="314" y="653"/>
                  </a:lnTo>
                  <a:lnTo>
                    <a:pt x="313" y="811"/>
                  </a:lnTo>
                  <a:lnTo>
                    <a:pt x="388" y="886"/>
                  </a:lnTo>
                  <a:lnTo>
                    <a:pt x="364" y="971"/>
                  </a:lnTo>
                  <a:lnTo>
                    <a:pt x="284" y="1016"/>
                  </a:lnTo>
                  <a:lnTo>
                    <a:pt x="269" y="1155"/>
                  </a:lnTo>
                  <a:lnTo>
                    <a:pt x="228" y="1257"/>
                  </a:lnTo>
                  <a:lnTo>
                    <a:pt x="172" y="1252"/>
                  </a:lnTo>
                  <a:lnTo>
                    <a:pt x="134" y="1287"/>
                  </a:lnTo>
                  <a:lnTo>
                    <a:pt x="152" y="1317"/>
                  </a:lnTo>
                  <a:lnTo>
                    <a:pt x="83" y="1324"/>
                  </a:lnTo>
                  <a:lnTo>
                    <a:pt x="52" y="1233"/>
                  </a:lnTo>
                  <a:lnTo>
                    <a:pt x="71" y="1206"/>
                  </a:lnTo>
                  <a:lnTo>
                    <a:pt x="6" y="1041"/>
                  </a:lnTo>
                  <a:lnTo>
                    <a:pt x="0" y="967"/>
                  </a:lnTo>
                  <a:lnTo>
                    <a:pt x="33" y="967"/>
                  </a:lnTo>
                  <a:lnTo>
                    <a:pt x="40" y="892"/>
                  </a:lnTo>
                  <a:lnTo>
                    <a:pt x="72" y="870"/>
                  </a:lnTo>
                  <a:lnTo>
                    <a:pt x="75" y="557"/>
                  </a:lnTo>
                  <a:lnTo>
                    <a:pt x="128" y="479"/>
                  </a:lnTo>
                  <a:lnTo>
                    <a:pt x="174" y="487"/>
                  </a:lnTo>
                  <a:lnTo>
                    <a:pt x="155" y="425"/>
                  </a:lnTo>
                  <a:lnTo>
                    <a:pt x="297" y="93"/>
                  </a:lnTo>
                  <a:lnTo>
                    <a:pt x="325" y="104"/>
                  </a:lnTo>
                  <a:lnTo>
                    <a:pt x="335" y="53"/>
                  </a:lnTo>
                  <a:lnTo>
                    <a:pt x="401" y="63"/>
                  </a:lnTo>
                  <a:lnTo>
                    <a:pt x="400" y="2"/>
                  </a:lnTo>
                  <a:lnTo>
                    <a:pt x="431" y="0"/>
                  </a:lnTo>
                  <a:lnTo>
                    <a:pt x="528" y="91"/>
                  </a:lnTo>
                  <a:lnTo>
                    <a:pt x="582" y="300"/>
                  </a:lnTo>
                  <a:lnTo>
                    <a:pt x="496" y="334"/>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80" name="Freeform 69">
              <a:extLst>
                <a:ext uri="{FF2B5EF4-FFF2-40B4-BE49-F238E27FC236}">
                  <a16:creationId xmlns:a16="http://schemas.microsoft.com/office/drawing/2014/main" id="{02BABE19-2D04-43D7-A662-CEC14D751183}"/>
                </a:ext>
              </a:extLst>
            </p:cNvPr>
            <p:cNvSpPr>
              <a:spLocks/>
            </p:cNvSpPr>
            <p:nvPr/>
          </p:nvSpPr>
          <p:spPr bwMode="auto">
            <a:xfrm>
              <a:off x="7866063" y="1588"/>
              <a:ext cx="1695450" cy="1993900"/>
            </a:xfrm>
            <a:custGeom>
              <a:avLst/>
              <a:gdLst>
                <a:gd name="T0" fmla="*/ 815 w 881"/>
                <a:gd name="T1" fmla="*/ 160 h 1036"/>
                <a:gd name="T2" fmla="*/ 818 w 881"/>
                <a:gd name="T3" fmla="*/ 107 h 1036"/>
                <a:gd name="T4" fmla="*/ 752 w 881"/>
                <a:gd name="T5" fmla="*/ 90 h 1036"/>
                <a:gd name="T6" fmla="*/ 731 w 881"/>
                <a:gd name="T7" fmla="*/ 178 h 1036"/>
                <a:gd name="T8" fmla="*/ 652 w 881"/>
                <a:gd name="T9" fmla="*/ 201 h 1036"/>
                <a:gd name="T10" fmla="*/ 603 w 881"/>
                <a:gd name="T11" fmla="*/ 160 h 1036"/>
                <a:gd name="T12" fmla="*/ 591 w 881"/>
                <a:gd name="T13" fmla="*/ 182 h 1036"/>
                <a:gd name="T14" fmla="*/ 566 w 881"/>
                <a:gd name="T15" fmla="*/ 184 h 1036"/>
                <a:gd name="T16" fmla="*/ 567 w 881"/>
                <a:gd name="T17" fmla="*/ 234 h 1036"/>
                <a:gd name="T18" fmla="*/ 512 w 881"/>
                <a:gd name="T19" fmla="*/ 226 h 1036"/>
                <a:gd name="T20" fmla="*/ 504 w 881"/>
                <a:gd name="T21" fmla="*/ 268 h 1036"/>
                <a:gd name="T22" fmla="*/ 481 w 881"/>
                <a:gd name="T23" fmla="*/ 259 h 1036"/>
                <a:gd name="T24" fmla="*/ 364 w 881"/>
                <a:gd name="T25" fmla="*/ 533 h 1036"/>
                <a:gd name="T26" fmla="*/ 379 w 881"/>
                <a:gd name="T27" fmla="*/ 584 h 1036"/>
                <a:gd name="T28" fmla="*/ 341 w 881"/>
                <a:gd name="T29" fmla="*/ 577 h 1036"/>
                <a:gd name="T30" fmla="*/ 298 w 881"/>
                <a:gd name="T31" fmla="*/ 642 h 1036"/>
                <a:gd name="T32" fmla="*/ 295 w 881"/>
                <a:gd name="T33" fmla="*/ 900 h 1036"/>
                <a:gd name="T34" fmla="*/ 269 w 881"/>
                <a:gd name="T35" fmla="*/ 918 h 1036"/>
                <a:gd name="T36" fmla="*/ 263 w 881"/>
                <a:gd name="T37" fmla="*/ 980 h 1036"/>
                <a:gd name="T38" fmla="*/ 236 w 881"/>
                <a:gd name="T39" fmla="*/ 980 h 1036"/>
                <a:gd name="T40" fmla="*/ 222 w 881"/>
                <a:gd name="T41" fmla="*/ 910 h 1036"/>
                <a:gd name="T42" fmla="*/ 210 w 881"/>
                <a:gd name="T43" fmla="*/ 910 h 1036"/>
                <a:gd name="T44" fmla="*/ 207 w 881"/>
                <a:gd name="T45" fmla="*/ 953 h 1036"/>
                <a:gd name="T46" fmla="*/ 103 w 881"/>
                <a:gd name="T47" fmla="*/ 1035 h 1036"/>
                <a:gd name="T48" fmla="*/ 62 w 881"/>
                <a:gd name="T49" fmla="*/ 1036 h 1036"/>
                <a:gd name="T50" fmla="*/ 0 w 881"/>
                <a:gd name="T51" fmla="*/ 983 h 1036"/>
                <a:gd name="T52" fmla="*/ 15 w 881"/>
                <a:gd name="T53" fmla="*/ 743 h 1036"/>
                <a:gd name="T54" fmla="*/ 57 w 881"/>
                <a:gd name="T55" fmla="*/ 680 h 1036"/>
                <a:gd name="T56" fmla="*/ 235 w 881"/>
                <a:gd name="T57" fmla="*/ 581 h 1036"/>
                <a:gd name="T58" fmla="*/ 467 w 881"/>
                <a:gd name="T59" fmla="*/ 233 h 1036"/>
                <a:gd name="T60" fmla="*/ 443 w 881"/>
                <a:gd name="T61" fmla="*/ 227 h 1036"/>
                <a:gd name="T62" fmla="*/ 357 w 881"/>
                <a:gd name="T63" fmla="*/ 276 h 1036"/>
                <a:gd name="T64" fmla="*/ 339 w 881"/>
                <a:gd name="T65" fmla="*/ 257 h 1036"/>
                <a:gd name="T66" fmla="*/ 415 w 881"/>
                <a:gd name="T67" fmla="*/ 225 h 1036"/>
                <a:gd name="T68" fmla="*/ 398 w 881"/>
                <a:gd name="T69" fmla="*/ 209 h 1036"/>
                <a:gd name="T70" fmla="*/ 450 w 881"/>
                <a:gd name="T71" fmla="*/ 161 h 1036"/>
                <a:gd name="T72" fmla="*/ 457 w 881"/>
                <a:gd name="T73" fmla="*/ 175 h 1036"/>
                <a:gd name="T74" fmla="*/ 440 w 881"/>
                <a:gd name="T75" fmla="*/ 191 h 1036"/>
                <a:gd name="T76" fmla="*/ 472 w 881"/>
                <a:gd name="T77" fmla="*/ 211 h 1036"/>
                <a:gd name="T78" fmla="*/ 495 w 881"/>
                <a:gd name="T79" fmla="*/ 179 h 1036"/>
                <a:gd name="T80" fmla="*/ 476 w 881"/>
                <a:gd name="T81" fmla="*/ 171 h 1036"/>
                <a:gd name="T82" fmla="*/ 477 w 881"/>
                <a:gd name="T83" fmla="*/ 149 h 1036"/>
                <a:gd name="T84" fmla="*/ 546 w 881"/>
                <a:gd name="T85" fmla="*/ 81 h 1036"/>
                <a:gd name="T86" fmla="*/ 580 w 881"/>
                <a:gd name="T87" fmla="*/ 110 h 1036"/>
                <a:gd name="T88" fmla="*/ 702 w 881"/>
                <a:gd name="T89" fmla="*/ 2 h 1036"/>
                <a:gd name="T90" fmla="*/ 722 w 881"/>
                <a:gd name="T91" fmla="*/ 5 h 1036"/>
                <a:gd name="T92" fmla="*/ 693 w 881"/>
                <a:gd name="T93" fmla="*/ 80 h 1036"/>
                <a:gd name="T94" fmla="*/ 730 w 881"/>
                <a:gd name="T95" fmla="*/ 19 h 1036"/>
                <a:gd name="T96" fmla="*/ 732 w 881"/>
                <a:gd name="T97" fmla="*/ 59 h 1036"/>
                <a:gd name="T98" fmla="*/ 750 w 881"/>
                <a:gd name="T99" fmla="*/ 0 h 1036"/>
                <a:gd name="T100" fmla="*/ 854 w 881"/>
                <a:gd name="T101" fmla="*/ 39 h 1036"/>
                <a:gd name="T102" fmla="*/ 843 w 881"/>
                <a:gd name="T103" fmla="*/ 65 h 1036"/>
                <a:gd name="T104" fmla="*/ 801 w 881"/>
                <a:gd name="T105" fmla="*/ 69 h 1036"/>
                <a:gd name="T106" fmla="*/ 837 w 881"/>
                <a:gd name="T107" fmla="*/ 87 h 1036"/>
                <a:gd name="T108" fmla="*/ 881 w 881"/>
                <a:gd name="T109" fmla="*/ 94 h 1036"/>
                <a:gd name="T110" fmla="*/ 815 w 881"/>
                <a:gd name="T111" fmla="*/ 16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1" h="1036">
                  <a:moveTo>
                    <a:pt x="815" y="160"/>
                  </a:moveTo>
                  <a:cubicBezTo>
                    <a:pt x="818" y="107"/>
                    <a:pt x="818" y="107"/>
                    <a:pt x="818" y="107"/>
                  </a:cubicBezTo>
                  <a:cubicBezTo>
                    <a:pt x="752" y="90"/>
                    <a:pt x="752" y="90"/>
                    <a:pt x="752" y="90"/>
                  </a:cubicBezTo>
                  <a:cubicBezTo>
                    <a:pt x="731" y="178"/>
                    <a:pt x="731" y="178"/>
                    <a:pt x="731" y="178"/>
                  </a:cubicBezTo>
                  <a:cubicBezTo>
                    <a:pt x="652" y="201"/>
                    <a:pt x="652" y="201"/>
                    <a:pt x="652" y="201"/>
                  </a:cubicBezTo>
                  <a:cubicBezTo>
                    <a:pt x="603" y="160"/>
                    <a:pt x="603" y="160"/>
                    <a:pt x="603" y="160"/>
                  </a:cubicBezTo>
                  <a:cubicBezTo>
                    <a:pt x="591" y="182"/>
                    <a:pt x="591" y="182"/>
                    <a:pt x="591" y="182"/>
                  </a:cubicBezTo>
                  <a:cubicBezTo>
                    <a:pt x="566" y="184"/>
                    <a:pt x="566" y="184"/>
                    <a:pt x="566" y="184"/>
                  </a:cubicBezTo>
                  <a:cubicBezTo>
                    <a:pt x="567" y="234"/>
                    <a:pt x="567" y="234"/>
                    <a:pt x="567" y="234"/>
                  </a:cubicBezTo>
                  <a:cubicBezTo>
                    <a:pt x="512" y="226"/>
                    <a:pt x="512" y="226"/>
                    <a:pt x="512" y="226"/>
                  </a:cubicBezTo>
                  <a:cubicBezTo>
                    <a:pt x="504" y="268"/>
                    <a:pt x="504" y="268"/>
                    <a:pt x="504" y="268"/>
                  </a:cubicBezTo>
                  <a:cubicBezTo>
                    <a:pt x="481" y="259"/>
                    <a:pt x="481" y="259"/>
                    <a:pt x="481" y="259"/>
                  </a:cubicBezTo>
                  <a:cubicBezTo>
                    <a:pt x="364" y="533"/>
                    <a:pt x="364" y="533"/>
                    <a:pt x="364" y="533"/>
                  </a:cubicBezTo>
                  <a:cubicBezTo>
                    <a:pt x="379" y="584"/>
                    <a:pt x="379" y="584"/>
                    <a:pt x="379" y="584"/>
                  </a:cubicBezTo>
                  <a:cubicBezTo>
                    <a:pt x="341" y="577"/>
                    <a:pt x="341" y="577"/>
                    <a:pt x="341" y="577"/>
                  </a:cubicBezTo>
                  <a:cubicBezTo>
                    <a:pt x="298" y="642"/>
                    <a:pt x="298" y="642"/>
                    <a:pt x="298" y="642"/>
                  </a:cubicBezTo>
                  <a:cubicBezTo>
                    <a:pt x="295" y="900"/>
                    <a:pt x="295" y="900"/>
                    <a:pt x="295" y="900"/>
                  </a:cubicBezTo>
                  <a:cubicBezTo>
                    <a:pt x="269" y="918"/>
                    <a:pt x="269" y="918"/>
                    <a:pt x="269" y="918"/>
                  </a:cubicBezTo>
                  <a:cubicBezTo>
                    <a:pt x="263" y="980"/>
                    <a:pt x="263" y="980"/>
                    <a:pt x="263" y="980"/>
                  </a:cubicBezTo>
                  <a:cubicBezTo>
                    <a:pt x="236" y="980"/>
                    <a:pt x="236" y="980"/>
                    <a:pt x="236" y="980"/>
                  </a:cubicBezTo>
                  <a:cubicBezTo>
                    <a:pt x="222" y="910"/>
                    <a:pt x="222" y="910"/>
                    <a:pt x="222" y="910"/>
                  </a:cubicBezTo>
                  <a:cubicBezTo>
                    <a:pt x="210" y="910"/>
                    <a:pt x="210" y="910"/>
                    <a:pt x="210" y="910"/>
                  </a:cubicBezTo>
                  <a:cubicBezTo>
                    <a:pt x="207" y="953"/>
                    <a:pt x="207" y="953"/>
                    <a:pt x="207" y="953"/>
                  </a:cubicBezTo>
                  <a:cubicBezTo>
                    <a:pt x="103" y="1035"/>
                    <a:pt x="103" y="1035"/>
                    <a:pt x="103" y="1035"/>
                  </a:cubicBezTo>
                  <a:cubicBezTo>
                    <a:pt x="62" y="1036"/>
                    <a:pt x="62" y="1036"/>
                    <a:pt x="62" y="1036"/>
                  </a:cubicBezTo>
                  <a:cubicBezTo>
                    <a:pt x="0" y="983"/>
                    <a:pt x="0" y="983"/>
                    <a:pt x="0" y="983"/>
                  </a:cubicBezTo>
                  <a:cubicBezTo>
                    <a:pt x="15" y="743"/>
                    <a:pt x="15" y="743"/>
                    <a:pt x="15" y="743"/>
                  </a:cubicBezTo>
                  <a:cubicBezTo>
                    <a:pt x="57" y="680"/>
                    <a:pt x="57" y="680"/>
                    <a:pt x="57" y="680"/>
                  </a:cubicBezTo>
                  <a:cubicBezTo>
                    <a:pt x="235" y="581"/>
                    <a:pt x="235" y="581"/>
                    <a:pt x="235" y="581"/>
                  </a:cubicBezTo>
                  <a:cubicBezTo>
                    <a:pt x="467" y="233"/>
                    <a:pt x="467" y="233"/>
                    <a:pt x="467" y="233"/>
                  </a:cubicBezTo>
                  <a:cubicBezTo>
                    <a:pt x="443" y="227"/>
                    <a:pt x="443" y="227"/>
                    <a:pt x="443" y="227"/>
                  </a:cubicBezTo>
                  <a:cubicBezTo>
                    <a:pt x="357" y="276"/>
                    <a:pt x="357" y="276"/>
                    <a:pt x="357" y="276"/>
                  </a:cubicBezTo>
                  <a:cubicBezTo>
                    <a:pt x="339" y="257"/>
                    <a:pt x="339" y="257"/>
                    <a:pt x="339" y="257"/>
                  </a:cubicBezTo>
                  <a:cubicBezTo>
                    <a:pt x="415" y="225"/>
                    <a:pt x="415" y="225"/>
                    <a:pt x="415" y="225"/>
                  </a:cubicBezTo>
                  <a:cubicBezTo>
                    <a:pt x="398" y="209"/>
                    <a:pt x="398" y="209"/>
                    <a:pt x="398" y="209"/>
                  </a:cubicBezTo>
                  <a:cubicBezTo>
                    <a:pt x="450" y="161"/>
                    <a:pt x="450" y="161"/>
                    <a:pt x="450" y="161"/>
                  </a:cubicBezTo>
                  <a:cubicBezTo>
                    <a:pt x="457" y="175"/>
                    <a:pt x="457" y="175"/>
                    <a:pt x="457" y="175"/>
                  </a:cubicBezTo>
                  <a:cubicBezTo>
                    <a:pt x="440" y="191"/>
                    <a:pt x="440" y="191"/>
                    <a:pt x="440" y="191"/>
                  </a:cubicBezTo>
                  <a:cubicBezTo>
                    <a:pt x="472" y="211"/>
                    <a:pt x="472" y="211"/>
                    <a:pt x="472" y="211"/>
                  </a:cubicBezTo>
                  <a:cubicBezTo>
                    <a:pt x="495" y="179"/>
                    <a:pt x="495" y="179"/>
                    <a:pt x="495" y="179"/>
                  </a:cubicBezTo>
                  <a:cubicBezTo>
                    <a:pt x="476" y="171"/>
                    <a:pt x="476" y="171"/>
                    <a:pt x="476" y="171"/>
                  </a:cubicBezTo>
                  <a:cubicBezTo>
                    <a:pt x="477" y="149"/>
                    <a:pt x="477" y="149"/>
                    <a:pt x="477" y="149"/>
                  </a:cubicBezTo>
                  <a:cubicBezTo>
                    <a:pt x="546" y="81"/>
                    <a:pt x="546" y="81"/>
                    <a:pt x="546" y="81"/>
                  </a:cubicBezTo>
                  <a:cubicBezTo>
                    <a:pt x="580" y="110"/>
                    <a:pt x="580" y="110"/>
                    <a:pt x="580" y="110"/>
                  </a:cubicBezTo>
                  <a:cubicBezTo>
                    <a:pt x="702" y="2"/>
                    <a:pt x="702" y="2"/>
                    <a:pt x="702" y="2"/>
                  </a:cubicBezTo>
                  <a:cubicBezTo>
                    <a:pt x="722" y="5"/>
                    <a:pt x="722" y="5"/>
                    <a:pt x="722" y="5"/>
                  </a:cubicBezTo>
                  <a:cubicBezTo>
                    <a:pt x="693" y="80"/>
                    <a:pt x="693" y="80"/>
                    <a:pt x="693" y="80"/>
                  </a:cubicBezTo>
                  <a:cubicBezTo>
                    <a:pt x="730" y="19"/>
                    <a:pt x="730" y="19"/>
                    <a:pt x="730" y="19"/>
                  </a:cubicBezTo>
                  <a:cubicBezTo>
                    <a:pt x="732" y="59"/>
                    <a:pt x="732" y="59"/>
                    <a:pt x="732" y="59"/>
                  </a:cubicBezTo>
                  <a:cubicBezTo>
                    <a:pt x="732" y="59"/>
                    <a:pt x="750" y="1"/>
                    <a:pt x="750" y="0"/>
                  </a:cubicBezTo>
                  <a:cubicBezTo>
                    <a:pt x="751" y="0"/>
                    <a:pt x="854" y="39"/>
                    <a:pt x="854" y="39"/>
                  </a:cubicBezTo>
                  <a:cubicBezTo>
                    <a:pt x="843" y="65"/>
                    <a:pt x="843" y="65"/>
                    <a:pt x="843" y="65"/>
                  </a:cubicBezTo>
                  <a:cubicBezTo>
                    <a:pt x="801" y="69"/>
                    <a:pt x="801" y="69"/>
                    <a:pt x="801" y="69"/>
                  </a:cubicBezTo>
                  <a:cubicBezTo>
                    <a:pt x="837" y="87"/>
                    <a:pt x="837" y="87"/>
                    <a:pt x="837" y="87"/>
                  </a:cubicBezTo>
                  <a:cubicBezTo>
                    <a:pt x="881" y="94"/>
                    <a:pt x="881" y="94"/>
                    <a:pt x="881" y="94"/>
                  </a:cubicBezTo>
                  <a:lnTo>
                    <a:pt x="815" y="16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81" name="Freeform 70">
              <a:extLst>
                <a:ext uri="{FF2B5EF4-FFF2-40B4-BE49-F238E27FC236}">
                  <a16:creationId xmlns:a16="http://schemas.microsoft.com/office/drawing/2014/main" id="{8829699C-EB3C-4DA2-A005-1888910D5775}"/>
                </a:ext>
              </a:extLst>
            </p:cNvPr>
            <p:cNvSpPr>
              <a:spLocks/>
            </p:cNvSpPr>
            <p:nvPr/>
          </p:nvSpPr>
          <p:spPr bwMode="auto">
            <a:xfrm>
              <a:off x="10734675" y="5240338"/>
              <a:ext cx="265112" cy="201613"/>
            </a:xfrm>
            <a:custGeom>
              <a:avLst/>
              <a:gdLst>
                <a:gd name="T0" fmla="*/ 122 w 167"/>
                <a:gd name="T1" fmla="*/ 53 h 127"/>
                <a:gd name="T2" fmla="*/ 137 w 167"/>
                <a:gd name="T3" fmla="*/ 75 h 127"/>
                <a:gd name="T4" fmla="*/ 110 w 167"/>
                <a:gd name="T5" fmla="*/ 86 h 127"/>
                <a:gd name="T6" fmla="*/ 61 w 167"/>
                <a:gd name="T7" fmla="*/ 127 h 127"/>
                <a:gd name="T8" fmla="*/ 14 w 167"/>
                <a:gd name="T9" fmla="*/ 126 h 127"/>
                <a:gd name="T10" fmla="*/ 0 w 167"/>
                <a:gd name="T11" fmla="*/ 93 h 127"/>
                <a:gd name="T12" fmla="*/ 44 w 167"/>
                <a:gd name="T13" fmla="*/ 79 h 127"/>
                <a:gd name="T14" fmla="*/ 45 w 167"/>
                <a:gd name="T15" fmla="*/ 62 h 127"/>
                <a:gd name="T16" fmla="*/ 107 w 167"/>
                <a:gd name="T17" fmla="*/ 42 h 127"/>
                <a:gd name="T18" fmla="*/ 167 w 167"/>
                <a:gd name="T19" fmla="*/ 0 h 127"/>
                <a:gd name="T20" fmla="*/ 122 w 167"/>
                <a:gd name="T21" fmla="*/ 5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127">
                  <a:moveTo>
                    <a:pt x="122" y="53"/>
                  </a:moveTo>
                  <a:lnTo>
                    <a:pt x="137" y="75"/>
                  </a:lnTo>
                  <a:lnTo>
                    <a:pt x="110" y="86"/>
                  </a:lnTo>
                  <a:lnTo>
                    <a:pt x="61" y="127"/>
                  </a:lnTo>
                  <a:lnTo>
                    <a:pt x="14" y="126"/>
                  </a:lnTo>
                  <a:lnTo>
                    <a:pt x="0" y="93"/>
                  </a:lnTo>
                  <a:lnTo>
                    <a:pt x="44" y="79"/>
                  </a:lnTo>
                  <a:lnTo>
                    <a:pt x="45" y="62"/>
                  </a:lnTo>
                  <a:lnTo>
                    <a:pt x="107" y="42"/>
                  </a:lnTo>
                  <a:lnTo>
                    <a:pt x="167" y="0"/>
                  </a:lnTo>
                  <a:lnTo>
                    <a:pt x="122" y="5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82" name="Freeform 71">
              <a:extLst>
                <a:ext uri="{FF2B5EF4-FFF2-40B4-BE49-F238E27FC236}">
                  <a16:creationId xmlns:a16="http://schemas.microsoft.com/office/drawing/2014/main" id="{E73BC975-DCE9-463F-B77B-A039F3C5C40A}"/>
                </a:ext>
              </a:extLst>
            </p:cNvPr>
            <p:cNvSpPr>
              <a:spLocks/>
            </p:cNvSpPr>
            <p:nvPr/>
          </p:nvSpPr>
          <p:spPr bwMode="auto">
            <a:xfrm>
              <a:off x="9879013" y="4095750"/>
              <a:ext cx="2279650" cy="1144588"/>
            </a:xfrm>
            <a:custGeom>
              <a:avLst/>
              <a:gdLst>
                <a:gd name="T0" fmla="*/ 1157 w 1185"/>
                <a:gd name="T1" fmla="*/ 298 h 595"/>
                <a:gd name="T2" fmla="*/ 1154 w 1185"/>
                <a:gd name="T3" fmla="*/ 277 h 595"/>
                <a:gd name="T4" fmla="*/ 1131 w 1185"/>
                <a:gd name="T5" fmla="*/ 278 h 595"/>
                <a:gd name="T6" fmla="*/ 1056 w 1185"/>
                <a:gd name="T7" fmla="*/ 300 h 595"/>
                <a:gd name="T8" fmla="*/ 1044 w 1185"/>
                <a:gd name="T9" fmla="*/ 322 h 595"/>
                <a:gd name="T10" fmla="*/ 1025 w 1185"/>
                <a:gd name="T11" fmla="*/ 322 h 595"/>
                <a:gd name="T12" fmla="*/ 888 w 1185"/>
                <a:gd name="T13" fmla="*/ 407 h 595"/>
                <a:gd name="T14" fmla="*/ 822 w 1185"/>
                <a:gd name="T15" fmla="*/ 426 h 595"/>
                <a:gd name="T16" fmla="*/ 791 w 1185"/>
                <a:gd name="T17" fmla="*/ 417 h 595"/>
                <a:gd name="T18" fmla="*/ 716 w 1185"/>
                <a:gd name="T19" fmla="*/ 453 h 595"/>
                <a:gd name="T20" fmla="*/ 701 w 1185"/>
                <a:gd name="T21" fmla="*/ 488 h 595"/>
                <a:gd name="T22" fmla="*/ 660 w 1185"/>
                <a:gd name="T23" fmla="*/ 534 h 595"/>
                <a:gd name="T24" fmla="*/ 647 w 1185"/>
                <a:gd name="T25" fmla="*/ 500 h 595"/>
                <a:gd name="T26" fmla="*/ 651 w 1185"/>
                <a:gd name="T27" fmla="*/ 451 h 595"/>
                <a:gd name="T28" fmla="*/ 567 w 1185"/>
                <a:gd name="T29" fmla="*/ 477 h 595"/>
                <a:gd name="T30" fmla="*/ 459 w 1185"/>
                <a:gd name="T31" fmla="*/ 566 h 595"/>
                <a:gd name="T32" fmla="*/ 408 w 1185"/>
                <a:gd name="T33" fmla="*/ 538 h 595"/>
                <a:gd name="T34" fmla="*/ 313 w 1185"/>
                <a:gd name="T35" fmla="*/ 525 h 595"/>
                <a:gd name="T36" fmla="*/ 258 w 1185"/>
                <a:gd name="T37" fmla="*/ 595 h 595"/>
                <a:gd name="T38" fmla="*/ 215 w 1185"/>
                <a:gd name="T39" fmla="*/ 561 h 595"/>
                <a:gd name="T40" fmla="*/ 159 w 1185"/>
                <a:gd name="T41" fmla="*/ 568 h 595"/>
                <a:gd name="T42" fmla="*/ 152 w 1185"/>
                <a:gd name="T43" fmla="*/ 556 h 595"/>
                <a:gd name="T44" fmla="*/ 106 w 1185"/>
                <a:gd name="T45" fmla="*/ 564 h 595"/>
                <a:gd name="T46" fmla="*/ 143 w 1185"/>
                <a:gd name="T47" fmla="*/ 550 h 595"/>
                <a:gd name="T48" fmla="*/ 98 w 1185"/>
                <a:gd name="T49" fmla="*/ 549 h 595"/>
                <a:gd name="T50" fmla="*/ 115 w 1185"/>
                <a:gd name="T51" fmla="*/ 526 h 595"/>
                <a:gd name="T52" fmla="*/ 48 w 1185"/>
                <a:gd name="T53" fmla="*/ 496 h 595"/>
                <a:gd name="T54" fmla="*/ 75 w 1185"/>
                <a:gd name="T55" fmla="*/ 489 h 595"/>
                <a:gd name="T56" fmla="*/ 87 w 1185"/>
                <a:gd name="T57" fmla="*/ 469 h 595"/>
                <a:gd name="T58" fmla="*/ 61 w 1185"/>
                <a:gd name="T59" fmla="*/ 465 h 595"/>
                <a:gd name="T60" fmla="*/ 45 w 1185"/>
                <a:gd name="T61" fmla="*/ 461 h 595"/>
                <a:gd name="T62" fmla="*/ 33 w 1185"/>
                <a:gd name="T63" fmla="*/ 442 h 595"/>
                <a:gd name="T64" fmla="*/ 32 w 1185"/>
                <a:gd name="T65" fmla="*/ 419 h 595"/>
                <a:gd name="T66" fmla="*/ 59 w 1185"/>
                <a:gd name="T67" fmla="*/ 430 h 595"/>
                <a:gd name="T68" fmla="*/ 66 w 1185"/>
                <a:gd name="T69" fmla="*/ 401 h 595"/>
                <a:gd name="T70" fmla="*/ 52 w 1185"/>
                <a:gd name="T71" fmla="*/ 394 h 595"/>
                <a:gd name="T72" fmla="*/ 54 w 1185"/>
                <a:gd name="T73" fmla="*/ 346 h 595"/>
                <a:gd name="T74" fmla="*/ 6 w 1185"/>
                <a:gd name="T75" fmla="*/ 317 h 595"/>
                <a:gd name="T76" fmla="*/ 65 w 1185"/>
                <a:gd name="T77" fmla="*/ 272 h 595"/>
                <a:gd name="T78" fmla="*/ 107 w 1185"/>
                <a:gd name="T79" fmla="*/ 272 h 595"/>
                <a:gd name="T80" fmla="*/ 181 w 1185"/>
                <a:gd name="T81" fmla="*/ 253 h 595"/>
                <a:gd name="T82" fmla="*/ 161 w 1185"/>
                <a:gd name="T83" fmla="*/ 248 h 595"/>
                <a:gd name="T84" fmla="*/ 190 w 1185"/>
                <a:gd name="T85" fmla="*/ 227 h 595"/>
                <a:gd name="T86" fmla="*/ 183 w 1185"/>
                <a:gd name="T87" fmla="*/ 217 h 595"/>
                <a:gd name="T88" fmla="*/ 175 w 1185"/>
                <a:gd name="T89" fmla="*/ 217 h 595"/>
                <a:gd name="T90" fmla="*/ 181 w 1185"/>
                <a:gd name="T91" fmla="*/ 193 h 595"/>
                <a:gd name="T92" fmla="*/ 302 w 1185"/>
                <a:gd name="T93" fmla="*/ 182 h 595"/>
                <a:gd name="T94" fmla="*/ 415 w 1185"/>
                <a:gd name="T95" fmla="*/ 85 h 595"/>
                <a:gd name="T96" fmla="*/ 507 w 1185"/>
                <a:gd name="T97" fmla="*/ 58 h 595"/>
                <a:gd name="T98" fmla="*/ 516 w 1185"/>
                <a:gd name="T99" fmla="*/ 71 h 595"/>
                <a:gd name="T100" fmla="*/ 573 w 1185"/>
                <a:gd name="T101" fmla="*/ 72 h 595"/>
                <a:gd name="T102" fmla="*/ 581 w 1185"/>
                <a:gd name="T103" fmla="*/ 91 h 595"/>
                <a:gd name="T104" fmla="*/ 615 w 1185"/>
                <a:gd name="T105" fmla="*/ 96 h 595"/>
                <a:gd name="T106" fmla="*/ 644 w 1185"/>
                <a:gd name="T107" fmla="*/ 102 h 595"/>
                <a:gd name="T108" fmla="*/ 788 w 1185"/>
                <a:gd name="T109" fmla="*/ 69 h 595"/>
                <a:gd name="T110" fmla="*/ 884 w 1185"/>
                <a:gd name="T111" fmla="*/ 25 h 595"/>
                <a:gd name="T112" fmla="*/ 953 w 1185"/>
                <a:gd name="T113" fmla="*/ 0 h 595"/>
                <a:gd name="T114" fmla="*/ 1028 w 1185"/>
                <a:gd name="T115" fmla="*/ 7 h 595"/>
                <a:gd name="T116" fmla="*/ 1110 w 1185"/>
                <a:gd name="T117" fmla="*/ 69 h 595"/>
                <a:gd name="T118" fmla="*/ 1089 w 1185"/>
                <a:gd name="T119" fmla="*/ 116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595">
                  <a:moveTo>
                    <a:pt x="1185" y="269"/>
                  </a:moveTo>
                  <a:cubicBezTo>
                    <a:pt x="1157" y="298"/>
                    <a:pt x="1157" y="298"/>
                    <a:pt x="1157" y="298"/>
                  </a:cubicBezTo>
                  <a:cubicBezTo>
                    <a:pt x="1148" y="290"/>
                    <a:pt x="1148" y="290"/>
                    <a:pt x="1148" y="290"/>
                  </a:cubicBezTo>
                  <a:cubicBezTo>
                    <a:pt x="1154" y="277"/>
                    <a:pt x="1154" y="277"/>
                    <a:pt x="1154" y="277"/>
                  </a:cubicBezTo>
                  <a:cubicBezTo>
                    <a:pt x="1144" y="272"/>
                    <a:pt x="1144" y="272"/>
                    <a:pt x="1144" y="272"/>
                  </a:cubicBezTo>
                  <a:cubicBezTo>
                    <a:pt x="1131" y="278"/>
                    <a:pt x="1131" y="278"/>
                    <a:pt x="1131" y="278"/>
                  </a:cubicBezTo>
                  <a:cubicBezTo>
                    <a:pt x="1131" y="285"/>
                    <a:pt x="1131" y="285"/>
                    <a:pt x="1131" y="285"/>
                  </a:cubicBezTo>
                  <a:cubicBezTo>
                    <a:pt x="1056" y="300"/>
                    <a:pt x="1056" y="300"/>
                    <a:pt x="1056" y="300"/>
                  </a:cubicBezTo>
                  <a:cubicBezTo>
                    <a:pt x="1055" y="320"/>
                    <a:pt x="1055" y="320"/>
                    <a:pt x="1055" y="320"/>
                  </a:cubicBezTo>
                  <a:cubicBezTo>
                    <a:pt x="1044" y="322"/>
                    <a:pt x="1044" y="322"/>
                    <a:pt x="1044" y="322"/>
                  </a:cubicBezTo>
                  <a:cubicBezTo>
                    <a:pt x="1032" y="312"/>
                    <a:pt x="1032" y="312"/>
                    <a:pt x="1032" y="312"/>
                  </a:cubicBezTo>
                  <a:cubicBezTo>
                    <a:pt x="1025" y="322"/>
                    <a:pt x="1025" y="322"/>
                    <a:pt x="1025" y="322"/>
                  </a:cubicBezTo>
                  <a:cubicBezTo>
                    <a:pt x="945" y="357"/>
                    <a:pt x="945" y="357"/>
                    <a:pt x="945" y="357"/>
                  </a:cubicBezTo>
                  <a:cubicBezTo>
                    <a:pt x="888" y="407"/>
                    <a:pt x="888" y="407"/>
                    <a:pt x="888" y="407"/>
                  </a:cubicBezTo>
                  <a:cubicBezTo>
                    <a:pt x="851" y="423"/>
                    <a:pt x="851" y="423"/>
                    <a:pt x="851" y="423"/>
                  </a:cubicBezTo>
                  <a:cubicBezTo>
                    <a:pt x="822" y="426"/>
                    <a:pt x="822" y="426"/>
                    <a:pt x="822" y="426"/>
                  </a:cubicBezTo>
                  <a:cubicBezTo>
                    <a:pt x="813" y="417"/>
                    <a:pt x="813" y="417"/>
                    <a:pt x="813" y="417"/>
                  </a:cubicBezTo>
                  <a:cubicBezTo>
                    <a:pt x="791" y="417"/>
                    <a:pt x="791" y="417"/>
                    <a:pt x="791" y="417"/>
                  </a:cubicBezTo>
                  <a:cubicBezTo>
                    <a:pt x="719" y="458"/>
                    <a:pt x="719" y="458"/>
                    <a:pt x="719" y="458"/>
                  </a:cubicBezTo>
                  <a:cubicBezTo>
                    <a:pt x="716" y="453"/>
                    <a:pt x="716" y="453"/>
                    <a:pt x="716" y="453"/>
                  </a:cubicBezTo>
                  <a:cubicBezTo>
                    <a:pt x="696" y="457"/>
                    <a:pt x="696" y="457"/>
                    <a:pt x="696" y="457"/>
                  </a:cubicBezTo>
                  <a:cubicBezTo>
                    <a:pt x="701" y="488"/>
                    <a:pt x="701" y="488"/>
                    <a:pt x="701" y="488"/>
                  </a:cubicBezTo>
                  <a:cubicBezTo>
                    <a:pt x="678" y="536"/>
                    <a:pt x="678" y="536"/>
                    <a:pt x="678" y="536"/>
                  </a:cubicBezTo>
                  <a:cubicBezTo>
                    <a:pt x="660" y="534"/>
                    <a:pt x="660" y="534"/>
                    <a:pt x="660" y="534"/>
                  </a:cubicBezTo>
                  <a:cubicBezTo>
                    <a:pt x="663" y="524"/>
                    <a:pt x="663" y="524"/>
                    <a:pt x="663" y="524"/>
                  </a:cubicBezTo>
                  <a:cubicBezTo>
                    <a:pt x="647" y="500"/>
                    <a:pt x="647" y="500"/>
                    <a:pt x="647" y="500"/>
                  </a:cubicBezTo>
                  <a:cubicBezTo>
                    <a:pt x="667" y="472"/>
                    <a:pt x="667" y="472"/>
                    <a:pt x="667" y="472"/>
                  </a:cubicBezTo>
                  <a:cubicBezTo>
                    <a:pt x="651" y="451"/>
                    <a:pt x="651" y="451"/>
                    <a:pt x="651" y="451"/>
                  </a:cubicBezTo>
                  <a:cubicBezTo>
                    <a:pt x="613" y="490"/>
                    <a:pt x="613" y="490"/>
                    <a:pt x="613" y="490"/>
                  </a:cubicBezTo>
                  <a:cubicBezTo>
                    <a:pt x="567" y="477"/>
                    <a:pt x="567" y="477"/>
                    <a:pt x="567" y="477"/>
                  </a:cubicBezTo>
                  <a:cubicBezTo>
                    <a:pt x="537" y="526"/>
                    <a:pt x="537" y="526"/>
                    <a:pt x="537" y="526"/>
                  </a:cubicBezTo>
                  <a:cubicBezTo>
                    <a:pt x="459" y="566"/>
                    <a:pt x="459" y="566"/>
                    <a:pt x="459" y="566"/>
                  </a:cubicBezTo>
                  <a:cubicBezTo>
                    <a:pt x="431" y="563"/>
                    <a:pt x="431" y="563"/>
                    <a:pt x="431" y="563"/>
                  </a:cubicBezTo>
                  <a:cubicBezTo>
                    <a:pt x="408" y="538"/>
                    <a:pt x="408" y="538"/>
                    <a:pt x="408" y="538"/>
                  </a:cubicBezTo>
                  <a:cubicBezTo>
                    <a:pt x="357" y="522"/>
                    <a:pt x="357" y="522"/>
                    <a:pt x="357" y="522"/>
                  </a:cubicBezTo>
                  <a:cubicBezTo>
                    <a:pt x="313" y="525"/>
                    <a:pt x="313" y="525"/>
                    <a:pt x="313" y="525"/>
                  </a:cubicBezTo>
                  <a:cubicBezTo>
                    <a:pt x="309" y="571"/>
                    <a:pt x="309" y="571"/>
                    <a:pt x="309" y="571"/>
                  </a:cubicBezTo>
                  <a:cubicBezTo>
                    <a:pt x="258" y="595"/>
                    <a:pt x="258" y="595"/>
                    <a:pt x="258" y="595"/>
                  </a:cubicBezTo>
                  <a:cubicBezTo>
                    <a:pt x="224" y="583"/>
                    <a:pt x="224" y="583"/>
                    <a:pt x="224" y="583"/>
                  </a:cubicBezTo>
                  <a:cubicBezTo>
                    <a:pt x="215" y="561"/>
                    <a:pt x="215" y="561"/>
                    <a:pt x="215" y="561"/>
                  </a:cubicBezTo>
                  <a:cubicBezTo>
                    <a:pt x="173" y="550"/>
                    <a:pt x="173" y="550"/>
                    <a:pt x="173" y="550"/>
                  </a:cubicBezTo>
                  <a:cubicBezTo>
                    <a:pt x="159" y="568"/>
                    <a:pt x="159" y="568"/>
                    <a:pt x="159" y="568"/>
                  </a:cubicBezTo>
                  <a:cubicBezTo>
                    <a:pt x="145" y="571"/>
                    <a:pt x="145" y="571"/>
                    <a:pt x="145" y="571"/>
                  </a:cubicBezTo>
                  <a:cubicBezTo>
                    <a:pt x="152" y="556"/>
                    <a:pt x="152" y="556"/>
                    <a:pt x="152" y="556"/>
                  </a:cubicBezTo>
                  <a:cubicBezTo>
                    <a:pt x="120" y="571"/>
                    <a:pt x="120" y="571"/>
                    <a:pt x="120" y="571"/>
                  </a:cubicBezTo>
                  <a:cubicBezTo>
                    <a:pt x="106" y="564"/>
                    <a:pt x="106" y="564"/>
                    <a:pt x="106" y="564"/>
                  </a:cubicBezTo>
                  <a:cubicBezTo>
                    <a:pt x="137" y="557"/>
                    <a:pt x="137" y="557"/>
                    <a:pt x="137" y="557"/>
                  </a:cubicBezTo>
                  <a:cubicBezTo>
                    <a:pt x="143" y="550"/>
                    <a:pt x="143" y="550"/>
                    <a:pt x="143" y="550"/>
                  </a:cubicBezTo>
                  <a:cubicBezTo>
                    <a:pt x="160" y="534"/>
                    <a:pt x="160" y="534"/>
                    <a:pt x="160" y="534"/>
                  </a:cubicBezTo>
                  <a:cubicBezTo>
                    <a:pt x="98" y="549"/>
                    <a:pt x="98" y="549"/>
                    <a:pt x="98" y="549"/>
                  </a:cubicBezTo>
                  <a:cubicBezTo>
                    <a:pt x="88" y="542"/>
                    <a:pt x="88" y="542"/>
                    <a:pt x="88" y="542"/>
                  </a:cubicBezTo>
                  <a:cubicBezTo>
                    <a:pt x="115" y="526"/>
                    <a:pt x="115" y="526"/>
                    <a:pt x="115" y="526"/>
                  </a:cubicBezTo>
                  <a:cubicBezTo>
                    <a:pt x="83" y="498"/>
                    <a:pt x="83" y="498"/>
                    <a:pt x="83" y="498"/>
                  </a:cubicBezTo>
                  <a:cubicBezTo>
                    <a:pt x="48" y="496"/>
                    <a:pt x="48" y="496"/>
                    <a:pt x="48" y="496"/>
                  </a:cubicBezTo>
                  <a:cubicBezTo>
                    <a:pt x="48" y="484"/>
                    <a:pt x="48" y="484"/>
                    <a:pt x="48" y="484"/>
                  </a:cubicBezTo>
                  <a:cubicBezTo>
                    <a:pt x="75" y="489"/>
                    <a:pt x="75" y="489"/>
                    <a:pt x="75" y="489"/>
                  </a:cubicBezTo>
                  <a:cubicBezTo>
                    <a:pt x="86" y="487"/>
                    <a:pt x="86" y="487"/>
                    <a:pt x="86" y="487"/>
                  </a:cubicBezTo>
                  <a:cubicBezTo>
                    <a:pt x="87" y="469"/>
                    <a:pt x="87" y="469"/>
                    <a:pt x="87" y="469"/>
                  </a:cubicBezTo>
                  <a:cubicBezTo>
                    <a:pt x="69" y="462"/>
                    <a:pt x="69" y="462"/>
                    <a:pt x="69" y="462"/>
                  </a:cubicBezTo>
                  <a:cubicBezTo>
                    <a:pt x="61" y="465"/>
                    <a:pt x="61" y="465"/>
                    <a:pt x="61" y="465"/>
                  </a:cubicBezTo>
                  <a:cubicBezTo>
                    <a:pt x="53" y="454"/>
                    <a:pt x="53" y="454"/>
                    <a:pt x="53" y="454"/>
                  </a:cubicBezTo>
                  <a:cubicBezTo>
                    <a:pt x="45" y="461"/>
                    <a:pt x="45" y="461"/>
                    <a:pt x="45" y="461"/>
                  </a:cubicBezTo>
                  <a:cubicBezTo>
                    <a:pt x="20" y="451"/>
                    <a:pt x="20" y="451"/>
                    <a:pt x="20" y="451"/>
                  </a:cubicBezTo>
                  <a:cubicBezTo>
                    <a:pt x="33" y="442"/>
                    <a:pt x="33" y="442"/>
                    <a:pt x="33" y="442"/>
                  </a:cubicBezTo>
                  <a:cubicBezTo>
                    <a:pt x="21" y="424"/>
                    <a:pt x="21" y="424"/>
                    <a:pt x="21" y="424"/>
                  </a:cubicBezTo>
                  <a:cubicBezTo>
                    <a:pt x="32" y="419"/>
                    <a:pt x="32" y="419"/>
                    <a:pt x="32" y="419"/>
                  </a:cubicBezTo>
                  <a:cubicBezTo>
                    <a:pt x="51" y="438"/>
                    <a:pt x="51" y="438"/>
                    <a:pt x="51" y="438"/>
                  </a:cubicBezTo>
                  <a:cubicBezTo>
                    <a:pt x="59" y="430"/>
                    <a:pt x="59" y="430"/>
                    <a:pt x="59" y="430"/>
                  </a:cubicBezTo>
                  <a:cubicBezTo>
                    <a:pt x="48" y="416"/>
                    <a:pt x="48" y="416"/>
                    <a:pt x="48" y="416"/>
                  </a:cubicBezTo>
                  <a:cubicBezTo>
                    <a:pt x="66" y="401"/>
                    <a:pt x="66" y="401"/>
                    <a:pt x="66" y="401"/>
                  </a:cubicBezTo>
                  <a:cubicBezTo>
                    <a:pt x="65" y="395"/>
                    <a:pt x="65" y="395"/>
                    <a:pt x="65" y="395"/>
                  </a:cubicBezTo>
                  <a:cubicBezTo>
                    <a:pt x="52" y="394"/>
                    <a:pt x="52" y="394"/>
                    <a:pt x="52" y="394"/>
                  </a:cubicBezTo>
                  <a:cubicBezTo>
                    <a:pt x="40" y="368"/>
                    <a:pt x="40" y="368"/>
                    <a:pt x="40" y="368"/>
                  </a:cubicBezTo>
                  <a:cubicBezTo>
                    <a:pt x="54" y="346"/>
                    <a:pt x="54" y="346"/>
                    <a:pt x="54" y="346"/>
                  </a:cubicBezTo>
                  <a:cubicBezTo>
                    <a:pt x="0" y="358"/>
                    <a:pt x="0" y="358"/>
                    <a:pt x="0" y="358"/>
                  </a:cubicBezTo>
                  <a:cubicBezTo>
                    <a:pt x="6" y="317"/>
                    <a:pt x="6" y="317"/>
                    <a:pt x="6" y="317"/>
                  </a:cubicBezTo>
                  <a:cubicBezTo>
                    <a:pt x="42" y="277"/>
                    <a:pt x="42" y="277"/>
                    <a:pt x="42" y="277"/>
                  </a:cubicBezTo>
                  <a:cubicBezTo>
                    <a:pt x="65" y="272"/>
                    <a:pt x="65" y="272"/>
                    <a:pt x="65" y="272"/>
                  </a:cubicBezTo>
                  <a:cubicBezTo>
                    <a:pt x="88" y="279"/>
                    <a:pt x="88" y="279"/>
                    <a:pt x="88" y="279"/>
                  </a:cubicBezTo>
                  <a:cubicBezTo>
                    <a:pt x="107" y="272"/>
                    <a:pt x="107" y="272"/>
                    <a:pt x="107" y="272"/>
                  </a:cubicBezTo>
                  <a:cubicBezTo>
                    <a:pt x="175" y="265"/>
                    <a:pt x="175" y="265"/>
                    <a:pt x="175" y="265"/>
                  </a:cubicBezTo>
                  <a:cubicBezTo>
                    <a:pt x="181" y="253"/>
                    <a:pt x="181" y="253"/>
                    <a:pt x="181" y="253"/>
                  </a:cubicBezTo>
                  <a:cubicBezTo>
                    <a:pt x="169" y="255"/>
                    <a:pt x="169" y="255"/>
                    <a:pt x="169" y="255"/>
                  </a:cubicBezTo>
                  <a:cubicBezTo>
                    <a:pt x="161" y="248"/>
                    <a:pt x="161" y="248"/>
                    <a:pt x="161" y="248"/>
                  </a:cubicBezTo>
                  <a:cubicBezTo>
                    <a:pt x="231" y="225"/>
                    <a:pt x="231" y="225"/>
                    <a:pt x="231" y="225"/>
                  </a:cubicBezTo>
                  <a:cubicBezTo>
                    <a:pt x="190" y="227"/>
                    <a:pt x="190" y="227"/>
                    <a:pt x="190" y="227"/>
                  </a:cubicBezTo>
                  <a:cubicBezTo>
                    <a:pt x="180" y="220"/>
                    <a:pt x="180" y="220"/>
                    <a:pt x="180" y="220"/>
                  </a:cubicBezTo>
                  <a:cubicBezTo>
                    <a:pt x="182" y="220"/>
                    <a:pt x="183" y="219"/>
                    <a:pt x="183" y="217"/>
                  </a:cubicBezTo>
                  <a:cubicBezTo>
                    <a:pt x="183" y="215"/>
                    <a:pt x="181" y="213"/>
                    <a:pt x="179" y="213"/>
                  </a:cubicBezTo>
                  <a:cubicBezTo>
                    <a:pt x="177" y="213"/>
                    <a:pt x="175" y="215"/>
                    <a:pt x="175" y="217"/>
                  </a:cubicBezTo>
                  <a:cubicBezTo>
                    <a:pt x="170" y="213"/>
                    <a:pt x="170" y="213"/>
                    <a:pt x="170" y="213"/>
                  </a:cubicBezTo>
                  <a:cubicBezTo>
                    <a:pt x="181" y="193"/>
                    <a:pt x="181" y="193"/>
                    <a:pt x="181" y="193"/>
                  </a:cubicBezTo>
                  <a:cubicBezTo>
                    <a:pt x="273" y="191"/>
                    <a:pt x="273" y="191"/>
                    <a:pt x="273" y="191"/>
                  </a:cubicBezTo>
                  <a:cubicBezTo>
                    <a:pt x="302" y="182"/>
                    <a:pt x="302" y="182"/>
                    <a:pt x="302" y="182"/>
                  </a:cubicBezTo>
                  <a:cubicBezTo>
                    <a:pt x="307" y="165"/>
                    <a:pt x="307" y="165"/>
                    <a:pt x="307" y="165"/>
                  </a:cubicBezTo>
                  <a:cubicBezTo>
                    <a:pt x="415" y="85"/>
                    <a:pt x="415" y="85"/>
                    <a:pt x="415" y="85"/>
                  </a:cubicBezTo>
                  <a:cubicBezTo>
                    <a:pt x="498" y="74"/>
                    <a:pt x="498" y="74"/>
                    <a:pt x="498" y="74"/>
                  </a:cubicBezTo>
                  <a:cubicBezTo>
                    <a:pt x="507" y="58"/>
                    <a:pt x="507" y="58"/>
                    <a:pt x="507" y="58"/>
                  </a:cubicBezTo>
                  <a:cubicBezTo>
                    <a:pt x="521" y="61"/>
                    <a:pt x="521" y="61"/>
                    <a:pt x="521" y="61"/>
                  </a:cubicBezTo>
                  <a:cubicBezTo>
                    <a:pt x="516" y="71"/>
                    <a:pt x="516" y="71"/>
                    <a:pt x="516" y="71"/>
                  </a:cubicBezTo>
                  <a:cubicBezTo>
                    <a:pt x="549" y="87"/>
                    <a:pt x="549" y="87"/>
                    <a:pt x="549" y="87"/>
                  </a:cubicBezTo>
                  <a:cubicBezTo>
                    <a:pt x="573" y="72"/>
                    <a:pt x="573" y="72"/>
                    <a:pt x="573" y="72"/>
                  </a:cubicBezTo>
                  <a:cubicBezTo>
                    <a:pt x="586" y="84"/>
                    <a:pt x="586" y="84"/>
                    <a:pt x="586" y="84"/>
                  </a:cubicBezTo>
                  <a:cubicBezTo>
                    <a:pt x="581" y="91"/>
                    <a:pt x="581" y="91"/>
                    <a:pt x="581" y="91"/>
                  </a:cubicBezTo>
                  <a:cubicBezTo>
                    <a:pt x="604" y="104"/>
                    <a:pt x="604" y="104"/>
                    <a:pt x="604" y="104"/>
                  </a:cubicBezTo>
                  <a:cubicBezTo>
                    <a:pt x="615" y="96"/>
                    <a:pt x="615" y="96"/>
                    <a:pt x="615" y="96"/>
                  </a:cubicBezTo>
                  <a:cubicBezTo>
                    <a:pt x="640" y="94"/>
                    <a:pt x="640" y="94"/>
                    <a:pt x="640" y="94"/>
                  </a:cubicBezTo>
                  <a:cubicBezTo>
                    <a:pt x="644" y="102"/>
                    <a:pt x="644" y="102"/>
                    <a:pt x="644" y="102"/>
                  </a:cubicBezTo>
                  <a:cubicBezTo>
                    <a:pt x="735" y="99"/>
                    <a:pt x="735" y="99"/>
                    <a:pt x="735" y="99"/>
                  </a:cubicBezTo>
                  <a:cubicBezTo>
                    <a:pt x="788" y="69"/>
                    <a:pt x="788" y="69"/>
                    <a:pt x="788" y="69"/>
                  </a:cubicBezTo>
                  <a:cubicBezTo>
                    <a:pt x="820" y="70"/>
                    <a:pt x="820" y="70"/>
                    <a:pt x="820" y="70"/>
                  </a:cubicBezTo>
                  <a:cubicBezTo>
                    <a:pt x="884" y="25"/>
                    <a:pt x="884" y="25"/>
                    <a:pt x="884" y="25"/>
                  </a:cubicBezTo>
                  <a:cubicBezTo>
                    <a:pt x="943" y="15"/>
                    <a:pt x="943" y="15"/>
                    <a:pt x="943" y="15"/>
                  </a:cubicBezTo>
                  <a:cubicBezTo>
                    <a:pt x="953" y="0"/>
                    <a:pt x="953" y="0"/>
                    <a:pt x="953" y="0"/>
                  </a:cubicBezTo>
                  <a:cubicBezTo>
                    <a:pt x="1005" y="16"/>
                    <a:pt x="1005" y="16"/>
                    <a:pt x="1005" y="16"/>
                  </a:cubicBezTo>
                  <a:cubicBezTo>
                    <a:pt x="1028" y="7"/>
                    <a:pt x="1028" y="7"/>
                    <a:pt x="1028" y="7"/>
                  </a:cubicBezTo>
                  <a:cubicBezTo>
                    <a:pt x="1060" y="63"/>
                    <a:pt x="1060" y="63"/>
                    <a:pt x="1060" y="63"/>
                  </a:cubicBezTo>
                  <a:cubicBezTo>
                    <a:pt x="1110" y="69"/>
                    <a:pt x="1110" y="69"/>
                    <a:pt x="1110" y="69"/>
                  </a:cubicBezTo>
                  <a:cubicBezTo>
                    <a:pt x="1106" y="106"/>
                    <a:pt x="1106" y="106"/>
                    <a:pt x="1106" y="106"/>
                  </a:cubicBezTo>
                  <a:cubicBezTo>
                    <a:pt x="1089" y="116"/>
                    <a:pt x="1089" y="116"/>
                    <a:pt x="1089" y="116"/>
                  </a:cubicBezTo>
                  <a:lnTo>
                    <a:pt x="1185" y="26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83" name="Freeform 72">
              <a:extLst>
                <a:ext uri="{FF2B5EF4-FFF2-40B4-BE49-F238E27FC236}">
                  <a16:creationId xmlns:a16="http://schemas.microsoft.com/office/drawing/2014/main" id="{1B2252BB-89F1-495B-9AFE-B219C7BA1E88}"/>
                </a:ext>
              </a:extLst>
            </p:cNvPr>
            <p:cNvSpPr>
              <a:spLocks/>
            </p:cNvSpPr>
            <p:nvPr/>
          </p:nvSpPr>
          <p:spPr bwMode="auto">
            <a:xfrm>
              <a:off x="11345863" y="3827463"/>
              <a:ext cx="809625" cy="315913"/>
            </a:xfrm>
            <a:custGeom>
              <a:avLst/>
              <a:gdLst>
                <a:gd name="T0" fmla="*/ 510 w 510"/>
                <a:gd name="T1" fmla="*/ 86 h 199"/>
                <a:gd name="T2" fmla="*/ 506 w 510"/>
                <a:gd name="T3" fmla="*/ 112 h 199"/>
                <a:gd name="T4" fmla="*/ 422 w 510"/>
                <a:gd name="T5" fmla="*/ 113 h 199"/>
                <a:gd name="T6" fmla="*/ 405 w 510"/>
                <a:gd name="T7" fmla="*/ 113 h 199"/>
                <a:gd name="T8" fmla="*/ 389 w 510"/>
                <a:gd name="T9" fmla="*/ 147 h 199"/>
                <a:gd name="T10" fmla="*/ 322 w 510"/>
                <a:gd name="T11" fmla="*/ 177 h 199"/>
                <a:gd name="T12" fmla="*/ 294 w 510"/>
                <a:gd name="T13" fmla="*/ 188 h 199"/>
                <a:gd name="T14" fmla="*/ 231 w 510"/>
                <a:gd name="T15" fmla="*/ 169 h 199"/>
                <a:gd name="T16" fmla="*/ 219 w 510"/>
                <a:gd name="T17" fmla="*/ 187 h 199"/>
                <a:gd name="T18" fmla="*/ 148 w 510"/>
                <a:gd name="T19" fmla="*/ 199 h 199"/>
                <a:gd name="T20" fmla="*/ 161 w 510"/>
                <a:gd name="T21" fmla="*/ 155 h 199"/>
                <a:gd name="T22" fmla="*/ 111 w 510"/>
                <a:gd name="T23" fmla="*/ 86 h 199"/>
                <a:gd name="T24" fmla="*/ 60 w 510"/>
                <a:gd name="T25" fmla="*/ 63 h 199"/>
                <a:gd name="T26" fmla="*/ 45 w 510"/>
                <a:gd name="T27" fmla="*/ 70 h 199"/>
                <a:gd name="T28" fmla="*/ 0 w 510"/>
                <a:gd name="T29" fmla="*/ 61 h 199"/>
                <a:gd name="T30" fmla="*/ 7 w 510"/>
                <a:gd name="T31" fmla="*/ 34 h 199"/>
                <a:gd name="T32" fmla="*/ 115 w 510"/>
                <a:gd name="T33" fmla="*/ 38 h 199"/>
                <a:gd name="T34" fmla="*/ 197 w 510"/>
                <a:gd name="T35" fmla="*/ 15 h 199"/>
                <a:gd name="T36" fmla="*/ 231 w 510"/>
                <a:gd name="T37" fmla="*/ 27 h 199"/>
                <a:gd name="T38" fmla="*/ 249 w 510"/>
                <a:gd name="T39" fmla="*/ 23 h 199"/>
                <a:gd name="T40" fmla="*/ 271 w 510"/>
                <a:gd name="T41" fmla="*/ 28 h 199"/>
                <a:gd name="T42" fmla="*/ 271 w 510"/>
                <a:gd name="T43" fmla="*/ 43 h 199"/>
                <a:gd name="T44" fmla="*/ 344 w 510"/>
                <a:gd name="T45" fmla="*/ 0 h 199"/>
                <a:gd name="T46" fmla="*/ 411 w 510"/>
                <a:gd name="T47" fmla="*/ 5 h 199"/>
                <a:gd name="T48" fmla="*/ 418 w 510"/>
                <a:gd name="T49" fmla="*/ 32 h 199"/>
                <a:gd name="T50" fmla="*/ 475 w 510"/>
                <a:gd name="T51" fmla="*/ 38 h 199"/>
                <a:gd name="T52" fmla="*/ 465 w 510"/>
                <a:gd name="T53" fmla="*/ 69 h 199"/>
                <a:gd name="T54" fmla="*/ 510 w 510"/>
                <a:gd name="T55" fmla="*/ 8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0" h="199">
                  <a:moveTo>
                    <a:pt x="510" y="86"/>
                  </a:moveTo>
                  <a:lnTo>
                    <a:pt x="506" y="112"/>
                  </a:lnTo>
                  <a:lnTo>
                    <a:pt x="422" y="113"/>
                  </a:lnTo>
                  <a:lnTo>
                    <a:pt x="405" y="113"/>
                  </a:lnTo>
                  <a:lnTo>
                    <a:pt x="389" y="147"/>
                  </a:lnTo>
                  <a:lnTo>
                    <a:pt x="322" y="177"/>
                  </a:lnTo>
                  <a:lnTo>
                    <a:pt x="294" y="188"/>
                  </a:lnTo>
                  <a:lnTo>
                    <a:pt x="231" y="169"/>
                  </a:lnTo>
                  <a:lnTo>
                    <a:pt x="219" y="187"/>
                  </a:lnTo>
                  <a:lnTo>
                    <a:pt x="148" y="199"/>
                  </a:lnTo>
                  <a:lnTo>
                    <a:pt x="161" y="155"/>
                  </a:lnTo>
                  <a:lnTo>
                    <a:pt x="111" y="86"/>
                  </a:lnTo>
                  <a:lnTo>
                    <a:pt x="60" y="63"/>
                  </a:lnTo>
                  <a:lnTo>
                    <a:pt x="45" y="70"/>
                  </a:lnTo>
                  <a:lnTo>
                    <a:pt x="0" y="61"/>
                  </a:lnTo>
                  <a:lnTo>
                    <a:pt x="7" y="34"/>
                  </a:lnTo>
                  <a:lnTo>
                    <a:pt x="115" y="38"/>
                  </a:lnTo>
                  <a:lnTo>
                    <a:pt x="197" y="15"/>
                  </a:lnTo>
                  <a:lnTo>
                    <a:pt x="231" y="27"/>
                  </a:lnTo>
                  <a:lnTo>
                    <a:pt x="249" y="23"/>
                  </a:lnTo>
                  <a:lnTo>
                    <a:pt x="271" y="28"/>
                  </a:lnTo>
                  <a:lnTo>
                    <a:pt x="271" y="43"/>
                  </a:lnTo>
                  <a:lnTo>
                    <a:pt x="344" y="0"/>
                  </a:lnTo>
                  <a:lnTo>
                    <a:pt x="411" y="5"/>
                  </a:lnTo>
                  <a:lnTo>
                    <a:pt x="418" y="32"/>
                  </a:lnTo>
                  <a:lnTo>
                    <a:pt x="475" y="38"/>
                  </a:lnTo>
                  <a:lnTo>
                    <a:pt x="465" y="69"/>
                  </a:lnTo>
                  <a:lnTo>
                    <a:pt x="510" y="8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84" name="Freeform 73">
              <a:extLst>
                <a:ext uri="{FF2B5EF4-FFF2-40B4-BE49-F238E27FC236}">
                  <a16:creationId xmlns:a16="http://schemas.microsoft.com/office/drawing/2014/main" id="{C23D170F-A3A1-4FB7-BE9B-3FBFE07A4AD7}"/>
                </a:ext>
              </a:extLst>
            </p:cNvPr>
            <p:cNvSpPr>
              <a:spLocks/>
            </p:cNvSpPr>
            <p:nvPr/>
          </p:nvSpPr>
          <p:spPr bwMode="auto">
            <a:xfrm>
              <a:off x="11857038" y="4006850"/>
              <a:ext cx="331787" cy="246063"/>
            </a:xfrm>
            <a:custGeom>
              <a:avLst/>
              <a:gdLst>
                <a:gd name="T0" fmla="*/ 209 w 209"/>
                <a:gd name="T1" fmla="*/ 110 h 155"/>
                <a:gd name="T2" fmla="*/ 209 w 209"/>
                <a:gd name="T3" fmla="*/ 155 h 155"/>
                <a:gd name="T4" fmla="*/ 186 w 209"/>
                <a:gd name="T5" fmla="*/ 133 h 155"/>
                <a:gd name="T6" fmla="*/ 176 w 209"/>
                <a:gd name="T7" fmla="*/ 144 h 155"/>
                <a:gd name="T8" fmla="*/ 147 w 209"/>
                <a:gd name="T9" fmla="*/ 145 h 155"/>
                <a:gd name="T10" fmla="*/ 132 w 209"/>
                <a:gd name="T11" fmla="*/ 132 h 155"/>
                <a:gd name="T12" fmla="*/ 124 w 209"/>
                <a:gd name="T13" fmla="*/ 144 h 155"/>
                <a:gd name="T14" fmla="*/ 100 w 209"/>
                <a:gd name="T15" fmla="*/ 139 h 155"/>
                <a:gd name="T16" fmla="*/ 39 w 209"/>
                <a:gd name="T17" fmla="*/ 132 h 155"/>
                <a:gd name="T18" fmla="*/ 0 w 209"/>
                <a:gd name="T19" fmla="*/ 64 h 155"/>
                <a:gd name="T20" fmla="*/ 67 w 209"/>
                <a:gd name="T21" fmla="*/ 34 h 155"/>
                <a:gd name="T22" fmla="*/ 83 w 209"/>
                <a:gd name="T23" fmla="*/ 0 h 155"/>
                <a:gd name="T24" fmla="*/ 100 w 209"/>
                <a:gd name="T25" fmla="*/ 0 h 155"/>
                <a:gd name="T26" fmla="*/ 96 w 209"/>
                <a:gd name="T27" fmla="*/ 7 h 155"/>
                <a:gd name="T28" fmla="*/ 137 w 209"/>
                <a:gd name="T29" fmla="*/ 11 h 155"/>
                <a:gd name="T30" fmla="*/ 131 w 209"/>
                <a:gd name="T31" fmla="*/ 41 h 155"/>
                <a:gd name="T32" fmla="*/ 154 w 209"/>
                <a:gd name="T33" fmla="*/ 62 h 155"/>
                <a:gd name="T34" fmla="*/ 186 w 209"/>
                <a:gd name="T35" fmla="*/ 62 h 155"/>
                <a:gd name="T36" fmla="*/ 188 w 209"/>
                <a:gd name="T37" fmla="*/ 85 h 155"/>
                <a:gd name="T38" fmla="*/ 167 w 209"/>
                <a:gd name="T39" fmla="*/ 91 h 155"/>
                <a:gd name="T40" fmla="*/ 209 w 209"/>
                <a:gd name="T41" fmla="*/ 11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55">
                  <a:moveTo>
                    <a:pt x="209" y="110"/>
                  </a:moveTo>
                  <a:lnTo>
                    <a:pt x="209" y="155"/>
                  </a:lnTo>
                  <a:lnTo>
                    <a:pt x="186" y="133"/>
                  </a:lnTo>
                  <a:lnTo>
                    <a:pt x="176" y="144"/>
                  </a:lnTo>
                  <a:lnTo>
                    <a:pt x="147" y="145"/>
                  </a:lnTo>
                  <a:lnTo>
                    <a:pt x="132" y="132"/>
                  </a:lnTo>
                  <a:lnTo>
                    <a:pt x="124" y="144"/>
                  </a:lnTo>
                  <a:lnTo>
                    <a:pt x="100" y="139"/>
                  </a:lnTo>
                  <a:lnTo>
                    <a:pt x="39" y="132"/>
                  </a:lnTo>
                  <a:lnTo>
                    <a:pt x="0" y="64"/>
                  </a:lnTo>
                  <a:lnTo>
                    <a:pt x="67" y="34"/>
                  </a:lnTo>
                  <a:lnTo>
                    <a:pt x="83" y="0"/>
                  </a:lnTo>
                  <a:lnTo>
                    <a:pt x="100" y="0"/>
                  </a:lnTo>
                  <a:lnTo>
                    <a:pt x="96" y="7"/>
                  </a:lnTo>
                  <a:lnTo>
                    <a:pt x="137" y="11"/>
                  </a:lnTo>
                  <a:lnTo>
                    <a:pt x="131" y="41"/>
                  </a:lnTo>
                  <a:lnTo>
                    <a:pt x="154" y="62"/>
                  </a:lnTo>
                  <a:lnTo>
                    <a:pt x="186" y="62"/>
                  </a:lnTo>
                  <a:lnTo>
                    <a:pt x="188" y="85"/>
                  </a:lnTo>
                  <a:lnTo>
                    <a:pt x="167" y="91"/>
                  </a:lnTo>
                  <a:lnTo>
                    <a:pt x="209" y="11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85" name="Freeform 74">
              <a:extLst>
                <a:ext uri="{FF2B5EF4-FFF2-40B4-BE49-F238E27FC236}">
                  <a16:creationId xmlns:a16="http://schemas.microsoft.com/office/drawing/2014/main" id="{227A59E2-D97A-4AD3-ADFC-8C885DBF0A9C}"/>
                </a:ext>
              </a:extLst>
            </p:cNvPr>
            <p:cNvSpPr>
              <a:spLocks/>
            </p:cNvSpPr>
            <p:nvPr/>
          </p:nvSpPr>
          <p:spPr bwMode="auto">
            <a:xfrm>
              <a:off x="11133138" y="4695825"/>
              <a:ext cx="755650" cy="944563"/>
            </a:xfrm>
            <a:custGeom>
              <a:avLst/>
              <a:gdLst>
                <a:gd name="T0" fmla="*/ 415 w 476"/>
                <a:gd name="T1" fmla="*/ 98 h 595"/>
                <a:gd name="T2" fmla="*/ 415 w 476"/>
                <a:gd name="T3" fmla="*/ 143 h 595"/>
                <a:gd name="T4" fmla="*/ 436 w 476"/>
                <a:gd name="T5" fmla="*/ 185 h 595"/>
                <a:gd name="T6" fmla="*/ 437 w 476"/>
                <a:gd name="T7" fmla="*/ 306 h 595"/>
                <a:gd name="T8" fmla="*/ 148 w 476"/>
                <a:gd name="T9" fmla="*/ 594 h 595"/>
                <a:gd name="T10" fmla="*/ 111 w 476"/>
                <a:gd name="T11" fmla="*/ 595 h 595"/>
                <a:gd name="T12" fmla="*/ 57 w 476"/>
                <a:gd name="T13" fmla="*/ 571 h 595"/>
                <a:gd name="T14" fmla="*/ 49 w 476"/>
                <a:gd name="T15" fmla="*/ 517 h 595"/>
                <a:gd name="T16" fmla="*/ 100 w 476"/>
                <a:gd name="T17" fmla="*/ 418 h 595"/>
                <a:gd name="T18" fmla="*/ 66 w 476"/>
                <a:gd name="T19" fmla="*/ 373 h 595"/>
                <a:gd name="T20" fmla="*/ 38 w 476"/>
                <a:gd name="T21" fmla="*/ 384 h 595"/>
                <a:gd name="T22" fmla="*/ 15 w 476"/>
                <a:gd name="T23" fmla="*/ 308 h 595"/>
                <a:gd name="T24" fmla="*/ 0 w 476"/>
                <a:gd name="T25" fmla="*/ 302 h 595"/>
                <a:gd name="T26" fmla="*/ 10 w 476"/>
                <a:gd name="T27" fmla="*/ 269 h 595"/>
                <a:gd name="T28" fmla="*/ 32 w 476"/>
                <a:gd name="T29" fmla="*/ 271 h 595"/>
                <a:gd name="T30" fmla="*/ 60 w 476"/>
                <a:gd name="T31" fmla="*/ 213 h 595"/>
                <a:gd name="T32" fmla="*/ 54 w 476"/>
                <a:gd name="T33" fmla="*/ 176 h 595"/>
                <a:gd name="T34" fmla="*/ 78 w 476"/>
                <a:gd name="T35" fmla="*/ 171 h 595"/>
                <a:gd name="T36" fmla="*/ 82 w 476"/>
                <a:gd name="T37" fmla="*/ 177 h 595"/>
                <a:gd name="T38" fmla="*/ 169 w 476"/>
                <a:gd name="T39" fmla="*/ 127 h 595"/>
                <a:gd name="T40" fmla="*/ 196 w 476"/>
                <a:gd name="T41" fmla="*/ 127 h 595"/>
                <a:gd name="T42" fmla="*/ 206 w 476"/>
                <a:gd name="T43" fmla="*/ 138 h 595"/>
                <a:gd name="T44" fmla="*/ 242 w 476"/>
                <a:gd name="T45" fmla="*/ 134 h 595"/>
                <a:gd name="T46" fmla="*/ 286 w 476"/>
                <a:gd name="T47" fmla="*/ 115 h 595"/>
                <a:gd name="T48" fmla="*/ 356 w 476"/>
                <a:gd name="T49" fmla="*/ 54 h 595"/>
                <a:gd name="T50" fmla="*/ 452 w 476"/>
                <a:gd name="T51" fmla="*/ 12 h 595"/>
                <a:gd name="T52" fmla="*/ 461 w 476"/>
                <a:gd name="T53" fmla="*/ 0 h 595"/>
                <a:gd name="T54" fmla="*/ 476 w 476"/>
                <a:gd name="T55" fmla="*/ 12 h 595"/>
                <a:gd name="T56" fmla="*/ 449 w 476"/>
                <a:gd name="T57" fmla="*/ 75 h 595"/>
                <a:gd name="T58" fmla="*/ 415 w 476"/>
                <a:gd name="T59" fmla="*/ 98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6" h="595">
                  <a:moveTo>
                    <a:pt x="415" y="98"/>
                  </a:moveTo>
                  <a:lnTo>
                    <a:pt x="415" y="143"/>
                  </a:lnTo>
                  <a:lnTo>
                    <a:pt x="436" y="185"/>
                  </a:lnTo>
                  <a:lnTo>
                    <a:pt x="437" y="306"/>
                  </a:lnTo>
                  <a:lnTo>
                    <a:pt x="148" y="594"/>
                  </a:lnTo>
                  <a:lnTo>
                    <a:pt x="111" y="595"/>
                  </a:lnTo>
                  <a:lnTo>
                    <a:pt x="57" y="571"/>
                  </a:lnTo>
                  <a:lnTo>
                    <a:pt x="49" y="517"/>
                  </a:lnTo>
                  <a:lnTo>
                    <a:pt x="100" y="418"/>
                  </a:lnTo>
                  <a:lnTo>
                    <a:pt x="66" y="373"/>
                  </a:lnTo>
                  <a:lnTo>
                    <a:pt x="38" y="384"/>
                  </a:lnTo>
                  <a:lnTo>
                    <a:pt x="15" y="308"/>
                  </a:lnTo>
                  <a:lnTo>
                    <a:pt x="0" y="302"/>
                  </a:lnTo>
                  <a:lnTo>
                    <a:pt x="10" y="269"/>
                  </a:lnTo>
                  <a:lnTo>
                    <a:pt x="32" y="271"/>
                  </a:lnTo>
                  <a:lnTo>
                    <a:pt x="60" y="213"/>
                  </a:lnTo>
                  <a:lnTo>
                    <a:pt x="54" y="176"/>
                  </a:lnTo>
                  <a:lnTo>
                    <a:pt x="78" y="171"/>
                  </a:lnTo>
                  <a:lnTo>
                    <a:pt x="82" y="177"/>
                  </a:lnTo>
                  <a:lnTo>
                    <a:pt x="169" y="127"/>
                  </a:lnTo>
                  <a:lnTo>
                    <a:pt x="196" y="127"/>
                  </a:lnTo>
                  <a:lnTo>
                    <a:pt x="206" y="138"/>
                  </a:lnTo>
                  <a:lnTo>
                    <a:pt x="242" y="134"/>
                  </a:lnTo>
                  <a:lnTo>
                    <a:pt x="286" y="115"/>
                  </a:lnTo>
                  <a:lnTo>
                    <a:pt x="356" y="54"/>
                  </a:lnTo>
                  <a:lnTo>
                    <a:pt x="452" y="12"/>
                  </a:lnTo>
                  <a:lnTo>
                    <a:pt x="461" y="0"/>
                  </a:lnTo>
                  <a:lnTo>
                    <a:pt x="476" y="12"/>
                  </a:lnTo>
                  <a:lnTo>
                    <a:pt x="449" y="75"/>
                  </a:lnTo>
                  <a:lnTo>
                    <a:pt x="415" y="9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86" name="Freeform 75">
              <a:extLst>
                <a:ext uri="{FF2B5EF4-FFF2-40B4-BE49-F238E27FC236}">
                  <a16:creationId xmlns:a16="http://schemas.microsoft.com/office/drawing/2014/main" id="{4B1B59DB-F9B7-4144-BAD5-DD84946D4FDA}"/>
                </a:ext>
              </a:extLst>
            </p:cNvPr>
            <p:cNvSpPr>
              <a:spLocks/>
            </p:cNvSpPr>
            <p:nvPr/>
          </p:nvSpPr>
          <p:spPr bwMode="auto">
            <a:xfrm>
              <a:off x="11123613" y="5287963"/>
              <a:ext cx="168275" cy="287338"/>
            </a:xfrm>
            <a:custGeom>
              <a:avLst/>
              <a:gdLst>
                <a:gd name="T0" fmla="*/ 106 w 106"/>
                <a:gd name="T1" fmla="*/ 45 h 181"/>
                <a:gd name="T2" fmla="*/ 55 w 106"/>
                <a:gd name="T3" fmla="*/ 144 h 181"/>
                <a:gd name="T4" fmla="*/ 28 w 106"/>
                <a:gd name="T5" fmla="*/ 176 h 181"/>
                <a:gd name="T6" fmla="*/ 0 w 106"/>
                <a:gd name="T7" fmla="*/ 181 h 181"/>
                <a:gd name="T8" fmla="*/ 44 w 106"/>
                <a:gd name="T9" fmla="*/ 11 h 181"/>
                <a:gd name="T10" fmla="*/ 72 w 106"/>
                <a:gd name="T11" fmla="*/ 0 h 181"/>
                <a:gd name="T12" fmla="*/ 106 w 106"/>
                <a:gd name="T13" fmla="*/ 45 h 181"/>
              </a:gdLst>
              <a:ahLst/>
              <a:cxnLst>
                <a:cxn ang="0">
                  <a:pos x="T0" y="T1"/>
                </a:cxn>
                <a:cxn ang="0">
                  <a:pos x="T2" y="T3"/>
                </a:cxn>
                <a:cxn ang="0">
                  <a:pos x="T4" y="T5"/>
                </a:cxn>
                <a:cxn ang="0">
                  <a:pos x="T6" y="T7"/>
                </a:cxn>
                <a:cxn ang="0">
                  <a:pos x="T8" y="T9"/>
                </a:cxn>
                <a:cxn ang="0">
                  <a:pos x="T10" y="T11"/>
                </a:cxn>
                <a:cxn ang="0">
                  <a:pos x="T12" y="T13"/>
                </a:cxn>
              </a:cxnLst>
              <a:rect l="0" t="0" r="r" b="b"/>
              <a:pathLst>
                <a:path w="106" h="181">
                  <a:moveTo>
                    <a:pt x="106" y="45"/>
                  </a:moveTo>
                  <a:lnTo>
                    <a:pt x="55" y="144"/>
                  </a:lnTo>
                  <a:lnTo>
                    <a:pt x="28" y="176"/>
                  </a:lnTo>
                  <a:lnTo>
                    <a:pt x="0" y="181"/>
                  </a:lnTo>
                  <a:lnTo>
                    <a:pt x="44" y="11"/>
                  </a:lnTo>
                  <a:lnTo>
                    <a:pt x="72" y="0"/>
                  </a:lnTo>
                  <a:lnTo>
                    <a:pt x="106" y="4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87" name="Freeform 76">
              <a:extLst>
                <a:ext uri="{FF2B5EF4-FFF2-40B4-BE49-F238E27FC236}">
                  <a16:creationId xmlns:a16="http://schemas.microsoft.com/office/drawing/2014/main" id="{C1FF11A3-3939-4222-A58C-0BBDA9B0948B}"/>
                </a:ext>
              </a:extLst>
            </p:cNvPr>
            <p:cNvSpPr>
              <a:spLocks/>
            </p:cNvSpPr>
            <p:nvPr/>
          </p:nvSpPr>
          <p:spPr bwMode="auto">
            <a:xfrm>
              <a:off x="7772400" y="2505075"/>
              <a:ext cx="857250" cy="1176338"/>
            </a:xfrm>
            <a:custGeom>
              <a:avLst/>
              <a:gdLst>
                <a:gd name="T0" fmla="*/ 314 w 446"/>
                <a:gd name="T1" fmla="*/ 375 h 611"/>
                <a:gd name="T2" fmla="*/ 315 w 446"/>
                <a:gd name="T3" fmla="*/ 379 h 611"/>
                <a:gd name="T4" fmla="*/ 334 w 446"/>
                <a:gd name="T5" fmla="*/ 413 h 611"/>
                <a:gd name="T6" fmla="*/ 370 w 446"/>
                <a:gd name="T7" fmla="*/ 477 h 611"/>
                <a:gd name="T8" fmla="*/ 384 w 446"/>
                <a:gd name="T9" fmla="*/ 508 h 611"/>
                <a:gd name="T10" fmla="*/ 384 w 446"/>
                <a:gd name="T11" fmla="*/ 510 h 611"/>
                <a:gd name="T12" fmla="*/ 368 w 446"/>
                <a:gd name="T13" fmla="*/ 527 h 611"/>
                <a:gd name="T14" fmla="*/ 348 w 446"/>
                <a:gd name="T15" fmla="*/ 551 h 611"/>
                <a:gd name="T16" fmla="*/ 374 w 446"/>
                <a:gd name="T17" fmla="*/ 577 h 611"/>
                <a:gd name="T18" fmla="*/ 357 w 446"/>
                <a:gd name="T19" fmla="*/ 583 h 611"/>
                <a:gd name="T20" fmla="*/ 262 w 446"/>
                <a:gd name="T21" fmla="*/ 605 h 611"/>
                <a:gd name="T22" fmla="*/ 261 w 446"/>
                <a:gd name="T23" fmla="*/ 587 h 611"/>
                <a:gd name="T24" fmla="*/ 219 w 446"/>
                <a:gd name="T25" fmla="*/ 611 h 611"/>
                <a:gd name="T26" fmla="*/ 174 w 446"/>
                <a:gd name="T27" fmla="*/ 583 h 611"/>
                <a:gd name="T28" fmla="*/ 126 w 446"/>
                <a:gd name="T29" fmla="*/ 573 h 611"/>
                <a:gd name="T30" fmla="*/ 73 w 446"/>
                <a:gd name="T31" fmla="*/ 536 h 611"/>
                <a:gd name="T32" fmla="*/ 112 w 446"/>
                <a:gd name="T33" fmla="*/ 482 h 611"/>
                <a:gd name="T34" fmla="*/ 76 w 446"/>
                <a:gd name="T35" fmla="*/ 457 h 611"/>
                <a:gd name="T36" fmla="*/ 20 w 446"/>
                <a:gd name="T37" fmla="*/ 432 h 611"/>
                <a:gd name="T38" fmla="*/ 8 w 446"/>
                <a:gd name="T39" fmla="*/ 382 h 611"/>
                <a:gd name="T40" fmla="*/ 8 w 446"/>
                <a:gd name="T41" fmla="*/ 333 h 611"/>
                <a:gd name="T42" fmla="*/ 18 w 446"/>
                <a:gd name="T43" fmla="*/ 289 h 611"/>
                <a:gd name="T44" fmla="*/ 18 w 446"/>
                <a:gd name="T45" fmla="*/ 261 h 611"/>
                <a:gd name="T46" fmla="*/ 46 w 446"/>
                <a:gd name="T47" fmla="*/ 238 h 611"/>
                <a:gd name="T48" fmla="*/ 45 w 446"/>
                <a:gd name="T49" fmla="*/ 227 h 611"/>
                <a:gd name="T50" fmla="*/ 60 w 446"/>
                <a:gd name="T51" fmla="*/ 209 h 611"/>
                <a:gd name="T52" fmla="*/ 43 w 446"/>
                <a:gd name="T53" fmla="*/ 185 h 611"/>
                <a:gd name="T54" fmla="*/ 70 w 446"/>
                <a:gd name="T55" fmla="*/ 131 h 611"/>
                <a:gd name="T56" fmla="*/ 108 w 446"/>
                <a:gd name="T57" fmla="*/ 109 h 611"/>
                <a:gd name="T58" fmla="*/ 136 w 446"/>
                <a:gd name="T59" fmla="*/ 94 h 611"/>
                <a:gd name="T60" fmla="*/ 160 w 446"/>
                <a:gd name="T61" fmla="*/ 89 h 611"/>
                <a:gd name="T62" fmla="*/ 151 w 446"/>
                <a:gd name="T63" fmla="*/ 45 h 611"/>
                <a:gd name="T64" fmla="*/ 158 w 446"/>
                <a:gd name="T65" fmla="*/ 34 h 611"/>
                <a:gd name="T66" fmla="*/ 143 w 446"/>
                <a:gd name="T67" fmla="*/ 0 h 611"/>
                <a:gd name="T68" fmla="*/ 198 w 446"/>
                <a:gd name="T69" fmla="*/ 33 h 611"/>
                <a:gd name="T70" fmla="*/ 211 w 446"/>
                <a:gd name="T71" fmla="*/ 47 h 611"/>
                <a:gd name="T72" fmla="*/ 266 w 446"/>
                <a:gd name="T73" fmla="*/ 33 h 611"/>
                <a:gd name="T74" fmla="*/ 244 w 446"/>
                <a:gd name="T75" fmla="*/ 72 h 611"/>
                <a:gd name="T76" fmla="*/ 272 w 446"/>
                <a:gd name="T77" fmla="*/ 74 h 611"/>
                <a:gd name="T78" fmla="*/ 324 w 446"/>
                <a:gd name="T79" fmla="*/ 37 h 611"/>
                <a:gd name="T80" fmla="*/ 376 w 446"/>
                <a:gd name="T81" fmla="*/ 24 h 611"/>
                <a:gd name="T82" fmla="*/ 405 w 446"/>
                <a:gd name="T83" fmla="*/ 93 h 611"/>
                <a:gd name="T84" fmla="*/ 413 w 446"/>
                <a:gd name="T85" fmla="*/ 121 h 611"/>
                <a:gd name="T86" fmla="*/ 415 w 446"/>
                <a:gd name="T87" fmla="*/ 140 h 611"/>
                <a:gd name="T88" fmla="*/ 403 w 446"/>
                <a:gd name="T89" fmla="*/ 152 h 611"/>
                <a:gd name="T90" fmla="*/ 423 w 446"/>
                <a:gd name="T91" fmla="*/ 182 h 611"/>
                <a:gd name="T92" fmla="*/ 435 w 446"/>
                <a:gd name="T93" fmla="*/ 268 h 611"/>
                <a:gd name="T94" fmla="*/ 397 w 446"/>
                <a:gd name="T95" fmla="*/ 321 h 611"/>
                <a:gd name="T96" fmla="*/ 332 w 446"/>
                <a:gd name="T97" fmla="*/ 363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6" h="611">
                  <a:moveTo>
                    <a:pt x="314" y="362"/>
                  </a:moveTo>
                  <a:cubicBezTo>
                    <a:pt x="314" y="375"/>
                    <a:pt x="314" y="375"/>
                    <a:pt x="314" y="375"/>
                  </a:cubicBezTo>
                  <a:cubicBezTo>
                    <a:pt x="314" y="375"/>
                    <a:pt x="314" y="375"/>
                    <a:pt x="314" y="375"/>
                  </a:cubicBezTo>
                  <a:cubicBezTo>
                    <a:pt x="314" y="377"/>
                    <a:pt x="314" y="377"/>
                    <a:pt x="314" y="377"/>
                  </a:cubicBezTo>
                  <a:cubicBezTo>
                    <a:pt x="315" y="378"/>
                    <a:pt x="315" y="378"/>
                    <a:pt x="315" y="378"/>
                  </a:cubicBezTo>
                  <a:cubicBezTo>
                    <a:pt x="315" y="379"/>
                    <a:pt x="315" y="379"/>
                    <a:pt x="315" y="379"/>
                  </a:cubicBezTo>
                  <a:cubicBezTo>
                    <a:pt x="332" y="394"/>
                    <a:pt x="332" y="394"/>
                    <a:pt x="332" y="394"/>
                  </a:cubicBezTo>
                  <a:cubicBezTo>
                    <a:pt x="333" y="399"/>
                    <a:pt x="333" y="399"/>
                    <a:pt x="333" y="399"/>
                  </a:cubicBezTo>
                  <a:cubicBezTo>
                    <a:pt x="334" y="413"/>
                    <a:pt x="334" y="413"/>
                    <a:pt x="334" y="413"/>
                  </a:cubicBezTo>
                  <a:cubicBezTo>
                    <a:pt x="334" y="413"/>
                    <a:pt x="334" y="413"/>
                    <a:pt x="334" y="413"/>
                  </a:cubicBezTo>
                  <a:cubicBezTo>
                    <a:pt x="334" y="417"/>
                    <a:pt x="334" y="420"/>
                    <a:pt x="334" y="424"/>
                  </a:cubicBezTo>
                  <a:cubicBezTo>
                    <a:pt x="346" y="441"/>
                    <a:pt x="358" y="459"/>
                    <a:pt x="370" y="477"/>
                  </a:cubicBezTo>
                  <a:cubicBezTo>
                    <a:pt x="382" y="486"/>
                    <a:pt x="393" y="495"/>
                    <a:pt x="405" y="505"/>
                  </a:cubicBezTo>
                  <a:cubicBezTo>
                    <a:pt x="404" y="508"/>
                    <a:pt x="404" y="508"/>
                    <a:pt x="404" y="508"/>
                  </a:cubicBezTo>
                  <a:cubicBezTo>
                    <a:pt x="384" y="508"/>
                    <a:pt x="384" y="508"/>
                    <a:pt x="384" y="508"/>
                  </a:cubicBezTo>
                  <a:cubicBezTo>
                    <a:pt x="384" y="510"/>
                    <a:pt x="384" y="510"/>
                    <a:pt x="384" y="510"/>
                  </a:cubicBezTo>
                  <a:cubicBezTo>
                    <a:pt x="384" y="510"/>
                    <a:pt x="384" y="510"/>
                    <a:pt x="384" y="510"/>
                  </a:cubicBezTo>
                  <a:cubicBezTo>
                    <a:pt x="384" y="510"/>
                    <a:pt x="384" y="510"/>
                    <a:pt x="384" y="510"/>
                  </a:cubicBezTo>
                  <a:cubicBezTo>
                    <a:pt x="384" y="510"/>
                    <a:pt x="384" y="510"/>
                    <a:pt x="384" y="510"/>
                  </a:cubicBezTo>
                  <a:cubicBezTo>
                    <a:pt x="385" y="528"/>
                    <a:pt x="385" y="528"/>
                    <a:pt x="385" y="528"/>
                  </a:cubicBezTo>
                  <a:cubicBezTo>
                    <a:pt x="368" y="527"/>
                    <a:pt x="368" y="527"/>
                    <a:pt x="368" y="527"/>
                  </a:cubicBezTo>
                  <a:cubicBezTo>
                    <a:pt x="348" y="549"/>
                    <a:pt x="348" y="549"/>
                    <a:pt x="348" y="549"/>
                  </a:cubicBezTo>
                  <a:cubicBezTo>
                    <a:pt x="349" y="550"/>
                    <a:pt x="349" y="550"/>
                    <a:pt x="349" y="550"/>
                  </a:cubicBezTo>
                  <a:cubicBezTo>
                    <a:pt x="348" y="551"/>
                    <a:pt x="348" y="551"/>
                    <a:pt x="348" y="551"/>
                  </a:cubicBezTo>
                  <a:cubicBezTo>
                    <a:pt x="348" y="551"/>
                    <a:pt x="348" y="551"/>
                    <a:pt x="348" y="551"/>
                  </a:cubicBezTo>
                  <a:cubicBezTo>
                    <a:pt x="348" y="551"/>
                    <a:pt x="348" y="551"/>
                    <a:pt x="348" y="551"/>
                  </a:cubicBezTo>
                  <a:cubicBezTo>
                    <a:pt x="374" y="577"/>
                    <a:pt x="374" y="577"/>
                    <a:pt x="374" y="577"/>
                  </a:cubicBezTo>
                  <a:cubicBezTo>
                    <a:pt x="375" y="592"/>
                    <a:pt x="375" y="592"/>
                    <a:pt x="375" y="592"/>
                  </a:cubicBezTo>
                  <a:cubicBezTo>
                    <a:pt x="367" y="592"/>
                    <a:pt x="367" y="592"/>
                    <a:pt x="367" y="592"/>
                  </a:cubicBezTo>
                  <a:cubicBezTo>
                    <a:pt x="357" y="583"/>
                    <a:pt x="357" y="583"/>
                    <a:pt x="357" y="583"/>
                  </a:cubicBezTo>
                  <a:cubicBezTo>
                    <a:pt x="299" y="583"/>
                    <a:pt x="299" y="583"/>
                    <a:pt x="299" y="583"/>
                  </a:cubicBezTo>
                  <a:cubicBezTo>
                    <a:pt x="276" y="604"/>
                    <a:pt x="276" y="604"/>
                    <a:pt x="276" y="604"/>
                  </a:cubicBezTo>
                  <a:cubicBezTo>
                    <a:pt x="262" y="605"/>
                    <a:pt x="262" y="605"/>
                    <a:pt x="262" y="605"/>
                  </a:cubicBezTo>
                  <a:cubicBezTo>
                    <a:pt x="262" y="589"/>
                    <a:pt x="262" y="589"/>
                    <a:pt x="262" y="589"/>
                  </a:cubicBezTo>
                  <a:cubicBezTo>
                    <a:pt x="261" y="589"/>
                    <a:pt x="261" y="589"/>
                    <a:pt x="261" y="589"/>
                  </a:cubicBezTo>
                  <a:cubicBezTo>
                    <a:pt x="261" y="587"/>
                    <a:pt x="261" y="587"/>
                    <a:pt x="261" y="587"/>
                  </a:cubicBezTo>
                  <a:cubicBezTo>
                    <a:pt x="232" y="587"/>
                    <a:pt x="232" y="587"/>
                    <a:pt x="232" y="587"/>
                  </a:cubicBezTo>
                  <a:cubicBezTo>
                    <a:pt x="230" y="611"/>
                    <a:pt x="230" y="611"/>
                    <a:pt x="230" y="611"/>
                  </a:cubicBezTo>
                  <a:cubicBezTo>
                    <a:pt x="219" y="611"/>
                    <a:pt x="219" y="611"/>
                    <a:pt x="219" y="611"/>
                  </a:cubicBezTo>
                  <a:cubicBezTo>
                    <a:pt x="202" y="594"/>
                    <a:pt x="202" y="594"/>
                    <a:pt x="202" y="594"/>
                  </a:cubicBezTo>
                  <a:cubicBezTo>
                    <a:pt x="187" y="595"/>
                    <a:pt x="187" y="595"/>
                    <a:pt x="187" y="595"/>
                  </a:cubicBezTo>
                  <a:cubicBezTo>
                    <a:pt x="174" y="583"/>
                    <a:pt x="174" y="583"/>
                    <a:pt x="174" y="583"/>
                  </a:cubicBezTo>
                  <a:cubicBezTo>
                    <a:pt x="148" y="583"/>
                    <a:pt x="148" y="583"/>
                    <a:pt x="148" y="583"/>
                  </a:cubicBezTo>
                  <a:cubicBezTo>
                    <a:pt x="139" y="573"/>
                    <a:pt x="139" y="573"/>
                    <a:pt x="139" y="573"/>
                  </a:cubicBezTo>
                  <a:cubicBezTo>
                    <a:pt x="126" y="573"/>
                    <a:pt x="126" y="573"/>
                    <a:pt x="126" y="573"/>
                  </a:cubicBezTo>
                  <a:cubicBezTo>
                    <a:pt x="126" y="586"/>
                    <a:pt x="126" y="586"/>
                    <a:pt x="126" y="586"/>
                  </a:cubicBezTo>
                  <a:cubicBezTo>
                    <a:pt x="73" y="586"/>
                    <a:pt x="73" y="586"/>
                    <a:pt x="73" y="586"/>
                  </a:cubicBezTo>
                  <a:cubicBezTo>
                    <a:pt x="73" y="536"/>
                    <a:pt x="73" y="536"/>
                    <a:pt x="73" y="536"/>
                  </a:cubicBezTo>
                  <a:cubicBezTo>
                    <a:pt x="92" y="516"/>
                    <a:pt x="92" y="516"/>
                    <a:pt x="92" y="516"/>
                  </a:cubicBezTo>
                  <a:cubicBezTo>
                    <a:pt x="92" y="503"/>
                    <a:pt x="92" y="503"/>
                    <a:pt x="92" y="503"/>
                  </a:cubicBezTo>
                  <a:cubicBezTo>
                    <a:pt x="112" y="482"/>
                    <a:pt x="112" y="482"/>
                    <a:pt x="112" y="482"/>
                  </a:cubicBezTo>
                  <a:cubicBezTo>
                    <a:pt x="112" y="471"/>
                    <a:pt x="112" y="471"/>
                    <a:pt x="112" y="471"/>
                  </a:cubicBezTo>
                  <a:cubicBezTo>
                    <a:pt x="94" y="471"/>
                    <a:pt x="94" y="471"/>
                    <a:pt x="94" y="471"/>
                  </a:cubicBezTo>
                  <a:cubicBezTo>
                    <a:pt x="76" y="457"/>
                    <a:pt x="76" y="457"/>
                    <a:pt x="76" y="457"/>
                  </a:cubicBezTo>
                  <a:cubicBezTo>
                    <a:pt x="66" y="457"/>
                    <a:pt x="66" y="457"/>
                    <a:pt x="66" y="457"/>
                  </a:cubicBezTo>
                  <a:cubicBezTo>
                    <a:pt x="47" y="458"/>
                    <a:pt x="47" y="458"/>
                    <a:pt x="47" y="458"/>
                  </a:cubicBezTo>
                  <a:cubicBezTo>
                    <a:pt x="20" y="432"/>
                    <a:pt x="20" y="432"/>
                    <a:pt x="20" y="432"/>
                  </a:cubicBezTo>
                  <a:cubicBezTo>
                    <a:pt x="20" y="410"/>
                    <a:pt x="20" y="410"/>
                    <a:pt x="20" y="410"/>
                  </a:cubicBezTo>
                  <a:cubicBezTo>
                    <a:pt x="8" y="396"/>
                    <a:pt x="8" y="396"/>
                    <a:pt x="8" y="396"/>
                  </a:cubicBezTo>
                  <a:cubicBezTo>
                    <a:pt x="8" y="382"/>
                    <a:pt x="8" y="382"/>
                    <a:pt x="8" y="382"/>
                  </a:cubicBezTo>
                  <a:cubicBezTo>
                    <a:pt x="26" y="362"/>
                    <a:pt x="26" y="362"/>
                    <a:pt x="26" y="362"/>
                  </a:cubicBezTo>
                  <a:cubicBezTo>
                    <a:pt x="26" y="351"/>
                    <a:pt x="26" y="351"/>
                    <a:pt x="26" y="351"/>
                  </a:cubicBezTo>
                  <a:cubicBezTo>
                    <a:pt x="8" y="333"/>
                    <a:pt x="8" y="333"/>
                    <a:pt x="8" y="333"/>
                  </a:cubicBezTo>
                  <a:cubicBezTo>
                    <a:pt x="7" y="316"/>
                    <a:pt x="7" y="316"/>
                    <a:pt x="7" y="316"/>
                  </a:cubicBezTo>
                  <a:cubicBezTo>
                    <a:pt x="0" y="308"/>
                    <a:pt x="0" y="308"/>
                    <a:pt x="0" y="308"/>
                  </a:cubicBezTo>
                  <a:cubicBezTo>
                    <a:pt x="18" y="289"/>
                    <a:pt x="18" y="289"/>
                    <a:pt x="18" y="289"/>
                  </a:cubicBezTo>
                  <a:cubicBezTo>
                    <a:pt x="18" y="287"/>
                    <a:pt x="18" y="287"/>
                    <a:pt x="18" y="287"/>
                  </a:cubicBezTo>
                  <a:cubicBezTo>
                    <a:pt x="18" y="264"/>
                    <a:pt x="18" y="264"/>
                    <a:pt x="18" y="264"/>
                  </a:cubicBezTo>
                  <a:cubicBezTo>
                    <a:pt x="18" y="261"/>
                    <a:pt x="18" y="261"/>
                    <a:pt x="18" y="261"/>
                  </a:cubicBezTo>
                  <a:cubicBezTo>
                    <a:pt x="5" y="247"/>
                    <a:pt x="5" y="247"/>
                    <a:pt x="5" y="247"/>
                  </a:cubicBezTo>
                  <a:cubicBezTo>
                    <a:pt x="11" y="239"/>
                    <a:pt x="11" y="239"/>
                    <a:pt x="11" y="239"/>
                  </a:cubicBezTo>
                  <a:cubicBezTo>
                    <a:pt x="46" y="238"/>
                    <a:pt x="46" y="238"/>
                    <a:pt x="46" y="238"/>
                  </a:cubicBezTo>
                  <a:cubicBezTo>
                    <a:pt x="45" y="236"/>
                    <a:pt x="45" y="236"/>
                    <a:pt x="45" y="236"/>
                  </a:cubicBezTo>
                  <a:cubicBezTo>
                    <a:pt x="46" y="236"/>
                    <a:pt x="46" y="236"/>
                    <a:pt x="46" y="236"/>
                  </a:cubicBezTo>
                  <a:cubicBezTo>
                    <a:pt x="45" y="227"/>
                    <a:pt x="45" y="227"/>
                    <a:pt x="45" y="227"/>
                  </a:cubicBezTo>
                  <a:cubicBezTo>
                    <a:pt x="45" y="227"/>
                    <a:pt x="45" y="227"/>
                    <a:pt x="45" y="227"/>
                  </a:cubicBezTo>
                  <a:cubicBezTo>
                    <a:pt x="61" y="210"/>
                    <a:pt x="61" y="210"/>
                    <a:pt x="61" y="210"/>
                  </a:cubicBezTo>
                  <a:cubicBezTo>
                    <a:pt x="60" y="209"/>
                    <a:pt x="60" y="209"/>
                    <a:pt x="60" y="209"/>
                  </a:cubicBezTo>
                  <a:cubicBezTo>
                    <a:pt x="61" y="208"/>
                    <a:pt x="61" y="208"/>
                    <a:pt x="61" y="208"/>
                  </a:cubicBezTo>
                  <a:cubicBezTo>
                    <a:pt x="43" y="188"/>
                    <a:pt x="43" y="188"/>
                    <a:pt x="43" y="188"/>
                  </a:cubicBezTo>
                  <a:cubicBezTo>
                    <a:pt x="43" y="185"/>
                    <a:pt x="43" y="185"/>
                    <a:pt x="43" y="185"/>
                  </a:cubicBezTo>
                  <a:cubicBezTo>
                    <a:pt x="62" y="182"/>
                    <a:pt x="62" y="182"/>
                    <a:pt x="62" y="182"/>
                  </a:cubicBezTo>
                  <a:cubicBezTo>
                    <a:pt x="69" y="170"/>
                    <a:pt x="69" y="170"/>
                    <a:pt x="69" y="170"/>
                  </a:cubicBezTo>
                  <a:cubicBezTo>
                    <a:pt x="70" y="131"/>
                    <a:pt x="70" y="131"/>
                    <a:pt x="70" y="131"/>
                  </a:cubicBezTo>
                  <a:cubicBezTo>
                    <a:pt x="71" y="98"/>
                    <a:pt x="71" y="98"/>
                    <a:pt x="71" y="98"/>
                  </a:cubicBezTo>
                  <a:cubicBezTo>
                    <a:pt x="106" y="98"/>
                    <a:pt x="106" y="98"/>
                    <a:pt x="106" y="98"/>
                  </a:cubicBezTo>
                  <a:cubicBezTo>
                    <a:pt x="108" y="109"/>
                    <a:pt x="108" y="109"/>
                    <a:pt x="108" y="109"/>
                  </a:cubicBezTo>
                  <a:cubicBezTo>
                    <a:pt x="117" y="120"/>
                    <a:pt x="117" y="120"/>
                    <a:pt x="117" y="120"/>
                  </a:cubicBezTo>
                  <a:cubicBezTo>
                    <a:pt x="136" y="102"/>
                    <a:pt x="136" y="102"/>
                    <a:pt x="136" y="102"/>
                  </a:cubicBezTo>
                  <a:cubicBezTo>
                    <a:pt x="136" y="94"/>
                    <a:pt x="136" y="94"/>
                    <a:pt x="136" y="94"/>
                  </a:cubicBezTo>
                  <a:cubicBezTo>
                    <a:pt x="160" y="91"/>
                    <a:pt x="160" y="91"/>
                    <a:pt x="160" y="91"/>
                  </a:cubicBezTo>
                  <a:cubicBezTo>
                    <a:pt x="160" y="89"/>
                    <a:pt x="160" y="89"/>
                    <a:pt x="160" y="89"/>
                  </a:cubicBezTo>
                  <a:cubicBezTo>
                    <a:pt x="160" y="89"/>
                    <a:pt x="160" y="89"/>
                    <a:pt x="160" y="89"/>
                  </a:cubicBezTo>
                  <a:cubicBezTo>
                    <a:pt x="159" y="83"/>
                    <a:pt x="159" y="83"/>
                    <a:pt x="159" y="83"/>
                  </a:cubicBezTo>
                  <a:cubicBezTo>
                    <a:pt x="150" y="75"/>
                    <a:pt x="150" y="75"/>
                    <a:pt x="150" y="75"/>
                  </a:cubicBezTo>
                  <a:cubicBezTo>
                    <a:pt x="151" y="45"/>
                    <a:pt x="151" y="45"/>
                    <a:pt x="151" y="45"/>
                  </a:cubicBezTo>
                  <a:cubicBezTo>
                    <a:pt x="158" y="36"/>
                    <a:pt x="158" y="36"/>
                    <a:pt x="158" y="36"/>
                  </a:cubicBezTo>
                  <a:cubicBezTo>
                    <a:pt x="158" y="34"/>
                    <a:pt x="158" y="34"/>
                    <a:pt x="158" y="34"/>
                  </a:cubicBezTo>
                  <a:cubicBezTo>
                    <a:pt x="158" y="34"/>
                    <a:pt x="158" y="34"/>
                    <a:pt x="158" y="34"/>
                  </a:cubicBezTo>
                  <a:cubicBezTo>
                    <a:pt x="158" y="28"/>
                    <a:pt x="158" y="28"/>
                    <a:pt x="158" y="28"/>
                  </a:cubicBezTo>
                  <a:cubicBezTo>
                    <a:pt x="143" y="13"/>
                    <a:pt x="143" y="13"/>
                    <a:pt x="143" y="13"/>
                  </a:cubicBezTo>
                  <a:cubicBezTo>
                    <a:pt x="143" y="0"/>
                    <a:pt x="143" y="0"/>
                    <a:pt x="143" y="0"/>
                  </a:cubicBezTo>
                  <a:cubicBezTo>
                    <a:pt x="188" y="0"/>
                    <a:pt x="188" y="0"/>
                    <a:pt x="188" y="0"/>
                  </a:cubicBezTo>
                  <a:cubicBezTo>
                    <a:pt x="200" y="14"/>
                    <a:pt x="200" y="14"/>
                    <a:pt x="200" y="14"/>
                  </a:cubicBezTo>
                  <a:cubicBezTo>
                    <a:pt x="198" y="33"/>
                    <a:pt x="198" y="33"/>
                    <a:pt x="198" y="33"/>
                  </a:cubicBezTo>
                  <a:cubicBezTo>
                    <a:pt x="198" y="33"/>
                    <a:pt x="198" y="33"/>
                    <a:pt x="198" y="33"/>
                  </a:cubicBezTo>
                  <a:cubicBezTo>
                    <a:pt x="198" y="35"/>
                    <a:pt x="198" y="35"/>
                    <a:pt x="198" y="35"/>
                  </a:cubicBezTo>
                  <a:cubicBezTo>
                    <a:pt x="211" y="47"/>
                    <a:pt x="211" y="47"/>
                    <a:pt x="211" y="47"/>
                  </a:cubicBezTo>
                  <a:cubicBezTo>
                    <a:pt x="240" y="48"/>
                    <a:pt x="240" y="48"/>
                    <a:pt x="240" y="48"/>
                  </a:cubicBezTo>
                  <a:cubicBezTo>
                    <a:pt x="254" y="33"/>
                    <a:pt x="254" y="33"/>
                    <a:pt x="254" y="33"/>
                  </a:cubicBezTo>
                  <a:cubicBezTo>
                    <a:pt x="266" y="33"/>
                    <a:pt x="266" y="33"/>
                    <a:pt x="266" y="33"/>
                  </a:cubicBezTo>
                  <a:cubicBezTo>
                    <a:pt x="266" y="40"/>
                    <a:pt x="266" y="40"/>
                    <a:pt x="266" y="40"/>
                  </a:cubicBezTo>
                  <a:cubicBezTo>
                    <a:pt x="244" y="62"/>
                    <a:pt x="244" y="62"/>
                    <a:pt x="244" y="62"/>
                  </a:cubicBezTo>
                  <a:cubicBezTo>
                    <a:pt x="244" y="72"/>
                    <a:pt x="244" y="72"/>
                    <a:pt x="244" y="72"/>
                  </a:cubicBezTo>
                  <a:cubicBezTo>
                    <a:pt x="244" y="72"/>
                    <a:pt x="244" y="72"/>
                    <a:pt x="244" y="72"/>
                  </a:cubicBezTo>
                  <a:cubicBezTo>
                    <a:pt x="244" y="74"/>
                    <a:pt x="244" y="74"/>
                    <a:pt x="244" y="74"/>
                  </a:cubicBezTo>
                  <a:cubicBezTo>
                    <a:pt x="272" y="74"/>
                    <a:pt x="272" y="74"/>
                    <a:pt x="272" y="74"/>
                  </a:cubicBezTo>
                  <a:cubicBezTo>
                    <a:pt x="281" y="64"/>
                    <a:pt x="281" y="64"/>
                    <a:pt x="281" y="64"/>
                  </a:cubicBezTo>
                  <a:cubicBezTo>
                    <a:pt x="298" y="64"/>
                    <a:pt x="298" y="64"/>
                    <a:pt x="298" y="64"/>
                  </a:cubicBezTo>
                  <a:cubicBezTo>
                    <a:pt x="324" y="37"/>
                    <a:pt x="324" y="37"/>
                    <a:pt x="324" y="37"/>
                  </a:cubicBezTo>
                  <a:cubicBezTo>
                    <a:pt x="341" y="36"/>
                    <a:pt x="341" y="36"/>
                    <a:pt x="341" y="36"/>
                  </a:cubicBezTo>
                  <a:cubicBezTo>
                    <a:pt x="354" y="24"/>
                    <a:pt x="354" y="24"/>
                    <a:pt x="354" y="24"/>
                  </a:cubicBezTo>
                  <a:cubicBezTo>
                    <a:pt x="376" y="24"/>
                    <a:pt x="376" y="24"/>
                    <a:pt x="376" y="24"/>
                  </a:cubicBezTo>
                  <a:cubicBezTo>
                    <a:pt x="376" y="46"/>
                    <a:pt x="376" y="46"/>
                    <a:pt x="376" y="46"/>
                  </a:cubicBezTo>
                  <a:cubicBezTo>
                    <a:pt x="405" y="75"/>
                    <a:pt x="405" y="75"/>
                    <a:pt x="405" y="75"/>
                  </a:cubicBezTo>
                  <a:cubicBezTo>
                    <a:pt x="405" y="93"/>
                    <a:pt x="405" y="93"/>
                    <a:pt x="405" y="93"/>
                  </a:cubicBezTo>
                  <a:cubicBezTo>
                    <a:pt x="415" y="95"/>
                    <a:pt x="415" y="95"/>
                    <a:pt x="415" y="95"/>
                  </a:cubicBezTo>
                  <a:cubicBezTo>
                    <a:pt x="413" y="121"/>
                    <a:pt x="413" y="121"/>
                    <a:pt x="413" y="121"/>
                  </a:cubicBezTo>
                  <a:cubicBezTo>
                    <a:pt x="413" y="121"/>
                    <a:pt x="413" y="121"/>
                    <a:pt x="413" y="121"/>
                  </a:cubicBezTo>
                  <a:cubicBezTo>
                    <a:pt x="413" y="121"/>
                    <a:pt x="413" y="121"/>
                    <a:pt x="413" y="121"/>
                  </a:cubicBezTo>
                  <a:cubicBezTo>
                    <a:pt x="413" y="123"/>
                    <a:pt x="413" y="123"/>
                    <a:pt x="413" y="123"/>
                  </a:cubicBezTo>
                  <a:cubicBezTo>
                    <a:pt x="415" y="140"/>
                    <a:pt x="415" y="140"/>
                    <a:pt x="415" y="140"/>
                  </a:cubicBezTo>
                  <a:cubicBezTo>
                    <a:pt x="403" y="150"/>
                    <a:pt x="403" y="150"/>
                    <a:pt x="403" y="150"/>
                  </a:cubicBezTo>
                  <a:cubicBezTo>
                    <a:pt x="403" y="152"/>
                    <a:pt x="403" y="152"/>
                    <a:pt x="403" y="152"/>
                  </a:cubicBezTo>
                  <a:cubicBezTo>
                    <a:pt x="403" y="152"/>
                    <a:pt x="403" y="152"/>
                    <a:pt x="403" y="152"/>
                  </a:cubicBezTo>
                  <a:cubicBezTo>
                    <a:pt x="403" y="153"/>
                    <a:pt x="403" y="153"/>
                    <a:pt x="403" y="153"/>
                  </a:cubicBezTo>
                  <a:cubicBezTo>
                    <a:pt x="404" y="163"/>
                    <a:pt x="404" y="163"/>
                    <a:pt x="404" y="163"/>
                  </a:cubicBezTo>
                  <a:cubicBezTo>
                    <a:pt x="423" y="182"/>
                    <a:pt x="423" y="182"/>
                    <a:pt x="423" y="182"/>
                  </a:cubicBezTo>
                  <a:cubicBezTo>
                    <a:pt x="423" y="198"/>
                    <a:pt x="423" y="198"/>
                    <a:pt x="423" y="198"/>
                  </a:cubicBezTo>
                  <a:cubicBezTo>
                    <a:pt x="433" y="206"/>
                    <a:pt x="433" y="206"/>
                    <a:pt x="433" y="206"/>
                  </a:cubicBezTo>
                  <a:cubicBezTo>
                    <a:pt x="435" y="268"/>
                    <a:pt x="435" y="268"/>
                    <a:pt x="435" y="268"/>
                  </a:cubicBezTo>
                  <a:cubicBezTo>
                    <a:pt x="446" y="278"/>
                    <a:pt x="446" y="278"/>
                    <a:pt x="446" y="278"/>
                  </a:cubicBezTo>
                  <a:cubicBezTo>
                    <a:pt x="445" y="321"/>
                    <a:pt x="445" y="321"/>
                    <a:pt x="445" y="321"/>
                  </a:cubicBezTo>
                  <a:cubicBezTo>
                    <a:pt x="397" y="321"/>
                    <a:pt x="397" y="321"/>
                    <a:pt x="397" y="321"/>
                  </a:cubicBezTo>
                  <a:cubicBezTo>
                    <a:pt x="363" y="354"/>
                    <a:pt x="363" y="354"/>
                    <a:pt x="363" y="354"/>
                  </a:cubicBezTo>
                  <a:cubicBezTo>
                    <a:pt x="343" y="354"/>
                    <a:pt x="343" y="354"/>
                    <a:pt x="343" y="354"/>
                  </a:cubicBezTo>
                  <a:cubicBezTo>
                    <a:pt x="332" y="363"/>
                    <a:pt x="332" y="363"/>
                    <a:pt x="332" y="363"/>
                  </a:cubicBezTo>
                  <a:lnTo>
                    <a:pt x="314" y="36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88" name="Freeform 77">
              <a:extLst>
                <a:ext uri="{FF2B5EF4-FFF2-40B4-BE49-F238E27FC236}">
                  <a16:creationId xmlns:a16="http://schemas.microsoft.com/office/drawing/2014/main" id="{BCA0EEF2-22FD-46CF-9731-CF15DF66D7D4}"/>
                </a:ext>
              </a:extLst>
            </p:cNvPr>
            <p:cNvSpPr>
              <a:spLocks/>
            </p:cNvSpPr>
            <p:nvPr/>
          </p:nvSpPr>
          <p:spPr bwMode="auto">
            <a:xfrm>
              <a:off x="8378825" y="3128963"/>
              <a:ext cx="601662" cy="355600"/>
            </a:xfrm>
            <a:custGeom>
              <a:avLst/>
              <a:gdLst>
                <a:gd name="T0" fmla="*/ 307 w 313"/>
                <a:gd name="T1" fmla="*/ 107 h 185"/>
                <a:gd name="T2" fmla="*/ 296 w 313"/>
                <a:gd name="T3" fmla="*/ 99 h 185"/>
                <a:gd name="T4" fmla="*/ 295 w 313"/>
                <a:gd name="T5" fmla="*/ 85 h 185"/>
                <a:gd name="T6" fmla="*/ 266 w 313"/>
                <a:gd name="T7" fmla="*/ 73 h 185"/>
                <a:gd name="T8" fmla="*/ 258 w 313"/>
                <a:gd name="T9" fmla="*/ 77 h 185"/>
                <a:gd name="T10" fmla="*/ 258 w 313"/>
                <a:gd name="T11" fmla="*/ 77 h 185"/>
                <a:gd name="T12" fmla="*/ 258 w 313"/>
                <a:gd name="T13" fmla="*/ 77 h 185"/>
                <a:gd name="T14" fmla="*/ 248 w 313"/>
                <a:gd name="T15" fmla="*/ 65 h 185"/>
                <a:gd name="T16" fmla="*/ 249 w 313"/>
                <a:gd name="T17" fmla="*/ 51 h 185"/>
                <a:gd name="T18" fmla="*/ 236 w 313"/>
                <a:gd name="T19" fmla="*/ 52 h 185"/>
                <a:gd name="T20" fmla="*/ 236 w 313"/>
                <a:gd name="T21" fmla="*/ 52 h 185"/>
                <a:gd name="T22" fmla="*/ 236 w 313"/>
                <a:gd name="T23" fmla="*/ 52 h 185"/>
                <a:gd name="T24" fmla="*/ 235 w 313"/>
                <a:gd name="T25" fmla="*/ 52 h 185"/>
                <a:gd name="T26" fmla="*/ 209 w 313"/>
                <a:gd name="T27" fmla="*/ 37 h 185"/>
                <a:gd name="T28" fmla="*/ 209 w 313"/>
                <a:gd name="T29" fmla="*/ 37 h 185"/>
                <a:gd name="T30" fmla="*/ 203 w 313"/>
                <a:gd name="T31" fmla="*/ 42 h 185"/>
                <a:gd name="T32" fmla="*/ 210 w 313"/>
                <a:gd name="T33" fmla="*/ 57 h 185"/>
                <a:gd name="T34" fmla="*/ 195 w 313"/>
                <a:gd name="T35" fmla="*/ 66 h 185"/>
                <a:gd name="T36" fmla="*/ 179 w 313"/>
                <a:gd name="T37" fmla="*/ 43 h 185"/>
                <a:gd name="T38" fmla="*/ 185 w 313"/>
                <a:gd name="T39" fmla="*/ 22 h 185"/>
                <a:gd name="T40" fmla="*/ 149 w 313"/>
                <a:gd name="T41" fmla="*/ 7 h 185"/>
                <a:gd name="T42" fmla="*/ 147 w 313"/>
                <a:gd name="T43" fmla="*/ 7 h 185"/>
                <a:gd name="T44" fmla="*/ 130 w 313"/>
                <a:gd name="T45" fmla="*/ 0 h 185"/>
                <a:gd name="T46" fmla="*/ 83 w 313"/>
                <a:gd name="T47" fmla="*/ 0 h 185"/>
                <a:gd name="T48" fmla="*/ 49 w 313"/>
                <a:gd name="T49" fmla="*/ 33 h 185"/>
                <a:gd name="T50" fmla="*/ 29 w 313"/>
                <a:gd name="T51" fmla="*/ 32 h 185"/>
                <a:gd name="T52" fmla="*/ 18 w 313"/>
                <a:gd name="T53" fmla="*/ 41 h 185"/>
                <a:gd name="T54" fmla="*/ 1 w 313"/>
                <a:gd name="T55" fmla="*/ 41 h 185"/>
                <a:gd name="T56" fmla="*/ 0 w 313"/>
                <a:gd name="T57" fmla="*/ 53 h 185"/>
                <a:gd name="T58" fmla="*/ 17 w 313"/>
                <a:gd name="T59" fmla="*/ 68 h 185"/>
                <a:gd name="T60" fmla="*/ 19 w 313"/>
                <a:gd name="T61" fmla="*/ 75 h 185"/>
                <a:gd name="T62" fmla="*/ 19 w 313"/>
                <a:gd name="T63" fmla="*/ 88 h 185"/>
                <a:gd name="T64" fmla="*/ 19 w 313"/>
                <a:gd name="T65" fmla="*/ 91 h 185"/>
                <a:gd name="T66" fmla="*/ 19 w 313"/>
                <a:gd name="T67" fmla="*/ 101 h 185"/>
                <a:gd name="T68" fmla="*/ 56 w 313"/>
                <a:gd name="T69" fmla="*/ 154 h 185"/>
                <a:gd name="T70" fmla="*/ 89 w 313"/>
                <a:gd name="T71" fmla="*/ 180 h 185"/>
                <a:gd name="T72" fmla="*/ 90 w 313"/>
                <a:gd name="T73" fmla="*/ 182 h 185"/>
                <a:gd name="T74" fmla="*/ 92 w 313"/>
                <a:gd name="T75" fmla="*/ 183 h 185"/>
                <a:gd name="T76" fmla="*/ 117 w 313"/>
                <a:gd name="T77" fmla="*/ 185 h 185"/>
                <a:gd name="T78" fmla="*/ 133 w 313"/>
                <a:gd name="T79" fmla="*/ 156 h 185"/>
                <a:gd name="T80" fmla="*/ 134 w 313"/>
                <a:gd name="T81" fmla="*/ 154 h 185"/>
                <a:gd name="T82" fmla="*/ 156 w 313"/>
                <a:gd name="T83" fmla="*/ 162 h 185"/>
                <a:gd name="T84" fmla="*/ 197 w 313"/>
                <a:gd name="T85" fmla="*/ 178 h 185"/>
                <a:gd name="T86" fmla="*/ 204 w 313"/>
                <a:gd name="T87" fmla="*/ 171 h 185"/>
                <a:gd name="T88" fmla="*/ 206 w 313"/>
                <a:gd name="T89" fmla="*/ 170 h 185"/>
                <a:gd name="T90" fmla="*/ 231 w 313"/>
                <a:gd name="T91" fmla="*/ 180 h 185"/>
                <a:gd name="T92" fmla="*/ 242 w 313"/>
                <a:gd name="T93" fmla="*/ 166 h 185"/>
                <a:gd name="T94" fmla="*/ 265 w 313"/>
                <a:gd name="T95" fmla="*/ 166 h 185"/>
                <a:gd name="T96" fmla="*/ 288 w 313"/>
                <a:gd name="T97" fmla="*/ 148 h 185"/>
                <a:gd name="T98" fmla="*/ 288 w 313"/>
                <a:gd name="T99" fmla="*/ 135 h 185"/>
                <a:gd name="T100" fmla="*/ 288 w 313"/>
                <a:gd name="T101" fmla="*/ 135 h 185"/>
                <a:gd name="T102" fmla="*/ 288 w 313"/>
                <a:gd name="T103" fmla="*/ 134 h 185"/>
                <a:gd name="T104" fmla="*/ 294 w 313"/>
                <a:gd name="T105" fmla="*/ 132 h 185"/>
                <a:gd name="T106" fmla="*/ 313 w 313"/>
                <a:gd name="T107" fmla="*/ 123 h 185"/>
                <a:gd name="T108" fmla="*/ 307 w 313"/>
                <a:gd name="T109" fmla="*/ 10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3" h="185">
                  <a:moveTo>
                    <a:pt x="307" y="107"/>
                  </a:moveTo>
                  <a:cubicBezTo>
                    <a:pt x="296" y="99"/>
                    <a:pt x="296" y="99"/>
                    <a:pt x="296" y="99"/>
                  </a:cubicBezTo>
                  <a:cubicBezTo>
                    <a:pt x="295" y="85"/>
                    <a:pt x="295" y="85"/>
                    <a:pt x="295" y="85"/>
                  </a:cubicBezTo>
                  <a:cubicBezTo>
                    <a:pt x="266" y="73"/>
                    <a:pt x="266" y="73"/>
                    <a:pt x="266" y="73"/>
                  </a:cubicBezTo>
                  <a:cubicBezTo>
                    <a:pt x="258" y="77"/>
                    <a:pt x="258" y="77"/>
                    <a:pt x="258" y="77"/>
                  </a:cubicBezTo>
                  <a:cubicBezTo>
                    <a:pt x="258" y="77"/>
                    <a:pt x="258" y="77"/>
                    <a:pt x="258" y="77"/>
                  </a:cubicBezTo>
                  <a:cubicBezTo>
                    <a:pt x="258" y="77"/>
                    <a:pt x="258" y="77"/>
                    <a:pt x="258" y="77"/>
                  </a:cubicBezTo>
                  <a:cubicBezTo>
                    <a:pt x="248" y="65"/>
                    <a:pt x="248" y="65"/>
                    <a:pt x="248" y="65"/>
                  </a:cubicBezTo>
                  <a:cubicBezTo>
                    <a:pt x="249" y="51"/>
                    <a:pt x="249" y="51"/>
                    <a:pt x="249" y="51"/>
                  </a:cubicBezTo>
                  <a:cubicBezTo>
                    <a:pt x="236" y="52"/>
                    <a:pt x="236" y="52"/>
                    <a:pt x="236" y="52"/>
                  </a:cubicBezTo>
                  <a:cubicBezTo>
                    <a:pt x="236" y="52"/>
                    <a:pt x="236" y="52"/>
                    <a:pt x="236" y="52"/>
                  </a:cubicBezTo>
                  <a:cubicBezTo>
                    <a:pt x="236" y="52"/>
                    <a:pt x="236" y="52"/>
                    <a:pt x="236" y="52"/>
                  </a:cubicBezTo>
                  <a:cubicBezTo>
                    <a:pt x="235" y="52"/>
                    <a:pt x="235" y="52"/>
                    <a:pt x="235" y="52"/>
                  </a:cubicBezTo>
                  <a:cubicBezTo>
                    <a:pt x="209" y="37"/>
                    <a:pt x="209" y="37"/>
                    <a:pt x="209" y="37"/>
                  </a:cubicBezTo>
                  <a:cubicBezTo>
                    <a:pt x="209" y="37"/>
                    <a:pt x="209" y="37"/>
                    <a:pt x="209" y="37"/>
                  </a:cubicBezTo>
                  <a:cubicBezTo>
                    <a:pt x="203" y="42"/>
                    <a:pt x="203" y="42"/>
                    <a:pt x="203" y="42"/>
                  </a:cubicBezTo>
                  <a:cubicBezTo>
                    <a:pt x="210" y="57"/>
                    <a:pt x="210" y="57"/>
                    <a:pt x="210" y="57"/>
                  </a:cubicBezTo>
                  <a:cubicBezTo>
                    <a:pt x="195" y="66"/>
                    <a:pt x="195" y="66"/>
                    <a:pt x="195" y="66"/>
                  </a:cubicBezTo>
                  <a:cubicBezTo>
                    <a:pt x="179" y="43"/>
                    <a:pt x="179" y="43"/>
                    <a:pt x="179" y="43"/>
                  </a:cubicBezTo>
                  <a:cubicBezTo>
                    <a:pt x="185" y="22"/>
                    <a:pt x="185" y="22"/>
                    <a:pt x="185" y="22"/>
                  </a:cubicBezTo>
                  <a:cubicBezTo>
                    <a:pt x="149" y="7"/>
                    <a:pt x="149" y="7"/>
                    <a:pt x="149" y="7"/>
                  </a:cubicBezTo>
                  <a:cubicBezTo>
                    <a:pt x="149" y="8"/>
                    <a:pt x="147" y="7"/>
                    <a:pt x="147" y="7"/>
                  </a:cubicBezTo>
                  <a:cubicBezTo>
                    <a:pt x="130" y="0"/>
                    <a:pt x="130" y="0"/>
                    <a:pt x="130" y="0"/>
                  </a:cubicBezTo>
                  <a:cubicBezTo>
                    <a:pt x="83" y="0"/>
                    <a:pt x="83" y="0"/>
                    <a:pt x="83" y="0"/>
                  </a:cubicBezTo>
                  <a:cubicBezTo>
                    <a:pt x="49" y="33"/>
                    <a:pt x="49" y="33"/>
                    <a:pt x="49" y="33"/>
                  </a:cubicBezTo>
                  <a:cubicBezTo>
                    <a:pt x="29" y="32"/>
                    <a:pt x="29" y="32"/>
                    <a:pt x="29" y="32"/>
                  </a:cubicBezTo>
                  <a:cubicBezTo>
                    <a:pt x="18" y="41"/>
                    <a:pt x="18" y="41"/>
                    <a:pt x="18" y="41"/>
                  </a:cubicBezTo>
                  <a:cubicBezTo>
                    <a:pt x="1" y="41"/>
                    <a:pt x="1" y="41"/>
                    <a:pt x="1" y="41"/>
                  </a:cubicBezTo>
                  <a:cubicBezTo>
                    <a:pt x="0" y="53"/>
                    <a:pt x="0" y="53"/>
                    <a:pt x="0" y="53"/>
                  </a:cubicBezTo>
                  <a:cubicBezTo>
                    <a:pt x="17" y="68"/>
                    <a:pt x="17" y="68"/>
                    <a:pt x="17" y="68"/>
                  </a:cubicBezTo>
                  <a:cubicBezTo>
                    <a:pt x="19" y="75"/>
                    <a:pt x="19" y="75"/>
                    <a:pt x="19" y="75"/>
                  </a:cubicBezTo>
                  <a:cubicBezTo>
                    <a:pt x="19" y="79"/>
                    <a:pt x="19" y="84"/>
                    <a:pt x="19" y="88"/>
                  </a:cubicBezTo>
                  <a:cubicBezTo>
                    <a:pt x="19" y="89"/>
                    <a:pt x="19" y="90"/>
                    <a:pt x="19" y="91"/>
                  </a:cubicBezTo>
                  <a:cubicBezTo>
                    <a:pt x="19" y="94"/>
                    <a:pt x="19" y="97"/>
                    <a:pt x="19" y="101"/>
                  </a:cubicBezTo>
                  <a:cubicBezTo>
                    <a:pt x="32" y="118"/>
                    <a:pt x="44" y="136"/>
                    <a:pt x="56" y="154"/>
                  </a:cubicBezTo>
                  <a:cubicBezTo>
                    <a:pt x="67" y="163"/>
                    <a:pt x="78" y="171"/>
                    <a:pt x="89" y="180"/>
                  </a:cubicBezTo>
                  <a:cubicBezTo>
                    <a:pt x="89" y="181"/>
                    <a:pt x="89" y="181"/>
                    <a:pt x="90" y="182"/>
                  </a:cubicBezTo>
                  <a:cubicBezTo>
                    <a:pt x="91" y="182"/>
                    <a:pt x="91" y="183"/>
                    <a:pt x="92" y="183"/>
                  </a:cubicBezTo>
                  <a:cubicBezTo>
                    <a:pt x="100" y="184"/>
                    <a:pt x="108" y="185"/>
                    <a:pt x="117" y="185"/>
                  </a:cubicBezTo>
                  <a:cubicBezTo>
                    <a:pt x="133" y="156"/>
                    <a:pt x="133" y="156"/>
                    <a:pt x="133" y="156"/>
                  </a:cubicBezTo>
                  <a:cubicBezTo>
                    <a:pt x="133" y="156"/>
                    <a:pt x="134" y="154"/>
                    <a:pt x="134" y="154"/>
                  </a:cubicBezTo>
                  <a:cubicBezTo>
                    <a:pt x="142" y="156"/>
                    <a:pt x="149" y="159"/>
                    <a:pt x="156" y="162"/>
                  </a:cubicBezTo>
                  <a:cubicBezTo>
                    <a:pt x="197" y="178"/>
                    <a:pt x="197" y="178"/>
                    <a:pt x="197" y="178"/>
                  </a:cubicBezTo>
                  <a:cubicBezTo>
                    <a:pt x="204" y="171"/>
                    <a:pt x="204" y="171"/>
                    <a:pt x="204" y="171"/>
                  </a:cubicBezTo>
                  <a:cubicBezTo>
                    <a:pt x="206" y="170"/>
                    <a:pt x="206" y="170"/>
                    <a:pt x="206" y="170"/>
                  </a:cubicBezTo>
                  <a:cubicBezTo>
                    <a:pt x="231" y="180"/>
                    <a:pt x="231" y="180"/>
                    <a:pt x="231" y="180"/>
                  </a:cubicBezTo>
                  <a:cubicBezTo>
                    <a:pt x="242" y="166"/>
                    <a:pt x="242" y="166"/>
                    <a:pt x="242" y="166"/>
                  </a:cubicBezTo>
                  <a:cubicBezTo>
                    <a:pt x="265" y="166"/>
                    <a:pt x="265" y="166"/>
                    <a:pt x="265" y="166"/>
                  </a:cubicBezTo>
                  <a:cubicBezTo>
                    <a:pt x="288" y="148"/>
                    <a:pt x="288" y="148"/>
                    <a:pt x="288" y="148"/>
                  </a:cubicBezTo>
                  <a:cubicBezTo>
                    <a:pt x="288" y="135"/>
                    <a:pt x="288" y="135"/>
                    <a:pt x="288" y="135"/>
                  </a:cubicBezTo>
                  <a:cubicBezTo>
                    <a:pt x="288" y="135"/>
                    <a:pt x="288" y="135"/>
                    <a:pt x="288" y="135"/>
                  </a:cubicBezTo>
                  <a:cubicBezTo>
                    <a:pt x="288" y="134"/>
                    <a:pt x="288" y="134"/>
                    <a:pt x="288" y="134"/>
                  </a:cubicBezTo>
                  <a:cubicBezTo>
                    <a:pt x="294" y="132"/>
                    <a:pt x="294" y="132"/>
                    <a:pt x="294" y="132"/>
                  </a:cubicBezTo>
                  <a:cubicBezTo>
                    <a:pt x="313" y="123"/>
                    <a:pt x="313" y="123"/>
                    <a:pt x="313" y="123"/>
                  </a:cubicBezTo>
                  <a:lnTo>
                    <a:pt x="307" y="10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89" name="Freeform 78">
              <a:extLst>
                <a:ext uri="{FF2B5EF4-FFF2-40B4-BE49-F238E27FC236}">
                  <a16:creationId xmlns:a16="http://schemas.microsoft.com/office/drawing/2014/main" id="{AE579447-8119-4E39-AEDD-357FA4064E8E}"/>
                </a:ext>
              </a:extLst>
            </p:cNvPr>
            <p:cNvSpPr>
              <a:spLocks/>
            </p:cNvSpPr>
            <p:nvPr/>
          </p:nvSpPr>
          <p:spPr bwMode="auto">
            <a:xfrm>
              <a:off x="8075613" y="3429000"/>
              <a:ext cx="762000" cy="385763"/>
            </a:xfrm>
            <a:custGeom>
              <a:avLst/>
              <a:gdLst>
                <a:gd name="T0" fmla="*/ 396 w 396"/>
                <a:gd name="T1" fmla="*/ 98 h 200"/>
                <a:gd name="T2" fmla="*/ 373 w 396"/>
                <a:gd name="T3" fmla="*/ 96 h 200"/>
                <a:gd name="T4" fmla="*/ 372 w 396"/>
                <a:gd name="T5" fmla="*/ 96 h 200"/>
                <a:gd name="T6" fmla="*/ 375 w 396"/>
                <a:gd name="T7" fmla="*/ 109 h 200"/>
                <a:gd name="T8" fmla="*/ 362 w 396"/>
                <a:gd name="T9" fmla="*/ 137 h 200"/>
                <a:gd name="T10" fmla="*/ 365 w 396"/>
                <a:gd name="T11" fmla="*/ 152 h 200"/>
                <a:gd name="T12" fmla="*/ 350 w 396"/>
                <a:gd name="T13" fmla="*/ 165 h 200"/>
                <a:gd name="T14" fmla="*/ 289 w 396"/>
                <a:gd name="T15" fmla="*/ 183 h 200"/>
                <a:gd name="T16" fmla="*/ 217 w 396"/>
                <a:gd name="T17" fmla="*/ 190 h 200"/>
                <a:gd name="T18" fmla="*/ 139 w 396"/>
                <a:gd name="T19" fmla="*/ 162 h 200"/>
                <a:gd name="T20" fmla="*/ 91 w 396"/>
                <a:gd name="T21" fmla="*/ 149 h 200"/>
                <a:gd name="T22" fmla="*/ 91 w 396"/>
                <a:gd name="T23" fmla="*/ 150 h 200"/>
                <a:gd name="T24" fmla="*/ 47 w 396"/>
                <a:gd name="T25" fmla="*/ 149 h 200"/>
                <a:gd name="T26" fmla="*/ 46 w 396"/>
                <a:gd name="T27" fmla="*/ 149 h 200"/>
                <a:gd name="T28" fmla="*/ 26 w 396"/>
                <a:gd name="T29" fmla="*/ 155 h 200"/>
                <a:gd name="T30" fmla="*/ 0 w 396"/>
                <a:gd name="T31" fmla="*/ 140 h 200"/>
                <a:gd name="T32" fmla="*/ 9 w 396"/>
                <a:gd name="T33" fmla="*/ 113 h 200"/>
                <a:gd name="T34" fmla="*/ 16 w 396"/>
                <a:gd name="T35" fmla="*/ 105 h 200"/>
                <a:gd name="T36" fmla="*/ 44 w 396"/>
                <a:gd name="T37" fmla="*/ 117 h 200"/>
                <a:gd name="T38" fmla="*/ 72 w 396"/>
                <a:gd name="T39" fmla="*/ 133 h 200"/>
                <a:gd name="T40" fmla="*/ 73 w 396"/>
                <a:gd name="T41" fmla="*/ 133 h 200"/>
                <a:gd name="T42" fmla="*/ 103 w 396"/>
                <a:gd name="T43" fmla="*/ 109 h 200"/>
                <a:gd name="T44" fmla="*/ 118 w 396"/>
                <a:gd name="T45" fmla="*/ 127 h 200"/>
                <a:gd name="T46" fmla="*/ 119 w 396"/>
                <a:gd name="T47" fmla="*/ 126 h 200"/>
                <a:gd name="T48" fmla="*/ 199 w 396"/>
                <a:gd name="T49" fmla="*/ 105 h 200"/>
                <a:gd name="T50" fmla="*/ 217 w 396"/>
                <a:gd name="T51" fmla="*/ 114 h 200"/>
                <a:gd name="T52" fmla="*/ 217 w 396"/>
                <a:gd name="T53" fmla="*/ 97 h 200"/>
                <a:gd name="T54" fmla="*/ 191 w 396"/>
                <a:gd name="T55" fmla="*/ 70 h 200"/>
                <a:gd name="T56" fmla="*/ 227 w 396"/>
                <a:gd name="T57" fmla="*/ 50 h 200"/>
                <a:gd name="T58" fmla="*/ 227 w 396"/>
                <a:gd name="T59" fmla="*/ 50 h 200"/>
                <a:gd name="T60" fmla="*/ 227 w 396"/>
                <a:gd name="T61" fmla="*/ 48 h 200"/>
                <a:gd name="T62" fmla="*/ 246 w 396"/>
                <a:gd name="T63" fmla="*/ 30 h 200"/>
                <a:gd name="T64" fmla="*/ 247 w 396"/>
                <a:gd name="T65" fmla="*/ 30 h 200"/>
                <a:gd name="T66" fmla="*/ 275 w 396"/>
                <a:gd name="T67" fmla="*/ 29 h 200"/>
                <a:gd name="T68" fmla="*/ 291 w 396"/>
                <a:gd name="T69" fmla="*/ 0 h 200"/>
                <a:gd name="T70" fmla="*/ 353 w 396"/>
                <a:gd name="T71" fmla="*/ 23 h 200"/>
                <a:gd name="T72" fmla="*/ 354 w 396"/>
                <a:gd name="T73" fmla="*/ 23 h 200"/>
                <a:gd name="T74" fmla="*/ 362 w 396"/>
                <a:gd name="T75" fmla="*/ 15 h 200"/>
                <a:gd name="T76" fmla="*/ 381 w 396"/>
                <a:gd name="T77" fmla="*/ 44 h 200"/>
                <a:gd name="T78" fmla="*/ 396 w 396"/>
                <a:gd name="T79" fmla="*/ 7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6" h="200">
                  <a:moveTo>
                    <a:pt x="396" y="73"/>
                  </a:moveTo>
                  <a:cubicBezTo>
                    <a:pt x="396" y="98"/>
                    <a:pt x="396" y="98"/>
                    <a:pt x="396" y="98"/>
                  </a:cubicBezTo>
                  <a:cubicBezTo>
                    <a:pt x="378" y="98"/>
                    <a:pt x="378" y="98"/>
                    <a:pt x="378" y="98"/>
                  </a:cubicBezTo>
                  <a:cubicBezTo>
                    <a:pt x="373" y="96"/>
                    <a:pt x="373" y="96"/>
                    <a:pt x="373" y="96"/>
                  </a:cubicBezTo>
                  <a:cubicBezTo>
                    <a:pt x="373" y="96"/>
                    <a:pt x="373" y="96"/>
                    <a:pt x="373" y="96"/>
                  </a:cubicBezTo>
                  <a:cubicBezTo>
                    <a:pt x="372" y="96"/>
                    <a:pt x="372" y="96"/>
                    <a:pt x="372" y="96"/>
                  </a:cubicBezTo>
                  <a:cubicBezTo>
                    <a:pt x="365" y="101"/>
                    <a:pt x="365" y="101"/>
                    <a:pt x="365" y="101"/>
                  </a:cubicBezTo>
                  <a:cubicBezTo>
                    <a:pt x="375" y="109"/>
                    <a:pt x="375" y="109"/>
                    <a:pt x="375" y="109"/>
                  </a:cubicBezTo>
                  <a:cubicBezTo>
                    <a:pt x="372" y="115"/>
                    <a:pt x="372" y="115"/>
                    <a:pt x="372" y="115"/>
                  </a:cubicBezTo>
                  <a:cubicBezTo>
                    <a:pt x="362" y="137"/>
                    <a:pt x="362" y="137"/>
                    <a:pt x="362" y="137"/>
                  </a:cubicBezTo>
                  <a:cubicBezTo>
                    <a:pt x="366" y="140"/>
                    <a:pt x="366" y="140"/>
                    <a:pt x="366" y="140"/>
                  </a:cubicBezTo>
                  <a:cubicBezTo>
                    <a:pt x="365" y="152"/>
                    <a:pt x="365" y="152"/>
                    <a:pt x="365" y="152"/>
                  </a:cubicBezTo>
                  <a:cubicBezTo>
                    <a:pt x="358" y="153"/>
                    <a:pt x="358" y="153"/>
                    <a:pt x="358" y="153"/>
                  </a:cubicBezTo>
                  <a:cubicBezTo>
                    <a:pt x="350" y="165"/>
                    <a:pt x="350" y="165"/>
                    <a:pt x="350" y="165"/>
                  </a:cubicBezTo>
                  <a:cubicBezTo>
                    <a:pt x="340" y="177"/>
                    <a:pt x="340" y="177"/>
                    <a:pt x="340" y="177"/>
                  </a:cubicBezTo>
                  <a:cubicBezTo>
                    <a:pt x="289" y="183"/>
                    <a:pt x="289" y="183"/>
                    <a:pt x="289" y="183"/>
                  </a:cubicBezTo>
                  <a:cubicBezTo>
                    <a:pt x="264" y="200"/>
                    <a:pt x="264" y="200"/>
                    <a:pt x="264" y="200"/>
                  </a:cubicBezTo>
                  <a:cubicBezTo>
                    <a:pt x="217" y="190"/>
                    <a:pt x="217" y="190"/>
                    <a:pt x="217" y="190"/>
                  </a:cubicBezTo>
                  <a:cubicBezTo>
                    <a:pt x="153" y="178"/>
                    <a:pt x="153" y="178"/>
                    <a:pt x="153" y="178"/>
                  </a:cubicBezTo>
                  <a:cubicBezTo>
                    <a:pt x="139" y="162"/>
                    <a:pt x="139" y="162"/>
                    <a:pt x="139" y="162"/>
                  </a:cubicBezTo>
                  <a:cubicBezTo>
                    <a:pt x="140" y="149"/>
                    <a:pt x="140" y="149"/>
                    <a:pt x="140" y="149"/>
                  </a:cubicBezTo>
                  <a:cubicBezTo>
                    <a:pt x="91" y="149"/>
                    <a:pt x="91" y="149"/>
                    <a:pt x="91" y="149"/>
                  </a:cubicBezTo>
                  <a:cubicBezTo>
                    <a:pt x="91" y="150"/>
                    <a:pt x="91" y="150"/>
                    <a:pt x="91" y="150"/>
                  </a:cubicBezTo>
                  <a:cubicBezTo>
                    <a:pt x="91" y="150"/>
                    <a:pt x="91" y="150"/>
                    <a:pt x="91" y="150"/>
                  </a:cubicBezTo>
                  <a:cubicBezTo>
                    <a:pt x="78" y="164"/>
                    <a:pt x="78" y="164"/>
                    <a:pt x="78" y="164"/>
                  </a:cubicBezTo>
                  <a:cubicBezTo>
                    <a:pt x="47" y="149"/>
                    <a:pt x="47" y="149"/>
                    <a:pt x="47" y="149"/>
                  </a:cubicBezTo>
                  <a:cubicBezTo>
                    <a:pt x="47" y="149"/>
                    <a:pt x="47" y="149"/>
                    <a:pt x="47" y="149"/>
                  </a:cubicBezTo>
                  <a:cubicBezTo>
                    <a:pt x="46" y="149"/>
                    <a:pt x="46" y="149"/>
                    <a:pt x="46" y="149"/>
                  </a:cubicBezTo>
                  <a:cubicBezTo>
                    <a:pt x="35" y="156"/>
                    <a:pt x="35" y="156"/>
                    <a:pt x="35" y="156"/>
                  </a:cubicBezTo>
                  <a:cubicBezTo>
                    <a:pt x="26" y="155"/>
                    <a:pt x="26" y="155"/>
                    <a:pt x="26" y="155"/>
                  </a:cubicBezTo>
                  <a:cubicBezTo>
                    <a:pt x="11" y="140"/>
                    <a:pt x="11" y="140"/>
                    <a:pt x="11" y="140"/>
                  </a:cubicBezTo>
                  <a:cubicBezTo>
                    <a:pt x="0" y="140"/>
                    <a:pt x="0" y="140"/>
                    <a:pt x="0" y="140"/>
                  </a:cubicBezTo>
                  <a:cubicBezTo>
                    <a:pt x="0" y="125"/>
                    <a:pt x="0" y="125"/>
                    <a:pt x="0" y="125"/>
                  </a:cubicBezTo>
                  <a:cubicBezTo>
                    <a:pt x="9" y="113"/>
                    <a:pt x="9" y="113"/>
                    <a:pt x="9" y="113"/>
                  </a:cubicBezTo>
                  <a:cubicBezTo>
                    <a:pt x="2" y="105"/>
                    <a:pt x="2" y="105"/>
                    <a:pt x="2" y="105"/>
                  </a:cubicBezTo>
                  <a:cubicBezTo>
                    <a:pt x="16" y="105"/>
                    <a:pt x="16" y="105"/>
                    <a:pt x="16" y="105"/>
                  </a:cubicBezTo>
                  <a:cubicBezTo>
                    <a:pt x="29" y="117"/>
                    <a:pt x="29" y="117"/>
                    <a:pt x="29" y="117"/>
                  </a:cubicBezTo>
                  <a:cubicBezTo>
                    <a:pt x="44" y="117"/>
                    <a:pt x="44" y="117"/>
                    <a:pt x="44" y="117"/>
                  </a:cubicBezTo>
                  <a:cubicBezTo>
                    <a:pt x="61" y="133"/>
                    <a:pt x="61" y="133"/>
                    <a:pt x="61" y="133"/>
                  </a:cubicBezTo>
                  <a:cubicBezTo>
                    <a:pt x="72" y="133"/>
                    <a:pt x="72" y="133"/>
                    <a:pt x="72" y="133"/>
                  </a:cubicBezTo>
                  <a:cubicBezTo>
                    <a:pt x="72" y="133"/>
                    <a:pt x="72" y="133"/>
                    <a:pt x="72" y="133"/>
                  </a:cubicBezTo>
                  <a:cubicBezTo>
                    <a:pt x="73" y="133"/>
                    <a:pt x="73" y="133"/>
                    <a:pt x="73" y="133"/>
                  </a:cubicBezTo>
                  <a:cubicBezTo>
                    <a:pt x="75" y="109"/>
                    <a:pt x="75" y="109"/>
                    <a:pt x="75" y="109"/>
                  </a:cubicBezTo>
                  <a:cubicBezTo>
                    <a:pt x="103" y="109"/>
                    <a:pt x="103" y="109"/>
                    <a:pt x="103" y="109"/>
                  </a:cubicBezTo>
                  <a:cubicBezTo>
                    <a:pt x="103" y="127"/>
                    <a:pt x="103" y="127"/>
                    <a:pt x="103" y="127"/>
                  </a:cubicBezTo>
                  <a:cubicBezTo>
                    <a:pt x="118" y="127"/>
                    <a:pt x="118" y="127"/>
                    <a:pt x="118" y="127"/>
                  </a:cubicBezTo>
                  <a:cubicBezTo>
                    <a:pt x="118" y="126"/>
                    <a:pt x="118" y="126"/>
                    <a:pt x="118" y="126"/>
                  </a:cubicBezTo>
                  <a:cubicBezTo>
                    <a:pt x="119" y="126"/>
                    <a:pt x="119" y="126"/>
                    <a:pt x="119" y="126"/>
                  </a:cubicBezTo>
                  <a:cubicBezTo>
                    <a:pt x="141" y="105"/>
                    <a:pt x="141" y="105"/>
                    <a:pt x="141" y="105"/>
                  </a:cubicBezTo>
                  <a:cubicBezTo>
                    <a:pt x="199" y="105"/>
                    <a:pt x="199" y="105"/>
                    <a:pt x="199" y="105"/>
                  </a:cubicBezTo>
                  <a:cubicBezTo>
                    <a:pt x="209" y="114"/>
                    <a:pt x="209" y="114"/>
                    <a:pt x="209" y="114"/>
                  </a:cubicBezTo>
                  <a:cubicBezTo>
                    <a:pt x="217" y="114"/>
                    <a:pt x="217" y="114"/>
                    <a:pt x="217" y="114"/>
                  </a:cubicBezTo>
                  <a:cubicBezTo>
                    <a:pt x="217" y="112"/>
                    <a:pt x="217" y="112"/>
                    <a:pt x="217" y="112"/>
                  </a:cubicBezTo>
                  <a:cubicBezTo>
                    <a:pt x="217" y="97"/>
                    <a:pt x="217" y="97"/>
                    <a:pt x="217" y="97"/>
                  </a:cubicBezTo>
                  <a:cubicBezTo>
                    <a:pt x="217" y="95"/>
                    <a:pt x="217" y="95"/>
                    <a:pt x="217" y="95"/>
                  </a:cubicBezTo>
                  <a:cubicBezTo>
                    <a:pt x="191" y="70"/>
                    <a:pt x="191" y="70"/>
                    <a:pt x="191" y="70"/>
                  </a:cubicBezTo>
                  <a:cubicBezTo>
                    <a:pt x="210" y="50"/>
                    <a:pt x="210" y="50"/>
                    <a:pt x="210" y="50"/>
                  </a:cubicBezTo>
                  <a:cubicBezTo>
                    <a:pt x="227" y="50"/>
                    <a:pt x="227" y="50"/>
                    <a:pt x="227" y="50"/>
                  </a:cubicBezTo>
                  <a:cubicBezTo>
                    <a:pt x="227" y="50"/>
                    <a:pt x="227" y="50"/>
                    <a:pt x="227" y="50"/>
                  </a:cubicBezTo>
                  <a:cubicBezTo>
                    <a:pt x="227" y="50"/>
                    <a:pt x="227" y="50"/>
                    <a:pt x="227" y="50"/>
                  </a:cubicBezTo>
                  <a:cubicBezTo>
                    <a:pt x="227" y="48"/>
                    <a:pt x="227" y="48"/>
                    <a:pt x="227" y="48"/>
                  </a:cubicBezTo>
                  <a:cubicBezTo>
                    <a:pt x="227" y="48"/>
                    <a:pt x="227" y="48"/>
                    <a:pt x="227" y="48"/>
                  </a:cubicBezTo>
                  <a:cubicBezTo>
                    <a:pt x="226" y="30"/>
                    <a:pt x="226" y="30"/>
                    <a:pt x="226" y="30"/>
                  </a:cubicBezTo>
                  <a:cubicBezTo>
                    <a:pt x="246" y="30"/>
                    <a:pt x="246" y="30"/>
                    <a:pt x="246" y="30"/>
                  </a:cubicBezTo>
                  <a:cubicBezTo>
                    <a:pt x="247" y="31"/>
                    <a:pt x="247" y="31"/>
                    <a:pt x="247" y="31"/>
                  </a:cubicBezTo>
                  <a:cubicBezTo>
                    <a:pt x="247" y="30"/>
                    <a:pt x="247" y="30"/>
                    <a:pt x="247" y="30"/>
                  </a:cubicBezTo>
                  <a:cubicBezTo>
                    <a:pt x="273" y="32"/>
                    <a:pt x="273" y="32"/>
                    <a:pt x="273" y="32"/>
                  </a:cubicBezTo>
                  <a:cubicBezTo>
                    <a:pt x="275" y="29"/>
                    <a:pt x="275" y="29"/>
                    <a:pt x="275" y="29"/>
                  </a:cubicBezTo>
                  <a:cubicBezTo>
                    <a:pt x="275" y="29"/>
                    <a:pt x="275" y="29"/>
                    <a:pt x="275" y="29"/>
                  </a:cubicBezTo>
                  <a:cubicBezTo>
                    <a:pt x="281" y="19"/>
                    <a:pt x="286" y="10"/>
                    <a:pt x="291" y="0"/>
                  </a:cubicBezTo>
                  <a:cubicBezTo>
                    <a:pt x="312" y="7"/>
                    <a:pt x="312" y="7"/>
                    <a:pt x="312" y="7"/>
                  </a:cubicBezTo>
                  <a:cubicBezTo>
                    <a:pt x="353" y="23"/>
                    <a:pt x="353" y="23"/>
                    <a:pt x="353" y="23"/>
                  </a:cubicBezTo>
                  <a:cubicBezTo>
                    <a:pt x="354" y="23"/>
                    <a:pt x="354" y="23"/>
                    <a:pt x="354" y="23"/>
                  </a:cubicBezTo>
                  <a:cubicBezTo>
                    <a:pt x="354" y="23"/>
                    <a:pt x="354" y="23"/>
                    <a:pt x="354" y="23"/>
                  </a:cubicBezTo>
                  <a:cubicBezTo>
                    <a:pt x="355" y="22"/>
                    <a:pt x="355" y="22"/>
                    <a:pt x="355" y="22"/>
                  </a:cubicBezTo>
                  <a:cubicBezTo>
                    <a:pt x="362" y="15"/>
                    <a:pt x="362" y="15"/>
                    <a:pt x="362" y="15"/>
                  </a:cubicBezTo>
                  <a:cubicBezTo>
                    <a:pt x="387" y="25"/>
                    <a:pt x="387" y="25"/>
                    <a:pt x="387" y="25"/>
                  </a:cubicBezTo>
                  <a:cubicBezTo>
                    <a:pt x="381" y="44"/>
                    <a:pt x="381" y="44"/>
                    <a:pt x="381" y="44"/>
                  </a:cubicBezTo>
                  <a:cubicBezTo>
                    <a:pt x="393" y="69"/>
                    <a:pt x="393" y="69"/>
                    <a:pt x="393" y="69"/>
                  </a:cubicBezTo>
                  <a:lnTo>
                    <a:pt x="396" y="7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sp>
          <p:nvSpPr>
            <p:cNvPr id="90" name="Freeform 79">
              <a:extLst>
                <a:ext uri="{FF2B5EF4-FFF2-40B4-BE49-F238E27FC236}">
                  <a16:creationId xmlns:a16="http://schemas.microsoft.com/office/drawing/2014/main" id="{A5244C5E-7648-48D6-A66A-34EAECC2C698}"/>
                </a:ext>
              </a:extLst>
            </p:cNvPr>
            <p:cNvSpPr>
              <a:spLocks/>
            </p:cNvSpPr>
            <p:nvPr/>
          </p:nvSpPr>
          <p:spPr bwMode="auto">
            <a:xfrm>
              <a:off x="9412288" y="4056063"/>
              <a:ext cx="685800" cy="479425"/>
            </a:xfrm>
            <a:custGeom>
              <a:avLst/>
              <a:gdLst>
                <a:gd name="T0" fmla="*/ 395 w 432"/>
                <a:gd name="T1" fmla="*/ 165 h 302"/>
                <a:gd name="T2" fmla="*/ 419 w 432"/>
                <a:gd name="T3" fmla="*/ 199 h 302"/>
                <a:gd name="T4" fmla="*/ 375 w 432"/>
                <a:gd name="T5" fmla="*/ 202 h 302"/>
                <a:gd name="T6" fmla="*/ 364 w 432"/>
                <a:gd name="T7" fmla="*/ 195 h 302"/>
                <a:gd name="T8" fmla="*/ 294 w 432"/>
                <a:gd name="T9" fmla="*/ 233 h 302"/>
                <a:gd name="T10" fmla="*/ 282 w 432"/>
                <a:gd name="T11" fmla="*/ 240 h 302"/>
                <a:gd name="T12" fmla="*/ 289 w 432"/>
                <a:gd name="T13" fmla="*/ 273 h 302"/>
                <a:gd name="T14" fmla="*/ 224 w 432"/>
                <a:gd name="T15" fmla="*/ 290 h 302"/>
                <a:gd name="T16" fmla="*/ 166 w 432"/>
                <a:gd name="T17" fmla="*/ 272 h 302"/>
                <a:gd name="T18" fmla="*/ 54 w 432"/>
                <a:gd name="T19" fmla="*/ 302 h 302"/>
                <a:gd name="T20" fmla="*/ 58 w 432"/>
                <a:gd name="T21" fmla="*/ 257 h 302"/>
                <a:gd name="T22" fmla="*/ 15 w 432"/>
                <a:gd name="T23" fmla="*/ 214 h 302"/>
                <a:gd name="T24" fmla="*/ 10 w 432"/>
                <a:gd name="T25" fmla="*/ 208 h 302"/>
                <a:gd name="T26" fmla="*/ 18 w 432"/>
                <a:gd name="T27" fmla="*/ 189 h 302"/>
                <a:gd name="T28" fmla="*/ 12 w 432"/>
                <a:gd name="T29" fmla="*/ 179 h 302"/>
                <a:gd name="T30" fmla="*/ 14 w 432"/>
                <a:gd name="T31" fmla="*/ 153 h 302"/>
                <a:gd name="T32" fmla="*/ 30 w 432"/>
                <a:gd name="T33" fmla="*/ 148 h 302"/>
                <a:gd name="T34" fmla="*/ 48 w 432"/>
                <a:gd name="T35" fmla="*/ 126 h 302"/>
                <a:gd name="T36" fmla="*/ 25 w 432"/>
                <a:gd name="T37" fmla="*/ 96 h 302"/>
                <a:gd name="T38" fmla="*/ 9 w 432"/>
                <a:gd name="T39" fmla="*/ 89 h 302"/>
                <a:gd name="T40" fmla="*/ 0 w 432"/>
                <a:gd name="T41" fmla="*/ 51 h 302"/>
                <a:gd name="T42" fmla="*/ 16 w 432"/>
                <a:gd name="T43" fmla="*/ 23 h 302"/>
                <a:gd name="T44" fmla="*/ 50 w 432"/>
                <a:gd name="T45" fmla="*/ 48 h 302"/>
                <a:gd name="T46" fmla="*/ 41 w 432"/>
                <a:gd name="T47" fmla="*/ 56 h 302"/>
                <a:gd name="T48" fmla="*/ 43 w 432"/>
                <a:gd name="T49" fmla="*/ 72 h 302"/>
                <a:gd name="T50" fmla="*/ 132 w 432"/>
                <a:gd name="T51" fmla="*/ 73 h 302"/>
                <a:gd name="T52" fmla="*/ 144 w 432"/>
                <a:gd name="T53" fmla="*/ 73 h 302"/>
                <a:gd name="T54" fmla="*/ 155 w 432"/>
                <a:gd name="T55" fmla="*/ 66 h 302"/>
                <a:gd name="T56" fmla="*/ 233 w 432"/>
                <a:gd name="T57" fmla="*/ 63 h 302"/>
                <a:gd name="T58" fmla="*/ 277 w 432"/>
                <a:gd name="T59" fmla="*/ 19 h 302"/>
                <a:gd name="T60" fmla="*/ 320 w 432"/>
                <a:gd name="T61" fmla="*/ 0 h 302"/>
                <a:gd name="T62" fmla="*/ 332 w 432"/>
                <a:gd name="T63" fmla="*/ 3 h 302"/>
                <a:gd name="T64" fmla="*/ 427 w 432"/>
                <a:gd name="T65" fmla="*/ 20 h 302"/>
                <a:gd name="T66" fmla="*/ 432 w 432"/>
                <a:gd name="T67" fmla="*/ 55 h 302"/>
                <a:gd name="T68" fmla="*/ 414 w 432"/>
                <a:gd name="T69" fmla="*/ 52 h 302"/>
                <a:gd name="T70" fmla="*/ 395 w 432"/>
                <a:gd name="T71" fmla="*/ 88 h 302"/>
                <a:gd name="T72" fmla="*/ 396 w 432"/>
                <a:gd name="T73" fmla="*/ 123 h 302"/>
                <a:gd name="T74" fmla="*/ 374 w 432"/>
                <a:gd name="T75" fmla="*/ 153 h 302"/>
                <a:gd name="T76" fmla="*/ 395 w 432"/>
                <a:gd name="T77" fmla="*/ 16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2" h="302">
                  <a:moveTo>
                    <a:pt x="395" y="165"/>
                  </a:moveTo>
                  <a:lnTo>
                    <a:pt x="419" y="199"/>
                  </a:lnTo>
                  <a:lnTo>
                    <a:pt x="375" y="202"/>
                  </a:lnTo>
                  <a:lnTo>
                    <a:pt x="364" y="195"/>
                  </a:lnTo>
                  <a:lnTo>
                    <a:pt x="294" y="233"/>
                  </a:lnTo>
                  <a:lnTo>
                    <a:pt x="282" y="240"/>
                  </a:lnTo>
                  <a:lnTo>
                    <a:pt x="289" y="273"/>
                  </a:lnTo>
                  <a:lnTo>
                    <a:pt x="224" y="290"/>
                  </a:lnTo>
                  <a:lnTo>
                    <a:pt x="166" y="272"/>
                  </a:lnTo>
                  <a:lnTo>
                    <a:pt x="54" y="302"/>
                  </a:lnTo>
                  <a:lnTo>
                    <a:pt x="58" y="257"/>
                  </a:lnTo>
                  <a:lnTo>
                    <a:pt x="15" y="214"/>
                  </a:lnTo>
                  <a:lnTo>
                    <a:pt x="10" y="208"/>
                  </a:lnTo>
                  <a:lnTo>
                    <a:pt x="18" y="189"/>
                  </a:lnTo>
                  <a:lnTo>
                    <a:pt x="12" y="179"/>
                  </a:lnTo>
                  <a:lnTo>
                    <a:pt x="14" y="153"/>
                  </a:lnTo>
                  <a:lnTo>
                    <a:pt x="30" y="148"/>
                  </a:lnTo>
                  <a:lnTo>
                    <a:pt x="48" y="126"/>
                  </a:lnTo>
                  <a:lnTo>
                    <a:pt x="25" y="96"/>
                  </a:lnTo>
                  <a:lnTo>
                    <a:pt x="9" y="89"/>
                  </a:lnTo>
                  <a:lnTo>
                    <a:pt x="0" y="51"/>
                  </a:lnTo>
                  <a:lnTo>
                    <a:pt x="16" y="23"/>
                  </a:lnTo>
                  <a:lnTo>
                    <a:pt x="50" y="48"/>
                  </a:lnTo>
                  <a:lnTo>
                    <a:pt x="41" y="56"/>
                  </a:lnTo>
                  <a:lnTo>
                    <a:pt x="43" y="72"/>
                  </a:lnTo>
                  <a:lnTo>
                    <a:pt x="132" y="73"/>
                  </a:lnTo>
                  <a:lnTo>
                    <a:pt x="144" y="73"/>
                  </a:lnTo>
                  <a:lnTo>
                    <a:pt x="155" y="66"/>
                  </a:lnTo>
                  <a:lnTo>
                    <a:pt x="233" y="63"/>
                  </a:lnTo>
                  <a:lnTo>
                    <a:pt x="277" y="19"/>
                  </a:lnTo>
                  <a:lnTo>
                    <a:pt x="320" y="0"/>
                  </a:lnTo>
                  <a:lnTo>
                    <a:pt x="332" y="3"/>
                  </a:lnTo>
                  <a:lnTo>
                    <a:pt x="427" y="20"/>
                  </a:lnTo>
                  <a:lnTo>
                    <a:pt x="432" y="55"/>
                  </a:lnTo>
                  <a:lnTo>
                    <a:pt x="414" y="52"/>
                  </a:lnTo>
                  <a:lnTo>
                    <a:pt x="395" y="88"/>
                  </a:lnTo>
                  <a:lnTo>
                    <a:pt x="396" y="123"/>
                  </a:lnTo>
                  <a:lnTo>
                    <a:pt x="374" y="153"/>
                  </a:lnTo>
                  <a:lnTo>
                    <a:pt x="395" y="16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B4D"/>
                </a:solidFill>
                <a:effectLst/>
                <a:uLnTx/>
                <a:uFillTx/>
                <a:latin typeface="Barlow"/>
                <a:ea typeface="+mn-ea"/>
                <a:cs typeface="+mn-cs"/>
              </a:endParaRPr>
            </a:p>
          </p:txBody>
        </p:sp>
      </p:grpSp>
      <p:sp>
        <p:nvSpPr>
          <p:cNvPr id="2" name="Slide Number Placeholder 1">
            <a:extLst>
              <a:ext uri="{FF2B5EF4-FFF2-40B4-BE49-F238E27FC236}">
                <a16:creationId xmlns:a16="http://schemas.microsoft.com/office/drawing/2014/main" id="{B287A00E-3590-4E83-8B77-C8FCB7C26F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44958-1879-4153-BDB9-FB5727E586C4}" type="slidenum">
              <a:rPr kumimoji="0" lang="pl-PL" sz="800" b="0" i="0" u="none" strike="noStrike" kern="1200" cap="none" spc="0" normalizeH="0" baseline="0" noProof="0" smtClean="0">
                <a:ln>
                  <a:noFill/>
                </a:ln>
                <a:solidFill>
                  <a:srgbClr val="949696"/>
                </a:solidFill>
                <a:effectLst/>
                <a:uLnTx/>
                <a:uFillTx/>
                <a:latin typeface="Barlow Light" panose="00000400000000000000" pitchFamily="2"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l-PL" sz="800" b="0" i="0" u="none" strike="noStrike" kern="1200" cap="none" spc="0" normalizeH="0" baseline="0" noProof="0" dirty="0">
              <a:ln>
                <a:noFill/>
              </a:ln>
              <a:solidFill>
                <a:srgbClr val="949696"/>
              </a:solidFill>
              <a:effectLst/>
              <a:uLnTx/>
              <a:uFillTx/>
              <a:latin typeface="Barlow Light" panose="00000400000000000000" pitchFamily="2" charset="-18"/>
              <a:ea typeface="+mn-ea"/>
              <a:cs typeface="+mn-cs"/>
            </a:endParaRPr>
          </a:p>
        </p:txBody>
      </p:sp>
      <p:sp>
        <p:nvSpPr>
          <p:cNvPr id="4" name="Text Placeholder 3">
            <a:extLst>
              <a:ext uri="{FF2B5EF4-FFF2-40B4-BE49-F238E27FC236}">
                <a16:creationId xmlns:a16="http://schemas.microsoft.com/office/drawing/2014/main" id="{E969A985-9D71-4DDC-8685-D45FE5C0E74B}"/>
              </a:ext>
            </a:extLst>
          </p:cNvPr>
          <p:cNvSpPr>
            <a:spLocks noGrp="1"/>
          </p:cNvSpPr>
          <p:nvPr>
            <p:ph type="body" sz="quarter" idx="16"/>
          </p:nvPr>
        </p:nvSpPr>
        <p:spPr>
          <a:xfrm>
            <a:off x="0" y="658218"/>
            <a:ext cx="2791470" cy="313932"/>
          </a:xfrm>
        </p:spPr>
        <p:txBody>
          <a:bodyPr/>
          <a:lstStyle/>
          <a:p>
            <a:r>
              <a:rPr lang="pl-PL" dirty="0"/>
              <a:t>Informacje o spółce</a:t>
            </a:r>
          </a:p>
        </p:txBody>
      </p:sp>
      <p:sp>
        <p:nvSpPr>
          <p:cNvPr id="5" name="Title 4">
            <a:extLst>
              <a:ext uri="{FF2B5EF4-FFF2-40B4-BE49-F238E27FC236}">
                <a16:creationId xmlns:a16="http://schemas.microsoft.com/office/drawing/2014/main" id="{09DB1E12-CED6-4B06-A02C-B6BF792C1B05}"/>
              </a:ext>
            </a:extLst>
          </p:cNvPr>
          <p:cNvSpPr>
            <a:spLocks noGrp="1"/>
          </p:cNvSpPr>
          <p:nvPr>
            <p:ph type="title"/>
          </p:nvPr>
        </p:nvSpPr>
        <p:spPr>
          <a:xfrm>
            <a:off x="0" y="314165"/>
            <a:ext cx="1618072" cy="341632"/>
          </a:xfrm>
        </p:spPr>
        <p:txBody>
          <a:bodyPr/>
          <a:lstStyle/>
          <a:p>
            <a:r>
              <a:rPr lang="pl-PL" dirty="0"/>
              <a:t>RUMUNIA</a:t>
            </a:r>
          </a:p>
        </p:txBody>
      </p:sp>
      <p:grpSp>
        <p:nvGrpSpPr>
          <p:cNvPr id="7" name="Group 11">
            <a:extLst>
              <a:ext uri="{FF2B5EF4-FFF2-40B4-BE49-F238E27FC236}">
                <a16:creationId xmlns:a16="http://schemas.microsoft.com/office/drawing/2014/main" id="{1597613D-7185-4666-B714-E8C265E71B3C}"/>
              </a:ext>
            </a:extLst>
          </p:cNvPr>
          <p:cNvGrpSpPr/>
          <p:nvPr/>
        </p:nvGrpSpPr>
        <p:grpSpPr>
          <a:xfrm>
            <a:off x="10035069" y="0"/>
            <a:ext cx="1609218" cy="1209675"/>
            <a:chOff x="10035069" y="0"/>
            <a:chExt cx="1609218" cy="1209675"/>
          </a:xfrm>
        </p:grpSpPr>
        <p:sp>
          <p:nvSpPr>
            <p:cNvPr id="8" name="Prostokąt 7">
              <a:extLst>
                <a:ext uri="{FF2B5EF4-FFF2-40B4-BE49-F238E27FC236}">
                  <a16:creationId xmlns:a16="http://schemas.microsoft.com/office/drawing/2014/main" id="{2C95D396-36C3-4920-A5F7-739E14A3CEBB}"/>
                </a:ext>
              </a:extLst>
            </p:cNvPr>
            <p:cNvSpPr/>
            <p:nvPr/>
          </p:nvSpPr>
          <p:spPr>
            <a:xfrm>
              <a:off x="10035069" y="0"/>
              <a:ext cx="1609218" cy="120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9" name="Freeform 34">
              <a:extLst>
                <a:ext uri="{FF2B5EF4-FFF2-40B4-BE49-F238E27FC236}">
                  <a16:creationId xmlns:a16="http://schemas.microsoft.com/office/drawing/2014/main" id="{71B17A2A-E713-48CB-933C-CD753BF18CB3}"/>
                </a:ext>
              </a:extLst>
            </p:cNvPr>
            <p:cNvSpPr>
              <a:spLocks noEditPoints="1"/>
            </p:cNvSpPr>
            <p:nvPr/>
          </p:nvSpPr>
          <p:spPr bwMode="auto">
            <a:xfrm>
              <a:off x="10282700" y="606462"/>
              <a:ext cx="228962" cy="239518"/>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 name="Freeform 35">
              <a:extLst>
                <a:ext uri="{FF2B5EF4-FFF2-40B4-BE49-F238E27FC236}">
                  <a16:creationId xmlns:a16="http://schemas.microsoft.com/office/drawing/2014/main" id="{6AFC35B2-83A6-4562-B867-E19E2D3BCB96}"/>
                </a:ext>
              </a:extLst>
            </p:cNvPr>
            <p:cNvSpPr>
              <a:spLocks noEditPoints="1"/>
            </p:cNvSpPr>
            <p:nvPr/>
          </p:nvSpPr>
          <p:spPr bwMode="auto">
            <a:xfrm>
              <a:off x="10530336" y="666544"/>
              <a:ext cx="202981" cy="185119"/>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 name="Freeform 36">
              <a:extLst>
                <a:ext uri="{FF2B5EF4-FFF2-40B4-BE49-F238E27FC236}">
                  <a16:creationId xmlns:a16="http://schemas.microsoft.com/office/drawing/2014/main" id="{CAC4A6ED-B176-4E8C-9F0A-2413E526C8F9}"/>
                </a:ext>
              </a:extLst>
            </p:cNvPr>
            <p:cNvSpPr>
              <a:spLocks noEditPoints="1"/>
            </p:cNvSpPr>
            <p:nvPr/>
          </p:nvSpPr>
          <p:spPr bwMode="auto">
            <a:xfrm>
              <a:off x="10760111" y="606462"/>
              <a:ext cx="195674" cy="245201"/>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 name="Freeform 37">
              <a:extLst>
                <a:ext uri="{FF2B5EF4-FFF2-40B4-BE49-F238E27FC236}">
                  <a16:creationId xmlns:a16="http://schemas.microsoft.com/office/drawing/2014/main" id="{62338ED7-E765-4F9D-B674-28356C891F85}"/>
                </a:ext>
              </a:extLst>
            </p:cNvPr>
            <p:cNvSpPr>
              <a:spLocks noEditPoints="1"/>
            </p:cNvSpPr>
            <p:nvPr/>
          </p:nvSpPr>
          <p:spPr bwMode="auto">
            <a:xfrm>
              <a:off x="10976894" y="666544"/>
              <a:ext cx="201357" cy="185119"/>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 name="Freeform 38">
              <a:extLst>
                <a:ext uri="{FF2B5EF4-FFF2-40B4-BE49-F238E27FC236}">
                  <a16:creationId xmlns:a16="http://schemas.microsoft.com/office/drawing/2014/main" id="{1160AD7E-5444-42B6-8580-19BB71136517}"/>
                </a:ext>
              </a:extLst>
            </p:cNvPr>
            <p:cNvSpPr>
              <a:spLocks/>
            </p:cNvSpPr>
            <p:nvPr/>
          </p:nvSpPr>
          <p:spPr bwMode="auto">
            <a:xfrm>
              <a:off x="11205044" y="666544"/>
              <a:ext cx="189990" cy="179435"/>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sp>
        <p:nvSpPr>
          <p:cNvPr id="92" name="Owal 33">
            <a:extLst>
              <a:ext uri="{FF2B5EF4-FFF2-40B4-BE49-F238E27FC236}">
                <a16:creationId xmlns:a16="http://schemas.microsoft.com/office/drawing/2014/main" id="{331BBAC7-0916-42D2-8740-4FC27C8C20BE}"/>
              </a:ext>
            </a:extLst>
          </p:cNvPr>
          <p:cNvSpPr>
            <a:spLocks noChangeAspect="1"/>
          </p:cNvSpPr>
          <p:nvPr/>
        </p:nvSpPr>
        <p:spPr>
          <a:xfrm>
            <a:off x="9679008" y="3981456"/>
            <a:ext cx="108000" cy="108000"/>
          </a:xfrm>
          <a:prstGeom prst="ellipse">
            <a:avLst/>
          </a:prstGeom>
          <a:solidFill>
            <a:srgbClr val="E3061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FFFFFF"/>
              </a:solidFill>
              <a:effectLst/>
              <a:uLnTx/>
              <a:uFillTx/>
              <a:latin typeface="Barlow"/>
              <a:ea typeface="+mn-ea"/>
              <a:cs typeface="+mn-cs"/>
            </a:endParaRPr>
          </a:p>
        </p:txBody>
      </p:sp>
      <p:sp>
        <p:nvSpPr>
          <p:cNvPr id="95" name="Oval 154">
            <a:extLst>
              <a:ext uri="{FF2B5EF4-FFF2-40B4-BE49-F238E27FC236}">
                <a16:creationId xmlns:a16="http://schemas.microsoft.com/office/drawing/2014/main" id="{F8E372E9-5ABD-48EC-AB61-A9ECDFE7F8A5}"/>
              </a:ext>
            </a:extLst>
          </p:cNvPr>
          <p:cNvSpPr>
            <a:spLocks noChangeArrowheads="1"/>
          </p:cNvSpPr>
          <p:nvPr/>
        </p:nvSpPr>
        <p:spPr bwMode="auto">
          <a:xfrm>
            <a:off x="9483285" y="3718610"/>
            <a:ext cx="36000" cy="36000"/>
          </a:xfrm>
          <a:prstGeom prst="ellipse">
            <a:avLst/>
          </a:prstGeom>
          <a:solidFill>
            <a:schemeClr val="bg2"/>
          </a:solidFill>
          <a:ln w="28575">
            <a:noFill/>
            <a:round/>
            <a:headEnd/>
            <a:tailEnd/>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98" name="Oval 154">
            <a:extLst>
              <a:ext uri="{FF2B5EF4-FFF2-40B4-BE49-F238E27FC236}">
                <a16:creationId xmlns:a16="http://schemas.microsoft.com/office/drawing/2014/main" id="{DA3092FB-D595-40C2-B6D0-3C4B44498FBE}"/>
              </a:ext>
            </a:extLst>
          </p:cNvPr>
          <p:cNvSpPr>
            <a:spLocks noChangeArrowheads="1"/>
          </p:cNvSpPr>
          <p:nvPr/>
        </p:nvSpPr>
        <p:spPr bwMode="auto">
          <a:xfrm>
            <a:off x="9323460" y="3775846"/>
            <a:ext cx="36000" cy="36000"/>
          </a:xfrm>
          <a:prstGeom prst="ellipse">
            <a:avLst/>
          </a:prstGeom>
          <a:solidFill>
            <a:schemeClr val="bg1"/>
          </a:solidFill>
          <a:ln w="12700">
            <a:noFill/>
            <a:round/>
            <a:headEnd/>
            <a:tailEnd/>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0" name="Oval 154">
            <a:extLst>
              <a:ext uri="{FF2B5EF4-FFF2-40B4-BE49-F238E27FC236}">
                <a16:creationId xmlns:a16="http://schemas.microsoft.com/office/drawing/2014/main" id="{3798A4D9-B941-4260-912F-871F206670B8}"/>
              </a:ext>
            </a:extLst>
          </p:cNvPr>
          <p:cNvSpPr>
            <a:spLocks noChangeArrowheads="1"/>
          </p:cNvSpPr>
          <p:nvPr/>
        </p:nvSpPr>
        <p:spPr bwMode="auto">
          <a:xfrm>
            <a:off x="9779529" y="3654976"/>
            <a:ext cx="36000" cy="36000"/>
          </a:xfrm>
          <a:prstGeom prst="ellipse">
            <a:avLst/>
          </a:prstGeom>
          <a:solidFill>
            <a:schemeClr val="bg1"/>
          </a:solidFill>
          <a:ln w="12700">
            <a:noFill/>
            <a:round/>
            <a:headEnd/>
            <a:tailEnd/>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1" name="Oval 154">
            <a:extLst>
              <a:ext uri="{FF2B5EF4-FFF2-40B4-BE49-F238E27FC236}">
                <a16:creationId xmlns:a16="http://schemas.microsoft.com/office/drawing/2014/main" id="{74B41AEC-CC29-4B97-AFD9-49FB21A370D6}"/>
              </a:ext>
            </a:extLst>
          </p:cNvPr>
          <p:cNvSpPr>
            <a:spLocks noChangeArrowheads="1"/>
          </p:cNvSpPr>
          <p:nvPr/>
        </p:nvSpPr>
        <p:spPr bwMode="auto">
          <a:xfrm>
            <a:off x="9539288" y="4029086"/>
            <a:ext cx="36000" cy="36000"/>
          </a:xfrm>
          <a:prstGeom prst="ellipse">
            <a:avLst/>
          </a:prstGeom>
          <a:solidFill>
            <a:schemeClr val="bg1"/>
          </a:solidFill>
          <a:ln w="12700">
            <a:noFill/>
            <a:round/>
            <a:headEnd/>
            <a:tailEnd/>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2" name="Oval 154">
            <a:extLst>
              <a:ext uri="{FF2B5EF4-FFF2-40B4-BE49-F238E27FC236}">
                <a16:creationId xmlns:a16="http://schemas.microsoft.com/office/drawing/2014/main" id="{EF0061BD-76DB-417F-A6A0-81A6FA0B87CB}"/>
              </a:ext>
            </a:extLst>
          </p:cNvPr>
          <p:cNvSpPr>
            <a:spLocks noChangeArrowheads="1"/>
          </p:cNvSpPr>
          <p:nvPr/>
        </p:nvSpPr>
        <p:spPr bwMode="auto">
          <a:xfrm>
            <a:off x="9537875" y="3581440"/>
            <a:ext cx="36000" cy="36000"/>
          </a:xfrm>
          <a:prstGeom prst="ellipse">
            <a:avLst/>
          </a:prstGeom>
          <a:solidFill>
            <a:schemeClr val="bg1"/>
          </a:solidFill>
          <a:ln w="12700">
            <a:noFill/>
            <a:round/>
            <a:headEnd/>
            <a:tailEnd/>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3" name="Oval 154">
            <a:extLst>
              <a:ext uri="{FF2B5EF4-FFF2-40B4-BE49-F238E27FC236}">
                <a16:creationId xmlns:a16="http://schemas.microsoft.com/office/drawing/2014/main" id="{5FE359EC-88FD-42CA-975D-417B70C35DEF}"/>
              </a:ext>
            </a:extLst>
          </p:cNvPr>
          <p:cNvSpPr>
            <a:spLocks noChangeArrowheads="1"/>
          </p:cNvSpPr>
          <p:nvPr/>
        </p:nvSpPr>
        <p:spPr bwMode="auto">
          <a:xfrm>
            <a:off x="9612605" y="3824864"/>
            <a:ext cx="36000" cy="36000"/>
          </a:xfrm>
          <a:prstGeom prst="ellipse">
            <a:avLst/>
          </a:prstGeom>
          <a:solidFill>
            <a:schemeClr val="bg1"/>
          </a:solidFill>
          <a:ln w="12700">
            <a:noFill/>
            <a:round/>
            <a:headEnd/>
            <a:tailEnd/>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4" name="Text Placeholder 2">
            <a:extLst>
              <a:ext uri="{FF2B5EF4-FFF2-40B4-BE49-F238E27FC236}">
                <a16:creationId xmlns:a16="http://schemas.microsoft.com/office/drawing/2014/main" id="{A14C664B-602B-4D50-AD89-89FB06B2BB79}"/>
              </a:ext>
            </a:extLst>
          </p:cNvPr>
          <p:cNvSpPr>
            <a:spLocks noGrp="1"/>
          </p:cNvSpPr>
          <p:nvPr>
            <p:ph type="body" sz="quarter" idx="13"/>
          </p:nvPr>
        </p:nvSpPr>
        <p:spPr>
          <a:xfrm>
            <a:off x="554037" y="1515387"/>
            <a:ext cx="4902200" cy="4733925"/>
          </a:xfrm>
          <a:solidFill>
            <a:schemeClr val="bg1"/>
          </a:solidFill>
        </p:spPr>
        <p:txBody>
          <a:bodyPr/>
          <a:lstStyle/>
          <a:p>
            <a:r>
              <a:rPr lang="it-IT" dirty="0">
                <a:solidFill>
                  <a:schemeClr val="tx1"/>
                </a:solidFill>
                <a:latin typeface="Barlow Black" panose="00000A00000000000000" pitchFamily="2" charset="-18"/>
              </a:rPr>
              <a:t>RABEN LOGISTICS ROMANIA S.R.L.</a:t>
            </a:r>
          </a:p>
          <a:p>
            <a:pPr>
              <a:lnSpc>
                <a:spcPct val="150000"/>
              </a:lnSpc>
            </a:pPr>
            <a:r>
              <a:rPr lang="pl-PL" sz="1100" dirty="0">
                <a:solidFill>
                  <a:schemeClr val="tx1"/>
                </a:solidFill>
                <a:latin typeface="+mn-lt"/>
              </a:rPr>
              <a:t>Od 2016 roku na styku Europy Środkowej, Wschodniej i Południowo-Wschodniej, jednej z najszybciej rozwijających się gospodarek w UE, jesteśmy Raben Logistics Romania.</a:t>
            </a:r>
            <a:endParaRPr lang="en-US" sz="1100" dirty="0">
              <a:solidFill>
                <a:schemeClr val="tx1"/>
              </a:solidFill>
              <a:latin typeface="+mn-lt"/>
            </a:endParaRPr>
          </a:p>
        </p:txBody>
      </p:sp>
      <p:sp>
        <p:nvSpPr>
          <p:cNvPr id="105" name="Text Placeholder 2">
            <a:extLst>
              <a:ext uri="{FF2B5EF4-FFF2-40B4-BE49-F238E27FC236}">
                <a16:creationId xmlns:a16="http://schemas.microsoft.com/office/drawing/2014/main" id="{301166C8-C111-41DE-A644-BCF989C2E110}"/>
              </a:ext>
            </a:extLst>
          </p:cNvPr>
          <p:cNvSpPr txBox="1">
            <a:spLocks/>
          </p:cNvSpPr>
          <p:nvPr/>
        </p:nvSpPr>
        <p:spPr>
          <a:xfrm>
            <a:off x="546499" y="2830383"/>
            <a:ext cx="3604813" cy="3280131"/>
          </a:xfrm>
          <a:prstGeom prst="rect">
            <a:avLst/>
          </a:prstGeom>
          <a:noFill/>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endParaRPr kumimoji="0" lang="pl-PL" sz="1600" b="1" i="0" u="none" strike="noStrike" kern="1200" cap="none" spc="0" normalizeH="0" baseline="0" noProof="0" dirty="0">
              <a:ln>
                <a:noFill/>
              </a:ln>
              <a:solidFill>
                <a:srgbClr val="474B4D"/>
              </a:solidFill>
              <a:effectLst/>
              <a:uLnTx/>
              <a:uFillTx/>
              <a:latin typeface="Barlow" panose="00000500000000000000" pitchFamily="2" charset="-18"/>
              <a:ea typeface="+mn-ea"/>
              <a:cs typeface="+mn-cs"/>
            </a:endParaRPr>
          </a:p>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r>
              <a:rPr kumimoji="0" lang="de-DE" sz="1600" b="0" i="0" u="none" strike="noStrike" kern="1200" cap="none" spc="0" normalizeH="0" baseline="0" noProof="0" dirty="0">
                <a:ln>
                  <a:noFill/>
                </a:ln>
                <a:solidFill>
                  <a:srgbClr val="474B4D"/>
                </a:solidFill>
                <a:effectLst/>
                <a:uLnTx/>
                <a:uFillTx/>
                <a:latin typeface="Barlow Black"/>
                <a:ea typeface="+mn-ea"/>
                <a:cs typeface="+mn-cs"/>
              </a:rPr>
              <a:t>CHARAKTERYSTYKA SIECI</a:t>
            </a:r>
            <a:endParaRPr kumimoji="0" lang="pl-PL" sz="1600" b="0" i="0" u="none" strike="noStrike" kern="1200" cap="none" spc="0" normalizeH="0" baseline="0" noProof="0" dirty="0">
              <a:ln>
                <a:noFill/>
              </a:ln>
              <a:solidFill>
                <a:srgbClr val="474B4D"/>
              </a:solidFill>
              <a:effectLst/>
              <a:uLnTx/>
              <a:uFillTx/>
              <a:latin typeface="Barlow Black"/>
              <a:ea typeface="+mn-ea"/>
              <a:cs typeface="+mn-cs"/>
            </a:endParaRPr>
          </a:p>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endParaRPr kumimoji="0" lang="pl-PL" sz="16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endParaRPr>
          </a:p>
          <a:p>
            <a:pPr marL="171450" marR="0" lvl="0" indent="-171450" algn="l" defTabSz="914400" rtl="0" eaLnBrk="1" fontAlgn="auto" latinLnBrk="0" hangingPunct="1">
              <a:lnSpc>
                <a:spcPts val="900"/>
              </a:lnSpc>
              <a:spcBef>
                <a:spcPts val="1000"/>
              </a:spcBef>
              <a:spcAft>
                <a:spcPts val="0"/>
              </a:spcAft>
              <a:buClr>
                <a:srgbClr val="E30311"/>
              </a:buClr>
              <a:buSzTx/>
              <a:buFont typeface="Wingdings" panose="05000000000000000000" pitchFamily="2" charset="2"/>
              <a:buChar char="§"/>
              <a:tabLst/>
              <a:defRPr/>
            </a:pPr>
            <a:r>
              <a:rPr kumimoji="0" lang="pl-PL" sz="11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Jeden WMS dla całej Grupy Raben</a:t>
            </a:r>
          </a:p>
          <a:p>
            <a:pPr marL="171450" marR="0" lvl="0" indent="-171450" algn="l" defTabSz="914400" rtl="0" eaLnBrk="1" fontAlgn="auto" latinLnBrk="0" hangingPunct="1">
              <a:lnSpc>
                <a:spcPts val="900"/>
              </a:lnSpc>
              <a:spcBef>
                <a:spcPts val="1000"/>
              </a:spcBef>
              <a:spcAft>
                <a:spcPts val="0"/>
              </a:spcAft>
              <a:buClr>
                <a:srgbClr val="E30311"/>
              </a:buClr>
              <a:buSzTx/>
              <a:buFont typeface="Wingdings" panose="05000000000000000000" pitchFamily="2" charset="2"/>
              <a:buChar char="§"/>
              <a:tabLst/>
              <a:defRPr/>
            </a:pPr>
            <a:r>
              <a:rPr kumimoji="0" lang="pl-PL" sz="11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Europejska sieć drobnicowa</a:t>
            </a:r>
          </a:p>
          <a:p>
            <a:pPr marL="171450" marR="0" lvl="0" indent="-171450" algn="l" defTabSz="914400" rtl="0" eaLnBrk="1" fontAlgn="auto" latinLnBrk="0" hangingPunct="1">
              <a:lnSpc>
                <a:spcPts val="900"/>
              </a:lnSpc>
              <a:spcBef>
                <a:spcPts val="1000"/>
              </a:spcBef>
              <a:spcAft>
                <a:spcPts val="0"/>
              </a:spcAft>
              <a:buClr>
                <a:srgbClr val="E30311"/>
              </a:buClr>
              <a:buSzTx/>
              <a:buFont typeface="Wingdings" panose="05000000000000000000" pitchFamily="2" charset="2"/>
              <a:buChar char="§"/>
              <a:tabLst/>
              <a:defRPr/>
            </a:pPr>
            <a:r>
              <a:rPr kumimoji="0" lang="pl-PL" sz="11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Możliwość dostawy w 24 godziny</a:t>
            </a:r>
          </a:p>
          <a:p>
            <a:pPr marL="171450" marR="0" lvl="0" indent="-171450" algn="l" defTabSz="914400" rtl="0" eaLnBrk="1" fontAlgn="auto" latinLnBrk="0" hangingPunct="1">
              <a:lnSpc>
                <a:spcPts val="900"/>
              </a:lnSpc>
              <a:spcBef>
                <a:spcPts val="1000"/>
              </a:spcBef>
              <a:spcAft>
                <a:spcPts val="0"/>
              </a:spcAft>
              <a:buClr>
                <a:srgbClr val="E30311"/>
              </a:buClr>
              <a:buSzTx/>
              <a:buFont typeface="Wingdings" panose="05000000000000000000" pitchFamily="2" charset="2"/>
              <a:buChar char="§"/>
              <a:tabLst/>
              <a:defRPr/>
            </a:pPr>
            <a:r>
              <a:rPr kumimoji="0" lang="pl-PL" sz="11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Własna sieć oddziałów</a:t>
            </a:r>
          </a:p>
          <a:p>
            <a:pPr marL="171450" marR="0" lvl="0" indent="-171450" algn="l" defTabSz="914400" rtl="0" eaLnBrk="1" fontAlgn="auto" latinLnBrk="0" hangingPunct="1">
              <a:lnSpc>
                <a:spcPts val="900"/>
              </a:lnSpc>
              <a:spcBef>
                <a:spcPts val="1000"/>
              </a:spcBef>
              <a:spcAft>
                <a:spcPts val="0"/>
              </a:spcAft>
              <a:buClr>
                <a:srgbClr val="E30311"/>
              </a:buClr>
              <a:buSzTx/>
              <a:buFont typeface="Wingdings" panose="05000000000000000000" pitchFamily="2" charset="2"/>
              <a:buChar char="§"/>
              <a:tabLst/>
              <a:defRPr/>
            </a:pPr>
            <a:r>
              <a:rPr kumimoji="0" lang="pl-PL" sz="11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Dedykowani przewoźnicy</a:t>
            </a:r>
          </a:p>
          <a:p>
            <a:pPr marL="171450" marR="0" lvl="0" indent="-171450" algn="l" defTabSz="914400" rtl="0" eaLnBrk="1" fontAlgn="auto" latinLnBrk="0" hangingPunct="1">
              <a:lnSpc>
                <a:spcPts val="900"/>
              </a:lnSpc>
              <a:spcBef>
                <a:spcPts val="1000"/>
              </a:spcBef>
              <a:spcAft>
                <a:spcPts val="0"/>
              </a:spcAft>
              <a:buClr>
                <a:srgbClr val="E30311"/>
              </a:buClr>
              <a:buSzTx/>
              <a:buFont typeface="Wingdings" panose="05000000000000000000" pitchFamily="2" charset="2"/>
              <a:buChar char="§"/>
              <a:tabLst/>
              <a:defRPr/>
            </a:pPr>
            <a:r>
              <a:rPr kumimoji="0" lang="pl-PL" sz="11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Obsługa sieci ADR</a:t>
            </a:r>
          </a:p>
          <a:p>
            <a:pPr marL="171450" marR="0" lvl="0" indent="-171450" algn="l" defTabSz="914400" rtl="0" eaLnBrk="1" fontAlgn="auto" latinLnBrk="0" hangingPunct="1">
              <a:lnSpc>
                <a:spcPts val="900"/>
              </a:lnSpc>
              <a:spcBef>
                <a:spcPts val="1000"/>
              </a:spcBef>
              <a:spcAft>
                <a:spcPts val="0"/>
              </a:spcAft>
              <a:buClr>
                <a:srgbClr val="E30311"/>
              </a:buClr>
              <a:buSzTx/>
              <a:buFont typeface="Wingdings" panose="05000000000000000000" pitchFamily="2" charset="2"/>
              <a:buChar char="§"/>
              <a:tabLst/>
              <a:defRPr/>
            </a:pPr>
            <a:r>
              <a:rPr kumimoji="0" lang="pl-PL" sz="11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Szeroki wachlarz usług dodatkowych</a:t>
            </a:r>
          </a:p>
          <a:p>
            <a:pPr marL="171450" marR="0" lvl="0" indent="-171450" algn="l" defTabSz="914400" rtl="0" eaLnBrk="1" fontAlgn="auto" latinLnBrk="0" hangingPunct="1">
              <a:lnSpc>
                <a:spcPts val="900"/>
              </a:lnSpc>
              <a:spcBef>
                <a:spcPts val="1000"/>
              </a:spcBef>
              <a:spcAft>
                <a:spcPts val="0"/>
              </a:spcAft>
              <a:buClr>
                <a:srgbClr val="E30311"/>
              </a:buClr>
              <a:buSzTx/>
              <a:buFont typeface="Wingdings" panose="05000000000000000000" pitchFamily="2" charset="2"/>
              <a:buChar char="§"/>
              <a:tabLst/>
              <a:defRPr/>
            </a:pPr>
            <a:r>
              <a:rPr kumimoji="0" lang="pl-PL" sz="11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Dedykowana osoba w komunikacji</a:t>
            </a:r>
          </a:p>
        </p:txBody>
      </p:sp>
      <p:cxnSp>
        <p:nvCxnSpPr>
          <p:cNvPr id="109" name="Łącznik: łamany 96">
            <a:extLst>
              <a:ext uri="{FF2B5EF4-FFF2-40B4-BE49-F238E27FC236}">
                <a16:creationId xmlns:a16="http://schemas.microsoft.com/office/drawing/2014/main" id="{516089B8-3823-4ECE-9367-800E0E434F71}"/>
              </a:ext>
            </a:extLst>
          </p:cNvPr>
          <p:cNvCxnSpPr>
            <a:cxnSpLocks/>
          </p:cNvCxnSpPr>
          <p:nvPr/>
        </p:nvCxnSpPr>
        <p:spPr>
          <a:xfrm rot="16200000" flipH="1">
            <a:off x="9524889" y="4327062"/>
            <a:ext cx="776600" cy="352425"/>
          </a:xfrm>
          <a:prstGeom prst="bentConnector3">
            <a:avLst>
              <a:gd name="adj1" fmla="val 50000"/>
            </a:avLst>
          </a:prstGeom>
          <a:ln w="12700">
            <a:solidFill>
              <a:srgbClr val="474B4D"/>
            </a:solidFill>
            <a:prstDash val="lgDash"/>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19EAFBA0-6099-4F1D-B0C5-F7F0C12F7A2B}"/>
              </a:ext>
            </a:extLst>
          </p:cNvPr>
          <p:cNvGrpSpPr/>
          <p:nvPr/>
        </p:nvGrpSpPr>
        <p:grpSpPr>
          <a:xfrm>
            <a:off x="8601287" y="4721343"/>
            <a:ext cx="3048281" cy="1236664"/>
            <a:chOff x="2463534" y="1165729"/>
            <a:chExt cx="1981770" cy="1682247"/>
          </a:xfrm>
        </p:grpSpPr>
        <p:sp>
          <p:nvSpPr>
            <p:cNvPr id="107" name="Symbol zastępczy tekstu 1">
              <a:extLst>
                <a:ext uri="{FF2B5EF4-FFF2-40B4-BE49-F238E27FC236}">
                  <a16:creationId xmlns:a16="http://schemas.microsoft.com/office/drawing/2014/main" id="{8508832C-1F80-49A5-8197-0859267DCE62}"/>
                </a:ext>
              </a:extLst>
            </p:cNvPr>
            <p:cNvSpPr txBox="1">
              <a:spLocks/>
            </p:cNvSpPr>
            <p:nvPr/>
          </p:nvSpPr>
          <p:spPr>
            <a:xfrm>
              <a:off x="2463534" y="1165729"/>
              <a:ext cx="1981770" cy="442176"/>
            </a:xfrm>
            <a:prstGeom prst="rect">
              <a:avLst/>
            </a:prstGeom>
            <a:solidFill>
              <a:schemeClr val="tx1"/>
            </a:solidFill>
            <a:ln>
              <a:solidFill>
                <a:schemeClr val="tx1"/>
              </a:solidFill>
            </a:ln>
          </p:spPr>
          <p:txBody>
            <a:bodyPr vert="horz" anchor="ctr" anchorCtr="1">
              <a:noAutofit/>
            </a:bodyPr>
            <a:lstStyle>
              <a:lvl1pPr marL="0" indent="0">
                <a:buNone/>
                <a:defRPr sz="1800" i="1">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pl-PL" sz="1200" b="1" i="0" u="none" strike="noStrike" kern="1200" cap="none" spc="0" normalizeH="0" baseline="0" noProof="0" dirty="0">
                  <a:ln>
                    <a:noFill/>
                  </a:ln>
                  <a:solidFill>
                    <a:srgbClr val="FFFFFF"/>
                  </a:solidFill>
                  <a:effectLst/>
                  <a:uLnTx/>
                  <a:uFillTx/>
                  <a:latin typeface="Barlow Black"/>
                  <a:ea typeface="Roboto Black" panose="02000000000000000000" pitchFamily="2" charset="0"/>
                  <a:cs typeface="Arial"/>
                </a:rPr>
                <a:t>HEAD QUARTER</a:t>
              </a:r>
            </a:p>
          </p:txBody>
        </p:sp>
        <p:sp>
          <p:nvSpPr>
            <p:cNvPr id="108" name="Symbol zastępczy tekstu 1">
              <a:extLst>
                <a:ext uri="{FF2B5EF4-FFF2-40B4-BE49-F238E27FC236}">
                  <a16:creationId xmlns:a16="http://schemas.microsoft.com/office/drawing/2014/main" id="{9404C995-FF08-470E-9124-2D6C04A9D07A}"/>
                </a:ext>
              </a:extLst>
            </p:cNvPr>
            <p:cNvSpPr txBox="1">
              <a:spLocks/>
            </p:cNvSpPr>
            <p:nvPr/>
          </p:nvSpPr>
          <p:spPr>
            <a:xfrm>
              <a:off x="2466535" y="1588408"/>
              <a:ext cx="1978768" cy="1259568"/>
            </a:xfrm>
            <a:prstGeom prst="rect">
              <a:avLst/>
            </a:prstGeom>
            <a:solidFill>
              <a:schemeClr val="bg1"/>
            </a:solidFill>
            <a:ln>
              <a:solidFill>
                <a:schemeClr val="tx1"/>
              </a:solidFill>
            </a:ln>
          </p:spPr>
          <p:txBody>
            <a:bodyPr vert="horz" anchor="ctr" anchorCtr="1">
              <a:noAutofit/>
            </a:bodyPr>
            <a:lstStyle>
              <a:defPPr>
                <a:defRPr lang="pl-PL"/>
              </a:defPPr>
              <a:lvl1pPr indent="0" algn="ctr">
                <a:buNone/>
                <a:defRPr b="1" i="0" kern="0">
                  <a:solidFill>
                    <a:schemeClr val="bg1"/>
                  </a:solidFill>
                  <a:latin typeface="Roboto" panose="02000000000000000000" pitchFamily="2" charset="0"/>
                  <a:ea typeface="Roboto" panose="02000000000000000000" pitchFamily="2" charset="0"/>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0" cap="none" spc="0" normalizeH="0" baseline="0" noProof="0" dirty="0">
                  <a:ln>
                    <a:noFill/>
                  </a:ln>
                  <a:solidFill>
                    <a:srgbClr val="474B4D"/>
                  </a:solidFill>
                  <a:effectLst/>
                  <a:uLnTx/>
                  <a:uFillTx/>
                  <a:latin typeface="Barlow Black"/>
                  <a:ea typeface="Roboto" panose="02000000000000000000" pitchFamily="2" charset="0"/>
                  <a:cs typeface="Arial"/>
                </a:rPr>
                <a:t>HEAD QUARTER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0" cap="none" spc="0" normalizeH="0" baseline="0" noProof="0" dirty="0">
                  <a:ln>
                    <a:noFill/>
                  </a:ln>
                  <a:solidFill>
                    <a:srgbClr val="474B4D"/>
                  </a:solidFill>
                  <a:effectLst/>
                  <a:uLnTx/>
                  <a:uFillTx/>
                  <a:latin typeface="Barlow"/>
                  <a:ea typeface="Roboto" panose="02000000000000000000" pitchFamily="2" charset="0"/>
                  <a:cs typeface="Arial"/>
                </a:rPr>
                <a:t>Raben Logistics Romania SR</a:t>
              </a:r>
              <a:r>
                <a:rPr kumimoji="0" lang="ro-RO" sz="18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a:rPr>
                <a:t>Comuna </a:t>
              </a:r>
              <a:r>
                <a:rPr kumimoji="0" lang="ro-RO" sz="1000" b="0" i="0" u="none" strike="noStrike" kern="0" cap="none" spc="0" normalizeH="0" baseline="0" noProof="0" dirty="0" err="1">
                  <a:ln>
                    <a:noFill/>
                  </a:ln>
                  <a:solidFill>
                    <a:srgbClr val="474B4D"/>
                  </a:solidFill>
                  <a:effectLst/>
                  <a:uLnTx/>
                  <a:uFillTx/>
                  <a:latin typeface="Barlow"/>
                  <a:ea typeface="Roboto" panose="02000000000000000000" pitchFamily="2" charset="0"/>
                  <a:cs typeface="Arial"/>
                </a:rPr>
                <a:t>Dragomiresti</a:t>
              </a:r>
              <a:r>
                <a:rPr kumimoji="0" lang="ro-RO" sz="1000" b="0" i="0" u="none" strike="noStrike" kern="0" cap="none" spc="0" normalizeH="0" baseline="0" noProof="0" dirty="0">
                  <a:ln>
                    <a:noFill/>
                  </a:ln>
                  <a:solidFill>
                    <a:srgbClr val="474B4D"/>
                  </a:solidFill>
                  <a:effectLst/>
                  <a:uLnTx/>
                  <a:uFillTx/>
                  <a:latin typeface="Barlow"/>
                  <a:ea typeface="Roboto" panose="02000000000000000000" pitchFamily="2" charset="0"/>
                  <a:cs typeface="Arial"/>
                </a:rPr>
                <a:t>-Vale, Sat </a:t>
              </a:r>
              <a:r>
                <a:rPr kumimoji="0" lang="ro-RO" sz="1000" b="0" i="0" u="none" strike="noStrike" kern="0" cap="none" spc="0" normalizeH="0" baseline="0" noProof="0" dirty="0" err="1">
                  <a:ln>
                    <a:noFill/>
                  </a:ln>
                  <a:solidFill>
                    <a:srgbClr val="474B4D"/>
                  </a:solidFill>
                  <a:effectLst/>
                  <a:uLnTx/>
                  <a:uFillTx/>
                  <a:latin typeface="Barlow"/>
                  <a:ea typeface="Roboto" panose="02000000000000000000" pitchFamily="2" charset="0"/>
                  <a:cs typeface="Arial"/>
                </a:rPr>
                <a:t>Dragomiresti</a:t>
              </a:r>
              <a:r>
                <a:rPr kumimoji="0" lang="ro-RO" sz="1000" b="0" i="0" u="none" strike="noStrike" kern="0" cap="none" spc="0" normalizeH="0" baseline="0" noProof="0" dirty="0">
                  <a:ln>
                    <a:noFill/>
                  </a:ln>
                  <a:solidFill>
                    <a:srgbClr val="474B4D"/>
                  </a:solidFill>
                  <a:effectLst/>
                  <a:uLnTx/>
                  <a:uFillTx/>
                  <a:latin typeface="Barlow"/>
                  <a:ea typeface="Roboto" panose="02000000000000000000" pitchFamily="2" charset="0"/>
                  <a:cs typeface="Arial"/>
                </a:rPr>
                <a:t> Deal, </a:t>
              </a:r>
              <a:endParaRPr kumimoji="0" lang="en-US" sz="1000" b="0" i="0" u="none" strike="noStrike" kern="0" cap="none" spc="0" normalizeH="0" baseline="0" noProof="0" dirty="0">
                <a:ln>
                  <a:noFill/>
                </a:ln>
                <a:solidFill>
                  <a:srgbClr val="474B4D"/>
                </a:solidFill>
                <a:effectLst/>
                <a:uLnTx/>
                <a:uFillTx/>
                <a:latin typeface="Barlow"/>
                <a:ea typeface="Roboto" panose="02000000000000000000" pitchFamily="2"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000" b="0" i="0" u="none" strike="noStrike" kern="0" cap="none" spc="0" normalizeH="0" baseline="0" noProof="0" dirty="0">
                  <a:ln>
                    <a:noFill/>
                  </a:ln>
                  <a:solidFill>
                    <a:srgbClr val="474B4D"/>
                  </a:solidFill>
                  <a:effectLst/>
                  <a:uLnTx/>
                  <a:uFillTx/>
                  <a:latin typeface="Barlow"/>
                  <a:ea typeface="Roboto" panose="02000000000000000000" pitchFamily="2" charset="0"/>
                  <a:cs typeface="Arial"/>
                </a:rPr>
                <a:t>Strada </a:t>
              </a:r>
              <a:r>
                <a:rPr kumimoji="0" lang="ro-RO" sz="1000" b="0" i="0" u="none" strike="noStrike" kern="0" cap="none" spc="0" normalizeH="0" baseline="0" noProof="0" dirty="0" err="1">
                  <a:ln>
                    <a:noFill/>
                  </a:ln>
                  <a:solidFill>
                    <a:srgbClr val="474B4D"/>
                  </a:solidFill>
                  <a:effectLst/>
                  <a:uLnTx/>
                  <a:uFillTx/>
                  <a:latin typeface="Barlow"/>
                  <a:ea typeface="Roboto" panose="02000000000000000000" pitchFamily="2" charset="0"/>
                  <a:cs typeface="Arial"/>
                </a:rPr>
                <a:t>Padurii</a:t>
              </a:r>
              <a:r>
                <a:rPr kumimoji="0" lang="ro-RO" sz="1000" b="0" i="0" u="none" strike="noStrike" kern="0" cap="none" spc="0" normalizeH="0" baseline="0" noProof="0" dirty="0">
                  <a:ln>
                    <a:noFill/>
                  </a:ln>
                  <a:solidFill>
                    <a:srgbClr val="474B4D"/>
                  </a:solidFill>
                  <a:effectLst/>
                  <a:uLnTx/>
                  <a:uFillTx/>
                  <a:latin typeface="Barlow"/>
                  <a:ea typeface="Roboto" panose="02000000000000000000" pitchFamily="2" charset="0"/>
                  <a:cs typeface="Arial"/>
                </a:rPr>
                <a:t>, nr. 26, jud. Ilfov </a:t>
              </a:r>
              <a:endParaRPr kumimoji="0" lang="fi-FI" sz="1000" b="0" i="0" u="none" strike="noStrike" kern="0" cap="none" spc="0" normalizeH="0" baseline="0" noProof="0" dirty="0">
                <a:ln>
                  <a:noFill/>
                </a:ln>
                <a:solidFill>
                  <a:srgbClr val="474B4D"/>
                </a:solidFill>
                <a:effectLst/>
                <a:uLnTx/>
                <a:uFillTx/>
                <a:latin typeface="Barlow"/>
                <a:ea typeface="Roboto" panose="02000000000000000000" pitchFamily="2" charset="0"/>
                <a:cs typeface="Arial"/>
              </a:endParaRPr>
            </a:p>
          </p:txBody>
        </p:sp>
      </p:grpSp>
    </p:spTree>
    <p:extLst>
      <p:ext uri="{BB962C8B-B14F-4D97-AF65-F5344CB8AC3E}">
        <p14:creationId xmlns:p14="http://schemas.microsoft.com/office/powerpoint/2010/main" val="401274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par>
                                <p:cTn id="8" presetID="22" presetClass="entr" presetSubtype="1" fill="hold"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wipe(up)">
                                      <p:cBhvr>
                                        <p:cTn id="10"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re 2">
            <a:extLst>
              <a:ext uri="{FF2B5EF4-FFF2-40B4-BE49-F238E27FC236}">
                <a16:creationId xmlns:a16="http://schemas.microsoft.com/office/drawing/2014/main" id="{FE50F738-7A8D-4C0A-9D25-E083059AB0C1}"/>
              </a:ext>
            </a:extLst>
          </p:cNvPr>
          <p:cNvGrpSpPr/>
          <p:nvPr/>
        </p:nvGrpSpPr>
        <p:grpSpPr>
          <a:xfrm>
            <a:off x="4506523" y="2100642"/>
            <a:ext cx="4389604" cy="3100464"/>
            <a:chOff x="4506523" y="2100642"/>
            <a:chExt cx="4389604" cy="3100464"/>
          </a:xfrm>
        </p:grpSpPr>
        <p:grpSp>
          <p:nvGrpSpPr>
            <p:cNvPr id="67" name="Grupare 66">
              <a:extLst>
                <a:ext uri="{FF2B5EF4-FFF2-40B4-BE49-F238E27FC236}">
                  <a16:creationId xmlns:a16="http://schemas.microsoft.com/office/drawing/2014/main" id="{B395BDC9-9115-4F8F-81C7-A12006E59423}"/>
                </a:ext>
              </a:extLst>
            </p:cNvPr>
            <p:cNvGrpSpPr/>
            <p:nvPr/>
          </p:nvGrpSpPr>
          <p:grpSpPr>
            <a:xfrm>
              <a:off x="4506523" y="2100642"/>
              <a:ext cx="4389604" cy="3100464"/>
              <a:chOff x="4506523" y="2100642"/>
              <a:chExt cx="4389604" cy="3100464"/>
            </a:xfrm>
          </p:grpSpPr>
          <p:grpSp>
            <p:nvGrpSpPr>
              <p:cNvPr id="69" name="Group 104">
                <a:extLst>
                  <a:ext uri="{FF2B5EF4-FFF2-40B4-BE49-F238E27FC236}">
                    <a16:creationId xmlns:a16="http://schemas.microsoft.com/office/drawing/2014/main" id="{F29F0BB1-EA5C-474B-A225-553E6BD48AED}"/>
                  </a:ext>
                </a:extLst>
              </p:cNvPr>
              <p:cNvGrpSpPr/>
              <p:nvPr/>
            </p:nvGrpSpPr>
            <p:grpSpPr>
              <a:xfrm>
                <a:off x="4506523" y="2100642"/>
                <a:ext cx="4389604" cy="3100464"/>
                <a:chOff x="2327172" y="2356550"/>
                <a:chExt cx="3036710" cy="2144884"/>
              </a:xfrm>
            </p:grpSpPr>
            <p:pic>
              <p:nvPicPr>
                <p:cNvPr id="75" name="Picture 105">
                  <a:extLst>
                    <a:ext uri="{FF2B5EF4-FFF2-40B4-BE49-F238E27FC236}">
                      <a16:creationId xmlns:a16="http://schemas.microsoft.com/office/drawing/2014/main" id="{FAC0F553-CD4B-47DA-8216-9962C45C9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172" y="2356550"/>
                  <a:ext cx="3036710" cy="2144884"/>
                </a:xfrm>
                <a:prstGeom prst="rect">
                  <a:avLst/>
                </a:prstGeom>
              </p:spPr>
            </p:pic>
            <p:grpSp>
              <p:nvGrpSpPr>
                <p:cNvPr id="80" name="Group 106">
                  <a:extLst>
                    <a:ext uri="{FF2B5EF4-FFF2-40B4-BE49-F238E27FC236}">
                      <a16:creationId xmlns:a16="http://schemas.microsoft.com/office/drawing/2014/main" id="{37409722-8789-4A52-A11E-1508C6182314}"/>
                    </a:ext>
                  </a:extLst>
                </p:cNvPr>
                <p:cNvGrpSpPr/>
                <p:nvPr/>
              </p:nvGrpSpPr>
              <p:grpSpPr>
                <a:xfrm>
                  <a:off x="2609660" y="2880525"/>
                  <a:ext cx="2101937" cy="1174085"/>
                  <a:chOff x="4717521" y="2880532"/>
                  <a:chExt cx="2101936" cy="1174079"/>
                </a:xfrm>
              </p:grpSpPr>
              <p:sp>
                <p:nvSpPr>
                  <p:cNvPr id="83" name="pole tekstowe 4">
                    <a:extLst>
                      <a:ext uri="{FF2B5EF4-FFF2-40B4-BE49-F238E27FC236}">
                        <a16:creationId xmlns:a16="http://schemas.microsoft.com/office/drawing/2014/main" id="{7E879065-F1E7-48C0-81DD-0E8AA58FF58F}"/>
                      </a:ext>
                    </a:extLst>
                  </p:cNvPr>
                  <p:cNvSpPr txBox="1"/>
                  <p:nvPr/>
                </p:nvSpPr>
                <p:spPr>
                  <a:xfrm>
                    <a:off x="5301273" y="2995923"/>
                    <a:ext cx="541477" cy="149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lumMod val="50000"/>
                          </a:srgbClr>
                        </a:solidFill>
                        <a:effectLst/>
                        <a:uLnTx/>
                        <a:uFillTx/>
                        <a:latin typeface="Barlow"/>
                        <a:ea typeface="+mn-ea"/>
                        <a:cs typeface="+mn-cs"/>
                      </a:rPr>
                      <a:t>CLUJ</a:t>
                    </a:r>
                  </a:p>
                </p:txBody>
              </p:sp>
              <p:sp>
                <p:nvSpPr>
                  <p:cNvPr id="84" name="pole tekstowe 8">
                    <a:extLst>
                      <a:ext uri="{FF2B5EF4-FFF2-40B4-BE49-F238E27FC236}">
                        <a16:creationId xmlns:a16="http://schemas.microsoft.com/office/drawing/2014/main" id="{E6F965C2-7A33-41C5-8770-8FB440D9B728}"/>
                      </a:ext>
                    </a:extLst>
                  </p:cNvPr>
                  <p:cNvSpPr txBox="1"/>
                  <p:nvPr/>
                </p:nvSpPr>
                <p:spPr>
                  <a:xfrm>
                    <a:off x="4717521" y="3239474"/>
                    <a:ext cx="378266" cy="1490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C6C6C6"/>
                        </a:solidFill>
                        <a:effectLst/>
                        <a:uLnTx/>
                        <a:uFillTx/>
                        <a:latin typeface="Barlow"/>
                        <a:ea typeface="+mn-ea"/>
                        <a:cs typeface="+mn-cs"/>
                      </a:rPr>
                      <a:t>ARAD</a:t>
                    </a:r>
                  </a:p>
                </p:txBody>
              </p:sp>
              <p:sp>
                <p:nvSpPr>
                  <p:cNvPr id="85" name="pole tekstowe 10">
                    <a:extLst>
                      <a:ext uri="{FF2B5EF4-FFF2-40B4-BE49-F238E27FC236}">
                        <a16:creationId xmlns:a16="http://schemas.microsoft.com/office/drawing/2014/main" id="{20215723-D121-4619-BDD8-E8E166F2F41A}"/>
                      </a:ext>
                    </a:extLst>
                  </p:cNvPr>
                  <p:cNvSpPr txBox="1"/>
                  <p:nvPr/>
                </p:nvSpPr>
                <p:spPr>
                  <a:xfrm>
                    <a:off x="5556615" y="3366338"/>
                    <a:ext cx="343252" cy="149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lumMod val="50000"/>
                          </a:srgbClr>
                        </a:solidFill>
                        <a:effectLst/>
                        <a:uLnTx/>
                        <a:uFillTx/>
                        <a:latin typeface="Barlow"/>
                        <a:ea typeface="+mn-ea"/>
                        <a:cs typeface="+mn-cs"/>
                      </a:rPr>
                      <a:t>SIBIU</a:t>
                    </a:r>
                  </a:p>
                </p:txBody>
              </p:sp>
              <p:sp>
                <p:nvSpPr>
                  <p:cNvPr id="86" name="pole tekstowe 18">
                    <a:extLst>
                      <a:ext uri="{FF2B5EF4-FFF2-40B4-BE49-F238E27FC236}">
                        <a16:creationId xmlns:a16="http://schemas.microsoft.com/office/drawing/2014/main" id="{8940D3C9-6B59-45A2-B36E-242992956341}"/>
                      </a:ext>
                    </a:extLst>
                  </p:cNvPr>
                  <p:cNvSpPr txBox="1"/>
                  <p:nvPr/>
                </p:nvSpPr>
                <p:spPr>
                  <a:xfrm>
                    <a:off x="5745194" y="3905568"/>
                    <a:ext cx="610648" cy="149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lumMod val="50000"/>
                          </a:srgbClr>
                        </a:solidFill>
                        <a:effectLst/>
                        <a:uLnTx/>
                        <a:uFillTx/>
                        <a:latin typeface="Barlow"/>
                        <a:ea typeface="+mn-ea"/>
                        <a:cs typeface="+mn-cs"/>
                      </a:rPr>
                      <a:t>BUCUREȘTI</a:t>
                    </a:r>
                  </a:p>
                </p:txBody>
              </p:sp>
              <p:sp>
                <p:nvSpPr>
                  <p:cNvPr id="87" name="pole tekstowe 20">
                    <a:extLst>
                      <a:ext uri="{FF2B5EF4-FFF2-40B4-BE49-F238E27FC236}">
                        <a16:creationId xmlns:a16="http://schemas.microsoft.com/office/drawing/2014/main" id="{19DF2F5C-97F4-4CB1-9045-F7AA9724BF52}"/>
                      </a:ext>
                    </a:extLst>
                  </p:cNvPr>
                  <p:cNvSpPr txBox="1"/>
                  <p:nvPr/>
                </p:nvSpPr>
                <p:spPr>
                  <a:xfrm>
                    <a:off x="5935488" y="2880532"/>
                    <a:ext cx="883969" cy="149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lumMod val="50000"/>
                          </a:srgbClr>
                        </a:solidFill>
                        <a:effectLst/>
                        <a:uLnTx/>
                        <a:uFillTx/>
                        <a:latin typeface="Barlow"/>
                        <a:ea typeface="+mn-ea"/>
                        <a:cs typeface="+mn-cs"/>
                      </a:rPr>
                      <a:t>ROMAN</a:t>
                    </a:r>
                  </a:p>
                </p:txBody>
              </p:sp>
            </p:grpSp>
            <p:sp>
              <p:nvSpPr>
                <p:cNvPr id="81" name="pole tekstowe 4">
                  <a:extLst>
                    <a:ext uri="{FF2B5EF4-FFF2-40B4-BE49-F238E27FC236}">
                      <a16:creationId xmlns:a16="http://schemas.microsoft.com/office/drawing/2014/main" id="{F317BA29-EAB0-4637-BAD4-A81BFDBD4AD6}"/>
                    </a:ext>
                  </a:extLst>
                </p:cNvPr>
                <p:cNvSpPr txBox="1"/>
                <p:nvPr/>
              </p:nvSpPr>
              <p:spPr>
                <a:xfrm>
                  <a:off x="3392262" y="2550347"/>
                  <a:ext cx="583104" cy="149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800" b="1" i="0" u="none" strike="noStrike" kern="1200" cap="none" spc="0" normalizeH="0" baseline="0" noProof="0" dirty="0">
                      <a:ln>
                        <a:noFill/>
                      </a:ln>
                      <a:solidFill>
                        <a:srgbClr val="FFFFFF">
                          <a:lumMod val="50000"/>
                        </a:srgbClr>
                      </a:solidFill>
                      <a:effectLst/>
                      <a:uLnTx/>
                      <a:uFillTx/>
                      <a:latin typeface="Barlow"/>
                      <a:ea typeface="+mn-ea"/>
                      <a:cs typeface="+mn-cs"/>
                    </a:rPr>
                    <a:t>BAIA - MARE</a:t>
                  </a:r>
                  <a:endParaRPr kumimoji="0" lang="en-GB" sz="800" b="1" i="0" u="none" strike="noStrike" kern="1200" cap="none" spc="0" normalizeH="0" baseline="0" noProof="0" dirty="0">
                    <a:ln>
                      <a:noFill/>
                    </a:ln>
                    <a:solidFill>
                      <a:srgbClr val="FFFFFF">
                        <a:lumMod val="50000"/>
                      </a:srgbClr>
                    </a:solidFill>
                    <a:effectLst/>
                    <a:uLnTx/>
                    <a:uFillTx/>
                    <a:latin typeface="Barlow"/>
                    <a:ea typeface="+mn-ea"/>
                    <a:cs typeface="+mn-cs"/>
                  </a:endParaRPr>
                </a:p>
              </p:txBody>
            </p:sp>
            <p:sp>
              <p:nvSpPr>
                <p:cNvPr id="82" name="pole tekstowe 10">
                  <a:extLst>
                    <a:ext uri="{FF2B5EF4-FFF2-40B4-BE49-F238E27FC236}">
                      <a16:creationId xmlns:a16="http://schemas.microsoft.com/office/drawing/2014/main" id="{A1930A9C-70B5-4B9F-8373-C9EAB4EA1EE0}"/>
                    </a:ext>
                  </a:extLst>
                </p:cNvPr>
                <p:cNvSpPr txBox="1"/>
                <p:nvPr/>
              </p:nvSpPr>
              <p:spPr>
                <a:xfrm>
                  <a:off x="3058062" y="4042832"/>
                  <a:ext cx="478720" cy="149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800" b="1" i="0" u="none" strike="noStrike" kern="1200" cap="none" spc="0" normalizeH="0" baseline="0" noProof="0" dirty="0">
                      <a:ln>
                        <a:noFill/>
                      </a:ln>
                      <a:solidFill>
                        <a:srgbClr val="FFFFFF">
                          <a:lumMod val="50000"/>
                        </a:srgbClr>
                      </a:solidFill>
                      <a:effectLst/>
                      <a:uLnTx/>
                      <a:uFillTx/>
                      <a:latin typeface="Barlow"/>
                      <a:ea typeface="+mn-ea"/>
                      <a:cs typeface="+mn-cs"/>
                    </a:rPr>
                    <a:t>CRAIOVA</a:t>
                  </a:r>
                  <a:endParaRPr kumimoji="0" lang="en-GB" sz="800" b="1" i="0" u="none" strike="noStrike" kern="1200" cap="none" spc="0" normalizeH="0" baseline="0" noProof="0" dirty="0">
                    <a:ln>
                      <a:noFill/>
                    </a:ln>
                    <a:solidFill>
                      <a:srgbClr val="FFFFFF">
                        <a:lumMod val="50000"/>
                      </a:srgbClr>
                    </a:solidFill>
                    <a:effectLst/>
                    <a:uLnTx/>
                    <a:uFillTx/>
                    <a:latin typeface="Barlow"/>
                    <a:ea typeface="+mn-ea"/>
                    <a:cs typeface="+mn-cs"/>
                  </a:endParaRPr>
                </a:p>
              </p:txBody>
            </p:sp>
          </p:grpSp>
          <p:sp>
            <p:nvSpPr>
              <p:cNvPr id="70" name="pole tekstowe 4">
                <a:extLst>
                  <a:ext uri="{FF2B5EF4-FFF2-40B4-BE49-F238E27FC236}">
                    <a16:creationId xmlns:a16="http://schemas.microsoft.com/office/drawing/2014/main" id="{727A44C7-C687-4F5F-9A60-464E85A5F191}"/>
                  </a:ext>
                </a:extLst>
              </p:cNvPr>
              <p:cNvSpPr txBox="1"/>
              <p:nvPr/>
            </p:nvSpPr>
            <p:spPr>
              <a:xfrm>
                <a:off x="5132702" y="2853076"/>
                <a:ext cx="78271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800" b="1" i="0" u="none" strike="noStrike" kern="1200" cap="none" spc="0" normalizeH="0" baseline="0" noProof="0" dirty="0">
                    <a:ln>
                      <a:noFill/>
                    </a:ln>
                    <a:solidFill>
                      <a:srgbClr val="FFFFFF">
                        <a:lumMod val="50000"/>
                      </a:srgbClr>
                    </a:solidFill>
                    <a:effectLst/>
                    <a:uLnTx/>
                    <a:uFillTx/>
                    <a:latin typeface="Barlow"/>
                    <a:ea typeface="+mn-ea"/>
                    <a:cs typeface="+mn-cs"/>
                  </a:rPr>
                  <a:t>ORADEA</a:t>
                </a:r>
                <a:endParaRPr kumimoji="0" lang="en-GB" sz="800" b="1" i="0" u="none" strike="noStrike" kern="1200" cap="none" spc="0" normalizeH="0" baseline="0" noProof="0" dirty="0">
                  <a:ln>
                    <a:noFill/>
                  </a:ln>
                  <a:solidFill>
                    <a:srgbClr val="FFFFFF">
                      <a:lumMod val="50000"/>
                    </a:srgbClr>
                  </a:solidFill>
                  <a:effectLst/>
                  <a:uLnTx/>
                  <a:uFillTx/>
                  <a:latin typeface="Barlow"/>
                  <a:ea typeface="+mn-ea"/>
                  <a:cs typeface="+mn-cs"/>
                </a:endParaRPr>
              </a:p>
            </p:txBody>
          </p:sp>
          <p:sp>
            <p:nvSpPr>
              <p:cNvPr id="73" name="Oval 72">
                <a:extLst>
                  <a:ext uri="{FF2B5EF4-FFF2-40B4-BE49-F238E27FC236}">
                    <a16:creationId xmlns:a16="http://schemas.microsoft.com/office/drawing/2014/main" id="{9A3EED8E-B8B4-42ED-BFA9-A657E6987CF6}"/>
                  </a:ext>
                </a:extLst>
              </p:cNvPr>
              <p:cNvSpPr/>
              <p:nvPr/>
            </p:nvSpPr>
            <p:spPr>
              <a:xfrm>
                <a:off x="5264150" y="2937864"/>
                <a:ext cx="47625" cy="54548"/>
              </a:xfrm>
              <a:prstGeom prst="ellipse">
                <a:avLst/>
              </a:prstGeom>
              <a:solidFill>
                <a:srgbClr val="E20613"/>
              </a:solidFill>
              <a:ln>
                <a:solidFill>
                  <a:srgbClr val="E206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arlow"/>
                  <a:ea typeface="+mn-ea"/>
                  <a:cs typeface="+mn-cs"/>
                </a:endParaRPr>
              </a:p>
            </p:txBody>
          </p:sp>
        </p:grpSp>
        <p:sp>
          <p:nvSpPr>
            <p:cNvPr id="62" name="pole tekstowe 8">
              <a:extLst>
                <a:ext uri="{FF2B5EF4-FFF2-40B4-BE49-F238E27FC236}">
                  <a16:creationId xmlns:a16="http://schemas.microsoft.com/office/drawing/2014/main" id="{C947DCB7-2E94-446A-9C0D-0183DD849C9E}"/>
                </a:ext>
              </a:extLst>
            </p:cNvPr>
            <p:cNvSpPr txBox="1"/>
            <p:nvPr/>
          </p:nvSpPr>
          <p:spPr>
            <a:xfrm>
              <a:off x="4694003" y="3820121"/>
              <a:ext cx="74038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800" b="1" i="0" u="none" strike="noStrike" kern="1200" cap="none" spc="0" normalizeH="0" baseline="0" noProof="0" dirty="0">
                  <a:ln>
                    <a:noFill/>
                  </a:ln>
                  <a:solidFill>
                    <a:srgbClr val="FFFFFF">
                      <a:lumMod val="50000"/>
                    </a:srgbClr>
                  </a:solidFill>
                  <a:effectLst/>
                  <a:uLnTx/>
                  <a:uFillTx/>
                  <a:latin typeface="Barlow"/>
                  <a:ea typeface="+mn-ea"/>
                  <a:cs typeface="+mn-cs"/>
                </a:rPr>
                <a:t>TIMIȘOARA</a:t>
              </a:r>
              <a:endParaRPr kumimoji="0" lang="en-GB" sz="800" b="1" i="0" u="none" strike="noStrike" kern="1200" cap="none" spc="0" normalizeH="0" baseline="0" noProof="0" dirty="0">
                <a:ln>
                  <a:noFill/>
                </a:ln>
                <a:solidFill>
                  <a:srgbClr val="FFFFFF">
                    <a:lumMod val="50000"/>
                  </a:srgbClr>
                </a:solidFill>
                <a:effectLst/>
                <a:uLnTx/>
                <a:uFillTx/>
                <a:latin typeface="Barlow"/>
                <a:ea typeface="+mn-ea"/>
                <a:cs typeface="+mn-cs"/>
              </a:endParaRPr>
            </a:p>
          </p:txBody>
        </p:sp>
        <p:sp>
          <p:nvSpPr>
            <p:cNvPr id="63" name="Oval 62">
              <a:extLst>
                <a:ext uri="{FF2B5EF4-FFF2-40B4-BE49-F238E27FC236}">
                  <a16:creationId xmlns:a16="http://schemas.microsoft.com/office/drawing/2014/main" id="{DCF114FF-1320-4D7A-A341-19701AA76C6D}"/>
                </a:ext>
              </a:extLst>
            </p:cNvPr>
            <p:cNvSpPr/>
            <p:nvPr/>
          </p:nvSpPr>
          <p:spPr>
            <a:xfrm>
              <a:off x="4944400" y="3789445"/>
              <a:ext cx="45719" cy="45719"/>
            </a:xfrm>
            <a:prstGeom prst="ellipse">
              <a:avLst/>
            </a:prstGeom>
            <a:solidFill>
              <a:srgbClr val="E20613"/>
            </a:solidFill>
            <a:ln>
              <a:solidFill>
                <a:srgbClr val="E206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arlow"/>
                <a:ea typeface="+mn-ea"/>
                <a:cs typeface="+mn-cs"/>
              </a:endParaRPr>
            </a:p>
          </p:txBody>
        </p:sp>
        <p:sp>
          <p:nvSpPr>
            <p:cNvPr id="66" name="Oval 65">
              <a:extLst>
                <a:ext uri="{FF2B5EF4-FFF2-40B4-BE49-F238E27FC236}">
                  <a16:creationId xmlns:a16="http://schemas.microsoft.com/office/drawing/2014/main" id="{D44C638E-6324-456F-9B51-0EF784EC5CB4}"/>
                </a:ext>
              </a:extLst>
            </p:cNvPr>
            <p:cNvSpPr/>
            <p:nvPr/>
          </p:nvSpPr>
          <p:spPr>
            <a:xfrm>
              <a:off x="4943442" y="3446619"/>
              <a:ext cx="93353" cy="79479"/>
            </a:xfrm>
            <a:prstGeom prst="ellipse">
              <a:avLst/>
            </a:prstGeom>
            <a:solidFill>
              <a:srgbClr val="C6C6C6"/>
            </a:solidFill>
            <a:ln>
              <a:solidFill>
                <a:srgbClr val="C6C6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arlow"/>
                <a:ea typeface="+mn-ea"/>
                <a:cs typeface="+mn-cs"/>
              </a:endParaRPr>
            </a:p>
          </p:txBody>
        </p:sp>
        <p:sp>
          <p:nvSpPr>
            <p:cNvPr id="88" name="pole tekstowe 10">
              <a:extLst>
                <a:ext uri="{FF2B5EF4-FFF2-40B4-BE49-F238E27FC236}">
                  <a16:creationId xmlns:a16="http://schemas.microsoft.com/office/drawing/2014/main" id="{0A64212D-F230-4508-8142-1ECC3D1062AE}"/>
                </a:ext>
              </a:extLst>
            </p:cNvPr>
            <p:cNvSpPr txBox="1"/>
            <p:nvPr/>
          </p:nvSpPr>
          <p:spPr>
            <a:xfrm>
              <a:off x="7258986" y="3977442"/>
              <a:ext cx="58961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FFFFFF">
                      <a:lumMod val="50000"/>
                    </a:srgbClr>
                  </a:solidFill>
                  <a:effectLst/>
                  <a:uLnTx/>
                  <a:uFillTx/>
                  <a:latin typeface="Barlow"/>
                  <a:ea typeface="+mn-ea"/>
                  <a:cs typeface="+mn-cs"/>
                </a:rPr>
                <a:t>BUZ</a:t>
              </a:r>
              <a:r>
                <a:rPr kumimoji="0" lang="ro-RO" sz="800" b="1" i="0" u="none" strike="noStrike" kern="1200" cap="none" spc="0" normalizeH="0" baseline="0" noProof="0" dirty="0">
                  <a:ln>
                    <a:noFill/>
                  </a:ln>
                  <a:solidFill>
                    <a:srgbClr val="FFFFFF">
                      <a:lumMod val="50000"/>
                    </a:srgbClr>
                  </a:solidFill>
                  <a:effectLst/>
                  <a:uLnTx/>
                  <a:uFillTx/>
                  <a:latin typeface="Barlow"/>
                  <a:ea typeface="+mn-ea"/>
                  <a:cs typeface="+mn-cs"/>
                </a:rPr>
                <a:t>ĂU</a:t>
              </a:r>
              <a:endParaRPr kumimoji="0" lang="en-GB" sz="800" b="1" i="0" u="none" strike="noStrike" kern="1200" cap="none" spc="0" normalizeH="0" baseline="0" noProof="0" dirty="0">
                <a:ln>
                  <a:noFill/>
                </a:ln>
                <a:solidFill>
                  <a:srgbClr val="FFFFFF">
                    <a:lumMod val="50000"/>
                  </a:srgbClr>
                </a:solidFill>
                <a:effectLst/>
                <a:uLnTx/>
                <a:uFillTx/>
                <a:latin typeface="Barlow"/>
                <a:ea typeface="+mn-ea"/>
                <a:cs typeface="+mn-cs"/>
              </a:endParaRPr>
            </a:p>
          </p:txBody>
        </p:sp>
        <p:sp>
          <p:nvSpPr>
            <p:cNvPr id="89" name="Oval 88">
              <a:extLst>
                <a:ext uri="{FF2B5EF4-FFF2-40B4-BE49-F238E27FC236}">
                  <a16:creationId xmlns:a16="http://schemas.microsoft.com/office/drawing/2014/main" id="{FCEE8768-87DD-4DC8-A2C2-9771B7F2A9AA}"/>
                </a:ext>
              </a:extLst>
            </p:cNvPr>
            <p:cNvSpPr/>
            <p:nvPr/>
          </p:nvSpPr>
          <p:spPr>
            <a:xfrm>
              <a:off x="7499474" y="4147167"/>
              <a:ext cx="45719" cy="45719"/>
            </a:xfrm>
            <a:prstGeom prst="ellipse">
              <a:avLst/>
            </a:prstGeom>
            <a:solidFill>
              <a:srgbClr val="E20613"/>
            </a:solidFill>
            <a:ln>
              <a:solidFill>
                <a:srgbClr val="E206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arlow"/>
                <a:ea typeface="+mn-ea"/>
                <a:cs typeface="+mn-cs"/>
              </a:endParaRPr>
            </a:p>
          </p:txBody>
        </p:sp>
      </p:grpSp>
      <p:sp>
        <p:nvSpPr>
          <p:cNvPr id="2" name="Slide Number Placeholder 1">
            <a:extLst>
              <a:ext uri="{FF2B5EF4-FFF2-40B4-BE49-F238E27FC236}">
                <a16:creationId xmlns:a16="http://schemas.microsoft.com/office/drawing/2014/main" id="{B287A00E-3590-4E83-8B77-C8FCB7C26F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44958-1879-4153-BDB9-FB5727E586C4}" type="slidenum">
              <a:rPr kumimoji="0" lang="pl-PL" sz="800" b="0" i="0" u="none" strike="noStrike" kern="1200" cap="none" spc="0" normalizeH="0" baseline="0" noProof="0" smtClean="0">
                <a:ln>
                  <a:noFill/>
                </a:ln>
                <a:solidFill>
                  <a:srgbClr val="949696"/>
                </a:solidFill>
                <a:effectLst/>
                <a:uLnTx/>
                <a:uFillTx/>
                <a:latin typeface="Barlow Light" panose="00000400000000000000" pitchFamily="2"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pl-PL" sz="800" b="0" i="0" u="none" strike="noStrike" kern="1200" cap="none" spc="0" normalizeH="0" baseline="0" noProof="0" dirty="0">
              <a:ln>
                <a:noFill/>
              </a:ln>
              <a:solidFill>
                <a:srgbClr val="949696"/>
              </a:solidFill>
              <a:effectLst/>
              <a:uLnTx/>
              <a:uFillTx/>
              <a:latin typeface="Barlow Light" panose="00000400000000000000" pitchFamily="2" charset="-18"/>
              <a:ea typeface="+mn-ea"/>
              <a:cs typeface="+mn-cs"/>
            </a:endParaRPr>
          </a:p>
        </p:txBody>
      </p:sp>
      <p:sp>
        <p:nvSpPr>
          <p:cNvPr id="5" name="Title 4">
            <a:extLst>
              <a:ext uri="{FF2B5EF4-FFF2-40B4-BE49-F238E27FC236}">
                <a16:creationId xmlns:a16="http://schemas.microsoft.com/office/drawing/2014/main" id="{09DB1E12-CED6-4B06-A02C-B6BF792C1B05}"/>
              </a:ext>
            </a:extLst>
          </p:cNvPr>
          <p:cNvSpPr>
            <a:spLocks noGrp="1"/>
          </p:cNvSpPr>
          <p:nvPr>
            <p:ph type="title"/>
          </p:nvPr>
        </p:nvSpPr>
        <p:spPr>
          <a:xfrm>
            <a:off x="0" y="314165"/>
            <a:ext cx="2443701" cy="340492"/>
          </a:xfrm>
        </p:spPr>
        <p:txBody>
          <a:bodyPr/>
          <a:lstStyle/>
          <a:p>
            <a:r>
              <a:rPr lang="pl-PL" dirty="0"/>
              <a:t>RABEN RUMUNIA</a:t>
            </a:r>
          </a:p>
        </p:txBody>
      </p:sp>
      <p:grpSp>
        <p:nvGrpSpPr>
          <p:cNvPr id="7" name="Group 11">
            <a:extLst>
              <a:ext uri="{FF2B5EF4-FFF2-40B4-BE49-F238E27FC236}">
                <a16:creationId xmlns:a16="http://schemas.microsoft.com/office/drawing/2014/main" id="{1597613D-7185-4666-B714-E8C265E71B3C}"/>
              </a:ext>
            </a:extLst>
          </p:cNvPr>
          <p:cNvGrpSpPr/>
          <p:nvPr/>
        </p:nvGrpSpPr>
        <p:grpSpPr>
          <a:xfrm>
            <a:off x="10035069" y="0"/>
            <a:ext cx="1609218" cy="1209675"/>
            <a:chOff x="10035069" y="0"/>
            <a:chExt cx="1609218" cy="1209675"/>
          </a:xfrm>
        </p:grpSpPr>
        <p:sp>
          <p:nvSpPr>
            <p:cNvPr id="8" name="Prostokąt 7">
              <a:extLst>
                <a:ext uri="{FF2B5EF4-FFF2-40B4-BE49-F238E27FC236}">
                  <a16:creationId xmlns:a16="http://schemas.microsoft.com/office/drawing/2014/main" id="{2C95D396-36C3-4920-A5F7-739E14A3CEBB}"/>
                </a:ext>
              </a:extLst>
            </p:cNvPr>
            <p:cNvSpPr/>
            <p:nvPr/>
          </p:nvSpPr>
          <p:spPr>
            <a:xfrm>
              <a:off x="10035069" y="0"/>
              <a:ext cx="1609218" cy="120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9" name="Freeform 34">
              <a:extLst>
                <a:ext uri="{FF2B5EF4-FFF2-40B4-BE49-F238E27FC236}">
                  <a16:creationId xmlns:a16="http://schemas.microsoft.com/office/drawing/2014/main" id="{71B17A2A-E713-48CB-933C-CD753BF18CB3}"/>
                </a:ext>
              </a:extLst>
            </p:cNvPr>
            <p:cNvSpPr>
              <a:spLocks noEditPoints="1"/>
            </p:cNvSpPr>
            <p:nvPr/>
          </p:nvSpPr>
          <p:spPr bwMode="auto">
            <a:xfrm>
              <a:off x="10282700" y="606462"/>
              <a:ext cx="228962" cy="239518"/>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 name="Freeform 35">
              <a:extLst>
                <a:ext uri="{FF2B5EF4-FFF2-40B4-BE49-F238E27FC236}">
                  <a16:creationId xmlns:a16="http://schemas.microsoft.com/office/drawing/2014/main" id="{6AFC35B2-83A6-4562-B867-E19E2D3BCB96}"/>
                </a:ext>
              </a:extLst>
            </p:cNvPr>
            <p:cNvSpPr>
              <a:spLocks noEditPoints="1"/>
            </p:cNvSpPr>
            <p:nvPr/>
          </p:nvSpPr>
          <p:spPr bwMode="auto">
            <a:xfrm>
              <a:off x="10530336" y="666544"/>
              <a:ext cx="202981" cy="185119"/>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 name="Freeform 36">
              <a:extLst>
                <a:ext uri="{FF2B5EF4-FFF2-40B4-BE49-F238E27FC236}">
                  <a16:creationId xmlns:a16="http://schemas.microsoft.com/office/drawing/2014/main" id="{CAC4A6ED-B176-4E8C-9F0A-2413E526C8F9}"/>
                </a:ext>
              </a:extLst>
            </p:cNvPr>
            <p:cNvSpPr>
              <a:spLocks noEditPoints="1"/>
            </p:cNvSpPr>
            <p:nvPr/>
          </p:nvSpPr>
          <p:spPr bwMode="auto">
            <a:xfrm>
              <a:off x="10760111" y="606462"/>
              <a:ext cx="195674" cy="245201"/>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 name="Freeform 37">
              <a:extLst>
                <a:ext uri="{FF2B5EF4-FFF2-40B4-BE49-F238E27FC236}">
                  <a16:creationId xmlns:a16="http://schemas.microsoft.com/office/drawing/2014/main" id="{62338ED7-E765-4F9D-B674-28356C891F85}"/>
                </a:ext>
              </a:extLst>
            </p:cNvPr>
            <p:cNvSpPr>
              <a:spLocks noEditPoints="1"/>
            </p:cNvSpPr>
            <p:nvPr/>
          </p:nvSpPr>
          <p:spPr bwMode="auto">
            <a:xfrm>
              <a:off x="10976894" y="666544"/>
              <a:ext cx="201357" cy="185119"/>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 name="Freeform 38">
              <a:extLst>
                <a:ext uri="{FF2B5EF4-FFF2-40B4-BE49-F238E27FC236}">
                  <a16:creationId xmlns:a16="http://schemas.microsoft.com/office/drawing/2014/main" id="{1160AD7E-5444-42B6-8580-19BB71136517}"/>
                </a:ext>
              </a:extLst>
            </p:cNvPr>
            <p:cNvSpPr>
              <a:spLocks/>
            </p:cNvSpPr>
            <p:nvPr/>
          </p:nvSpPr>
          <p:spPr bwMode="auto">
            <a:xfrm>
              <a:off x="11205044" y="666544"/>
              <a:ext cx="189990" cy="179435"/>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cxnSp>
        <p:nvCxnSpPr>
          <p:cNvPr id="68" name="Łącznik prosty 144">
            <a:extLst>
              <a:ext uri="{FF2B5EF4-FFF2-40B4-BE49-F238E27FC236}">
                <a16:creationId xmlns:a16="http://schemas.microsoft.com/office/drawing/2014/main" id="{BAD4D00E-8AD9-402E-8F03-4DF618EBC721}"/>
              </a:ext>
            </a:extLst>
          </p:cNvPr>
          <p:cNvCxnSpPr>
            <a:cxnSpLocks/>
          </p:cNvCxnSpPr>
          <p:nvPr/>
        </p:nvCxnSpPr>
        <p:spPr>
          <a:xfrm>
            <a:off x="1458765" y="1596206"/>
            <a:ext cx="0" cy="4359894"/>
          </a:xfrm>
          <a:prstGeom prst="line">
            <a:avLst/>
          </a:prstGeom>
        </p:spPr>
        <p:style>
          <a:lnRef idx="1">
            <a:schemeClr val="accent2"/>
          </a:lnRef>
          <a:fillRef idx="0">
            <a:schemeClr val="accent2"/>
          </a:fillRef>
          <a:effectRef idx="0">
            <a:schemeClr val="accent2"/>
          </a:effectRef>
          <a:fontRef idx="minor">
            <a:schemeClr val="tx1"/>
          </a:fontRef>
        </p:style>
      </p:cxnSp>
      <p:pic>
        <p:nvPicPr>
          <p:cNvPr id="71" name="Obraz 145">
            <a:extLst>
              <a:ext uri="{FF2B5EF4-FFF2-40B4-BE49-F238E27FC236}">
                <a16:creationId xmlns:a16="http://schemas.microsoft.com/office/drawing/2014/main" id="{6F13A7A4-5B82-42A6-99FB-2216505288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894" y="2389265"/>
            <a:ext cx="612000" cy="612000"/>
          </a:xfrm>
          <a:prstGeom prst="rect">
            <a:avLst/>
          </a:prstGeom>
        </p:spPr>
      </p:pic>
      <p:pic>
        <p:nvPicPr>
          <p:cNvPr id="72" name="Obraz 146">
            <a:extLst>
              <a:ext uri="{FF2B5EF4-FFF2-40B4-BE49-F238E27FC236}">
                <a16:creationId xmlns:a16="http://schemas.microsoft.com/office/drawing/2014/main" id="{3CD2FC21-E0DA-4AD4-947F-2D1FF66379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475" y="3864090"/>
            <a:ext cx="612000" cy="612000"/>
          </a:xfrm>
          <a:prstGeom prst="rect">
            <a:avLst/>
          </a:prstGeom>
        </p:spPr>
      </p:pic>
      <p:pic>
        <p:nvPicPr>
          <p:cNvPr id="74" name="Obraz 147">
            <a:extLst>
              <a:ext uri="{FF2B5EF4-FFF2-40B4-BE49-F238E27FC236}">
                <a16:creationId xmlns:a16="http://schemas.microsoft.com/office/drawing/2014/main" id="{540A16D1-A6EB-40A9-AB5D-7F34CB2237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864" y="3127872"/>
            <a:ext cx="612000" cy="612000"/>
          </a:xfrm>
          <a:prstGeom prst="rect">
            <a:avLst/>
          </a:prstGeom>
        </p:spPr>
      </p:pic>
      <p:pic>
        <p:nvPicPr>
          <p:cNvPr id="76" name="Obraz 149">
            <a:extLst>
              <a:ext uri="{FF2B5EF4-FFF2-40B4-BE49-F238E27FC236}">
                <a16:creationId xmlns:a16="http://schemas.microsoft.com/office/drawing/2014/main" id="{5A37D7F5-8443-4998-963F-9A2E607209A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0894" y="1651916"/>
            <a:ext cx="612000" cy="612000"/>
          </a:xfrm>
          <a:prstGeom prst="rect">
            <a:avLst/>
          </a:prstGeom>
        </p:spPr>
      </p:pic>
      <p:pic>
        <p:nvPicPr>
          <p:cNvPr id="77" name="Obraz 151">
            <a:extLst>
              <a:ext uri="{FF2B5EF4-FFF2-40B4-BE49-F238E27FC236}">
                <a16:creationId xmlns:a16="http://schemas.microsoft.com/office/drawing/2014/main" id="{2DA7C547-CF02-450C-A41A-55F6D99CDC6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9695" y="4595643"/>
            <a:ext cx="612000" cy="612000"/>
          </a:xfrm>
          <a:prstGeom prst="rect">
            <a:avLst/>
          </a:prstGeom>
        </p:spPr>
      </p:pic>
      <p:sp>
        <p:nvSpPr>
          <p:cNvPr id="78" name="pole tekstowe 148">
            <a:extLst>
              <a:ext uri="{FF2B5EF4-FFF2-40B4-BE49-F238E27FC236}">
                <a16:creationId xmlns:a16="http://schemas.microsoft.com/office/drawing/2014/main" id="{71A69CAD-2B47-4AB9-B003-A017F58D550F}"/>
              </a:ext>
            </a:extLst>
          </p:cNvPr>
          <p:cNvSpPr txBox="1"/>
          <p:nvPr/>
        </p:nvSpPr>
        <p:spPr>
          <a:xfrm>
            <a:off x="1622576" y="1653427"/>
            <a:ext cx="3219467" cy="615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2000" b="0" i="0" u="none" strike="noStrike" kern="1200" cap="none" spc="0" normalizeH="0" baseline="0" noProof="0" dirty="0">
                <a:ln>
                  <a:noFill/>
                </a:ln>
                <a:solidFill>
                  <a:srgbClr val="474B4D"/>
                </a:solidFill>
                <a:effectLst/>
                <a:uLnTx/>
                <a:uFillTx/>
                <a:latin typeface="Barlow Black"/>
                <a:ea typeface="Roboto Black" pitchFamily="2" charset="0"/>
                <a:cs typeface="Roboto" panose="02000000000000000000" pitchFamily="2" charset="0"/>
              </a:rPr>
              <a:t>1</a:t>
            </a:r>
            <a:r>
              <a:rPr lang="pl-PL" sz="2000" dirty="0">
                <a:solidFill>
                  <a:srgbClr val="474B4D"/>
                </a:solidFill>
                <a:latin typeface="Barlow Black"/>
                <a:ea typeface="Roboto Black" pitchFamily="2" charset="0"/>
                <a:cs typeface="Roboto" panose="02000000000000000000" pitchFamily="2" charset="0"/>
              </a:rPr>
              <a:t>9</a:t>
            </a:r>
            <a:r>
              <a:rPr kumimoji="0" lang="pl-PL" sz="2000" b="0" i="0" u="none" strike="noStrike" kern="1200" cap="none" spc="0" normalizeH="0" baseline="0" noProof="0" dirty="0">
                <a:ln>
                  <a:noFill/>
                </a:ln>
                <a:solidFill>
                  <a:srgbClr val="474B4D"/>
                </a:solidFill>
                <a:effectLst/>
                <a:uLnTx/>
                <a:uFillTx/>
                <a:latin typeface="Barlow Black"/>
                <a:ea typeface="Roboto Black" pitchFamily="2" charset="0"/>
                <a:cs typeface="Roboto" panose="02000000000000000000" pitchFamily="2" charset="0"/>
              </a:rPr>
              <a:t>0</a:t>
            </a:r>
            <a:endParaRPr kumimoji="0" lang="en-GB" sz="2000" b="0" i="0" u="none" strike="noStrike" kern="1200" cap="none" spc="0" normalizeH="0" baseline="0" noProof="0" dirty="0">
              <a:ln>
                <a:noFill/>
              </a:ln>
              <a:solidFill>
                <a:srgbClr val="474B4D"/>
              </a:solidFill>
              <a:effectLst/>
              <a:uLnTx/>
              <a:uFillTx/>
              <a:latin typeface="Barlow Black"/>
              <a:ea typeface="Roboto Black" pitchFamily="2" charset="0"/>
              <a:cs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Roboto" panose="02000000000000000000" pitchFamily="2" charset="0"/>
              </a:rPr>
              <a:t>Pracowników</a:t>
            </a:r>
            <a:endParaRPr kumimoji="0" lang="pl-PL" sz="1400" b="0" i="0" u="none" strike="noStrike" kern="1200" cap="none" spc="0" normalizeH="0" baseline="0" noProof="0" dirty="0">
              <a:ln>
                <a:noFill/>
              </a:ln>
              <a:solidFill>
                <a:srgbClr val="474B4D"/>
              </a:solidFill>
              <a:effectLst/>
              <a:uLnTx/>
              <a:uFillTx/>
              <a:latin typeface="Barlow Black"/>
              <a:ea typeface="Roboto Light" panose="02000000000000000000" pitchFamily="2" charset="0"/>
              <a:cs typeface="Roboto" panose="02000000000000000000" pitchFamily="2" charset="0"/>
            </a:endParaRPr>
          </a:p>
        </p:txBody>
      </p:sp>
      <p:sp>
        <p:nvSpPr>
          <p:cNvPr id="79" name="pole tekstowe 148">
            <a:extLst>
              <a:ext uri="{FF2B5EF4-FFF2-40B4-BE49-F238E27FC236}">
                <a16:creationId xmlns:a16="http://schemas.microsoft.com/office/drawing/2014/main" id="{869D1467-74B6-4B03-A9E7-EC688E6F0AA8}"/>
              </a:ext>
            </a:extLst>
          </p:cNvPr>
          <p:cNvSpPr txBox="1"/>
          <p:nvPr/>
        </p:nvSpPr>
        <p:spPr>
          <a:xfrm>
            <a:off x="1651591" y="2376859"/>
            <a:ext cx="3219467" cy="615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2000" b="0" i="0" u="none" strike="noStrike" kern="1200" cap="none" spc="0" normalizeH="0" baseline="0" noProof="0" dirty="0">
                <a:ln>
                  <a:noFill/>
                </a:ln>
                <a:solidFill>
                  <a:srgbClr val="474B4D"/>
                </a:solidFill>
                <a:effectLst/>
                <a:uLnTx/>
                <a:uFillTx/>
                <a:latin typeface="Barlow Black"/>
                <a:ea typeface="Roboto Black" pitchFamily="2" charset="0"/>
                <a:cs typeface="Roboto" panose="02000000000000000000" pitchFamily="2" charset="0"/>
              </a:rPr>
              <a:t>1</a:t>
            </a:r>
            <a:r>
              <a:rPr lang="pl-PL" sz="2000" dirty="0">
                <a:solidFill>
                  <a:srgbClr val="474B4D"/>
                </a:solidFill>
                <a:latin typeface="Barlow Black"/>
                <a:ea typeface="Roboto Black" pitchFamily="2" charset="0"/>
                <a:cs typeface="Roboto" panose="02000000000000000000" pitchFamily="2" charset="0"/>
              </a:rPr>
              <a:t>9</a:t>
            </a:r>
            <a:r>
              <a:rPr kumimoji="0" lang="pl-PL" sz="2000" b="0" i="0" u="none" strike="noStrike" kern="1200" cap="none" spc="0" normalizeH="0" baseline="0" noProof="0" dirty="0">
                <a:ln>
                  <a:noFill/>
                </a:ln>
                <a:solidFill>
                  <a:srgbClr val="474B4D"/>
                </a:solidFill>
                <a:effectLst/>
                <a:uLnTx/>
                <a:uFillTx/>
                <a:latin typeface="Barlow Black"/>
                <a:ea typeface="Roboto Black" pitchFamily="2" charset="0"/>
                <a:cs typeface="Roboto" panose="02000000000000000000" pitchFamily="2" charset="0"/>
              </a:rPr>
              <a:t>.</a:t>
            </a:r>
            <a:r>
              <a:rPr lang="pl-PL" sz="2000" dirty="0">
                <a:solidFill>
                  <a:srgbClr val="474B4D"/>
                </a:solidFill>
                <a:latin typeface="Barlow Black"/>
                <a:ea typeface="Roboto Black" pitchFamily="2" charset="0"/>
                <a:cs typeface="Roboto" panose="02000000000000000000" pitchFamily="2" charset="0"/>
              </a:rPr>
              <a:t>0</a:t>
            </a:r>
            <a:r>
              <a:rPr kumimoji="0" lang="pl-PL" sz="2000" b="0" i="0" u="none" strike="noStrike" kern="1200" cap="none" spc="0" normalizeH="0" baseline="0" noProof="0" dirty="0">
                <a:ln>
                  <a:noFill/>
                </a:ln>
                <a:solidFill>
                  <a:srgbClr val="474B4D"/>
                </a:solidFill>
                <a:effectLst/>
                <a:uLnTx/>
                <a:uFillTx/>
                <a:latin typeface="Barlow Black"/>
                <a:ea typeface="Roboto Black" pitchFamily="2" charset="0"/>
                <a:cs typeface="Roboto" panose="02000000000000000000" pitchFamily="2" charset="0"/>
              </a:rPr>
              <a:t>00 m²</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Roboto" panose="02000000000000000000" pitchFamily="2" charset="0"/>
              </a:rPr>
              <a:t>Powierzchni magazynowej </a:t>
            </a:r>
            <a:endParaRPr kumimoji="0" lang="en-GB"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Roboto" panose="02000000000000000000" pitchFamily="2" charset="0"/>
            </a:endParaRPr>
          </a:p>
        </p:txBody>
      </p:sp>
      <p:sp>
        <p:nvSpPr>
          <p:cNvPr id="100" name="pole tekstowe 148">
            <a:extLst>
              <a:ext uri="{FF2B5EF4-FFF2-40B4-BE49-F238E27FC236}">
                <a16:creationId xmlns:a16="http://schemas.microsoft.com/office/drawing/2014/main" id="{75F9D195-A8C3-4E00-B77C-3693BA7B9A8A}"/>
              </a:ext>
            </a:extLst>
          </p:cNvPr>
          <p:cNvSpPr txBox="1"/>
          <p:nvPr/>
        </p:nvSpPr>
        <p:spPr>
          <a:xfrm>
            <a:off x="1651747" y="3090434"/>
            <a:ext cx="3219467" cy="104644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74B4D"/>
                </a:solidFill>
                <a:effectLst/>
                <a:uLnTx/>
                <a:uFillTx/>
                <a:latin typeface="Barlow Black"/>
                <a:ea typeface="Roboto Black" pitchFamily="2" charset="0"/>
                <a:cs typeface="Roboto" panose="02000000000000000000" pitchFamily="2" charset="0"/>
              </a:rPr>
              <a:t>9</a:t>
            </a:r>
            <a:endParaRPr kumimoji="0" lang="en-GB" sz="2000" b="0" i="0" u="none" strike="noStrike" kern="1200" cap="none" spc="0" normalizeH="0" baseline="0" noProof="0" dirty="0">
              <a:ln>
                <a:noFill/>
              </a:ln>
              <a:solidFill>
                <a:srgbClr val="474B4D"/>
              </a:solidFill>
              <a:effectLst/>
              <a:uLnTx/>
              <a:uFillTx/>
              <a:latin typeface="Barlow Black"/>
              <a:ea typeface="Roboto Black" pitchFamily="2" charset="0"/>
              <a:cs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Roboto" panose="02000000000000000000" pitchFamily="2" charset="0"/>
              </a:rPr>
              <a:t>Oddziałów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l-PL"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Roboto" panose="02000000000000000000" pitchFamily="2" charset="0"/>
            </a:endParaRPr>
          </a:p>
        </p:txBody>
      </p:sp>
      <p:sp>
        <p:nvSpPr>
          <p:cNvPr id="101" name="pole tekstowe 148">
            <a:extLst>
              <a:ext uri="{FF2B5EF4-FFF2-40B4-BE49-F238E27FC236}">
                <a16:creationId xmlns:a16="http://schemas.microsoft.com/office/drawing/2014/main" id="{5D187400-1308-4E95-81B2-F3B94C7FAA96}"/>
              </a:ext>
            </a:extLst>
          </p:cNvPr>
          <p:cNvSpPr txBox="1"/>
          <p:nvPr/>
        </p:nvSpPr>
        <p:spPr>
          <a:xfrm>
            <a:off x="1680762" y="4576797"/>
            <a:ext cx="3219467" cy="615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l-PL" sz="2000" dirty="0">
                <a:solidFill>
                  <a:srgbClr val="474B4D"/>
                </a:solidFill>
                <a:latin typeface="Barlow Black"/>
                <a:ea typeface="Roboto Black" pitchFamily="2" charset="0"/>
                <a:cs typeface="Roboto" panose="02000000000000000000" pitchFamily="2" charset="0"/>
              </a:rPr>
              <a:t>4</a:t>
            </a:r>
            <a:r>
              <a:rPr kumimoji="0" lang="de-DE" sz="2000" b="0" i="0" u="none" strike="noStrike" kern="1200" cap="none" spc="0" normalizeH="0" baseline="0" noProof="0" dirty="0">
                <a:ln>
                  <a:noFill/>
                </a:ln>
                <a:solidFill>
                  <a:srgbClr val="474B4D"/>
                </a:solidFill>
                <a:effectLst/>
                <a:uLnTx/>
                <a:uFillTx/>
                <a:latin typeface="Barlow Black"/>
                <a:ea typeface="Roboto Black" pitchFamily="2" charset="0"/>
                <a:cs typeface="Roboto" panose="02000000000000000000" pitchFamily="2" charset="0"/>
              </a:rPr>
              <a:t>0</a:t>
            </a:r>
            <a:r>
              <a:rPr kumimoji="0" lang="pl-PL" sz="2000" b="0" i="0" u="none" strike="noStrike" kern="1200" cap="none" spc="0" normalizeH="0" baseline="0" noProof="0" dirty="0">
                <a:ln>
                  <a:noFill/>
                </a:ln>
                <a:solidFill>
                  <a:srgbClr val="474B4D"/>
                </a:solidFill>
                <a:effectLst/>
                <a:uLnTx/>
                <a:uFillTx/>
                <a:latin typeface="Barlow Black"/>
                <a:ea typeface="Roboto Black" pitchFamily="2" charset="0"/>
                <a:cs typeface="Roboto" panose="02000000000000000000" pitchFamily="2" charset="0"/>
              </a:rPr>
              <a:t>.000</a:t>
            </a:r>
            <a:endParaRPr kumimoji="0" lang="en-GB" sz="2000" b="0" i="0" u="none" strike="noStrike" kern="1200" cap="none" spc="0" normalizeH="0" baseline="0" noProof="0" dirty="0">
              <a:ln>
                <a:noFill/>
              </a:ln>
              <a:solidFill>
                <a:srgbClr val="474B4D"/>
              </a:solidFill>
              <a:effectLst/>
              <a:uLnTx/>
              <a:uFillTx/>
              <a:latin typeface="Barlow Black"/>
              <a:ea typeface="Roboto Black" pitchFamily="2" charset="0"/>
              <a:cs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Roboto" panose="02000000000000000000" pitchFamily="2" charset="0"/>
              </a:rPr>
              <a:t>Przesyłek </a:t>
            </a:r>
            <a:r>
              <a:rPr kumimoji="0" lang="en-GB"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Roboto" panose="02000000000000000000" pitchFamily="2" charset="0"/>
              </a:rPr>
              <a:t> / </a:t>
            </a:r>
            <a:r>
              <a:rPr kumimoji="0" lang="pl-PL"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Roboto" panose="02000000000000000000" pitchFamily="2" charset="0"/>
              </a:rPr>
              <a:t>miesiąc</a:t>
            </a:r>
            <a:endParaRPr kumimoji="0" lang="en-GB"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Roboto" panose="02000000000000000000" pitchFamily="2" charset="0"/>
            </a:endParaRPr>
          </a:p>
        </p:txBody>
      </p:sp>
      <p:sp>
        <p:nvSpPr>
          <p:cNvPr id="102" name="pole tekstowe 148">
            <a:extLst>
              <a:ext uri="{FF2B5EF4-FFF2-40B4-BE49-F238E27FC236}">
                <a16:creationId xmlns:a16="http://schemas.microsoft.com/office/drawing/2014/main" id="{5E30BF21-892C-4099-BABC-6994525ECA4D}"/>
              </a:ext>
            </a:extLst>
          </p:cNvPr>
          <p:cNvSpPr txBox="1"/>
          <p:nvPr/>
        </p:nvSpPr>
        <p:spPr>
          <a:xfrm>
            <a:off x="1674795" y="5420112"/>
            <a:ext cx="3219467"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74B4D"/>
                </a:solidFill>
                <a:effectLst/>
                <a:uLnTx/>
                <a:uFillTx/>
                <a:latin typeface="Barlow Black"/>
                <a:ea typeface="Roboto Black" pitchFamily="2" charset="0"/>
                <a:cs typeface="Roboto" panose="02000000000000000000" pitchFamily="2" charset="0"/>
              </a:rPr>
              <a:t>ISO 9001</a:t>
            </a:r>
          </a:p>
        </p:txBody>
      </p:sp>
      <p:pic>
        <p:nvPicPr>
          <p:cNvPr id="103" name="Obraz 27">
            <a:extLst>
              <a:ext uri="{FF2B5EF4-FFF2-40B4-BE49-F238E27FC236}">
                <a16:creationId xmlns:a16="http://schemas.microsoft.com/office/drawing/2014/main" id="{6CAFF48B-1263-49FF-A8BF-51D7404A61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475" y="5331312"/>
            <a:ext cx="612000" cy="612000"/>
          </a:xfrm>
          <a:prstGeom prst="rect">
            <a:avLst/>
          </a:prstGeom>
        </p:spPr>
      </p:pic>
      <p:sp>
        <p:nvSpPr>
          <p:cNvPr id="104" name="pole tekstowe 148">
            <a:extLst>
              <a:ext uri="{FF2B5EF4-FFF2-40B4-BE49-F238E27FC236}">
                <a16:creationId xmlns:a16="http://schemas.microsoft.com/office/drawing/2014/main" id="{9FE1A9C5-E4A1-4C23-A259-041E8C9498A7}"/>
              </a:ext>
            </a:extLst>
          </p:cNvPr>
          <p:cNvSpPr txBox="1"/>
          <p:nvPr/>
        </p:nvSpPr>
        <p:spPr>
          <a:xfrm>
            <a:off x="1681284" y="3834075"/>
            <a:ext cx="3219467" cy="615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l-PL" sz="2000" dirty="0">
                <a:solidFill>
                  <a:srgbClr val="474B4D"/>
                </a:solidFill>
                <a:latin typeface="Barlow Black"/>
                <a:ea typeface="Roboto Black" pitchFamily="2" charset="0"/>
                <a:cs typeface="Roboto" panose="02000000000000000000" pitchFamily="2" charset="0"/>
              </a:rPr>
              <a:t>30</a:t>
            </a:r>
            <a:r>
              <a:rPr kumimoji="0" lang="de-DE" sz="2000" b="0" i="0" u="none" strike="noStrike" kern="1200" cap="none" spc="0" normalizeH="0" baseline="0" noProof="0" dirty="0">
                <a:ln>
                  <a:noFill/>
                </a:ln>
                <a:solidFill>
                  <a:srgbClr val="474B4D"/>
                </a:solidFill>
                <a:effectLst/>
                <a:uLnTx/>
                <a:uFillTx/>
                <a:latin typeface="Barlow Black"/>
                <a:ea typeface="Roboto Black" pitchFamily="2" charset="0"/>
                <a:cs typeface="Roboto" panose="02000000000000000000" pitchFamily="2" charset="0"/>
              </a:rPr>
              <a:t>0</a:t>
            </a:r>
            <a:endParaRPr kumimoji="0" lang="en-GB" sz="2000" b="0" i="0" u="none" strike="noStrike" kern="1200" cap="none" spc="0" normalizeH="0" baseline="0" noProof="0" dirty="0">
              <a:ln>
                <a:noFill/>
              </a:ln>
              <a:solidFill>
                <a:srgbClr val="474B4D"/>
              </a:solidFill>
              <a:effectLst/>
              <a:uLnTx/>
              <a:uFillTx/>
              <a:latin typeface="Barlow Black"/>
              <a:ea typeface="Roboto Black" pitchFamily="2" charset="0"/>
              <a:cs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Roboto" panose="02000000000000000000" pitchFamily="2" charset="0"/>
              </a:rPr>
              <a:t>Środków transportu</a:t>
            </a:r>
            <a:endParaRPr kumimoji="0" lang="en-GB"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Roboto" panose="02000000000000000000" pitchFamily="2" charset="0"/>
            </a:endParaRPr>
          </a:p>
        </p:txBody>
      </p:sp>
      <p:pic>
        <p:nvPicPr>
          <p:cNvPr id="51" name="Imagine 50">
            <a:extLst>
              <a:ext uri="{FF2B5EF4-FFF2-40B4-BE49-F238E27FC236}">
                <a16:creationId xmlns:a16="http://schemas.microsoft.com/office/drawing/2014/main" id="{38B6202E-CE78-4EEC-8B20-7C432A11F563}"/>
              </a:ext>
            </a:extLst>
          </p:cNvPr>
          <p:cNvPicPr>
            <a:picLocks noChangeAspect="1"/>
          </p:cNvPicPr>
          <p:nvPr/>
        </p:nvPicPr>
        <p:blipFill rotWithShape="1">
          <a:blip r:embed="rId9">
            <a:extLst>
              <a:ext uri="{28A0092B-C50C-407E-A947-70E740481C1C}">
                <a14:useLocalDpi xmlns:a14="http://schemas.microsoft.com/office/drawing/2010/main" val="0"/>
              </a:ext>
            </a:extLst>
          </a:blip>
          <a:srcRect t="5807" b="7603"/>
          <a:stretch/>
        </p:blipFill>
        <p:spPr>
          <a:xfrm>
            <a:off x="9197605" y="1959609"/>
            <a:ext cx="1818693" cy="1181101"/>
          </a:xfrm>
          <a:prstGeom prst="rect">
            <a:avLst/>
          </a:prstGeom>
        </p:spPr>
      </p:pic>
      <p:pic>
        <p:nvPicPr>
          <p:cNvPr id="52" name="Imagine 51">
            <a:extLst>
              <a:ext uri="{FF2B5EF4-FFF2-40B4-BE49-F238E27FC236}">
                <a16:creationId xmlns:a16="http://schemas.microsoft.com/office/drawing/2014/main" id="{7E810A80-4F12-4743-A48F-9ED9AB92DE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4226" y="4064729"/>
            <a:ext cx="1823397" cy="1215295"/>
          </a:xfrm>
          <a:prstGeom prst="rect">
            <a:avLst/>
          </a:prstGeom>
        </p:spPr>
      </p:pic>
      <p:sp>
        <p:nvSpPr>
          <p:cNvPr id="15" name="Symbol zastępczy tekstu 14">
            <a:extLst>
              <a:ext uri="{FF2B5EF4-FFF2-40B4-BE49-F238E27FC236}">
                <a16:creationId xmlns:a16="http://schemas.microsoft.com/office/drawing/2014/main" id="{09B27B25-AFBE-4DDB-B87D-3EFFD098A672}"/>
              </a:ext>
            </a:extLst>
          </p:cNvPr>
          <p:cNvSpPr>
            <a:spLocks noGrp="1"/>
          </p:cNvSpPr>
          <p:nvPr>
            <p:ph type="body" sz="quarter" idx="16"/>
          </p:nvPr>
        </p:nvSpPr>
        <p:spPr>
          <a:xfrm>
            <a:off x="0" y="658218"/>
            <a:ext cx="2235227" cy="313932"/>
          </a:xfrm>
        </p:spPr>
        <p:txBody>
          <a:bodyPr/>
          <a:lstStyle/>
          <a:p>
            <a:r>
              <a:rPr lang="pl-PL" dirty="0"/>
              <a:t>Kluczowe dane</a:t>
            </a:r>
          </a:p>
        </p:txBody>
      </p:sp>
      <p:sp>
        <p:nvSpPr>
          <p:cNvPr id="55" name="Dowolny kształt: kształt 281">
            <a:extLst>
              <a:ext uri="{FF2B5EF4-FFF2-40B4-BE49-F238E27FC236}">
                <a16:creationId xmlns:a16="http://schemas.microsoft.com/office/drawing/2014/main" id="{FA0EF747-2958-49ED-AC53-42E3598D4E30}"/>
              </a:ext>
            </a:extLst>
          </p:cNvPr>
          <p:cNvSpPr/>
          <p:nvPr/>
        </p:nvSpPr>
        <p:spPr>
          <a:xfrm rot="942728" flipV="1">
            <a:off x="6623889" y="1680550"/>
            <a:ext cx="2250187" cy="2446155"/>
          </a:xfrm>
          <a:custGeom>
            <a:avLst/>
            <a:gdLst>
              <a:gd name="connsiteX0" fmla="*/ 1168977 w 1168977"/>
              <a:gd name="connsiteY0" fmla="*/ 992332 h 992332"/>
              <a:gd name="connsiteX1" fmla="*/ 883227 w 1168977"/>
              <a:gd name="connsiteY1" fmla="*/ 124691 h 992332"/>
              <a:gd name="connsiteX2" fmla="*/ 166254 w 1168977"/>
              <a:gd name="connsiteY2" fmla="*/ 0 h 992332"/>
              <a:gd name="connsiteX3" fmla="*/ 0 w 1168977"/>
              <a:gd name="connsiteY3" fmla="*/ 5196 h 992332"/>
              <a:gd name="connsiteX0" fmla="*/ 1002723 w 1002723"/>
              <a:gd name="connsiteY0" fmla="*/ 992332 h 992332"/>
              <a:gd name="connsiteX1" fmla="*/ 716973 w 1002723"/>
              <a:gd name="connsiteY1" fmla="*/ 124691 h 992332"/>
              <a:gd name="connsiteX2" fmla="*/ 0 w 1002723"/>
              <a:gd name="connsiteY2" fmla="*/ 0 h 992332"/>
              <a:gd name="connsiteX0" fmla="*/ 285750 w 285750"/>
              <a:gd name="connsiteY0" fmla="*/ 867641 h 867641"/>
              <a:gd name="connsiteX1" fmla="*/ 0 w 285750"/>
              <a:gd name="connsiteY1" fmla="*/ 0 h 867641"/>
              <a:gd name="connsiteX0" fmla="*/ 529937 w 529937"/>
              <a:gd name="connsiteY0" fmla="*/ 649432 h 649432"/>
              <a:gd name="connsiteX1" fmla="*/ 0 w 529937"/>
              <a:gd name="connsiteY1" fmla="*/ 0 h 649432"/>
              <a:gd name="connsiteX0" fmla="*/ 550719 w 550719"/>
              <a:gd name="connsiteY0" fmla="*/ 140277 h 140277"/>
              <a:gd name="connsiteX1" fmla="*/ 0 w 550719"/>
              <a:gd name="connsiteY1" fmla="*/ 0 h 140277"/>
              <a:gd name="connsiteX0" fmla="*/ 1531794 w 1531794"/>
              <a:gd name="connsiteY0" fmla="*/ 359352 h 359352"/>
              <a:gd name="connsiteX1" fmla="*/ 0 w 1531794"/>
              <a:gd name="connsiteY1" fmla="*/ 0 h 359352"/>
              <a:gd name="connsiteX0" fmla="*/ 3465369 w 3465369"/>
              <a:gd name="connsiteY0" fmla="*/ 616527 h 616527"/>
              <a:gd name="connsiteX1" fmla="*/ 0 w 3465369"/>
              <a:gd name="connsiteY1" fmla="*/ 0 h 616527"/>
              <a:gd name="connsiteX0" fmla="*/ 3465369 w 3465369"/>
              <a:gd name="connsiteY0" fmla="*/ 629227 h 629227"/>
              <a:gd name="connsiteX1" fmla="*/ 0 w 3465369"/>
              <a:gd name="connsiteY1" fmla="*/ 0 h 629227"/>
              <a:gd name="connsiteX0" fmla="*/ 3446319 w 3446319"/>
              <a:gd name="connsiteY0" fmla="*/ 632402 h 632402"/>
              <a:gd name="connsiteX1" fmla="*/ 0 w 3446319"/>
              <a:gd name="connsiteY1" fmla="*/ 0 h 632402"/>
            </a:gdLst>
            <a:ahLst/>
            <a:cxnLst>
              <a:cxn ang="0">
                <a:pos x="connsiteX0" y="connsiteY0"/>
              </a:cxn>
              <a:cxn ang="0">
                <a:pos x="connsiteX1" y="connsiteY1"/>
              </a:cxn>
            </a:cxnLst>
            <a:rect l="l" t="t" r="r" b="b"/>
            <a:pathLst>
              <a:path w="3446319" h="632402">
                <a:moveTo>
                  <a:pt x="3446319" y="632402"/>
                </a:moveTo>
                <a:lnTo>
                  <a:pt x="0" y="0"/>
                </a:lnTo>
              </a:path>
            </a:pathLst>
          </a:custGeom>
          <a:noFill/>
          <a:ln w="12700" cap="flat" cmpd="sng" algn="ctr">
            <a:solidFill>
              <a:srgbClr val="474B4D">
                <a:alpha val="90000"/>
              </a:srgbClr>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474B4D"/>
              </a:solidFill>
              <a:effectLst/>
              <a:uLnTx/>
              <a:uFillTx/>
              <a:latin typeface="Calibri" panose="020F0502020204030204"/>
              <a:ea typeface="+mn-ea"/>
              <a:cs typeface="+mn-cs"/>
            </a:endParaRPr>
          </a:p>
        </p:txBody>
      </p:sp>
      <p:sp>
        <p:nvSpPr>
          <p:cNvPr id="56" name="Dowolny kształt: kształt 281">
            <a:extLst>
              <a:ext uri="{FF2B5EF4-FFF2-40B4-BE49-F238E27FC236}">
                <a16:creationId xmlns:a16="http://schemas.microsoft.com/office/drawing/2014/main" id="{297ECFF2-E6AA-403A-A986-54369B1C1E65}"/>
              </a:ext>
            </a:extLst>
          </p:cNvPr>
          <p:cNvSpPr/>
          <p:nvPr/>
        </p:nvSpPr>
        <p:spPr>
          <a:xfrm rot="21230900" flipV="1">
            <a:off x="7063019" y="4191593"/>
            <a:ext cx="2156944" cy="235224"/>
          </a:xfrm>
          <a:custGeom>
            <a:avLst/>
            <a:gdLst>
              <a:gd name="connsiteX0" fmla="*/ 1168977 w 1168977"/>
              <a:gd name="connsiteY0" fmla="*/ 992332 h 992332"/>
              <a:gd name="connsiteX1" fmla="*/ 883227 w 1168977"/>
              <a:gd name="connsiteY1" fmla="*/ 124691 h 992332"/>
              <a:gd name="connsiteX2" fmla="*/ 166254 w 1168977"/>
              <a:gd name="connsiteY2" fmla="*/ 0 h 992332"/>
              <a:gd name="connsiteX3" fmla="*/ 0 w 1168977"/>
              <a:gd name="connsiteY3" fmla="*/ 5196 h 992332"/>
              <a:gd name="connsiteX0" fmla="*/ 1002723 w 1002723"/>
              <a:gd name="connsiteY0" fmla="*/ 992332 h 992332"/>
              <a:gd name="connsiteX1" fmla="*/ 716973 w 1002723"/>
              <a:gd name="connsiteY1" fmla="*/ 124691 h 992332"/>
              <a:gd name="connsiteX2" fmla="*/ 0 w 1002723"/>
              <a:gd name="connsiteY2" fmla="*/ 0 h 992332"/>
              <a:gd name="connsiteX0" fmla="*/ 285750 w 285750"/>
              <a:gd name="connsiteY0" fmla="*/ 867641 h 867641"/>
              <a:gd name="connsiteX1" fmla="*/ 0 w 285750"/>
              <a:gd name="connsiteY1" fmla="*/ 0 h 867641"/>
              <a:gd name="connsiteX0" fmla="*/ 529937 w 529937"/>
              <a:gd name="connsiteY0" fmla="*/ 649432 h 649432"/>
              <a:gd name="connsiteX1" fmla="*/ 0 w 529937"/>
              <a:gd name="connsiteY1" fmla="*/ 0 h 649432"/>
              <a:gd name="connsiteX0" fmla="*/ 550719 w 550719"/>
              <a:gd name="connsiteY0" fmla="*/ 140277 h 140277"/>
              <a:gd name="connsiteX1" fmla="*/ 0 w 550719"/>
              <a:gd name="connsiteY1" fmla="*/ 0 h 140277"/>
              <a:gd name="connsiteX0" fmla="*/ 1531794 w 1531794"/>
              <a:gd name="connsiteY0" fmla="*/ 359352 h 359352"/>
              <a:gd name="connsiteX1" fmla="*/ 0 w 1531794"/>
              <a:gd name="connsiteY1" fmla="*/ 0 h 359352"/>
              <a:gd name="connsiteX0" fmla="*/ 3465369 w 3465369"/>
              <a:gd name="connsiteY0" fmla="*/ 616527 h 616527"/>
              <a:gd name="connsiteX1" fmla="*/ 0 w 3465369"/>
              <a:gd name="connsiteY1" fmla="*/ 0 h 616527"/>
              <a:gd name="connsiteX0" fmla="*/ 3465369 w 3465369"/>
              <a:gd name="connsiteY0" fmla="*/ 629227 h 629227"/>
              <a:gd name="connsiteX1" fmla="*/ 0 w 3465369"/>
              <a:gd name="connsiteY1" fmla="*/ 0 h 629227"/>
              <a:gd name="connsiteX0" fmla="*/ 3446319 w 3446319"/>
              <a:gd name="connsiteY0" fmla="*/ 632402 h 632402"/>
              <a:gd name="connsiteX1" fmla="*/ 0 w 3446319"/>
              <a:gd name="connsiteY1" fmla="*/ 0 h 632402"/>
            </a:gdLst>
            <a:ahLst/>
            <a:cxnLst>
              <a:cxn ang="0">
                <a:pos x="connsiteX0" y="connsiteY0"/>
              </a:cxn>
              <a:cxn ang="0">
                <a:pos x="connsiteX1" y="connsiteY1"/>
              </a:cxn>
            </a:cxnLst>
            <a:rect l="l" t="t" r="r" b="b"/>
            <a:pathLst>
              <a:path w="3446319" h="632402">
                <a:moveTo>
                  <a:pt x="3446319" y="632402"/>
                </a:moveTo>
                <a:lnTo>
                  <a:pt x="0" y="0"/>
                </a:lnTo>
              </a:path>
            </a:pathLst>
          </a:custGeom>
          <a:noFill/>
          <a:ln w="12700" cap="flat" cmpd="sng" algn="ctr">
            <a:solidFill>
              <a:srgbClr val="474B4D">
                <a:alpha val="90000"/>
              </a:srgbClr>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474B4D"/>
              </a:solidFill>
              <a:effectLst/>
              <a:uLnTx/>
              <a:uFillTx/>
              <a:latin typeface="Calibri" panose="020F0502020204030204"/>
              <a:ea typeface="+mn-ea"/>
              <a:cs typeface="+mn-cs"/>
            </a:endParaRPr>
          </a:p>
        </p:txBody>
      </p:sp>
      <p:sp>
        <p:nvSpPr>
          <p:cNvPr id="59" name="pole tekstowe 174">
            <a:extLst>
              <a:ext uri="{FF2B5EF4-FFF2-40B4-BE49-F238E27FC236}">
                <a16:creationId xmlns:a16="http://schemas.microsoft.com/office/drawing/2014/main" id="{27ECBED4-B32F-4511-9814-94CE61EDA7F0}"/>
              </a:ext>
            </a:extLst>
          </p:cNvPr>
          <p:cNvSpPr txBox="1"/>
          <p:nvPr/>
        </p:nvSpPr>
        <p:spPr>
          <a:xfrm>
            <a:off x="9179151" y="4047824"/>
            <a:ext cx="1820393" cy="246221"/>
          </a:xfrm>
          <a:prstGeom prst="rect">
            <a:avLst/>
          </a:prstGeom>
          <a:solidFill>
            <a:srgbClr val="E30616"/>
          </a:solidFill>
          <a:ln>
            <a:noFill/>
          </a:ln>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srgbClr val="FFFFFF"/>
                </a:solidFill>
                <a:effectLst/>
                <a:uLnTx/>
                <a:uFillTx/>
                <a:latin typeface="Barlow ExtraBold" panose="00000900000000000000" pitchFamily="2" charset="-18"/>
                <a:ea typeface="Roboto Light" panose="02000000000000000000" pitchFamily="2" charset="0"/>
                <a:cs typeface="+mn-cs"/>
              </a:rPr>
              <a:t>BUCURESTI</a:t>
            </a:r>
          </a:p>
        </p:txBody>
      </p:sp>
      <p:sp>
        <p:nvSpPr>
          <p:cNvPr id="64" name="pole tekstowe 174">
            <a:extLst>
              <a:ext uri="{FF2B5EF4-FFF2-40B4-BE49-F238E27FC236}">
                <a16:creationId xmlns:a16="http://schemas.microsoft.com/office/drawing/2014/main" id="{62992BA6-3DAA-45D1-AFDB-A05236FC06E4}"/>
              </a:ext>
            </a:extLst>
          </p:cNvPr>
          <p:cNvSpPr txBox="1"/>
          <p:nvPr/>
        </p:nvSpPr>
        <p:spPr>
          <a:xfrm>
            <a:off x="9196798" y="1947913"/>
            <a:ext cx="1820393" cy="246221"/>
          </a:xfrm>
          <a:prstGeom prst="rect">
            <a:avLst/>
          </a:prstGeom>
          <a:solidFill>
            <a:srgbClr val="E30616"/>
          </a:solidFill>
          <a:ln>
            <a:noFill/>
          </a:ln>
        </p:spPr>
        <p:txBody>
          <a:bodyPr wrap="square" rtlCol="0">
            <a:spAutoFit/>
          </a:bodyPr>
          <a:lstStyle>
            <a:defPPr>
              <a:defRPr lang="pl-PL"/>
            </a:defPPr>
            <a:lvl1pPr algn="ctr">
              <a:defRPr sz="1000" b="1">
                <a:solidFill>
                  <a:schemeClr val="bg1"/>
                </a:solidFill>
                <a:latin typeface="Roboto Light" panose="02000000000000000000" pitchFamily="2" charset="0"/>
                <a:ea typeface="Roboto Light"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srgbClr val="FFFFFF"/>
                </a:solidFill>
                <a:effectLst/>
                <a:uLnTx/>
                <a:uFillTx/>
                <a:latin typeface="Barlow ExtraBold" panose="00000900000000000000" pitchFamily="2" charset="-18"/>
                <a:ea typeface="Roboto Light" panose="02000000000000000000" pitchFamily="2" charset="0"/>
                <a:cs typeface="+mn-cs"/>
              </a:rPr>
              <a:t>SIBIU</a:t>
            </a:r>
          </a:p>
        </p:txBody>
      </p:sp>
    </p:spTree>
    <p:extLst>
      <p:ext uri="{BB962C8B-B14F-4D97-AF65-F5344CB8AC3E}">
        <p14:creationId xmlns:p14="http://schemas.microsoft.com/office/powerpoint/2010/main" val="417283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500"/>
                                        <p:tgtEl>
                                          <p:spTgt spid="76"/>
                                        </p:tgtEl>
                                      </p:cBhvr>
                                    </p:animEffect>
                                  </p:childTnLst>
                                </p:cTn>
                              </p:par>
                              <p:par>
                                <p:cTn id="12" presetID="22" presetClass="entr" presetSubtype="8" fill="hold" nodeType="withEffect">
                                  <p:stCondLst>
                                    <p:cond delay="0"/>
                                  </p:stCondLst>
                                  <p:childTnLst>
                                    <p:set>
                                      <p:cBhvr>
                                        <p:cTn id="13" dur="1" fill="hold">
                                          <p:stCondLst>
                                            <p:cond delay="0"/>
                                          </p:stCondLst>
                                        </p:cTn>
                                        <p:tgtEl>
                                          <p:spTgt spid="78">
                                            <p:txEl>
                                              <p:pRg st="1" end="1"/>
                                            </p:txEl>
                                          </p:spTgt>
                                        </p:tgtEl>
                                        <p:attrNameLst>
                                          <p:attrName>style.visibility</p:attrName>
                                        </p:attrNameLst>
                                      </p:cBhvr>
                                      <p:to>
                                        <p:strVal val="visible"/>
                                      </p:to>
                                    </p:set>
                                    <p:animEffect transition="in" filter="wipe(left)">
                                      <p:cBhvr>
                                        <p:cTn id="14" dur="500"/>
                                        <p:tgtEl>
                                          <p:spTgt spid="78">
                                            <p:txEl>
                                              <p:pRg st="1" end="1"/>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78">
                                            <p:txEl>
                                              <p:pRg st="0" end="0"/>
                                            </p:txEl>
                                          </p:spTgt>
                                        </p:tgtEl>
                                        <p:attrNameLst>
                                          <p:attrName>style.visibility</p:attrName>
                                        </p:attrNameLst>
                                      </p:cBhvr>
                                      <p:to>
                                        <p:strVal val="visible"/>
                                      </p:to>
                                    </p:set>
                                    <p:animEffect transition="in" filter="wipe(left)">
                                      <p:cBhvr>
                                        <p:cTn id="17" dur="500"/>
                                        <p:tgtEl>
                                          <p:spTgt spid="78">
                                            <p:txEl>
                                              <p:pRg st="0" end="0"/>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500"/>
                                        <p:tgtEl>
                                          <p:spTgt spid="7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wipe(left)">
                                      <p:cBhvr>
                                        <p:cTn id="25" dur="500"/>
                                        <p:tgtEl>
                                          <p:spTgt spid="79"/>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500"/>
                                        <p:tgtEl>
                                          <p:spTgt spid="74"/>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00"/>
                                        </p:tgtEl>
                                        <p:attrNameLst>
                                          <p:attrName>style.visibility</p:attrName>
                                        </p:attrNameLst>
                                      </p:cBhvr>
                                      <p:to>
                                        <p:strVal val="visible"/>
                                      </p:to>
                                    </p:set>
                                    <p:animEffect transition="in" filter="wipe(left)">
                                      <p:cBhvr>
                                        <p:cTn id="33" dur="500"/>
                                        <p:tgtEl>
                                          <p:spTgt spid="100"/>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500"/>
                                        <p:tgtEl>
                                          <p:spTgt spid="72"/>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104"/>
                                        </p:tgtEl>
                                        <p:attrNameLst>
                                          <p:attrName>style.visibility</p:attrName>
                                        </p:attrNameLst>
                                      </p:cBhvr>
                                      <p:to>
                                        <p:strVal val="visible"/>
                                      </p:to>
                                    </p:set>
                                    <p:animEffect transition="in" filter="wipe(left)">
                                      <p:cBhvr>
                                        <p:cTn id="41" dur="500"/>
                                        <p:tgtEl>
                                          <p:spTgt spid="104"/>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fade">
                                      <p:cBhvr>
                                        <p:cTn id="45" dur="500"/>
                                        <p:tgtEl>
                                          <p:spTgt spid="77"/>
                                        </p:tgtEl>
                                      </p:cBhvr>
                                    </p:animEffect>
                                  </p:childTnLst>
                                </p:cTn>
                              </p:par>
                            </p:childTnLst>
                          </p:cTn>
                        </p:par>
                        <p:par>
                          <p:cTn id="46" fill="hold">
                            <p:stCondLst>
                              <p:cond delay="4500"/>
                            </p:stCondLst>
                            <p:childTnLst>
                              <p:par>
                                <p:cTn id="47" presetID="22" presetClass="entr" presetSubtype="8" fill="hold" grpId="0" nodeType="after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wipe(left)">
                                      <p:cBhvr>
                                        <p:cTn id="49" dur="500"/>
                                        <p:tgtEl>
                                          <p:spTgt spid="101"/>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103"/>
                                        </p:tgtEl>
                                        <p:attrNameLst>
                                          <p:attrName>style.visibility</p:attrName>
                                        </p:attrNameLst>
                                      </p:cBhvr>
                                      <p:to>
                                        <p:strVal val="visible"/>
                                      </p:to>
                                    </p:set>
                                    <p:animEffect transition="in" filter="fade">
                                      <p:cBhvr>
                                        <p:cTn id="53" dur="250"/>
                                        <p:tgtEl>
                                          <p:spTgt spid="103"/>
                                        </p:tgtEl>
                                      </p:cBhvr>
                                    </p:animEffect>
                                  </p:childTnLst>
                                </p:cTn>
                              </p:par>
                            </p:childTnLst>
                          </p:cTn>
                        </p:par>
                        <p:par>
                          <p:cTn id="54" fill="hold">
                            <p:stCondLst>
                              <p:cond delay="5250"/>
                            </p:stCondLst>
                            <p:childTnLst>
                              <p:par>
                                <p:cTn id="55" presetID="22" presetClass="entr" presetSubtype="8" fill="hold" grpId="0" nodeType="afterEffect">
                                  <p:stCondLst>
                                    <p:cond delay="0"/>
                                  </p:stCondLst>
                                  <p:childTnLst>
                                    <p:set>
                                      <p:cBhvr>
                                        <p:cTn id="56" dur="1" fill="hold">
                                          <p:stCondLst>
                                            <p:cond delay="0"/>
                                          </p:stCondLst>
                                        </p:cTn>
                                        <p:tgtEl>
                                          <p:spTgt spid="102"/>
                                        </p:tgtEl>
                                        <p:attrNameLst>
                                          <p:attrName>style.visibility</p:attrName>
                                        </p:attrNameLst>
                                      </p:cBhvr>
                                      <p:to>
                                        <p:strVal val="visible"/>
                                      </p:to>
                                    </p:set>
                                    <p:animEffect transition="in" filter="wipe(left)">
                                      <p:cBhvr>
                                        <p:cTn id="57" dur="500"/>
                                        <p:tgtEl>
                                          <p:spTgt spid="102"/>
                                        </p:tgtEl>
                                      </p:cBhvr>
                                    </p:animEffect>
                                  </p:childTnLst>
                                </p:cTn>
                              </p:par>
                            </p:childTnLst>
                          </p:cTn>
                        </p:par>
                        <p:par>
                          <p:cTn id="58" fill="hold">
                            <p:stCondLst>
                              <p:cond delay="5750"/>
                            </p:stCondLst>
                            <p:childTnLst>
                              <p:par>
                                <p:cTn id="59" presetID="22" presetClass="entr" presetSubtype="2" fill="hold" grpId="0"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wipe(right)">
                                      <p:cBhvr>
                                        <p:cTn id="61" dur="750"/>
                                        <p:tgtEl>
                                          <p:spTgt spid="55"/>
                                        </p:tgtEl>
                                      </p:cBhvr>
                                    </p:animEffect>
                                  </p:childTnLst>
                                </p:cTn>
                              </p:par>
                            </p:childTnLst>
                          </p:cTn>
                        </p:par>
                        <p:par>
                          <p:cTn id="62" fill="hold">
                            <p:stCondLst>
                              <p:cond delay="6500"/>
                            </p:stCondLst>
                            <p:childTnLst>
                              <p:par>
                                <p:cTn id="63" presetID="22" presetClass="entr" presetSubtype="2" fill="hold" grpId="0" nodeType="after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wipe(right)">
                                      <p:cBhvr>
                                        <p:cTn id="65" dur="7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100" grpId="0"/>
      <p:bldP spid="101" grpId="0"/>
      <p:bldP spid="102" grpId="0"/>
      <p:bldP spid="104" grpId="0"/>
      <p:bldP spid="55" grpId="0" animBg="1"/>
      <p:bldP spid="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87A00E-3590-4E83-8B77-C8FCB7C26F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44958-1879-4153-BDB9-FB5727E586C4}" type="slidenum">
              <a:rPr kumimoji="0" lang="pl-PL" sz="800" b="0" i="0" u="none" strike="noStrike" kern="1200" cap="none" spc="0" normalizeH="0" baseline="0" noProof="0" smtClean="0">
                <a:ln>
                  <a:noFill/>
                </a:ln>
                <a:solidFill>
                  <a:srgbClr val="949696"/>
                </a:solidFill>
                <a:effectLst/>
                <a:uLnTx/>
                <a:uFillTx/>
                <a:latin typeface="Barlow Light" panose="00000400000000000000" pitchFamily="2"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l-PL" sz="800" b="0" i="0" u="none" strike="noStrike" kern="1200" cap="none" spc="0" normalizeH="0" baseline="0" noProof="0" dirty="0">
              <a:ln>
                <a:noFill/>
              </a:ln>
              <a:solidFill>
                <a:srgbClr val="949696"/>
              </a:solidFill>
              <a:effectLst/>
              <a:uLnTx/>
              <a:uFillTx/>
              <a:latin typeface="Barlow Light" panose="00000400000000000000" pitchFamily="2" charset="-18"/>
              <a:ea typeface="+mn-ea"/>
              <a:cs typeface="+mn-cs"/>
            </a:endParaRPr>
          </a:p>
        </p:txBody>
      </p:sp>
      <p:sp>
        <p:nvSpPr>
          <p:cNvPr id="4" name="Text Placeholder 3">
            <a:extLst>
              <a:ext uri="{FF2B5EF4-FFF2-40B4-BE49-F238E27FC236}">
                <a16:creationId xmlns:a16="http://schemas.microsoft.com/office/drawing/2014/main" id="{E969A985-9D71-4DDC-8685-D45FE5C0E74B}"/>
              </a:ext>
            </a:extLst>
          </p:cNvPr>
          <p:cNvSpPr>
            <a:spLocks noGrp="1"/>
          </p:cNvSpPr>
          <p:nvPr>
            <p:ph type="body" sz="quarter" idx="16"/>
          </p:nvPr>
        </p:nvSpPr>
        <p:spPr>
          <a:xfrm>
            <a:off x="0" y="658218"/>
            <a:ext cx="2539798" cy="313932"/>
          </a:xfrm>
        </p:spPr>
        <p:txBody>
          <a:bodyPr/>
          <a:lstStyle/>
          <a:p>
            <a:r>
              <a:rPr lang="pl-PL" dirty="0"/>
              <a:t>Segmenty i branże</a:t>
            </a:r>
          </a:p>
        </p:txBody>
      </p:sp>
      <p:sp>
        <p:nvSpPr>
          <p:cNvPr id="5" name="Title 4">
            <a:extLst>
              <a:ext uri="{FF2B5EF4-FFF2-40B4-BE49-F238E27FC236}">
                <a16:creationId xmlns:a16="http://schemas.microsoft.com/office/drawing/2014/main" id="{09DB1E12-CED6-4B06-A02C-B6BF792C1B05}"/>
              </a:ext>
            </a:extLst>
          </p:cNvPr>
          <p:cNvSpPr>
            <a:spLocks noGrp="1"/>
          </p:cNvSpPr>
          <p:nvPr>
            <p:ph type="title"/>
          </p:nvPr>
        </p:nvSpPr>
        <p:spPr>
          <a:xfrm>
            <a:off x="0" y="314165"/>
            <a:ext cx="2393925" cy="341632"/>
          </a:xfrm>
        </p:spPr>
        <p:txBody>
          <a:bodyPr/>
          <a:lstStyle/>
          <a:p>
            <a:r>
              <a:rPr lang="pl-PL" dirty="0"/>
              <a:t>RABEN RUMUNIA</a:t>
            </a:r>
          </a:p>
        </p:txBody>
      </p:sp>
      <p:grpSp>
        <p:nvGrpSpPr>
          <p:cNvPr id="47" name="Group 46">
            <a:extLst>
              <a:ext uri="{FF2B5EF4-FFF2-40B4-BE49-F238E27FC236}">
                <a16:creationId xmlns:a16="http://schemas.microsoft.com/office/drawing/2014/main" id="{2FCD9495-672F-48DE-A9DC-EB656F03FF86}"/>
              </a:ext>
            </a:extLst>
          </p:cNvPr>
          <p:cNvGrpSpPr/>
          <p:nvPr/>
        </p:nvGrpSpPr>
        <p:grpSpPr>
          <a:xfrm>
            <a:off x="451316" y="2295422"/>
            <a:ext cx="873760" cy="859041"/>
            <a:chOff x="415848" y="2420979"/>
            <a:chExt cx="873760" cy="859041"/>
          </a:xfrm>
        </p:grpSpPr>
        <p:pic>
          <p:nvPicPr>
            <p:cNvPr id="48" name="Obraz 99">
              <a:extLst>
                <a:ext uri="{FF2B5EF4-FFF2-40B4-BE49-F238E27FC236}">
                  <a16:creationId xmlns:a16="http://schemas.microsoft.com/office/drawing/2014/main" id="{5C17E9DA-199B-4972-927D-C2D2A0D3A3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640" y="2420979"/>
              <a:ext cx="612000" cy="612000"/>
            </a:xfrm>
            <a:prstGeom prst="rect">
              <a:avLst/>
            </a:prstGeom>
          </p:spPr>
        </p:pic>
        <p:sp>
          <p:nvSpPr>
            <p:cNvPr id="49" name="pole tekstowe 100">
              <a:extLst>
                <a:ext uri="{FF2B5EF4-FFF2-40B4-BE49-F238E27FC236}">
                  <a16:creationId xmlns:a16="http://schemas.microsoft.com/office/drawing/2014/main" id="{5639AE0D-A19D-4FC2-8899-6013C0B2B302}"/>
                </a:ext>
              </a:extLst>
            </p:cNvPr>
            <p:cNvSpPr txBox="1"/>
            <p:nvPr/>
          </p:nvSpPr>
          <p:spPr>
            <a:xfrm>
              <a:off x="415848" y="3064576"/>
              <a:ext cx="873760"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800" b="0" i="0" u="none" strike="noStrike" kern="1200" cap="none" spc="0" normalizeH="0" baseline="0" noProof="0" dirty="0">
                  <a:ln>
                    <a:noFill/>
                  </a:ln>
                  <a:solidFill>
                    <a:srgbClr val="474B4D"/>
                  </a:solidFill>
                  <a:effectLst/>
                  <a:uLnTx/>
                  <a:uFillTx/>
                  <a:latin typeface="Barlow"/>
                  <a:ea typeface="+mn-ea"/>
                  <a:cs typeface="+mn-cs"/>
                </a:rPr>
                <a:t>Transport drogowy</a:t>
              </a:r>
              <a:endParaRPr kumimoji="0" lang="en-GB" sz="800" b="0" i="0" u="none" strike="noStrike" kern="1200" cap="none" spc="0" normalizeH="0" baseline="0" noProof="0" dirty="0">
                <a:ln>
                  <a:noFill/>
                </a:ln>
                <a:solidFill>
                  <a:srgbClr val="474B4D"/>
                </a:solidFill>
                <a:effectLst/>
                <a:uLnTx/>
                <a:uFillTx/>
                <a:latin typeface="Barlow"/>
                <a:ea typeface="+mn-ea"/>
                <a:cs typeface="+mn-cs"/>
              </a:endParaRPr>
            </a:p>
          </p:txBody>
        </p:sp>
      </p:grpSp>
      <p:grpSp>
        <p:nvGrpSpPr>
          <p:cNvPr id="50" name="Group 49">
            <a:extLst>
              <a:ext uri="{FF2B5EF4-FFF2-40B4-BE49-F238E27FC236}">
                <a16:creationId xmlns:a16="http://schemas.microsoft.com/office/drawing/2014/main" id="{29CF040F-1C08-4E6F-85FD-F6E96FD5A74C}"/>
              </a:ext>
            </a:extLst>
          </p:cNvPr>
          <p:cNvGrpSpPr/>
          <p:nvPr/>
        </p:nvGrpSpPr>
        <p:grpSpPr>
          <a:xfrm>
            <a:off x="584108" y="3473651"/>
            <a:ext cx="612000" cy="875041"/>
            <a:chOff x="1424286" y="2420979"/>
            <a:chExt cx="612000" cy="875041"/>
          </a:xfrm>
        </p:grpSpPr>
        <p:pic>
          <p:nvPicPr>
            <p:cNvPr id="51" name="Obraz 101">
              <a:extLst>
                <a:ext uri="{FF2B5EF4-FFF2-40B4-BE49-F238E27FC236}">
                  <a16:creationId xmlns:a16="http://schemas.microsoft.com/office/drawing/2014/main" id="{612B0156-C0AB-430B-BE96-499509C57F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4286" y="2420979"/>
              <a:ext cx="612000" cy="612000"/>
            </a:xfrm>
            <a:prstGeom prst="rect">
              <a:avLst/>
            </a:prstGeom>
          </p:spPr>
        </p:pic>
        <p:sp>
          <p:nvSpPr>
            <p:cNvPr id="52" name="pole tekstowe 102">
              <a:extLst>
                <a:ext uri="{FF2B5EF4-FFF2-40B4-BE49-F238E27FC236}">
                  <a16:creationId xmlns:a16="http://schemas.microsoft.com/office/drawing/2014/main" id="{EBF066BB-E9DC-4063-9ABF-3D787602B1AE}"/>
                </a:ext>
              </a:extLst>
            </p:cNvPr>
            <p:cNvSpPr txBox="1"/>
            <p:nvPr/>
          </p:nvSpPr>
          <p:spPr>
            <a:xfrm>
              <a:off x="1427564" y="3080576"/>
              <a:ext cx="604520"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474B4D"/>
                  </a:solidFill>
                  <a:effectLst/>
                  <a:uLnTx/>
                  <a:uFillTx/>
                  <a:latin typeface="Barlow"/>
                  <a:ea typeface="+mn-ea"/>
                  <a:cs typeface="+mn-cs"/>
                </a:rPr>
                <a:t>FTL</a:t>
              </a:r>
            </a:p>
          </p:txBody>
        </p:sp>
      </p:grpSp>
      <p:grpSp>
        <p:nvGrpSpPr>
          <p:cNvPr id="53" name="Group 52">
            <a:extLst>
              <a:ext uri="{FF2B5EF4-FFF2-40B4-BE49-F238E27FC236}">
                <a16:creationId xmlns:a16="http://schemas.microsoft.com/office/drawing/2014/main" id="{718F922E-C4F5-4AB0-AB11-812959CB6B93}"/>
              </a:ext>
            </a:extLst>
          </p:cNvPr>
          <p:cNvGrpSpPr/>
          <p:nvPr/>
        </p:nvGrpSpPr>
        <p:grpSpPr>
          <a:xfrm>
            <a:off x="5000526" y="2295422"/>
            <a:ext cx="615053" cy="967670"/>
            <a:chOff x="2332439" y="2420979"/>
            <a:chExt cx="615053" cy="967670"/>
          </a:xfrm>
        </p:grpSpPr>
        <p:pic>
          <p:nvPicPr>
            <p:cNvPr id="54" name="Obraz 103">
              <a:extLst>
                <a:ext uri="{FF2B5EF4-FFF2-40B4-BE49-F238E27FC236}">
                  <a16:creationId xmlns:a16="http://schemas.microsoft.com/office/drawing/2014/main" id="{F2550D23-914A-4782-9D4F-006444792B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5492" y="2420979"/>
              <a:ext cx="612000" cy="612000"/>
            </a:xfrm>
            <a:prstGeom prst="rect">
              <a:avLst/>
            </a:prstGeom>
          </p:spPr>
        </p:pic>
        <p:sp>
          <p:nvSpPr>
            <p:cNvPr id="55" name="pole tekstowe 104">
              <a:extLst>
                <a:ext uri="{FF2B5EF4-FFF2-40B4-BE49-F238E27FC236}">
                  <a16:creationId xmlns:a16="http://schemas.microsoft.com/office/drawing/2014/main" id="{24616CC3-B0BD-4F24-B8A4-711C93C844C8}"/>
                </a:ext>
              </a:extLst>
            </p:cNvPr>
            <p:cNvSpPr txBox="1"/>
            <p:nvPr/>
          </p:nvSpPr>
          <p:spPr>
            <a:xfrm>
              <a:off x="2332439" y="3050095"/>
              <a:ext cx="604520" cy="33855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800" b="0" i="0" u="none" strike="noStrike" kern="1200" cap="none" spc="0" normalizeH="0" baseline="0" noProof="0" dirty="0">
                  <a:ln>
                    <a:noFill/>
                  </a:ln>
                  <a:solidFill>
                    <a:srgbClr val="474B4D"/>
                  </a:solidFill>
                  <a:effectLst/>
                  <a:uLnTx/>
                  <a:uFillTx/>
                  <a:latin typeface="Barlow"/>
                  <a:ea typeface="+mn-ea"/>
                  <a:cs typeface="+mn-cs"/>
                </a:rPr>
                <a:t>Logistyka kontraktowa</a:t>
              </a:r>
              <a:endParaRPr kumimoji="0" lang="en-GB" sz="800" b="0" i="0" u="none" strike="noStrike" kern="1200" cap="none" spc="0" normalizeH="0" baseline="0" noProof="0" dirty="0">
                <a:ln>
                  <a:noFill/>
                </a:ln>
                <a:solidFill>
                  <a:srgbClr val="474B4D"/>
                </a:solidFill>
                <a:effectLst/>
                <a:uLnTx/>
                <a:uFillTx/>
                <a:latin typeface="Barlow"/>
                <a:ea typeface="+mn-ea"/>
                <a:cs typeface="+mn-cs"/>
              </a:endParaRPr>
            </a:p>
          </p:txBody>
        </p:sp>
      </p:grpSp>
      <p:sp>
        <p:nvSpPr>
          <p:cNvPr id="56" name="Text Placeholder 2">
            <a:extLst>
              <a:ext uri="{FF2B5EF4-FFF2-40B4-BE49-F238E27FC236}">
                <a16:creationId xmlns:a16="http://schemas.microsoft.com/office/drawing/2014/main" id="{B3641005-1A4F-47F6-995F-E6B1D06B9E25}"/>
              </a:ext>
            </a:extLst>
          </p:cNvPr>
          <p:cNvSpPr>
            <a:spLocks noGrp="1"/>
          </p:cNvSpPr>
          <p:nvPr>
            <p:ph type="body" sz="quarter" idx="13"/>
          </p:nvPr>
        </p:nvSpPr>
        <p:spPr>
          <a:xfrm>
            <a:off x="548640" y="1407057"/>
            <a:ext cx="6243319" cy="888365"/>
          </a:xfrm>
        </p:spPr>
        <p:txBody>
          <a:bodyPr/>
          <a:lstStyle/>
          <a:p>
            <a:r>
              <a:rPr lang="pl-PL" dirty="0">
                <a:latin typeface="+mj-lt"/>
              </a:rPr>
              <a:t>TWÓJ PARTNER W LOGISTYCE</a:t>
            </a:r>
          </a:p>
          <a:p>
            <a:r>
              <a:rPr lang="pl-PL" sz="1100" dirty="0"/>
              <a:t>W Rumunii specjalizujemy się w:</a:t>
            </a:r>
            <a:endParaRPr lang="en-US" sz="1100" dirty="0"/>
          </a:p>
        </p:txBody>
      </p:sp>
      <p:sp>
        <p:nvSpPr>
          <p:cNvPr id="57" name="Text Placeholder 2">
            <a:extLst>
              <a:ext uri="{FF2B5EF4-FFF2-40B4-BE49-F238E27FC236}">
                <a16:creationId xmlns:a16="http://schemas.microsoft.com/office/drawing/2014/main" id="{1E0FF3D1-8681-4A9F-ABA7-11BD495A3F37}"/>
              </a:ext>
            </a:extLst>
          </p:cNvPr>
          <p:cNvSpPr txBox="1">
            <a:spLocks/>
          </p:cNvSpPr>
          <p:nvPr/>
        </p:nvSpPr>
        <p:spPr>
          <a:xfrm>
            <a:off x="522521" y="4590405"/>
            <a:ext cx="5669280" cy="517472"/>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r>
              <a:rPr kumimoji="0" lang="pl-PL" sz="1600" b="0" i="0" u="none" strike="noStrike" kern="1200" cap="none" spc="0" normalizeH="0" baseline="0" noProof="0" dirty="0">
                <a:ln>
                  <a:noFill/>
                </a:ln>
                <a:solidFill>
                  <a:srgbClr val="474B4D"/>
                </a:solidFill>
                <a:effectLst/>
                <a:uLnTx/>
                <a:uFillTx/>
                <a:latin typeface="Barlow Black"/>
                <a:ea typeface="+mn-ea"/>
                <a:cs typeface="+mn-cs"/>
              </a:rPr>
              <a:t>TWOJE PRODUKTY SĄ NAM BLISKIE</a:t>
            </a:r>
          </a:p>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endParaRPr kumimoji="0" lang="en-US" sz="1600" b="0" i="0" u="none" strike="noStrike" kern="1200" cap="none" spc="0" normalizeH="0" baseline="0" noProof="0" dirty="0">
              <a:ln>
                <a:noFill/>
              </a:ln>
              <a:solidFill>
                <a:srgbClr val="474B4D"/>
              </a:solidFill>
              <a:effectLst/>
              <a:uLnTx/>
              <a:uFillTx/>
              <a:latin typeface="Barlow Black"/>
              <a:ea typeface="+mn-ea"/>
              <a:cs typeface="+mn-cs"/>
            </a:endParaRPr>
          </a:p>
        </p:txBody>
      </p:sp>
      <p:grpSp>
        <p:nvGrpSpPr>
          <p:cNvPr id="58" name="Group 57">
            <a:extLst>
              <a:ext uri="{FF2B5EF4-FFF2-40B4-BE49-F238E27FC236}">
                <a16:creationId xmlns:a16="http://schemas.microsoft.com/office/drawing/2014/main" id="{9FB93421-F0E4-42AE-9320-C79B0252BCB1}"/>
              </a:ext>
            </a:extLst>
          </p:cNvPr>
          <p:cNvGrpSpPr/>
          <p:nvPr/>
        </p:nvGrpSpPr>
        <p:grpSpPr>
          <a:xfrm>
            <a:off x="548640" y="5107877"/>
            <a:ext cx="612000" cy="862303"/>
            <a:chOff x="548640" y="4563130"/>
            <a:chExt cx="612000" cy="862303"/>
          </a:xfrm>
        </p:grpSpPr>
        <p:sp>
          <p:nvSpPr>
            <p:cNvPr id="59" name="pole tekstowe 128">
              <a:extLst>
                <a:ext uri="{FF2B5EF4-FFF2-40B4-BE49-F238E27FC236}">
                  <a16:creationId xmlns:a16="http://schemas.microsoft.com/office/drawing/2014/main" id="{D4BA4634-0CD1-4B5C-A800-19C09976BB67}"/>
                </a:ext>
              </a:extLst>
            </p:cNvPr>
            <p:cNvSpPr txBox="1"/>
            <p:nvPr/>
          </p:nvSpPr>
          <p:spPr>
            <a:xfrm>
              <a:off x="560503" y="5209989"/>
              <a:ext cx="568960"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474B4D"/>
                  </a:solidFill>
                  <a:effectLst/>
                  <a:uLnTx/>
                  <a:uFillTx/>
                  <a:latin typeface="Barlow"/>
                  <a:ea typeface="+mn-ea"/>
                  <a:cs typeface="+mn-cs"/>
                </a:rPr>
                <a:t>Automotive</a:t>
              </a:r>
            </a:p>
          </p:txBody>
        </p:sp>
        <p:pic>
          <p:nvPicPr>
            <p:cNvPr id="60" name="Obraz 135">
              <a:extLst>
                <a:ext uri="{FF2B5EF4-FFF2-40B4-BE49-F238E27FC236}">
                  <a16:creationId xmlns:a16="http://schemas.microsoft.com/office/drawing/2014/main" id="{67C04C0C-7160-4059-B60B-C0924F2B2E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640" y="4563130"/>
              <a:ext cx="612000" cy="612000"/>
            </a:xfrm>
            <a:prstGeom prst="rect">
              <a:avLst/>
            </a:prstGeom>
          </p:spPr>
        </p:pic>
      </p:grpSp>
      <p:grpSp>
        <p:nvGrpSpPr>
          <p:cNvPr id="61" name="Group 60">
            <a:extLst>
              <a:ext uri="{FF2B5EF4-FFF2-40B4-BE49-F238E27FC236}">
                <a16:creationId xmlns:a16="http://schemas.microsoft.com/office/drawing/2014/main" id="{224F86F9-12AF-4646-A45D-AAF6727B4203}"/>
              </a:ext>
            </a:extLst>
          </p:cNvPr>
          <p:cNvGrpSpPr/>
          <p:nvPr/>
        </p:nvGrpSpPr>
        <p:grpSpPr>
          <a:xfrm>
            <a:off x="1446979" y="5107877"/>
            <a:ext cx="612000" cy="985413"/>
            <a:chOff x="1446979" y="4563130"/>
            <a:chExt cx="612000" cy="985413"/>
          </a:xfrm>
        </p:grpSpPr>
        <p:sp>
          <p:nvSpPr>
            <p:cNvPr id="62" name="pole tekstowe 130">
              <a:extLst>
                <a:ext uri="{FF2B5EF4-FFF2-40B4-BE49-F238E27FC236}">
                  <a16:creationId xmlns:a16="http://schemas.microsoft.com/office/drawing/2014/main" id="{4178A32B-7C48-42D7-B5AD-2DD333E20279}"/>
                </a:ext>
              </a:extLst>
            </p:cNvPr>
            <p:cNvSpPr txBox="1"/>
            <p:nvPr/>
          </p:nvSpPr>
          <p:spPr>
            <a:xfrm>
              <a:off x="1475532" y="5209989"/>
              <a:ext cx="568960" cy="33855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800" b="0" i="0" u="none" strike="noStrike" kern="1200" cap="none" spc="0" normalizeH="0" baseline="0" noProof="0" dirty="0">
                  <a:ln>
                    <a:noFill/>
                  </a:ln>
                  <a:solidFill>
                    <a:srgbClr val="474B4D"/>
                  </a:solidFill>
                  <a:effectLst/>
                  <a:uLnTx/>
                  <a:uFillTx/>
                  <a:latin typeface="Barlow"/>
                  <a:ea typeface="+mn-ea"/>
                  <a:cs typeface="+mn-cs"/>
                </a:rPr>
                <a:t>Branża chemiczna</a:t>
              </a:r>
              <a:endParaRPr kumimoji="0" lang="en-GB" sz="800" b="0" i="0" u="none" strike="noStrike" kern="1200" cap="none" spc="0" normalizeH="0" baseline="0" noProof="0" dirty="0">
                <a:ln>
                  <a:noFill/>
                </a:ln>
                <a:solidFill>
                  <a:srgbClr val="474B4D"/>
                </a:solidFill>
                <a:effectLst/>
                <a:uLnTx/>
                <a:uFillTx/>
                <a:latin typeface="Barlow"/>
                <a:ea typeface="+mn-ea"/>
                <a:cs typeface="+mn-cs"/>
              </a:endParaRPr>
            </a:p>
          </p:txBody>
        </p:sp>
        <p:pic>
          <p:nvPicPr>
            <p:cNvPr id="63" name="Obraz 136">
              <a:extLst>
                <a:ext uri="{FF2B5EF4-FFF2-40B4-BE49-F238E27FC236}">
                  <a16:creationId xmlns:a16="http://schemas.microsoft.com/office/drawing/2014/main" id="{AD8C5C71-AE87-44D2-AAE3-916F685F62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46979" y="4563130"/>
              <a:ext cx="612000" cy="612000"/>
            </a:xfrm>
            <a:prstGeom prst="rect">
              <a:avLst/>
            </a:prstGeom>
          </p:spPr>
        </p:pic>
      </p:grpSp>
      <p:grpSp>
        <p:nvGrpSpPr>
          <p:cNvPr id="64" name="Group 63">
            <a:extLst>
              <a:ext uri="{FF2B5EF4-FFF2-40B4-BE49-F238E27FC236}">
                <a16:creationId xmlns:a16="http://schemas.microsoft.com/office/drawing/2014/main" id="{89912E37-037B-4AE8-A120-C3687B30045B}"/>
              </a:ext>
            </a:extLst>
          </p:cNvPr>
          <p:cNvGrpSpPr/>
          <p:nvPr/>
        </p:nvGrpSpPr>
        <p:grpSpPr>
          <a:xfrm>
            <a:off x="2345315" y="5107877"/>
            <a:ext cx="612003" cy="985413"/>
            <a:chOff x="2345315" y="4563130"/>
            <a:chExt cx="612003" cy="985413"/>
          </a:xfrm>
        </p:grpSpPr>
        <p:sp>
          <p:nvSpPr>
            <p:cNvPr id="65" name="pole tekstowe 129">
              <a:extLst>
                <a:ext uri="{FF2B5EF4-FFF2-40B4-BE49-F238E27FC236}">
                  <a16:creationId xmlns:a16="http://schemas.microsoft.com/office/drawing/2014/main" id="{0F4B864F-C152-480B-9BAA-A01BF46F7695}"/>
                </a:ext>
              </a:extLst>
            </p:cNvPr>
            <p:cNvSpPr txBox="1"/>
            <p:nvPr/>
          </p:nvSpPr>
          <p:spPr>
            <a:xfrm>
              <a:off x="2345315" y="5209989"/>
              <a:ext cx="568960" cy="33855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474B4D"/>
                  </a:solidFill>
                  <a:effectLst/>
                  <a:uLnTx/>
                  <a:uFillTx/>
                  <a:latin typeface="Barlow"/>
                  <a:ea typeface="+mn-ea"/>
                  <a:cs typeface="+mn-cs"/>
                </a:rPr>
                <a:t>FMCG </a:t>
              </a:r>
              <a:br>
                <a:rPr kumimoji="0" lang="pl-PL" sz="800" b="0" i="0" u="none" strike="noStrike" kern="1200" cap="none" spc="0" normalizeH="0" baseline="0" noProof="0" dirty="0">
                  <a:ln>
                    <a:noFill/>
                  </a:ln>
                  <a:solidFill>
                    <a:srgbClr val="474B4D"/>
                  </a:solidFill>
                  <a:effectLst/>
                  <a:uLnTx/>
                  <a:uFillTx/>
                  <a:latin typeface="Barlow"/>
                  <a:ea typeface="+mn-ea"/>
                  <a:cs typeface="+mn-cs"/>
                </a:rPr>
              </a:br>
              <a:r>
                <a:rPr kumimoji="0" lang="en-GB" sz="800" b="0" i="0" u="none" strike="noStrike" kern="1200" cap="none" spc="0" normalizeH="0" baseline="0" noProof="0" dirty="0">
                  <a:ln>
                    <a:noFill/>
                  </a:ln>
                  <a:solidFill>
                    <a:srgbClr val="474B4D"/>
                  </a:solidFill>
                  <a:effectLst/>
                  <a:uLnTx/>
                  <a:uFillTx/>
                  <a:latin typeface="Barlow"/>
                  <a:ea typeface="+mn-ea"/>
                  <a:cs typeface="+mn-cs"/>
                </a:rPr>
                <a:t>non food</a:t>
              </a:r>
            </a:p>
          </p:txBody>
        </p:sp>
        <p:pic>
          <p:nvPicPr>
            <p:cNvPr id="66" name="Obraz 137">
              <a:extLst>
                <a:ext uri="{FF2B5EF4-FFF2-40B4-BE49-F238E27FC236}">
                  <a16:creationId xmlns:a16="http://schemas.microsoft.com/office/drawing/2014/main" id="{68D9B35F-12A3-4B0A-81F7-2349914119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45318" y="4563130"/>
              <a:ext cx="612000" cy="612000"/>
            </a:xfrm>
            <a:prstGeom prst="rect">
              <a:avLst/>
            </a:prstGeom>
          </p:spPr>
        </p:pic>
      </p:grpSp>
      <p:grpSp>
        <p:nvGrpSpPr>
          <p:cNvPr id="70" name="Group 69">
            <a:extLst>
              <a:ext uri="{FF2B5EF4-FFF2-40B4-BE49-F238E27FC236}">
                <a16:creationId xmlns:a16="http://schemas.microsoft.com/office/drawing/2014/main" id="{4CEDB5B8-2697-48B0-9A6B-A1B17A6B2765}"/>
              </a:ext>
            </a:extLst>
          </p:cNvPr>
          <p:cNvGrpSpPr/>
          <p:nvPr/>
        </p:nvGrpSpPr>
        <p:grpSpPr>
          <a:xfrm>
            <a:off x="4095608" y="5107877"/>
            <a:ext cx="612000" cy="862303"/>
            <a:chOff x="4157774" y="4563130"/>
            <a:chExt cx="612000" cy="862303"/>
          </a:xfrm>
        </p:grpSpPr>
        <p:sp>
          <p:nvSpPr>
            <p:cNvPr id="71" name="pole tekstowe 133">
              <a:extLst>
                <a:ext uri="{FF2B5EF4-FFF2-40B4-BE49-F238E27FC236}">
                  <a16:creationId xmlns:a16="http://schemas.microsoft.com/office/drawing/2014/main" id="{F9847257-7672-44A0-AE71-CA81ACE36396}"/>
                </a:ext>
              </a:extLst>
            </p:cNvPr>
            <p:cNvSpPr txBox="1"/>
            <p:nvPr/>
          </p:nvSpPr>
          <p:spPr>
            <a:xfrm>
              <a:off x="4175298" y="5209989"/>
              <a:ext cx="568960"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800" b="0" i="0" u="none" strike="noStrike" kern="1200" cap="none" spc="0" normalizeH="0" baseline="0" noProof="0" dirty="0">
                  <a:ln>
                    <a:noFill/>
                  </a:ln>
                  <a:solidFill>
                    <a:srgbClr val="474B4D"/>
                  </a:solidFill>
                  <a:effectLst/>
                  <a:uLnTx/>
                  <a:uFillTx/>
                  <a:latin typeface="Barlow"/>
                  <a:ea typeface="+mn-ea"/>
                  <a:cs typeface="+mn-cs"/>
                </a:rPr>
                <a:t>Handel </a:t>
              </a:r>
              <a:endParaRPr kumimoji="0" lang="en-GB" sz="800" b="0" i="0" u="none" strike="noStrike" kern="1200" cap="none" spc="0" normalizeH="0" baseline="0" noProof="0" dirty="0">
                <a:ln>
                  <a:noFill/>
                </a:ln>
                <a:solidFill>
                  <a:srgbClr val="474B4D"/>
                </a:solidFill>
                <a:effectLst/>
                <a:uLnTx/>
                <a:uFillTx/>
                <a:latin typeface="Barlow"/>
                <a:ea typeface="+mn-ea"/>
                <a:cs typeface="+mn-cs"/>
              </a:endParaRPr>
            </a:p>
          </p:txBody>
        </p:sp>
        <p:pic>
          <p:nvPicPr>
            <p:cNvPr id="72" name="Obraz 140">
              <a:extLst>
                <a:ext uri="{FF2B5EF4-FFF2-40B4-BE49-F238E27FC236}">
                  <a16:creationId xmlns:a16="http://schemas.microsoft.com/office/drawing/2014/main" id="{2C1E8814-7E38-4A15-9BDF-0C638F191E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57774" y="4563130"/>
              <a:ext cx="612000" cy="612000"/>
            </a:xfrm>
            <a:prstGeom prst="rect">
              <a:avLst/>
            </a:prstGeom>
          </p:spPr>
        </p:pic>
      </p:grpSp>
      <p:grpSp>
        <p:nvGrpSpPr>
          <p:cNvPr id="73" name="Group 72">
            <a:extLst>
              <a:ext uri="{FF2B5EF4-FFF2-40B4-BE49-F238E27FC236}">
                <a16:creationId xmlns:a16="http://schemas.microsoft.com/office/drawing/2014/main" id="{C5307EAA-3927-40D2-B124-2A5D24EE1AC2}"/>
              </a:ext>
            </a:extLst>
          </p:cNvPr>
          <p:cNvGrpSpPr/>
          <p:nvPr/>
        </p:nvGrpSpPr>
        <p:grpSpPr>
          <a:xfrm>
            <a:off x="4928069" y="5107877"/>
            <a:ext cx="714949" cy="867151"/>
            <a:chOff x="4990235" y="4563130"/>
            <a:chExt cx="714949" cy="867151"/>
          </a:xfrm>
        </p:grpSpPr>
        <p:sp>
          <p:nvSpPr>
            <p:cNvPr id="74" name="pole tekstowe 134">
              <a:extLst>
                <a:ext uri="{FF2B5EF4-FFF2-40B4-BE49-F238E27FC236}">
                  <a16:creationId xmlns:a16="http://schemas.microsoft.com/office/drawing/2014/main" id="{7907E6AD-3724-45F4-8EB4-082E604FB59C}"/>
                </a:ext>
              </a:extLst>
            </p:cNvPr>
            <p:cNvSpPr txBox="1"/>
            <p:nvPr/>
          </p:nvSpPr>
          <p:spPr>
            <a:xfrm>
              <a:off x="4990235" y="5214837"/>
              <a:ext cx="714949"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800" b="0" i="0" u="none" strike="noStrike" kern="1200" cap="none" spc="0" normalizeH="0" baseline="0" noProof="0" dirty="0">
                  <a:ln>
                    <a:noFill/>
                  </a:ln>
                  <a:solidFill>
                    <a:srgbClr val="474B4D"/>
                  </a:solidFill>
                  <a:effectLst/>
                  <a:uLnTx/>
                  <a:uFillTx/>
                  <a:latin typeface="Barlow"/>
                  <a:ea typeface="+mn-ea"/>
                  <a:cs typeface="+mn-cs"/>
                </a:rPr>
                <a:t>Technologia </a:t>
              </a:r>
              <a:endParaRPr kumimoji="0" lang="en-GB" sz="800" b="0" i="0" u="none" strike="noStrike" kern="1200" cap="none" spc="0" normalizeH="0" baseline="0" noProof="0" dirty="0">
                <a:ln>
                  <a:noFill/>
                </a:ln>
                <a:solidFill>
                  <a:srgbClr val="474B4D"/>
                </a:solidFill>
                <a:effectLst/>
                <a:uLnTx/>
                <a:uFillTx/>
                <a:latin typeface="Barlow"/>
                <a:ea typeface="+mn-ea"/>
                <a:cs typeface="+mn-cs"/>
              </a:endParaRPr>
            </a:p>
          </p:txBody>
        </p:sp>
        <p:pic>
          <p:nvPicPr>
            <p:cNvPr id="75" name="Obraz 141">
              <a:extLst>
                <a:ext uri="{FF2B5EF4-FFF2-40B4-BE49-F238E27FC236}">
                  <a16:creationId xmlns:a16="http://schemas.microsoft.com/office/drawing/2014/main" id="{638EF2D0-DE51-43AC-AF6A-1C40E81B1D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56110" y="4563130"/>
              <a:ext cx="612000" cy="612000"/>
            </a:xfrm>
            <a:prstGeom prst="rect">
              <a:avLst/>
            </a:prstGeom>
          </p:spPr>
        </p:pic>
      </p:grpSp>
      <p:grpSp>
        <p:nvGrpSpPr>
          <p:cNvPr id="76" name="Group 75">
            <a:extLst>
              <a:ext uri="{FF2B5EF4-FFF2-40B4-BE49-F238E27FC236}">
                <a16:creationId xmlns:a16="http://schemas.microsoft.com/office/drawing/2014/main" id="{72F8B278-629D-4500-BDE1-B9084E81C3AD}"/>
              </a:ext>
            </a:extLst>
          </p:cNvPr>
          <p:cNvGrpSpPr/>
          <p:nvPr/>
        </p:nvGrpSpPr>
        <p:grpSpPr>
          <a:xfrm>
            <a:off x="3028316" y="5118992"/>
            <a:ext cx="964624" cy="851188"/>
            <a:chOff x="3092291" y="4751463"/>
            <a:chExt cx="964624" cy="851188"/>
          </a:xfrm>
        </p:grpSpPr>
        <p:pic>
          <p:nvPicPr>
            <p:cNvPr id="77" name="Obraz 138">
              <a:extLst>
                <a:ext uri="{FF2B5EF4-FFF2-40B4-BE49-F238E27FC236}">
                  <a16:creationId xmlns:a16="http://schemas.microsoft.com/office/drawing/2014/main" id="{A4129DAF-72D6-4DFD-BDAD-5304685E97E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84438" y="4751463"/>
              <a:ext cx="612000" cy="612000"/>
            </a:xfrm>
            <a:prstGeom prst="rect">
              <a:avLst/>
            </a:prstGeom>
          </p:spPr>
        </p:pic>
        <p:sp>
          <p:nvSpPr>
            <p:cNvPr id="78" name="pole tekstowe 129">
              <a:extLst>
                <a:ext uri="{FF2B5EF4-FFF2-40B4-BE49-F238E27FC236}">
                  <a16:creationId xmlns:a16="http://schemas.microsoft.com/office/drawing/2014/main" id="{525DE782-97B6-4AB3-BE1B-B5A86A5903CB}"/>
                </a:ext>
              </a:extLst>
            </p:cNvPr>
            <p:cNvSpPr txBox="1"/>
            <p:nvPr/>
          </p:nvSpPr>
          <p:spPr>
            <a:xfrm>
              <a:off x="3092291" y="5387207"/>
              <a:ext cx="964624"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474B4D"/>
                  </a:solidFill>
                  <a:effectLst/>
                  <a:uLnTx/>
                  <a:uFillTx/>
                  <a:latin typeface="Barlow"/>
                  <a:ea typeface="+mn-ea"/>
                  <a:cs typeface="+mn-cs"/>
                </a:rPr>
                <a:t>FMCG</a:t>
              </a:r>
              <a:r>
                <a:rPr kumimoji="0" lang="pl-PL" sz="800" b="0" i="0" u="none" strike="noStrike" kern="1200" cap="none" spc="0" normalizeH="0" baseline="0" noProof="0" dirty="0">
                  <a:ln>
                    <a:noFill/>
                  </a:ln>
                  <a:solidFill>
                    <a:srgbClr val="474B4D"/>
                  </a:solidFill>
                  <a:effectLst/>
                  <a:uLnTx/>
                  <a:uFillTx/>
                  <a:latin typeface="Barlow"/>
                  <a:ea typeface="+mn-ea"/>
                  <a:cs typeface="+mn-cs"/>
                </a:rPr>
                <a:t> </a:t>
              </a:r>
              <a:r>
                <a:rPr kumimoji="0" lang="en-GB" sz="800" b="0" i="0" u="none" strike="noStrike" kern="1200" cap="none" spc="0" normalizeH="0" baseline="0" noProof="0" dirty="0">
                  <a:ln>
                    <a:noFill/>
                  </a:ln>
                  <a:solidFill>
                    <a:srgbClr val="474B4D"/>
                  </a:solidFill>
                  <a:effectLst/>
                  <a:uLnTx/>
                  <a:uFillTx/>
                  <a:latin typeface="Barlow"/>
                  <a:ea typeface="+mn-ea"/>
                  <a:cs typeface="+mn-cs"/>
                </a:rPr>
                <a:t>food</a:t>
              </a:r>
            </a:p>
          </p:txBody>
        </p:sp>
      </p:grpSp>
      <p:sp>
        <p:nvSpPr>
          <p:cNvPr id="92" name="TextBox 91">
            <a:extLst>
              <a:ext uri="{FF2B5EF4-FFF2-40B4-BE49-F238E27FC236}">
                <a16:creationId xmlns:a16="http://schemas.microsoft.com/office/drawing/2014/main" id="{919D7491-D2B9-4892-B6AE-24FC6E855E68}"/>
              </a:ext>
            </a:extLst>
          </p:cNvPr>
          <p:cNvSpPr txBox="1"/>
          <p:nvPr/>
        </p:nvSpPr>
        <p:spPr>
          <a:xfrm>
            <a:off x="1236930" y="2227505"/>
            <a:ext cx="3239820" cy="1277273"/>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E30311"/>
              </a:buClr>
              <a:buSzTx/>
              <a:buFont typeface="Wingdings" panose="05000000000000000000" pitchFamily="2" charset="2"/>
              <a:buChar char="§"/>
              <a:tabLst/>
              <a:defRPr/>
            </a:pPr>
            <a:r>
              <a:rPr kumimoji="0" lang="pl-PL" sz="1100" b="0" i="0" u="none" strike="noStrike" kern="1200" cap="none" spc="0" normalizeH="0" baseline="0" noProof="0" dirty="0">
                <a:ln>
                  <a:noFill/>
                </a:ln>
                <a:solidFill>
                  <a:srgbClr val="474B4D"/>
                </a:solidFill>
                <a:effectLst/>
                <a:uLnTx/>
                <a:uFillTx/>
                <a:latin typeface="Barlow"/>
                <a:ea typeface="+mn-ea"/>
                <a:cs typeface="+mn-cs"/>
              </a:rPr>
              <a:t>Dostawy w ciągu 24 godzin na terenie całej Rumunii – najczęściej zamawiana usługa – zawsze na czas!</a:t>
            </a:r>
          </a:p>
          <a:p>
            <a:pPr marL="171450" marR="0" lvl="0" indent="-171450" algn="l" defTabSz="914400" rtl="0" eaLnBrk="1" fontAlgn="auto" latinLnBrk="0" hangingPunct="1">
              <a:lnSpc>
                <a:spcPct val="100000"/>
              </a:lnSpc>
              <a:spcBef>
                <a:spcPts val="0"/>
              </a:spcBef>
              <a:spcAft>
                <a:spcPts val="0"/>
              </a:spcAft>
              <a:buClr>
                <a:srgbClr val="E30311"/>
              </a:buClr>
              <a:buSzTx/>
              <a:buFont typeface="Wingdings" panose="05000000000000000000" pitchFamily="2" charset="2"/>
              <a:buChar char="§"/>
              <a:tabLst/>
              <a:defRPr/>
            </a:pPr>
            <a:r>
              <a:rPr kumimoji="0" lang="pl-PL" sz="1100" b="0" i="0" u="none" strike="noStrike" kern="1200" cap="none" spc="0" normalizeH="0" baseline="0" noProof="0" dirty="0">
                <a:ln>
                  <a:noFill/>
                </a:ln>
                <a:solidFill>
                  <a:srgbClr val="474B4D"/>
                </a:solidFill>
                <a:effectLst/>
                <a:uLnTx/>
                <a:uFillTx/>
                <a:latin typeface="Barlow"/>
                <a:ea typeface="+mn-ea"/>
                <a:cs typeface="+mn-cs"/>
              </a:rPr>
              <a:t>Doskonałe stawki i czasy tranzytu. Codziennie 6 bezpośrednich połączeń!</a:t>
            </a:r>
            <a:endParaRPr kumimoji="0" lang="en-US" sz="1100" b="0" i="0" u="none" strike="noStrike" kern="1200" cap="none" spc="0" normalizeH="0" baseline="0" noProof="0" dirty="0">
              <a:ln>
                <a:noFill/>
              </a:ln>
              <a:solidFill>
                <a:srgbClr val="474B4D"/>
              </a:solidFill>
              <a:effectLst/>
              <a:uLnTx/>
              <a:uFillTx/>
              <a:latin typeface="Barlow"/>
              <a:ea typeface="+mn-ea"/>
              <a:cs typeface="+mn-cs"/>
            </a:endParaRPr>
          </a:p>
          <a:p>
            <a:pPr marL="171450" marR="0" lvl="0" indent="-171450" algn="l" defTabSz="914400" rtl="0" eaLnBrk="1" fontAlgn="auto" latinLnBrk="0" hangingPunct="1">
              <a:lnSpc>
                <a:spcPct val="100000"/>
              </a:lnSpc>
              <a:spcBef>
                <a:spcPts val="0"/>
              </a:spcBef>
              <a:spcAft>
                <a:spcPts val="0"/>
              </a:spcAft>
              <a:buClr>
                <a:srgbClr val="E30311"/>
              </a:buClr>
              <a:buSzTx/>
              <a:buFont typeface="Wingdings" panose="05000000000000000000" pitchFamily="2" charset="2"/>
              <a:buChar char="§"/>
              <a:tabLst/>
              <a:defRPr/>
            </a:pPr>
            <a:endParaRPr kumimoji="0" lang="en-US" sz="1100" b="0" i="0" u="none" strike="noStrike" kern="1200" cap="none" spc="0" normalizeH="0" baseline="0" noProof="0" dirty="0">
              <a:ln>
                <a:noFill/>
              </a:ln>
              <a:solidFill>
                <a:srgbClr val="474B4D"/>
              </a:solidFill>
              <a:effectLst/>
              <a:uLnTx/>
              <a:uFillTx/>
              <a:latin typeface="Barlow"/>
              <a:ea typeface="+mn-ea"/>
              <a:cs typeface="+mn-cs"/>
            </a:endParaRPr>
          </a:p>
          <a:p>
            <a:pPr marL="171450" marR="0" lvl="0" indent="-171450" algn="l" defTabSz="914400" rtl="0" eaLnBrk="1" fontAlgn="auto" latinLnBrk="0" hangingPunct="1">
              <a:lnSpc>
                <a:spcPct val="100000"/>
              </a:lnSpc>
              <a:spcBef>
                <a:spcPts val="0"/>
              </a:spcBef>
              <a:spcAft>
                <a:spcPts val="0"/>
              </a:spcAft>
              <a:buClr>
                <a:srgbClr val="E30311"/>
              </a:buClr>
              <a:buSzTx/>
              <a:buFont typeface="Wingdings" panose="05000000000000000000" pitchFamily="2" charset="2"/>
              <a:buChar char="§"/>
              <a:tabLst/>
              <a:defRPr/>
            </a:pPr>
            <a:endParaRPr kumimoji="0" lang="en-US" sz="1100" b="0" i="0" u="none" strike="noStrike" kern="1200" cap="none" spc="0" normalizeH="0" baseline="0" noProof="0" dirty="0">
              <a:ln>
                <a:noFill/>
              </a:ln>
              <a:solidFill>
                <a:srgbClr val="474B4D"/>
              </a:solidFill>
              <a:effectLst/>
              <a:uLnTx/>
              <a:uFillTx/>
              <a:latin typeface="Barlow"/>
              <a:ea typeface="+mn-ea"/>
              <a:cs typeface="+mn-cs"/>
            </a:endParaRPr>
          </a:p>
        </p:txBody>
      </p:sp>
      <p:sp>
        <p:nvSpPr>
          <p:cNvPr id="93" name="TextBox 92">
            <a:extLst>
              <a:ext uri="{FF2B5EF4-FFF2-40B4-BE49-F238E27FC236}">
                <a16:creationId xmlns:a16="http://schemas.microsoft.com/office/drawing/2014/main" id="{4B94B531-6AB5-45AE-830B-BC7DF2671F85}"/>
              </a:ext>
            </a:extLst>
          </p:cNvPr>
          <p:cNvSpPr txBox="1"/>
          <p:nvPr/>
        </p:nvSpPr>
        <p:spPr>
          <a:xfrm>
            <a:off x="1236930" y="3609346"/>
            <a:ext cx="3239820" cy="430887"/>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E30311"/>
              </a:buClr>
              <a:buSzTx/>
              <a:buFont typeface="Wingdings" panose="05000000000000000000" pitchFamily="2" charset="2"/>
              <a:buChar char="§"/>
              <a:tabLst/>
              <a:defRPr/>
            </a:pPr>
            <a:r>
              <a:rPr kumimoji="0" lang="pl-PL" sz="1100" b="0" i="0" u="none" strike="noStrike" kern="1200" cap="none" spc="0" normalizeH="0" baseline="0" noProof="0" dirty="0">
                <a:ln>
                  <a:noFill/>
                </a:ln>
                <a:solidFill>
                  <a:srgbClr val="474B4D"/>
                </a:solidFill>
                <a:effectLst/>
                <a:uLnTx/>
                <a:uFillTx/>
                <a:latin typeface="Barlow"/>
                <a:ea typeface="+mn-ea"/>
                <a:cs typeface="+mn-cs"/>
              </a:rPr>
              <a:t>Dedykowane żądania wymagają dedykowanych rozwiązań!</a:t>
            </a:r>
            <a:endParaRPr kumimoji="0" lang="en-US" sz="1100" b="0" i="0" u="none" strike="noStrike" kern="1200" cap="none" spc="0" normalizeH="0" baseline="0" noProof="0" dirty="0">
              <a:ln>
                <a:noFill/>
              </a:ln>
              <a:solidFill>
                <a:srgbClr val="474B4D"/>
              </a:solidFill>
              <a:effectLst/>
              <a:uLnTx/>
              <a:uFillTx/>
              <a:latin typeface="Barlow"/>
              <a:ea typeface="+mn-ea"/>
              <a:cs typeface="+mn-cs"/>
            </a:endParaRPr>
          </a:p>
        </p:txBody>
      </p:sp>
      <p:sp>
        <p:nvSpPr>
          <p:cNvPr id="94" name="TextBox 93">
            <a:extLst>
              <a:ext uri="{FF2B5EF4-FFF2-40B4-BE49-F238E27FC236}">
                <a16:creationId xmlns:a16="http://schemas.microsoft.com/office/drawing/2014/main" id="{0F150EEE-E3BC-4838-9CD5-2CBC60029D9F}"/>
              </a:ext>
            </a:extLst>
          </p:cNvPr>
          <p:cNvSpPr txBox="1"/>
          <p:nvPr/>
        </p:nvSpPr>
        <p:spPr>
          <a:xfrm>
            <a:off x="5647185" y="2470749"/>
            <a:ext cx="3239820" cy="261610"/>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E30311"/>
              </a:buClr>
              <a:buSzTx/>
              <a:buFont typeface="Wingdings" panose="05000000000000000000" pitchFamily="2" charset="2"/>
              <a:buChar char="§"/>
              <a:tabLst/>
              <a:defRPr/>
            </a:pPr>
            <a:r>
              <a:rPr kumimoji="0" lang="pl-PL" sz="1100" b="0" i="0" u="none" strike="noStrike" kern="1200" cap="none" spc="0" normalizeH="0" baseline="0" noProof="0" dirty="0">
                <a:ln>
                  <a:noFill/>
                </a:ln>
                <a:solidFill>
                  <a:srgbClr val="474B4D"/>
                </a:solidFill>
                <a:effectLst/>
                <a:uLnTx/>
                <a:uFillTx/>
                <a:latin typeface="Barlow"/>
                <a:ea typeface="+mn-ea"/>
                <a:cs typeface="+mn-cs"/>
              </a:rPr>
              <a:t>Zawsze jest miejsce na więcej!</a:t>
            </a:r>
            <a:endParaRPr kumimoji="0" lang="en-US" sz="1100" b="0" i="0" u="none" strike="noStrike" kern="1200" cap="none" spc="0" normalizeH="0" baseline="0" noProof="0" dirty="0">
              <a:ln>
                <a:noFill/>
              </a:ln>
              <a:solidFill>
                <a:srgbClr val="474B4D"/>
              </a:solidFill>
              <a:effectLst/>
              <a:uLnTx/>
              <a:uFillTx/>
              <a:latin typeface="Barlow"/>
              <a:ea typeface="+mn-ea"/>
              <a:cs typeface="+mn-cs"/>
            </a:endParaRPr>
          </a:p>
        </p:txBody>
      </p:sp>
      <p:pic>
        <p:nvPicPr>
          <p:cNvPr id="39" name="Imagine 38">
            <a:extLst>
              <a:ext uri="{FF2B5EF4-FFF2-40B4-BE49-F238E27FC236}">
                <a16:creationId xmlns:a16="http://schemas.microsoft.com/office/drawing/2014/main" id="{0263C335-DF25-428A-9E9C-5E0CD25DAA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16773" y="3743761"/>
            <a:ext cx="2965311" cy="2010976"/>
          </a:xfrm>
          <a:prstGeom prst="rect">
            <a:avLst/>
          </a:prstGeom>
        </p:spPr>
      </p:pic>
      <p:pic>
        <p:nvPicPr>
          <p:cNvPr id="40" name="Imagine 39">
            <a:extLst>
              <a:ext uri="{FF2B5EF4-FFF2-40B4-BE49-F238E27FC236}">
                <a16:creationId xmlns:a16="http://schemas.microsoft.com/office/drawing/2014/main" id="{DE420DE5-1CB2-4B0D-9C82-C34AE5A055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16773" y="1570310"/>
            <a:ext cx="2965311" cy="1976874"/>
          </a:xfrm>
          <a:prstGeom prst="rect">
            <a:avLst/>
          </a:prstGeom>
        </p:spPr>
      </p:pic>
    </p:spTree>
    <p:extLst>
      <p:ext uri="{BB962C8B-B14F-4D97-AF65-F5344CB8AC3E}">
        <p14:creationId xmlns:p14="http://schemas.microsoft.com/office/powerpoint/2010/main" val="146759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fade">
                                      <p:cBhvr>
                                        <p:cTn id="7" dur="500"/>
                                        <p:tgtEl>
                                          <p:spTgt spid="5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6">
                                            <p:txEl>
                                              <p:pRg st="1" end="1"/>
                                            </p:txEl>
                                          </p:spTgt>
                                        </p:tgtEl>
                                        <p:attrNameLst>
                                          <p:attrName>style.visibility</p:attrName>
                                        </p:attrNameLst>
                                      </p:cBhvr>
                                      <p:to>
                                        <p:strVal val="visible"/>
                                      </p:to>
                                    </p:set>
                                    <p:animEffect transition="in" filter="fade">
                                      <p:cBhvr>
                                        <p:cTn id="10" dur="500"/>
                                        <p:tgtEl>
                                          <p:spTgt spid="56">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500"/>
                                        <p:tgtEl>
                                          <p:spTgt spid="9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fade">
                                      <p:cBhvr>
                                        <p:cTn id="24" dur="500"/>
                                        <p:tgtEl>
                                          <p:spTgt spid="93"/>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fade">
                                      <p:cBhvr>
                                        <p:cTn id="31" dur="500"/>
                                        <p:tgtEl>
                                          <p:spTgt spid="94"/>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57">
                                            <p:txEl>
                                              <p:pRg st="0" end="0"/>
                                            </p:txEl>
                                          </p:spTgt>
                                        </p:tgtEl>
                                        <p:attrNameLst>
                                          <p:attrName>style.visibility</p:attrName>
                                        </p:attrNameLst>
                                      </p:cBhvr>
                                      <p:to>
                                        <p:strVal val="visible"/>
                                      </p:to>
                                    </p:set>
                                    <p:animEffect transition="in" filter="fade">
                                      <p:cBhvr>
                                        <p:cTn id="35" dur="500"/>
                                        <p:tgtEl>
                                          <p:spTgt spid="57">
                                            <p:txEl>
                                              <p:pRg st="0" end="0"/>
                                            </p:txEl>
                                          </p:spTgt>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childTnLst>
                          </p:cTn>
                        </p:par>
                        <p:par>
                          <p:cTn id="44" fill="hold">
                            <p:stCondLst>
                              <p:cond delay="3500"/>
                            </p:stCondLst>
                            <p:childTnLst>
                              <p:par>
                                <p:cTn id="45" presetID="10" presetClass="entr" presetSubtype="0" fill="hold" nodeType="after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500"/>
                                        <p:tgtEl>
                                          <p:spTgt spid="64"/>
                                        </p:tgtEl>
                                      </p:cBhvr>
                                    </p:animEffect>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fade">
                                      <p:cBhvr>
                                        <p:cTn id="51" dur="500"/>
                                        <p:tgtEl>
                                          <p:spTgt spid="76"/>
                                        </p:tgtEl>
                                      </p:cBhvr>
                                    </p:animEffect>
                                  </p:childTnLst>
                                </p:cTn>
                              </p:par>
                            </p:childTnLst>
                          </p:cTn>
                        </p:par>
                        <p:par>
                          <p:cTn id="52" fill="hold">
                            <p:stCondLst>
                              <p:cond delay="4500"/>
                            </p:stCondLst>
                            <p:childTnLst>
                              <p:par>
                                <p:cTn id="53" presetID="10" presetClass="entr" presetSubtype="0" fill="hold" nodeType="after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childTnLst>
                                </p:cTn>
                              </p:par>
                            </p:childTnLst>
                          </p:cTn>
                        </p:par>
                        <p:par>
                          <p:cTn id="56" fill="hold">
                            <p:stCondLst>
                              <p:cond delay="5000"/>
                            </p:stCondLst>
                            <p:childTnLst>
                              <p:par>
                                <p:cTn id="57" presetID="10" presetClass="entr" presetSubtype="0" fill="hold" nodeType="after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fade">
                                      <p:cBhvr>
                                        <p:cTn id="5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p:bldP spid="9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 name="Group 82">
            <a:extLst>
              <a:ext uri="{FF2B5EF4-FFF2-40B4-BE49-F238E27FC236}">
                <a16:creationId xmlns:a16="http://schemas.microsoft.com/office/drawing/2014/main" id="{2DA0EAAC-25B5-4FD5-AC25-7F4F04BD5E37}"/>
              </a:ext>
            </a:extLst>
          </p:cNvPr>
          <p:cNvGrpSpPr>
            <a:grpSpLocks noChangeAspect="1"/>
          </p:cNvGrpSpPr>
          <p:nvPr/>
        </p:nvGrpSpPr>
        <p:grpSpPr bwMode="auto">
          <a:xfrm>
            <a:off x="5675436" y="-23169"/>
            <a:ext cx="6523037" cy="5640388"/>
            <a:chOff x="3571" y="0"/>
            <a:chExt cx="4109" cy="3553"/>
          </a:xfrm>
        </p:grpSpPr>
        <p:sp>
          <p:nvSpPr>
            <p:cNvPr id="211" name="AutoShape 81">
              <a:extLst>
                <a:ext uri="{FF2B5EF4-FFF2-40B4-BE49-F238E27FC236}">
                  <a16:creationId xmlns:a16="http://schemas.microsoft.com/office/drawing/2014/main" id="{BBEE4248-9D27-44FD-B410-F588695402A9}"/>
                </a:ext>
              </a:extLst>
            </p:cNvPr>
            <p:cNvSpPr>
              <a:spLocks noChangeAspect="1" noChangeArrowheads="1" noTextEdit="1"/>
            </p:cNvSpPr>
            <p:nvPr/>
          </p:nvSpPr>
          <p:spPr bwMode="auto">
            <a:xfrm>
              <a:off x="3571" y="0"/>
              <a:ext cx="4109" cy="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2" name="Freeform 83">
              <a:extLst>
                <a:ext uri="{FF2B5EF4-FFF2-40B4-BE49-F238E27FC236}">
                  <a16:creationId xmlns:a16="http://schemas.microsoft.com/office/drawing/2014/main" id="{990D2EA7-038E-4A1A-BC7D-CF4D94399AFF}"/>
                </a:ext>
              </a:extLst>
            </p:cNvPr>
            <p:cNvSpPr>
              <a:spLocks/>
            </p:cNvSpPr>
            <p:nvPr/>
          </p:nvSpPr>
          <p:spPr bwMode="auto">
            <a:xfrm>
              <a:off x="4981" y="2708"/>
              <a:ext cx="72" cy="150"/>
            </a:xfrm>
            <a:custGeom>
              <a:avLst/>
              <a:gdLst>
                <a:gd name="T0" fmla="*/ 72 w 72"/>
                <a:gd name="T1" fmla="*/ 68 h 150"/>
                <a:gd name="T2" fmla="*/ 55 w 72"/>
                <a:gd name="T3" fmla="*/ 124 h 150"/>
                <a:gd name="T4" fmla="*/ 36 w 72"/>
                <a:gd name="T5" fmla="*/ 150 h 150"/>
                <a:gd name="T6" fmla="*/ 13 w 72"/>
                <a:gd name="T7" fmla="*/ 131 h 150"/>
                <a:gd name="T8" fmla="*/ 0 w 72"/>
                <a:gd name="T9" fmla="*/ 63 h 150"/>
                <a:gd name="T10" fmla="*/ 17 w 72"/>
                <a:gd name="T11" fmla="*/ 41 h 150"/>
                <a:gd name="T12" fmla="*/ 54 w 72"/>
                <a:gd name="T13" fmla="*/ 28 h 150"/>
                <a:gd name="T14" fmla="*/ 63 w 72"/>
                <a:gd name="T15" fmla="*/ 0 h 150"/>
                <a:gd name="T16" fmla="*/ 72 w 72"/>
                <a:gd name="T17" fmla="*/ 6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50">
                  <a:moveTo>
                    <a:pt x="72" y="68"/>
                  </a:moveTo>
                  <a:lnTo>
                    <a:pt x="55" y="124"/>
                  </a:lnTo>
                  <a:lnTo>
                    <a:pt x="36" y="150"/>
                  </a:lnTo>
                  <a:lnTo>
                    <a:pt x="13" y="131"/>
                  </a:lnTo>
                  <a:lnTo>
                    <a:pt x="0" y="63"/>
                  </a:lnTo>
                  <a:lnTo>
                    <a:pt x="17" y="41"/>
                  </a:lnTo>
                  <a:lnTo>
                    <a:pt x="54" y="28"/>
                  </a:lnTo>
                  <a:lnTo>
                    <a:pt x="63" y="0"/>
                  </a:lnTo>
                  <a:lnTo>
                    <a:pt x="72" y="6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3" name="Freeform 84">
              <a:extLst>
                <a:ext uri="{FF2B5EF4-FFF2-40B4-BE49-F238E27FC236}">
                  <a16:creationId xmlns:a16="http://schemas.microsoft.com/office/drawing/2014/main" id="{1BDCBBEC-AFD6-40BE-9E17-F933179FD074}"/>
                </a:ext>
              </a:extLst>
            </p:cNvPr>
            <p:cNvSpPr>
              <a:spLocks/>
            </p:cNvSpPr>
            <p:nvPr/>
          </p:nvSpPr>
          <p:spPr bwMode="auto">
            <a:xfrm>
              <a:off x="5707" y="1531"/>
              <a:ext cx="182" cy="107"/>
            </a:xfrm>
            <a:custGeom>
              <a:avLst/>
              <a:gdLst>
                <a:gd name="T0" fmla="*/ 175 w 182"/>
                <a:gd name="T1" fmla="*/ 92 h 107"/>
                <a:gd name="T2" fmla="*/ 179 w 182"/>
                <a:gd name="T3" fmla="*/ 95 h 107"/>
                <a:gd name="T4" fmla="*/ 175 w 182"/>
                <a:gd name="T5" fmla="*/ 97 h 107"/>
                <a:gd name="T6" fmla="*/ 92 w 182"/>
                <a:gd name="T7" fmla="*/ 107 h 107"/>
                <a:gd name="T8" fmla="*/ 0 w 182"/>
                <a:gd name="T9" fmla="*/ 97 h 107"/>
                <a:gd name="T10" fmla="*/ 28 w 182"/>
                <a:gd name="T11" fmla="*/ 75 h 107"/>
                <a:gd name="T12" fmla="*/ 5 w 182"/>
                <a:gd name="T13" fmla="*/ 67 h 107"/>
                <a:gd name="T14" fmla="*/ 5 w 182"/>
                <a:gd name="T15" fmla="*/ 64 h 107"/>
                <a:gd name="T16" fmla="*/ 8 w 182"/>
                <a:gd name="T17" fmla="*/ 58 h 107"/>
                <a:gd name="T18" fmla="*/ 13 w 182"/>
                <a:gd name="T19" fmla="*/ 50 h 107"/>
                <a:gd name="T20" fmla="*/ 15 w 182"/>
                <a:gd name="T21" fmla="*/ 45 h 107"/>
                <a:gd name="T22" fmla="*/ 43 w 182"/>
                <a:gd name="T23" fmla="*/ 40 h 107"/>
                <a:gd name="T24" fmla="*/ 78 w 182"/>
                <a:gd name="T25" fmla="*/ 44 h 107"/>
                <a:gd name="T26" fmla="*/ 93 w 182"/>
                <a:gd name="T27" fmla="*/ 0 h 107"/>
                <a:gd name="T28" fmla="*/ 115 w 182"/>
                <a:gd name="T29" fmla="*/ 17 h 107"/>
                <a:gd name="T30" fmla="*/ 139 w 182"/>
                <a:gd name="T31" fmla="*/ 28 h 107"/>
                <a:gd name="T32" fmla="*/ 166 w 182"/>
                <a:gd name="T33" fmla="*/ 28 h 107"/>
                <a:gd name="T34" fmla="*/ 182 w 182"/>
                <a:gd name="T35" fmla="*/ 50 h 107"/>
                <a:gd name="T36" fmla="*/ 172 w 182"/>
                <a:gd name="T37" fmla="*/ 62 h 107"/>
                <a:gd name="T38" fmla="*/ 175 w 182"/>
                <a:gd name="T39"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2" h="107">
                  <a:moveTo>
                    <a:pt x="175" y="92"/>
                  </a:moveTo>
                  <a:lnTo>
                    <a:pt x="179" y="95"/>
                  </a:lnTo>
                  <a:lnTo>
                    <a:pt x="175" y="97"/>
                  </a:lnTo>
                  <a:lnTo>
                    <a:pt x="92" y="107"/>
                  </a:lnTo>
                  <a:lnTo>
                    <a:pt x="0" y="97"/>
                  </a:lnTo>
                  <a:lnTo>
                    <a:pt x="28" y="75"/>
                  </a:lnTo>
                  <a:lnTo>
                    <a:pt x="5" y="67"/>
                  </a:lnTo>
                  <a:lnTo>
                    <a:pt x="5" y="64"/>
                  </a:lnTo>
                  <a:lnTo>
                    <a:pt x="8" y="58"/>
                  </a:lnTo>
                  <a:lnTo>
                    <a:pt x="13" y="50"/>
                  </a:lnTo>
                  <a:lnTo>
                    <a:pt x="15" y="45"/>
                  </a:lnTo>
                  <a:lnTo>
                    <a:pt x="43" y="40"/>
                  </a:lnTo>
                  <a:lnTo>
                    <a:pt x="78" y="44"/>
                  </a:lnTo>
                  <a:lnTo>
                    <a:pt x="93" y="0"/>
                  </a:lnTo>
                  <a:lnTo>
                    <a:pt x="115" y="17"/>
                  </a:lnTo>
                  <a:lnTo>
                    <a:pt x="139" y="28"/>
                  </a:lnTo>
                  <a:lnTo>
                    <a:pt x="166" y="28"/>
                  </a:lnTo>
                  <a:lnTo>
                    <a:pt x="182" y="50"/>
                  </a:lnTo>
                  <a:lnTo>
                    <a:pt x="172" y="62"/>
                  </a:lnTo>
                  <a:lnTo>
                    <a:pt x="175" y="9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4" name="Freeform 85">
              <a:extLst>
                <a:ext uri="{FF2B5EF4-FFF2-40B4-BE49-F238E27FC236}">
                  <a16:creationId xmlns:a16="http://schemas.microsoft.com/office/drawing/2014/main" id="{1C647D06-9518-4886-8A00-51B1F182FFF8}"/>
                </a:ext>
              </a:extLst>
            </p:cNvPr>
            <p:cNvSpPr>
              <a:spLocks/>
            </p:cNvSpPr>
            <p:nvPr/>
          </p:nvSpPr>
          <p:spPr bwMode="auto">
            <a:xfrm>
              <a:off x="5196" y="1472"/>
              <a:ext cx="97" cy="143"/>
            </a:xfrm>
            <a:custGeom>
              <a:avLst/>
              <a:gdLst>
                <a:gd name="T0" fmla="*/ 93 w 97"/>
                <a:gd name="T1" fmla="*/ 48 h 143"/>
                <a:gd name="T2" fmla="*/ 97 w 97"/>
                <a:gd name="T3" fmla="*/ 43 h 143"/>
                <a:gd name="T4" fmla="*/ 96 w 97"/>
                <a:gd name="T5" fmla="*/ 9 h 143"/>
                <a:gd name="T6" fmla="*/ 79 w 97"/>
                <a:gd name="T7" fmla="*/ 0 h 143"/>
                <a:gd name="T8" fmla="*/ 60 w 97"/>
                <a:gd name="T9" fmla="*/ 12 h 143"/>
                <a:gd name="T10" fmla="*/ 68 w 97"/>
                <a:gd name="T11" fmla="*/ 25 h 143"/>
                <a:gd name="T12" fmla="*/ 54 w 97"/>
                <a:gd name="T13" fmla="*/ 38 h 143"/>
                <a:gd name="T14" fmla="*/ 48 w 97"/>
                <a:gd name="T15" fmla="*/ 15 h 143"/>
                <a:gd name="T16" fmla="*/ 36 w 97"/>
                <a:gd name="T17" fmla="*/ 13 h 143"/>
                <a:gd name="T18" fmla="*/ 17 w 97"/>
                <a:gd name="T19" fmla="*/ 35 h 143"/>
                <a:gd name="T20" fmla="*/ 5 w 97"/>
                <a:gd name="T21" fmla="*/ 31 h 143"/>
                <a:gd name="T22" fmla="*/ 21 w 97"/>
                <a:gd name="T23" fmla="*/ 84 h 143"/>
                <a:gd name="T24" fmla="*/ 44 w 97"/>
                <a:gd name="T25" fmla="*/ 89 h 143"/>
                <a:gd name="T26" fmla="*/ 49 w 97"/>
                <a:gd name="T27" fmla="*/ 106 h 143"/>
                <a:gd name="T28" fmla="*/ 34 w 97"/>
                <a:gd name="T29" fmla="*/ 121 h 143"/>
                <a:gd name="T30" fmla="*/ 15 w 97"/>
                <a:gd name="T31" fmla="*/ 110 h 143"/>
                <a:gd name="T32" fmla="*/ 2 w 97"/>
                <a:gd name="T33" fmla="*/ 112 h 143"/>
                <a:gd name="T34" fmla="*/ 0 w 97"/>
                <a:gd name="T35" fmla="*/ 126 h 143"/>
                <a:gd name="T36" fmla="*/ 22 w 97"/>
                <a:gd name="T37" fmla="*/ 141 h 143"/>
                <a:gd name="T38" fmla="*/ 54 w 97"/>
                <a:gd name="T39" fmla="*/ 143 h 143"/>
                <a:gd name="T40" fmla="*/ 67 w 97"/>
                <a:gd name="T41" fmla="*/ 122 h 143"/>
                <a:gd name="T42" fmla="*/ 90 w 97"/>
                <a:gd name="T43" fmla="*/ 112 h 143"/>
                <a:gd name="T44" fmla="*/ 84 w 97"/>
                <a:gd name="T45" fmla="*/ 104 h 143"/>
                <a:gd name="T46" fmla="*/ 67 w 97"/>
                <a:gd name="T47" fmla="*/ 107 h 143"/>
                <a:gd name="T48" fmla="*/ 62 w 97"/>
                <a:gd name="T49" fmla="*/ 92 h 143"/>
                <a:gd name="T50" fmla="*/ 83 w 97"/>
                <a:gd name="T51" fmla="*/ 83 h 143"/>
                <a:gd name="T52" fmla="*/ 83 w 97"/>
                <a:gd name="T53" fmla="*/ 72 h 143"/>
                <a:gd name="T54" fmla="*/ 71 w 97"/>
                <a:gd name="T55" fmla="*/ 66 h 143"/>
                <a:gd name="T56" fmla="*/ 73 w 97"/>
                <a:gd name="T57" fmla="*/ 57 h 143"/>
                <a:gd name="T58" fmla="*/ 93 w 97"/>
                <a:gd name="T5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143">
                  <a:moveTo>
                    <a:pt x="93" y="48"/>
                  </a:moveTo>
                  <a:lnTo>
                    <a:pt x="97" y="43"/>
                  </a:lnTo>
                  <a:lnTo>
                    <a:pt x="96" y="9"/>
                  </a:lnTo>
                  <a:lnTo>
                    <a:pt x="79" y="0"/>
                  </a:lnTo>
                  <a:lnTo>
                    <a:pt x="60" y="12"/>
                  </a:lnTo>
                  <a:lnTo>
                    <a:pt x="68" y="25"/>
                  </a:lnTo>
                  <a:lnTo>
                    <a:pt x="54" y="38"/>
                  </a:lnTo>
                  <a:lnTo>
                    <a:pt x="48" y="15"/>
                  </a:lnTo>
                  <a:lnTo>
                    <a:pt x="36" y="13"/>
                  </a:lnTo>
                  <a:lnTo>
                    <a:pt x="17" y="35"/>
                  </a:lnTo>
                  <a:lnTo>
                    <a:pt x="5" y="31"/>
                  </a:lnTo>
                  <a:lnTo>
                    <a:pt x="21" y="84"/>
                  </a:lnTo>
                  <a:lnTo>
                    <a:pt x="44" y="89"/>
                  </a:lnTo>
                  <a:lnTo>
                    <a:pt x="49" y="106"/>
                  </a:lnTo>
                  <a:lnTo>
                    <a:pt x="34" y="121"/>
                  </a:lnTo>
                  <a:lnTo>
                    <a:pt x="15" y="110"/>
                  </a:lnTo>
                  <a:lnTo>
                    <a:pt x="2" y="112"/>
                  </a:lnTo>
                  <a:lnTo>
                    <a:pt x="0" y="126"/>
                  </a:lnTo>
                  <a:lnTo>
                    <a:pt x="22" y="141"/>
                  </a:lnTo>
                  <a:lnTo>
                    <a:pt x="54" y="143"/>
                  </a:lnTo>
                  <a:lnTo>
                    <a:pt x="67" y="122"/>
                  </a:lnTo>
                  <a:lnTo>
                    <a:pt x="90" y="112"/>
                  </a:lnTo>
                  <a:lnTo>
                    <a:pt x="84" y="104"/>
                  </a:lnTo>
                  <a:lnTo>
                    <a:pt x="67" y="107"/>
                  </a:lnTo>
                  <a:lnTo>
                    <a:pt x="62" y="92"/>
                  </a:lnTo>
                  <a:lnTo>
                    <a:pt x="83" y="83"/>
                  </a:lnTo>
                  <a:lnTo>
                    <a:pt x="83" y="72"/>
                  </a:lnTo>
                  <a:lnTo>
                    <a:pt x="71" y="66"/>
                  </a:lnTo>
                  <a:lnTo>
                    <a:pt x="73" y="57"/>
                  </a:lnTo>
                  <a:lnTo>
                    <a:pt x="93" y="4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5" name="Freeform 86">
              <a:extLst>
                <a:ext uri="{FF2B5EF4-FFF2-40B4-BE49-F238E27FC236}">
                  <a16:creationId xmlns:a16="http://schemas.microsoft.com/office/drawing/2014/main" id="{0C44B39E-B359-4DB1-A68A-391A0E69FB1B}"/>
                </a:ext>
              </a:extLst>
            </p:cNvPr>
            <p:cNvSpPr>
              <a:spLocks/>
            </p:cNvSpPr>
            <p:nvPr/>
          </p:nvSpPr>
          <p:spPr bwMode="auto">
            <a:xfrm>
              <a:off x="5047" y="1306"/>
              <a:ext cx="162" cy="289"/>
            </a:xfrm>
            <a:custGeom>
              <a:avLst/>
              <a:gdLst>
                <a:gd name="T0" fmla="*/ 125 w 162"/>
                <a:gd name="T1" fmla="*/ 206 h 289"/>
                <a:gd name="T2" fmla="*/ 146 w 162"/>
                <a:gd name="T3" fmla="*/ 235 h 289"/>
                <a:gd name="T4" fmla="*/ 141 w 162"/>
                <a:gd name="T5" fmla="*/ 258 h 289"/>
                <a:gd name="T6" fmla="*/ 118 w 162"/>
                <a:gd name="T7" fmla="*/ 260 h 289"/>
                <a:gd name="T8" fmla="*/ 95 w 162"/>
                <a:gd name="T9" fmla="*/ 243 h 289"/>
                <a:gd name="T10" fmla="*/ 89 w 162"/>
                <a:gd name="T11" fmla="*/ 217 h 289"/>
                <a:gd name="T12" fmla="*/ 78 w 162"/>
                <a:gd name="T13" fmla="*/ 220 h 289"/>
                <a:gd name="T14" fmla="*/ 83 w 162"/>
                <a:gd name="T15" fmla="*/ 236 h 289"/>
                <a:gd name="T16" fmla="*/ 73 w 162"/>
                <a:gd name="T17" fmla="*/ 240 h 289"/>
                <a:gd name="T18" fmla="*/ 71 w 162"/>
                <a:gd name="T19" fmla="*/ 250 h 289"/>
                <a:gd name="T20" fmla="*/ 97 w 162"/>
                <a:gd name="T21" fmla="*/ 266 h 289"/>
                <a:gd name="T22" fmla="*/ 91 w 162"/>
                <a:gd name="T23" fmla="*/ 289 h 289"/>
                <a:gd name="T24" fmla="*/ 91 w 162"/>
                <a:gd name="T25" fmla="*/ 289 h 289"/>
                <a:gd name="T26" fmla="*/ 91 w 162"/>
                <a:gd name="T27" fmla="*/ 287 h 289"/>
                <a:gd name="T28" fmla="*/ 77 w 162"/>
                <a:gd name="T29" fmla="*/ 270 h 289"/>
                <a:gd name="T30" fmla="*/ 22 w 162"/>
                <a:gd name="T31" fmla="*/ 270 h 289"/>
                <a:gd name="T32" fmla="*/ 25 w 162"/>
                <a:gd name="T33" fmla="*/ 213 h 289"/>
                <a:gd name="T34" fmla="*/ 0 w 162"/>
                <a:gd name="T35" fmla="*/ 201 h 289"/>
                <a:gd name="T36" fmla="*/ 10 w 162"/>
                <a:gd name="T37" fmla="*/ 94 h 289"/>
                <a:gd name="T38" fmla="*/ 44 w 162"/>
                <a:gd name="T39" fmla="*/ 48 h 289"/>
                <a:gd name="T40" fmla="*/ 91 w 162"/>
                <a:gd name="T41" fmla="*/ 46 h 289"/>
                <a:gd name="T42" fmla="*/ 122 w 162"/>
                <a:gd name="T43" fmla="*/ 9 h 289"/>
                <a:gd name="T44" fmla="*/ 153 w 162"/>
                <a:gd name="T45" fmla="*/ 0 h 289"/>
                <a:gd name="T46" fmla="*/ 148 w 162"/>
                <a:gd name="T47" fmla="*/ 44 h 289"/>
                <a:gd name="T48" fmla="*/ 130 w 162"/>
                <a:gd name="T49" fmla="*/ 75 h 289"/>
                <a:gd name="T50" fmla="*/ 126 w 162"/>
                <a:gd name="T51" fmla="*/ 107 h 289"/>
                <a:gd name="T52" fmla="*/ 138 w 162"/>
                <a:gd name="T53" fmla="*/ 120 h 289"/>
                <a:gd name="T54" fmla="*/ 153 w 162"/>
                <a:gd name="T55" fmla="*/ 116 h 289"/>
                <a:gd name="T56" fmla="*/ 162 w 162"/>
                <a:gd name="T57" fmla="*/ 137 h 289"/>
                <a:gd name="T58" fmla="*/ 145 w 162"/>
                <a:gd name="T59" fmla="*/ 158 h 289"/>
                <a:gd name="T60" fmla="*/ 132 w 162"/>
                <a:gd name="T61" fmla="*/ 151 h 289"/>
                <a:gd name="T62" fmla="*/ 138 w 162"/>
                <a:gd name="T63" fmla="*/ 145 h 289"/>
                <a:gd name="T64" fmla="*/ 134 w 162"/>
                <a:gd name="T65" fmla="*/ 139 h 289"/>
                <a:gd name="T66" fmla="*/ 119 w 162"/>
                <a:gd name="T67" fmla="*/ 153 h 289"/>
                <a:gd name="T68" fmla="*/ 122 w 162"/>
                <a:gd name="T69" fmla="*/ 178 h 289"/>
                <a:gd name="T70" fmla="*/ 88 w 162"/>
                <a:gd name="T71" fmla="*/ 203 h 289"/>
                <a:gd name="T72" fmla="*/ 94 w 162"/>
                <a:gd name="T73" fmla="*/ 212 h 289"/>
                <a:gd name="T74" fmla="*/ 125 w 162"/>
                <a:gd name="T75" fmla="*/ 20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 h="289">
                  <a:moveTo>
                    <a:pt x="125" y="206"/>
                  </a:moveTo>
                  <a:lnTo>
                    <a:pt x="146" y="235"/>
                  </a:lnTo>
                  <a:lnTo>
                    <a:pt x="141" y="258"/>
                  </a:lnTo>
                  <a:lnTo>
                    <a:pt x="118" y="260"/>
                  </a:lnTo>
                  <a:lnTo>
                    <a:pt x="95" y="243"/>
                  </a:lnTo>
                  <a:lnTo>
                    <a:pt x="89" y="217"/>
                  </a:lnTo>
                  <a:lnTo>
                    <a:pt x="78" y="220"/>
                  </a:lnTo>
                  <a:lnTo>
                    <a:pt x="83" y="236"/>
                  </a:lnTo>
                  <a:lnTo>
                    <a:pt x="73" y="240"/>
                  </a:lnTo>
                  <a:lnTo>
                    <a:pt x="71" y="250"/>
                  </a:lnTo>
                  <a:lnTo>
                    <a:pt x="97" y="266"/>
                  </a:lnTo>
                  <a:lnTo>
                    <a:pt x="91" y="289"/>
                  </a:lnTo>
                  <a:lnTo>
                    <a:pt x="91" y="289"/>
                  </a:lnTo>
                  <a:lnTo>
                    <a:pt x="91" y="287"/>
                  </a:lnTo>
                  <a:lnTo>
                    <a:pt x="77" y="270"/>
                  </a:lnTo>
                  <a:lnTo>
                    <a:pt x="22" y="270"/>
                  </a:lnTo>
                  <a:lnTo>
                    <a:pt x="25" y="213"/>
                  </a:lnTo>
                  <a:lnTo>
                    <a:pt x="0" y="201"/>
                  </a:lnTo>
                  <a:lnTo>
                    <a:pt x="10" y="94"/>
                  </a:lnTo>
                  <a:lnTo>
                    <a:pt x="44" y="48"/>
                  </a:lnTo>
                  <a:lnTo>
                    <a:pt x="91" y="46"/>
                  </a:lnTo>
                  <a:lnTo>
                    <a:pt x="122" y="9"/>
                  </a:lnTo>
                  <a:lnTo>
                    <a:pt x="153" y="0"/>
                  </a:lnTo>
                  <a:lnTo>
                    <a:pt x="148" y="44"/>
                  </a:lnTo>
                  <a:lnTo>
                    <a:pt x="130" y="75"/>
                  </a:lnTo>
                  <a:lnTo>
                    <a:pt x="126" y="107"/>
                  </a:lnTo>
                  <a:lnTo>
                    <a:pt x="138" y="120"/>
                  </a:lnTo>
                  <a:lnTo>
                    <a:pt x="153" y="116"/>
                  </a:lnTo>
                  <a:lnTo>
                    <a:pt x="162" y="137"/>
                  </a:lnTo>
                  <a:lnTo>
                    <a:pt x="145" y="158"/>
                  </a:lnTo>
                  <a:lnTo>
                    <a:pt x="132" y="151"/>
                  </a:lnTo>
                  <a:lnTo>
                    <a:pt x="138" y="145"/>
                  </a:lnTo>
                  <a:lnTo>
                    <a:pt x="134" y="139"/>
                  </a:lnTo>
                  <a:lnTo>
                    <a:pt x="119" y="153"/>
                  </a:lnTo>
                  <a:lnTo>
                    <a:pt x="122" y="178"/>
                  </a:lnTo>
                  <a:lnTo>
                    <a:pt x="88" y="203"/>
                  </a:lnTo>
                  <a:lnTo>
                    <a:pt x="94" y="212"/>
                  </a:lnTo>
                  <a:lnTo>
                    <a:pt x="125" y="20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6" name="Freeform 87">
              <a:extLst>
                <a:ext uri="{FF2B5EF4-FFF2-40B4-BE49-F238E27FC236}">
                  <a16:creationId xmlns:a16="http://schemas.microsoft.com/office/drawing/2014/main" id="{096C9E56-460D-4346-BF30-00AC4AD6664A}"/>
                </a:ext>
              </a:extLst>
            </p:cNvPr>
            <p:cNvSpPr>
              <a:spLocks/>
            </p:cNvSpPr>
            <p:nvPr/>
          </p:nvSpPr>
          <p:spPr bwMode="auto">
            <a:xfrm>
              <a:off x="6172" y="2171"/>
              <a:ext cx="249" cy="247"/>
            </a:xfrm>
            <a:custGeom>
              <a:avLst/>
              <a:gdLst>
                <a:gd name="T0" fmla="*/ 177 w 249"/>
                <a:gd name="T1" fmla="*/ 133 h 247"/>
                <a:gd name="T2" fmla="*/ 181 w 249"/>
                <a:gd name="T3" fmla="*/ 170 h 247"/>
                <a:gd name="T4" fmla="*/ 159 w 249"/>
                <a:gd name="T5" fmla="*/ 217 h 247"/>
                <a:gd name="T6" fmla="*/ 138 w 249"/>
                <a:gd name="T7" fmla="*/ 247 h 247"/>
                <a:gd name="T8" fmla="*/ 126 w 249"/>
                <a:gd name="T9" fmla="*/ 238 h 247"/>
                <a:gd name="T10" fmla="*/ 126 w 249"/>
                <a:gd name="T11" fmla="*/ 222 h 247"/>
                <a:gd name="T12" fmla="*/ 123 w 249"/>
                <a:gd name="T13" fmla="*/ 183 h 247"/>
                <a:gd name="T14" fmla="*/ 119 w 249"/>
                <a:gd name="T15" fmla="*/ 136 h 247"/>
                <a:gd name="T16" fmla="*/ 63 w 249"/>
                <a:gd name="T17" fmla="*/ 69 h 247"/>
                <a:gd name="T18" fmla="*/ 0 w 249"/>
                <a:gd name="T19" fmla="*/ 0 h 247"/>
                <a:gd name="T20" fmla="*/ 35 w 249"/>
                <a:gd name="T21" fmla="*/ 2 h 247"/>
                <a:gd name="T22" fmla="*/ 61 w 249"/>
                <a:gd name="T23" fmla="*/ 4 h 247"/>
                <a:gd name="T24" fmla="*/ 133 w 249"/>
                <a:gd name="T25" fmla="*/ 29 h 247"/>
                <a:gd name="T26" fmla="*/ 157 w 249"/>
                <a:gd name="T27" fmla="*/ 38 h 247"/>
                <a:gd name="T28" fmla="*/ 249 w 249"/>
                <a:gd name="T29" fmla="*/ 137 h 247"/>
                <a:gd name="T30" fmla="*/ 177 w 249"/>
                <a:gd name="T31" fmla="*/ 13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9" h="247">
                  <a:moveTo>
                    <a:pt x="177" y="133"/>
                  </a:moveTo>
                  <a:lnTo>
                    <a:pt x="181" y="170"/>
                  </a:lnTo>
                  <a:lnTo>
                    <a:pt x="159" y="217"/>
                  </a:lnTo>
                  <a:lnTo>
                    <a:pt x="138" y="247"/>
                  </a:lnTo>
                  <a:lnTo>
                    <a:pt x="126" y="238"/>
                  </a:lnTo>
                  <a:lnTo>
                    <a:pt x="126" y="222"/>
                  </a:lnTo>
                  <a:lnTo>
                    <a:pt x="123" y="183"/>
                  </a:lnTo>
                  <a:lnTo>
                    <a:pt x="119" y="136"/>
                  </a:lnTo>
                  <a:lnTo>
                    <a:pt x="63" y="69"/>
                  </a:lnTo>
                  <a:lnTo>
                    <a:pt x="0" y="0"/>
                  </a:lnTo>
                  <a:lnTo>
                    <a:pt x="35" y="2"/>
                  </a:lnTo>
                  <a:lnTo>
                    <a:pt x="61" y="4"/>
                  </a:lnTo>
                  <a:lnTo>
                    <a:pt x="133" y="29"/>
                  </a:lnTo>
                  <a:lnTo>
                    <a:pt x="157" y="38"/>
                  </a:lnTo>
                  <a:lnTo>
                    <a:pt x="249" y="137"/>
                  </a:lnTo>
                  <a:lnTo>
                    <a:pt x="177" y="13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7" name="Freeform 88">
              <a:extLst>
                <a:ext uri="{FF2B5EF4-FFF2-40B4-BE49-F238E27FC236}">
                  <a16:creationId xmlns:a16="http://schemas.microsoft.com/office/drawing/2014/main" id="{23F8613A-F056-4409-B99A-FAA9D5D33CC0}"/>
                </a:ext>
              </a:extLst>
            </p:cNvPr>
            <p:cNvSpPr>
              <a:spLocks/>
            </p:cNvSpPr>
            <p:nvPr/>
          </p:nvSpPr>
          <p:spPr bwMode="auto">
            <a:xfrm>
              <a:off x="3988" y="1336"/>
              <a:ext cx="293" cy="317"/>
            </a:xfrm>
            <a:custGeom>
              <a:avLst/>
              <a:gdLst>
                <a:gd name="T0" fmla="*/ 273 w 293"/>
                <a:gd name="T1" fmla="*/ 130 h 317"/>
                <a:gd name="T2" fmla="*/ 293 w 293"/>
                <a:gd name="T3" fmla="*/ 142 h 317"/>
                <a:gd name="T4" fmla="*/ 274 w 293"/>
                <a:gd name="T5" fmla="*/ 248 h 317"/>
                <a:gd name="T6" fmla="*/ 224 w 293"/>
                <a:gd name="T7" fmla="*/ 305 h 317"/>
                <a:gd name="T8" fmla="*/ 50 w 293"/>
                <a:gd name="T9" fmla="*/ 317 h 317"/>
                <a:gd name="T10" fmla="*/ 1 w 293"/>
                <a:gd name="T11" fmla="*/ 283 h 317"/>
                <a:gd name="T12" fmla="*/ 0 w 293"/>
                <a:gd name="T13" fmla="*/ 233 h 317"/>
                <a:gd name="T14" fmla="*/ 79 w 293"/>
                <a:gd name="T15" fmla="*/ 189 h 317"/>
                <a:gd name="T16" fmla="*/ 127 w 293"/>
                <a:gd name="T17" fmla="*/ 166 h 317"/>
                <a:gd name="T18" fmla="*/ 84 w 293"/>
                <a:gd name="T19" fmla="*/ 148 h 317"/>
                <a:gd name="T20" fmla="*/ 65 w 293"/>
                <a:gd name="T21" fmla="*/ 111 h 317"/>
                <a:gd name="T22" fmla="*/ 93 w 293"/>
                <a:gd name="T23" fmla="*/ 99 h 317"/>
                <a:gd name="T24" fmla="*/ 109 w 293"/>
                <a:gd name="T25" fmla="*/ 96 h 317"/>
                <a:gd name="T26" fmla="*/ 91 w 293"/>
                <a:gd name="T27" fmla="*/ 79 h 317"/>
                <a:gd name="T28" fmla="*/ 116 w 293"/>
                <a:gd name="T29" fmla="*/ 45 h 317"/>
                <a:gd name="T30" fmla="*/ 178 w 293"/>
                <a:gd name="T31" fmla="*/ 75 h 317"/>
                <a:gd name="T32" fmla="*/ 212 w 293"/>
                <a:gd name="T33" fmla="*/ 51 h 317"/>
                <a:gd name="T34" fmla="*/ 184 w 293"/>
                <a:gd name="T35" fmla="*/ 42 h 317"/>
                <a:gd name="T36" fmla="*/ 187 w 293"/>
                <a:gd name="T37" fmla="*/ 24 h 317"/>
                <a:gd name="T38" fmla="*/ 247 w 293"/>
                <a:gd name="T39" fmla="*/ 0 h 317"/>
                <a:gd name="T40" fmla="*/ 285 w 293"/>
                <a:gd name="T41" fmla="*/ 2 h 317"/>
                <a:gd name="T42" fmla="*/ 293 w 293"/>
                <a:gd name="T43" fmla="*/ 22 h 317"/>
                <a:gd name="T44" fmla="*/ 207 w 293"/>
                <a:gd name="T45" fmla="*/ 67 h 317"/>
                <a:gd name="T46" fmla="*/ 225 w 293"/>
                <a:gd name="T47" fmla="*/ 113 h 317"/>
                <a:gd name="T48" fmla="*/ 250 w 293"/>
                <a:gd name="T49" fmla="*/ 109 h 317"/>
                <a:gd name="T50" fmla="*/ 250 w 293"/>
                <a:gd name="T51" fmla="*/ 93 h 317"/>
                <a:gd name="T52" fmla="*/ 261 w 293"/>
                <a:gd name="T53" fmla="*/ 93 h 317"/>
                <a:gd name="T54" fmla="*/ 273 w 293"/>
                <a:gd name="T55" fmla="*/ 13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3" h="317">
                  <a:moveTo>
                    <a:pt x="273" y="130"/>
                  </a:moveTo>
                  <a:lnTo>
                    <a:pt x="293" y="142"/>
                  </a:lnTo>
                  <a:lnTo>
                    <a:pt x="274" y="248"/>
                  </a:lnTo>
                  <a:lnTo>
                    <a:pt x="224" y="305"/>
                  </a:lnTo>
                  <a:lnTo>
                    <a:pt x="50" y="317"/>
                  </a:lnTo>
                  <a:lnTo>
                    <a:pt x="1" y="283"/>
                  </a:lnTo>
                  <a:lnTo>
                    <a:pt x="0" y="233"/>
                  </a:lnTo>
                  <a:lnTo>
                    <a:pt x="79" y="189"/>
                  </a:lnTo>
                  <a:lnTo>
                    <a:pt x="127" y="166"/>
                  </a:lnTo>
                  <a:lnTo>
                    <a:pt x="84" y="148"/>
                  </a:lnTo>
                  <a:lnTo>
                    <a:pt x="65" y="111"/>
                  </a:lnTo>
                  <a:lnTo>
                    <a:pt x="93" y="99"/>
                  </a:lnTo>
                  <a:lnTo>
                    <a:pt x="109" y="96"/>
                  </a:lnTo>
                  <a:lnTo>
                    <a:pt x="91" y="79"/>
                  </a:lnTo>
                  <a:lnTo>
                    <a:pt x="116" y="45"/>
                  </a:lnTo>
                  <a:lnTo>
                    <a:pt x="178" y="75"/>
                  </a:lnTo>
                  <a:lnTo>
                    <a:pt x="212" y="51"/>
                  </a:lnTo>
                  <a:lnTo>
                    <a:pt x="184" y="42"/>
                  </a:lnTo>
                  <a:lnTo>
                    <a:pt x="187" y="24"/>
                  </a:lnTo>
                  <a:lnTo>
                    <a:pt x="247" y="0"/>
                  </a:lnTo>
                  <a:lnTo>
                    <a:pt x="285" y="2"/>
                  </a:lnTo>
                  <a:lnTo>
                    <a:pt x="293" y="22"/>
                  </a:lnTo>
                  <a:lnTo>
                    <a:pt x="207" y="67"/>
                  </a:lnTo>
                  <a:lnTo>
                    <a:pt x="225" y="113"/>
                  </a:lnTo>
                  <a:lnTo>
                    <a:pt x="250" y="109"/>
                  </a:lnTo>
                  <a:lnTo>
                    <a:pt x="250" y="93"/>
                  </a:lnTo>
                  <a:lnTo>
                    <a:pt x="261" y="93"/>
                  </a:lnTo>
                  <a:lnTo>
                    <a:pt x="273" y="13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8" name="Freeform 89">
              <a:extLst>
                <a:ext uri="{FF2B5EF4-FFF2-40B4-BE49-F238E27FC236}">
                  <a16:creationId xmlns:a16="http://schemas.microsoft.com/office/drawing/2014/main" id="{2B7BAE40-42C5-439A-AE4C-A5E5DABD3FB0}"/>
                </a:ext>
              </a:extLst>
            </p:cNvPr>
            <p:cNvSpPr>
              <a:spLocks/>
            </p:cNvSpPr>
            <p:nvPr/>
          </p:nvSpPr>
          <p:spPr bwMode="auto">
            <a:xfrm>
              <a:off x="4189" y="1079"/>
              <a:ext cx="502" cy="811"/>
            </a:xfrm>
            <a:custGeom>
              <a:avLst/>
              <a:gdLst>
                <a:gd name="T0" fmla="*/ 493 w 502"/>
                <a:gd name="T1" fmla="*/ 684 h 811"/>
                <a:gd name="T2" fmla="*/ 409 w 502"/>
                <a:gd name="T3" fmla="*/ 749 h 811"/>
                <a:gd name="T4" fmla="*/ 449 w 502"/>
                <a:gd name="T5" fmla="*/ 795 h 811"/>
                <a:gd name="T6" fmla="*/ 203 w 502"/>
                <a:gd name="T7" fmla="*/ 785 h 811"/>
                <a:gd name="T8" fmla="*/ 148 w 502"/>
                <a:gd name="T9" fmla="*/ 765 h 811"/>
                <a:gd name="T10" fmla="*/ 100 w 502"/>
                <a:gd name="T11" fmla="*/ 774 h 811"/>
                <a:gd name="T12" fmla="*/ 34 w 502"/>
                <a:gd name="T13" fmla="*/ 794 h 811"/>
                <a:gd name="T14" fmla="*/ 125 w 502"/>
                <a:gd name="T15" fmla="*/ 704 h 811"/>
                <a:gd name="T16" fmla="*/ 240 w 502"/>
                <a:gd name="T17" fmla="*/ 677 h 811"/>
                <a:gd name="T18" fmla="*/ 127 w 502"/>
                <a:gd name="T19" fmla="*/ 650 h 811"/>
                <a:gd name="T20" fmla="*/ 86 w 502"/>
                <a:gd name="T21" fmla="*/ 618 h 811"/>
                <a:gd name="T22" fmla="*/ 173 w 502"/>
                <a:gd name="T23" fmla="*/ 542 h 811"/>
                <a:gd name="T24" fmla="*/ 166 w 502"/>
                <a:gd name="T25" fmla="*/ 521 h 811"/>
                <a:gd name="T26" fmla="*/ 176 w 502"/>
                <a:gd name="T27" fmla="*/ 486 h 811"/>
                <a:gd name="T28" fmla="*/ 253 w 502"/>
                <a:gd name="T29" fmla="*/ 519 h 811"/>
                <a:gd name="T30" fmla="*/ 256 w 502"/>
                <a:gd name="T31" fmla="*/ 439 h 811"/>
                <a:gd name="T32" fmla="*/ 285 w 502"/>
                <a:gd name="T33" fmla="*/ 364 h 811"/>
                <a:gd name="T34" fmla="*/ 207 w 502"/>
                <a:gd name="T35" fmla="*/ 366 h 811"/>
                <a:gd name="T36" fmla="*/ 180 w 502"/>
                <a:gd name="T37" fmla="*/ 334 h 811"/>
                <a:gd name="T38" fmla="*/ 217 w 502"/>
                <a:gd name="T39" fmla="*/ 254 h 811"/>
                <a:gd name="T40" fmla="*/ 155 w 502"/>
                <a:gd name="T41" fmla="*/ 286 h 811"/>
                <a:gd name="T42" fmla="*/ 153 w 502"/>
                <a:gd name="T43" fmla="*/ 253 h 811"/>
                <a:gd name="T44" fmla="*/ 236 w 502"/>
                <a:gd name="T45" fmla="*/ 171 h 811"/>
                <a:gd name="T46" fmla="*/ 169 w 502"/>
                <a:gd name="T47" fmla="*/ 184 h 811"/>
                <a:gd name="T48" fmla="*/ 217 w 502"/>
                <a:gd name="T49" fmla="*/ 126 h 811"/>
                <a:gd name="T50" fmla="*/ 207 w 502"/>
                <a:gd name="T51" fmla="*/ 68 h 811"/>
                <a:gd name="T52" fmla="*/ 233 w 502"/>
                <a:gd name="T53" fmla="*/ 93 h 811"/>
                <a:gd name="T54" fmla="*/ 297 w 502"/>
                <a:gd name="T55" fmla="*/ 0 h 811"/>
                <a:gd name="T56" fmla="*/ 386 w 502"/>
                <a:gd name="T57" fmla="*/ 46 h 811"/>
                <a:gd name="T58" fmla="*/ 313 w 502"/>
                <a:gd name="T59" fmla="*/ 110 h 811"/>
                <a:gd name="T60" fmla="*/ 421 w 502"/>
                <a:gd name="T61" fmla="*/ 130 h 811"/>
                <a:gd name="T62" fmla="*/ 337 w 502"/>
                <a:gd name="T63" fmla="*/ 252 h 811"/>
                <a:gd name="T64" fmla="*/ 324 w 502"/>
                <a:gd name="T65" fmla="*/ 276 h 811"/>
                <a:gd name="T66" fmla="*/ 377 w 502"/>
                <a:gd name="T67" fmla="*/ 313 h 811"/>
                <a:gd name="T68" fmla="*/ 423 w 502"/>
                <a:gd name="T69" fmla="*/ 473 h 811"/>
                <a:gd name="T70" fmla="*/ 413 w 502"/>
                <a:gd name="T71" fmla="*/ 608 h 811"/>
                <a:gd name="T72" fmla="*/ 444 w 502"/>
                <a:gd name="T73" fmla="*/ 611 h 811"/>
                <a:gd name="T74" fmla="*/ 502 w 502"/>
                <a:gd name="T75" fmla="*/ 647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2" h="811">
                  <a:moveTo>
                    <a:pt x="502" y="647"/>
                  </a:moveTo>
                  <a:lnTo>
                    <a:pt x="493" y="684"/>
                  </a:lnTo>
                  <a:lnTo>
                    <a:pt x="474" y="714"/>
                  </a:lnTo>
                  <a:lnTo>
                    <a:pt x="409" y="749"/>
                  </a:lnTo>
                  <a:lnTo>
                    <a:pt x="457" y="774"/>
                  </a:lnTo>
                  <a:lnTo>
                    <a:pt x="449" y="795"/>
                  </a:lnTo>
                  <a:lnTo>
                    <a:pt x="375" y="811"/>
                  </a:lnTo>
                  <a:lnTo>
                    <a:pt x="203" y="785"/>
                  </a:lnTo>
                  <a:lnTo>
                    <a:pt x="189" y="766"/>
                  </a:lnTo>
                  <a:lnTo>
                    <a:pt x="148" y="765"/>
                  </a:lnTo>
                  <a:lnTo>
                    <a:pt x="127" y="796"/>
                  </a:lnTo>
                  <a:lnTo>
                    <a:pt x="100" y="774"/>
                  </a:lnTo>
                  <a:lnTo>
                    <a:pt x="60" y="778"/>
                  </a:lnTo>
                  <a:lnTo>
                    <a:pt x="34" y="794"/>
                  </a:lnTo>
                  <a:lnTo>
                    <a:pt x="0" y="771"/>
                  </a:lnTo>
                  <a:lnTo>
                    <a:pt x="125" y="704"/>
                  </a:lnTo>
                  <a:lnTo>
                    <a:pt x="189" y="720"/>
                  </a:lnTo>
                  <a:lnTo>
                    <a:pt x="240" y="677"/>
                  </a:lnTo>
                  <a:lnTo>
                    <a:pt x="180" y="694"/>
                  </a:lnTo>
                  <a:lnTo>
                    <a:pt x="127" y="650"/>
                  </a:lnTo>
                  <a:lnTo>
                    <a:pt x="90" y="647"/>
                  </a:lnTo>
                  <a:lnTo>
                    <a:pt x="86" y="618"/>
                  </a:lnTo>
                  <a:lnTo>
                    <a:pt x="160" y="595"/>
                  </a:lnTo>
                  <a:lnTo>
                    <a:pt x="173" y="542"/>
                  </a:lnTo>
                  <a:lnTo>
                    <a:pt x="136" y="542"/>
                  </a:lnTo>
                  <a:lnTo>
                    <a:pt x="166" y="521"/>
                  </a:lnTo>
                  <a:lnTo>
                    <a:pt x="159" y="494"/>
                  </a:lnTo>
                  <a:lnTo>
                    <a:pt x="176" y="486"/>
                  </a:lnTo>
                  <a:lnTo>
                    <a:pt x="190" y="510"/>
                  </a:lnTo>
                  <a:lnTo>
                    <a:pt x="253" y="519"/>
                  </a:lnTo>
                  <a:lnTo>
                    <a:pt x="281" y="441"/>
                  </a:lnTo>
                  <a:lnTo>
                    <a:pt x="256" y="439"/>
                  </a:lnTo>
                  <a:lnTo>
                    <a:pt x="250" y="405"/>
                  </a:lnTo>
                  <a:lnTo>
                    <a:pt x="285" y="364"/>
                  </a:lnTo>
                  <a:lnTo>
                    <a:pt x="266" y="357"/>
                  </a:lnTo>
                  <a:lnTo>
                    <a:pt x="207" y="366"/>
                  </a:lnTo>
                  <a:lnTo>
                    <a:pt x="181" y="350"/>
                  </a:lnTo>
                  <a:lnTo>
                    <a:pt x="180" y="334"/>
                  </a:lnTo>
                  <a:lnTo>
                    <a:pt x="223" y="292"/>
                  </a:lnTo>
                  <a:lnTo>
                    <a:pt x="217" y="254"/>
                  </a:lnTo>
                  <a:lnTo>
                    <a:pt x="169" y="296"/>
                  </a:lnTo>
                  <a:lnTo>
                    <a:pt x="155" y="286"/>
                  </a:lnTo>
                  <a:lnTo>
                    <a:pt x="186" y="231"/>
                  </a:lnTo>
                  <a:lnTo>
                    <a:pt x="153" y="253"/>
                  </a:lnTo>
                  <a:lnTo>
                    <a:pt x="135" y="233"/>
                  </a:lnTo>
                  <a:lnTo>
                    <a:pt x="236" y="171"/>
                  </a:lnTo>
                  <a:lnTo>
                    <a:pt x="180" y="190"/>
                  </a:lnTo>
                  <a:lnTo>
                    <a:pt x="169" y="184"/>
                  </a:lnTo>
                  <a:lnTo>
                    <a:pt x="171" y="162"/>
                  </a:lnTo>
                  <a:lnTo>
                    <a:pt x="217" y="126"/>
                  </a:lnTo>
                  <a:lnTo>
                    <a:pt x="177" y="86"/>
                  </a:lnTo>
                  <a:lnTo>
                    <a:pt x="207" y="68"/>
                  </a:lnTo>
                  <a:lnTo>
                    <a:pt x="220" y="105"/>
                  </a:lnTo>
                  <a:lnTo>
                    <a:pt x="233" y="93"/>
                  </a:lnTo>
                  <a:lnTo>
                    <a:pt x="236" y="64"/>
                  </a:lnTo>
                  <a:lnTo>
                    <a:pt x="297" y="0"/>
                  </a:lnTo>
                  <a:lnTo>
                    <a:pt x="393" y="25"/>
                  </a:lnTo>
                  <a:lnTo>
                    <a:pt x="386" y="46"/>
                  </a:lnTo>
                  <a:lnTo>
                    <a:pt x="310" y="93"/>
                  </a:lnTo>
                  <a:lnTo>
                    <a:pt x="313" y="110"/>
                  </a:lnTo>
                  <a:lnTo>
                    <a:pt x="356" y="108"/>
                  </a:lnTo>
                  <a:lnTo>
                    <a:pt x="421" y="130"/>
                  </a:lnTo>
                  <a:lnTo>
                    <a:pt x="428" y="153"/>
                  </a:lnTo>
                  <a:lnTo>
                    <a:pt x="337" y="252"/>
                  </a:lnTo>
                  <a:lnTo>
                    <a:pt x="302" y="259"/>
                  </a:lnTo>
                  <a:lnTo>
                    <a:pt x="324" y="276"/>
                  </a:lnTo>
                  <a:lnTo>
                    <a:pt x="343" y="269"/>
                  </a:lnTo>
                  <a:lnTo>
                    <a:pt x="377" y="313"/>
                  </a:lnTo>
                  <a:lnTo>
                    <a:pt x="387" y="425"/>
                  </a:lnTo>
                  <a:lnTo>
                    <a:pt x="423" y="473"/>
                  </a:lnTo>
                  <a:lnTo>
                    <a:pt x="434" y="585"/>
                  </a:lnTo>
                  <a:lnTo>
                    <a:pt x="413" y="608"/>
                  </a:lnTo>
                  <a:lnTo>
                    <a:pt x="421" y="625"/>
                  </a:lnTo>
                  <a:lnTo>
                    <a:pt x="444" y="611"/>
                  </a:lnTo>
                  <a:lnTo>
                    <a:pt x="483" y="620"/>
                  </a:lnTo>
                  <a:lnTo>
                    <a:pt x="502" y="64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9" name="Freeform 90">
              <a:extLst>
                <a:ext uri="{FF2B5EF4-FFF2-40B4-BE49-F238E27FC236}">
                  <a16:creationId xmlns:a16="http://schemas.microsoft.com/office/drawing/2014/main" id="{B344B99C-4FE6-452C-81FA-86A76C116E52}"/>
                </a:ext>
              </a:extLst>
            </p:cNvPr>
            <p:cNvSpPr>
              <a:spLocks/>
            </p:cNvSpPr>
            <p:nvPr/>
          </p:nvSpPr>
          <p:spPr bwMode="auto">
            <a:xfrm>
              <a:off x="4360" y="1064"/>
              <a:ext cx="72" cy="60"/>
            </a:xfrm>
            <a:custGeom>
              <a:avLst/>
              <a:gdLst>
                <a:gd name="T0" fmla="*/ 72 w 72"/>
                <a:gd name="T1" fmla="*/ 0 h 60"/>
                <a:gd name="T2" fmla="*/ 61 w 72"/>
                <a:gd name="T3" fmla="*/ 28 h 60"/>
                <a:gd name="T4" fmla="*/ 17 w 72"/>
                <a:gd name="T5" fmla="*/ 60 h 60"/>
                <a:gd name="T6" fmla="*/ 0 w 72"/>
                <a:gd name="T7" fmla="*/ 54 h 60"/>
                <a:gd name="T8" fmla="*/ 17 w 72"/>
                <a:gd name="T9" fmla="*/ 18 h 60"/>
                <a:gd name="T10" fmla="*/ 72 w 72"/>
                <a:gd name="T11" fmla="*/ 0 h 60"/>
              </a:gdLst>
              <a:ahLst/>
              <a:cxnLst>
                <a:cxn ang="0">
                  <a:pos x="T0" y="T1"/>
                </a:cxn>
                <a:cxn ang="0">
                  <a:pos x="T2" y="T3"/>
                </a:cxn>
                <a:cxn ang="0">
                  <a:pos x="T4" y="T5"/>
                </a:cxn>
                <a:cxn ang="0">
                  <a:pos x="T6" y="T7"/>
                </a:cxn>
                <a:cxn ang="0">
                  <a:pos x="T8" y="T9"/>
                </a:cxn>
                <a:cxn ang="0">
                  <a:pos x="T10" y="T11"/>
                </a:cxn>
              </a:cxnLst>
              <a:rect l="0" t="0" r="r" b="b"/>
              <a:pathLst>
                <a:path w="72" h="60">
                  <a:moveTo>
                    <a:pt x="72" y="0"/>
                  </a:moveTo>
                  <a:lnTo>
                    <a:pt x="61" y="28"/>
                  </a:lnTo>
                  <a:lnTo>
                    <a:pt x="17" y="60"/>
                  </a:lnTo>
                  <a:lnTo>
                    <a:pt x="0" y="54"/>
                  </a:lnTo>
                  <a:lnTo>
                    <a:pt x="17" y="18"/>
                  </a:lnTo>
                  <a:lnTo>
                    <a:pt x="72"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0" name="Freeform 91">
              <a:extLst>
                <a:ext uri="{FF2B5EF4-FFF2-40B4-BE49-F238E27FC236}">
                  <a16:creationId xmlns:a16="http://schemas.microsoft.com/office/drawing/2014/main" id="{F194418B-8A02-4C3A-823F-6E69FB2FC872}"/>
                </a:ext>
              </a:extLst>
            </p:cNvPr>
            <p:cNvSpPr>
              <a:spLocks/>
            </p:cNvSpPr>
            <p:nvPr/>
          </p:nvSpPr>
          <p:spPr bwMode="auto">
            <a:xfrm>
              <a:off x="4309" y="1120"/>
              <a:ext cx="45" cy="67"/>
            </a:xfrm>
            <a:custGeom>
              <a:avLst/>
              <a:gdLst>
                <a:gd name="T0" fmla="*/ 45 w 45"/>
                <a:gd name="T1" fmla="*/ 9 h 67"/>
                <a:gd name="T2" fmla="*/ 18 w 45"/>
                <a:gd name="T3" fmla="*/ 67 h 67"/>
                <a:gd name="T4" fmla="*/ 0 w 45"/>
                <a:gd name="T5" fmla="*/ 67 h 67"/>
                <a:gd name="T6" fmla="*/ 27 w 45"/>
                <a:gd name="T7" fmla="*/ 0 h 67"/>
                <a:gd name="T8" fmla="*/ 45 w 45"/>
                <a:gd name="T9" fmla="*/ 9 h 67"/>
              </a:gdLst>
              <a:ahLst/>
              <a:cxnLst>
                <a:cxn ang="0">
                  <a:pos x="T0" y="T1"/>
                </a:cxn>
                <a:cxn ang="0">
                  <a:pos x="T2" y="T3"/>
                </a:cxn>
                <a:cxn ang="0">
                  <a:pos x="T4" y="T5"/>
                </a:cxn>
                <a:cxn ang="0">
                  <a:pos x="T6" y="T7"/>
                </a:cxn>
                <a:cxn ang="0">
                  <a:pos x="T8" y="T9"/>
                </a:cxn>
              </a:cxnLst>
              <a:rect l="0" t="0" r="r" b="b"/>
              <a:pathLst>
                <a:path w="45" h="67">
                  <a:moveTo>
                    <a:pt x="45" y="9"/>
                  </a:moveTo>
                  <a:lnTo>
                    <a:pt x="18" y="67"/>
                  </a:lnTo>
                  <a:lnTo>
                    <a:pt x="0" y="67"/>
                  </a:lnTo>
                  <a:lnTo>
                    <a:pt x="27" y="0"/>
                  </a:lnTo>
                  <a:lnTo>
                    <a:pt x="45" y="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1" name="Freeform 92">
              <a:extLst>
                <a:ext uri="{FF2B5EF4-FFF2-40B4-BE49-F238E27FC236}">
                  <a16:creationId xmlns:a16="http://schemas.microsoft.com/office/drawing/2014/main" id="{1CBC8DCC-841B-4A40-B772-D27208705E59}"/>
                </a:ext>
              </a:extLst>
            </p:cNvPr>
            <p:cNvSpPr>
              <a:spLocks/>
            </p:cNvSpPr>
            <p:nvPr/>
          </p:nvSpPr>
          <p:spPr bwMode="auto">
            <a:xfrm>
              <a:off x="4195" y="1358"/>
              <a:ext cx="146" cy="120"/>
            </a:xfrm>
            <a:custGeom>
              <a:avLst/>
              <a:gdLst>
                <a:gd name="T0" fmla="*/ 146 w 146"/>
                <a:gd name="T1" fmla="*/ 99 h 120"/>
                <a:gd name="T2" fmla="*/ 86 w 146"/>
                <a:gd name="T3" fmla="*/ 120 h 120"/>
                <a:gd name="T4" fmla="*/ 66 w 146"/>
                <a:gd name="T5" fmla="*/ 108 h 120"/>
                <a:gd name="T6" fmla="*/ 54 w 146"/>
                <a:gd name="T7" fmla="*/ 71 h 120"/>
                <a:gd name="T8" fmla="*/ 43 w 146"/>
                <a:gd name="T9" fmla="*/ 71 h 120"/>
                <a:gd name="T10" fmla="*/ 43 w 146"/>
                <a:gd name="T11" fmla="*/ 87 h 120"/>
                <a:gd name="T12" fmla="*/ 18 w 146"/>
                <a:gd name="T13" fmla="*/ 91 h 120"/>
                <a:gd name="T14" fmla="*/ 0 w 146"/>
                <a:gd name="T15" fmla="*/ 45 h 120"/>
                <a:gd name="T16" fmla="*/ 86 w 146"/>
                <a:gd name="T17" fmla="*/ 0 h 120"/>
                <a:gd name="T18" fmla="*/ 126 w 146"/>
                <a:gd name="T19" fmla="*/ 6 h 120"/>
                <a:gd name="T20" fmla="*/ 146 w 146"/>
                <a:gd name="T21" fmla="*/ 9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20">
                  <a:moveTo>
                    <a:pt x="146" y="99"/>
                  </a:moveTo>
                  <a:lnTo>
                    <a:pt x="86" y="120"/>
                  </a:lnTo>
                  <a:lnTo>
                    <a:pt x="66" y="108"/>
                  </a:lnTo>
                  <a:lnTo>
                    <a:pt x="54" y="71"/>
                  </a:lnTo>
                  <a:lnTo>
                    <a:pt x="43" y="71"/>
                  </a:lnTo>
                  <a:lnTo>
                    <a:pt x="43" y="87"/>
                  </a:lnTo>
                  <a:lnTo>
                    <a:pt x="18" y="91"/>
                  </a:lnTo>
                  <a:lnTo>
                    <a:pt x="0" y="45"/>
                  </a:lnTo>
                  <a:lnTo>
                    <a:pt x="86" y="0"/>
                  </a:lnTo>
                  <a:lnTo>
                    <a:pt x="126" y="6"/>
                  </a:lnTo>
                  <a:lnTo>
                    <a:pt x="146" y="9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2" name="Line 93">
              <a:extLst>
                <a:ext uri="{FF2B5EF4-FFF2-40B4-BE49-F238E27FC236}">
                  <a16:creationId xmlns:a16="http://schemas.microsoft.com/office/drawing/2014/main" id="{217EB2C0-CED6-4FA4-AAAD-0E89FD11B4F0}"/>
                </a:ext>
              </a:extLst>
            </p:cNvPr>
            <p:cNvSpPr>
              <a:spLocks noChangeShapeType="1"/>
            </p:cNvSpPr>
            <p:nvPr/>
          </p:nvSpPr>
          <p:spPr bwMode="auto">
            <a:xfrm>
              <a:off x="5299" y="207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3" name="Line 94">
              <a:extLst>
                <a:ext uri="{FF2B5EF4-FFF2-40B4-BE49-F238E27FC236}">
                  <a16:creationId xmlns:a16="http://schemas.microsoft.com/office/drawing/2014/main" id="{19259060-7FE8-43CF-BFDF-E4303B9EC791}"/>
                </a:ext>
              </a:extLst>
            </p:cNvPr>
            <p:cNvSpPr>
              <a:spLocks noChangeShapeType="1"/>
            </p:cNvSpPr>
            <p:nvPr/>
          </p:nvSpPr>
          <p:spPr bwMode="auto">
            <a:xfrm>
              <a:off x="5299" y="2078"/>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4" name="Freeform 95">
              <a:extLst>
                <a:ext uri="{FF2B5EF4-FFF2-40B4-BE49-F238E27FC236}">
                  <a16:creationId xmlns:a16="http://schemas.microsoft.com/office/drawing/2014/main" id="{DC8827C6-7AD9-44B2-AC89-53D112EA632D}"/>
                </a:ext>
              </a:extLst>
            </p:cNvPr>
            <p:cNvSpPr>
              <a:spLocks/>
            </p:cNvSpPr>
            <p:nvPr/>
          </p:nvSpPr>
          <p:spPr bwMode="auto">
            <a:xfrm>
              <a:off x="3692" y="2393"/>
              <a:ext cx="907" cy="779"/>
            </a:xfrm>
            <a:custGeom>
              <a:avLst/>
              <a:gdLst>
                <a:gd name="T0" fmla="*/ 889 w 907"/>
                <a:gd name="T1" fmla="*/ 356 h 779"/>
                <a:gd name="T2" fmla="*/ 889 w 907"/>
                <a:gd name="T3" fmla="*/ 384 h 779"/>
                <a:gd name="T4" fmla="*/ 811 w 907"/>
                <a:gd name="T5" fmla="*/ 408 h 779"/>
                <a:gd name="T6" fmla="*/ 794 w 907"/>
                <a:gd name="T7" fmla="*/ 424 h 779"/>
                <a:gd name="T8" fmla="*/ 709 w 907"/>
                <a:gd name="T9" fmla="*/ 430 h 779"/>
                <a:gd name="T10" fmla="*/ 685 w 907"/>
                <a:gd name="T11" fmla="*/ 448 h 779"/>
                <a:gd name="T12" fmla="*/ 693 w 907"/>
                <a:gd name="T13" fmla="*/ 459 h 779"/>
                <a:gd name="T14" fmla="*/ 670 w 907"/>
                <a:gd name="T15" fmla="*/ 469 h 779"/>
                <a:gd name="T16" fmla="*/ 577 w 907"/>
                <a:gd name="T17" fmla="*/ 558 h 779"/>
                <a:gd name="T18" fmla="*/ 583 w 907"/>
                <a:gd name="T19" fmla="*/ 611 h 779"/>
                <a:gd name="T20" fmla="*/ 604 w 907"/>
                <a:gd name="T21" fmla="*/ 633 h 779"/>
                <a:gd name="T22" fmla="*/ 550 w 907"/>
                <a:gd name="T23" fmla="*/ 656 h 779"/>
                <a:gd name="T24" fmla="*/ 503 w 907"/>
                <a:gd name="T25" fmla="*/ 710 h 779"/>
                <a:gd name="T26" fmla="*/ 510 w 907"/>
                <a:gd name="T27" fmla="*/ 726 h 779"/>
                <a:gd name="T28" fmla="*/ 466 w 907"/>
                <a:gd name="T29" fmla="*/ 718 h 779"/>
                <a:gd name="T30" fmla="*/ 429 w 907"/>
                <a:gd name="T31" fmla="*/ 730 h 779"/>
                <a:gd name="T32" fmla="*/ 375 w 907"/>
                <a:gd name="T33" fmla="*/ 779 h 779"/>
                <a:gd name="T34" fmla="*/ 364 w 907"/>
                <a:gd name="T35" fmla="*/ 766 h 779"/>
                <a:gd name="T36" fmla="*/ 210 w 907"/>
                <a:gd name="T37" fmla="*/ 736 h 779"/>
                <a:gd name="T38" fmla="*/ 158 w 907"/>
                <a:gd name="T39" fmla="*/ 741 h 779"/>
                <a:gd name="T40" fmla="*/ 103 w 907"/>
                <a:gd name="T41" fmla="*/ 771 h 779"/>
                <a:gd name="T42" fmla="*/ 68 w 907"/>
                <a:gd name="T43" fmla="*/ 733 h 779"/>
                <a:gd name="T44" fmla="*/ 66 w 907"/>
                <a:gd name="T45" fmla="*/ 673 h 779"/>
                <a:gd name="T46" fmla="*/ 35 w 907"/>
                <a:gd name="T47" fmla="*/ 628 h 779"/>
                <a:gd name="T48" fmla="*/ 0 w 907"/>
                <a:gd name="T49" fmla="*/ 614 h 779"/>
                <a:gd name="T50" fmla="*/ 3 w 907"/>
                <a:gd name="T51" fmla="*/ 578 h 779"/>
                <a:gd name="T52" fmla="*/ 28 w 907"/>
                <a:gd name="T53" fmla="*/ 559 h 779"/>
                <a:gd name="T54" fmla="*/ 51 w 907"/>
                <a:gd name="T55" fmla="*/ 549 h 779"/>
                <a:gd name="T56" fmla="*/ 52 w 907"/>
                <a:gd name="T57" fmla="*/ 537 h 779"/>
                <a:gd name="T58" fmla="*/ 41 w 907"/>
                <a:gd name="T59" fmla="*/ 503 h 779"/>
                <a:gd name="T60" fmla="*/ 51 w 907"/>
                <a:gd name="T61" fmla="*/ 480 h 779"/>
                <a:gd name="T62" fmla="*/ 79 w 907"/>
                <a:gd name="T63" fmla="*/ 467 h 779"/>
                <a:gd name="T64" fmla="*/ 64 w 907"/>
                <a:gd name="T65" fmla="*/ 389 h 779"/>
                <a:gd name="T66" fmla="*/ 101 w 907"/>
                <a:gd name="T67" fmla="*/ 400 h 779"/>
                <a:gd name="T68" fmla="*/ 148 w 907"/>
                <a:gd name="T69" fmla="*/ 279 h 779"/>
                <a:gd name="T70" fmla="*/ 209 w 907"/>
                <a:gd name="T71" fmla="*/ 242 h 779"/>
                <a:gd name="T72" fmla="*/ 200 w 907"/>
                <a:gd name="T73" fmla="*/ 200 h 779"/>
                <a:gd name="T74" fmla="*/ 159 w 907"/>
                <a:gd name="T75" fmla="*/ 184 h 779"/>
                <a:gd name="T76" fmla="*/ 154 w 907"/>
                <a:gd name="T77" fmla="*/ 194 h 779"/>
                <a:gd name="T78" fmla="*/ 84 w 907"/>
                <a:gd name="T79" fmla="*/ 173 h 779"/>
                <a:gd name="T80" fmla="*/ 92 w 907"/>
                <a:gd name="T81" fmla="*/ 156 h 779"/>
                <a:gd name="T82" fmla="*/ 92 w 907"/>
                <a:gd name="T83" fmla="*/ 144 h 779"/>
                <a:gd name="T84" fmla="*/ 39 w 907"/>
                <a:gd name="T85" fmla="*/ 147 h 779"/>
                <a:gd name="T86" fmla="*/ 55 w 907"/>
                <a:gd name="T87" fmla="*/ 115 h 779"/>
                <a:gd name="T88" fmla="*/ 44 w 907"/>
                <a:gd name="T89" fmla="*/ 39 h 779"/>
                <a:gd name="T90" fmla="*/ 81 w 907"/>
                <a:gd name="T91" fmla="*/ 17 h 779"/>
                <a:gd name="T92" fmla="*/ 129 w 907"/>
                <a:gd name="T93" fmla="*/ 27 h 779"/>
                <a:gd name="T94" fmla="*/ 129 w 907"/>
                <a:gd name="T95" fmla="*/ 12 h 779"/>
                <a:gd name="T96" fmla="*/ 158 w 907"/>
                <a:gd name="T97" fmla="*/ 0 h 779"/>
                <a:gd name="T98" fmla="*/ 183 w 907"/>
                <a:gd name="T99" fmla="*/ 6 h 779"/>
                <a:gd name="T100" fmla="*/ 204 w 907"/>
                <a:gd name="T101" fmla="*/ 34 h 779"/>
                <a:gd name="T102" fmla="*/ 530 w 907"/>
                <a:gd name="T103" fmla="*/ 160 h 779"/>
                <a:gd name="T104" fmla="*/ 565 w 907"/>
                <a:gd name="T105" fmla="*/ 161 h 779"/>
                <a:gd name="T106" fmla="*/ 569 w 907"/>
                <a:gd name="T107" fmla="*/ 178 h 779"/>
                <a:gd name="T108" fmla="*/ 672 w 907"/>
                <a:gd name="T109" fmla="*/ 262 h 779"/>
                <a:gd name="T110" fmla="*/ 714 w 907"/>
                <a:gd name="T111" fmla="*/ 268 h 779"/>
                <a:gd name="T112" fmla="*/ 727 w 907"/>
                <a:gd name="T113" fmla="*/ 259 h 779"/>
                <a:gd name="T114" fmla="*/ 845 w 907"/>
                <a:gd name="T115" fmla="*/ 334 h 779"/>
                <a:gd name="T116" fmla="*/ 873 w 907"/>
                <a:gd name="T117" fmla="*/ 328 h 779"/>
                <a:gd name="T118" fmla="*/ 893 w 907"/>
                <a:gd name="T119" fmla="*/ 334 h 779"/>
                <a:gd name="T120" fmla="*/ 907 w 907"/>
                <a:gd name="T121" fmla="*/ 349 h 779"/>
                <a:gd name="T122" fmla="*/ 889 w 907"/>
                <a:gd name="T123" fmla="*/ 356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7" h="779">
                  <a:moveTo>
                    <a:pt x="889" y="356"/>
                  </a:moveTo>
                  <a:lnTo>
                    <a:pt x="889" y="384"/>
                  </a:lnTo>
                  <a:lnTo>
                    <a:pt x="811" y="408"/>
                  </a:lnTo>
                  <a:lnTo>
                    <a:pt x="794" y="424"/>
                  </a:lnTo>
                  <a:lnTo>
                    <a:pt x="709" y="430"/>
                  </a:lnTo>
                  <a:lnTo>
                    <a:pt x="685" y="448"/>
                  </a:lnTo>
                  <a:lnTo>
                    <a:pt x="693" y="459"/>
                  </a:lnTo>
                  <a:lnTo>
                    <a:pt x="670" y="469"/>
                  </a:lnTo>
                  <a:lnTo>
                    <a:pt x="577" y="558"/>
                  </a:lnTo>
                  <a:lnTo>
                    <a:pt x="583" y="611"/>
                  </a:lnTo>
                  <a:lnTo>
                    <a:pt x="604" y="633"/>
                  </a:lnTo>
                  <a:lnTo>
                    <a:pt x="550" y="656"/>
                  </a:lnTo>
                  <a:lnTo>
                    <a:pt x="503" y="710"/>
                  </a:lnTo>
                  <a:lnTo>
                    <a:pt x="510" y="726"/>
                  </a:lnTo>
                  <a:lnTo>
                    <a:pt x="466" y="718"/>
                  </a:lnTo>
                  <a:lnTo>
                    <a:pt x="429" y="730"/>
                  </a:lnTo>
                  <a:lnTo>
                    <a:pt x="375" y="779"/>
                  </a:lnTo>
                  <a:lnTo>
                    <a:pt x="364" y="766"/>
                  </a:lnTo>
                  <a:lnTo>
                    <a:pt x="210" y="736"/>
                  </a:lnTo>
                  <a:lnTo>
                    <a:pt x="158" y="741"/>
                  </a:lnTo>
                  <a:lnTo>
                    <a:pt x="103" y="771"/>
                  </a:lnTo>
                  <a:lnTo>
                    <a:pt x="68" y="733"/>
                  </a:lnTo>
                  <a:lnTo>
                    <a:pt x="66" y="673"/>
                  </a:lnTo>
                  <a:lnTo>
                    <a:pt x="35" y="628"/>
                  </a:lnTo>
                  <a:lnTo>
                    <a:pt x="0" y="614"/>
                  </a:lnTo>
                  <a:lnTo>
                    <a:pt x="3" y="578"/>
                  </a:lnTo>
                  <a:lnTo>
                    <a:pt x="28" y="559"/>
                  </a:lnTo>
                  <a:lnTo>
                    <a:pt x="51" y="549"/>
                  </a:lnTo>
                  <a:lnTo>
                    <a:pt x="52" y="537"/>
                  </a:lnTo>
                  <a:lnTo>
                    <a:pt x="41" y="503"/>
                  </a:lnTo>
                  <a:lnTo>
                    <a:pt x="51" y="480"/>
                  </a:lnTo>
                  <a:lnTo>
                    <a:pt x="79" y="467"/>
                  </a:lnTo>
                  <a:lnTo>
                    <a:pt x="64" y="389"/>
                  </a:lnTo>
                  <a:lnTo>
                    <a:pt x="101" y="400"/>
                  </a:lnTo>
                  <a:lnTo>
                    <a:pt x="148" y="279"/>
                  </a:lnTo>
                  <a:lnTo>
                    <a:pt x="209" y="242"/>
                  </a:lnTo>
                  <a:lnTo>
                    <a:pt x="200" y="200"/>
                  </a:lnTo>
                  <a:lnTo>
                    <a:pt x="159" y="184"/>
                  </a:lnTo>
                  <a:lnTo>
                    <a:pt x="154" y="194"/>
                  </a:lnTo>
                  <a:lnTo>
                    <a:pt x="84" y="173"/>
                  </a:lnTo>
                  <a:lnTo>
                    <a:pt x="92" y="156"/>
                  </a:lnTo>
                  <a:lnTo>
                    <a:pt x="92" y="144"/>
                  </a:lnTo>
                  <a:lnTo>
                    <a:pt x="39" y="147"/>
                  </a:lnTo>
                  <a:lnTo>
                    <a:pt x="55" y="115"/>
                  </a:lnTo>
                  <a:lnTo>
                    <a:pt x="44" y="39"/>
                  </a:lnTo>
                  <a:lnTo>
                    <a:pt x="81" y="17"/>
                  </a:lnTo>
                  <a:lnTo>
                    <a:pt x="129" y="27"/>
                  </a:lnTo>
                  <a:lnTo>
                    <a:pt x="129" y="12"/>
                  </a:lnTo>
                  <a:lnTo>
                    <a:pt x="158" y="0"/>
                  </a:lnTo>
                  <a:lnTo>
                    <a:pt x="183" y="6"/>
                  </a:lnTo>
                  <a:lnTo>
                    <a:pt x="204" y="34"/>
                  </a:lnTo>
                  <a:lnTo>
                    <a:pt x="530" y="160"/>
                  </a:lnTo>
                  <a:lnTo>
                    <a:pt x="565" y="161"/>
                  </a:lnTo>
                  <a:lnTo>
                    <a:pt x="569" y="178"/>
                  </a:lnTo>
                  <a:lnTo>
                    <a:pt x="672" y="262"/>
                  </a:lnTo>
                  <a:lnTo>
                    <a:pt x="714" y="268"/>
                  </a:lnTo>
                  <a:lnTo>
                    <a:pt x="727" y="259"/>
                  </a:lnTo>
                  <a:lnTo>
                    <a:pt x="845" y="334"/>
                  </a:lnTo>
                  <a:lnTo>
                    <a:pt x="873" y="328"/>
                  </a:lnTo>
                  <a:lnTo>
                    <a:pt x="893" y="334"/>
                  </a:lnTo>
                  <a:lnTo>
                    <a:pt x="907" y="349"/>
                  </a:lnTo>
                  <a:lnTo>
                    <a:pt x="889" y="35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5" name="Line 96">
              <a:extLst>
                <a:ext uri="{FF2B5EF4-FFF2-40B4-BE49-F238E27FC236}">
                  <a16:creationId xmlns:a16="http://schemas.microsoft.com/office/drawing/2014/main" id="{4019A953-B715-4E30-9D89-EF759934133C}"/>
                </a:ext>
              </a:extLst>
            </p:cNvPr>
            <p:cNvSpPr>
              <a:spLocks noChangeShapeType="1"/>
            </p:cNvSpPr>
            <p:nvPr/>
          </p:nvSpPr>
          <p:spPr bwMode="auto">
            <a:xfrm>
              <a:off x="5299" y="207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6" name="Line 97">
              <a:extLst>
                <a:ext uri="{FF2B5EF4-FFF2-40B4-BE49-F238E27FC236}">
                  <a16:creationId xmlns:a16="http://schemas.microsoft.com/office/drawing/2014/main" id="{EE5A3E78-DFC2-4ED2-A433-FFFE1FD90568}"/>
                </a:ext>
              </a:extLst>
            </p:cNvPr>
            <p:cNvSpPr>
              <a:spLocks noChangeShapeType="1"/>
            </p:cNvSpPr>
            <p:nvPr/>
          </p:nvSpPr>
          <p:spPr bwMode="auto">
            <a:xfrm>
              <a:off x="5299" y="2078"/>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7" name="Freeform 98">
              <a:extLst>
                <a:ext uri="{FF2B5EF4-FFF2-40B4-BE49-F238E27FC236}">
                  <a16:creationId xmlns:a16="http://schemas.microsoft.com/office/drawing/2014/main" id="{CA9FC5DA-AB38-4A51-B4A9-012FD4D7082F}"/>
                </a:ext>
              </a:extLst>
            </p:cNvPr>
            <p:cNvSpPr>
              <a:spLocks/>
            </p:cNvSpPr>
            <p:nvPr/>
          </p:nvSpPr>
          <p:spPr bwMode="auto">
            <a:xfrm>
              <a:off x="3573" y="2537"/>
              <a:ext cx="328" cy="479"/>
            </a:xfrm>
            <a:custGeom>
              <a:avLst/>
              <a:gdLst>
                <a:gd name="T0" fmla="*/ 328 w 328"/>
                <a:gd name="T1" fmla="*/ 98 h 479"/>
                <a:gd name="T2" fmla="*/ 267 w 328"/>
                <a:gd name="T3" fmla="*/ 135 h 479"/>
                <a:gd name="T4" fmla="*/ 220 w 328"/>
                <a:gd name="T5" fmla="*/ 256 h 479"/>
                <a:gd name="T6" fmla="*/ 183 w 328"/>
                <a:gd name="T7" fmla="*/ 245 h 479"/>
                <a:gd name="T8" fmla="*/ 198 w 328"/>
                <a:gd name="T9" fmla="*/ 323 h 479"/>
                <a:gd name="T10" fmla="*/ 170 w 328"/>
                <a:gd name="T11" fmla="*/ 336 h 479"/>
                <a:gd name="T12" fmla="*/ 160 w 328"/>
                <a:gd name="T13" fmla="*/ 359 h 479"/>
                <a:gd name="T14" fmla="*/ 171 w 328"/>
                <a:gd name="T15" fmla="*/ 393 h 479"/>
                <a:gd name="T16" fmla="*/ 170 w 328"/>
                <a:gd name="T17" fmla="*/ 405 h 479"/>
                <a:gd name="T18" fmla="*/ 147 w 328"/>
                <a:gd name="T19" fmla="*/ 415 h 479"/>
                <a:gd name="T20" fmla="*/ 122 w 328"/>
                <a:gd name="T21" fmla="*/ 434 h 479"/>
                <a:gd name="T22" fmla="*/ 119 w 328"/>
                <a:gd name="T23" fmla="*/ 470 h 479"/>
                <a:gd name="T24" fmla="*/ 77 w 328"/>
                <a:gd name="T25" fmla="*/ 479 h 479"/>
                <a:gd name="T26" fmla="*/ 38 w 328"/>
                <a:gd name="T27" fmla="*/ 450 h 479"/>
                <a:gd name="T28" fmla="*/ 0 w 328"/>
                <a:gd name="T29" fmla="*/ 445 h 479"/>
                <a:gd name="T30" fmla="*/ 25 w 328"/>
                <a:gd name="T31" fmla="*/ 406 h 479"/>
                <a:gd name="T32" fmla="*/ 48 w 328"/>
                <a:gd name="T33" fmla="*/ 342 h 479"/>
                <a:gd name="T34" fmla="*/ 48 w 328"/>
                <a:gd name="T35" fmla="*/ 314 h 479"/>
                <a:gd name="T36" fmla="*/ 28 w 328"/>
                <a:gd name="T37" fmla="*/ 312 h 479"/>
                <a:gd name="T38" fmla="*/ 28 w 328"/>
                <a:gd name="T39" fmla="*/ 290 h 479"/>
                <a:gd name="T40" fmla="*/ 17 w 328"/>
                <a:gd name="T41" fmla="*/ 278 h 479"/>
                <a:gd name="T42" fmla="*/ 42 w 328"/>
                <a:gd name="T43" fmla="*/ 223 h 479"/>
                <a:gd name="T44" fmla="*/ 66 w 328"/>
                <a:gd name="T45" fmla="*/ 220 h 479"/>
                <a:gd name="T46" fmla="*/ 148 w 328"/>
                <a:gd name="T47" fmla="*/ 86 h 479"/>
                <a:gd name="T48" fmla="*/ 158 w 328"/>
                <a:gd name="T49" fmla="*/ 3 h 479"/>
                <a:gd name="T50" fmla="*/ 211 w 328"/>
                <a:gd name="T51" fmla="*/ 0 h 479"/>
                <a:gd name="T52" fmla="*/ 211 w 328"/>
                <a:gd name="T53" fmla="*/ 12 h 479"/>
                <a:gd name="T54" fmla="*/ 203 w 328"/>
                <a:gd name="T55" fmla="*/ 29 h 479"/>
                <a:gd name="T56" fmla="*/ 273 w 328"/>
                <a:gd name="T57" fmla="*/ 50 h 479"/>
                <a:gd name="T58" fmla="*/ 278 w 328"/>
                <a:gd name="T59" fmla="*/ 40 h 479"/>
                <a:gd name="T60" fmla="*/ 319 w 328"/>
                <a:gd name="T61" fmla="*/ 56 h 479"/>
                <a:gd name="T62" fmla="*/ 328 w 328"/>
                <a:gd name="T63" fmla="*/ 9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8" h="479">
                  <a:moveTo>
                    <a:pt x="328" y="98"/>
                  </a:moveTo>
                  <a:lnTo>
                    <a:pt x="267" y="135"/>
                  </a:lnTo>
                  <a:lnTo>
                    <a:pt x="220" y="256"/>
                  </a:lnTo>
                  <a:lnTo>
                    <a:pt x="183" y="245"/>
                  </a:lnTo>
                  <a:lnTo>
                    <a:pt x="198" y="323"/>
                  </a:lnTo>
                  <a:lnTo>
                    <a:pt x="170" y="336"/>
                  </a:lnTo>
                  <a:lnTo>
                    <a:pt x="160" y="359"/>
                  </a:lnTo>
                  <a:lnTo>
                    <a:pt x="171" y="393"/>
                  </a:lnTo>
                  <a:lnTo>
                    <a:pt x="170" y="405"/>
                  </a:lnTo>
                  <a:lnTo>
                    <a:pt x="147" y="415"/>
                  </a:lnTo>
                  <a:lnTo>
                    <a:pt x="122" y="434"/>
                  </a:lnTo>
                  <a:lnTo>
                    <a:pt x="119" y="470"/>
                  </a:lnTo>
                  <a:lnTo>
                    <a:pt x="77" y="479"/>
                  </a:lnTo>
                  <a:lnTo>
                    <a:pt x="38" y="450"/>
                  </a:lnTo>
                  <a:lnTo>
                    <a:pt x="0" y="445"/>
                  </a:lnTo>
                  <a:lnTo>
                    <a:pt x="25" y="406"/>
                  </a:lnTo>
                  <a:lnTo>
                    <a:pt x="48" y="342"/>
                  </a:lnTo>
                  <a:lnTo>
                    <a:pt x="48" y="314"/>
                  </a:lnTo>
                  <a:lnTo>
                    <a:pt x="28" y="312"/>
                  </a:lnTo>
                  <a:lnTo>
                    <a:pt x="28" y="290"/>
                  </a:lnTo>
                  <a:lnTo>
                    <a:pt x="17" y="278"/>
                  </a:lnTo>
                  <a:lnTo>
                    <a:pt x="42" y="223"/>
                  </a:lnTo>
                  <a:lnTo>
                    <a:pt x="66" y="220"/>
                  </a:lnTo>
                  <a:lnTo>
                    <a:pt x="148" y="86"/>
                  </a:lnTo>
                  <a:lnTo>
                    <a:pt x="158" y="3"/>
                  </a:lnTo>
                  <a:lnTo>
                    <a:pt x="211" y="0"/>
                  </a:lnTo>
                  <a:lnTo>
                    <a:pt x="211" y="12"/>
                  </a:lnTo>
                  <a:lnTo>
                    <a:pt x="203" y="29"/>
                  </a:lnTo>
                  <a:lnTo>
                    <a:pt x="273" y="50"/>
                  </a:lnTo>
                  <a:lnTo>
                    <a:pt x="278" y="40"/>
                  </a:lnTo>
                  <a:lnTo>
                    <a:pt x="319" y="56"/>
                  </a:lnTo>
                  <a:lnTo>
                    <a:pt x="328" y="9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8" name="Freeform 99">
              <a:extLst>
                <a:ext uri="{FF2B5EF4-FFF2-40B4-BE49-F238E27FC236}">
                  <a16:creationId xmlns:a16="http://schemas.microsoft.com/office/drawing/2014/main" id="{39DF5A9D-C2C8-4742-83EB-F7A99A34CE05}"/>
                </a:ext>
              </a:extLst>
            </p:cNvPr>
            <p:cNvSpPr>
              <a:spLocks/>
            </p:cNvSpPr>
            <p:nvPr/>
          </p:nvSpPr>
          <p:spPr bwMode="auto">
            <a:xfrm>
              <a:off x="4472" y="2960"/>
              <a:ext cx="88" cy="66"/>
            </a:xfrm>
            <a:custGeom>
              <a:avLst/>
              <a:gdLst>
                <a:gd name="T0" fmla="*/ 88 w 88"/>
                <a:gd name="T1" fmla="*/ 29 h 66"/>
                <a:gd name="T2" fmla="*/ 66 w 88"/>
                <a:gd name="T3" fmla="*/ 56 h 66"/>
                <a:gd name="T4" fmla="*/ 48 w 88"/>
                <a:gd name="T5" fmla="*/ 66 h 66"/>
                <a:gd name="T6" fmla="*/ 27 w 88"/>
                <a:gd name="T7" fmla="*/ 49 h 66"/>
                <a:gd name="T8" fmla="*/ 27 w 88"/>
                <a:gd name="T9" fmla="*/ 40 h 66"/>
                <a:gd name="T10" fmla="*/ 21 w 88"/>
                <a:gd name="T11" fmla="*/ 31 h 66"/>
                <a:gd name="T12" fmla="*/ 9 w 88"/>
                <a:gd name="T13" fmla="*/ 37 h 66"/>
                <a:gd name="T14" fmla="*/ 0 w 88"/>
                <a:gd name="T15" fmla="*/ 26 h 66"/>
                <a:gd name="T16" fmla="*/ 41 w 88"/>
                <a:gd name="T17" fmla="*/ 0 h 66"/>
                <a:gd name="T18" fmla="*/ 70 w 88"/>
                <a:gd name="T19" fmla="*/ 1 h 66"/>
                <a:gd name="T20" fmla="*/ 60 w 88"/>
                <a:gd name="T21" fmla="*/ 14 h 66"/>
                <a:gd name="T22" fmla="*/ 65 w 88"/>
                <a:gd name="T23" fmla="*/ 23 h 66"/>
                <a:gd name="T24" fmla="*/ 77 w 88"/>
                <a:gd name="T25" fmla="*/ 20 h 66"/>
                <a:gd name="T26" fmla="*/ 88 w 88"/>
                <a:gd name="T27" fmla="*/ 2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66">
                  <a:moveTo>
                    <a:pt x="88" y="29"/>
                  </a:moveTo>
                  <a:lnTo>
                    <a:pt x="66" y="56"/>
                  </a:lnTo>
                  <a:lnTo>
                    <a:pt x="48" y="66"/>
                  </a:lnTo>
                  <a:lnTo>
                    <a:pt x="27" y="49"/>
                  </a:lnTo>
                  <a:lnTo>
                    <a:pt x="27" y="40"/>
                  </a:lnTo>
                  <a:lnTo>
                    <a:pt x="21" y="31"/>
                  </a:lnTo>
                  <a:lnTo>
                    <a:pt x="9" y="37"/>
                  </a:lnTo>
                  <a:lnTo>
                    <a:pt x="0" y="26"/>
                  </a:lnTo>
                  <a:lnTo>
                    <a:pt x="41" y="0"/>
                  </a:lnTo>
                  <a:lnTo>
                    <a:pt x="70" y="1"/>
                  </a:lnTo>
                  <a:lnTo>
                    <a:pt x="60" y="14"/>
                  </a:lnTo>
                  <a:lnTo>
                    <a:pt x="65" y="23"/>
                  </a:lnTo>
                  <a:lnTo>
                    <a:pt x="77" y="20"/>
                  </a:lnTo>
                  <a:lnTo>
                    <a:pt x="88" y="2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9" name="Freeform 100">
              <a:extLst>
                <a:ext uri="{FF2B5EF4-FFF2-40B4-BE49-F238E27FC236}">
                  <a16:creationId xmlns:a16="http://schemas.microsoft.com/office/drawing/2014/main" id="{3305A0E4-DBAE-4107-9724-71BB42EE61EB}"/>
                </a:ext>
              </a:extLst>
            </p:cNvPr>
            <p:cNvSpPr>
              <a:spLocks/>
            </p:cNvSpPr>
            <p:nvPr/>
          </p:nvSpPr>
          <p:spPr bwMode="auto">
            <a:xfrm>
              <a:off x="4377" y="3016"/>
              <a:ext cx="30" cy="24"/>
            </a:xfrm>
            <a:custGeom>
              <a:avLst/>
              <a:gdLst>
                <a:gd name="T0" fmla="*/ 30 w 30"/>
                <a:gd name="T1" fmla="*/ 10 h 24"/>
                <a:gd name="T2" fmla="*/ 10 w 30"/>
                <a:gd name="T3" fmla="*/ 24 h 24"/>
                <a:gd name="T4" fmla="*/ 0 w 30"/>
                <a:gd name="T5" fmla="*/ 13 h 24"/>
                <a:gd name="T6" fmla="*/ 6 w 30"/>
                <a:gd name="T7" fmla="*/ 4 h 24"/>
                <a:gd name="T8" fmla="*/ 25 w 30"/>
                <a:gd name="T9" fmla="*/ 0 h 24"/>
                <a:gd name="T10" fmla="*/ 30 w 30"/>
                <a:gd name="T11" fmla="*/ 10 h 24"/>
              </a:gdLst>
              <a:ahLst/>
              <a:cxnLst>
                <a:cxn ang="0">
                  <a:pos x="T0" y="T1"/>
                </a:cxn>
                <a:cxn ang="0">
                  <a:pos x="T2" y="T3"/>
                </a:cxn>
                <a:cxn ang="0">
                  <a:pos x="T4" y="T5"/>
                </a:cxn>
                <a:cxn ang="0">
                  <a:pos x="T6" y="T7"/>
                </a:cxn>
                <a:cxn ang="0">
                  <a:pos x="T8" y="T9"/>
                </a:cxn>
                <a:cxn ang="0">
                  <a:pos x="T10" y="T11"/>
                </a:cxn>
              </a:cxnLst>
              <a:rect l="0" t="0" r="r" b="b"/>
              <a:pathLst>
                <a:path w="30" h="24">
                  <a:moveTo>
                    <a:pt x="30" y="10"/>
                  </a:moveTo>
                  <a:lnTo>
                    <a:pt x="10" y="24"/>
                  </a:lnTo>
                  <a:lnTo>
                    <a:pt x="0" y="13"/>
                  </a:lnTo>
                  <a:lnTo>
                    <a:pt x="6" y="4"/>
                  </a:lnTo>
                  <a:lnTo>
                    <a:pt x="25" y="0"/>
                  </a:lnTo>
                  <a:lnTo>
                    <a:pt x="30" y="1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0" name="Line 101">
              <a:extLst>
                <a:ext uri="{FF2B5EF4-FFF2-40B4-BE49-F238E27FC236}">
                  <a16:creationId xmlns:a16="http://schemas.microsoft.com/office/drawing/2014/main" id="{ADB17610-BF15-4112-AA63-E83F752B7D83}"/>
                </a:ext>
              </a:extLst>
            </p:cNvPr>
            <p:cNvSpPr>
              <a:spLocks noChangeShapeType="1"/>
            </p:cNvSpPr>
            <p:nvPr/>
          </p:nvSpPr>
          <p:spPr bwMode="auto">
            <a:xfrm>
              <a:off x="5299" y="207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1" name="Line 102">
              <a:extLst>
                <a:ext uri="{FF2B5EF4-FFF2-40B4-BE49-F238E27FC236}">
                  <a16:creationId xmlns:a16="http://schemas.microsoft.com/office/drawing/2014/main" id="{9E67902D-0C8E-41B1-91AB-0635FC67EA2D}"/>
                </a:ext>
              </a:extLst>
            </p:cNvPr>
            <p:cNvSpPr>
              <a:spLocks noChangeShapeType="1"/>
            </p:cNvSpPr>
            <p:nvPr/>
          </p:nvSpPr>
          <p:spPr bwMode="auto">
            <a:xfrm>
              <a:off x="5299" y="2078"/>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2" name="Freeform 103">
              <a:extLst>
                <a:ext uri="{FF2B5EF4-FFF2-40B4-BE49-F238E27FC236}">
                  <a16:creationId xmlns:a16="http://schemas.microsoft.com/office/drawing/2014/main" id="{1EBFFB9C-77E6-4AE6-942D-93ACD9359C4E}"/>
                </a:ext>
              </a:extLst>
            </p:cNvPr>
            <p:cNvSpPr>
              <a:spLocks noEditPoints="1"/>
            </p:cNvSpPr>
            <p:nvPr/>
          </p:nvSpPr>
          <p:spPr bwMode="auto">
            <a:xfrm>
              <a:off x="4984" y="2160"/>
              <a:ext cx="48" cy="68"/>
            </a:xfrm>
            <a:custGeom>
              <a:avLst/>
              <a:gdLst>
                <a:gd name="T0" fmla="*/ 23 w 48"/>
                <a:gd name="T1" fmla="*/ 26 h 68"/>
                <a:gd name="T2" fmla="*/ 23 w 48"/>
                <a:gd name="T3" fmla="*/ 28 h 68"/>
                <a:gd name="T4" fmla="*/ 48 w 48"/>
                <a:gd name="T5" fmla="*/ 3 h 68"/>
                <a:gd name="T6" fmla="*/ 48 w 48"/>
                <a:gd name="T7" fmla="*/ 0 h 68"/>
                <a:gd name="T8" fmla="*/ 23 w 48"/>
                <a:gd name="T9" fmla="*/ 26 h 68"/>
                <a:gd name="T10" fmla="*/ 0 w 48"/>
                <a:gd name="T11" fmla="*/ 68 h 68"/>
                <a:gd name="T12" fmla="*/ 23 w 48"/>
                <a:gd name="T13" fmla="*/ 44 h 68"/>
                <a:gd name="T14" fmla="*/ 23 w 48"/>
                <a:gd name="T15" fmla="*/ 41 h 68"/>
                <a:gd name="T16" fmla="*/ 0 w 48"/>
                <a:gd name="T17" fmla="*/ 66 h 68"/>
                <a:gd name="T18" fmla="*/ 0 w 48"/>
                <a:gd name="T1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68">
                  <a:moveTo>
                    <a:pt x="23" y="26"/>
                  </a:moveTo>
                  <a:lnTo>
                    <a:pt x="23" y="28"/>
                  </a:lnTo>
                  <a:lnTo>
                    <a:pt x="48" y="3"/>
                  </a:lnTo>
                  <a:lnTo>
                    <a:pt x="48" y="0"/>
                  </a:lnTo>
                  <a:lnTo>
                    <a:pt x="23" y="26"/>
                  </a:lnTo>
                  <a:close/>
                  <a:moveTo>
                    <a:pt x="0" y="68"/>
                  </a:moveTo>
                  <a:lnTo>
                    <a:pt x="23" y="44"/>
                  </a:lnTo>
                  <a:lnTo>
                    <a:pt x="23" y="41"/>
                  </a:lnTo>
                  <a:lnTo>
                    <a:pt x="0" y="66"/>
                  </a:lnTo>
                  <a:lnTo>
                    <a:pt x="0" y="6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3" name="Freeform 104">
              <a:extLst>
                <a:ext uri="{FF2B5EF4-FFF2-40B4-BE49-F238E27FC236}">
                  <a16:creationId xmlns:a16="http://schemas.microsoft.com/office/drawing/2014/main" id="{8FCC9C42-802B-4CBD-9A04-F63940B98B83}"/>
                </a:ext>
              </a:extLst>
            </p:cNvPr>
            <p:cNvSpPr>
              <a:spLocks/>
            </p:cNvSpPr>
            <p:nvPr/>
          </p:nvSpPr>
          <p:spPr bwMode="auto">
            <a:xfrm>
              <a:off x="4195" y="1903"/>
              <a:ext cx="837" cy="824"/>
            </a:xfrm>
            <a:custGeom>
              <a:avLst/>
              <a:gdLst>
                <a:gd name="T0" fmla="*/ 837 w 837"/>
                <a:gd name="T1" fmla="*/ 257 h 824"/>
                <a:gd name="T2" fmla="*/ 812 w 837"/>
                <a:gd name="T3" fmla="*/ 298 h 824"/>
                <a:gd name="T4" fmla="*/ 789 w 837"/>
                <a:gd name="T5" fmla="*/ 366 h 824"/>
                <a:gd name="T6" fmla="*/ 669 w 837"/>
                <a:gd name="T7" fmla="*/ 449 h 824"/>
                <a:gd name="T8" fmla="*/ 677 w 837"/>
                <a:gd name="T9" fmla="*/ 487 h 824"/>
                <a:gd name="T10" fmla="*/ 704 w 837"/>
                <a:gd name="T11" fmla="*/ 470 h 824"/>
                <a:gd name="T12" fmla="*/ 700 w 837"/>
                <a:gd name="T13" fmla="*/ 524 h 824"/>
                <a:gd name="T14" fmla="*/ 686 w 837"/>
                <a:gd name="T15" fmla="*/ 589 h 824"/>
                <a:gd name="T16" fmla="*/ 702 w 837"/>
                <a:gd name="T17" fmla="*/ 622 h 824"/>
                <a:gd name="T18" fmla="*/ 692 w 837"/>
                <a:gd name="T19" fmla="*/ 649 h 824"/>
                <a:gd name="T20" fmla="*/ 726 w 837"/>
                <a:gd name="T21" fmla="*/ 691 h 824"/>
                <a:gd name="T22" fmla="*/ 746 w 837"/>
                <a:gd name="T23" fmla="*/ 695 h 824"/>
                <a:gd name="T24" fmla="*/ 730 w 837"/>
                <a:gd name="T25" fmla="*/ 714 h 824"/>
                <a:gd name="T26" fmla="*/ 735 w 837"/>
                <a:gd name="T27" fmla="*/ 724 h 824"/>
                <a:gd name="T28" fmla="*/ 598 w 837"/>
                <a:gd name="T29" fmla="*/ 793 h 824"/>
                <a:gd name="T30" fmla="*/ 470 w 837"/>
                <a:gd name="T31" fmla="*/ 724 h 824"/>
                <a:gd name="T32" fmla="*/ 389 w 837"/>
                <a:gd name="T33" fmla="*/ 778 h 824"/>
                <a:gd name="T34" fmla="*/ 370 w 837"/>
                <a:gd name="T35" fmla="*/ 818 h 824"/>
                <a:gd name="T36" fmla="*/ 224 w 837"/>
                <a:gd name="T37" fmla="*/ 749 h 824"/>
                <a:gd name="T38" fmla="*/ 169 w 837"/>
                <a:gd name="T39" fmla="*/ 752 h 824"/>
                <a:gd name="T40" fmla="*/ 62 w 837"/>
                <a:gd name="T41" fmla="*/ 651 h 824"/>
                <a:gd name="T42" fmla="*/ 159 w 837"/>
                <a:gd name="T43" fmla="*/ 463 h 824"/>
                <a:gd name="T44" fmla="*/ 129 w 837"/>
                <a:gd name="T45" fmla="*/ 321 h 824"/>
                <a:gd name="T46" fmla="*/ 12 w 837"/>
                <a:gd name="T47" fmla="*/ 190 h 824"/>
                <a:gd name="T48" fmla="*/ 7 w 837"/>
                <a:gd name="T49" fmla="*/ 114 h 824"/>
                <a:gd name="T50" fmla="*/ 130 w 837"/>
                <a:gd name="T51" fmla="*/ 148 h 824"/>
                <a:gd name="T52" fmla="*/ 211 w 837"/>
                <a:gd name="T53" fmla="*/ 56 h 824"/>
                <a:gd name="T54" fmla="*/ 249 w 837"/>
                <a:gd name="T55" fmla="*/ 98 h 824"/>
                <a:gd name="T56" fmla="*/ 327 w 837"/>
                <a:gd name="T57" fmla="*/ 118 h 824"/>
                <a:gd name="T58" fmla="*/ 429 w 837"/>
                <a:gd name="T59" fmla="*/ 70 h 824"/>
                <a:gd name="T60" fmla="*/ 508 w 837"/>
                <a:gd name="T61" fmla="*/ 0 h 824"/>
                <a:gd name="T62" fmla="*/ 520 w 837"/>
                <a:gd name="T63" fmla="*/ 35 h 824"/>
                <a:gd name="T64" fmla="*/ 590 w 837"/>
                <a:gd name="T65" fmla="*/ 89 h 824"/>
                <a:gd name="T66" fmla="*/ 630 w 837"/>
                <a:gd name="T67" fmla="*/ 118 h 824"/>
                <a:gd name="T68" fmla="*/ 666 w 837"/>
                <a:gd name="T69" fmla="*/ 169 h 824"/>
                <a:gd name="T70" fmla="*/ 725 w 837"/>
                <a:gd name="T71" fmla="*/ 201 h 824"/>
                <a:gd name="T72" fmla="*/ 781 w 837"/>
                <a:gd name="T73" fmla="*/ 233 h 824"/>
                <a:gd name="T74" fmla="*/ 815 w 837"/>
                <a:gd name="T75" fmla="*/ 25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7" h="824">
                  <a:moveTo>
                    <a:pt x="837" y="250"/>
                  </a:moveTo>
                  <a:lnTo>
                    <a:pt x="837" y="257"/>
                  </a:lnTo>
                  <a:lnTo>
                    <a:pt x="812" y="283"/>
                  </a:lnTo>
                  <a:lnTo>
                    <a:pt x="812" y="298"/>
                  </a:lnTo>
                  <a:lnTo>
                    <a:pt x="789" y="323"/>
                  </a:lnTo>
                  <a:lnTo>
                    <a:pt x="789" y="366"/>
                  </a:lnTo>
                  <a:lnTo>
                    <a:pt x="723" y="389"/>
                  </a:lnTo>
                  <a:lnTo>
                    <a:pt x="669" y="449"/>
                  </a:lnTo>
                  <a:lnTo>
                    <a:pt x="656" y="485"/>
                  </a:lnTo>
                  <a:lnTo>
                    <a:pt x="677" y="487"/>
                  </a:lnTo>
                  <a:lnTo>
                    <a:pt x="677" y="467"/>
                  </a:lnTo>
                  <a:lnTo>
                    <a:pt x="704" y="470"/>
                  </a:lnTo>
                  <a:lnTo>
                    <a:pt x="714" y="521"/>
                  </a:lnTo>
                  <a:lnTo>
                    <a:pt x="700" y="524"/>
                  </a:lnTo>
                  <a:lnTo>
                    <a:pt x="719" y="580"/>
                  </a:lnTo>
                  <a:lnTo>
                    <a:pt x="686" y="589"/>
                  </a:lnTo>
                  <a:lnTo>
                    <a:pt x="687" y="610"/>
                  </a:lnTo>
                  <a:lnTo>
                    <a:pt x="702" y="622"/>
                  </a:lnTo>
                  <a:lnTo>
                    <a:pt x="704" y="634"/>
                  </a:lnTo>
                  <a:lnTo>
                    <a:pt x="692" y="649"/>
                  </a:lnTo>
                  <a:lnTo>
                    <a:pt x="694" y="667"/>
                  </a:lnTo>
                  <a:lnTo>
                    <a:pt x="726" y="691"/>
                  </a:lnTo>
                  <a:lnTo>
                    <a:pt x="740" y="687"/>
                  </a:lnTo>
                  <a:lnTo>
                    <a:pt x="746" y="695"/>
                  </a:lnTo>
                  <a:lnTo>
                    <a:pt x="746" y="695"/>
                  </a:lnTo>
                  <a:lnTo>
                    <a:pt x="730" y="714"/>
                  </a:lnTo>
                  <a:lnTo>
                    <a:pt x="735" y="723"/>
                  </a:lnTo>
                  <a:lnTo>
                    <a:pt x="735" y="724"/>
                  </a:lnTo>
                  <a:lnTo>
                    <a:pt x="647" y="792"/>
                  </a:lnTo>
                  <a:lnTo>
                    <a:pt x="598" y="793"/>
                  </a:lnTo>
                  <a:lnTo>
                    <a:pt x="480" y="740"/>
                  </a:lnTo>
                  <a:lnTo>
                    <a:pt x="470" y="724"/>
                  </a:lnTo>
                  <a:lnTo>
                    <a:pt x="424" y="742"/>
                  </a:lnTo>
                  <a:lnTo>
                    <a:pt x="389" y="778"/>
                  </a:lnTo>
                  <a:lnTo>
                    <a:pt x="390" y="824"/>
                  </a:lnTo>
                  <a:lnTo>
                    <a:pt x="370" y="818"/>
                  </a:lnTo>
                  <a:lnTo>
                    <a:pt x="342" y="824"/>
                  </a:lnTo>
                  <a:lnTo>
                    <a:pt x="224" y="749"/>
                  </a:lnTo>
                  <a:lnTo>
                    <a:pt x="211" y="758"/>
                  </a:lnTo>
                  <a:lnTo>
                    <a:pt x="169" y="752"/>
                  </a:lnTo>
                  <a:lnTo>
                    <a:pt x="66" y="668"/>
                  </a:lnTo>
                  <a:lnTo>
                    <a:pt x="62" y="651"/>
                  </a:lnTo>
                  <a:lnTo>
                    <a:pt x="91" y="640"/>
                  </a:lnTo>
                  <a:lnTo>
                    <a:pt x="159" y="463"/>
                  </a:lnTo>
                  <a:lnTo>
                    <a:pt x="175" y="387"/>
                  </a:lnTo>
                  <a:lnTo>
                    <a:pt x="129" y="321"/>
                  </a:lnTo>
                  <a:lnTo>
                    <a:pt x="135" y="283"/>
                  </a:lnTo>
                  <a:lnTo>
                    <a:pt x="12" y="190"/>
                  </a:lnTo>
                  <a:lnTo>
                    <a:pt x="0" y="158"/>
                  </a:lnTo>
                  <a:lnTo>
                    <a:pt x="7" y="114"/>
                  </a:lnTo>
                  <a:lnTo>
                    <a:pt x="110" y="114"/>
                  </a:lnTo>
                  <a:lnTo>
                    <a:pt x="130" y="148"/>
                  </a:lnTo>
                  <a:lnTo>
                    <a:pt x="214" y="164"/>
                  </a:lnTo>
                  <a:lnTo>
                    <a:pt x="211" y="56"/>
                  </a:lnTo>
                  <a:lnTo>
                    <a:pt x="249" y="64"/>
                  </a:lnTo>
                  <a:lnTo>
                    <a:pt x="249" y="98"/>
                  </a:lnTo>
                  <a:lnTo>
                    <a:pt x="308" y="120"/>
                  </a:lnTo>
                  <a:lnTo>
                    <a:pt x="327" y="118"/>
                  </a:lnTo>
                  <a:lnTo>
                    <a:pt x="337" y="87"/>
                  </a:lnTo>
                  <a:lnTo>
                    <a:pt x="429" y="70"/>
                  </a:lnTo>
                  <a:lnTo>
                    <a:pt x="447" y="1"/>
                  </a:lnTo>
                  <a:lnTo>
                    <a:pt x="508" y="0"/>
                  </a:lnTo>
                  <a:lnTo>
                    <a:pt x="508" y="0"/>
                  </a:lnTo>
                  <a:lnTo>
                    <a:pt x="520" y="35"/>
                  </a:lnTo>
                  <a:lnTo>
                    <a:pt x="563" y="80"/>
                  </a:lnTo>
                  <a:lnTo>
                    <a:pt x="590" y="89"/>
                  </a:lnTo>
                  <a:lnTo>
                    <a:pt x="593" y="117"/>
                  </a:lnTo>
                  <a:lnTo>
                    <a:pt x="630" y="118"/>
                  </a:lnTo>
                  <a:lnTo>
                    <a:pt x="628" y="136"/>
                  </a:lnTo>
                  <a:lnTo>
                    <a:pt x="666" y="169"/>
                  </a:lnTo>
                  <a:lnTo>
                    <a:pt x="683" y="180"/>
                  </a:lnTo>
                  <a:lnTo>
                    <a:pt x="725" y="201"/>
                  </a:lnTo>
                  <a:lnTo>
                    <a:pt x="758" y="233"/>
                  </a:lnTo>
                  <a:lnTo>
                    <a:pt x="781" y="233"/>
                  </a:lnTo>
                  <a:lnTo>
                    <a:pt x="793" y="232"/>
                  </a:lnTo>
                  <a:lnTo>
                    <a:pt x="815" y="250"/>
                  </a:lnTo>
                  <a:lnTo>
                    <a:pt x="837" y="25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4" name="Freeform 105">
              <a:extLst>
                <a:ext uri="{FF2B5EF4-FFF2-40B4-BE49-F238E27FC236}">
                  <a16:creationId xmlns:a16="http://schemas.microsoft.com/office/drawing/2014/main" id="{9BE71BBB-ED56-4164-B65C-EB55827FA3A7}"/>
                </a:ext>
              </a:extLst>
            </p:cNvPr>
            <p:cNvSpPr>
              <a:spLocks/>
            </p:cNvSpPr>
            <p:nvPr/>
          </p:nvSpPr>
          <p:spPr bwMode="auto">
            <a:xfrm>
              <a:off x="5664" y="2681"/>
              <a:ext cx="137" cy="163"/>
            </a:xfrm>
            <a:custGeom>
              <a:avLst/>
              <a:gdLst>
                <a:gd name="T0" fmla="*/ 137 w 137"/>
                <a:gd name="T1" fmla="*/ 69 h 163"/>
                <a:gd name="T2" fmla="*/ 121 w 137"/>
                <a:gd name="T3" fmla="*/ 76 h 163"/>
                <a:gd name="T4" fmla="*/ 121 w 137"/>
                <a:gd name="T5" fmla="*/ 95 h 163"/>
                <a:gd name="T6" fmla="*/ 102 w 137"/>
                <a:gd name="T7" fmla="*/ 107 h 163"/>
                <a:gd name="T8" fmla="*/ 95 w 137"/>
                <a:gd name="T9" fmla="*/ 101 h 163"/>
                <a:gd name="T10" fmla="*/ 95 w 137"/>
                <a:gd name="T11" fmla="*/ 90 h 163"/>
                <a:gd name="T12" fmla="*/ 85 w 137"/>
                <a:gd name="T13" fmla="*/ 91 h 163"/>
                <a:gd name="T14" fmla="*/ 67 w 137"/>
                <a:gd name="T15" fmla="*/ 131 h 163"/>
                <a:gd name="T16" fmla="*/ 67 w 137"/>
                <a:gd name="T17" fmla="*/ 163 h 163"/>
                <a:gd name="T18" fmla="*/ 51 w 137"/>
                <a:gd name="T19" fmla="*/ 154 h 163"/>
                <a:gd name="T20" fmla="*/ 46 w 137"/>
                <a:gd name="T21" fmla="*/ 140 h 163"/>
                <a:gd name="T22" fmla="*/ 26 w 137"/>
                <a:gd name="T23" fmla="*/ 119 h 163"/>
                <a:gd name="T24" fmla="*/ 17 w 137"/>
                <a:gd name="T25" fmla="*/ 107 h 163"/>
                <a:gd name="T26" fmla="*/ 8 w 137"/>
                <a:gd name="T27" fmla="*/ 113 h 163"/>
                <a:gd name="T28" fmla="*/ 4 w 137"/>
                <a:gd name="T29" fmla="*/ 95 h 163"/>
                <a:gd name="T30" fmla="*/ 10 w 137"/>
                <a:gd name="T31" fmla="*/ 91 h 163"/>
                <a:gd name="T32" fmla="*/ 0 w 137"/>
                <a:gd name="T33" fmla="*/ 65 h 163"/>
                <a:gd name="T34" fmla="*/ 29 w 137"/>
                <a:gd name="T35" fmla="*/ 22 h 163"/>
                <a:gd name="T36" fmla="*/ 43 w 137"/>
                <a:gd name="T37" fmla="*/ 23 h 163"/>
                <a:gd name="T38" fmla="*/ 34 w 137"/>
                <a:gd name="T39" fmla="*/ 3 h 163"/>
                <a:gd name="T40" fmla="*/ 56 w 137"/>
                <a:gd name="T41" fmla="*/ 0 h 163"/>
                <a:gd name="T42" fmla="*/ 60 w 137"/>
                <a:gd name="T43" fmla="*/ 17 h 163"/>
                <a:gd name="T44" fmla="*/ 135 w 137"/>
                <a:gd name="T45" fmla="*/ 60 h 163"/>
                <a:gd name="T46" fmla="*/ 137 w 137"/>
                <a:gd name="T47" fmla="*/ 6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163">
                  <a:moveTo>
                    <a:pt x="137" y="69"/>
                  </a:moveTo>
                  <a:lnTo>
                    <a:pt x="121" y="76"/>
                  </a:lnTo>
                  <a:lnTo>
                    <a:pt x="121" y="95"/>
                  </a:lnTo>
                  <a:lnTo>
                    <a:pt x="102" y="107"/>
                  </a:lnTo>
                  <a:lnTo>
                    <a:pt x="95" y="101"/>
                  </a:lnTo>
                  <a:lnTo>
                    <a:pt x="95" y="90"/>
                  </a:lnTo>
                  <a:lnTo>
                    <a:pt x="85" y="91"/>
                  </a:lnTo>
                  <a:lnTo>
                    <a:pt x="67" y="131"/>
                  </a:lnTo>
                  <a:lnTo>
                    <a:pt x="67" y="163"/>
                  </a:lnTo>
                  <a:lnTo>
                    <a:pt x="51" y="154"/>
                  </a:lnTo>
                  <a:lnTo>
                    <a:pt x="46" y="140"/>
                  </a:lnTo>
                  <a:lnTo>
                    <a:pt x="26" y="119"/>
                  </a:lnTo>
                  <a:lnTo>
                    <a:pt x="17" y="107"/>
                  </a:lnTo>
                  <a:lnTo>
                    <a:pt x="8" y="113"/>
                  </a:lnTo>
                  <a:lnTo>
                    <a:pt x="4" y="95"/>
                  </a:lnTo>
                  <a:lnTo>
                    <a:pt x="10" y="91"/>
                  </a:lnTo>
                  <a:lnTo>
                    <a:pt x="0" y="65"/>
                  </a:lnTo>
                  <a:lnTo>
                    <a:pt x="29" y="22"/>
                  </a:lnTo>
                  <a:lnTo>
                    <a:pt x="43" y="23"/>
                  </a:lnTo>
                  <a:lnTo>
                    <a:pt x="34" y="3"/>
                  </a:lnTo>
                  <a:lnTo>
                    <a:pt x="56" y="0"/>
                  </a:lnTo>
                  <a:lnTo>
                    <a:pt x="60" y="17"/>
                  </a:lnTo>
                  <a:lnTo>
                    <a:pt x="135" y="60"/>
                  </a:lnTo>
                  <a:lnTo>
                    <a:pt x="137" y="6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5" name="Freeform 106">
              <a:extLst>
                <a:ext uri="{FF2B5EF4-FFF2-40B4-BE49-F238E27FC236}">
                  <a16:creationId xmlns:a16="http://schemas.microsoft.com/office/drawing/2014/main" id="{675DAE59-B9F5-41D1-A207-ADB741BCC7A5}"/>
                </a:ext>
              </a:extLst>
            </p:cNvPr>
            <p:cNvSpPr>
              <a:spLocks/>
            </p:cNvSpPr>
            <p:nvPr/>
          </p:nvSpPr>
          <p:spPr bwMode="auto">
            <a:xfrm>
              <a:off x="5384" y="1588"/>
              <a:ext cx="589" cy="564"/>
            </a:xfrm>
            <a:custGeom>
              <a:avLst/>
              <a:gdLst>
                <a:gd name="T0" fmla="*/ 571 w 589"/>
                <a:gd name="T1" fmla="*/ 428 h 564"/>
                <a:gd name="T2" fmla="*/ 509 w 589"/>
                <a:gd name="T3" fmla="*/ 520 h 564"/>
                <a:gd name="T4" fmla="*/ 519 w 589"/>
                <a:gd name="T5" fmla="*/ 564 h 564"/>
                <a:gd name="T6" fmla="*/ 448 w 589"/>
                <a:gd name="T7" fmla="*/ 527 h 564"/>
                <a:gd name="T8" fmla="*/ 399 w 589"/>
                <a:gd name="T9" fmla="*/ 538 h 564"/>
                <a:gd name="T10" fmla="*/ 361 w 589"/>
                <a:gd name="T11" fmla="*/ 535 h 564"/>
                <a:gd name="T12" fmla="*/ 345 w 589"/>
                <a:gd name="T13" fmla="*/ 550 h 564"/>
                <a:gd name="T14" fmla="*/ 330 w 589"/>
                <a:gd name="T15" fmla="*/ 535 h 564"/>
                <a:gd name="T16" fmla="*/ 307 w 589"/>
                <a:gd name="T17" fmla="*/ 512 h 564"/>
                <a:gd name="T18" fmla="*/ 274 w 589"/>
                <a:gd name="T19" fmla="*/ 532 h 564"/>
                <a:gd name="T20" fmla="*/ 267 w 589"/>
                <a:gd name="T21" fmla="*/ 512 h 564"/>
                <a:gd name="T22" fmla="*/ 252 w 589"/>
                <a:gd name="T23" fmla="*/ 486 h 564"/>
                <a:gd name="T24" fmla="*/ 217 w 589"/>
                <a:gd name="T25" fmla="*/ 472 h 564"/>
                <a:gd name="T26" fmla="*/ 208 w 589"/>
                <a:gd name="T27" fmla="*/ 476 h 564"/>
                <a:gd name="T28" fmla="*/ 197 w 589"/>
                <a:gd name="T29" fmla="*/ 445 h 564"/>
                <a:gd name="T30" fmla="*/ 197 w 589"/>
                <a:gd name="T31" fmla="*/ 445 h 564"/>
                <a:gd name="T32" fmla="*/ 181 w 589"/>
                <a:gd name="T33" fmla="*/ 446 h 564"/>
                <a:gd name="T34" fmla="*/ 148 w 589"/>
                <a:gd name="T35" fmla="*/ 428 h 564"/>
                <a:gd name="T36" fmla="*/ 148 w 589"/>
                <a:gd name="T37" fmla="*/ 428 h 564"/>
                <a:gd name="T38" fmla="*/ 148 w 589"/>
                <a:gd name="T39" fmla="*/ 452 h 564"/>
                <a:gd name="T40" fmla="*/ 131 w 589"/>
                <a:gd name="T41" fmla="*/ 462 h 564"/>
                <a:gd name="T42" fmla="*/ 120 w 589"/>
                <a:gd name="T43" fmla="*/ 411 h 564"/>
                <a:gd name="T44" fmla="*/ 75 w 589"/>
                <a:gd name="T45" fmla="*/ 392 h 564"/>
                <a:gd name="T46" fmla="*/ 74 w 589"/>
                <a:gd name="T47" fmla="*/ 392 h 564"/>
                <a:gd name="T48" fmla="*/ 54 w 589"/>
                <a:gd name="T49" fmla="*/ 383 h 564"/>
                <a:gd name="T50" fmla="*/ 51 w 589"/>
                <a:gd name="T51" fmla="*/ 383 h 564"/>
                <a:gd name="T52" fmla="*/ 52 w 589"/>
                <a:gd name="T53" fmla="*/ 327 h 564"/>
                <a:gd name="T54" fmla="*/ 39 w 589"/>
                <a:gd name="T55" fmla="*/ 313 h 564"/>
                <a:gd name="T56" fmla="*/ 25 w 589"/>
                <a:gd name="T57" fmla="*/ 228 h 564"/>
                <a:gd name="T58" fmla="*/ 1 w 589"/>
                <a:gd name="T59" fmla="*/ 185 h 564"/>
                <a:gd name="T60" fmla="*/ 0 w 589"/>
                <a:gd name="T61" fmla="*/ 175 h 564"/>
                <a:gd name="T62" fmla="*/ 15 w 589"/>
                <a:gd name="T63" fmla="*/ 160 h 564"/>
                <a:gd name="T64" fmla="*/ 12 w 589"/>
                <a:gd name="T65" fmla="*/ 137 h 564"/>
                <a:gd name="T66" fmla="*/ 15 w 589"/>
                <a:gd name="T67" fmla="*/ 105 h 564"/>
                <a:gd name="T68" fmla="*/ 27 w 589"/>
                <a:gd name="T69" fmla="*/ 92 h 564"/>
                <a:gd name="T70" fmla="*/ 33 w 589"/>
                <a:gd name="T71" fmla="*/ 73 h 564"/>
                <a:gd name="T72" fmla="*/ 119 w 589"/>
                <a:gd name="T73" fmla="*/ 48 h 564"/>
                <a:gd name="T74" fmla="*/ 148 w 589"/>
                <a:gd name="T75" fmla="*/ 24 h 564"/>
                <a:gd name="T76" fmla="*/ 174 w 589"/>
                <a:gd name="T77" fmla="*/ 11 h 564"/>
                <a:gd name="T78" fmla="*/ 245 w 589"/>
                <a:gd name="T79" fmla="*/ 0 h 564"/>
                <a:gd name="T80" fmla="*/ 266 w 589"/>
                <a:gd name="T81" fmla="*/ 23 h 564"/>
                <a:gd name="T82" fmla="*/ 243 w 589"/>
                <a:gd name="T83" fmla="*/ 10 h 564"/>
                <a:gd name="T84" fmla="*/ 266 w 589"/>
                <a:gd name="T85" fmla="*/ 47 h 564"/>
                <a:gd name="T86" fmla="*/ 296 w 589"/>
                <a:gd name="T87" fmla="*/ 55 h 564"/>
                <a:gd name="T88" fmla="*/ 415 w 589"/>
                <a:gd name="T89" fmla="*/ 50 h 564"/>
                <a:gd name="T90" fmla="*/ 529 w 589"/>
                <a:gd name="T91" fmla="*/ 58 h 564"/>
                <a:gd name="T92" fmla="*/ 568 w 589"/>
                <a:gd name="T93" fmla="*/ 199 h 564"/>
                <a:gd name="T94" fmla="*/ 531 w 589"/>
                <a:gd name="T95" fmla="*/ 240 h 564"/>
                <a:gd name="T96" fmla="*/ 553 w 589"/>
                <a:gd name="T97" fmla="*/ 267 h 564"/>
                <a:gd name="T98" fmla="*/ 559 w 589"/>
                <a:gd name="T99" fmla="*/ 339 h 564"/>
                <a:gd name="T100" fmla="*/ 586 w 589"/>
                <a:gd name="T101" fmla="*/ 39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9" h="564">
                  <a:moveTo>
                    <a:pt x="589" y="419"/>
                  </a:moveTo>
                  <a:lnTo>
                    <a:pt x="571" y="428"/>
                  </a:lnTo>
                  <a:lnTo>
                    <a:pt x="560" y="445"/>
                  </a:lnTo>
                  <a:lnTo>
                    <a:pt x="509" y="520"/>
                  </a:lnTo>
                  <a:lnTo>
                    <a:pt x="514" y="555"/>
                  </a:lnTo>
                  <a:lnTo>
                    <a:pt x="519" y="564"/>
                  </a:lnTo>
                  <a:lnTo>
                    <a:pt x="501" y="558"/>
                  </a:lnTo>
                  <a:lnTo>
                    <a:pt x="448" y="527"/>
                  </a:lnTo>
                  <a:lnTo>
                    <a:pt x="408" y="527"/>
                  </a:lnTo>
                  <a:lnTo>
                    <a:pt x="399" y="538"/>
                  </a:lnTo>
                  <a:lnTo>
                    <a:pt x="388" y="531"/>
                  </a:lnTo>
                  <a:lnTo>
                    <a:pt x="361" y="535"/>
                  </a:lnTo>
                  <a:lnTo>
                    <a:pt x="349" y="541"/>
                  </a:lnTo>
                  <a:lnTo>
                    <a:pt x="345" y="550"/>
                  </a:lnTo>
                  <a:lnTo>
                    <a:pt x="330" y="548"/>
                  </a:lnTo>
                  <a:lnTo>
                    <a:pt x="330" y="535"/>
                  </a:lnTo>
                  <a:lnTo>
                    <a:pt x="315" y="527"/>
                  </a:lnTo>
                  <a:lnTo>
                    <a:pt x="307" y="512"/>
                  </a:lnTo>
                  <a:lnTo>
                    <a:pt x="274" y="532"/>
                  </a:lnTo>
                  <a:lnTo>
                    <a:pt x="274" y="532"/>
                  </a:lnTo>
                  <a:lnTo>
                    <a:pt x="274" y="531"/>
                  </a:lnTo>
                  <a:lnTo>
                    <a:pt x="267" y="512"/>
                  </a:lnTo>
                  <a:lnTo>
                    <a:pt x="254" y="502"/>
                  </a:lnTo>
                  <a:lnTo>
                    <a:pt x="252" y="486"/>
                  </a:lnTo>
                  <a:lnTo>
                    <a:pt x="217" y="472"/>
                  </a:lnTo>
                  <a:lnTo>
                    <a:pt x="217" y="472"/>
                  </a:lnTo>
                  <a:lnTo>
                    <a:pt x="217" y="472"/>
                  </a:lnTo>
                  <a:lnTo>
                    <a:pt x="208" y="476"/>
                  </a:lnTo>
                  <a:lnTo>
                    <a:pt x="195" y="462"/>
                  </a:lnTo>
                  <a:lnTo>
                    <a:pt x="197" y="445"/>
                  </a:lnTo>
                  <a:lnTo>
                    <a:pt x="197" y="445"/>
                  </a:lnTo>
                  <a:lnTo>
                    <a:pt x="197" y="445"/>
                  </a:lnTo>
                  <a:lnTo>
                    <a:pt x="181" y="446"/>
                  </a:lnTo>
                  <a:lnTo>
                    <a:pt x="181" y="446"/>
                  </a:lnTo>
                  <a:lnTo>
                    <a:pt x="148" y="428"/>
                  </a:lnTo>
                  <a:lnTo>
                    <a:pt x="148" y="428"/>
                  </a:lnTo>
                  <a:lnTo>
                    <a:pt x="148" y="428"/>
                  </a:lnTo>
                  <a:lnTo>
                    <a:pt x="148" y="428"/>
                  </a:lnTo>
                  <a:lnTo>
                    <a:pt x="141" y="433"/>
                  </a:lnTo>
                  <a:lnTo>
                    <a:pt x="148" y="452"/>
                  </a:lnTo>
                  <a:lnTo>
                    <a:pt x="131" y="462"/>
                  </a:lnTo>
                  <a:lnTo>
                    <a:pt x="131" y="462"/>
                  </a:lnTo>
                  <a:lnTo>
                    <a:pt x="113" y="435"/>
                  </a:lnTo>
                  <a:lnTo>
                    <a:pt x="120" y="411"/>
                  </a:lnTo>
                  <a:lnTo>
                    <a:pt x="119" y="410"/>
                  </a:lnTo>
                  <a:lnTo>
                    <a:pt x="75" y="392"/>
                  </a:lnTo>
                  <a:lnTo>
                    <a:pt x="75" y="392"/>
                  </a:lnTo>
                  <a:lnTo>
                    <a:pt x="74" y="392"/>
                  </a:lnTo>
                  <a:lnTo>
                    <a:pt x="74" y="392"/>
                  </a:lnTo>
                  <a:lnTo>
                    <a:pt x="54" y="383"/>
                  </a:lnTo>
                  <a:lnTo>
                    <a:pt x="52" y="383"/>
                  </a:lnTo>
                  <a:lnTo>
                    <a:pt x="51" y="383"/>
                  </a:lnTo>
                  <a:lnTo>
                    <a:pt x="52" y="327"/>
                  </a:lnTo>
                  <a:lnTo>
                    <a:pt x="52" y="327"/>
                  </a:lnTo>
                  <a:lnTo>
                    <a:pt x="52" y="325"/>
                  </a:lnTo>
                  <a:lnTo>
                    <a:pt x="39" y="313"/>
                  </a:lnTo>
                  <a:lnTo>
                    <a:pt x="37" y="238"/>
                  </a:lnTo>
                  <a:lnTo>
                    <a:pt x="25" y="228"/>
                  </a:lnTo>
                  <a:lnTo>
                    <a:pt x="25" y="208"/>
                  </a:lnTo>
                  <a:lnTo>
                    <a:pt x="1" y="185"/>
                  </a:lnTo>
                  <a:lnTo>
                    <a:pt x="0" y="175"/>
                  </a:lnTo>
                  <a:lnTo>
                    <a:pt x="0" y="175"/>
                  </a:lnTo>
                  <a:lnTo>
                    <a:pt x="15" y="162"/>
                  </a:lnTo>
                  <a:lnTo>
                    <a:pt x="15" y="160"/>
                  </a:lnTo>
                  <a:lnTo>
                    <a:pt x="15" y="160"/>
                  </a:lnTo>
                  <a:lnTo>
                    <a:pt x="12" y="137"/>
                  </a:lnTo>
                  <a:lnTo>
                    <a:pt x="12" y="137"/>
                  </a:lnTo>
                  <a:lnTo>
                    <a:pt x="15" y="105"/>
                  </a:lnTo>
                  <a:lnTo>
                    <a:pt x="21" y="113"/>
                  </a:lnTo>
                  <a:lnTo>
                    <a:pt x="27" y="92"/>
                  </a:lnTo>
                  <a:lnTo>
                    <a:pt x="17" y="81"/>
                  </a:lnTo>
                  <a:lnTo>
                    <a:pt x="33" y="73"/>
                  </a:lnTo>
                  <a:lnTo>
                    <a:pt x="102" y="55"/>
                  </a:lnTo>
                  <a:lnTo>
                    <a:pt x="119" y="48"/>
                  </a:lnTo>
                  <a:lnTo>
                    <a:pt x="138" y="27"/>
                  </a:lnTo>
                  <a:lnTo>
                    <a:pt x="148" y="24"/>
                  </a:lnTo>
                  <a:lnTo>
                    <a:pt x="148" y="23"/>
                  </a:lnTo>
                  <a:lnTo>
                    <a:pt x="174" y="11"/>
                  </a:lnTo>
                  <a:lnTo>
                    <a:pt x="229" y="0"/>
                  </a:lnTo>
                  <a:lnTo>
                    <a:pt x="245" y="0"/>
                  </a:lnTo>
                  <a:lnTo>
                    <a:pt x="268" y="19"/>
                  </a:lnTo>
                  <a:lnTo>
                    <a:pt x="266" y="23"/>
                  </a:lnTo>
                  <a:lnTo>
                    <a:pt x="246" y="7"/>
                  </a:lnTo>
                  <a:lnTo>
                    <a:pt x="243" y="10"/>
                  </a:lnTo>
                  <a:lnTo>
                    <a:pt x="249" y="34"/>
                  </a:lnTo>
                  <a:lnTo>
                    <a:pt x="266" y="47"/>
                  </a:lnTo>
                  <a:lnTo>
                    <a:pt x="286" y="47"/>
                  </a:lnTo>
                  <a:lnTo>
                    <a:pt x="296" y="55"/>
                  </a:lnTo>
                  <a:lnTo>
                    <a:pt x="323" y="40"/>
                  </a:lnTo>
                  <a:lnTo>
                    <a:pt x="415" y="50"/>
                  </a:lnTo>
                  <a:lnTo>
                    <a:pt x="498" y="40"/>
                  </a:lnTo>
                  <a:lnTo>
                    <a:pt x="529" y="58"/>
                  </a:lnTo>
                  <a:lnTo>
                    <a:pt x="564" y="154"/>
                  </a:lnTo>
                  <a:lnTo>
                    <a:pt x="568" y="199"/>
                  </a:lnTo>
                  <a:lnTo>
                    <a:pt x="545" y="215"/>
                  </a:lnTo>
                  <a:lnTo>
                    <a:pt x="531" y="240"/>
                  </a:lnTo>
                  <a:lnTo>
                    <a:pt x="529" y="248"/>
                  </a:lnTo>
                  <a:lnTo>
                    <a:pt x="553" y="267"/>
                  </a:lnTo>
                  <a:lnTo>
                    <a:pt x="553" y="310"/>
                  </a:lnTo>
                  <a:lnTo>
                    <a:pt x="559" y="339"/>
                  </a:lnTo>
                  <a:lnTo>
                    <a:pt x="576" y="366"/>
                  </a:lnTo>
                  <a:lnTo>
                    <a:pt x="586" y="396"/>
                  </a:lnTo>
                  <a:lnTo>
                    <a:pt x="589" y="419"/>
                  </a:lnTo>
                  <a:close/>
                </a:path>
              </a:pathLst>
            </a:custGeom>
            <a:solidFill>
              <a:srgbClr val="E30311"/>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236" name="Freeform 107">
              <a:extLst>
                <a:ext uri="{FF2B5EF4-FFF2-40B4-BE49-F238E27FC236}">
                  <a16:creationId xmlns:a16="http://schemas.microsoft.com/office/drawing/2014/main" id="{93160226-A9BF-4886-9CDE-0B5A023C7051}"/>
                </a:ext>
              </a:extLst>
            </p:cNvPr>
            <p:cNvSpPr>
              <a:spLocks/>
            </p:cNvSpPr>
            <p:nvPr/>
          </p:nvSpPr>
          <p:spPr bwMode="auto">
            <a:xfrm>
              <a:off x="5513" y="2184"/>
              <a:ext cx="422" cy="277"/>
            </a:xfrm>
            <a:custGeom>
              <a:avLst/>
              <a:gdLst>
                <a:gd name="T0" fmla="*/ 422 w 422"/>
                <a:gd name="T1" fmla="*/ 46 h 277"/>
                <a:gd name="T2" fmla="*/ 406 w 422"/>
                <a:gd name="T3" fmla="*/ 66 h 277"/>
                <a:gd name="T4" fmla="*/ 391 w 422"/>
                <a:gd name="T5" fmla="*/ 67 h 277"/>
                <a:gd name="T6" fmla="*/ 377 w 422"/>
                <a:gd name="T7" fmla="*/ 76 h 277"/>
                <a:gd name="T8" fmla="*/ 371 w 422"/>
                <a:gd name="T9" fmla="*/ 91 h 277"/>
                <a:gd name="T10" fmla="*/ 343 w 422"/>
                <a:gd name="T11" fmla="*/ 157 h 277"/>
                <a:gd name="T12" fmla="*/ 319 w 422"/>
                <a:gd name="T13" fmla="*/ 216 h 277"/>
                <a:gd name="T14" fmla="*/ 296 w 422"/>
                <a:gd name="T15" fmla="*/ 217 h 277"/>
                <a:gd name="T16" fmla="*/ 288 w 422"/>
                <a:gd name="T17" fmla="*/ 229 h 277"/>
                <a:gd name="T18" fmla="*/ 258 w 422"/>
                <a:gd name="T19" fmla="*/ 231 h 277"/>
                <a:gd name="T20" fmla="*/ 223 w 422"/>
                <a:gd name="T21" fmla="*/ 232 h 277"/>
                <a:gd name="T22" fmla="*/ 207 w 422"/>
                <a:gd name="T23" fmla="*/ 249 h 277"/>
                <a:gd name="T24" fmla="*/ 190 w 422"/>
                <a:gd name="T25" fmla="*/ 248 h 277"/>
                <a:gd name="T26" fmla="*/ 179 w 422"/>
                <a:gd name="T27" fmla="*/ 259 h 277"/>
                <a:gd name="T28" fmla="*/ 165 w 422"/>
                <a:gd name="T29" fmla="*/ 260 h 277"/>
                <a:gd name="T30" fmla="*/ 146 w 422"/>
                <a:gd name="T31" fmla="*/ 277 h 277"/>
                <a:gd name="T32" fmla="*/ 110 w 422"/>
                <a:gd name="T33" fmla="*/ 276 h 277"/>
                <a:gd name="T34" fmla="*/ 88 w 422"/>
                <a:gd name="T35" fmla="*/ 261 h 277"/>
                <a:gd name="T36" fmla="*/ 74 w 422"/>
                <a:gd name="T37" fmla="*/ 257 h 277"/>
                <a:gd name="T38" fmla="*/ 39 w 422"/>
                <a:gd name="T39" fmla="*/ 225 h 277"/>
                <a:gd name="T40" fmla="*/ 18 w 422"/>
                <a:gd name="T41" fmla="*/ 208 h 277"/>
                <a:gd name="T42" fmla="*/ 8 w 422"/>
                <a:gd name="T43" fmla="*/ 181 h 277"/>
                <a:gd name="T44" fmla="*/ 7 w 422"/>
                <a:gd name="T45" fmla="*/ 175 h 277"/>
                <a:gd name="T46" fmla="*/ 0 w 422"/>
                <a:gd name="T47" fmla="*/ 177 h 277"/>
                <a:gd name="T48" fmla="*/ 9 w 422"/>
                <a:gd name="T49" fmla="*/ 162 h 277"/>
                <a:gd name="T50" fmla="*/ 18 w 422"/>
                <a:gd name="T51" fmla="*/ 160 h 277"/>
                <a:gd name="T52" fmla="*/ 19 w 422"/>
                <a:gd name="T53" fmla="*/ 147 h 277"/>
                <a:gd name="T54" fmla="*/ 14 w 422"/>
                <a:gd name="T55" fmla="*/ 142 h 277"/>
                <a:gd name="T56" fmla="*/ 28 w 422"/>
                <a:gd name="T57" fmla="*/ 116 h 277"/>
                <a:gd name="T58" fmla="*/ 30 w 422"/>
                <a:gd name="T59" fmla="*/ 108 h 277"/>
                <a:gd name="T60" fmla="*/ 19 w 422"/>
                <a:gd name="T61" fmla="*/ 99 h 277"/>
                <a:gd name="T62" fmla="*/ 26 w 422"/>
                <a:gd name="T63" fmla="*/ 93 h 277"/>
                <a:gd name="T64" fmla="*/ 31 w 422"/>
                <a:gd name="T65" fmla="*/ 95 h 277"/>
                <a:gd name="T66" fmla="*/ 54 w 422"/>
                <a:gd name="T67" fmla="*/ 95 h 277"/>
                <a:gd name="T68" fmla="*/ 54 w 422"/>
                <a:gd name="T69" fmla="*/ 95 h 277"/>
                <a:gd name="T70" fmla="*/ 56 w 422"/>
                <a:gd name="T71" fmla="*/ 95 h 277"/>
                <a:gd name="T72" fmla="*/ 57 w 422"/>
                <a:gd name="T73" fmla="*/ 65 h 277"/>
                <a:gd name="T74" fmla="*/ 89 w 422"/>
                <a:gd name="T75" fmla="*/ 83 h 277"/>
                <a:gd name="T76" fmla="*/ 99 w 422"/>
                <a:gd name="T77" fmla="*/ 90 h 277"/>
                <a:gd name="T78" fmla="*/ 110 w 422"/>
                <a:gd name="T79" fmla="*/ 90 h 277"/>
                <a:gd name="T80" fmla="*/ 138 w 422"/>
                <a:gd name="T81" fmla="*/ 91 h 277"/>
                <a:gd name="T82" fmla="*/ 163 w 422"/>
                <a:gd name="T83" fmla="*/ 80 h 277"/>
                <a:gd name="T84" fmla="*/ 161 w 422"/>
                <a:gd name="T85" fmla="*/ 60 h 277"/>
                <a:gd name="T86" fmla="*/ 173 w 422"/>
                <a:gd name="T87" fmla="*/ 57 h 277"/>
                <a:gd name="T88" fmla="*/ 200 w 422"/>
                <a:gd name="T89" fmla="*/ 56 h 277"/>
                <a:gd name="T90" fmla="*/ 208 w 422"/>
                <a:gd name="T91" fmla="*/ 40 h 277"/>
                <a:gd name="T92" fmla="*/ 229 w 422"/>
                <a:gd name="T93" fmla="*/ 48 h 277"/>
                <a:gd name="T94" fmla="*/ 242 w 422"/>
                <a:gd name="T95" fmla="*/ 40 h 277"/>
                <a:gd name="T96" fmla="*/ 257 w 422"/>
                <a:gd name="T97" fmla="*/ 33 h 277"/>
                <a:gd name="T98" fmla="*/ 263 w 422"/>
                <a:gd name="T99" fmla="*/ 16 h 277"/>
                <a:gd name="T100" fmla="*/ 269 w 422"/>
                <a:gd name="T101" fmla="*/ 5 h 277"/>
                <a:gd name="T102" fmla="*/ 303 w 422"/>
                <a:gd name="T103" fmla="*/ 9 h 277"/>
                <a:gd name="T104" fmla="*/ 321 w 422"/>
                <a:gd name="T105" fmla="*/ 0 h 277"/>
                <a:gd name="T106" fmla="*/ 343 w 422"/>
                <a:gd name="T107" fmla="*/ 17 h 277"/>
                <a:gd name="T108" fmla="*/ 369 w 422"/>
                <a:gd name="T109" fmla="*/ 9 h 277"/>
                <a:gd name="T110" fmla="*/ 380 w 422"/>
                <a:gd name="T111" fmla="*/ 20 h 277"/>
                <a:gd name="T112" fmla="*/ 400 w 422"/>
                <a:gd name="T113" fmla="*/ 39 h 277"/>
                <a:gd name="T114" fmla="*/ 416 w 422"/>
                <a:gd name="T115" fmla="*/ 39 h 277"/>
                <a:gd name="T116" fmla="*/ 422 w 422"/>
                <a:gd name="T117" fmla="*/ 4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2" h="277">
                  <a:moveTo>
                    <a:pt x="422" y="46"/>
                  </a:moveTo>
                  <a:lnTo>
                    <a:pt x="406" y="66"/>
                  </a:lnTo>
                  <a:lnTo>
                    <a:pt x="391" y="67"/>
                  </a:lnTo>
                  <a:lnTo>
                    <a:pt x="377" y="76"/>
                  </a:lnTo>
                  <a:lnTo>
                    <a:pt x="371" y="91"/>
                  </a:lnTo>
                  <a:lnTo>
                    <a:pt x="343" y="157"/>
                  </a:lnTo>
                  <a:lnTo>
                    <a:pt x="319" y="216"/>
                  </a:lnTo>
                  <a:lnTo>
                    <a:pt x="296" y="217"/>
                  </a:lnTo>
                  <a:lnTo>
                    <a:pt x="288" y="229"/>
                  </a:lnTo>
                  <a:lnTo>
                    <a:pt x="258" y="231"/>
                  </a:lnTo>
                  <a:lnTo>
                    <a:pt x="223" y="232"/>
                  </a:lnTo>
                  <a:lnTo>
                    <a:pt x="207" y="249"/>
                  </a:lnTo>
                  <a:lnTo>
                    <a:pt x="190" y="248"/>
                  </a:lnTo>
                  <a:lnTo>
                    <a:pt x="179" y="259"/>
                  </a:lnTo>
                  <a:lnTo>
                    <a:pt x="165" y="260"/>
                  </a:lnTo>
                  <a:lnTo>
                    <a:pt x="146" y="277"/>
                  </a:lnTo>
                  <a:lnTo>
                    <a:pt x="110" y="276"/>
                  </a:lnTo>
                  <a:lnTo>
                    <a:pt x="88" y="261"/>
                  </a:lnTo>
                  <a:lnTo>
                    <a:pt x="74" y="257"/>
                  </a:lnTo>
                  <a:lnTo>
                    <a:pt x="39" y="225"/>
                  </a:lnTo>
                  <a:lnTo>
                    <a:pt x="18" y="208"/>
                  </a:lnTo>
                  <a:lnTo>
                    <a:pt x="8" y="181"/>
                  </a:lnTo>
                  <a:lnTo>
                    <a:pt x="7" y="175"/>
                  </a:lnTo>
                  <a:lnTo>
                    <a:pt x="0" y="177"/>
                  </a:lnTo>
                  <a:lnTo>
                    <a:pt x="9" y="162"/>
                  </a:lnTo>
                  <a:lnTo>
                    <a:pt x="18" y="160"/>
                  </a:lnTo>
                  <a:lnTo>
                    <a:pt x="19" y="147"/>
                  </a:lnTo>
                  <a:lnTo>
                    <a:pt x="14" y="142"/>
                  </a:lnTo>
                  <a:lnTo>
                    <a:pt x="28" y="116"/>
                  </a:lnTo>
                  <a:lnTo>
                    <a:pt x="30" y="108"/>
                  </a:lnTo>
                  <a:lnTo>
                    <a:pt x="19" y="99"/>
                  </a:lnTo>
                  <a:lnTo>
                    <a:pt x="26" y="93"/>
                  </a:lnTo>
                  <a:lnTo>
                    <a:pt x="31" y="95"/>
                  </a:lnTo>
                  <a:lnTo>
                    <a:pt x="54" y="95"/>
                  </a:lnTo>
                  <a:lnTo>
                    <a:pt x="54" y="95"/>
                  </a:lnTo>
                  <a:lnTo>
                    <a:pt x="56" y="95"/>
                  </a:lnTo>
                  <a:lnTo>
                    <a:pt x="57" y="65"/>
                  </a:lnTo>
                  <a:lnTo>
                    <a:pt x="89" y="83"/>
                  </a:lnTo>
                  <a:lnTo>
                    <a:pt x="99" y="90"/>
                  </a:lnTo>
                  <a:lnTo>
                    <a:pt x="110" y="90"/>
                  </a:lnTo>
                  <a:lnTo>
                    <a:pt x="138" y="91"/>
                  </a:lnTo>
                  <a:lnTo>
                    <a:pt x="163" y="80"/>
                  </a:lnTo>
                  <a:lnTo>
                    <a:pt x="161" y="60"/>
                  </a:lnTo>
                  <a:lnTo>
                    <a:pt x="173" y="57"/>
                  </a:lnTo>
                  <a:lnTo>
                    <a:pt x="200" y="56"/>
                  </a:lnTo>
                  <a:lnTo>
                    <a:pt x="208" y="40"/>
                  </a:lnTo>
                  <a:lnTo>
                    <a:pt x="229" y="48"/>
                  </a:lnTo>
                  <a:lnTo>
                    <a:pt x="242" y="40"/>
                  </a:lnTo>
                  <a:lnTo>
                    <a:pt x="257" y="33"/>
                  </a:lnTo>
                  <a:lnTo>
                    <a:pt x="263" y="16"/>
                  </a:lnTo>
                  <a:lnTo>
                    <a:pt x="269" y="5"/>
                  </a:lnTo>
                  <a:lnTo>
                    <a:pt x="303" y="9"/>
                  </a:lnTo>
                  <a:lnTo>
                    <a:pt x="321" y="0"/>
                  </a:lnTo>
                  <a:lnTo>
                    <a:pt x="343" y="17"/>
                  </a:lnTo>
                  <a:lnTo>
                    <a:pt x="369" y="9"/>
                  </a:lnTo>
                  <a:lnTo>
                    <a:pt x="380" y="20"/>
                  </a:lnTo>
                  <a:lnTo>
                    <a:pt x="400" y="39"/>
                  </a:lnTo>
                  <a:lnTo>
                    <a:pt x="416" y="39"/>
                  </a:lnTo>
                  <a:lnTo>
                    <a:pt x="422" y="46"/>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7" name="Freeform 108">
              <a:extLst>
                <a:ext uri="{FF2B5EF4-FFF2-40B4-BE49-F238E27FC236}">
                  <a16:creationId xmlns:a16="http://schemas.microsoft.com/office/drawing/2014/main" id="{8D314DE9-1167-4F12-A97B-22B8C444F81B}"/>
                </a:ext>
              </a:extLst>
            </p:cNvPr>
            <p:cNvSpPr>
              <a:spLocks/>
            </p:cNvSpPr>
            <p:nvPr/>
          </p:nvSpPr>
          <p:spPr bwMode="auto">
            <a:xfrm>
              <a:off x="5771" y="2171"/>
              <a:ext cx="638" cy="457"/>
            </a:xfrm>
            <a:custGeom>
              <a:avLst/>
              <a:gdLst>
                <a:gd name="T0" fmla="*/ 638 w 638"/>
                <a:gd name="T1" fmla="*/ 240 h 457"/>
                <a:gd name="T2" fmla="*/ 633 w 638"/>
                <a:gd name="T3" fmla="*/ 293 h 457"/>
                <a:gd name="T4" fmla="*/ 611 w 638"/>
                <a:gd name="T5" fmla="*/ 298 h 457"/>
                <a:gd name="T6" fmla="*/ 605 w 638"/>
                <a:gd name="T7" fmla="*/ 280 h 457"/>
                <a:gd name="T8" fmla="*/ 593 w 638"/>
                <a:gd name="T9" fmla="*/ 283 h 457"/>
                <a:gd name="T10" fmla="*/ 593 w 638"/>
                <a:gd name="T11" fmla="*/ 303 h 457"/>
                <a:gd name="T12" fmla="*/ 590 w 638"/>
                <a:gd name="T13" fmla="*/ 324 h 457"/>
                <a:gd name="T14" fmla="*/ 587 w 638"/>
                <a:gd name="T15" fmla="*/ 346 h 457"/>
                <a:gd name="T16" fmla="*/ 591 w 638"/>
                <a:gd name="T17" fmla="*/ 405 h 457"/>
                <a:gd name="T18" fmla="*/ 585 w 638"/>
                <a:gd name="T19" fmla="*/ 404 h 457"/>
                <a:gd name="T20" fmla="*/ 490 w 638"/>
                <a:gd name="T21" fmla="*/ 387 h 457"/>
                <a:gd name="T22" fmla="*/ 478 w 638"/>
                <a:gd name="T23" fmla="*/ 384 h 457"/>
                <a:gd name="T24" fmla="*/ 435 w 638"/>
                <a:gd name="T25" fmla="*/ 403 h 457"/>
                <a:gd name="T26" fmla="*/ 391 w 638"/>
                <a:gd name="T27" fmla="*/ 447 h 457"/>
                <a:gd name="T28" fmla="*/ 313 w 638"/>
                <a:gd name="T29" fmla="*/ 450 h 457"/>
                <a:gd name="T30" fmla="*/ 302 w 638"/>
                <a:gd name="T31" fmla="*/ 457 h 457"/>
                <a:gd name="T32" fmla="*/ 290 w 638"/>
                <a:gd name="T33" fmla="*/ 457 h 457"/>
                <a:gd name="T34" fmla="*/ 201 w 638"/>
                <a:gd name="T35" fmla="*/ 456 h 457"/>
                <a:gd name="T36" fmla="*/ 199 w 638"/>
                <a:gd name="T37" fmla="*/ 440 h 457"/>
                <a:gd name="T38" fmla="*/ 208 w 638"/>
                <a:gd name="T39" fmla="*/ 432 h 457"/>
                <a:gd name="T40" fmla="*/ 174 w 638"/>
                <a:gd name="T41" fmla="*/ 407 h 457"/>
                <a:gd name="T42" fmla="*/ 167 w 638"/>
                <a:gd name="T43" fmla="*/ 403 h 457"/>
                <a:gd name="T44" fmla="*/ 185 w 638"/>
                <a:gd name="T45" fmla="*/ 384 h 457"/>
                <a:gd name="T46" fmla="*/ 172 w 638"/>
                <a:gd name="T47" fmla="*/ 375 h 457"/>
                <a:gd name="T48" fmla="*/ 166 w 638"/>
                <a:gd name="T49" fmla="*/ 371 h 457"/>
                <a:gd name="T50" fmla="*/ 143 w 638"/>
                <a:gd name="T51" fmla="*/ 395 h 457"/>
                <a:gd name="T52" fmla="*/ 88 w 638"/>
                <a:gd name="T53" fmla="*/ 352 h 457"/>
                <a:gd name="T54" fmla="*/ 96 w 638"/>
                <a:gd name="T55" fmla="*/ 336 h 457"/>
                <a:gd name="T56" fmla="*/ 48 w 638"/>
                <a:gd name="T57" fmla="*/ 314 h 457"/>
                <a:gd name="T58" fmla="*/ 44 w 638"/>
                <a:gd name="T59" fmla="*/ 284 h 457"/>
                <a:gd name="T60" fmla="*/ 17 w 638"/>
                <a:gd name="T61" fmla="*/ 270 h 457"/>
                <a:gd name="T62" fmla="*/ 0 w 638"/>
                <a:gd name="T63" fmla="*/ 244 h 457"/>
                <a:gd name="T64" fmla="*/ 30 w 638"/>
                <a:gd name="T65" fmla="*/ 242 h 457"/>
                <a:gd name="T66" fmla="*/ 38 w 638"/>
                <a:gd name="T67" fmla="*/ 230 h 457"/>
                <a:gd name="T68" fmla="*/ 61 w 638"/>
                <a:gd name="T69" fmla="*/ 229 h 457"/>
                <a:gd name="T70" fmla="*/ 61 w 638"/>
                <a:gd name="T71" fmla="*/ 229 h 457"/>
                <a:gd name="T72" fmla="*/ 86 w 638"/>
                <a:gd name="T73" fmla="*/ 170 h 457"/>
                <a:gd name="T74" fmla="*/ 92 w 638"/>
                <a:gd name="T75" fmla="*/ 155 h 457"/>
                <a:gd name="T76" fmla="*/ 114 w 638"/>
                <a:gd name="T77" fmla="*/ 104 h 457"/>
                <a:gd name="T78" fmla="*/ 119 w 638"/>
                <a:gd name="T79" fmla="*/ 89 h 457"/>
                <a:gd name="T80" fmla="*/ 133 w 638"/>
                <a:gd name="T81" fmla="*/ 80 h 457"/>
                <a:gd name="T82" fmla="*/ 148 w 638"/>
                <a:gd name="T83" fmla="*/ 79 h 457"/>
                <a:gd name="T84" fmla="*/ 164 w 638"/>
                <a:gd name="T85" fmla="*/ 59 h 457"/>
                <a:gd name="T86" fmla="*/ 172 w 638"/>
                <a:gd name="T87" fmla="*/ 61 h 457"/>
                <a:gd name="T88" fmla="*/ 171 w 638"/>
                <a:gd name="T89" fmla="*/ 46 h 457"/>
                <a:gd name="T90" fmla="*/ 195 w 638"/>
                <a:gd name="T91" fmla="*/ 56 h 457"/>
                <a:gd name="T92" fmla="*/ 264 w 638"/>
                <a:gd name="T93" fmla="*/ 53 h 457"/>
                <a:gd name="T94" fmla="*/ 290 w 638"/>
                <a:gd name="T95" fmla="*/ 68 h 457"/>
                <a:gd name="T96" fmla="*/ 309 w 638"/>
                <a:gd name="T97" fmla="*/ 63 h 457"/>
                <a:gd name="T98" fmla="*/ 316 w 638"/>
                <a:gd name="T99" fmla="*/ 42 h 457"/>
                <a:gd name="T100" fmla="*/ 367 w 638"/>
                <a:gd name="T101" fmla="*/ 34 h 457"/>
                <a:gd name="T102" fmla="*/ 378 w 638"/>
                <a:gd name="T103" fmla="*/ 11 h 457"/>
                <a:gd name="T104" fmla="*/ 401 w 638"/>
                <a:gd name="T105" fmla="*/ 0 h 457"/>
                <a:gd name="T106" fmla="*/ 464 w 638"/>
                <a:gd name="T107" fmla="*/ 69 h 457"/>
                <a:gd name="T108" fmla="*/ 520 w 638"/>
                <a:gd name="T109" fmla="*/ 136 h 457"/>
                <a:gd name="T110" fmla="*/ 524 w 638"/>
                <a:gd name="T111" fmla="*/ 183 h 457"/>
                <a:gd name="T112" fmla="*/ 527 w 638"/>
                <a:gd name="T113" fmla="*/ 222 h 457"/>
                <a:gd name="T114" fmla="*/ 527 w 638"/>
                <a:gd name="T115" fmla="*/ 238 h 457"/>
                <a:gd name="T116" fmla="*/ 539 w 638"/>
                <a:gd name="T117" fmla="*/ 247 h 457"/>
                <a:gd name="T118" fmla="*/ 556 w 638"/>
                <a:gd name="T119" fmla="*/ 261 h 457"/>
                <a:gd name="T120" fmla="*/ 578 w 638"/>
                <a:gd name="T121" fmla="*/ 261 h 457"/>
                <a:gd name="T122" fmla="*/ 621 w 638"/>
                <a:gd name="T123" fmla="*/ 232 h 457"/>
                <a:gd name="T124" fmla="*/ 638 w 638"/>
                <a:gd name="T125" fmla="*/ 24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8" h="457">
                  <a:moveTo>
                    <a:pt x="638" y="240"/>
                  </a:moveTo>
                  <a:lnTo>
                    <a:pt x="633" y="293"/>
                  </a:lnTo>
                  <a:lnTo>
                    <a:pt x="611" y="298"/>
                  </a:lnTo>
                  <a:lnTo>
                    <a:pt x="605" y="280"/>
                  </a:lnTo>
                  <a:lnTo>
                    <a:pt x="593" y="283"/>
                  </a:lnTo>
                  <a:lnTo>
                    <a:pt x="593" y="303"/>
                  </a:lnTo>
                  <a:lnTo>
                    <a:pt x="590" y="324"/>
                  </a:lnTo>
                  <a:lnTo>
                    <a:pt x="587" y="346"/>
                  </a:lnTo>
                  <a:lnTo>
                    <a:pt x="591" y="405"/>
                  </a:lnTo>
                  <a:lnTo>
                    <a:pt x="585" y="404"/>
                  </a:lnTo>
                  <a:lnTo>
                    <a:pt x="490" y="387"/>
                  </a:lnTo>
                  <a:lnTo>
                    <a:pt x="478" y="384"/>
                  </a:lnTo>
                  <a:lnTo>
                    <a:pt x="435" y="403"/>
                  </a:lnTo>
                  <a:lnTo>
                    <a:pt x="391" y="447"/>
                  </a:lnTo>
                  <a:lnTo>
                    <a:pt x="313" y="450"/>
                  </a:lnTo>
                  <a:lnTo>
                    <a:pt x="302" y="457"/>
                  </a:lnTo>
                  <a:lnTo>
                    <a:pt x="290" y="457"/>
                  </a:lnTo>
                  <a:lnTo>
                    <a:pt x="201" y="456"/>
                  </a:lnTo>
                  <a:lnTo>
                    <a:pt x="199" y="440"/>
                  </a:lnTo>
                  <a:lnTo>
                    <a:pt x="208" y="432"/>
                  </a:lnTo>
                  <a:lnTo>
                    <a:pt x="174" y="407"/>
                  </a:lnTo>
                  <a:lnTo>
                    <a:pt x="167" y="403"/>
                  </a:lnTo>
                  <a:lnTo>
                    <a:pt x="185" y="384"/>
                  </a:lnTo>
                  <a:lnTo>
                    <a:pt x="172" y="375"/>
                  </a:lnTo>
                  <a:lnTo>
                    <a:pt x="166" y="371"/>
                  </a:lnTo>
                  <a:lnTo>
                    <a:pt x="143" y="395"/>
                  </a:lnTo>
                  <a:lnTo>
                    <a:pt x="88" y="352"/>
                  </a:lnTo>
                  <a:lnTo>
                    <a:pt x="96" y="336"/>
                  </a:lnTo>
                  <a:lnTo>
                    <a:pt x="48" y="314"/>
                  </a:lnTo>
                  <a:lnTo>
                    <a:pt x="44" y="284"/>
                  </a:lnTo>
                  <a:lnTo>
                    <a:pt x="17" y="270"/>
                  </a:lnTo>
                  <a:lnTo>
                    <a:pt x="0" y="244"/>
                  </a:lnTo>
                  <a:lnTo>
                    <a:pt x="30" y="242"/>
                  </a:lnTo>
                  <a:lnTo>
                    <a:pt x="38" y="230"/>
                  </a:lnTo>
                  <a:lnTo>
                    <a:pt x="61" y="229"/>
                  </a:lnTo>
                  <a:lnTo>
                    <a:pt x="61" y="229"/>
                  </a:lnTo>
                  <a:lnTo>
                    <a:pt x="86" y="170"/>
                  </a:lnTo>
                  <a:lnTo>
                    <a:pt x="92" y="155"/>
                  </a:lnTo>
                  <a:lnTo>
                    <a:pt x="114" y="104"/>
                  </a:lnTo>
                  <a:lnTo>
                    <a:pt x="119" y="89"/>
                  </a:lnTo>
                  <a:lnTo>
                    <a:pt x="133" y="80"/>
                  </a:lnTo>
                  <a:lnTo>
                    <a:pt x="148" y="79"/>
                  </a:lnTo>
                  <a:lnTo>
                    <a:pt x="164" y="59"/>
                  </a:lnTo>
                  <a:lnTo>
                    <a:pt x="172" y="61"/>
                  </a:lnTo>
                  <a:lnTo>
                    <a:pt x="171" y="46"/>
                  </a:lnTo>
                  <a:lnTo>
                    <a:pt x="195" y="56"/>
                  </a:lnTo>
                  <a:lnTo>
                    <a:pt x="264" y="53"/>
                  </a:lnTo>
                  <a:lnTo>
                    <a:pt x="290" y="68"/>
                  </a:lnTo>
                  <a:lnTo>
                    <a:pt x="309" y="63"/>
                  </a:lnTo>
                  <a:lnTo>
                    <a:pt x="316" y="42"/>
                  </a:lnTo>
                  <a:lnTo>
                    <a:pt x="367" y="34"/>
                  </a:lnTo>
                  <a:lnTo>
                    <a:pt x="378" y="11"/>
                  </a:lnTo>
                  <a:lnTo>
                    <a:pt x="401" y="0"/>
                  </a:lnTo>
                  <a:lnTo>
                    <a:pt x="464" y="69"/>
                  </a:lnTo>
                  <a:lnTo>
                    <a:pt x="520" y="136"/>
                  </a:lnTo>
                  <a:lnTo>
                    <a:pt x="524" y="183"/>
                  </a:lnTo>
                  <a:lnTo>
                    <a:pt x="527" y="222"/>
                  </a:lnTo>
                  <a:lnTo>
                    <a:pt x="527" y="238"/>
                  </a:lnTo>
                  <a:lnTo>
                    <a:pt x="539" y="247"/>
                  </a:lnTo>
                  <a:lnTo>
                    <a:pt x="556" y="261"/>
                  </a:lnTo>
                  <a:lnTo>
                    <a:pt x="578" y="261"/>
                  </a:lnTo>
                  <a:lnTo>
                    <a:pt x="621" y="232"/>
                  </a:lnTo>
                  <a:lnTo>
                    <a:pt x="638" y="240"/>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8" name="Freeform 109">
              <a:extLst>
                <a:ext uri="{FF2B5EF4-FFF2-40B4-BE49-F238E27FC236}">
                  <a16:creationId xmlns:a16="http://schemas.microsoft.com/office/drawing/2014/main" id="{07968D4E-B1F1-4390-A152-6C24FD12AE95}"/>
                </a:ext>
              </a:extLst>
            </p:cNvPr>
            <p:cNvSpPr>
              <a:spLocks/>
            </p:cNvSpPr>
            <p:nvPr/>
          </p:nvSpPr>
          <p:spPr bwMode="auto">
            <a:xfrm>
              <a:off x="5550" y="2100"/>
              <a:ext cx="353" cy="175"/>
            </a:xfrm>
            <a:custGeom>
              <a:avLst/>
              <a:gdLst>
                <a:gd name="T0" fmla="*/ 345 w 353"/>
                <a:gd name="T1" fmla="*/ 67 h 175"/>
                <a:gd name="T2" fmla="*/ 346 w 353"/>
                <a:gd name="T3" fmla="*/ 67 h 175"/>
                <a:gd name="T4" fmla="*/ 332 w 353"/>
                <a:gd name="T5" fmla="*/ 93 h 175"/>
                <a:gd name="T6" fmla="*/ 306 w 353"/>
                <a:gd name="T7" fmla="*/ 101 h 175"/>
                <a:gd name="T8" fmla="*/ 284 w 353"/>
                <a:gd name="T9" fmla="*/ 84 h 175"/>
                <a:gd name="T10" fmla="*/ 266 w 353"/>
                <a:gd name="T11" fmla="*/ 93 h 175"/>
                <a:gd name="T12" fmla="*/ 232 w 353"/>
                <a:gd name="T13" fmla="*/ 89 h 175"/>
                <a:gd name="T14" fmla="*/ 226 w 353"/>
                <a:gd name="T15" fmla="*/ 100 h 175"/>
                <a:gd name="T16" fmla="*/ 220 w 353"/>
                <a:gd name="T17" fmla="*/ 117 h 175"/>
                <a:gd name="T18" fmla="*/ 205 w 353"/>
                <a:gd name="T19" fmla="*/ 124 h 175"/>
                <a:gd name="T20" fmla="*/ 192 w 353"/>
                <a:gd name="T21" fmla="*/ 132 h 175"/>
                <a:gd name="T22" fmla="*/ 171 w 353"/>
                <a:gd name="T23" fmla="*/ 124 h 175"/>
                <a:gd name="T24" fmla="*/ 163 w 353"/>
                <a:gd name="T25" fmla="*/ 140 h 175"/>
                <a:gd name="T26" fmla="*/ 137 w 353"/>
                <a:gd name="T27" fmla="*/ 141 h 175"/>
                <a:gd name="T28" fmla="*/ 124 w 353"/>
                <a:gd name="T29" fmla="*/ 144 h 175"/>
                <a:gd name="T30" fmla="*/ 126 w 353"/>
                <a:gd name="T31" fmla="*/ 164 h 175"/>
                <a:gd name="T32" fmla="*/ 101 w 353"/>
                <a:gd name="T33" fmla="*/ 175 h 175"/>
                <a:gd name="T34" fmla="*/ 73 w 353"/>
                <a:gd name="T35" fmla="*/ 174 h 175"/>
                <a:gd name="T36" fmla="*/ 62 w 353"/>
                <a:gd name="T37" fmla="*/ 174 h 175"/>
                <a:gd name="T38" fmla="*/ 52 w 353"/>
                <a:gd name="T39" fmla="*/ 167 h 175"/>
                <a:gd name="T40" fmla="*/ 20 w 353"/>
                <a:gd name="T41" fmla="*/ 149 h 175"/>
                <a:gd name="T42" fmla="*/ 16 w 353"/>
                <a:gd name="T43" fmla="*/ 144 h 175"/>
                <a:gd name="T44" fmla="*/ 0 w 353"/>
                <a:gd name="T45" fmla="*/ 113 h 175"/>
                <a:gd name="T46" fmla="*/ 8 w 353"/>
                <a:gd name="T47" fmla="*/ 90 h 175"/>
                <a:gd name="T48" fmla="*/ 9 w 353"/>
                <a:gd name="T49" fmla="*/ 89 h 175"/>
                <a:gd name="T50" fmla="*/ 22 w 353"/>
                <a:gd name="T51" fmla="*/ 72 h 175"/>
                <a:gd name="T52" fmla="*/ 50 w 353"/>
                <a:gd name="T53" fmla="*/ 73 h 175"/>
                <a:gd name="T54" fmla="*/ 78 w 353"/>
                <a:gd name="T55" fmla="*/ 50 h 175"/>
                <a:gd name="T56" fmla="*/ 78 w 353"/>
                <a:gd name="T57" fmla="*/ 50 h 175"/>
                <a:gd name="T58" fmla="*/ 78 w 353"/>
                <a:gd name="T59" fmla="*/ 50 h 175"/>
                <a:gd name="T60" fmla="*/ 78 w 353"/>
                <a:gd name="T61" fmla="*/ 35 h 175"/>
                <a:gd name="T62" fmla="*/ 85 w 353"/>
                <a:gd name="T63" fmla="*/ 32 h 175"/>
                <a:gd name="T64" fmla="*/ 108 w 353"/>
                <a:gd name="T65" fmla="*/ 20 h 175"/>
                <a:gd name="T66" fmla="*/ 141 w 353"/>
                <a:gd name="T67" fmla="*/ 0 h 175"/>
                <a:gd name="T68" fmla="*/ 149 w 353"/>
                <a:gd name="T69" fmla="*/ 15 h 175"/>
                <a:gd name="T70" fmla="*/ 164 w 353"/>
                <a:gd name="T71" fmla="*/ 23 h 175"/>
                <a:gd name="T72" fmla="*/ 164 w 353"/>
                <a:gd name="T73" fmla="*/ 36 h 175"/>
                <a:gd name="T74" fmla="*/ 179 w 353"/>
                <a:gd name="T75" fmla="*/ 38 h 175"/>
                <a:gd name="T76" fmla="*/ 183 w 353"/>
                <a:gd name="T77" fmla="*/ 29 h 175"/>
                <a:gd name="T78" fmla="*/ 195 w 353"/>
                <a:gd name="T79" fmla="*/ 23 h 175"/>
                <a:gd name="T80" fmla="*/ 222 w 353"/>
                <a:gd name="T81" fmla="*/ 19 h 175"/>
                <a:gd name="T82" fmla="*/ 233 w 353"/>
                <a:gd name="T83" fmla="*/ 26 h 175"/>
                <a:gd name="T84" fmla="*/ 242 w 353"/>
                <a:gd name="T85" fmla="*/ 15 h 175"/>
                <a:gd name="T86" fmla="*/ 282 w 353"/>
                <a:gd name="T87" fmla="*/ 15 h 175"/>
                <a:gd name="T88" fmla="*/ 335 w 353"/>
                <a:gd name="T89" fmla="*/ 46 h 175"/>
                <a:gd name="T90" fmla="*/ 353 w 353"/>
                <a:gd name="T91" fmla="*/ 52 h 175"/>
                <a:gd name="T92" fmla="*/ 345 w 353"/>
                <a:gd name="T93" fmla="*/ 6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3" h="175">
                  <a:moveTo>
                    <a:pt x="345" y="67"/>
                  </a:moveTo>
                  <a:lnTo>
                    <a:pt x="346" y="67"/>
                  </a:lnTo>
                  <a:lnTo>
                    <a:pt x="332" y="93"/>
                  </a:lnTo>
                  <a:lnTo>
                    <a:pt x="306" y="101"/>
                  </a:lnTo>
                  <a:lnTo>
                    <a:pt x="284" y="84"/>
                  </a:lnTo>
                  <a:lnTo>
                    <a:pt x="266" y="93"/>
                  </a:lnTo>
                  <a:lnTo>
                    <a:pt x="232" y="89"/>
                  </a:lnTo>
                  <a:lnTo>
                    <a:pt x="226" y="100"/>
                  </a:lnTo>
                  <a:lnTo>
                    <a:pt x="220" y="117"/>
                  </a:lnTo>
                  <a:lnTo>
                    <a:pt x="205" y="124"/>
                  </a:lnTo>
                  <a:lnTo>
                    <a:pt x="192" y="132"/>
                  </a:lnTo>
                  <a:lnTo>
                    <a:pt x="171" y="124"/>
                  </a:lnTo>
                  <a:lnTo>
                    <a:pt x="163" y="140"/>
                  </a:lnTo>
                  <a:lnTo>
                    <a:pt x="137" y="141"/>
                  </a:lnTo>
                  <a:lnTo>
                    <a:pt x="124" y="144"/>
                  </a:lnTo>
                  <a:lnTo>
                    <a:pt x="126" y="164"/>
                  </a:lnTo>
                  <a:lnTo>
                    <a:pt x="101" y="175"/>
                  </a:lnTo>
                  <a:lnTo>
                    <a:pt x="73" y="174"/>
                  </a:lnTo>
                  <a:lnTo>
                    <a:pt x="62" y="174"/>
                  </a:lnTo>
                  <a:lnTo>
                    <a:pt x="52" y="167"/>
                  </a:lnTo>
                  <a:lnTo>
                    <a:pt x="20" y="149"/>
                  </a:lnTo>
                  <a:lnTo>
                    <a:pt x="16" y="144"/>
                  </a:lnTo>
                  <a:lnTo>
                    <a:pt x="0" y="113"/>
                  </a:lnTo>
                  <a:lnTo>
                    <a:pt x="8" y="90"/>
                  </a:lnTo>
                  <a:lnTo>
                    <a:pt x="9" y="89"/>
                  </a:lnTo>
                  <a:lnTo>
                    <a:pt x="22" y="72"/>
                  </a:lnTo>
                  <a:lnTo>
                    <a:pt x="50" y="73"/>
                  </a:lnTo>
                  <a:lnTo>
                    <a:pt x="78" y="50"/>
                  </a:lnTo>
                  <a:lnTo>
                    <a:pt x="78" y="50"/>
                  </a:lnTo>
                  <a:lnTo>
                    <a:pt x="78" y="50"/>
                  </a:lnTo>
                  <a:lnTo>
                    <a:pt x="78" y="35"/>
                  </a:lnTo>
                  <a:lnTo>
                    <a:pt x="85" y="32"/>
                  </a:lnTo>
                  <a:lnTo>
                    <a:pt x="108" y="20"/>
                  </a:lnTo>
                  <a:lnTo>
                    <a:pt x="141" y="0"/>
                  </a:lnTo>
                  <a:lnTo>
                    <a:pt x="149" y="15"/>
                  </a:lnTo>
                  <a:lnTo>
                    <a:pt x="164" y="23"/>
                  </a:lnTo>
                  <a:lnTo>
                    <a:pt x="164" y="36"/>
                  </a:lnTo>
                  <a:lnTo>
                    <a:pt x="179" y="38"/>
                  </a:lnTo>
                  <a:lnTo>
                    <a:pt x="183" y="29"/>
                  </a:lnTo>
                  <a:lnTo>
                    <a:pt x="195" y="23"/>
                  </a:lnTo>
                  <a:lnTo>
                    <a:pt x="222" y="19"/>
                  </a:lnTo>
                  <a:lnTo>
                    <a:pt x="233" y="26"/>
                  </a:lnTo>
                  <a:lnTo>
                    <a:pt x="242" y="15"/>
                  </a:lnTo>
                  <a:lnTo>
                    <a:pt x="282" y="15"/>
                  </a:lnTo>
                  <a:lnTo>
                    <a:pt x="335" y="46"/>
                  </a:lnTo>
                  <a:lnTo>
                    <a:pt x="353" y="52"/>
                  </a:lnTo>
                  <a:lnTo>
                    <a:pt x="345" y="67"/>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9" name="Freeform 110">
              <a:extLst>
                <a:ext uri="{FF2B5EF4-FFF2-40B4-BE49-F238E27FC236}">
                  <a16:creationId xmlns:a16="http://schemas.microsoft.com/office/drawing/2014/main" id="{313B0207-253B-4DF7-8EAD-8E5BD5436979}"/>
                </a:ext>
              </a:extLst>
            </p:cNvPr>
            <p:cNvSpPr>
              <a:spLocks noEditPoints="1"/>
            </p:cNvSpPr>
            <p:nvPr/>
          </p:nvSpPr>
          <p:spPr bwMode="auto">
            <a:xfrm>
              <a:off x="4741" y="1718"/>
              <a:ext cx="240" cy="323"/>
            </a:xfrm>
            <a:custGeom>
              <a:avLst/>
              <a:gdLst>
                <a:gd name="T0" fmla="*/ 18 w 240"/>
                <a:gd name="T1" fmla="*/ 152 h 323"/>
                <a:gd name="T2" fmla="*/ 105 w 240"/>
                <a:gd name="T3" fmla="*/ 36 h 323"/>
                <a:gd name="T4" fmla="*/ 106 w 240"/>
                <a:gd name="T5" fmla="*/ 37 h 323"/>
                <a:gd name="T6" fmla="*/ 115 w 240"/>
                <a:gd name="T7" fmla="*/ 37 h 323"/>
                <a:gd name="T8" fmla="*/ 118 w 240"/>
                <a:gd name="T9" fmla="*/ 53 h 323"/>
                <a:gd name="T10" fmla="*/ 131 w 240"/>
                <a:gd name="T11" fmla="*/ 58 h 323"/>
                <a:gd name="T12" fmla="*/ 114 w 240"/>
                <a:gd name="T13" fmla="*/ 85 h 323"/>
                <a:gd name="T14" fmla="*/ 127 w 240"/>
                <a:gd name="T15" fmla="*/ 65 h 323"/>
                <a:gd name="T16" fmla="*/ 139 w 240"/>
                <a:gd name="T17" fmla="*/ 48 h 323"/>
                <a:gd name="T18" fmla="*/ 149 w 240"/>
                <a:gd name="T19" fmla="*/ 52 h 323"/>
                <a:gd name="T20" fmla="*/ 225 w 240"/>
                <a:gd name="T21" fmla="*/ 1 h 323"/>
                <a:gd name="T22" fmla="*/ 226 w 240"/>
                <a:gd name="T23" fmla="*/ 0 h 323"/>
                <a:gd name="T24" fmla="*/ 236 w 240"/>
                <a:gd name="T25" fmla="*/ 65 h 323"/>
                <a:gd name="T26" fmla="*/ 207 w 240"/>
                <a:gd name="T27" fmla="*/ 81 h 323"/>
                <a:gd name="T28" fmla="*/ 206 w 240"/>
                <a:gd name="T29" fmla="*/ 91 h 323"/>
                <a:gd name="T30" fmla="*/ 209 w 240"/>
                <a:gd name="T31" fmla="*/ 133 h 323"/>
                <a:gd name="T32" fmla="*/ 168 w 240"/>
                <a:gd name="T33" fmla="*/ 148 h 323"/>
                <a:gd name="T34" fmla="*/ 157 w 240"/>
                <a:gd name="T35" fmla="*/ 160 h 323"/>
                <a:gd name="T36" fmla="*/ 154 w 240"/>
                <a:gd name="T37" fmla="*/ 232 h 323"/>
                <a:gd name="T38" fmla="*/ 148 w 240"/>
                <a:gd name="T39" fmla="*/ 245 h 323"/>
                <a:gd name="T40" fmla="*/ 149 w 240"/>
                <a:gd name="T41" fmla="*/ 246 h 323"/>
                <a:gd name="T42" fmla="*/ 177 w 240"/>
                <a:gd name="T43" fmla="*/ 211 h 323"/>
                <a:gd name="T44" fmla="*/ 160 w 240"/>
                <a:gd name="T45" fmla="*/ 161 h 323"/>
                <a:gd name="T46" fmla="*/ 211 w 240"/>
                <a:gd name="T47" fmla="*/ 149 h 323"/>
                <a:gd name="T48" fmla="*/ 209 w 240"/>
                <a:gd name="T49" fmla="*/ 135 h 323"/>
                <a:gd name="T50" fmla="*/ 228 w 240"/>
                <a:gd name="T51" fmla="*/ 114 h 323"/>
                <a:gd name="T52" fmla="*/ 230 w 240"/>
                <a:gd name="T53" fmla="*/ 81 h 323"/>
                <a:gd name="T54" fmla="*/ 240 w 240"/>
                <a:gd name="T55" fmla="*/ 19 h 323"/>
                <a:gd name="T56" fmla="*/ 186 w 240"/>
                <a:gd name="T57" fmla="*/ 299 h 323"/>
                <a:gd name="T58" fmla="*/ 141 w 240"/>
                <a:gd name="T59" fmla="*/ 209 h 323"/>
                <a:gd name="T60" fmla="*/ 139 w 240"/>
                <a:gd name="T61" fmla="*/ 208 h 323"/>
                <a:gd name="T62" fmla="*/ 134 w 240"/>
                <a:gd name="T63" fmla="*/ 243 h 323"/>
                <a:gd name="T64" fmla="*/ 124 w 240"/>
                <a:gd name="T65" fmla="*/ 192 h 323"/>
                <a:gd name="T66" fmla="*/ 126 w 240"/>
                <a:gd name="T67" fmla="*/ 194 h 323"/>
                <a:gd name="T68" fmla="*/ 87 w 240"/>
                <a:gd name="T69" fmla="*/ 171 h 323"/>
                <a:gd name="T70" fmla="*/ 87 w 240"/>
                <a:gd name="T71" fmla="*/ 171 h 323"/>
                <a:gd name="T72" fmla="*/ 41 w 240"/>
                <a:gd name="T73" fmla="*/ 184 h 323"/>
                <a:gd name="T74" fmla="*/ 42 w 240"/>
                <a:gd name="T75" fmla="*/ 185 h 323"/>
                <a:gd name="T76" fmla="*/ 15 w 240"/>
                <a:gd name="T77" fmla="*/ 175 h 323"/>
                <a:gd name="T78" fmla="*/ 25 w 240"/>
                <a:gd name="T79" fmla="*/ 184 h 323"/>
                <a:gd name="T80" fmla="*/ 3 w 240"/>
                <a:gd name="T81" fmla="*/ 180 h 323"/>
                <a:gd name="T82" fmla="*/ 13 w 240"/>
                <a:gd name="T83" fmla="*/ 174 h 323"/>
                <a:gd name="T84" fmla="*/ 0 w 240"/>
                <a:gd name="T85" fmla="*/ 169 h 323"/>
                <a:gd name="T86" fmla="*/ 3 w 240"/>
                <a:gd name="T87" fmla="*/ 18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0" h="323">
                  <a:moveTo>
                    <a:pt x="15" y="149"/>
                  </a:moveTo>
                  <a:lnTo>
                    <a:pt x="15" y="149"/>
                  </a:lnTo>
                  <a:lnTo>
                    <a:pt x="18" y="152"/>
                  </a:lnTo>
                  <a:lnTo>
                    <a:pt x="19" y="152"/>
                  </a:lnTo>
                  <a:lnTo>
                    <a:pt x="15" y="149"/>
                  </a:lnTo>
                  <a:close/>
                  <a:moveTo>
                    <a:pt x="105" y="36"/>
                  </a:moveTo>
                  <a:lnTo>
                    <a:pt x="105" y="36"/>
                  </a:lnTo>
                  <a:lnTo>
                    <a:pt x="106" y="37"/>
                  </a:lnTo>
                  <a:lnTo>
                    <a:pt x="106" y="37"/>
                  </a:lnTo>
                  <a:lnTo>
                    <a:pt x="105" y="36"/>
                  </a:lnTo>
                  <a:close/>
                  <a:moveTo>
                    <a:pt x="116" y="36"/>
                  </a:moveTo>
                  <a:lnTo>
                    <a:pt x="115" y="37"/>
                  </a:lnTo>
                  <a:lnTo>
                    <a:pt x="121" y="49"/>
                  </a:lnTo>
                  <a:lnTo>
                    <a:pt x="117" y="53"/>
                  </a:lnTo>
                  <a:lnTo>
                    <a:pt x="118" y="53"/>
                  </a:lnTo>
                  <a:lnTo>
                    <a:pt x="122" y="49"/>
                  </a:lnTo>
                  <a:lnTo>
                    <a:pt x="116" y="36"/>
                  </a:lnTo>
                  <a:close/>
                  <a:moveTo>
                    <a:pt x="131" y="58"/>
                  </a:moveTo>
                  <a:lnTo>
                    <a:pt x="126" y="65"/>
                  </a:lnTo>
                  <a:lnTo>
                    <a:pt x="114" y="64"/>
                  </a:lnTo>
                  <a:lnTo>
                    <a:pt x="114" y="85"/>
                  </a:lnTo>
                  <a:lnTo>
                    <a:pt x="115" y="85"/>
                  </a:lnTo>
                  <a:lnTo>
                    <a:pt x="116" y="65"/>
                  </a:lnTo>
                  <a:lnTo>
                    <a:pt x="127" y="65"/>
                  </a:lnTo>
                  <a:lnTo>
                    <a:pt x="133" y="58"/>
                  </a:lnTo>
                  <a:lnTo>
                    <a:pt x="131" y="58"/>
                  </a:lnTo>
                  <a:close/>
                  <a:moveTo>
                    <a:pt x="139" y="48"/>
                  </a:moveTo>
                  <a:lnTo>
                    <a:pt x="139" y="48"/>
                  </a:lnTo>
                  <a:lnTo>
                    <a:pt x="149" y="53"/>
                  </a:lnTo>
                  <a:lnTo>
                    <a:pt x="149" y="52"/>
                  </a:lnTo>
                  <a:lnTo>
                    <a:pt x="139" y="48"/>
                  </a:lnTo>
                  <a:close/>
                  <a:moveTo>
                    <a:pt x="226" y="0"/>
                  </a:moveTo>
                  <a:lnTo>
                    <a:pt x="225" y="1"/>
                  </a:lnTo>
                  <a:lnTo>
                    <a:pt x="228" y="15"/>
                  </a:lnTo>
                  <a:lnTo>
                    <a:pt x="229" y="15"/>
                  </a:lnTo>
                  <a:lnTo>
                    <a:pt x="226" y="0"/>
                  </a:lnTo>
                  <a:close/>
                  <a:moveTo>
                    <a:pt x="240" y="19"/>
                  </a:moveTo>
                  <a:lnTo>
                    <a:pt x="238" y="18"/>
                  </a:lnTo>
                  <a:lnTo>
                    <a:pt x="236" y="65"/>
                  </a:lnTo>
                  <a:lnTo>
                    <a:pt x="229" y="78"/>
                  </a:lnTo>
                  <a:lnTo>
                    <a:pt x="229" y="78"/>
                  </a:lnTo>
                  <a:lnTo>
                    <a:pt x="207" y="81"/>
                  </a:lnTo>
                  <a:lnTo>
                    <a:pt x="207" y="83"/>
                  </a:lnTo>
                  <a:lnTo>
                    <a:pt x="206" y="83"/>
                  </a:lnTo>
                  <a:lnTo>
                    <a:pt x="206" y="91"/>
                  </a:lnTo>
                  <a:lnTo>
                    <a:pt x="226" y="114"/>
                  </a:lnTo>
                  <a:lnTo>
                    <a:pt x="209" y="133"/>
                  </a:lnTo>
                  <a:lnTo>
                    <a:pt x="209" y="133"/>
                  </a:lnTo>
                  <a:lnTo>
                    <a:pt x="207" y="134"/>
                  </a:lnTo>
                  <a:lnTo>
                    <a:pt x="208" y="146"/>
                  </a:lnTo>
                  <a:lnTo>
                    <a:pt x="168" y="148"/>
                  </a:lnTo>
                  <a:lnTo>
                    <a:pt x="167" y="150"/>
                  </a:lnTo>
                  <a:lnTo>
                    <a:pt x="167" y="150"/>
                  </a:lnTo>
                  <a:lnTo>
                    <a:pt x="157" y="160"/>
                  </a:lnTo>
                  <a:lnTo>
                    <a:pt x="175" y="179"/>
                  </a:lnTo>
                  <a:lnTo>
                    <a:pt x="175" y="209"/>
                  </a:lnTo>
                  <a:lnTo>
                    <a:pt x="154" y="232"/>
                  </a:lnTo>
                  <a:lnTo>
                    <a:pt x="154" y="232"/>
                  </a:lnTo>
                  <a:lnTo>
                    <a:pt x="152" y="234"/>
                  </a:lnTo>
                  <a:lnTo>
                    <a:pt x="148" y="245"/>
                  </a:lnTo>
                  <a:lnTo>
                    <a:pt x="134" y="243"/>
                  </a:lnTo>
                  <a:lnTo>
                    <a:pt x="134" y="245"/>
                  </a:lnTo>
                  <a:lnTo>
                    <a:pt x="149" y="246"/>
                  </a:lnTo>
                  <a:lnTo>
                    <a:pt x="154" y="235"/>
                  </a:lnTo>
                  <a:lnTo>
                    <a:pt x="155" y="234"/>
                  </a:lnTo>
                  <a:lnTo>
                    <a:pt x="177" y="211"/>
                  </a:lnTo>
                  <a:lnTo>
                    <a:pt x="177" y="208"/>
                  </a:lnTo>
                  <a:lnTo>
                    <a:pt x="177" y="180"/>
                  </a:lnTo>
                  <a:lnTo>
                    <a:pt x="160" y="161"/>
                  </a:lnTo>
                  <a:lnTo>
                    <a:pt x="161" y="160"/>
                  </a:lnTo>
                  <a:lnTo>
                    <a:pt x="168" y="150"/>
                  </a:lnTo>
                  <a:lnTo>
                    <a:pt x="211" y="149"/>
                  </a:lnTo>
                  <a:lnTo>
                    <a:pt x="209" y="146"/>
                  </a:lnTo>
                  <a:lnTo>
                    <a:pt x="209" y="135"/>
                  </a:lnTo>
                  <a:lnTo>
                    <a:pt x="209" y="135"/>
                  </a:lnTo>
                  <a:lnTo>
                    <a:pt x="209" y="135"/>
                  </a:lnTo>
                  <a:lnTo>
                    <a:pt x="229" y="115"/>
                  </a:lnTo>
                  <a:lnTo>
                    <a:pt x="228" y="114"/>
                  </a:lnTo>
                  <a:lnTo>
                    <a:pt x="207" y="91"/>
                  </a:lnTo>
                  <a:lnTo>
                    <a:pt x="207" y="85"/>
                  </a:lnTo>
                  <a:lnTo>
                    <a:pt x="230" y="81"/>
                  </a:lnTo>
                  <a:lnTo>
                    <a:pt x="238" y="66"/>
                  </a:lnTo>
                  <a:lnTo>
                    <a:pt x="240" y="19"/>
                  </a:lnTo>
                  <a:lnTo>
                    <a:pt x="240" y="19"/>
                  </a:lnTo>
                  <a:close/>
                  <a:moveTo>
                    <a:pt x="164" y="321"/>
                  </a:moveTo>
                  <a:lnTo>
                    <a:pt x="164" y="323"/>
                  </a:lnTo>
                  <a:lnTo>
                    <a:pt x="186" y="299"/>
                  </a:lnTo>
                  <a:lnTo>
                    <a:pt x="186" y="297"/>
                  </a:lnTo>
                  <a:lnTo>
                    <a:pt x="164" y="321"/>
                  </a:lnTo>
                  <a:close/>
                  <a:moveTo>
                    <a:pt x="141" y="209"/>
                  </a:moveTo>
                  <a:lnTo>
                    <a:pt x="127" y="194"/>
                  </a:lnTo>
                  <a:lnTo>
                    <a:pt x="126" y="194"/>
                  </a:lnTo>
                  <a:lnTo>
                    <a:pt x="139" y="208"/>
                  </a:lnTo>
                  <a:lnTo>
                    <a:pt x="126" y="232"/>
                  </a:lnTo>
                  <a:lnTo>
                    <a:pt x="133" y="243"/>
                  </a:lnTo>
                  <a:lnTo>
                    <a:pt x="134" y="243"/>
                  </a:lnTo>
                  <a:lnTo>
                    <a:pt x="127" y="234"/>
                  </a:lnTo>
                  <a:lnTo>
                    <a:pt x="141" y="209"/>
                  </a:lnTo>
                  <a:close/>
                  <a:moveTo>
                    <a:pt x="124" y="192"/>
                  </a:moveTo>
                  <a:lnTo>
                    <a:pt x="109" y="192"/>
                  </a:lnTo>
                  <a:lnTo>
                    <a:pt x="109" y="192"/>
                  </a:lnTo>
                  <a:lnTo>
                    <a:pt x="126" y="194"/>
                  </a:lnTo>
                  <a:lnTo>
                    <a:pt x="124" y="192"/>
                  </a:lnTo>
                  <a:close/>
                  <a:moveTo>
                    <a:pt x="87" y="171"/>
                  </a:moveTo>
                  <a:lnTo>
                    <a:pt x="87" y="171"/>
                  </a:lnTo>
                  <a:lnTo>
                    <a:pt x="108" y="192"/>
                  </a:lnTo>
                  <a:lnTo>
                    <a:pt x="109" y="192"/>
                  </a:lnTo>
                  <a:lnTo>
                    <a:pt x="87" y="171"/>
                  </a:lnTo>
                  <a:close/>
                  <a:moveTo>
                    <a:pt x="86" y="169"/>
                  </a:moveTo>
                  <a:lnTo>
                    <a:pt x="47" y="182"/>
                  </a:lnTo>
                  <a:lnTo>
                    <a:pt x="41" y="184"/>
                  </a:lnTo>
                  <a:lnTo>
                    <a:pt x="25" y="184"/>
                  </a:lnTo>
                  <a:lnTo>
                    <a:pt x="25" y="185"/>
                  </a:lnTo>
                  <a:lnTo>
                    <a:pt x="42" y="185"/>
                  </a:lnTo>
                  <a:lnTo>
                    <a:pt x="87" y="171"/>
                  </a:lnTo>
                  <a:lnTo>
                    <a:pt x="86" y="169"/>
                  </a:lnTo>
                  <a:close/>
                  <a:moveTo>
                    <a:pt x="15" y="175"/>
                  </a:moveTo>
                  <a:lnTo>
                    <a:pt x="14" y="175"/>
                  </a:lnTo>
                  <a:lnTo>
                    <a:pt x="24" y="184"/>
                  </a:lnTo>
                  <a:lnTo>
                    <a:pt x="25" y="184"/>
                  </a:lnTo>
                  <a:lnTo>
                    <a:pt x="15" y="175"/>
                  </a:lnTo>
                  <a:close/>
                  <a:moveTo>
                    <a:pt x="13" y="174"/>
                  </a:moveTo>
                  <a:lnTo>
                    <a:pt x="3" y="180"/>
                  </a:lnTo>
                  <a:lnTo>
                    <a:pt x="4" y="182"/>
                  </a:lnTo>
                  <a:lnTo>
                    <a:pt x="14" y="175"/>
                  </a:lnTo>
                  <a:lnTo>
                    <a:pt x="13" y="174"/>
                  </a:lnTo>
                  <a:close/>
                  <a:moveTo>
                    <a:pt x="2" y="175"/>
                  </a:moveTo>
                  <a:lnTo>
                    <a:pt x="2" y="169"/>
                  </a:lnTo>
                  <a:lnTo>
                    <a:pt x="0" y="169"/>
                  </a:lnTo>
                  <a:lnTo>
                    <a:pt x="0" y="175"/>
                  </a:lnTo>
                  <a:lnTo>
                    <a:pt x="3" y="182"/>
                  </a:lnTo>
                  <a:lnTo>
                    <a:pt x="3" y="180"/>
                  </a:lnTo>
                  <a:lnTo>
                    <a:pt x="2" y="17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0" name="Freeform 111">
              <a:extLst>
                <a:ext uri="{FF2B5EF4-FFF2-40B4-BE49-F238E27FC236}">
                  <a16:creationId xmlns:a16="http://schemas.microsoft.com/office/drawing/2014/main" id="{ECAD3CD4-B9CD-4DB2-B03D-328AEDC0DB8F}"/>
                </a:ext>
              </a:extLst>
            </p:cNvPr>
            <p:cNvSpPr>
              <a:spLocks/>
            </p:cNvSpPr>
            <p:nvPr/>
          </p:nvSpPr>
          <p:spPr bwMode="auto">
            <a:xfrm>
              <a:off x="4875" y="1996"/>
              <a:ext cx="52" cy="108"/>
            </a:xfrm>
            <a:custGeom>
              <a:avLst/>
              <a:gdLst>
                <a:gd name="T0" fmla="*/ 30 w 52"/>
                <a:gd name="T1" fmla="*/ 66 h 108"/>
                <a:gd name="T2" fmla="*/ 45 w 52"/>
                <a:gd name="T3" fmla="*/ 82 h 108"/>
                <a:gd name="T4" fmla="*/ 45 w 52"/>
                <a:gd name="T5" fmla="*/ 108 h 108"/>
                <a:gd name="T6" fmla="*/ 3 w 52"/>
                <a:gd name="T7" fmla="*/ 87 h 108"/>
                <a:gd name="T8" fmla="*/ 0 w 52"/>
                <a:gd name="T9" fmla="*/ 54 h 108"/>
                <a:gd name="T10" fmla="*/ 5 w 52"/>
                <a:gd name="T11" fmla="*/ 31 h 108"/>
                <a:gd name="T12" fmla="*/ 24 w 52"/>
                <a:gd name="T13" fmla="*/ 19 h 108"/>
                <a:gd name="T14" fmla="*/ 43 w 52"/>
                <a:gd name="T15" fmla="*/ 0 h 108"/>
                <a:gd name="T16" fmla="*/ 52 w 52"/>
                <a:gd name="T17" fmla="*/ 10 h 108"/>
                <a:gd name="T18" fmla="*/ 52 w 52"/>
                <a:gd name="T19" fmla="*/ 19 h 108"/>
                <a:gd name="T20" fmla="*/ 30 w 52"/>
                <a:gd name="T21" fmla="*/ 43 h 108"/>
                <a:gd name="T22" fmla="*/ 30 w 52"/>
                <a:gd name="T23"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108">
                  <a:moveTo>
                    <a:pt x="30" y="66"/>
                  </a:moveTo>
                  <a:lnTo>
                    <a:pt x="45" y="82"/>
                  </a:lnTo>
                  <a:lnTo>
                    <a:pt x="45" y="108"/>
                  </a:lnTo>
                  <a:lnTo>
                    <a:pt x="3" y="87"/>
                  </a:lnTo>
                  <a:lnTo>
                    <a:pt x="0" y="54"/>
                  </a:lnTo>
                  <a:lnTo>
                    <a:pt x="5" y="31"/>
                  </a:lnTo>
                  <a:lnTo>
                    <a:pt x="24" y="19"/>
                  </a:lnTo>
                  <a:lnTo>
                    <a:pt x="43" y="0"/>
                  </a:lnTo>
                  <a:lnTo>
                    <a:pt x="52" y="10"/>
                  </a:lnTo>
                  <a:lnTo>
                    <a:pt x="52" y="19"/>
                  </a:lnTo>
                  <a:lnTo>
                    <a:pt x="30" y="43"/>
                  </a:lnTo>
                  <a:lnTo>
                    <a:pt x="30" y="6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1" name="Freeform 112">
              <a:extLst>
                <a:ext uri="{FF2B5EF4-FFF2-40B4-BE49-F238E27FC236}">
                  <a16:creationId xmlns:a16="http://schemas.microsoft.com/office/drawing/2014/main" id="{EF00FA4C-C5AD-4F66-903C-CD2BB61CCFF9}"/>
                </a:ext>
              </a:extLst>
            </p:cNvPr>
            <p:cNvSpPr>
              <a:spLocks/>
            </p:cNvSpPr>
            <p:nvPr/>
          </p:nvSpPr>
          <p:spPr bwMode="auto">
            <a:xfrm>
              <a:off x="4703" y="1887"/>
              <a:ext cx="215" cy="196"/>
            </a:xfrm>
            <a:custGeom>
              <a:avLst/>
              <a:gdLst>
                <a:gd name="T0" fmla="*/ 215 w 215"/>
                <a:gd name="T1" fmla="*/ 109 h 196"/>
                <a:gd name="T2" fmla="*/ 196 w 215"/>
                <a:gd name="T3" fmla="*/ 128 h 196"/>
                <a:gd name="T4" fmla="*/ 177 w 215"/>
                <a:gd name="T5" fmla="*/ 140 h 196"/>
                <a:gd name="T6" fmla="*/ 172 w 215"/>
                <a:gd name="T7" fmla="*/ 163 h 196"/>
                <a:gd name="T8" fmla="*/ 175 w 215"/>
                <a:gd name="T9" fmla="*/ 196 h 196"/>
                <a:gd name="T10" fmla="*/ 158 w 215"/>
                <a:gd name="T11" fmla="*/ 185 h 196"/>
                <a:gd name="T12" fmla="*/ 120 w 215"/>
                <a:gd name="T13" fmla="*/ 152 h 196"/>
                <a:gd name="T14" fmla="*/ 122 w 215"/>
                <a:gd name="T15" fmla="*/ 134 h 196"/>
                <a:gd name="T16" fmla="*/ 85 w 215"/>
                <a:gd name="T17" fmla="*/ 133 h 196"/>
                <a:gd name="T18" fmla="*/ 82 w 215"/>
                <a:gd name="T19" fmla="*/ 105 h 196"/>
                <a:gd name="T20" fmla="*/ 55 w 215"/>
                <a:gd name="T21" fmla="*/ 96 h 196"/>
                <a:gd name="T22" fmla="*/ 12 w 215"/>
                <a:gd name="T23" fmla="*/ 51 h 196"/>
                <a:gd name="T24" fmla="*/ 0 w 215"/>
                <a:gd name="T25" fmla="*/ 16 h 196"/>
                <a:gd name="T26" fmla="*/ 38 w 215"/>
                <a:gd name="T27" fmla="*/ 0 h 196"/>
                <a:gd name="T28" fmla="*/ 38 w 215"/>
                <a:gd name="T29" fmla="*/ 6 h 196"/>
                <a:gd name="T30" fmla="*/ 41 w 215"/>
                <a:gd name="T31" fmla="*/ 13 h 196"/>
                <a:gd name="T32" fmla="*/ 41 w 215"/>
                <a:gd name="T33" fmla="*/ 11 h 196"/>
                <a:gd name="T34" fmla="*/ 42 w 215"/>
                <a:gd name="T35" fmla="*/ 13 h 196"/>
                <a:gd name="T36" fmla="*/ 52 w 215"/>
                <a:gd name="T37" fmla="*/ 6 h 196"/>
                <a:gd name="T38" fmla="*/ 62 w 215"/>
                <a:gd name="T39" fmla="*/ 15 h 196"/>
                <a:gd name="T40" fmla="*/ 63 w 215"/>
                <a:gd name="T41" fmla="*/ 15 h 196"/>
                <a:gd name="T42" fmla="*/ 63 w 215"/>
                <a:gd name="T43" fmla="*/ 16 h 196"/>
                <a:gd name="T44" fmla="*/ 80 w 215"/>
                <a:gd name="T45" fmla="*/ 16 h 196"/>
                <a:gd name="T46" fmla="*/ 125 w 215"/>
                <a:gd name="T47" fmla="*/ 2 h 196"/>
                <a:gd name="T48" fmla="*/ 146 w 215"/>
                <a:gd name="T49" fmla="*/ 23 h 196"/>
                <a:gd name="T50" fmla="*/ 147 w 215"/>
                <a:gd name="T51" fmla="*/ 23 h 196"/>
                <a:gd name="T52" fmla="*/ 147 w 215"/>
                <a:gd name="T53" fmla="*/ 23 h 196"/>
                <a:gd name="T54" fmla="*/ 164 w 215"/>
                <a:gd name="T55" fmla="*/ 25 h 196"/>
                <a:gd name="T56" fmla="*/ 177 w 215"/>
                <a:gd name="T57" fmla="*/ 39 h 196"/>
                <a:gd name="T58" fmla="*/ 164 w 215"/>
                <a:gd name="T59" fmla="*/ 63 h 196"/>
                <a:gd name="T60" fmla="*/ 171 w 215"/>
                <a:gd name="T61" fmla="*/ 74 h 196"/>
                <a:gd name="T62" fmla="*/ 172 w 215"/>
                <a:gd name="T63" fmla="*/ 74 h 196"/>
                <a:gd name="T64" fmla="*/ 172 w 215"/>
                <a:gd name="T65" fmla="*/ 76 h 196"/>
                <a:gd name="T66" fmla="*/ 187 w 215"/>
                <a:gd name="T67" fmla="*/ 77 h 196"/>
                <a:gd name="T68" fmla="*/ 192 w 215"/>
                <a:gd name="T69" fmla="*/ 66 h 196"/>
                <a:gd name="T70" fmla="*/ 194 w 215"/>
                <a:gd name="T71" fmla="*/ 68 h 196"/>
                <a:gd name="T72" fmla="*/ 201 w 215"/>
                <a:gd name="T73" fmla="*/ 77 h 196"/>
                <a:gd name="T74" fmla="*/ 202 w 215"/>
                <a:gd name="T75" fmla="*/ 97 h 196"/>
                <a:gd name="T76" fmla="*/ 215 w 215"/>
                <a:gd name="T77" fmla="*/ 10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5" h="196">
                  <a:moveTo>
                    <a:pt x="215" y="109"/>
                  </a:moveTo>
                  <a:lnTo>
                    <a:pt x="196" y="128"/>
                  </a:lnTo>
                  <a:lnTo>
                    <a:pt x="177" y="140"/>
                  </a:lnTo>
                  <a:lnTo>
                    <a:pt x="172" y="163"/>
                  </a:lnTo>
                  <a:lnTo>
                    <a:pt x="175" y="196"/>
                  </a:lnTo>
                  <a:lnTo>
                    <a:pt x="158" y="185"/>
                  </a:lnTo>
                  <a:lnTo>
                    <a:pt x="120" y="152"/>
                  </a:lnTo>
                  <a:lnTo>
                    <a:pt x="122" y="134"/>
                  </a:lnTo>
                  <a:lnTo>
                    <a:pt x="85" y="133"/>
                  </a:lnTo>
                  <a:lnTo>
                    <a:pt x="82" y="105"/>
                  </a:lnTo>
                  <a:lnTo>
                    <a:pt x="55" y="96"/>
                  </a:lnTo>
                  <a:lnTo>
                    <a:pt x="12" y="51"/>
                  </a:lnTo>
                  <a:lnTo>
                    <a:pt x="0" y="16"/>
                  </a:lnTo>
                  <a:lnTo>
                    <a:pt x="38" y="0"/>
                  </a:lnTo>
                  <a:lnTo>
                    <a:pt x="38" y="6"/>
                  </a:lnTo>
                  <a:lnTo>
                    <a:pt x="41" y="13"/>
                  </a:lnTo>
                  <a:lnTo>
                    <a:pt x="41" y="11"/>
                  </a:lnTo>
                  <a:lnTo>
                    <a:pt x="42" y="13"/>
                  </a:lnTo>
                  <a:lnTo>
                    <a:pt x="52" y="6"/>
                  </a:lnTo>
                  <a:lnTo>
                    <a:pt x="62" y="15"/>
                  </a:lnTo>
                  <a:lnTo>
                    <a:pt x="63" y="15"/>
                  </a:lnTo>
                  <a:lnTo>
                    <a:pt x="63" y="16"/>
                  </a:lnTo>
                  <a:lnTo>
                    <a:pt x="80" y="16"/>
                  </a:lnTo>
                  <a:lnTo>
                    <a:pt x="125" y="2"/>
                  </a:lnTo>
                  <a:lnTo>
                    <a:pt x="146" y="23"/>
                  </a:lnTo>
                  <a:lnTo>
                    <a:pt x="147" y="23"/>
                  </a:lnTo>
                  <a:lnTo>
                    <a:pt x="147" y="23"/>
                  </a:lnTo>
                  <a:lnTo>
                    <a:pt x="164" y="25"/>
                  </a:lnTo>
                  <a:lnTo>
                    <a:pt x="177" y="39"/>
                  </a:lnTo>
                  <a:lnTo>
                    <a:pt x="164" y="63"/>
                  </a:lnTo>
                  <a:lnTo>
                    <a:pt x="171" y="74"/>
                  </a:lnTo>
                  <a:lnTo>
                    <a:pt x="172" y="74"/>
                  </a:lnTo>
                  <a:lnTo>
                    <a:pt x="172" y="76"/>
                  </a:lnTo>
                  <a:lnTo>
                    <a:pt x="187" y="77"/>
                  </a:lnTo>
                  <a:lnTo>
                    <a:pt x="192" y="66"/>
                  </a:lnTo>
                  <a:lnTo>
                    <a:pt x="194" y="68"/>
                  </a:lnTo>
                  <a:lnTo>
                    <a:pt x="201" y="77"/>
                  </a:lnTo>
                  <a:lnTo>
                    <a:pt x="202" y="97"/>
                  </a:lnTo>
                  <a:lnTo>
                    <a:pt x="215" y="10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2" name="Freeform 113">
              <a:extLst>
                <a:ext uri="{FF2B5EF4-FFF2-40B4-BE49-F238E27FC236}">
                  <a16:creationId xmlns:a16="http://schemas.microsoft.com/office/drawing/2014/main" id="{BAE6CEEA-5756-4B16-9B15-CFDA328F7AAA}"/>
                </a:ext>
              </a:extLst>
            </p:cNvPr>
            <p:cNvSpPr>
              <a:spLocks/>
            </p:cNvSpPr>
            <p:nvPr/>
          </p:nvSpPr>
          <p:spPr bwMode="auto">
            <a:xfrm>
              <a:off x="4743" y="1719"/>
              <a:ext cx="236" cy="244"/>
            </a:xfrm>
            <a:custGeom>
              <a:avLst/>
              <a:gdLst>
                <a:gd name="T0" fmla="*/ 234 w 236"/>
                <a:gd name="T1" fmla="*/ 64 h 244"/>
                <a:gd name="T2" fmla="*/ 227 w 236"/>
                <a:gd name="T3" fmla="*/ 77 h 244"/>
                <a:gd name="T4" fmla="*/ 205 w 236"/>
                <a:gd name="T5" fmla="*/ 82 h 244"/>
                <a:gd name="T6" fmla="*/ 204 w 236"/>
                <a:gd name="T7" fmla="*/ 90 h 244"/>
                <a:gd name="T8" fmla="*/ 207 w 236"/>
                <a:gd name="T9" fmla="*/ 132 h 244"/>
                <a:gd name="T10" fmla="*/ 205 w 236"/>
                <a:gd name="T11" fmla="*/ 133 h 244"/>
                <a:gd name="T12" fmla="*/ 166 w 236"/>
                <a:gd name="T13" fmla="*/ 147 h 244"/>
                <a:gd name="T14" fmla="*/ 165 w 236"/>
                <a:gd name="T15" fmla="*/ 149 h 244"/>
                <a:gd name="T16" fmla="*/ 173 w 236"/>
                <a:gd name="T17" fmla="*/ 178 h 244"/>
                <a:gd name="T18" fmla="*/ 152 w 236"/>
                <a:gd name="T19" fmla="*/ 231 h 244"/>
                <a:gd name="T20" fmla="*/ 150 w 236"/>
                <a:gd name="T21" fmla="*/ 233 h 244"/>
                <a:gd name="T22" fmla="*/ 132 w 236"/>
                <a:gd name="T23" fmla="*/ 242 h 244"/>
                <a:gd name="T24" fmla="*/ 139 w 236"/>
                <a:gd name="T25" fmla="*/ 208 h 244"/>
                <a:gd name="T26" fmla="*/ 124 w 236"/>
                <a:gd name="T27" fmla="*/ 193 h 244"/>
                <a:gd name="T28" fmla="*/ 107 w 236"/>
                <a:gd name="T29" fmla="*/ 191 h 244"/>
                <a:gd name="T30" fmla="*/ 85 w 236"/>
                <a:gd name="T31" fmla="*/ 170 h 244"/>
                <a:gd name="T32" fmla="*/ 45 w 236"/>
                <a:gd name="T33" fmla="*/ 181 h 244"/>
                <a:gd name="T34" fmla="*/ 23 w 236"/>
                <a:gd name="T35" fmla="*/ 183 h 244"/>
                <a:gd name="T36" fmla="*/ 12 w 236"/>
                <a:gd name="T37" fmla="*/ 174 h 244"/>
                <a:gd name="T38" fmla="*/ 1 w 236"/>
                <a:gd name="T39" fmla="*/ 179 h 244"/>
                <a:gd name="T40" fmla="*/ 0 w 236"/>
                <a:gd name="T41" fmla="*/ 168 h 244"/>
                <a:gd name="T42" fmla="*/ 13 w 236"/>
                <a:gd name="T43" fmla="*/ 162 h 244"/>
                <a:gd name="T44" fmla="*/ 13 w 236"/>
                <a:gd name="T45" fmla="*/ 148 h 244"/>
                <a:gd name="T46" fmla="*/ 17 w 236"/>
                <a:gd name="T47" fmla="*/ 151 h 244"/>
                <a:gd name="T48" fmla="*/ 36 w 236"/>
                <a:gd name="T49" fmla="*/ 153 h 244"/>
                <a:gd name="T50" fmla="*/ 27 w 236"/>
                <a:gd name="T51" fmla="*/ 139 h 244"/>
                <a:gd name="T52" fmla="*/ 85 w 236"/>
                <a:gd name="T53" fmla="*/ 81 h 244"/>
                <a:gd name="T54" fmla="*/ 103 w 236"/>
                <a:gd name="T55" fmla="*/ 35 h 244"/>
                <a:gd name="T56" fmla="*/ 104 w 236"/>
                <a:gd name="T57" fmla="*/ 36 h 244"/>
                <a:gd name="T58" fmla="*/ 106 w 236"/>
                <a:gd name="T59" fmla="*/ 37 h 244"/>
                <a:gd name="T60" fmla="*/ 119 w 236"/>
                <a:gd name="T61" fmla="*/ 48 h 244"/>
                <a:gd name="T62" fmla="*/ 116 w 236"/>
                <a:gd name="T63" fmla="*/ 52 h 244"/>
                <a:gd name="T64" fmla="*/ 129 w 236"/>
                <a:gd name="T65" fmla="*/ 57 h 244"/>
                <a:gd name="T66" fmla="*/ 112 w 236"/>
                <a:gd name="T67" fmla="*/ 63 h 244"/>
                <a:gd name="T68" fmla="*/ 113 w 236"/>
                <a:gd name="T69" fmla="*/ 84 h 244"/>
                <a:gd name="T70" fmla="*/ 127 w 236"/>
                <a:gd name="T71" fmla="*/ 84 h 244"/>
                <a:gd name="T72" fmla="*/ 149 w 236"/>
                <a:gd name="T73" fmla="*/ 52 h 244"/>
                <a:gd name="T74" fmla="*/ 147 w 236"/>
                <a:gd name="T75" fmla="*/ 51 h 244"/>
                <a:gd name="T76" fmla="*/ 142 w 236"/>
                <a:gd name="T77" fmla="*/ 16 h 244"/>
                <a:gd name="T78" fmla="*/ 176 w 236"/>
                <a:gd name="T79" fmla="*/ 5 h 244"/>
                <a:gd name="T80" fmla="*/ 223 w 236"/>
                <a:gd name="T81" fmla="*/ 0 h 244"/>
                <a:gd name="T82" fmla="*/ 227 w 236"/>
                <a:gd name="T83" fmla="*/ 14 h 244"/>
                <a:gd name="T84" fmla="*/ 236 w 236"/>
                <a:gd name="T85" fmla="*/ 1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6" h="244">
                  <a:moveTo>
                    <a:pt x="236" y="17"/>
                  </a:moveTo>
                  <a:lnTo>
                    <a:pt x="234" y="64"/>
                  </a:lnTo>
                  <a:lnTo>
                    <a:pt x="227" y="77"/>
                  </a:lnTo>
                  <a:lnTo>
                    <a:pt x="227" y="77"/>
                  </a:lnTo>
                  <a:lnTo>
                    <a:pt x="205" y="80"/>
                  </a:lnTo>
                  <a:lnTo>
                    <a:pt x="205" y="82"/>
                  </a:lnTo>
                  <a:lnTo>
                    <a:pt x="204" y="82"/>
                  </a:lnTo>
                  <a:lnTo>
                    <a:pt x="204" y="90"/>
                  </a:lnTo>
                  <a:lnTo>
                    <a:pt x="224" y="113"/>
                  </a:lnTo>
                  <a:lnTo>
                    <a:pt x="207" y="132"/>
                  </a:lnTo>
                  <a:lnTo>
                    <a:pt x="207" y="132"/>
                  </a:lnTo>
                  <a:lnTo>
                    <a:pt x="205" y="133"/>
                  </a:lnTo>
                  <a:lnTo>
                    <a:pt x="206" y="145"/>
                  </a:lnTo>
                  <a:lnTo>
                    <a:pt x="166" y="147"/>
                  </a:lnTo>
                  <a:lnTo>
                    <a:pt x="165" y="149"/>
                  </a:lnTo>
                  <a:lnTo>
                    <a:pt x="165" y="149"/>
                  </a:lnTo>
                  <a:lnTo>
                    <a:pt x="155" y="159"/>
                  </a:lnTo>
                  <a:lnTo>
                    <a:pt x="173" y="178"/>
                  </a:lnTo>
                  <a:lnTo>
                    <a:pt x="173" y="208"/>
                  </a:lnTo>
                  <a:lnTo>
                    <a:pt x="152" y="231"/>
                  </a:lnTo>
                  <a:lnTo>
                    <a:pt x="152" y="231"/>
                  </a:lnTo>
                  <a:lnTo>
                    <a:pt x="150" y="233"/>
                  </a:lnTo>
                  <a:lnTo>
                    <a:pt x="146" y="244"/>
                  </a:lnTo>
                  <a:lnTo>
                    <a:pt x="132" y="242"/>
                  </a:lnTo>
                  <a:lnTo>
                    <a:pt x="125" y="233"/>
                  </a:lnTo>
                  <a:lnTo>
                    <a:pt x="139" y="208"/>
                  </a:lnTo>
                  <a:lnTo>
                    <a:pt x="125" y="193"/>
                  </a:lnTo>
                  <a:lnTo>
                    <a:pt x="124" y="193"/>
                  </a:lnTo>
                  <a:lnTo>
                    <a:pt x="122" y="191"/>
                  </a:lnTo>
                  <a:lnTo>
                    <a:pt x="107" y="191"/>
                  </a:lnTo>
                  <a:lnTo>
                    <a:pt x="85" y="170"/>
                  </a:lnTo>
                  <a:lnTo>
                    <a:pt x="85" y="170"/>
                  </a:lnTo>
                  <a:lnTo>
                    <a:pt x="84" y="168"/>
                  </a:lnTo>
                  <a:lnTo>
                    <a:pt x="45" y="181"/>
                  </a:lnTo>
                  <a:lnTo>
                    <a:pt x="39" y="183"/>
                  </a:lnTo>
                  <a:lnTo>
                    <a:pt x="23" y="183"/>
                  </a:lnTo>
                  <a:lnTo>
                    <a:pt x="13" y="174"/>
                  </a:lnTo>
                  <a:lnTo>
                    <a:pt x="12" y="174"/>
                  </a:lnTo>
                  <a:lnTo>
                    <a:pt x="11" y="173"/>
                  </a:lnTo>
                  <a:lnTo>
                    <a:pt x="1" y="179"/>
                  </a:lnTo>
                  <a:lnTo>
                    <a:pt x="0" y="174"/>
                  </a:lnTo>
                  <a:lnTo>
                    <a:pt x="0" y="168"/>
                  </a:lnTo>
                  <a:lnTo>
                    <a:pt x="11" y="167"/>
                  </a:lnTo>
                  <a:lnTo>
                    <a:pt x="13" y="162"/>
                  </a:lnTo>
                  <a:lnTo>
                    <a:pt x="7" y="154"/>
                  </a:lnTo>
                  <a:lnTo>
                    <a:pt x="13" y="148"/>
                  </a:lnTo>
                  <a:lnTo>
                    <a:pt x="16" y="151"/>
                  </a:lnTo>
                  <a:lnTo>
                    <a:pt x="17" y="151"/>
                  </a:lnTo>
                  <a:lnTo>
                    <a:pt x="17" y="151"/>
                  </a:lnTo>
                  <a:lnTo>
                    <a:pt x="36" y="153"/>
                  </a:lnTo>
                  <a:lnTo>
                    <a:pt x="36" y="145"/>
                  </a:lnTo>
                  <a:lnTo>
                    <a:pt x="27" y="139"/>
                  </a:lnTo>
                  <a:lnTo>
                    <a:pt x="67" y="101"/>
                  </a:lnTo>
                  <a:lnTo>
                    <a:pt x="85" y="81"/>
                  </a:lnTo>
                  <a:lnTo>
                    <a:pt x="98" y="36"/>
                  </a:lnTo>
                  <a:lnTo>
                    <a:pt x="103" y="35"/>
                  </a:lnTo>
                  <a:lnTo>
                    <a:pt x="104" y="36"/>
                  </a:lnTo>
                  <a:lnTo>
                    <a:pt x="104" y="36"/>
                  </a:lnTo>
                  <a:lnTo>
                    <a:pt x="104" y="36"/>
                  </a:lnTo>
                  <a:lnTo>
                    <a:pt x="106" y="37"/>
                  </a:lnTo>
                  <a:lnTo>
                    <a:pt x="113" y="36"/>
                  </a:lnTo>
                  <a:lnTo>
                    <a:pt x="119" y="48"/>
                  </a:lnTo>
                  <a:lnTo>
                    <a:pt x="115" y="52"/>
                  </a:lnTo>
                  <a:lnTo>
                    <a:pt x="116" y="52"/>
                  </a:lnTo>
                  <a:lnTo>
                    <a:pt x="116" y="52"/>
                  </a:lnTo>
                  <a:lnTo>
                    <a:pt x="129" y="57"/>
                  </a:lnTo>
                  <a:lnTo>
                    <a:pt x="124" y="64"/>
                  </a:lnTo>
                  <a:lnTo>
                    <a:pt x="112" y="63"/>
                  </a:lnTo>
                  <a:lnTo>
                    <a:pt x="112" y="84"/>
                  </a:lnTo>
                  <a:lnTo>
                    <a:pt x="113" y="84"/>
                  </a:lnTo>
                  <a:lnTo>
                    <a:pt x="113" y="85"/>
                  </a:lnTo>
                  <a:lnTo>
                    <a:pt x="127" y="84"/>
                  </a:lnTo>
                  <a:lnTo>
                    <a:pt x="147" y="63"/>
                  </a:lnTo>
                  <a:lnTo>
                    <a:pt x="149" y="52"/>
                  </a:lnTo>
                  <a:lnTo>
                    <a:pt x="147" y="52"/>
                  </a:lnTo>
                  <a:lnTo>
                    <a:pt x="147" y="51"/>
                  </a:lnTo>
                  <a:lnTo>
                    <a:pt x="137" y="47"/>
                  </a:lnTo>
                  <a:lnTo>
                    <a:pt x="142" y="16"/>
                  </a:lnTo>
                  <a:lnTo>
                    <a:pt x="160" y="5"/>
                  </a:lnTo>
                  <a:lnTo>
                    <a:pt x="176" y="5"/>
                  </a:lnTo>
                  <a:lnTo>
                    <a:pt x="187" y="6"/>
                  </a:lnTo>
                  <a:lnTo>
                    <a:pt x="223" y="0"/>
                  </a:lnTo>
                  <a:lnTo>
                    <a:pt x="226" y="14"/>
                  </a:lnTo>
                  <a:lnTo>
                    <a:pt x="227" y="14"/>
                  </a:lnTo>
                  <a:lnTo>
                    <a:pt x="228" y="14"/>
                  </a:lnTo>
                  <a:lnTo>
                    <a:pt x="236" y="17"/>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3" name="Freeform 114">
              <a:extLst>
                <a:ext uri="{FF2B5EF4-FFF2-40B4-BE49-F238E27FC236}">
                  <a16:creationId xmlns:a16="http://schemas.microsoft.com/office/drawing/2014/main" id="{5E53B654-4C8F-449A-83E4-46D83D017798}"/>
                </a:ext>
              </a:extLst>
            </p:cNvPr>
            <p:cNvSpPr>
              <a:spLocks/>
            </p:cNvSpPr>
            <p:nvPr/>
          </p:nvSpPr>
          <p:spPr bwMode="auto">
            <a:xfrm>
              <a:off x="4840" y="1723"/>
              <a:ext cx="21" cy="23"/>
            </a:xfrm>
            <a:custGeom>
              <a:avLst/>
              <a:gdLst>
                <a:gd name="T0" fmla="*/ 12 w 21"/>
                <a:gd name="T1" fmla="*/ 18 h 23"/>
                <a:gd name="T2" fmla="*/ 11 w 21"/>
                <a:gd name="T3" fmla="*/ 9 h 23"/>
                <a:gd name="T4" fmla="*/ 21 w 21"/>
                <a:gd name="T5" fmla="*/ 0 h 23"/>
                <a:gd name="T6" fmla="*/ 5 w 21"/>
                <a:gd name="T7" fmla="*/ 7 h 23"/>
                <a:gd name="T8" fmla="*/ 4 w 21"/>
                <a:gd name="T9" fmla="*/ 14 h 23"/>
                <a:gd name="T10" fmla="*/ 0 w 21"/>
                <a:gd name="T11" fmla="*/ 20 h 23"/>
                <a:gd name="T12" fmla="*/ 7 w 21"/>
                <a:gd name="T13" fmla="*/ 23 h 23"/>
                <a:gd name="T14" fmla="*/ 12 w 21"/>
                <a:gd name="T15" fmla="*/ 18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3">
                  <a:moveTo>
                    <a:pt x="12" y="18"/>
                  </a:moveTo>
                  <a:lnTo>
                    <a:pt x="11" y="9"/>
                  </a:lnTo>
                  <a:lnTo>
                    <a:pt x="21" y="0"/>
                  </a:lnTo>
                  <a:lnTo>
                    <a:pt x="5" y="7"/>
                  </a:lnTo>
                  <a:lnTo>
                    <a:pt x="4" y="14"/>
                  </a:lnTo>
                  <a:lnTo>
                    <a:pt x="0" y="20"/>
                  </a:lnTo>
                  <a:lnTo>
                    <a:pt x="7" y="23"/>
                  </a:lnTo>
                  <a:lnTo>
                    <a:pt x="12" y="18"/>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4" name="Freeform 115">
              <a:extLst>
                <a:ext uri="{FF2B5EF4-FFF2-40B4-BE49-F238E27FC236}">
                  <a16:creationId xmlns:a16="http://schemas.microsoft.com/office/drawing/2014/main" id="{13DFA9B7-11AD-4842-A2E7-D204358AD539}"/>
                </a:ext>
              </a:extLst>
            </p:cNvPr>
            <p:cNvSpPr>
              <a:spLocks/>
            </p:cNvSpPr>
            <p:nvPr/>
          </p:nvSpPr>
          <p:spPr bwMode="auto">
            <a:xfrm>
              <a:off x="4868" y="1708"/>
              <a:ext cx="19" cy="10"/>
            </a:xfrm>
            <a:custGeom>
              <a:avLst/>
              <a:gdLst>
                <a:gd name="T0" fmla="*/ 16 w 16"/>
                <a:gd name="T1" fmla="*/ 0 h 8"/>
                <a:gd name="T2" fmla="*/ 1 w 16"/>
                <a:gd name="T3" fmla="*/ 0 h 8"/>
                <a:gd name="T4" fmla="*/ 0 w 16"/>
                <a:gd name="T5" fmla="*/ 8 h 8"/>
                <a:gd name="T6" fmla="*/ 16 w 16"/>
                <a:gd name="T7" fmla="*/ 5 h 8"/>
                <a:gd name="T8" fmla="*/ 16 w 16"/>
                <a:gd name="T9" fmla="*/ 0 h 8"/>
              </a:gdLst>
              <a:ahLst/>
              <a:cxnLst>
                <a:cxn ang="0">
                  <a:pos x="T0" y="T1"/>
                </a:cxn>
                <a:cxn ang="0">
                  <a:pos x="T2" y="T3"/>
                </a:cxn>
                <a:cxn ang="0">
                  <a:pos x="T4" y="T5"/>
                </a:cxn>
                <a:cxn ang="0">
                  <a:pos x="T6" y="T7"/>
                </a:cxn>
                <a:cxn ang="0">
                  <a:pos x="T8" y="T9"/>
                </a:cxn>
              </a:cxnLst>
              <a:rect l="0" t="0" r="r" b="b"/>
              <a:pathLst>
                <a:path w="16" h="8">
                  <a:moveTo>
                    <a:pt x="16" y="0"/>
                  </a:moveTo>
                  <a:cubicBezTo>
                    <a:pt x="1" y="0"/>
                    <a:pt x="1" y="0"/>
                    <a:pt x="1" y="0"/>
                  </a:cubicBezTo>
                  <a:cubicBezTo>
                    <a:pt x="1" y="0"/>
                    <a:pt x="1" y="8"/>
                    <a:pt x="0" y="8"/>
                  </a:cubicBezTo>
                  <a:cubicBezTo>
                    <a:pt x="0" y="7"/>
                    <a:pt x="16" y="5"/>
                    <a:pt x="16" y="5"/>
                  </a:cubicBezTo>
                  <a:lnTo>
                    <a:pt x="16" y="0"/>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5" name="Freeform 116">
              <a:extLst>
                <a:ext uri="{FF2B5EF4-FFF2-40B4-BE49-F238E27FC236}">
                  <a16:creationId xmlns:a16="http://schemas.microsoft.com/office/drawing/2014/main" id="{ACCBAD99-709F-42F4-94A8-C60A9FD74E09}"/>
                </a:ext>
              </a:extLst>
            </p:cNvPr>
            <p:cNvSpPr>
              <a:spLocks/>
            </p:cNvSpPr>
            <p:nvPr/>
          </p:nvSpPr>
          <p:spPr bwMode="auto">
            <a:xfrm>
              <a:off x="4896" y="1706"/>
              <a:ext cx="22" cy="9"/>
            </a:xfrm>
            <a:custGeom>
              <a:avLst/>
              <a:gdLst>
                <a:gd name="T0" fmla="*/ 8 w 22"/>
                <a:gd name="T1" fmla="*/ 3 h 9"/>
                <a:gd name="T2" fmla="*/ 1 w 22"/>
                <a:gd name="T3" fmla="*/ 0 h 9"/>
                <a:gd name="T4" fmla="*/ 0 w 22"/>
                <a:gd name="T5" fmla="*/ 9 h 9"/>
                <a:gd name="T6" fmla="*/ 22 w 22"/>
                <a:gd name="T7" fmla="*/ 3 h 9"/>
                <a:gd name="T8" fmla="*/ 8 w 22"/>
                <a:gd name="T9" fmla="*/ 3 h 9"/>
              </a:gdLst>
              <a:ahLst/>
              <a:cxnLst>
                <a:cxn ang="0">
                  <a:pos x="T0" y="T1"/>
                </a:cxn>
                <a:cxn ang="0">
                  <a:pos x="T2" y="T3"/>
                </a:cxn>
                <a:cxn ang="0">
                  <a:pos x="T4" y="T5"/>
                </a:cxn>
                <a:cxn ang="0">
                  <a:pos x="T6" y="T7"/>
                </a:cxn>
                <a:cxn ang="0">
                  <a:pos x="T8" y="T9"/>
                </a:cxn>
              </a:cxnLst>
              <a:rect l="0" t="0" r="r" b="b"/>
              <a:pathLst>
                <a:path w="22" h="9">
                  <a:moveTo>
                    <a:pt x="8" y="3"/>
                  </a:moveTo>
                  <a:lnTo>
                    <a:pt x="1" y="0"/>
                  </a:lnTo>
                  <a:lnTo>
                    <a:pt x="0" y="9"/>
                  </a:lnTo>
                  <a:lnTo>
                    <a:pt x="22" y="3"/>
                  </a:lnTo>
                  <a:lnTo>
                    <a:pt x="8" y="3"/>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6" name="Freeform 117">
              <a:extLst>
                <a:ext uri="{FF2B5EF4-FFF2-40B4-BE49-F238E27FC236}">
                  <a16:creationId xmlns:a16="http://schemas.microsoft.com/office/drawing/2014/main" id="{F63825F1-6812-41AC-920B-E34EADDA45E0}"/>
                </a:ext>
              </a:extLst>
            </p:cNvPr>
            <p:cNvSpPr>
              <a:spLocks/>
            </p:cNvSpPr>
            <p:nvPr/>
          </p:nvSpPr>
          <p:spPr bwMode="auto">
            <a:xfrm>
              <a:off x="4921" y="1703"/>
              <a:ext cx="16" cy="9"/>
            </a:xfrm>
            <a:custGeom>
              <a:avLst/>
              <a:gdLst>
                <a:gd name="T0" fmla="*/ 16 w 16"/>
                <a:gd name="T1" fmla="*/ 3 h 9"/>
                <a:gd name="T2" fmla="*/ 6 w 16"/>
                <a:gd name="T3" fmla="*/ 0 h 9"/>
                <a:gd name="T4" fmla="*/ 6 w 16"/>
                <a:gd name="T5" fmla="*/ 0 h 9"/>
                <a:gd name="T6" fmla="*/ 0 w 16"/>
                <a:gd name="T7" fmla="*/ 7 h 9"/>
                <a:gd name="T8" fmla="*/ 10 w 16"/>
                <a:gd name="T9" fmla="*/ 9 h 9"/>
                <a:gd name="T10" fmla="*/ 16 w 16"/>
                <a:gd name="T11" fmla="*/ 3 h 9"/>
              </a:gdLst>
              <a:ahLst/>
              <a:cxnLst>
                <a:cxn ang="0">
                  <a:pos x="T0" y="T1"/>
                </a:cxn>
                <a:cxn ang="0">
                  <a:pos x="T2" y="T3"/>
                </a:cxn>
                <a:cxn ang="0">
                  <a:pos x="T4" y="T5"/>
                </a:cxn>
                <a:cxn ang="0">
                  <a:pos x="T6" y="T7"/>
                </a:cxn>
                <a:cxn ang="0">
                  <a:pos x="T8" y="T9"/>
                </a:cxn>
                <a:cxn ang="0">
                  <a:pos x="T10" y="T11"/>
                </a:cxn>
              </a:cxnLst>
              <a:rect l="0" t="0" r="r" b="b"/>
              <a:pathLst>
                <a:path w="16" h="9">
                  <a:moveTo>
                    <a:pt x="16" y="3"/>
                  </a:moveTo>
                  <a:lnTo>
                    <a:pt x="6" y="0"/>
                  </a:lnTo>
                  <a:lnTo>
                    <a:pt x="6" y="0"/>
                  </a:lnTo>
                  <a:lnTo>
                    <a:pt x="0" y="7"/>
                  </a:lnTo>
                  <a:lnTo>
                    <a:pt x="10" y="9"/>
                  </a:lnTo>
                  <a:lnTo>
                    <a:pt x="16" y="3"/>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7" name="Freeform 118">
              <a:extLst>
                <a:ext uri="{FF2B5EF4-FFF2-40B4-BE49-F238E27FC236}">
                  <a16:creationId xmlns:a16="http://schemas.microsoft.com/office/drawing/2014/main" id="{9A7F3485-AA73-41E0-AE9A-765326CE58F6}"/>
                </a:ext>
              </a:extLst>
            </p:cNvPr>
            <p:cNvSpPr>
              <a:spLocks/>
            </p:cNvSpPr>
            <p:nvPr/>
          </p:nvSpPr>
          <p:spPr bwMode="auto">
            <a:xfrm>
              <a:off x="4954" y="1702"/>
              <a:ext cx="11" cy="7"/>
            </a:xfrm>
            <a:custGeom>
              <a:avLst/>
              <a:gdLst>
                <a:gd name="T0" fmla="*/ 11 w 11"/>
                <a:gd name="T1" fmla="*/ 0 h 7"/>
                <a:gd name="T2" fmla="*/ 1 w 11"/>
                <a:gd name="T3" fmla="*/ 1 h 7"/>
                <a:gd name="T4" fmla="*/ 0 w 11"/>
                <a:gd name="T5" fmla="*/ 6 h 7"/>
                <a:gd name="T6" fmla="*/ 6 w 11"/>
                <a:gd name="T7" fmla="*/ 7 h 7"/>
                <a:gd name="T8" fmla="*/ 11 w 11"/>
                <a:gd name="T9" fmla="*/ 0 h 7"/>
              </a:gdLst>
              <a:ahLst/>
              <a:cxnLst>
                <a:cxn ang="0">
                  <a:pos x="T0" y="T1"/>
                </a:cxn>
                <a:cxn ang="0">
                  <a:pos x="T2" y="T3"/>
                </a:cxn>
                <a:cxn ang="0">
                  <a:pos x="T4" y="T5"/>
                </a:cxn>
                <a:cxn ang="0">
                  <a:pos x="T6" y="T7"/>
                </a:cxn>
                <a:cxn ang="0">
                  <a:pos x="T8" y="T9"/>
                </a:cxn>
              </a:cxnLst>
              <a:rect l="0" t="0" r="r" b="b"/>
              <a:pathLst>
                <a:path w="11" h="7">
                  <a:moveTo>
                    <a:pt x="11" y="0"/>
                  </a:moveTo>
                  <a:lnTo>
                    <a:pt x="1" y="1"/>
                  </a:lnTo>
                  <a:lnTo>
                    <a:pt x="0" y="6"/>
                  </a:lnTo>
                  <a:lnTo>
                    <a:pt x="6" y="7"/>
                  </a:lnTo>
                  <a:lnTo>
                    <a:pt x="11" y="0"/>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8" name="Freeform 119">
              <a:extLst>
                <a:ext uri="{FF2B5EF4-FFF2-40B4-BE49-F238E27FC236}">
                  <a16:creationId xmlns:a16="http://schemas.microsoft.com/office/drawing/2014/main" id="{88541A0B-4ACA-4E0B-AB10-7AEBD4DF12A3}"/>
                </a:ext>
              </a:extLst>
            </p:cNvPr>
            <p:cNvSpPr>
              <a:spLocks/>
            </p:cNvSpPr>
            <p:nvPr/>
          </p:nvSpPr>
          <p:spPr bwMode="auto">
            <a:xfrm>
              <a:off x="4938" y="2873"/>
              <a:ext cx="118" cy="225"/>
            </a:xfrm>
            <a:custGeom>
              <a:avLst/>
              <a:gdLst>
                <a:gd name="T0" fmla="*/ 118 w 118"/>
                <a:gd name="T1" fmla="*/ 76 h 225"/>
                <a:gd name="T2" fmla="*/ 104 w 118"/>
                <a:gd name="T3" fmla="*/ 91 h 225"/>
                <a:gd name="T4" fmla="*/ 103 w 118"/>
                <a:gd name="T5" fmla="*/ 149 h 225"/>
                <a:gd name="T6" fmla="*/ 91 w 118"/>
                <a:gd name="T7" fmla="*/ 204 h 225"/>
                <a:gd name="T8" fmla="*/ 54 w 118"/>
                <a:gd name="T9" fmla="*/ 187 h 225"/>
                <a:gd name="T10" fmla="*/ 51 w 118"/>
                <a:gd name="T11" fmla="*/ 213 h 225"/>
                <a:gd name="T12" fmla="*/ 37 w 118"/>
                <a:gd name="T13" fmla="*/ 225 h 225"/>
                <a:gd name="T14" fmla="*/ 28 w 118"/>
                <a:gd name="T15" fmla="*/ 217 h 225"/>
                <a:gd name="T16" fmla="*/ 20 w 118"/>
                <a:gd name="T17" fmla="*/ 224 h 225"/>
                <a:gd name="T18" fmla="*/ 17 w 118"/>
                <a:gd name="T19" fmla="*/ 205 h 225"/>
                <a:gd name="T20" fmla="*/ 6 w 118"/>
                <a:gd name="T21" fmla="*/ 219 h 225"/>
                <a:gd name="T22" fmla="*/ 0 w 118"/>
                <a:gd name="T23" fmla="*/ 207 h 225"/>
                <a:gd name="T24" fmla="*/ 4 w 118"/>
                <a:gd name="T25" fmla="*/ 196 h 225"/>
                <a:gd name="T26" fmla="*/ 5 w 118"/>
                <a:gd name="T27" fmla="*/ 170 h 225"/>
                <a:gd name="T28" fmla="*/ 20 w 118"/>
                <a:gd name="T29" fmla="*/ 130 h 225"/>
                <a:gd name="T30" fmla="*/ 10 w 118"/>
                <a:gd name="T31" fmla="*/ 111 h 225"/>
                <a:gd name="T32" fmla="*/ 20 w 118"/>
                <a:gd name="T33" fmla="*/ 102 h 225"/>
                <a:gd name="T34" fmla="*/ 12 w 118"/>
                <a:gd name="T35" fmla="*/ 58 h 225"/>
                <a:gd name="T36" fmla="*/ 3 w 118"/>
                <a:gd name="T37" fmla="*/ 61 h 225"/>
                <a:gd name="T38" fmla="*/ 0 w 118"/>
                <a:gd name="T39" fmla="*/ 42 h 225"/>
                <a:gd name="T40" fmla="*/ 7 w 118"/>
                <a:gd name="T41" fmla="*/ 25 h 225"/>
                <a:gd name="T42" fmla="*/ 21 w 118"/>
                <a:gd name="T43" fmla="*/ 38 h 225"/>
                <a:gd name="T44" fmla="*/ 52 w 118"/>
                <a:gd name="T45" fmla="*/ 29 h 225"/>
                <a:gd name="T46" fmla="*/ 55 w 118"/>
                <a:gd name="T47" fmla="*/ 21 h 225"/>
                <a:gd name="T48" fmla="*/ 64 w 118"/>
                <a:gd name="T49" fmla="*/ 21 h 225"/>
                <a:gd name="T50" fmla="*/ 79 w 118"/>
                <a:gd name="T51" fmla="*/ 0 h 225"/>
                <a:gd name="T52" fmla="*/ 92 w 118"/>
                <a:gd name="T53" fmla="*/ 10 h 225"/>
                <a:gd name="T54" fmla="*/ 103 w 118"/>
                <a:gd name="T55" fmla="*/ 11 h 225"/>
                <a:gd name="T56" fmla="*/ 101 w 118"/>
                <a:gd name="T57" fmla="*/ 19 h 225"/>
                <a:gd name="T58" fmla="*/ 111 w 118"/>
                <a:gd name="T59" fmla="*/ 40 h 225"/>
                <a:gd name="T60" fmla="*/ 118 w 118"/>
                <a:gd name="T61" fmla="*/ 7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225">
                  <a:moveTo>
                    <a:pt x="118" y="76"/>
                  </a:moveTo>
                  <a:lnTo>
                    <a:pt x="104" y="91"/>
                  </a:lnTo>
                  <a:lnTo>
                    <a:pt x="103" y="149"/>
                  </a:lnTo>
                  <a:lnTo>
                    <a:pt x="91" y="204"/>
                  </a:lnTo>
                  <a:lnTo>
                    <a:pt x="54" y="187"/>
                  </a:lnTo>
                  <a:lnTo>
                    <a:pt x="51" y="213"/>
                  </a:lnTo>
                  <a:lnTo>
                    <a:pt x="37" y="225"/>
                  </a:lnTo>
                  <a:lnTo>
                    <a:pt x="28" y="217"/>
                  </a:lnTo>
                  <a:lnTo>
                    <a:pt x="20" y="224"/>
                  </a:lnTo>
                  <a:lnTo>
                    <a:pt x="17" y="205"/>
                  </a:lnTo>
                  <a:lnTo>
                    <a:pt x="6" y="219"/>
                  </a:lnTo>
                  <a:lnTo>
                    <a:pt x="0" y="207"/>
                  </a:lnTo>
                  <a:lnTo>
                    <a:pt x="4" y="196"/>
                  </a:lnTo>
                  <a:lnTo>
                    <a:pt x="5" y="170"/>
                  </a:lnTo>
                  <a:lnTo>
                    <a:pt x="20" y="130"/>
                  </a:lnTo>
                  <a:lnTo>
                    <a:pt x="10" y="111"/>
                  </a:lnTo>
                  <a:lnTo>
                    <a:pt x="20" y="102"/>
                  </a:lnTo>
                  <a:lnTo>
                    <a:pt x="12" y="58"/>
                  </a:lnTo>
                  <a:lnTo>
                    <a:pt x="3" y="61"/>
                  </a:lnTo>
                  <a:lnTo>
                    <a:pt x="0" y="42"/>
                  </a:lnTo>
                  <a:lnTo>
                    <a:pt x="7" y="25"/>
                  </a:lnTo>
                  <a:lnTo>
                    <a:pt x="21" y="38"/>
                  </a:lnTo>
                  <a:lnTo>
                    <a:pt x="52" y="29"/>
                  </a:lnTo>
                  <a:lnTo>
                    <a:pt x="55" y="21"/>
                  </a:lnTo>
                  <a:lnTo>
                    <a:pt x="64" y="21"/>
                  </a:lnTo>
                  <a:lnTo>
                    <a:pt x="79" y="0"/>
                  </a:lnTo>
                  <a:lnTo>
                    <a:pt x="92" y="10"/>
                  </a:lnTo>
                  <a:lnTo>
                    <a:pt x="103" y="11"/>
                  </a:lnTo>
                  <a:lnTo>
                    <a:pt x="101" y="19"/>
                  </a:lnTo>
                  <a:lnTo>
                    <a:pt x="111" y="40"/>
                  </a:lnTo>
                  <a:lnTo>
                    <a:pt x="118" y="76"/>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9" name="Freeform 120">
              <a:extLst>
                <a:ext uri="{FF2B5EF4-FFF2-40B4-BE49-F238E27FC236}">
                  <a16:creationId xmlns:a16="http://schemas.microsoft.com/office/drawing/2014/main" id="{D22F206B-42B0-49FF-B635-39A5C6FB1DD7}"/>
                </a:ext>
              </a:extLst>
            </p:cNvPr>
            <p:cNvSpPr>
              <a:spLocks/>
            </p:cNvSpPr>
            <p:nvPr/>
          </p:nvSpPr>
          <p:spPr bwMode="auto">
            <a:xfrm>
              <a:off x="5241" y="3182"/>
              <a:ext cx="233" cy="149"/>
            </a:xfrm>
            <a:custGeom>
              <a:avLst/>
              <a:gdLst>
                <a:gd name="T0" fmla="*/ 201 w 233"/>
                <a:gd name="T1" fmla="*/ 72 h 149"/>
                <a:gd name="T2" fmla="*/ 217 w 233"/>
                <a:gd name="T3" fmla="*/ 116 h 149"/>
                <a:gd name="T4" fmla="*/ 203 w 233"/>
                <a:gd name="T5" fmla="*/ 132 h 149"/>
                <a:gd name="T6" fmla="*/ 201 w 233"/>
                <a:gd name="T7" fmla="*/ 149 h 149"/>
                <a:gd name="T8" fmla="*/ 168 w 233"/>
                <a:gd name="T9" fmla="*/ 142 h 149"/>
                <a:gd name="T10" fmla="*/ 130 w 233"/>
                <a:gd name="T11" fmla="*/ 108 h 149"/>
                <a:gd name="T12" fmla="*/ 113 w 233"/>
                <a:gd name="T13" fmla="*/ 107 h 149"/>
                <a:gd name="T14" fmla="*/ 18 w 233"/>
                <a:gd name="T15" fmla="*/ 61 h 149"/>
                <a:gd name="T16" fmla="*/ 0 w 233"/>
                <a:gd name="T17" fmla="*/ 42 h 149"/>
                <a:gd name="T18" fmla="*/ 8 w 233"/>
                <a:gd name="T19" fmla="*/ 11 h 149"/>
                <a:gd name="T20" fmla="*/ 24 w 233"/>
                <a:gd name="T21" fmla="*/ 2 h 149"/>
                <a:gd name="T22" fmla="*/ 38 w 233"/>
                <a:gd name="T23" fmla="*/ 16 h 149"/>
                <a:gd name="T24" fmla="*/ 52 w 233"/>
                <a:gd name="T25" fmla="*/ 2 h 149"/>
                <a:gd name="T26" fmla="*/ 69 w 233"/>
                <a:gd name="T27" fmla="*/ 2 h 149"/>
                <a:gd name="T28" fmla="*/ 95 w 233"/>
                <a:gd name="T29" fmla="*/ 17 h 149"/>
                <a:gd name="T30" fmla="*/ 154 w 233"/>
                <a:gd name="T31" fmla="*/ 12 h 149"/>
                <a:gd name="T32" fmla="*/ 174 w 233"/>
                <a:gd name="T33" fmla="*/ 5 h 149"/>
                <a:gd name="T34" fmla="*/ 200 w 233"/>
                <a:gd name="T35" fmla="*/ 7 h 149"/>
                <a:gd name="T36" fmla="*/ 233 w 233"/>
                <a:gd name="T37" fmla="*/ 0 h 149"/>
                <a:gd name="T38" fmla="*/ 201 w 233"/>
                <a:gd name="T39" fmla="*/ 7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3" h="149">
                  <a:moveTo>
                    <a:pt x="201" y="72"/>
                  </a:moveTo>
                  <a:lnTo>
                    <a:pt x="217" y="116"/>
                  </a:lnTo>
                  <a:lnTo>
                    <a:pt x="203" y="132"/>
                  </a:lnTo>
                  <a:lnTo>
                    <a:pt x="201" y="149"/>
                  </a:lnTo>
                  <a:lnTo>
                    <a:pt x="168" y="142"/>
                  </a:lnTo>
                  <a:lnTo>
                    <a:pt x="130" y="108"/>
                  </a:lnTo>
                  <a:lnTo>
                    <a:pt x="113" y="107"/>
                  </a:lnTo>
                  <a:lnTo>
                    <a:pt x="18" y="61"/>
                  </a:lnTo>
                  <a:lnTo>
                    <a:pt x="0" y="42"/>
                  </a:lnTo>
                  <a:lnTo>
                    <a:pt x="8" y="11"/>
                  </a:lnTo>
                  <a:lnTo>
                    <a:pt x="24" y="2"/>
                  </a:lnTo>
                  <a:lnTo>
                    <a:pt x="38" y="16"/>
                  </a:lnTo>
                  <a:lnTo>
                    <a:pt x="52" y="2"/>
                  </a:lnTo>
                  <a:lnTo>
                    <a:pt x="69" y="2"/>
                  </a:lnTo>
                  <a:lnTo>
                    <a:pt x="95" y="17"/>
                  </a:lnTo>
                  <a:lnTo>
                    <a:pt x="154" y="12"/>
                  </a:lnTo>
                  <a:lnTo>
                    <a:pt x="174" y="5"/>
                  </a:lnTo>
                  <a:lnTo>
                    <a:pt x="200" y="7"/>
                  </a:lnTo>
                  <a:lnTo>
                    <a:pt x="233" y="0"/>
                  </a:lnTo>
                  <a:lnTo>
                    <a:pt x="201" y="72"/>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0" name="Freeform 121">
              <a:extLst>
                <a:ext uri="{FF2B5EF4-FFF2-40B4-BE49-F238E27FC236}">
                  <a16:creationId xmlns:a16="http://schemas.microsoft.com/office/drawing/2014/main" id="{6DDD46F9-5860-4DF8-BFCF-5E9C920F7302}"/>
                </a:ext>
              </a:extLst>
            </p:cNvPr>
            <p:cNvSpPr>
              <a:spLocks noEditPoints="1"/>
            </p:cNvSpPr>
            <p:nvPr/>
          </p:nvSpPr>
          <p:spPr bwMode="auto">
            <a:xfrm>
              <a:off x="4941" y="2341"/>
              <a:ext cx="257" cy="257"/>
            </a:xfrm>
            <a:custGeom>
              <a:avLst/>
              <a:gdLst>
                <a:gd name="T0" fmla="*/ 257 w 257"/>
                <a:gd name="T1" fmla="*/ 1 h 257"/>
                <a:gd name="T2" fmla="*/ 241 w 257"/>
                <a:gd name="T3" fmla="*/ 18 h 257"/>
                <a:gd name="T4" fmla="*/ 242 w 257"/>
                <a:gd name="T5" fmla="*/ 19 h 257"/>
                <a:gd name="T6" fmla="*/ 257 w 257"/>
                <a:gd name="T7" fmla="*/ 1 h 257"/>
                <a:gd name="T8" fmla="*/ 257 w 257"/>
                <a:gd name="T9" fmla="*/ 1 h 257"/>
                <a:gd name="T10" fmla="*/ 202 w 257"/>
                <a:gd name="T11" fmla="*/ 0 h 257"/>
                <a:gd name="T12" fmla="*/ 202 w 257"/>
                <a:gd name="T13" fmla="*/ 1 h 257"/>
                <a:gd name="T14" fmla="*/ 203 w 257"/>
                <a:gd name="T15" fmla="*/ 0 h 257"/>
                <a:gd name="T16" fmla="*/ 202 w 257"/>
                <a:gd name="T17" fmla="*/ 0 h 257"/>
                <a:gd name="T18" fmla="*/ 0 w 257"/>
                <a:gd name="T19" fmla="*/ 257 h 257"/>
                <a:gd name="T20" fmla="*/ 0 w 257"/>
                <a:gd name="T21" fmla="*/ 257 h 257"/>
                <a:gd name="T22" fmla="*/ 0 w 257"/>
                <a:gd name="T23" fmla="*/ 257 h 257"/>
                <a:gd name="T24" fmla="*/ 0 w 257"/>
                <a:gd name="T25"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 h="257">
                  <a:moveTo>
                    <a:pt x="257" y="1"/>
                  </a:moveTo>
                  <a:lnTo>
                    <a:pt x="241" y="18"/>
                  </a:lnTo>
                  <a:lnTo>
                    <a:pt x="242" y="19"/>
                  </a:lnTo>
                  <a:lnTo>
                    <a:pt x="257" y="1"/>
                  </a:lnTo>
                  <a:lnTo>
                    <a:pt x="257" y="1"/>
                  </a:lnTo>
                  <a:close/>
                  <a:moveTo>
                    <a:pt x="202" y="0"/>
                  </a:moveTo>
                  <a:lnTo>
                    <a:pt x="202" y="1"/>
                  </a:lnTo>
                  <a:lnTo>
                    <a:pt x="203" y="0"/>
                  </a:lnTo>
                  <a:lnTo>
                    <a:pt x="202" y="0"/>
                  </a:lnTo>
                  <a:close/>
                  <a:moveTo>
                    <a:pt x="0" y="257"/>
                  </a:moveTo>
                  <a:lnTo>
                    <a:pt x="0" y="257"/>
                  </a:lnTo>
                  <a:lnTo>
                    <a:pt x="0" y="257"/>
                  </a:lnTo>
                  <a:lnTo>
                    <a:pt x="0" y="257"/>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1" name="Freeform 122">
              <a:extLst>
                <a:ext uri="{FF2B5EF4-FFF2-40B4-BE49-F238E27FC236}">
                  <a16:creationId xmlns:a16="http://schemas.microsoft.com/office/drawing/2014/main" id="{62591165-6161-4FCC-AE87-FC00B62C1FC6}"/>
                </a:ext>
              </a:extLst>
            </p:cNvPr>
            <p:cNvSpPr>
              <a:spLocks/>
            </p:cNvSpPr>
            <p:nvPr/>
          </p:nvSpPr>
          <p:spPr bwMode="auto">
            <a:xfrm>
              <a:off x="4881" y="2341"/>
              <a:ext cx="812" cy="869"/>
            </a:xfrm>
            <a:custGeom>
              <a:avLst/>
              <a:gdLst>
                <a:gd name="T0" fmla="*/ 804 w 812"/>
                <a:gd name="T1" fmla="*/ 683 h 869"/>
                <a:gd name="T2" fmla="*/ 769 w 812"/>
                <a:gd name="T3" fmla="*/ 641 h 869"/>
                <a:gd name="T4" fmla="*/ 708 w 812"/>
                <a:gd name="T5" fmla="*/ 618 h 869"/>
                <a:gd name="T6" fmla="*/ 681 w 812"/>
                <a:gd name="T7" fmla="*/ 657 h 869"/>
                <a:gd name="T8" fmla="*/ 671 w 812"/>
                <a:gd name="T9" fmla="*/ 704 h 869"/>
                <a:gd name="T10" fmla="*/ 717 w 812"/>
                <a:gd name="T11" fmla="*/ 774 h 869"/>
                <a:gd name="T12" fmla="*/ 669 w 812"/>
                <a:gd name="T13" fmla="*/ 790 h 869"/>
                <a:gd name="T14" fmla="*/ 650 w 812"/>
                <a:gd name="T15" fmla="*/ 840 h 869"/>
                <a:gd name="T16" fmla="*/ 605 w 812"/>
                <a:gd name="T17" fmla="*/ 862 h 869"/>
                <a:gd name="T18" fmla="*/ 628 w 812"/>
                <a:gd name="T19" fmla="*/ 793 h 869"/>
                <a:gd name="T20" fmla="*/ 646 w 812"/>
                <a:gd name="T21" fmla="*/ 776 h 869"/>
                <a:gd name="T22" fmla="*/ 615 w 812"/>
                <a:gd name="T23" fmla="*/ 709 h 869"/>
                <a:gd name="T24" fmla="*/ 605 w 812"/>
                <a:gd name="T25" fmla="*/ 669 h 869"/>
                <a:gd name="T26" fmla="*/ 583 w 812"/>
                <a:gd name="T27" fmla="*/ 671 h 869"/>
                <a:gd name="T28" fmla="*/ 555 w 812"/>
                <a:gd name="T29" fmla="*/ 631 h 869"/>
                <a:gd name="T30" fmla="*/ 513 w 812"/>
                <a:gd name="T31" fmla="*/ 612 h 869"/>
                <a:gd name="T32" fmla="*/ 485 w 812"/>
                <a:gd name="T33" fmla="*/ 591 h 869"/>
                <a:gd name="T34" fmla="*/ 467 w 812"/>
                <a:gd name="T35" fmla="*/ 550 h 869"/>
                <a:gd name="T36" fmla="*/ 387 w 812"/>
                <a:gd name="T37" fmla="*/ 526 h 869"/>
                <a:gd name="T38" fmla="*/ 248 w 812"/>
                <a:gd name="T39" fmla="*/ 377 h 869"/>
                <a:gd name="T40" fmla="*/ 222 w 812"/>
                <a:gd name="T41" fmla="*/ 277 h 869"/>
                <a:gd name="T42" fmla="*/ 137 w 812"/>
                <a:gd name="T43" fmla="*/ 233 h 869"/>
                <a:gd name="T44" fmla="*/ 49 w 812"/>
                <a:gd name="T45" fmla="*/ 285 h 869"/>
                <a:gd name="T46" fmla="*/ 60 w 812"/>
                <a:gd name="T47" fmla="*/ 257 h 869"/>
                <a:gd name="T48" fmla="*/ 60 w 812"/>
                <a:gd name="T49" fmla="*/ 257 h 869"/>
                <a:gd name="T50" fmla="*/ 40 w 812"/>
                <a:gd name="T51" fmla="*/ 253 h 869"/>
                <a:gd name="T52" fmla="*/ 6 w 812"/>
                <a:gd name="T53" fmla="*/ 211 h 869"/>
                <a:gd name="T54" fmla="*/ 16 w 812"/>
                <a:gd name="T55" fmla="*/ 184 h 869"/>
                <a:gd name="T56" fmla="*/ 0 w 812"/>
                <a:gd name="T57" fmla="*/ 151 h 869"/>
                <a:gd name="T58" fmla="*/ 14 w 812"/>
                <a:gd name="T59" fmla="*/ 86 h 869"/>
                <a:gd name="T60" fmla="*/ 83 w 812"/>
                <a:gd name="T61" fmla="*/ 85 h 869"/>
                <a:gd name="T62" fmla="*/ 107 w 812"/>
                <a:gd name="T63" fmla="*/ 48 h 869"/>
                <a:gd name="T64" fmla="*/ 130 w 812"/>
                <a:gd name="T65" fmla="*/ 36 h 869"/>
                <a:gd name="T66" fmla="*/ 149 w 812"/>
                <a:gd name="T67" fmla="*/ 83 h 869"/>
                <a:gd name="T68" fmla="*/ 181 w 812"/>
                <a:gd name="T69" fmla="*/ 39 h 869"/>
                <a:gd name="T70" fmla="*/ 201 w 812"/>
                <a:gd name="T71" fmla="*/ 54 h 869"/>
                <a:gd name="T72" fmla="*/ 234 w 812"/>
                <a:gd name="T73" fmla="*/ 40 h 869"/>
                <a:gd name="T74" fmla="*/ 258 w 812"/>
                <a:gd name="T75" fmla="*/ 37 h 869"/>
                <a:gd name="T76" fmla="*/ 262 w 812"/>
                <a:gd name="T77" fmla="*/ 1 h 869"/>
                <a:gd name="T78" fmla="*/ 301 w 812"/>
                <a:gd name="T79" fmla="*/ 19 h 869"/>
                <a:gd name="T80" fmla="*/ 302 w 812"/>
                <a:gd name="T81" fmla="*/ 19 h 869"/>
                <a:gd name="T82" fmla="*/ 375 w 812"/>
                <a:gd name="T83" fmla="*/ 0 h 869"/>
                <a:gd name="T84" fmla="*/ 392 w 812"/>
                <a:gd name="T85" fmla="*/ 36 h 869"/>
                <a:gd name="T86" fmla="*/ 457 w 812"/>
                <a:gd name="T87" fmla="*/ 69 h 869"/>
                <a:gd name="T88" fmla="*/ 461 w 812"/>
                <a:gd name="T89" fmla="*/ 91 h 869"/>
                <a:gd name="T90" fmla="*/ 481 w 812"/>
                <a:gd name="T91" fmla="*/ 133 h 869"/>
                <a:gd name="T92" fmla="*/ 460 w 812"/>
                <a:gd name="T93" fmla="*/ 123 h 869"/>
                <a:gd name="T94" fmla="*/ 369 w 812"/>
                <a:gd name="T95" fmla="*/ 166 h 869"/>
                <a:gd name="T96" fmla="*/ 386 w 812"/>
                <a:gd name="T97" fmla="*/ 208 h 869"/>
                <a:gd name="T98" fmla="*/ 374 w 812"/>
                <a:gd name="T99" fmla="*/ 253 h 869"/>
                <a:gd name="T100" fmla="*/ 389 w 812"/>
                <a:gd name="T101" fmla="*/ 282 h 869"/>
                <a:gd name="T102" fmla="*/ 458 w 812"/>
                <a:gd name="T103" fmla="*/ 333 h 869"/>
                <a:gd name="T104" fmla="*/ 494 w 812"/>
                <a:gd name="T105" fmla="*/ 433 h 869"/>
                <a:gd name="T106" fmla="*/ 568 w 812"/>
                <a:gd name="T107" fmla="*/ 487 h 869"/>
                <a:gd name="T108" fmla="*/ 640 w 812"/>
                <a:gd name="T109" fmla="*/ 503 h 869"/>
                <a:gd name="T110" fmla="*/ 621 w 812"/>
                <a:gd name="T111" fmla="*/ 530 h 869"/>
                <a:gd name="T112" fmla="*/ 803 w 812"/>
                <a:gd name="T113" fmla="*/ 634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2" h="869">
                  <a:moveTo>
                    <a:pt x="812" y="653"/>
                  </a:moveTo>
                  <a:lnTo>
                    <a:pt x="804" y="683"/>
                  </a:lnTo>
                  <a:lnTo>
                    <a:pt x="774" y="666"/>
                  </a:lnTo>
                  <a:lnTo>
                    <a:pt x="769" y="641"/>
                  </a:lnTo>
                  <a:lnTo>
                    <a:pt x="720" y="630"/>
                  </a:lnTo>
                  <a:lnTo>
                    <a:pt x="708" y="618"/>
                  </a:lnTo>
                  <a:lnTo>
                    <a:pt x="698" y="631"/>
                  </a:lnTo>
                  <a:lnTo>
                    <a:pt x="681" y="657"/>
                  </a:lnTo>
                  <a:lnTo>
                    <a:pt x="666" y="681"/>
                  </a:lnTo>
                  <a:lnTo>
                    <a:pt x="671" y="704"/>
                  </a:lnTo>
                  <a:lnTo>
                    <a:pt x="717" y="722"/>
                  </a:lnTo>
                  <a:lnTo>
                    <a:pt x="717" y="774"/>
                  </a:lnTo>
                  <a:lnTo>
                    <a:pt x="701" y="770"/>
                  </a:lnTo>
                  <a:lnTo>
                    <a:pt x="669" y="790"/>
                  </a:lnTo>
                  <a:lnTo>
                    <a:pt x="675" y="816"/>
                  </a:lnTo>
                  <a:lnTo>
                    <a:pt x="650" y="840"/>
                  </a:lnTo>
                  <a:lnTo>
                    <a:pt x="638" y="869"/>
                  </a:lnTo>
                  <a:lnTo>
                    <a:pt x="605" y="862"/>
                  </a:lnTo>
                  <a:lnTo>
                    <a:pt x="606" y="851"/>
                  </a:lnTo>
                  <a:lnTo>
                    <a:pt x="628" y="793"/>
                  </a:lnTo>
                  <a:lnTo>
                    <a:pt x="637" y="794"/>
                  </a:lnTo>
                  <a:lnTo>
                    <a:pt x="646" y="776"/>
                  </a:lnTo>
                  <a:lnTo>
                    <a:pt x="628" y="722"/>
                  </a:lnTo>
                  <a:lnTo>
                    <a:pt x="615" y="709"/>
                  </a:lnTo>
                  <a:lnTo>
                    <a:pt x="614" y="679"/>
                  </a:lnTo>
                  <a:lnTo>
                    <a:pt x="605" y="669"/>
                  </a:lnTo>
                  <a:lnTo>
                    <a:pt x="599" y="663"/>
                  </a:lnTo>
                  <a:lnTo>
                    <a:pt x="583" y="671"/>
                  </a:lnTo>
                  <a:lnTo>
                    <a:pt x="548" y="645"/>
                  </a:lnTo>
                  <a:lnTo>
                    <a:pt x="555" y="631"/>
                  </a:lnTo>
                  <a:lnTo>
                    <a:pt x="542" y="610"/>
                  </a:lnTo>
                  <a:lnTo>
                    <a:pt x="513" y="612"/>
                  </a:lnTo>
                  <a:lnTo>
                    <a:pt x="514" y="599"/>
                  </a:lnTo>
                  <a:lnTo>
                    <a:pt x="485" y="591"/>
                  </a:lnTo>
                  <a:lnTo>
                    <a:pt x="472" y="556"/>
                  </a:lnTo>
                  <a:lnTo>
                    <a:pt x="467" y="550"/>
                  </a:lnTo>
                  <a:lnTo>
                    <a:pt x="418" y="549"/>
                  </a:lnTo>
                  <a:lnTo>
                    <a:pt x="387" y="526"/>
                  </a:lnTo>
                  <a:lnTo>
                    <a:pt x="313" y="451"/>
                  </a:lnTo>
                  <a:lnTo>
                    <a:pt x="248" y="377"/>
                  </a:lnTo>
                  <a:lnTo>
                    <a:pt x="235" y="304"/>
                  </a:lnTo>
                  <a:lnTo>
                    <a:pt x="222" y="277"/>
                  </a:lnTo>
                  <a:lnTo>
                    <a:pt x="188" y="260"/>
                  </a:lnTo>
                  <a:lnTo>
                    <a:pt x="137" y="233"/>
                  </a:lnTo>
                  <a:lnTo>
                    <a:pt x="84" y="276"/>
                  </a:lnTo>
                  <a:lnTo>
                    <a:pt x="49" y="285"/>
                  </a:lnTo>
                  <a:lnTo>
                    <a:pt x="44" y="276"/>
                  </a:lnTo>
                  <a:lnTo>
                    <a:pt x="60" y="257"/>
                  </a:lnTo>
                  <a:lnTo>
                    <a:pt x="60" y="257"/>
                  </a:lnTo>
                  <a:lnTo>
                    <a:pt x="60" y="257"/>
                  </a:lnTo>
                  <a:lnTo>
                    <a:pt x="54" y="249"/>
                  </a:lnTo>
                  <a:lnTo>
                    <a:pt x="40" y="253"/>
                  </a:lnTo>
                  <a:lnTo>
                    <a:pt x="8" y="229"/>
                  </a:lnTo>
                  <a:lnTo>
                    <a:pt x="6" y="211"/>
                  </a:lnTo>
                  <a:lnTo>
                    <a:pt x="18" y="196"/>
                  </a:lnTo>
                  <a:lnTo>
                    <a:pt x="16" y="184"/>
                  </a:lnTo>
                  <a:lnTo>
                    <a:pt x="1" y="172"/>
                  </a:lnTo>
                  <a:lnTo>
                    <a:pt x="0" y="151"/>
                  </a:lnTo>
                  <a:lnTo>
                    <a:pt x="33" y="142"/>
                  </a:lnTo>
                  <a:lnTo>
                    <a:pt x="14" y="86"/>
                  </a:lnTo>
                  <a:lnTo>
                    <a:pt x="28" y="83"/>
                  </a:lnTo>
                  <a:lnTo>
                    <a:pt x="83" y="85"/>
                  </a:lnTo>
                  <a:lnTo>
                    <a:pt x="98" y="71"/>
                  </a:lnTo>
                  <a:lnTo>
                    <a:pt x="107" y="48"/>
                  </a:lnTo>
                  <a:lnTo>
                    <a:pt x="120" y="36"/>
                  </a:lnTo>
                  <a:lnTo>
                    <a:pt x="130" y="36"/>
                  </a:lnTo>
                  <a:lnTo>
                    <a:pt x="125" y="53"/>
                  </a:lnTo>
                  <a:lnTo>
                    <a:pt x="149" y="83"/>
                  </a:lnTo>
                  <a:lnTo>
                    <a:pt x="159" y="98"/>
                  </a:lnTo>
                  <a:lnTo>
                    <a:pt x="181" y="39"/>
                  </a:lnTo>
                  <a:lnTo>
                    <a:pt x="194" y="39"/>
                  </a:lnTo>
                  <a:lnTo>
                    <a:pt x="201" y="54"/>
                  </a:lnTo>
                  <a:lnTo>
                    <a:pt x="234" y="65"/>
                  </a:lnTo>
                  <a:lnTo>
                    <a:pt x="234" y="40"/>
                  </a:lnTo>
                  <a:lnTo>
                    <a:pt x="243" y="32"/>
                  </a:lnTo>
                  <a:lnTo>
                    <a:pt x="258" y="37"/>
                  </a:lnTo>
                  <a:lnTo>
                    <a:pt x="264" y="13"/>
                  </a:lnTo>
                  <a:lnTo>
                    <a:pt x="262" y="1"/>
                  </a:lnTo>
                  <a:lnTo>
                    <a:pt x="263" y="0"/>
                  </a:lnTo>
                  <a:lnTo>
                    <a:pt x="301" y="19"/>
                  </a:lnTo>
                  <a:lnTo>
                    <a:pt x="301" y="18"/>
                  </a:lnTo>
                  <a:lnTo>
                    <a:pt x="302" y="19"/>
                  </a:lnTo>
                  <a:lnTo>
                    <a:pt x="317" y="1"/>
                  </a:lnTo>
                  <a:lnTo>
                    <a:pt x="375" y="0"/>
                  </a:lnTo>
                  <a:lnTo>
                    <a:pt x="375" y="16"/>
                  </a:lnTo>
                  <a:lnTo>
                    <a:pt x="392" y="36"/>
                  </a:lnTo>
                  <a:lnTo>
                    <a:pt x="469" y="51"/>
                  </a:lnTo>
                  <a:lnTo>
                    <a:pt x="457" y="69"/>
                  </a:lnTo>
                  <a:lnTo>
                    <a:pt x="469" y="77"/>
                  </a:lnTo>
                  <a:lnTo>
                    <a:pt x="461" y="91"/>
                  </a:lnTo>
                  <a:lnTo>
                    <a:pt x="464" y="109"/>
                  </a:lnTo>
                  <a:lnTo>
                    <a:pt x="481" y="133"/>
                  </a:lnTo>
                  <a:lnTo>
                    <a:pt x="474" y="137"/>
                  </a:lnTo>
                  <a:lnTo>
                    <a:pt x="460" y="123"/>
                  </a:lnTo>
                  <a:lnTo>
                    <a:pt x="369" y="153"/>
                  </a:lnTo>
                  <a:lnTo>
                    <a:pt x="369" y="166"/>
                  </a:lnTo>
                  <a:lnTo>
                    <a:pt x="387" y="193"/>
                  </a:lnTo>
                  <a:lnTo>
                    <a:pt x="386" y="208"/>
                  </a:lnTo>
                  <a:lnTo>
                    <a:pt x="375" y="209"/>
                  </a:lnTo>
                  <a:lnTo>
                    <a:pt x="374" y="253"/>
                  </a:lnTo>
                  <a:lnTo>
                    <a:pt x="384" y="279"/>
                  </a:lnTo>
                  <a:lnTo>
                    <a:pt x="389" y="282"/>
                  </a:lnTo>
                  <a:lnTo>
                    <a:pt x="409" y="297"/>
                  </a:lnTo>
                  <a:lnTo>
                    <a:pt x="458" y="333"/>
                  </a:lnTo>
                  <a:lnTo>
                    <a:pt x="484" y="400"/>
                  </a:lnTo>
                  <a:lnTo>
                    <a:pt x="494" y="433"/>
                  </a:lnTo>
                  <a:lnTo>
                    <a:pt x="549" y="476"/>
                  </a:lnTo>
                  <a:lnTo>
                    <a:pt x="568" y="487"/>
                  </a:lnTo>
                  <a:lnTo>
                    <a:pt x="632" y="487"/>
                  </a:lnTo>
                  <a:lnTo>
                    <a:pt x="640" y="503"/>
                  </a:lnTo>
                  <a:lnTo>
                    <a:pt x="620" y="514"/>
                  </a:lnTo>
                  <a:lnTo>
                    <a:pt x="621" y="530"/>
                  </a:lnTo>
                  <a:lnTo>
                    <a:pt x="755" y="596"/>
                  </a:lnTo>
                  <a:lnTo>
                    <a:pt x="803" y="634"/>
                  </a:lnTo>
                  <a:lnTo>
                    <a:pt x="812" y="653"/>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2" name="Freeform 123">
              <a:extLst>
                <a:ext uri="{FF2B5EF4-FFF2-40B4-BE49-F238E27FC236}">
                  <a16:creationId xmlns:a16="http://schemas.microsoft.com/office/drawing/2014/main" id="{9F829EBF-69B8-436F-9AFB-1AFE4DCF78C4}"/>
                </a:ext>
              </a:extLst>
            </p:cNvPr>
            <p:cNvSpPr>
              <a:spLocks/>
            </p:cNvSpPr>
            <p:nvPr/>
          </p:nvSpPr>
          <p:spPr bwMode="auto">
            <a:xfrm>
              <a:off x="4851" y="2269"/>
              <a:ext cx="294" cy="170"/>
            </a:xfrm>
            <a:custGeom>
              <a:avLst/>
              <a:gdLst>
                <a:gd name="T0" fmla="*/ 294 w 294"/>
                <a:gd name="T1" fmla="*/ 85 h 170"/>
                <a:gd name="T2" fmla="*/ 288 w 294"/>
                <a:gd name="T3" fmla="*/ 109 h 170"/>
                <a:gd name="T4" fmla="*/ 273 w 294"/>
                <a:gd name="T5" fmla="*/ 104 h 170"/>
                <a:gd name="T6" fmla="*/ 264 w 294"/>
                <a:gd name="T7" fmla="*/ 112 h 170"/>
                <a:gd name="T8" fmla="*/ 264 w 294"/>
                <a:gd name="T9" fmla="*/ 137 h 170"/>
                <a:gd name="T10" fmla="*/ 231 w 294"/>
                <a:gd name="T11" fmla="*/ 126 h 170"/>
                <a:gd name="T12" fmla="*/ 224 w 294"/>
                <a:gd name="T13" fmla="*/ 111 h 170"/>
                <a:gd name="T14" fmla="*/ 211 w 294"/>
                <a:gd name="T15" fmla="*/ 111 h 170"/>
                <a:gd name="T16" fmla="*/ 189 w 294"/>
                <a:gd name="T17" fmla="*/ 170 h 170"/>
                <a:gd name="T18" fmla="*/ 179 w 294"/>
                <a:gd name="T19" fmla="*/ 155 h 170"/>
                <a:gd name="T20" fmla="*/ 155 w 294"/>
                <a:gd name="T21" fmla="*/ 125 h 170"/>
                <a:gd name="T22" fmla="*/ 160 w 294"/>
                <a:gd name="T23" fmla="*/ 108 h 170"/>
                <a:gd name="T24" fmla="*/ 150 w 294"/>
                <a:gd name="T25" fmla="*/ 108 h 170"/>
                <a:gd name="T26" fmla="*/ 137 w 294"/>
                <a:gd name="T27" fmla="*/ 120 h 170"/>
                <a:gd name="T28" fmla="*/ 128 w 294"/>
                <a:gd name="T29" fmla="*/ 143 h 170"/>
                <a:gd name="T30" fmla="*/ 113 w 294"/>
                <a:gd name="T31" fmla="*/ 157 h 170"/>
                <a:gd name="T32" fmla="*/ 58 w 294"/>
                <a:gd name="T33" fmla="*/ 155 h 170"/>
                <a:gd name="T34" fmla="*/ 48 w 294"/>
                <a:gd name="T35" fmla="*/ 104 h 170"/>
                <a:gd name="T36" fmla="*/ 21 w 294"/>
                <a:gd name="T37" fmla="*/ 101 h 170"/>
                <a:gd name="T38" fmla="*/ 21 w 294"/>
                <a:gd name="T39" fmla="*/ 121 h 170"/>
                <a:gd name="T40" fmla="*/ 0 w 294"/>
                <a:gd name="T41" fmla="*/ 119 h 170"/>
                <a:gd name="T42" fmla="*/ 13 w 294"/>
                <a:gd name="T43" fmla="*/ 83 h 170"/>
                <a:gd name="T44" fmla="*/ 67 w 294"/>
                <a:gd name="T45" fmla="*/ 23 h 170"/>
                <a:gd name="T46" fmla="*/ 133 w 294"/>
                <a:gd name="T47" fmla="*/ 0 h 170"/>
                <a:gd name="T48" fmla="*/ 133 w 294"/>
                <a:gd name="T49" fmla="*/ 23 h 170"/>
                <a:gd name="T50" fmla="*/ 198 w 294"/>
                <a:gd name="T51" fmla="*/ 23 h 170"/>
                <a:gd name="T52" fmla="*/ 198 w 294"/>
                <a:gd name="T53" fmla="*/ 6 h 170"/>
                <a:gd name="T54" fmla="*/ 213 w 294"/>
                <a:gd name="T55" fmla="*/ 6 h 170"/>
                <a:gd name="T56" fmla="*/ 224 w 294"/>
                <a:gd name="T57" fmla="*/ 18 h 170"/>
                <a:gd name="T58" fmla="*/ 236 w 294"/>
                <a:gd name="T59" fmla="*/ 18 h 170"/>
                <a:gd name="T60" fmla="*/ 246 w 294"/>
                <a:gd name="T61" fmla="*/ 28 h 170"/>
                <a:gd name="T62" fmla="*/ 234 w 294"/>
                <a:gd name="T63" fmla="*/ 43 h 170"/>
                <a:gd name="T64" fmla="*/ 234 w 294"/>
                <a:gd name="T65" fmla="*/ 62 h 170"/>
                <a:gd name="T66" fmla="*/ 247 w 294"/>
                <a:gd name="T67" fmla="*/ 61 h 170"/>
                <a:gd name="T68" fmla="*/ 267 w 294"/>
                <a:gd name="T69" fmla="*/ 80 h 170"/>
                <a:gd name="T70" fmla="*/ 278 w 294"/>
                <a:gd name="T71" fmla="*/ 81 h 170"/>
                <a:gd name="T72" fmla="*/ 279 w 294"/>
                <a:gd name="T73" fmla="*/ 80 h 170"/>
                <a:gd name="T74" fmla="*/ 279 w 294"/>
                <a:gd name="T75" fmla="*/ 80 h 170"/>
                <a:gd name="T76" fmla="*/ 292 w 294"/>
                <a:gd name="T77" fmla="*/ 73 h 170"/>
                <a:gd name="T78" fmla="*/ 294 w 294"/>
                <a:gd name="T79"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4" h="170">
                  <a:moveTo>
                    <a:pt x="294" y="85"/>
                  </a:moveTo>
                  <a:lnTo>
                    <a:pt x="288" y="109"/>
                  </a:lnTo>
                  <a:lnTo>
                    <a:pt x="273" y="104"/>
                  </a:lnTo>
                  <a:lnTo>
                    <a:pt x="264" y="112"/>
                  </a:lnTo>
                  <a:lnTo>
                    <a:pt x="264" y="137"/>
                  </a:lnTo>
                  <a:lnTo>
                    <a:pt x="231" y="126"/>
                  </a:lnTo>
                  <a:lnTo>
                    <a:pt x="224" y="111"/>
                  </a:lnTo>
                  <a:lnTo>
                    <a:pt x="211" y="111"/>
                  </a:lnTo>
                  <a:lnTo>
                    <a:pt x="189" y="170"/>
                  </a:lnTo>
                  <a:lnTo>
                    <a:pt x="179" y="155"/>
                  </a:lnTo>
                  <a:lnTo>
                    <a:pt x="155" y="125"/>
                  </a:lnTo>
                  <a:lnTo>
                    <a:pt x="160" y="108"/>
                  </a:lnTo>
                  <a:lnTo>
                    <a:pt x="150" y="108"/>
                  </a:lnTo>
                  <a:lnTo>
                    <a:pt x="137" y="120"/>
                  </a:lnTo>
                  <a:lnTo>
                    <a:pt x="128" y="143"/>
                  </a:lnTo>
                  <a:lnTo>
                    <a:pt x="113" y="157"/>
                  </a:lnTo>
                  <a:lnTo>
                    <a:pt x="58" y="155"/>
                  </a:lnTo>
                  <a:lnTo>
                    <a:pt x="48" y="104"/>
                  </a:lnTo>
                  <a:lnTo>
                    <a:pt x="21" y="101"/>
                  </a:lnTo>
                  <a:lnTo>
                    <a:pt x="21" y="121"/>
                  </a:lnTo>
                  <a:lnTo>
                    <a:pt x="0" y="119"/>
                  </a:lnTo>
                  <a:lnTo>
                    <a:pt x="13" y="83"/>
                  </a:lnTo>
                  <a:lnTo>
                    <a:pt x="67" y="23"/>
                  </a:lnTo>
                  <a:lnTo>
                    <a:pt x="133" y="0"/>
                  </a:lnTo>
                  <a:lnTo>
                    <a:pt x="133" y="23"/>
                  </a:lnTo>
                  <a:lnTo>
                    <a:pt x="198" y="23"/>
                  </a:lnTo>
                  <a:lnTo>
                    <a:pt x="198" y="6"/>
                  </a:lnTo>
                  <a:lnTo>
                    <a:pt x="213" y="6"/>
                  </a:lnTo>
                  <a:lnTo>
                    <a:pt x="224" y="18"/>
                  </a:lnTo>
                  <a:lnTo>
                    <a:pt x="236" y="18"/>
                  </a:lnTo>
                  <a:lnTo>
                    <a:pt x="246" y="28"/>
                  </a:lnTo>
                  <a:lnTo>
                    <a:pt x="234" y="43"/>
                  </a:lnTo>
                  <a:lnTo>
                    <a:pt x="234" y="62"/>
                  </a:lnTo>
                  <a:lnTo>
                    <a:pt x="247" y="61"/>
                  </a:lnTo>
                  <a:lnTo>
                    <a:pt x="267" y="80"/>
                  </a:lnTo>
                  <a:lnTo>
                    <a:pt x="278" y="81"/>
                  </a:lnTo>
                  <a:lnTo>
                    <a:pt x="279" y="80"/>
                  </a:lnTo>
                  <a:lnTo>
                    <a:pt x="279" y="80"/>
                  </a:lnTo>
                  <a:lnTo>
                    <a:pt x="292" y="73"/>
                  </a:lnTo>
                  <a:lnTo>
                    <a:pt x="294" y="8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3" name="Freeform 124">
              <a:extLst>
                <a:ext uri="{FF2B5EF4-FFF2-40B4-BE49-F238E27FC236}">
                  <a16:creationId xmlns:a16="http://schemas.microsoft.com/office/drawing/2014/main" id="{D45212F9-7F0C-48F4-BAE2-390C3F6D2116}"/>
                </a:ext>
              </a:extLst>
            </p:cNvPr>
            <p:cNvSpPr>
              <a:spLocks/>
            </p:cNvSpPr>
            <p:nvPr/>
          </p:nvSpPr>
          <p:spPr bwMode="auto">
            <a:xfrm>
              <a:off x="5480" y="2519"/>
              <a:ext cx="263" cy="257"/>
            </a:xfrm>
            <a:custGeom>
              <a:avLst/>
              <a:gdLst>
                <a:gd name="T0" fmla="*/ 244 w 263"/>
                <a:gd name="T1" fmla="*/ 127 h 257"/>
                <a:gd name="T2" fmla="*/ 256 w 263"/>
                <a:gd name="T3" fmla="*/ 151 h 257"/>
                <a:gd name="T4" fmla="*/ 253 w 263"/>
                <a:gd name="T5" fmla="*/ 161 h 257"/>
                <a:gd name="T6" fmla="*/ 240 w 263"/>
                <a:gd name="T7" fmla="*/ 162 h 257"/>
                <a:gd name="T8" fmla="*/ 218 w 263"/>
                <a:gd name="T9" fmla="*/ 165 h 257"/>
                <a:gd name="T10" fmla="*/ 227 w 263"/>
                <a:gd name="T11" fmla="*/ 185 h 257"/>
                <a:gd name="T12" fmla="*/ 213 w 263"/>
                <a:gd name="T13" fmla="*/ 184 h 257"/>
                <a:gd name="T14" fmla="*/ 184 w 263"/>
                <a:gd name="T15" fmla="*/ 227 h 257"/>
                <a:gd name="T16" fmla="*/ 194 w 263"/>
                <a:gd name="T17" fmla="*/ 253 h 257"/>
                <a:gd name="T18" fmla="*/ 188 w 263"/>
                <a:gd name="T19" fmla="*/ 257 h 257"/>
                <a:gd name="T20" fmla="*/ 126 w 263"/>
                <a:gd name="T21" fmla="*/ 221 h 257"/>
                <a:gd name="T22" fmla="*/ 99 w 263"/>
                <a:gd name="T23" fmla="*/ 172 h 257"/>
                <a:gd name="T24" fmla="*/ 0 w 263"/>
                <a:gd name="T25" fmla="*/ 46 h 257"/>
                <a:gd name="T26" fmla="*/ 12 w 263"/>
                <a:gd name="T27" fmla="*/ 4 h 257"/>
                <a:gd name="T28" fmla="*/ 41 w 263"/>
                <a:gd name="T29" fmla="*/ 18 h 257"/>
                <a:gd name="T30" fmla="*/ 49 w 263"/>
                <a:gd name="T31" fmla="*/ 1 h 257"/>
                <a:gd name="T32" fmla="*/ 78 w 263"/>
                <a:gd name="T33" fmla="*/ 0 h 257"/>
                <a:gd name="T34" fmla="*/ 97 w 263"/>
                <a:gd name="T35" fmla="*/ 11 h 257"/>
                <a:gd name="T36" fmla="*/ 114 w 263"/>
                <a:gd name="T37" fmla="*/ 6 h 257"/>
                <a:gd name="T38" fmla="*/ 217 w 263"/>
                <a:gd name="T39" fmla="*/ 33 h 257"/>
                <a:gd name="T40" fmla="*/ 233 w 263"/>
                <a:gd name="T41" fmla="*/ 29 h 257"/>
                <a:gd name="T42" fmla="*/ 245 w 263"/>
                <a:gd name="T43" fmla="*/ 27 h 257"/>
                <a:gd name="T44" fmla="*/ 250 w 263"/>
                <a:gd name="T45" fmla="*/ 36 h 257"/>
                <a:gd name="T46" fmla="*/ 239 w 263"/>
                <a:gd name="T47" fmla="*/ 85 h 257"/>
                <a:gd name="T48" fmla="*/ 239 w 263"/>
                <a:gd name="T49" fmla="*/ 98 h 257"/>
                <a:gd name="T50" fmla="*/ 263 w 263"/>
                <a:gd name="T51" fmla="*/ 124 h 257"/>
                <a:gd name="T52" fmla="*/ 244 w 263"/>
                <a:gd name="T53" fmla="*/ 12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3" h="257">
                  <a:moveTo>
                    <a:pt x="244" y="127"/>
                  </a:moveTo>
                  <a:lnTo>
                    <a:pt x="256" y="151"/>
                  </a:lnTo>
                  <a:lnTo>
                    <a:pt x="253" y="161"/>
                  </a:lnTo>
                  <a:lnTo>
                    <a:pt x="240" y="162"/>
                  </a:lnTo>
                  <a:lnTo>
                    <a:pt x="218" y="165"/>
                  </a:lnTo>
                  <a:lnTo>
                    <a:pt x="227" y="185"/>
                  </a:lnTo>
                  <a:lnTo>
                    <a:pt x="213" y="184"/>
                  </a:lnTo>
                  <a:lnTo>
                    <a:pt x="184" y="227"/>
                  </a:lnTo>
                  <a:lnTo>
                    <a:pt x="194" y="253"/>
                  </a:lnTo>
                  <a:lnTo>
                    <a:pt x="188" y="257"/>
                  </a:lnTo>
                  <a:lnTo>
                    <a:pt x="126" y="221"/>
                  </a:lnTo>
                  <a:lnTo>
                    <a:pt x="99" y="172"/>
                  </a:lnTo>
                  <a:lnTo>
                    <a:pt x="0" y="46"/>
                  </a:lnTo>
                  <a:lnTo>
                    <a:pt x="12" y="4"/>
                  </a:lnTo>
                  <a:lnTo>
                    <a:pt x="41" y="18"/>
                  </a:lnTo>
                  <a:lnTo>
                    <a:pt x="49" y="1"/>
                  </a:lnTo>
                  <a:lnTo>
                    <a:pt x="78" y="0"/>
                  </a:lnTo>
                  <a:lnTo>
                    <a:pt x="97" y="11"/>
                  </a:lnTo>
                  <a:lnTo>
                    <a:pt x="114" y="6"/>
                  </a:lnTo>
                  <a:lnTo>
                    <a:pt x="217" y="33"/>
                  </a:lnTo>
                  <a:lnTo>
                    <a:pt x="233" y="29"/>
                  </a:lnTo>
                  <a:lnTo>
                    <a:pt x="245" y="27"/>
                  </a:lnTo>
                  <a:lnTo>
                    <a:pt x="250" y="36"/>
                  </a:lnTo>
                  <a:lnTo>
                    <a:pt x="239" y="85"/>
                  </a:lnTo>
                  <a:lnTo>
                    <a:pt x="239" y="98"/>
                  </a:lnTo>
                  <a:lnTo>
                    <a:pt x="263" y="124"/>
                  </a:lnTo>
                  <a:lnTo>
                    <a:pt x="244" y="12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4" name="Freeform 125">
              <a:extLst>
                <a:ext uri="{FF2B5EF4-FFF2-40B4-BE49-F238E27FC236}">
                  <a16:creationId xmlns:a16="http://schemas.microsoft.com/office/drawing/2014/main" id="{8BC875A9-4422-4BA3-877C-9C362D79297E}"/>
                </a:ext>
              </a:extLst>
            </p:cNvPr>
            <p:cNvSpPr>
              <a:spLocks/>
            </p:cNvSpPr>
            <p:nvPr/>
          </p:nvSpPr>
          <p:spPr bwMode="auto">
            <a:xfrm>
              <a:off x="5338" y="2359"/>
              <a:ext cx="193" cy="141"/>
            </a:xfrm>
            <a:custGeom>
              <a:avLst/>
              <a:gdLst>
                <a:gd name="T0" fmla="*/ 193 w 193"/>
                <a:gd name="T1" fmla="*/ 33 h 141"/>
                <a:gd name="T2" fmla="*/ 184 w 193"/>
                <a:gd name="T3" fmla="*/ 34 h 141"/>
                <a:gd name="T4" fmla="*/ 184 w 193"/>
                <a:gd name="T5" fmla="*/ 46 h 141"/>
                <a:gd name="T6" fmla="*/ 172 w 193"/>
                <a:gd name="T7" fmla="*/ 47 h 141"/>
                <a:gd name="T8" fmla="*/ 138 w 193"/>
                <a:gd name="T9" fmla="*/ 68 h 141"/>
                <a:gd name="T10" fmla="*/ 142 w 193"/>
                <a:gd name="T11" fmla="*/ 78 h 141"/>
                <a:gd name="T12" fmla="*/ 141 w 193"/>
                <a:gd name="T13" fmla="*/ 86 h 141"/>
                <a:gd name="T14" fmla="*/ 141 w 193"/>
                <a:gd name="T15" fmla="*/ 99 h 141"/>
                <a:gd name="T16" fmla="*/ 123 w 193"/>
                <a:gd name="T17" fmla="*/ 109 h 141"/>
                <a:gd name="T18" fmla="*/ 124 w 193"/>
                <a:gd name="T19" fmla="*/ 135 h 141"/>
                <a:gd name="T20" fmla="*/ 109 w 193"/>
                <a:gd name="T21" fmla="*/ 141 h 141"/>
                <a:gd name="T22" fmla="*/ 97 w 193"/>
                <a:gd name="T23" fmla="*/ 130 h 141"/>
                <a:gd name="T24" fmla="*/ 90 w 193"/>
                <a:gd name="T25" fmla="*/ 133 h 141"/>
                <a:gd name="T26" fmla="*/ 71 w 193"/>
                <a:gd name="T27" fmla="*/ 118 h 141"/>
                <a:gd name="T28" fmla="*/ 60 w 193"/>
                <a:gd name="T29" fmla="*/ 133 h 141"/>
                <a:gd name="T30" fmla="*/ 7 w 193"/>
                <a:gd name="T31" fmla="*/ 135 h 141"/>
                <a:gd name="T32" fmla="*/ 4 w 193"/>
                <a:gd name="T33" fmla="*/ 130 h 141"/>
                <a:gd name="T34" fmla="*/ 17 w 193"/>
                <a:gd name="T35" fmla="*/ 119 h 141"/>
                <a:gd name="T36" fmla="*/ 24 w 193"/>
                <a:gd name="T37" fmla="*/ 115 h 141"/>
                <a:gd name="T38" fmla="*/ 7 w 193"/>
                <a:gd name="T39" fmla="*/ 91 h 141"/>
                <a:gd name="T40" fmla="*/ 4 w 193"/>
                <a:gd name="T41" fmla="*/ 73 h 141"/>
                <a:gd name="T42" fmla="*/ 12 w 193"/>
                <a:gd name="T43" fmla="*/ 59 h 141"/>
                <a:gd name="T44" fmla="*/ 0 w 193"/>
                <a:gd name="T45" fmla="*/ 51 h 141"/>
                <a:gd name="T46" fmla="*/ 12 w 193"/>
                <a:gd name="T47" fmla="*/ 33 h 141"/>
                <a:gd name="T48" fmla="*/ 71 w 193"/>
                <a:gd name="T49" fmla="*/ 45 h 141"/>
                <a:gd name="T50" fmla="*/ 100 w 193"/>
                <a:gd name="T51" fmla="*/ 24 h 141"/>
                <a:gd name="T52" fmla="*/ 163 w 193"/>
                <a:gd name="T53" fmla="*/ 17 h 141"/>
                <a:gd name="T54" fmla="*/ 175 w 193"/>
                <a:gd name="T55" fmla="*/ 2 h 141"/>
                <a:gd name="T56" fmla="*/ 182 w 193"/>
                <a:gd name="T57" fmla="*/ 0 h 141"/>
                <a:gd name="T58" fmla="*/ 183 w 193"/>
                <a:gd name="T59" fmla="*/ 6 h 141"/>
                <a:gd name="T60" fmla="*/ 193 w 193"/>
                <a:gd name="T61" fmla="*/ 3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3" h="141">
                  <a:moveTo>
                    <a:pt x="193" y="33"/>
                  </a:moveTo>
                  <a:lnTo>
                    <a:pt x="184" y="34"/>
                  </a:lnTo>
                  <a:lnTo>
                    <a:pt x="184" y="46"/>
                  </a:lnTo>
                  <a:lnTo>
                    <a:pt x="172" y="47"/>
                  </a:lnTo>
                  <a:lnTo>
                    <a:pt x="138" y="68"/>
                  </a:lnTo>
                  <a:lnTo>
                    <a:pt x="142" y="78"/>
                  </a:lnTo>
                  <a:lnTo>
                    <a:pt x="141" y="86"/>
                  </a:lnTo>
                  <a:lnTo>
                    <a:pt x="141" y="99"/>
                  </a:lnTo>
                  <a:lnTo>
                    <a:pt x="123" y="109"/>
                  </a:lnTo>
                  <a:lnTo>
                    <a:pt x="124" y="135"/>
                  </a:lnTo>
                  <a:lnTo>
                    <a:pt x="109" y="141"/>
                  </a:lnTo>
                  <a:lnTo>
                    <a:pt x="97" y="130"/>
                  </a:lnTo>
                  <a:lnTo>
                    <a:pt x="90" y="133"/>
                  </a:lnTo>
                  <a:lnTo>
                    <a:pt x="71" y="118"/>
                  </a:lnTo>
                  <a:lnTo>
                    <a:pt x="60" y="133"/>
                  </a:lnTo>
                  <a:lnTo>
                    <a:pt x="7" y="135"/>
                  </a:lnTo>
                  <a:lnTo>
                    <a:pt x="4" y="130"/>
                  </a:lnTo>
                  <a:lnTo>
                    <a:pt x="17" y="119"/>
                  </a:lnTo>
                  <a:lnTo>
                    <a:pt x="24" y="115"/>
                  </a:lnTo>
                  <a:lnTo>
                    <a:pt x="7" y="91"/>
                  </a:lnTo>
                  <a:lnTo>
                    <a:pt x="4" y="73"/>
                  </a:lnTo>
                  <a:lnTo>
                    <a:pt x="12" y="59"/>
                  </a:lnTo>
                  <a:lnTo>
                    <a:pt x="0" y="51"/>
                  </a:lnTo>
                  <a:lnTo>
                    <a:pt x="12" y="33"/>
                  </a:lnTo>
                  <a:lnTo>
                    <a:pt x="71" y="45"/>
                  </a:lnTo>
                  <a:lnTo>
                    <a:pt x="100" y="24"/>
                  </a:lnTo>
                  <a:lnTo>
                    <a:pt x="163" y="17"/>
                  </a:lnTo>
                  <a:lnTo>
                    <a:pt x="175" y="2"/>
                  </a:lnTo>
                  <a:lnTo>
                    <a:pt x="182" y="0"/>
                  </a:lnTo>
                  <a:lnTo>
                    <a:pt x="183" y="6"/>
                  </a:lnTo>
                  <a:lnTo>
                    <a:pt x="193" y="3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5" name="Freeform 126">
              <a:extLst>
                <a:ext uri="{FF2B5EF4-FFF2-40B4-BE49-F238E27FC236}">
                  <a16:creationId xmlns:a16="http://schemas.microsoft.com/office/drawing/2014/main" id="{B89617AA-D82B-40BA-A83D-2A8E23DCF588}"/>
                </a:ext>
              </a:extLst>
            </p:cNvPr>
            <p:cNvSpPr>
              <a:spLocks/>
            </p:cNvSpPr>
            <p:nvPr/>
          </p:nvSpPr>
          <p:spPr bwMode="auto">
            <a:xfrm>
              <a:off x="5333" y="2392"/>
              <a:ext cx="391" cy="402"/>
            </a:xfrm>
            <a:custGeom>
              <a:avLst/>
              <a:gdLst>
                <a:gd name="T0" fmla="*/ 379 w 391"/>
                <a:gd name="T1" fmla="*/ 142 h 402"/>
                <a:gd name="T2" fmla="*/ 380 w 391"/>
                <a:gd name="T3" fmla="*/ 156 h 402"/>
                <a:gd name="T4" fmla="*/ 364 w 391"/>
                <a:gd name="T5" fmla="*/ 160 h 402"/>
                <a:gd name="T6" fmla="*/ 261 w 391"/>
                <a:gd name="T7" fmla="*/ 133 h 402"/>
                <a:gd name="T8" fmla="*/ 244 w 391"/>
                <a:gd name="T9" fmla="*/ 138 h 402"/>
                <a:gd name="T10" fmla="*/ 225 w 391"/>
                <a:gd name="T11" fmla="*/ 127 h 402"/>
                <a:gd name="T12" fmla="*/ 196 w 391"/>
                <a:gd name="T13" fmla="*/ 128 h 402"/>
                <a:gd name="T14" fmla="*/ 188 w 391"/>
                <a:gd name="T15" fmla="*/ 145 h 402"/>
                <a:gd name="T16" fmla="*/ 159 w 391"/>
                <a:gd name="T17" fmla="*/ 131 h 402"/>
                <a:gd name="T18" fmla="*/ 147 w 391"/>
                <a:gd name="T19" fmla="*/ 173 h 402"/>
                <a:gd name="T20" fmla="*/ 246 w 391"/>
                <a:gd name="T21" fmla="*/ 299 h 402"/>
                <a:gd name="T22" fmla="*/ 273 w 391"/>
                <a:gd name="T23" fmla="*/ 348 h 402"/>
                <a:gd name="T24" fmla="*/ 335 w 391"/>
                <a:gd name="T25" fmla="*/ 384 h 402"/>
                <a:gd name="T26" fmla="*/ 339 w 391"/>
                <a:gd name="T27" fmla="*/ 402 h 402"/>
                <a:gd name="T28" fmla="*/ 290 w 391"/>
                <a:gd name="T29" fmla="*/ 366 h 402"/>
                <a:gd name="T30" fmla="*/ 269 w 391"/>
                <a:gd name="T31" fmla="*/ 354 h 402"/>
                <a:gd name="T32" fmla="*/ 243 w 391"/>
                <a:gd name="T33" fmla="*/ 327 h 402"/>
                <a:gd name="T34" fmla="*/ 189 w 391"/>
                <a:gd name="T35" fmla="*/ 286 h 402"/>
                <a:gd name="T36" fmla="*/ 158 w 391"/>
                <a:gd name="T37" fmla="*/ 291 h 402"/>
                <a:gd name="T38" fmla="*/ 147 w 391"/>
                <a:gd name="T39" fmla="*/ 269 h 402"/>
                <a:gd name="T40" fmla="*/ 99 w 391"/>
                <a:gd name="T41" fmla="*/ 214 h 402"/>
                <a:gd name="T42" fmla="*/ 116 w 391"/>
                <a:gd name="T43" fmla="*/ 212 h 402"/>
                <a:gd name="T44" fmla="*/ 84 w 391"/>
                <a:gd name="T45" fmla="*/ 167 h 402"/>
                <a:gd name="T46" fmla="*/ 88 w 391"/>
                <a:gd name="T47" fmla="*/ 140 h 402"/>
                <a:gd name="T48" fmla="*/ 62 w 391"/>
                <a:gd name="T49" fmla="*/ 111 h 402"/>
                <a:gd name="T50" fmla="*/ 46 w 391"/>
                <a:gd name="T51" fmla="*/ 109 h 402"/>
                <a:gd name="T52" fmla="*/ 34 w 391"/>
                <a:gd name="T53" fmla="*/ 146 h 402"/>
                <a:gd name="T54" fmla="*/ 22 w 391"/>
                <a:gd name="T55" fmla="*/ 156 h 402"/>
                <a:gd name="T56" fmla="*/ 9 w 391"/>
                <a:gd name="T57" fmla="*/ 143 h 402"/>
                <a:gd name="T58" fmla="*/ 0 w 391"/>
                <a:gd name="T59" fmla="*/ 115 h 402"/>
                <a:gd name="T60" fmla="*/ 2 w 391"/>
                <a:gd name="T61" fmla="*/ 106 h 402"/>
                <a:gd name="T62" fmla="*/ 12 w 391"/>
                <a:gd name="T63" fmla="*/ 102 h 402"/>
                <a:gd name="T64" fmla="*/ 65 w 391"/>
                <a:gd name="T65" fmla="*/ 100 h 402"/>
                <a:gd name="T66" fmla="*/ 76 w 391"/>
                <a:gd name="T67" fmla="*/ 85 h 402"/>
                <a:gd name="T68" fmla="*/ 95 w 391"/>
                <a:gd name="T69" fmla="*/ 100 h 402"/>
                <a:gd name="T70" fmla="*/ 102 w 391"/>
                <a:gd name="T71" fmla="*/ 97 h 402"/>
                <a:gd name="T72" fmla="*/ 114 w 391"/>
                <a:gd name="T73" fmla="*/ 108 h 402"/>
                <a:gd name="T74" fmla="*/ 129 w 391"/>
                <a:gd name="T75" fmla="*/ 102 h 402"/>
                <a:gd name="T76" fmla="*/ 128 w 391"/>
                <a:gd name="T77" fmla="*/ 76 h 402"/>
                <a:gd name="T78" fmla="*/ 146 w 391"/>
                <a:gd name="T79" fmla="*/ 66 h 402"/>
                <a:gd name="T80" fmla="*/ 146 w 391"/>
                <a:gd name="T81" fmla="*/ 53 h 402"/>
                <a:gd name="T82" fmla="*/ 147 w 391"/>
                <a:gd name="T83" fmla="*/ 45 h 402"/>
                <a:gd name="T84" fmla="*/ 143 w 391"/>
                <a:gd name="T85" fmla="*/ 35 h 402"/>
                <a:gd name="T86" fmla="*/ 177 w 391"/>
                <a:gd name="T87" fmla="*/ 14 h 402"/>
                <a:gd name="T88" fmla="*/ 189 w 391"/>
                <a:gd name="T89" fmla="*/ 13 h 402"/>
                <a:gd name="T90" fmla="*/ 189 w 391"/>
                <a:gd name="T91" fmla="*/ 1 h 402"/>
                <a:gd name="T92" fmla="*/ 198 w 391"/>
                <a:gd name="T93" fmla="*/ 0 h 402"/>
                <a:gd name="T94" fmla="*/ 219 w 391"/>
                <a:gd name="T95" fmla="*/ 17 h 402"/>
                <a:gd name="T96" fmla="*/ 254 w 391"/>
                <a:gd name="T97" fmla="*/ 49 h 402"/>
                <a:gd name="T98" fmla="*/ 268 w 391"/>
                <a:gd name="T99" fmla="*/ 53 h 402"/>
                <a:gd name="T100" fmla="*/ 290 w 391"/>
                <a:gd name="T101" fmla="*/ 68 h 402"/>
                <a:gd name="T102" fmla="*/ 326 w 391"/>
                <a:gd name="T103" fmla="*/ 69 h 402"/>
                <a:gd name="T104" fmla="*/ 345 w 391"/>
                <a:gd name="T105" fmla="*/ 52 h 402"/>
                <a:gd name="T106" fmla="*/ 376 w 391"/>
                <a:gd name="T107" fmla="*/ 125 h 402"/>
                <a:gd name="T108" fmla="*/ 391 w 391"/>
                <a:gd name="T109" fmla="*/ 131 h 402"/>
                <a:gd name="T110" fmla="*/ 379 w 391"/>
                <a:gd name="T111" fmla="*/ 14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1" h="402">
                  <a:moveTo>
                    <a:pt x="379" y="142"/>
                  </a:moveTo>
                  <a:lnTo>
                    <a:pt x="380" y="156"/>
                  </a:lnTo>
                  <a:lnTo>
                    <a:pt x="364" y="160"/>
                  </a:lnTo>
                  <a:lnTo>
                    <a:pt x="261" y="133"/>
                  </a:lnTo>
                  <a:lnTo>
                    <a:pt x="244" y="138"/>
                  </a:lnTo>
                  <a:lnTo>
                    <a:pt x="225" y="127"/>
                  </a:lnTo>
                  <a:lnTo>
                    <a:pt x="196" y="128"/>
                  </a:lnTo>
                  <a:lnTo>
                    <a:pt x="188" y="145"/>
                  </a:lnTo>
                  <a:lnTo>
                    <a:pt x="159" y="131"/>
                  </a:lnTo>
                  <a:lnTo>
                    <a:pt x="147" y="173"/>
                  </a:lnTo>
                  <a:lnTo>
                    <a:pt x="246" y="299"/>
                  </a:lnTo>
                  <a:lnTo>
                    <a:pt x="273" y="348"/>
                  </a:lnTo>
                  <a:lnTo>
                    <a:pt x="335" y="384"/>
                  </a:lnTo>
                  <a:lnTo>
                    <a:pt x="339" y="402"/>
                  </a:lnTo>
                  <a:lnTo>
                    <a:pt x="290" y="366"/>
                  </a:lnTo>
                  <a:lnTo>
                    <a:pt x="269" y="354"/>
                  </a:lnTo>
                  <a:lnTo>
                    <a:pt x="243" y="327"/>
                  </a:lnTo>
                  <a:lnTo>
                    <a:pt x="189" y="286"/>
                  </a:lnTo>
                  <a:lnTo>
                    <a:pt x="158" y="291"/>
                  </a:lnTo>
                  <a:lnTo>
                    <a:pt x="147" y="269"/>
                  </a:lnTo>
                  <a:lnTo>
                    <a:pt x="99" y="214"/>
                  </a:lnTo>
                  <a:lnTo>
                    <a:pt x="116" y="212"/>
                  </a:lnTo>
                  <a:lnTo>
                    <a:pt x="84" y="167"/>
                  </a:lnTo>
                  <a:lnTo>
                    <a:pt x="88" y="140"/>
                  </a:lnTo>
                  <a:lnTo>
                    <a:pt x="62" y="111"/>
                  </a:lnTo>
                  <a:lnTo>
                    <a:pt x="46" y="109"/>
                  </a:lnTo>
                  <a:lnTo>
                    <a:pt x="34" y="146"/>
                  </a:lnTo>
                  <a:lnTo>
                    <a:pt x="22" y="156"/>
                  </a:lnTo>
                  <a:lnTo>
                    <a:pt x="9" y="143"/>
                  </a:lnTo>
                  <a:lnTo>
                    <a:pt x="0" y="115"/>
                  </a:lnTo>
                  <a:lnTo>
                    <a:pt x="2" y="106"/>
                  </a:lnTo>
                  <a:lnTo>
                    <a:pt x="12" y="102"/>
                  </a:lnTo>
                  <a:lnTo>
                    <a:pt x="65" y="100"/>
                  </a:lnTo>
                  <a:lnTo>
                    <a:pt x="76" y="85"/>
                  </a:lnTo>
                  <a:lnTo>
                    <a:pt x="95" y="100"/>
                  </a:lnTo>
                  <a:lnTo>
                    <a:pt x="102" y="97"/>
                  </a:lnTo>
                  <a:lnTo>
                    <a:pt x="114" y="108"/>
                  </a:lnTo>
                  <a:lnTo>
                    <a:pt x="129" y="102"/>
                  </a:lnTo>
                  <a:lnTo>
                    <a:pt x="128" y="76"/>
                  </a:lnTo>
                  <a:lnTo>
                    <a:pt x="146" y="66"/>
                  </a:lnTo>
                  <a:lnTo>
                    <a:pt x="146" y="53"/>
                  </a:lnTo>
                  <a:lnTo>
                    <a:pt x="147" y="45"/>
                  </a:lnTo>
                  <a:lnTo>
                    <a:pt x="143" y="35"/>
                  </a:lnTo>
                  <a:lnTo>
                    <a:pt x="177" y="14"/>
                  </a:lnTo>
                  <a:lnTo>
                    <a:pt x="189" y="13"/>
                  </a:lnTo>
                  <a:lnTo>
                    <a:pt x="189" y="1"/>
                  </a:lnTo>
                  <a:lnTo>
                    <a:pt x="198" y="0"/>
                  </a:lnTo>
                  <a:lnTo>
                    <a:pt x="219" y="17"/>
                  </a:lnTo>
                  <a:lnTo>
                    <a:pt x="254" y="49"/>
                  </a:lnTo>
                  <a:lnTo>
                    <a:pt x="268" y="53"/>
                  </a:lnTo>
                  <a:lnTo>
                    <a:pt x="290" y="68"/>
                  </a:lnTo>
                  <a:lnTo>
                    <a:pt x="326" y="69"/>
                  </a:lnTo>
                  <a:lnTo>
                    <a:pt x="345" y="52"/>
                  </a:lnTo>
                  <a:lnTo>
                    <a:pt x="376" y="125"/>
                  </a:lnTo>
                  <a:lnTo>
                    <a:pt x="391" y="131"/>
                  </a:lnTo>
                  <a:lnTo>
                    <a:pt x="379" y="14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6" name="Freeform 127">
              <a:extLst>
                <a:ext uri="{FF2B5EF4-FFF2-40B4-BE49-F238E27FC236}">
                  <a16:creationId xmlns:a16="http://schemas.microsoft.com/office/drawing/2014/main" id="{C29FD827-4B51-4AFC-9901-49F00289BE60}"/>
                </a:ext>
              </a:extLst>
            </p:cNvPr>
            <p:cNvSpPr>
              <a:spLocks/>
            </p:cNvSpPr>
            <p:nvPr/>
          </p:nvSpPr>
          <p:spPr bwMode="auto">
            <a:xfrm>
              <a:off x="5678" y="2415"/>
              <a:ext cx="299" cy="413"/>
            </a:xfrm>
            <a:custGeom>
              <a:avLst/>
              <a:gdLst>
                <a:gd name="T0" fmla="*/ 265 w 299"/>
                <a:gd name="T1" fmla="*/ 293 h 413"/>
                <a:gd name="T2" fmla="*/ 263 w 299"/>
                <a:gd name="T3" fmla="*/ 319 h 413"/>
                <a:gd name="T4" fmla="*/ 269 w 299"/>
                <a:gd name="T5" fmla="*/ 329 h 413"/>
                <a:gd name="T6" fmla="*/ 261 w 299"/>
                <a:gd name="T7" fmla="*/ 348 h 413"/>
                <a:gd name="T8" fmla="*/ 266 w 299"/>
                <a:gd name="T9" fmla="*/ 354 h 413"/>
                <a:gd name="T10" fmla="*/ 158 w 299"/>
                <a:gd name="T11" fmla="*/ 395 h 413"/>
                <a:gd name="T12" fmla="*/ 146 w 299"/>
                <a:gd name="T13" fmla="*/ 413 h 413"/>
                <a:gd name="T14" fmla="*/ 138 w 299"/>
                <a:gd name="T15" fmla="*/ 394 h 413"/>
                <a:gd name="T16" fmla="*/ 118 w 299"/>
                <a:gd name="T17" fmla="*/ 384 h 413"/>
                <a:gd name="T18" fmla="*/ 107 w 299"/>
                <a:gd name="T19" fmla="*/ 361 h 413"/>
                <a:gd name="T20" fmla="*/ 107 w 299"/>
                <a:gd name="T21" fmla="*/ 342 h 413"/>
                <a:gd name="T22" fmla="*/ 123 w 299"/>
                <a:gd name="T23" fmla="*/ 335 h 413"/>
                <a:gd name="T24" fmla="*/ 121 w 299"/>
                <a:gd name="T25" fmla="*/ 326 h 413"/>
                <a:gd name="T26" fmla="*/ 46 w 299"/>
                <a:gd name="T27" fmla="*/ 283 h 413"/>
                <a:gd name="T28" fmla="*/ 42 w 299"/>
                <a:gd name="T29" fmla="*/ 266 h 413"/>
                <a:gd name="T30" fmla="*/ 55 w 299"/>
                <a:gd name="T31" fmla="*/ 265 h 413"/>
                <a:gd name="T32" fmla="*/ 58 w 299"/>
                <a:gd name="T33" fmla="*/ 255 h 413"/>
                <a:gd name="T34" fmla="*/ 46 w 299"/>
                <a:gd name="T35" fmla="*/ 231 h 413"/>
                <a:gd name="T36" fmla="*/ 65 w 299"/>
                <a:gd name="T37" fmla="*/ 228 h 413"/>
                <a:gd name="T38" fmla="*/ 41 w 299"/>
                <a:gd name="T39" fmla="*/ 202 h 413"/>
                <a:gd name="T40" fmla="*/ 41 w 299"/>
                <a:gd name="T41" fmla="*/ 189 h 413"/>
                <a:gd name="T42" fmla="*/ 52 w 299"/>
                <a:gd name="T43" fmla="*/ 140 h 413"/>
                <a:gd name="T44" fmla="*/ 47 w 299"/>
                <a:gd name="T45" fmla="*/ 131 h 413"/>
                <a:gd name="T46" fmla="*/ 35 w 299"/>
                <a:gd name="T47" fmla="*/ 133 h 413"/>
                <a:gd name="T48" fmla="*/ 34 w 299"/>
                <a:gd name="T49" fmla="*/ 119 h 413"/>
                <a:gd name="T50" fmla="*/ 46 w 299"/>
                <a:gd name="T51" fmla="*/ 108 h 413"/>
                <a:gd name="T52" fmla="*/ 31 w 299"/>
                <a:gd name="T53" fmla="*/ 102 h 413"/>
                <a:gd name="T54" fmla="*/ 0 w 299"/>
                <a:gd name="T55" fmla="*/ 29 h 413"/>
                <a:gd name="T56" fmla="*/ 14 w 299"/>
                <a:gd name="T57" fmla="*/ 28 h 413"/>
                <a:gd name="T58" fmla="*/ 25 w 299"/>
                <a:gd name="T59" fmla="*/ 17 h 413"/>
                <a:gd name="T60" fmla="*/ 42 w 299"/>
                <a:gd name="T61" fmla="*/ 18 h 413"/>
                <a:gd name="T62" fmla="*/ 58 w 299"/>
                <a:gd name="T63" fmla="*/ 1 h 413"/>
                <a:gd name="T64" fmla="*/ 93 w 299"/>
                <a:gd name="T65" fmla="*/ 0 h 413"/>
                <a:gd name="T66" fmla="*/ 110 w 299"/>
                <a:gd name="T67" fmla="*/ 26 h 413"/>
                <a:gd name="T68" fmla="*/ 137 w 299"/>
                <a:gd name="T69" fmla="*/ 40 h 413"/>
                <a:gd name="T70" fmla="*/ 141 w 299"/>
                <a:gd name="T71" fmla="*/ 70 h 413"/>
                <a:gd name="T72" fmla="*/ 189 w 299"/>
                <a:gd name="T73" fmla="*/ 92 h 413"/>
                <a:gd name="T74" fmla="*/ 181 w 299"/>
                <a:gd name="T75" fmla="*/ 108 h 413"/>
                <a:gd name="T76" fmla="*/ 236 w 299"/>
                <a:gd name="T77" fmla="*/ 151 h 413"/>
                <a:gd name="T78" fmla="*/ 259 w 299"/>
                <a:gd name="T79" fmla="*/ 127 h 413"/>
                <a:gd name="T80" fmla="*/ 265 w 299"/>
                <a:gd name="T81" fmla="*/ 131 h 413"/>
                <a:gd name="T82" fmla="*/ 278 w 299"/>
                <a:gd name="T83" fmla="*/ 140 h 413"/>
                <a:gd name="T84" fmla="*/ 260 w 299"/>
                <a:gd name="T85" fmla="*/ 159 h 413"/>
                <a:gd name="T86" fmla="*/ 267 w 299"/>
                <a:gd name="T87" fmla="*/ 163 h 413"/>
                <a:gd name="T88" fmla="*/ 251 w 299"/>
                <a:gd name="T89" fmla="*/ 191 h 413"/>
                <a:gd name="T90" fmla="*/ 260 w 299"/>
                <a:gd name="T91" fmla="*/ 229 h 413"/>
                <a:gd name="T92" fmla="*/ 276 w 299"/>
                <a:gd name="T93" fmla="*/ 236 h 413"/>
                <a:gd name="T94" fmla="*/ 299 w 299"/>
                <a:gd name="T95" fmla="*/ 266 h 413"/>
                <a:gd name="T96" fmla="*/ 281 w 299"/>
                <a:gd name="T97" fmla="*/ 288 h 413"/>
                <a:gd name="T98" fmla="*/ 265 w 299"/>
                <a:gd name="T99" fmla="*/ 29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9" h="413">
                  <a:moveTo>
                    <a:pt x="265" y="293"/>
                  </a:moveTo>
                  <a:lnTo>
                    <a:pt x="263" y="319"/>
                  </a:lnTo>
                  <a:lnTo>
                    <a:pt x="269" y="329"/>
                  </a:lnTo>
                  <a:lnTo>
                    <a:pt x="261" y="348"/>
                  </a:lnTo>
                  <a:lnTo>
                    <a:pt x="266" y="354"/>
                  </a:lnTo>
                  <a:lnTo>
                    <a:pt x="158" y="395"/>
                  </a:lnTo>
                  <a:lnTo>
                    <a:pt x="146" y="413"/>
                  </a:lnTo>
                  <a:lnTo>
                    <a:pt x="138" y="394"/>
                  </a:lnTo>
                  <a:lnTo>
                    <a:pt x="118" y="384"/>
                  </a:lnTo>
                  <a:lnTo>
                    <a:pt x="107" y="361"/>
                  </a:lnTo>
                  <a:lnTo>
                    <a:pt x="107" y="342"/>
                  </a:lnTo>
                  <a:lnTo>
                    <a:pt x="123" y="335"/>
                  </a:lnTo>
                  <a:lnTo>
                    <a:pt x="121" y="326"/>
                  </a:lnTo>
                  <a:lnTo>
                    <a:pt x="46" y="283"/>
                  </a:lnTo>
                  <a:lnTo>
                    <a:pt x="42" y="266"/>
                  </a:lnTo>
                  <a:lnTo>
                    <a:pt x="55" y="265"/>
                  </a:lnTo>
                  <a:lnTo>
                    <a:pt x="58" y="255"/>
                  </a:lnTo>
                  <a:lnTo>
                    <a:pt x="46" y="231"/>
                  </a:lnTo>
                  <a:lnTo>
                    <a:pt x="65" y="228"/>
                  </a:lnTo>
                  <a:lnTo>
                    <a:pt x="41" y="202"/>
                  </a:lnTo>
                  <a:lnTo>
                    <a:pt x="41" y="189"/>
                  </a:lnTo>
                  <a:lnTo>
                    <a:pt x="52" y="140"/>
                  </a:lnTo>
                  <a:lnTo>
                    <a:pt x="47" y="131"/>
                  </a:lnTo>
                  <a:lnTo>
                    <a:pt x="35" y="133"/>
                  </a:lnTo>
                  <a:lnTo>
                    <a:pt x="34" y="119"/>
                  </a:lnTo>
                  <a:lnTo>
                    <a:pt x="46" y="108"/>
                  </a:lnTo>
                  <a:lnTo>
                    <a:pt x="31" y="102"/>
                  </a:lnTo>
                  <a:lnTo>
                    <a:pt x="0" y="29"/>
                  </a:lnTo>
                  <a:lnTo>
                    <a:pt x="14" y="28"/>
                  </a:lnTo>
                  <a:lnTo>
                    <a:pt x="25" y="17"/>
                  </a:lnTo>
                  <a:lnTo>
                    <a:pt x="42" y="18"/>
                  </a:lnTo>
                  <a:lnTo>
                    <a:pt x="58" y="1"/>
                  </a:lnTo>
                  <a:lnTo>
                    <a:pt x="93" y="0"/>
                  </a:lnTo>
                  <a:lnTo>
                    <a:pt x="110" y="26"/>
                  </a:lnTo>
                  <a:lnTo>
                    <a:pt x="137" y="40"/>
                  </a:lnTo>
                  <a:lnTo>
                    <a:pt x="141" y="70"/>
                  </a:lnTo>
                  <a:lnTo>
                    <a:pt x="189" y="92"/>
                  </a:lnTo>
                  <a:lnTo>
                    <a:pt x="181" y="108"/>
                  </a:lnTo>
                  <a:lnTo>
                    <a:pt x="236" y="151"/>
                  </a:lnTo>
                  <a:lnTo>
                    <a:pt x="259" y="127"/>
                  </a:lnTo>
                  <a:lnTo>
                    <a:pt x="265" y="131"/>
                  </a:lnTo>
                  <a:lnTo>
                    <a:pt x="278" y="140"/>
                  </a:lnTo>
                  <a:lnTo>
                    <a:pt x="260" y="159"/>
                  </a:lnTo>
                  <a:lnTo>
                    <a:pt x="267" y="163"/>
                  </a:lnTo>
                  <a:lnTo>
                    <a:pt x="251" y="191"/>
                  </a:lnTo>
                  <a:lnTo>
                    <a:pt x="260" y="229"/>
                  </a:lnTo>
                  <a:lnTo>
                    <a:pt x="276" y="236"/>
                  </a:lnTo>
                  <a:lnTo>
                    <a:pt x="299" y="266"/>
                  </a:lnTo>
                  <a:lnTo>
                    <a:pt x="281" y="288"/>
                  </a:lnTo>
                  <a:lnTo>
                    <a:pt x="265" y="29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7" name="Freeform 128">
              <a:extLst>
                <a:ext uri="{FF2B5EF4-FFF2-40B4-BE49-F238E27FC236}">
                  <a16:creationId xmlns:a16="http://schemas.microsoft.com/office/drawing/2014/main" id="{2F5D31BC-A718-474E-B35D-7D4F1DCE1FE3}"/>
                </a:ext>
              </a:extLst>
            </p:cNvPr>
            <p:cNvSpPr>
              <a:spLocks/>
            </p:cNvSpPr>
            <p:nvPr/>
          </p:nvSpPr>
          <p:spPr bwMode="auto">
            <a:xfrm>
              <a:off x="5730" y="2771"/>
              <a:ext cx="128" cy="252"/>
            </a:xfrm>
            <a:custGeom>
              <a:avLst/>
              <a:gdLst>
                <a:gd name="T0" fmla="*/ 128 w 128"/>
                <a:gd name="T1" fmla="*/ 190 h 252"/>
                <a:gd name="T2" fmla="*/ 103 w 128"/>
                <a:gd name="T3" fmla="*/ 209 h 252"/>
                <a:gd name="T4" fmla="*/ 70 w 128"/>
                <a:gd name="T5" fmla="*/ 246 h 252"/>
                <a:gd name="T6" fmla="*/ 42 w 128"/>
                <a:gd name="T7" fmla="*/ 252 h 252"/>
                <a:gd name="T8" fmla="*/ 20 w 128"/>
                <a:gd name="T9" fmla="*/ 232 h 252"/>
                <a:gd name="T10" fmla="*/ 9 w 128"/>
                <a:gd name="T11" fmla="*/ 215 h 252"/>
                <a:gd name="T12" fmla="*/ 0 w 128"/>
                <a:gd name="T13" fmla="*/ 188 h 252"/>
                <a:gd name="T14" fmla="*/ 18 w 128"/>
                <a:gd name="T15" fmla="*/ 79 h 252"/>
                <a:gd name="T16" fmla="*/ 1 w 128"/>
                <a:gd name="T17" fmla="*/ 73 h 252"/>
                <a:gd name="T18" fmla="*/ 1 w 128"/>
                <a:gd name="T19" fmla="*/ 41 h 252"/>
                <a:gd name="T20" fmla="*/ 19 w 128"/>
                <a:gd name="T21" fmla="*/ 1 h 252"/>
                <a:gd name="T22" fmla="*/ 29 w 128"/>
                <a:gd name="T23" fmla="*/ 0 h 252"/>
                <a:gd name="T24" fmla="*/ 29 w 128"/>
                <a:gd name="T25" fmla="*/ 11 h 252"/>
                <a:gd name="T26" fmla="*/ 36 w 128"/>
                <a:gd name="T27" fmla="*/ 17 h 252"/>
                <a:gd name="T28" fmla="*/ 55 w 128"/>
                <a:gd name="T29" fmla="*/ 5 h 252"/>
                <a:gd name="T30" fmla="*/ 66 w 128"/>
                <a:gd name="T31" fmla="*/ 28 h 252"/>
                <a:gd name="T32" fmla="*/ 86 w 128"/>
                <a:gd name="T33" fmla="*/ 38 h 252"/>
                <a:gd name="T34" fmla="*/ 94 w 128"/>
                <a:gd name="T35" fmla="*/ 57 h 252"/>
                <a:gd name="T36" fmla="*/ 93 w 128"/>
                <a:gd name="T37" fmla="*/ 73 h 252"/>
                <a:gd name="T38" fmla="*/ 88 w 128"/>
                <a:gd name="T39" fmla="*/ 106 h 252"/>
                <a:gd name="T40" fmla="*/ 102 w 128"/>
                <a:gd name="T41" fmla="*/ 147 h 252"/>
                <a:gd name="T42" fmla="*/ 125 w 128"/>
                <a:gd name="T43" fmla="*/ 152 h 252"/>
                <a:gd name="T44" fmla="*/ 128 w 128"/>
                <a:gd name="T45" fmla="*/ 19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252">
                  <a:moveTo>
                    <a:pt x="128" y="190"/>
                  </a:moveTo>
                  <a:lnTo>
                    <a:pt x="103" y="209"/>
                  </a:lnTo>
                  <a:lnTo>
                    <a:pt x="70" y="246"/>
                  </a:lnTo>
                  <a:lnTo>
                    <a:pt x="42" y="252"/>
                  </a:lnTo>
                  <a:lnTo>
                    <a:pt x="20" y="232"/>
                  </a:lnTo>
                  <a:lnTo>
                    <a:pt x="9" y="215"/>
                  </a:lnTo>
                  <a:lnTo>
                    <a:pt x="0" y="188"/>
                  </a:lnTo>
                  <a:lnTo>
                    <a:pt x="18" y="79"/>
                  </a:lnTo>
                  <a:lnTo>
                    <a:pt x="1" y="73"/>
                  </a:lnTo>
                  <a:lnTo>
                    <a:pt x="1" y="41"/>
                  </a:lnTo>
                  <a:lnTo>
                    <a:pt x="19" y="1"/>
                  </a:lnTo>
                  <a:lnTo>
                    <a:pt x="29" y="0"/>
                  </a:lnTo>
                  <a:lnTo>
                    <a:pt x="29" y="11"/>
                  </a:lnTo>
                  <a:lnTo>
                    <a:pt x="36" y="17"/>
                  </a:lnTo>
                  <a:lnTo>
                    <a:pt x="55" y="5"/>
                  </a:lnTo>
                  <a:lnTo>
                    <a:pt x="66" y="28"/>
                  </a:lnTo>
                  <a:lnTo>
                    <a:pt x="86" y="38"/>
                  </a:lnTo>
                  <a:lnTo>
                    <a:pt x="94" y="57"/>
                  </a:lnTo>
                  <a:lnTo>
                    <a:pt x="93" y="73"/>
                  </a:lnTo>
                  <a:lnTo>
                    <a:pt x="88" y="106"/>
                  </a:lnTo>
                  <a:lnTo>
                    <a:pt x="102" y="147"/>
                  </a:lnTo>
                  <a:lnTo>
                    <a:pt x="125" y="152"/>
                  </a:lnTo>
                  <a:lnTo>
                    <a:pt x="128" y="19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8" name="Freeform 129">
              <a:extLst>
                <a:ext uri="{FF2B5EF4-FFF2-40B4-BE49-F238E27FC236}">
                  <a16:creationId xmlns:a16="http://schemas.microsoft.com/office/drawing/2014/main" id="{3D7930EE-3FA2-4E39-8383-DFDCACEF7B7C}"/>
                </a:ext>
              </a:extLst>
            </p:cNvPr>
            <p:cNvSpPr>
              <a:spLocks/>
            </p:cNvSpPr>
            <p:nvPr/>
          </p:nvSpPr>
          <p:spPr bwMode="auto">
            <a:xfrm>
              <a:off x="5818" y="2769"/>
              <a:ext cx="169" cy="154"/>
            </a:xfrm>
            <a:custGeom>
              <a:avLst/>
              <a:gdLst>
                <a:gd name="T0" fmla="*/ 169 w 169"/>
                <a:gd name="T1" fmla="*/ 43 h 154"/>
                <a:gd name="T2" fmla="*/ 165 w 169"/>
                <a:gd name="T3" fmla="*/ 88 h 154"/>
                <a:gd name="T4" fmla="*/ 152 w 169"/>
                <a:gd name="T5" fmla="*/ 100 h 154"/>
                <a:gd name="T6" fmla="*/ 124 w 169"/>
                <a:gd name="T7" fmla="*/ 104 h 154"/>
                <a:gd name="T8" fmla="*/ 104 w 169"/>
                <a:gd name="T9" fmla="*/ 115 h 154"/>
                <a:gd name="T10" fmla="*/ 97 w 169"/>
                <a:gd name="T11" fmla="*/ 134 h 154"/>
                <a:gd name="T12" fmla="*/ 37 w 169"/>
                <a:gd name="T13" fmla="*/ 154 h 154"/>
                <a:gd name="T14" fmla="*/ 14 w 169"/>
                <a:gd name="T15" fmla="*/ 149 h 154"/>
                <a:gd name="T16" fmla="*/ 0 w 169"/>
                <a:gd name="T17" fmla="*/ 108 h 154"/>
                <a:gd name="T18" fmla="*/ 5 w 169"/>
                <a:gd name="T19" fmla="*/ 75 h 154"/>
                <a:gd name="T20" fmla="*/ 6 w 169"/>
                <a:gd name="T21" fmla="*/ 59 h 154"/>
                <a:gd name="T22" fmla="*/ 18 w 169"/>
                <a:gd name="T23" fmla="*/ 41 h 154"/>
                <a:gd name="T24" fmla="*/ 126 w 169"/>
                <a:gd name="T25" fmla="*/ 0 h 154"/>
                <a:gd name="T26" fmla="*/ 169 w 169"/>
                <a:gd name="T27" fmla="*/ 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4">
                  <a:moveTo>
                    <a:pt x="169" y="43"/>
                  </a:moveTo>
                  <a:lnTo>
                    <a:pt x="165" y="88"/>
                  </a:lnTo>
                  <a:lnTo>
                    <a:pt x="152" y="100"/>
                  </a:lnTo>
                  <a:lnTo>
                    <a:pt x="124" y="104"/>
                  </a:lnTo>
                  <a:lnTo>
                    <a:pt x="104" y="115"/>
                  </a:lnTo>
                  <a:lnTo>
                    <a:pt x="97" y="134"/>
                  </a:lnTo>
                  <a:lnTo>
                    <a:pt x="37" y="154"/>
                  </a:lnTo>
                  <a:lnTo>
                    <a:pt x="14" y="149"/>
                  </a:lnTo>
                  <a:lnTo>
                    <a:pt x="0" y="108"/>
                  </a:lnTo>
                  <a:lnTo>
                    <a:pt x="5" y="75"/>
                  </a:lnTo>
                  <a:lnTo>
                    <a:pt x="6" y="59"/>
                  </a:lnTo>
                  <a:lnTo>
                    <a:pt x="18" y="41"/>
                  </a:lnTo>
                  <a:lnTo>
                    <a:pt x="126" y="0"/>
                  </a:lnTo>
                  <a:lnTo>
                    <a:pt x="169" y="4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9" name="Freeform 130">
              <a:extLst>
                <a:ext uri="{FF2B5EF4-FFF2-40B4-BE49-F238E27FC236}">
                  <a16:creationId xmlns:a16="http://schemas.microsoft.com/office/drawing/2014/main" id="{0F2673FC-BAFC-4156-B0FD-F34C5F32FB64}"/>
                </a:ext>
              </a:extLst>
            </p:cNvPr>
            <p:cNvSpPr>
              <a:spLocks/>
            </p:cNvSpPr>
            <p:nvPr/>
          </p:nvSpPr>
          <p:spPr bwMode="auto">
            <a:xfrm>
              <a:off x="5772" y="2788"/>
              <a:ext cx="498" cy="576"/>
            </a:xfrm>
            <a:custGeom>
              <a:avLst/>
              <a:gdLst>
                <a:gd name="T0" fmla="*/ 463 w 498"/>
                <a:gd name="T1" fmla="*/ 139 h 576"/>
                <a:gd name="T2" fmla="*/ 445 w 498"/>
                <a:gd name="T3" fmla="*/ 161 h 576"/>
                <a:gd name="T4" fmla="*/ 404 w 498"/>
                <a:gd name="T5" fmla="*/ 126 h 576"/>
                <a:gd name="T6" fmla="*/ 293 w 498"/>
                <a:gd name="T7" fmla="*/ 153 h 576"/>
                <a:gd name="T8" fmla="*/ 347 w 498"/>
                <a:gd name="T9" fmla="*/ 203 h 576"/>
                <a:gd name="T10" fmla="*/ 303 w 498"/>
                <a:gd name="T11" fmla="*/ 190 h 576"/>
                <a:gd name="T12" fmla="*/ 306 w 498"/>
                <a:gd name="T13" fmla="*/ 205 h 576"/>
                <a:gd name="T14" fmla="*/ 304 w 498"/>
                <a:gd name="T15" fmla="*/ 232 h 576"/>
                <a:gd name="T16" fmla="*/ 284 w 498"/>
                <a:gd name="T17" fmla="*/ 196 h 576"/>
                <a:gd name="T18" fmla="*/ 260 w 498"/>
                <a:gd name="T19" fmla="*/ 204 h 576"/>
                <a:gd name="T20" fmla="*/ 275 w 498"/>
                <a:gd name="T21" fmla="*/ 236 h 576"/>
                <a:gd name="T22" fmla="*/ 253 w 498"/>
                <a:gd name="T23" fmla="*/ 210 h 576"/>
                <a:gd name="T24" fmla="*/ 217 w 498"/>
                <a:gd name="T25" fmla="*/ 187 h 576"/>
                <a:gd name="T26" fmla="*/ 206 w 498"/>
                <a:gd name="T27" fmla="*/ 175 h 576"/>
                <a:gd name="T28" fmla="*/ 210 w 498"/>
                <a:gd name="T29" fmla="*/ 233 h 576"/>
                <a:gd name="T30" fmla="*/ 264 w 498"/>
                <a:gd name="T31" fmla="*/ 302 h 576"/>
                <a:gd name="T32" fmla="*/ 237 w 498"/>
                <a:gd name="T33" fmla="*/ 291 h 576"/>
                <a:gd name="T34" fmla="*/ 238 w 498"/>
                <a:gd name="T35" fmla="*/ 321 h 576"/>
                <a:gd name="T36" fmla="*/ 262 w 498"/>
                <a:gd name="T37" fmla="*/ 354 h 576"/>
                <a:gd name="T38" fmla="*/ 289 w 498"/>
                <a:gd name="T39" fmla="*/ 369 h 576"/>
                <a:gd name="T40" fmla="*/ 250 w 498"/>
                <a:gd name="T41" fmla="*/ 335 h 576"/>
                <a:gd name="T42" fmla="*/ 262 w 498"/>
                <a:gd name="T43" fmla="*/ 313 h 576"/>
                <a:gd name="T44" fmla="*/ 315 w 498"/>
                <a:gd name="T45" fmla="*/ 347 h 576"/>
                <a:gd name="T46" fmla="*/ 335 w 498"/>
                <a:gd name="T47" fmla="*/ 361 h 576"/>
                <a:gd name="T48" fmla="*/ 347 w 498"/>
                <a:gd name="T49" fmla="*/ 392 h 576"/>
                <a:gd name="T50" fmla="*/ 364 w 498"/>
                <a:gd name="T51" fmla="*/ 415 h 576"/>
                <a:gd name="T52" fmla="*/ 319 w 498"/>
                <a:gd name="T53" fmla="*/ 372 h 576"/>
                <a:gd name="T54" fmla="*/ 296 w 498"/>
                <a:gd name="T55" fmla="*/ 381 h 576"/>
                <a:gd name="T56" fmla="*/ 327 w 498"/>
                <a:gd name="T57" fmla="*/ 399 h 576"/>
                <a:gd name="T58" fmla="*/ 329 w 498"/>
                <a:gd name="T59" fmla="*/ 439 h 576"/>
                <a:gd name="T60" fmla="*/ 290 w 498"/>
                <a:gd name="T61" fmla="*/ 417 h 576"/>
                <a:gd name="T62" fmla="*/ 244 w 498"/>
                <a:gd name="T63" fmla="*/ 427 h 576"/>
                <a:gd name="T64" fmla="*/ 257 w 498"/>
                <a:gd name="T65" fmla="*/ 491 h 576"/>
                <a:gd name="T66" fmla="*/ 230 w 498"/>
                <a:gd name="T67" fmla="*/ 458 h 576"/>
                <a:gd name="T68" fmla="*/ 268 w 498"/>
                <a:gd name="T69" fmla="*/ 561 h 576"/>
                <a:gd name="T70" fmla="*/ 226 w 498"/>
                <a:gd name="T71" fmla="*/ 532 h 576"/>
                <a:gd name="T72" fmla="*/ 211 w 498"/>
                <a:gd name="T73" fmla="*/ 576 h 576"/>
                <a:gd name="T74" fmla="*/ 201 w 498"/>
                <a:gd name="T75" fmla="*/ 548 h 576"/>
                <a:gd name="T76" fmla="*/ 160 w 498"/>
                <a:gd name="T77" fmla="*/ 520 h 576"/>
                <a:gd name="T78" fmla="*/ 149 w 498"/>
                <a:gd name="T79" fmla="*/ 538 h 576"/>
                <a:gd name="T80" fmla="*/ 144 w 498"/>
                <a:gd name="T81" fmla="*/ 485 h 576"/>
                <a:gd name="T82" fmla="*/ 118 w 498"/>
                <a:gd name="T83" fmla="*/ 405 h 576"/>
                <a:gd name="T84" fmla="*/ 153 w 498"/>
                <a:gd name="T85" fmla="*/ 390 h 576"/>
                <a:gd name="T86" fmla="*/ 233 w 498"/>
                <a:gd name="T87" fmla="*/ 424 h 576"/>
                <a:gd name="T88" fmla="*/ 234 w 498"/>
                <a:gd name="T89" fmla="*/ 411 h 576"/>
                <a:gd name="T90" fmla="*/ 262 w 498"/>
                <a:gd name="T91" fmla="*/ 401 h 576"/>
                <a:gd name="T92" fmla="*/ 147 w 498"/>
                <a:gd name="T93" fmla="*/ 383 h 576"/>
                <a:gd name="T94" fmla="*/ 113 w 498"/>
                <a:gd name="T95" fmla="*/ 381 h 576"/>
                <a:gd name="T96" fmla="*/ 43 w 498"/>
                <a:gd name="T97" fmla="*/ 303 h 576"/>
                <a:gd name="T98" fmla="*/ 0 w 498"/>
                <a:gd name="T99" fmla="*/ 235 h 576"/>
                <a:gd name="T100" fmla="*/ 61 w 498"/>
                <a:gd name="T101" fmla="*/ 192 h 576"/>
                <a:gd name="T102" fmla="*/ 83 w 498"/>
                <a:gd name="T103" fmla="*/ 135 h 576"/>
                <a:gd name="T104" fmla="*/ 150 w 498"/>
                <a:gd name="T105" fmla="*/ 96 h 576"/>
                <a:gd name="T106" fmla="*/ 198 w 498"/>
                <a:gd name="T107" fmla="*/ 81 h 576"/>
                <a:gd name="T108" fmla="*/ 323 w 498"/>
                <a:gd name="T109" fmla="*/ 39 h 576"/>
                <a:gd name="T110" fmla="*/ 446 w 498"/>
                <a:gd name="T111" fmla="*/ 40 h 576"/>
                <a:gd name="T112" fmla="*/ 451 w 498"/>
                <a:gd name="T113" fmla="*/ 0 h 576"/>
                <a:gd name="T114" fmla="*/ 481 w 498"/>
                <a:gd name="T115" fmla="*/ 28 h 576"/>
                <a:gd name="T116" fmla="*/ 460 w 498"/>
                <a:gd name="T117" fmla="*/ 57 h 576"/>
                <a:gd name="T118" fmla="*/ 444 w 498"/>
                <a:gd name="T119" fmla="*/ 106 h 576"/>
                <a:gd name="T120" fmla="*/ 498 w 498"/>
                <a:gd name="T121" fmla="*/ 10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8" h="576">
                  <a:moveTo>
                    <a:pt x="498" y="108"/>
                  </a:moveTo>
                  <a:lnTo>
                    <a:pt x="463" y="139"/>
                  </a:lnTo>
                  <a:lnTo>
                    <a:pt x="457" y="165"/>
                  </a:lnTo>
                  <a:lnTo>
                    <a:pt x="445" y="161"/>
                  </a:lnTo>
                  <a:lnTo>
                    <a:pt x="444" y="143"/>
                  </a:lnTo>
                  <a:lnTo>
                    <a:pt x="404" y="126"/>
                  </a:lnTo>
                  <a:lnTo>
                    <a:pt x="380" y="126"/>
                  </a:lnTo>
                  <a:lnTo>
                    <a:pt x="293" y="153"/>
                  </a:lnTo>
                  <a:lnTo>
                    <a:pt x="308" y="171"/>
                  </a:lnTo>
                  <a:lnTo>
                    <a:pt x="347" y="203"/>
                  </a:lnTo>
                  <a:lnTo>
                    <a:pt x="337" y="215"/>
                  </a:lnTo>
                  <a:lnTo>
                    <a:pt x="303" y="190"/>
                  </a:lnTo>
                  <a:lnTo>
                    <a:pt x="291" y="192"/>
                  </a:lnTo>
                  <a:lnTo>
                    <a:pt x="306" y="205"/>
                  </a:lnTo>
                  <a:lnTo>
                    <a:pt x="312" y="224"/>
                  </a:lnTo>
                  <a:lnTo>
                    <a:pt x="304" y="232"/>
                  </a:lnTo>
                  <a:lnTo>
                    <a:pt x="289" y="216"/>
                  </a:lnTo>
                  <a:lnTo>
                    <a:pt x="284" y="196"/>
                  </a:lnTo>
                  <a:lnTo>
                    <a:pt x="260" y="196"/>
                  </a:lnTo>
                  <a:lnTo>
                    <a:pt x="260" y="204"/>
                  </a:lnTo>
                  <a:lnTo>
                    <a:pt x="289" y="229"/>
                  </a:lnTo>
                  <a:lnTo>
                    <a:pt x="275" y="236"/>
                  </a:lnTo>
                  <a:lnTo>
                    <a:pt x="253" y="224"/>
                  </a:lnTo>
                  <a:lnTo>
                    <a:pt x="253" y="210"/>
                  </a:lnTo>
                  <a:lnTo>
                    <a:pt x="227" y="195"/>
                  </a:lnTo>
                  <a:lnTo>
                    <a:pt x="217" y="187"/>
                  </a:lnTo>
                  <a:lnTo>
                    <a:pt x="215" y="175"/>
                  </a:lnTo>
                  <a:lnTo>
                    <a:pt x="206" y="175"/>
                  </a:lnTo>
                  <a:lnTo>
                    <a:pt x="204" y="194"/>
                  </a:lnTo>
                  <a:lnTo>
                    <a:pt x="210" y="233"/>
                  </a:lnTo>
                  <a:lnTo>
                    <a:pt x="262" y="296"/>
                  </a:lnTo>
                  <a:lnTo>
                    <a:pt x="264" y="302"/>
                  </a:lnTo>
                  <a:lnTo>
                    <a:pt x="250" y="310"/>
                  </a:lnTo>
                  <a:lnTo>
                    <a:pt x="237" y="291"/>
                  </a:lnTo>
                  <a:lnTo>
                    <a:pt x="226" y="298"/>
                  </a:lnTo>
                  <a:lnTo>
                    <a:pt x="238" y="321"/>
                  </a:lnTo>
                  <a:lnTo>
                    <a:pt x="213" y="338"/>
                  </a:lnTo>
                  <a:lnTo>
                    <a:pt x="262" y="354"/>
                  </a:lnTo>
                  <a:lnTo>
                    <a:pt x="266" y="365"/>
                  </a:lnTo>
                  <a:lnTo>
                    <a:pt x="289" y="369"/>
                  </a:lnTo>
                  <a:lnTo>
                    <a:pt x="285" y="361"/>
                  </a:lnTo>
                  <a:lnTo>
                    <a:pt x="250" y="335"/>
                  </a:lnTo>
                  <a:lnTo>
                    <a:pt x="233" y="335"/>
                  </a:lnTo>
                  <a:lnTo>
                    <a:pt x="262" y="313"/>
                  </a:lnTo>
                  <a:lnTo>
                    <a:pt x="274" y="335"/>
                  </a:lnTo>
                  <a:lnTo>
                    <a:pt x="315" y="347"/>
                  </a:lnTo>
                  <a:lnTo>
                    <a:pt x="318" y="341"/>
                  </a:lnTo>
                  <a:lnTo>
                    <a:pt x="335" y="361"/>
                  </a:lnTo>
                  <a:lnTo>
                    <a:pt x="331" y="371"/>
                  </a:lnTo>
                  <a:lnTo>
                    <a:pt x="347" y="392"/>
                  </a:lnTo>
                  <a:lnTo>
                    <a:pt x="363" y="393"/>
                  </a:lnTo>
                  <a:lnTo>
                    <a:pt x="364" y="415"/>
                  </a:lnTo>
                  <a:lnTo>
                    <a:pt x="342" y="409"/>
                  </a:lnTo>
                  <a:lnTo>
                    <a:pt x="319" y="372"/>
                  </a:lnTo>
                  <a:lnTo>
                    <a:pt x="289" y="373"/>
                  </a:lnTo>
                  <a:lnTo>
                    <a:pt x="296" y="381"/>
                  </a:lnTo>
                  <a:lnTo>
                    <a:pt x="321" y="390"/>
                  </a:lnTo>
                  <a:lnTo>
                    <a:pt x="327" y="399"/>
                  </a:lnTo>
                  <a:lnTo>
                    <a:pt x="320" y="405"/>
                  </a:lnTo>
                  <a:lnTo>
                    <a:pt x="329" y="439"/>
                  </a:lnTo>
                  <a:lnTo>
                    <a:pt x="323" y="446"/>
                  </a:lnTo>
                  <a:lnTo>
                    <a:pt x="290" y="417"/>
                  </a:lnTo>
                  <a:lnTo>
                    <a:pt x="285" y="411"/>
                  </a:lnTo>
                  <a:lnTo>
                    <a:pt x="244" y="427"/>
                  </a:lnTo>
                  <a:lnTo>
                    <a:pt x="283" y="466"/>
                  </a:lnTo>
                  <a:lnTo>
                    <a:pt x="257" y="491"/>
                  </a:lnTo>
                  <a:lnTo>
                    <a:pt x="256" y="472"/>
                  </a:lnTo>
                  <a:lnTo>
                    <a:pt x="230" y="458"/>
                  </a:lnTo>
                  <a:lnTo>
                    <a:pt x="222" y="463"/>
                  </a:lnTo>
                  <a:lnTo>
                    <a:pt x="268" y="561"/>
                  </a:lnTo>
                  <a:lnTo>
                    <a:pt x="257" y="567"/>
                  </a:lnTo>
                  <a:lnTo>
                    <a:pt x="226" y="532"/>
                  </a:lnTo>
                  <a:lnTo>
                    <a:pt x="213" y="537"/>
                  </a:lnTo>
                  <a:lnTo>
                    <a:pt x="211" y="576"/>
                  </a:lnTo>
                  <a:lnTo>
                    <a:pt x="200" y="570"/>
                  </a:lnTo>
                  <a:lnTo>
                    <a:pt x="201" y="548"/>
                  </a:lnTo>
                  <a:lnTo>
                    <a:pt x="176" y="510"/>
                  </a:lnTo>
                  <a:lnTo>
                    <a:pt x="160" y="520"/>
                  </a:lnTo>
                  <a:lnTo>
                    <a:pt x="164" y="541"/>
                  </a:lnTo>
                  <a:lnTo>
                    <a:pt x="149" y="538"/>
                  </a:lnTo>
                  <a:lnTo>
                    <a:pt x="136" y="503"/>
                  </a:lnTo>
                  <a:lnTo>
                    <a:pt x="144" y="485"/>
                  </a:lnTo>
                  <a:lnTo>
                    <a:pt x="95" y="435"/>
                  </a:lnTo>
                  <a:lnTo>
                    <a:pt x="118" y="405"/>
                  </a:lnTo>
                  <a:lnTo>
                    <a:pt x="140" y="407"/>
                  </a:lnTo>
                  <a:lnTo>
                    <a:pt x="153" y="390"/>
                  </a:lnTo>
                  <a:lnTo>
                    <a:pt x="163" y="390"/>
                  </a:lnTo>
                  <a:lnTo>
                    <a:pt x="233" y="424"/>
                  </a:lnTo>
                  <a:lnTo>
                    <a:pt x="240" y="422"/>
                  </a:lnTo>
                  <a:lnTo>
                    <a:pt x="234" y="411"/>
                  </a:lnTo>
                  <a:lnTo>
                    <a:pt x="251" y="410"/>
                  </a:lnTo>
                  <a:lnTo>
                    <a:pt x="262" y="401"/>
                  </a:lnTo>
                  <a:lnTo>
                    <a:pt x="193" y="382"/>
                  </a:lnTo>
                  <a:lnTo>
                    <a:pt x="147" y="383"/>
                  </a:lnTo>
                  <a:lnTo>
                    <a:pt x="119" y="392"/>
                  </a:lnTo>
                  <a:lnTo>
                    <a:pt x="113" y="381"/>
                  </a:lnTo>
                  <a:lnTo>
                    <a:pt x="100" y="395"/>
                  </a:lnTo>
                  <a:lnTo>
                    <a:pt x="43" y="303"/>
                  </a:lnTo>
                  <a:lnTo>
                    <a:pt x="33" y="303"/>
                  </a:lnTo>
                  <a:lnTo>
                    <a:pt x="0" y="235"/>
                  </a:lnTo>
                  <a:lnTo>
                    <a:pt x="28" y="229"/>
                  </a:lnTo>
                  <a:lnTo>
                    <a:pt x="61" y="192"/>
                  </a:lnTo>
                  <a:lnTo>
                    <a:pt x="86" y="173"/>
                  </a:lnTo>
                  <a:lnTo>
                    <a:pt x="83" y="135"/>
                  </a:lnTo>
                  <a:lnTo>
                    <a:pt x="143" y="115"/>
                  </a:lnTo>
                  <a:lnTo>
                    <a:pt x="150" y="96"/>
                  </a:lnTo>
                  <a:lnTo>
                    <a:pt x="170" y="85"/>
                  </a:lnTo>
                  <a:lnTo>
                    <a:pt x="198" y="81"/>
                  </a:lnTo>
                  <a:lnTo>
                    <a:pt x="211" y="69"/>
                  </a:lnTo>
                  <a:lnTo>
                    <a:pt x="323" y="39"/>
                  </a:lnTo>
                  <a:lnTo>
                    <a:pt x="381" y="57"/>
                  </a:lnTo>
                  <a:lnTo>
                    <a:pt x="446" y="40"/>
                  </a:lnTo>
                  <a:lnTo>
                    <a:pt x="439" y="7"/>
                  </a:lnTo>
                  <a:lnTo>
                    <a:pt x="451" y="0"/>
                  </a:lnTo>
                  <a:lnTo>
                    <a:pt x="456" y="4"/>
                  </a:lnTo>
                  <a:lnTo>
                    <a:pt x="481" y="28"/>
                  </a:lnTo>
                  <a:lnTo>
                    <a:pt x="480" y="44"/>
                  </a:lnTo>
                  <a:lnTo>
                    <a:pt x="460" y="57"/>
                  </a:lnTo>
                  <a:lnTo>
                    <a:pt x="461" y="85"/>
                  </a:lnTo>
                  <a:lnTo>
                    <a:pt x="444" y="106"/>
                  </a:lnTo>
                  <a:lnTo>
                    <a:pt x="445" y="113"/>
                  </a:lnTo>
                  <a:lnTo>
                    <a:pt x="498" y="10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0" name="Freeform 131">
              <a:extLst>
                <a:ext uri="{FF2B5EF4-FFF2-40B4-BE49-F238E27FC236}">
                  <a16:creationId xmlns:a16="http://schemas.microsoft.com/office/drawing/2014/main" id="{FD4CD563-6A11-4B14-A945-5F2F2FC96B7F}"/>
                </a:ext>
              </a:extLst>
            </p:cNvPr>
            <p:cNvSpPr>
              <a:spLocks/>
            </p:cNvSpPr>
            <p:nvPr/>
          </p:nvSpPr>
          <p:spPr bwMode="auto">
            <a:xfrm>
              <a:off x="6068" y="3434"/>
              <a:ext cx="222" cy="56"/>
            </a:xfrm>
            <a:custGeom>
              <a:avLst/>
              <a:gdLst>
                <a:gd name="T0" fmla="*/ 222 w 222"/>
                <a:gd name="T1" fmla="*/ 24 h 56"/>
                <a:gd name="T2" fmla="*/ 213 w 222"/>
                <a:gd name="T3" fmla="*/ 41 h 56"/>
                <a:gd name="T4" fmla="*/ 184 w 222"/>
                <a:gd name="T5" fmla="*/ 40 h 56"/>
                <a:gd name="T6" fmla="*/ 126 w 222"/>
                <a:gd name="T7" fmla="*/ 56 h 56"/>
                <a:gd name="T8" fmla="*/ 96 w 222"/>
                <a:gd name="T9" fmla="*/ 55 h 56"/>
                <a:gd name="T10" fmla="*/ 96 w 222"/>
                <a:gd name="T11" fmla="*/ 44 h 56"/>
                <a:gd name="T12" fmla="*/ 68 w 222"/>
                <a:gd name="T13" fmla="*/ 37 h 56"/>
                <a:gd name="T14" fmla="*/ 0 w 222"/>
                <a:gd name="T15" fmla="*/ 35 h 56"/>
                <a:gd name="T16" fmla="*/ 2 w 222"/>
                <a:gd name="T17" fmla="*/ 4 h 56"/>
                <a:gd name="T18" fmla="*/ 48 w 222"/>
                <a:gd name="T19" fmla="*/ 0 h 56"/>
                <a:gd name="T20" fmla="*/ 61 w 222"/>
                <a:gd name="T21" fmla="*/ 20 h 56"/>
                <a:gd name="T22" fmla="*/ 87 w 222"/>
                <a:gd name="T23" fmla="*/ 14 h 56"/>
                <a:gd name="T24" fmla="*/ 154 w 222"/>
                <a:gd name="T25" fmla="*/ 17 h 56"/>
                <a:gd name="T26" fmla="*/ 177 w 222"/>
                <a:gd name="T27" fmla="*/ 12 h 56"/>
                <a:gd name="T28" fmla="*/ 174 w 222"/>
                <a:gd name="T29" fmla="*/ 32 h 56"/>
                <a:gd name="T30" fmla="*/ 182 w 222"/>
                <a:gd name="T31" fmla="*/ 33 h 56"/>
                <a:gd name="T32" fmla="*/ 217 w 222"/>
                <a:gd name="T33" fmla="*/ 17 h 56"/>
                <a:gd name="T34" fmla="*/ 222 w 222"/>
                <a:gd name="T35"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2" h="56">
                  <a:moveTo>
                    <a:pt x="222" y="24"/>
                  </a:moveTo>
                  <a:lnTo>
                    <a:pt x="213" y="41"/>
                  </a:lnTo>
                  <a:lnTo>
                    <a:pt x="184" y="40"/>
                  </a:lnTo>
                  <a:lnTo>
                    <a:pt x="126" y="56"/>
                  </a:lnTo>
                  <a:lnTo>
                    <a:pt x="96" y="55"/>
                  </a:lnTo>
                  <a:lnTo>
                    <a:pt x="96" y="44"/>
                  </a:lnTo>
                  <a:lnTo>
                    <a:pt x="68" y="37"/>
                  </a:lnTo>
                  <a:lnTo>
                    <a:pt x="0" y="35"/>
                  </a:lnTo>
                  <a:lnTo>
                    <a:pt x="2" y="4"/>
                  </a:lnTo>
                  <a:lnTo>
                    <a:pt x="48" y="0"/>
                  </a:lnTo>
                  <a:lnTo>
                    <a:pt x="61" y="20"/>
                  </a:lnTo>
                  <a:lnTo>
                    <a:pt x="87" y="14"/>
                  </a:lnTo>
                  <a:lnTo>
                    <a:pt x="154" y="17"/>
                  </a:lnTo>
                  <a:lnTo>
                    <a:pt x="177" y="12"/>
                  </a:lnTo>
                  <a:lnTo>
                    <a:pt x="174" y="32"/>
                  </a:lnTo>
                  <a:lnTo>
                    <a:pt x="182" y="33"/>
                  </a:lnTo>
                  <a:lnTo>
                    <a:pt x="217" y="17"/>
                  </a:lnTo>
                  <a:lnTo>
                    <a:pt x="222" y="24"/>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1" name="Freeform 132">
              <a:extLst>
                <a:ext uri="{FF2B5EF4-FFF2-40B4-BE49-F238E27FC236}">
                  <a16:creationId xmlns:a16="http://schemas.microsoft.com/office/drawing/2014/main" id="{44E18C4F-1729-4FF4-A9E4-AE5127ED20A7}"/>
                </a:ext>
              </a:extLst>
            </p:cNvPr>
            <p:cNvSpPr>
              <a:spLocks/>
            </p:cNvSpPr>
            <p:nvPr/>
          </p:nvSpPr>
          <p:spPr bwMode="auto">
            <a:xfrm>
              <a:off x="5353" y="3445"/>
              <a:ext cx="17" cy="21"/>
            </a:xfrm>
            <a:custGeom>
              <a:avLst/>
              <a:gdLst>
                <a:gd name="T0" fmla="*/ 17 w 17"/>
                <a:gd name="T1" fmla="*/ 12 h 21"/>
                <a:gd name="T2" fmla="*/ 13 w 17"/>
                <a:gd name="T3" fmla="*/ 21 h 21"/>
                <a:gd name="T4" fmla="*/ 0 w 17"/>
                <a:gd name="T5" fmla="*/ 16 h 21"/>
                <a:gd name="T6" fmla="*/ 1 w 17"/>
                <a:gd name="T7" fmla="*/ 0 h 21"/>
                <a:gd name="T8" fmla="*/ 17 w 17"/>
                <a:gd name="T9" fmla="*/ 12 h 21"/>
              </a:gdLst>
              <a:ahLst/>
              <a:cxnLst>
                <a:cxn ang="0">
                  <a:pos x="T0" y="T1"/>
                </a:cxn>
                <a:cxn ang="0">
                  <a:pos x="T2" y="T3"/>
                </a:cxn>
                <a:cxn ang="0">
                  <a:pos x="T4" y="T5"/>
                </a:cxn>
                <a:cxn ang="0">
                  <a:pos x="T6" y="T7"/>
                </a:cxn>
                <a:cxn ang="0">
                  <a:pos x="T8" y="T9"/>
                </a:cxn>
              </a:cxnLst>
              <a:rect l="0" t="0" r="r" b="b"/>
              <a:pathLst>
                <a:path w="17" h="21">
                  <a:moveTo>
                    <a:pt x="17" y="12"/>
                  </a:moveTo>
                  <a:lnTo>
                    <a:pt x="13" y="21"/>
                  </a:lnTo>
                  <a:lnTo>
                    <a:pt x="0" y="16"/>
                  </a:lnTo>
                  <a:lnTo>
                    <a:pt x="1" y="0"/>
                  </a:lnTo>
                  <a:lnTo>
                    <a:pt x="17" y="1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2" name="Freeform 133">
              <a:extLst>
                <a:ext uri="{FF2B5EF4-FFF2-40B4-BE49-F238E27FC236}">
                  <a16:creationId xmlns:a16="http://schemas.microsoft.com/office/drawing/2014/main" id="{D5CCBD54-A300-4F9A-A6D5-6CDF35686804}"/>
                </a:ext>
              </a:extLst>
            </p:cNvPr>
            <p:cNvSpPr>
              <a:spLocks/>
            </p:cNvSpPr>
            <p:nvPr/>
          </p:nvSpPr>
          <p:spPr bwMode="auto">
            <a:xfrm>
              <a:off x="6216" y="2750"/>
              <a:ext cx="212" cy="203"/>
            </a:xfrm>
            <a:custGeom>
              <a:avLst/>
              <a:gdLst>
                <a:gd name="T0" fmla="*/ 212 w 212"/>
                <a:gd name="T1" fmla="*/ 65 h 203"/>
                <a:gd name="T2" fmla="*/ 200 w 212"/>
                <a:gd name="T3" fmla="*/ 88 h 203"/>
                <a:gd name="T4" fmla="*/ 108 w 212"/>
                <a:gd name="T5" fmla="*/ 102 h 203"/>
                <a:gd name="T6" fmla="*/ 93 w 212"/>
                <a:gd name="T7" fmla="*/ 134 h 203"/>
                <a:gd name="T8" fmla="*/ 51 w 212"/>
                <a:gd name="T9" fmla="*/ 161 h 203"/>
                <a:gd name="T10" fmla="*/ 13 w 212"/>
                <a:gd name="T11" fmla="*/ 203 h 203"/>
                <a:gd name="T12" fmla="*/ 19 w 212"/>
                <a:gd name="T13" fmla="*/ 177 h 203"/>
                <a:gd name="T14" fmla="*/ 54 w 212"/>
                <a:gd name="T15" fmla="*/ 146 h 203"/>
                <a:gd name="T16" fmla="*/ 1 w 212"/>
                <a:gd name="T17" fmla="*/ 151 h 203"/>
                <a:gd name="T18" fmla="*/ 0 w 212"/>
                <a:gd name="T19" fmla="*/ 144 h 203"/>
                <a:gd name="T20" fmla="*/ 17 w 212"/>
                <a:gd name="T21" fmla="*/ 123 h 203"/>
                <a:gd name="T22" fmla="*/ 16 w 212"/>
                <a:gd name="T23" fmla="*/ 95 h 203"/>
                <a:gd name="T24" fmla="*/ 36 w 212"/>
                <a:gd name="T25" fmla="*/ 82 h 203"/>
                <a:gd name="T26" fmla="*/ 37 w 212"/>
                <a:gd name="T27" fmla="*/ 66 h 203"/>
                <a:gd name="T28" fmla="*/ 12 w 212"/>
                <a:gd name="T29" fmla="*/ 42 h 203"/>
                <a:gd name="T30" fmla="*/ 7 w 212"/>
                <a:gd name="T31" fmla="*/ 38 h 203"/>
                <a:gd name="T32" fmla="*/ 77 w 212"/>
                <a:gd name="T33" fmla="*/ 0 h 203"/>
                <a:gd name="T34" fmla="*/ 88 w 212"/>
                <a:gd name="T35" fmla="*/ 7 h 203"/>
                <a:gd name="T36" fmla="*/ 132 w 212"/>
                <a:gd name="T37" fmla="*/ 4 h 203"/>
                <a:gd name="T38" fmla="*/ 154 w 212"/>
                <a:gd name="T39" fmla="*/ 47 h 203"/>
                <a:gd name="T40" fmla="*/ 212 w 212"/>
                <a:gd name="T41" fmla="*/ 6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203">
                  <a:moveTo>
                    <a:pt x="212" y="65"/>
                  </a:moveTo>
                  <a:lnTo>
                    <a:pt x="200" y="88"/>
                  </a:lnTo>
                  <a:lnTo>
                    <a:pt x="108" y="102"/>
                  </a:lnTo>
                  <a:lnTo>
                    <a:pt x="93" y="134"/>
                  </a:lnTo>
                  <a:lnTo>
                    <a:pt x="51" y="161"/>
                  </a:lnTo>
                  <a:lnTo>
                    <a:pt x="13" y="203"/>
                  </a:lnTo>
                  <a:lnTo>
                    <a:pt x="19" y="177"/>
                  </a:lnTo>
                  <a:lnTo>
                    <a:pt x="54" y="146"/>
                  </a:lnTo>
                  <a:lnTo>
                    <a:pt x="1" y="151"/>
                  </a:lnTo>
                  <a:lnTo>
                    <a:pt x="0" y="144"/>
                  </a:lnTo>
                  <a:lnTo>
                    <a:pt x="17" y="123"/>
                  </a:lnTo>
                  <a:lnTo>
                    <a:pt x="16" y="95"/>
                  </a:lnTo>
                  <a:lnTo>
                    <a:pt x="36" y="82"/>
                  </a:lnTo>
                  <a:lnTo>
                    <a:pt x="37" y="66"/>
                  </a:lnTo>
                  <a:lnTo>
                    <a:pt x="12" y="42"/>
                  </a:lnTo>
                  <a:lnTo>
                    <a:pt x="7" y="38"/>
                  </a:lnTo>
                  <a:lnTo>
                    <a:pt x="77" y="0"/>
                  </a:lnTo>
                  <a:lnTo>
                    <a:pt x="88" y="7"/>
                  </a:lnTo>
                  <a:lnTo>
                    <a:pt x="132" y="4"/>
                  </a:lnTo>
                  <a:lnTo>
                    <a:pt x="154" y="47"/>
                  </a:lnTo>
                  <a:lnTo>
                    <a:pt x="212" y="6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3" name="Freeform 134">
              <a:extLst>
                <a:ext uri="{FF2B5EF4-FFF2-40B4-BE49-F238E27FC236}">
                  <a16:creationId xmlns:a16="http://schemas.microsoft.com/office/drawing/2014/main" id="{4AA1B28B-4BFB-4D95-8DE2-1B4783E5D666}"/>
                </a:ext>
              </a:extLst>
            </p:cNvPr>
            <p:cNvSpPr>
              <a:spLocks/>
            </p:cNvSpPr>
            <p:nvPr/>
          </p:nvSpPr>
          <p:spPr bwMode="auto">
            <a:xfrm>
              <a:off x="6598" y="2314"/>
              <a:ext cx="274" cy="180"/>
            </a:xfrm>
            <a:custGeom>
              <a:avLst/>
              <a:gdLst>
                <a:gd name="T0" fmla="*/ 274 w 274"/>
                <a:gd name="T1" fmla="*/ 34 h 180"/>
                <a:gd name="T2" fmla="*/ 261 w 274"/>
                <a:gd name="T3" fmla="*/ 67 h 180"/>
                <a:gd name="T4" fmla="*/ 234 w 274"/>
                <a:gd name="T5" fmla="*/ 84 h 180"/>
                <a:gd name="T6" fmla="*/ 204 w 274"/>
                <a:gd name="T7" fmla="*/ 83 h 180"/>
                <a:gd name="T8" fmla="*/ 187 w 274"/>
                <a:gd name="T9" fmla="*/ 116 h 180"/>
                <a:gd name="T10" fmla="*/ 147 w 274"/>
                <a:gd name="T11" fmla="*/ 137 h 180"/>
                <a:gd name="T12" fmla="*/ 117 w 274"/>
                <a:gd name="T13" fmla="*/ 180 h 180"/>
                <a:gd name="T14" fmla="*/ 75 w 274"/>
                <a:gd name="T15" fmla="*/ 169 h 180"/>
                <a:gd name="T16" fmla="*/ 72 w 274"/>
                <a:gd name="T17" fmla="*/ 112 h 180"/>
                <a:gd name="T18" fmla="*/ 26 w 274"/>
                <a:gd name="T19" fmla="*/ 96 h 180"/>
                <a:gd name="T20" fmla="*/ 0 w 274"/>
                <a:gd name="T21" fmla="*/ 104 h 180"/>
                <a:gd name="T22" fmla="*/ 1 w 274"/>
                <a:gd name="T23" fmla="*/ 83 h 180"/>
                <a:gd name="T24" fmla="*/ 70 w 274"/>
                <a:gd name="T25" fmla="*/ 33 h 180"/>
                <a:gd name="T26" fmla="*/ 54 w 274"/>
                <a:gd name="T27" fmla="*/ 13 h 180"/>
                <a:gd name="T28" fmla="*/ 71 w 274"/>
                <a:gd name="T29" fmla="*/ 0 h 180"/>
                <a:gd name="T30" fmla="*/ 82 w 274"/>
                <a:gd name="T31" fmla="*/ 18 h 180"/>
                <a:gd name="T32" fmla="*/ 143 w 274"/>
                <a:gd name="T33" fmla="*/ 29 h 180"/>
                <a:gd name="T34" fmla="*/ 175 w 274"/>
                <a:gd name="T35" fmla="*/ 61 h 180"/>
                <a:gd name="T36" fmla="*/ 195 w 274"/>
                <a:gd name="T37" fmla="*/ 64 h 180"/>
                <a:gd name="T38" fmla="*/ 224 w 274"/>
                <a:gd name="T39" fmla="*/ 43 h 180"/>
                <a:gd name="T40" fmla="*/ 274 w 274"/>
                <a:gd name="T41"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4" h="180">
                  <a:moveTo>
                    <a:pt x="274" y="34"/>
                  </a:moveTo>
                  <a:lnTo>
                    <a:pt x="261" y="67"/>
                  </a:lnTo>
                  <a:lnTo>
                    <a:pt x="234" y="84"/>
                  </a:lnTo>
                  <a:lnTo>
                    <a:pt x="204" y="83"/>
                  </a:lnTo>
                  <a:lnTo>
                    <a:pt x="187" y="116"/>
                  </a:lnTo>
                  <a:lnTo>
                    <a:pt x="147" y="137"/>
                  </a:lnTo>
                  <a:lnTo>
                    <a:pt x="117" y="180"/>
                  </a:lnTo>
                  <a:lnTo>
                    <a:pt x="75" y="169"/>
                  </a:lnTo>
                  <a:lnTo>
                    <a:pt x="72" y="112"/>
                  </a:lnTo>
                  <a:lnTo>
                    <a:pt x="26" y="96"/>
                  </a:lnTo>
                  <a:lnTo>
                    <a:pt x="0" y="104"/>
                  </a:lnTo>
                  <a:lnTo>
                    <a:pt x="1" y="83"/>
                  </a:lnTo>
                  <a:lnTo>
                    <a:pt x="70" y="33"/>
                  </a:lnTo>
                  <a:lnTo>
                    <a:pt x="54" y="13"/>
                  </a:lnTo>
                  <a:lnTo>
                    <a:pt x="71" y="0"/>
                  </a:lnTo>
                  <a:lnTo>
                    <a:pt x="82" y="18"/>
                  </a:lnTo>
                  <a:lnTo>
                    <a:pt x="143" y="29"/>
                  </a:lnTo>
                  <a:lnTo>
                    <a:pt x="175" y="61"/>
                  </a:lnTo>
                  <a:lnTo>
                    <a:pt x="195" y="64"/>
                  </a:lnTo>
                  <a:lnTo>
                    <a:pt x="224" y="43"/>
                  </a:lnTo>
                  <a:lnTo>
                    <a:pt x="274" y="34"/>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4" name="Freeform 135">
              <a:extLst>
                <a:ext uri="{FF2B5EF4-FFF2-40B4-BE49-F238E27FC236}">
                  <a16:creationId xmlns:a16="http://schemas.microsoft.com/office/drawing/2014/main" id="{5B4E0A75-2E7F-43C4-9B69-BC374693FA43}"/>
                </a:ext>
              </a:extLst>
            </p:cNvPr>
            <p:cNvSpPr>
              <a:spLocks/>
            </p:cNvSpPr>
            <p:nvPr/>
          </p:nvSpPr>
          <p:spPr bwMode="auto">
            <a:xfrm>
              <a:off x="5882" y="1730"/>
              <a:ext cx="1131" cy="702"/>
            </a:xfrm>
            <a:custGeom>
              <a:avLst/>
              <a:gdLst>
                <a:gd name="T0" fmla="*/ 1128 w 1131"/>
                <a:gd name="T1" fmla="*/ 330 h 702"/>
                <a:gd name="T2" fmla="*/ 1074 w 1131"/>
                <a:gd name="T3" fmla="*/ 348 h 702"/>
                <a:gd name="T4" fmla="*/ 1051 w 1131"/>
                <a:gd name="T5" fmla="*/ 427 h 702"/>
                <a:gd name="T6" fmla="*/ 1053 w 1131"/>
                <a:gd name="T7" fmla="*/ 427 h 702"/>
                <a:gd name="T8" fmla="*/ 986 w 1131"/>
                <a:gd name="T9" fmla="*/ 465 h 702"/>
                <a:gd name="T10" fmla="*/ 856 w 1131"/>
                <a:gd name="T11" fmla="*/ 574 h 702"/>
                <a:gd name="T12" fmla="*/ 834 w 1131"/>
                <a:gd name="T13" fmla="*/ 578 h 702"/>
                <a:gd name="T14" fmla="*/ 770 w 1131"/>
                <a:gd name="T15" fmla="*/ 597 h 702"/>
                <a:gd name="T16" fmla="*/ 657 w 1131"/>
                <a:gd name="T17" fmla="*/ 583 h 702"/>
                <a:gd name="T18" fmla="*/ 645 w 1131"/>
                <a:gd name="T19" fmla="*/ 559 h 702"/>
                <a:gd name="T20" fmla="*/ 586 w 1131"/>
                <a:gd name="T21" fmla="*/ 583 h 702"/>
                <a:gd name="T22" fmla="*/ 527 w 1131"/>
                <a:gd name="T23" fmla="*/ 681 h 702"/>
                <a:gd name="T24" fmla="*/ 467 w 1131"/>
                <a:gd name="T25" fmla="*/ 702 h 702"/>
                <a:gd name="T26" fmla="*/ 428 w 1131"/>
                <a:gd name="T27" fmla="*/ 688 h 702"/>
                <a:gd name="T28" fmla="*/ 471 w 1131"/>
                <a:gd name="T29" fmla="*/ 611 h 702"/>
                <a:gd name="T30" fmla="*/ 539 w 1131"/>
                <a:gd name="T31" fmla="*/ 578 h 702"/>
                <a:gd name="T32" fmla="*/ 423 w 1131"/>
                <a:gd name="T33" fmla="*/ 470 h 702"/>
                <a:gd name="T34" fmla="*/ 325 w 1131"/>
                <a:gd name="T35" fmla="*/ 443 h 702"/>
                <a:gd name="T36" fmla="*/ 267 w 1131"/>
                <a:gd name="T37" fmla="*/ 452 h 702"/>
                <a:gd name="T38" fmla="*/ 205 w 1131"/>
                <a:gd name="T39" fmla="*/ 483 h 702"/>
                <a:gd name="T40" fmla="*/ 179 w 1131"/>
                <a:gd name="T41" fmla="*/ 509 h 702"/>
                <a:gd name="T42" fmla="*/ 84 w 1131"/>
                <a:gd name="T43" fmla="*/ 497 h 702"/>
                <a:gd name="T44" fmla="*/ 61 w 1131"/>
                <a:gd name="T45" fmla="*/ 502 h 702"/>
                <a:gd name="T46" fmla="*/ 47 w 1131"/>
                <a:gd name="T47" fmla="*/ 493 h 702"/>
                <a:gd name="T48" fmla="*/ 11 w 1131"/>
                <a:gd name="T49" fmla="*/ 474 h 702"/>
                <a:gd name="T50" fmla="*/ 14 w 1131"/>
                <a:gd name="T51" fmla="*/ 437 h 702"/>
                <a:gd name="T52" fmla="*/ 21 w 1131"/>
                <a:gd name="T53" fmla="*/ 422 h 702"/>
                <a:gd name="T54" fmla="*/ 11 w 1131"/>
                <a:gd name="T55" fmla="*/ 378 h 702"/>
                <a:gd name="T56" fmla="*/ 73 w 1131"/>
                <a:gd name="T57" fmla="*/ 286 h 702"/>
                <a:gd name="T58" fmla="*/ 88 w 1131"/>
                <a:gd name="T59" fmla="*/ 254 h 702"/>
                <a:gd name="T60" fmla="*/ 61 w 1131"/>
                <a:gd name="T61" fmla="*/ 197 h 702"/>
                <a:gd name="T62" fmla="*/ 88 w 1131"/>
                <a:gd name="T63" fmla="*/ 165 h 702"/>
                <a:gd name="T64" fmla="*/ 158 w 1131"/>
                <a:gd name="T65" fmla="*/ 117 h 702"/>
                <a:gd name="T66" fmla="*/ 273 w 1131"/>
                <a:gd name="T67" fmla="*/ 125 h 702"/>
                <a:gd name="T68" fmla="*/ 379 w 1131"/>
                <a:gd name="T69" fmla="*/ 140 h 702"/>
                <a:gd name="T70" fmla="*/ 415 w 1131"/>
                <a:gd name="T71" fmla="*/ 140 h 702"/>
                <a:gd name="T72" fmla="*/ 490 w 1131"/>
                <a:gd name="T73" fmla="*/ 140 h 702"/>
                <a:gd name="T74" fmla="*/ 489 w 1131"/>
                <a:gd name="T75" fmla="*/ 109 h 702"/>
                <a:gd name="T76" fmla="*/ 548 w 1131"/>
                <a:gd name="T77" fmla="*/ 45 h 702"/>
                <a:gd name="T78" fmla="*/ 577 w 1131"/>
                <a:gd name="T79" fmla="*/ 20 h 702"/>
                <a:gd name="T80" fmla="*/ 663 w 1131"/>
                <a:gd name="T81" fmla="*/ 0 h 702"/>
                <a:gd name="T82" fmla="*/ 697 w 1131"/>
                <a:gd name="T83" fmla="*/ 57 h 702"/>
                <a:gd name="T84" fmla="*/ 773 w 1131"/>
                <a:gd name="T85" fmla="*/ 99 h 702"/>
                <a:gd name="T86" fmla="*/ 877 w 1131"/>
                <a:gd name="T87" fmla="*/ 160 h 702"/>
                <a:gd name="T88" fmla="*/ 970 w 1131"/>
                <a:gd name="T89" fmla="*/ 161 h 702"/>
                <a:gd name="T90" fmla="*/ 1102 w 1131"/>
                <a:gd name="T91" fmla="*/ 163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31" h="702">
                  <a:moveTo>
                    <a:pt x="1131" y="286"/>
                  </a:moveTo>
                  <a:lnTo>
                    <a:pt x="1128" y="330"/>
                  </a:lnTo>
                  <a:lnTo>
                    <a:pt x="1087" y="345"/>
                  </a:lnTo>
                  <a:lnTo>
                    <a:pt x="1074" y="348"/>
                  </a:lnTo>
                  <a:lnTo>
                    <a:pt x="1049" y="388"/>
                  </a:lnTo>
                  <a:lnTo>
                    <a:pt x="1051" y="427"/>
                  </a:lnTo>
                  <a:lnTo>
                    <a:pt x="1053" y="425"/>
                  </a:lnTo>
                  <a:lnTo>
                    <a:pt x="1053" y="427"/>
                  </a:lnTo>
                  <a:lnTo>
                    <a:pt x="1007" y="451"/>
                  </a:lnTo>
                  <a:lnTo>
                    <a:pt x="986" y="465"/>
                  </a:lnTo>
                  <a:lnTo>
                    <a:pt x="870" y="562"/>
                  </a:lnTo>
                  <a:lnTo>
                    <a:pt x="856" y="574"/>
                  </a:lnTo>
                  <a:lnTo>
                    <a:pt x="843" y="594"/>
                  </a:lnTo>
                  <a:lnTo>
                    <a:pt x="834" y="578"/>
                  </a:lnTo>
                  <a:lnTo>
                    <a:pt x="787" y="584"/>
                  </a:lnTo>
                  <a:lnTo>
                    <a:pt x="770" y="597"/>
                  </a:lnTo>
                  <a:lnTo>
                    <a:pt x="694" y="618"/>
                  </a:lnTo>
                  <a:lnTo>
                    <a:pt x="657" y="583"/>
                  </a:lnTo>
                  <a:lnTo>
                    <a:pt x="694" y="568"/>
                  </a:lnTo>
                  <a:lnTo>
                    <a:pt x="645" y="559"/>
                  </a:lnTo>
                  <a:lnTo>
                    <a:pt x="593" y="578"/>
                  </a:lnTo>
                  <a:lnTo>
                    <a:pt x="586" y="583"/>
                  </a:lnTo>
                  <a:lnTo>
                    <a:pt x="535" y="627"/>
                  </a:lnTo>
                  <a:lnTo>
                    <a:pt x="527" y="681"/>
                  </a:lnTo>
                  <a:lnTo>
                    <a:pt x="510" y="673"/>
                  </a:lnTo>
                  <a:lnTo>
                    <a:pt x="467" y="702"/>
                  </a:lnTo>
                  <a:lnTo>
                    <a:pt x="445" y="702"/>
                  </a:lnTo>
                  <a:lnTo>
                    <a:pt x="428" y="688"/>
                  </a:lnTo>
                  <a:lnTo>
                    <a:pt x="449" y="658"/>
                  </a:lnTo>
                  <a:lnTo>
                    <a:pt x="471" y="611"/>
                  </a:lnTo>
                  <a:lnTo>
                    <a:pt x="467" y="574"/>
                  </a:lnTo>
                  <a:lnTo>
                    <a:pt x="539" y="578"/>
                  </a:lnTo>
                  <a:lnTo>
                    <a:pt x="447" y="479"/>
                  </a:lnTo>
                  <a:lnTo>
                    <a:pt x="423" y="470"/>
                  </a:lnTo>
                  <a:lnTo>
                    <a:pt x="351" y="445"/>
                  </a:lnTo>
                  <a:lnTo>
                    <a:pt x="325" y="443"/>
                  </a:lnTo>
                  <a:lnTo>
                    <a:pt x="290" y="441"/>
                  </a:lnTo>
                  <a:lnTo>
                    <a:pt x="267" y="452"/>
                  </a:lnTo>
                  <a:lnTo>
                    <a:pt x="256" y="475"/>
                  </a:lnTo>
                  <a:lnTo>
                    <a:pt x="205" y="483"/>
                  </a:lnTo>
                  <a:lnTo>
                    <a:pt x="198" y="504"/>
                  </a:lnTo>
                  <a:lnTo>
                    <a:pt x="179" y="509"/>
                  </a:lnTo>
                  <a:lnTo>
                    <a:pt x="153" y="494"/>
                  </a:lnTo>
                  <a:lnTo>
                    <a:pt x="84" y="497"/>
                  </a:lnTo>
                  <a:lnTo>
                    <a:pt x="60" y="487"/>
                  </a:lnTo>
                  <a:lnTo>
                    <a:pt x="61" y="502"/>
                  </a:lnTo>
                  <a:lnTo>
                    <a:pt x="53" y="500"/>
                  </a:lnTo>
                  <a:lnTo>
                    <a:pt x="47" y="493"/>
                  </a:lnTo>
                  <a:lnTo>
                    <a:pt x="31" y="493"/>
                  </a:lnTo>
                  <a:lnTo>
                    <a:pt x="11" y="474"/>
                  </a:lnTo>
                  <a:lnTo>
                    <a:pt x="0" y="463"/>
                  </a:lnTo>
                  <a:lnTo>
                    <a:pt x="14" y="437"/>
                  </a:lnTo>
                  <a:lnTo>
                    <a:pt x="13" y="437"/>
                  </a:lnTo>
                  <a:lnTo>
                    <a:pt x="21" y="422"/>
                  </a:lnTo>
                  <a:lnTo>
                    <a:pt x="16" y="413"/>
                  </a:lnTo>
                  <a:lnTo>
                    <a:pt x="11" y="378"/>
                  </a:lnTo>
                  <a:lnTo>
                    <a:pt x="62" y="303"/>
                  </a:lnTo>
                  <a:lnTo>
                    <a:pt x="73" y="286"/>
                  </a:lnTo>
                  <a:lnTo>
                    <a:pt x="91" y="277"/>
                  </a:lnTo>
                  <a:lnTo>
                    <a:pt x="88" y="254"/>
                  </a:lnTo>
                  <a:lnTo>
                    <a:pt x="78" y="224"/>
                  </a:lnTo>
                  <a:lnTo>
                    <a:pt x="61" y="197"/>
                  </a:lnTo>
                  <a:lnTo>
                    <a:pt x="55" y="168"/>
                  </a:lnTo>
                  <a:lnTo>
                    <a:pt x="88" y="165"/>
                  </a:lnTo>
                  <a:lnTo>
                    <a:pt x="103" y="139"/>
                  </a:lnTo>
                  <a:lnTo>
                    <a:pt x="158" y="117"/>
                  </a:lnTo>
                  <a:lnTo>
                    <a:pt x="170" y="119"/>
                  </a:lnTo>
                  <a:lnTo>
                    <a:pt x="273" y="125"/>
                  </a:lnTo>
                  <a:lnTo>
                    <a:pt x="312" y="140"/>
                  </a:lnTo>
                  <a:lnTo>
                    <a:pt x="379" y="140"/>
                  </a:lnTo>
                  <a:lnTo>
                    <a:pt x="393" y="119"/>
                  </a:lnTo>
                  <a:lnTo>
                    <a:pt x="415" y="140"/>
                  </a:lnTo>
                  <a:lnTo>
                    <a:pt x="461" y="119"/>
                  </a:lnTo>
                  <a:lnTo>
                    <a:pt x="490" y="140"/>
                  </a:lnTo>
                  <a:lnTo>
                    <a:pt x="494" y="131"/>
                  </a:lnTo>
                  <a:lnTo>
                    <a:pt x="489" y="109"/>
                  </a:lnTo>
                  <a:lnTo>
                    <a:pt x="497" y="59"/>
                  </a:lnTo>
                  <a:lnTo>
                    <a:pt x="548" y="45"/>
                  </a:lnTo>
                  <a:lnTo>
                    <a:pt x="571" y="46"/>
                  </a:lnTo>
                  <a:lnTo>
                    <a:pt x="577" y="20"/>
                  </a:lnTo>
                  <a:lnTo>
                    <a:pt x="637" y="6"/>
                  </a:lnTo>
                  <a:lnTo>
                    <a:pt x="663" y="0"/>
                  </a:lnTo>
                  <a:lnTo>
                    <a:pt x="713" y="47"/>
                  </a:lnTo>
                  <a:lnTo>
                    <a:pt x="697" y="57"/>
                  </a:lnTo>
                  <a:lnTo>
                    <a:pt x="714" y="94"/>
                  </a:lnTo>
                  <a:lnTo>
                    <a:pt x="773" y="99"/>
                  </a:lnTo>
                  <a:lnTo>
                    <a:pt x="811" y="161"/>
                  </a:lnTo>
                  <a:lnTo>
                    <a:pt x="877" y="160"/>
                  </a:lnTo>
                  <a:lnTo>
                    <a:pt x="916" y="128"/>
                  </a:lnTo>
                  <a:lnTo>
                    <a:pt x="970" y="161"/>
                  </a:lnTo>
                  <a:lnTo>
                    <a:pt x="985" y="150"/>
                  </a:lnTo>
                  <a:lnTo>
                    <a:pt x="1102" y="163"/>
                  </a:lnTo>
                  <a:lnTo>
                    <a:pt x="1131" y="286"/>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265" name="Freeform 136">
              <a:extLst>
                <a:ext uri="{FF2B5EF4-FFF2-40B4-BE49-F238E27FC236}">
                  <a16:creationId xmlns:a16="http://schemas.microsoft.com/office/drawing/2014/main" id="{AD5B36AA-5D57-4796-876E-4318293B84CF}"/>
                </a:ext>
              </a:extLst>
            </p:cNvPr>
            <p:cNvSpPr>
              <a:spLocks/>
            </p:cNvSpPr>
            <p:nvPr/>
          </p:nvSpPr>
          <p:spPr bwMode="auto">
            <a:xfrm>
              <a:off x="5789" y="1426"/>
              <a:ext cx="312" cy="244"/>
            </a:xfrm>
            <a:custGeom>
              <a:avLst/>
              <a:gdLst>
                <a:gd name="T0" fmla="*/ 312 w 312"/>
                <a:gd name="T1" fmla="*/ 105 h 244"/>
                <a:gd name="T2" fmla="*/ 308 w 312"/>
                <a:gd name="T3" fmla="*/ 113 h 244"/>
                <a:gd name="T4" fmla="*/ 304 w 312"/>
                <a:gd name="T5" fmla="*/ 122 h 244"/>
                <a:gd name="T6" fmla="*/ 286 w 312"/>
                <a:gd name="T7" fmla="*/ 123 h 244"/>
                <a:gd name="T8" fmla="*/ 266 w 312"/>
                <a:gd name="T9" fmla="*/ 139 h 244"/>
                <a:gd name="T10" fmla="*/ 247 w 312"/>
                <a:gd name="T11" fmla="*/ 196 h 244"/>
                <a:gd name="T12" fmla="*/ 256 w 312"/>
                <a:gd name="T13" fmla="*/ 204 h 244"/>
                <a:gd name="T14" fmla="*/ 256 w 312"/>
                <a:gd name="T15" fmla="*/ 218 h 244"/>
                <a:gd name="T16" fmla="*/ 245 w 312"/>
                <a:gd name="T17" fmla="*/ 223 h 244"/>
                <a:gd name="T18" fmla="*/ 244 w 312"/>
                <a:gd name="T19" fmla="*/ 208 h 244"/>
                <a:gd name="T20" fmla="*/ 232 w 312"/>
                <a:gd name="T21" fmla="*/ 207 h 244"/>
                <a:gd name="T22" fmla="*/ 207 w 312"/>
                <a:gd name="T23" fmla="*/ 225 h 244"/>
                <a:gd name="T24" fmla="*/ 181 w 312"/>
                <a:gd name="T25" fmla="*/ 244 h 244"/>
                <a:gd name="T26" fmla="*/ 131 w 312"/>
                <a:gd name="T27" fmla="*/ 240 h 244"/>
                <a:gd name="T28" fmla="*/ 124 w 312"/>
                <a:gd name="T29" fmla="*/ 220 h 244"/>
                <a:gd name="T30" fmla="*/ 93 w 312"/>
                <a:gd name="T31" fmla="*/ 202 h 244"/>
                <a:gd name="T32" fmla="*/ 97 w 312"/>
                <a:gd name="T33" fmla="*/ 200 h 244"/>
                <a:gd name="T34" fmla="*/ 93 w 312"/>
                <a:gd name="T35" fmla="*/ 197 h 244"/>
                <a:gd name="T36" fmla="*/ 90 w 312"/>
                <a:gd name="T37" fmla="*/ 167 h 244"/>
                <a:gd name="T38" fmla="*/ 100 w 312"/>
                <a:gd name="T39" fmla="*/ 155 h 244"/>
                <a:gd name="T40" fmla="*/ 84 w 312"/>
                <a:gd name="T41" fmla="*/ 133 h 244"/>
                <a:gd name="T42" fmla="*/ 57 w 312"/>
                <a:gd name="T43" fmla="*/ 133 h 244"/>
                <a:gd name="T44" fmla="*/ 33 w 312"/>
                <a:gd name="T45" fmla="*/ 122 h 244"/>
                <a:gd name="T46" fmla="*/ 11 w 312"/>
                <a:gd name="T47" fmla="*/ 105 h 244"/>
                <a:gd name="T48" fmla="*/ 0 w 312"/>
                <a:gd name="T49" fmla="*/ 33 h 244"/>
                <a:gd name="T50" fmla="*/ 7 w 312"/>
                <a:gd name="T51" fmla="*/ 33 h 244"/>
                <a:gd name="T52" fmla="*/ 27 w 312"/>
                <a:gd name="T53" fmla="*/ 12 h 244"/>
                <a:gd name="T54" fmla="*/ 51 w 312"/>
                <a:gd name="T55" fmla="*/ 2 h 244"/>
                <a:gd name="T56" fmla="*/ 57 w 312"/>
                <a:gd name="T57" fmla="*/ 0 h 244"/>
                <a:gd name="T58" fmla="*/ 86 w 312"/>
                <a:gd name="T59" fmla="*/ 7 h 244"/>
                <a:gd name="T60" fmla="*/ 97 w 312"/>
                <a:gd name="T61" fmla="*/ 4 h 244"/>
                <a:gd name="T62" fmla="*/ 103 w 312"/>
                <a:gd name="T63" fmla="*/ 3 h 244"/>
                <a:gd name="T64" fmla="*/ 109 w 312"/>
                <a:gd name="T65" fmla="*/ 9 h 244"/>
                <a:gd name="T66" fmla="*/ 120 w 312"/>
                <a:gd name="T67" fmla="*/ 6 h 244"/>
                <a:gd name="T68" fmla="*/ 130 w 312"/>
                <a:gd name="T69" fmla="*/ 6 h 244"/>
                <a:gd name="T70" fmla="*/ 152 w 312"/>
                <a:gd name="T71" fmla="*/ 8 h 244"/>
                <a:gd name="T72" fmla="*/ 155 w 312"/>
                <a:gd name="T73" fmla="*/ 8 h 244"/>
                <a:gd name="T74" fmla="*/ 165 w 312"/>
                <a:gd name="T75" fmla="*/ 14 h 244"/>
                <a:gd name="T76" fmla="*/ 169 w 312"/>
                <a:gd name="T77" fmla="*/ 14 h 244"/>
                <a:gd name="T78" fmla="*/ 186 w 312"/>
                <a:gd name="T79" fmla="*/ 17 h 244"/>
                <a:gd name="T80" fmla="*/ 199 w 312"/>
                <a:gd name="T81" fmla="*/ 6 h 244"/>
                <a:gd name="T82" fmla="*/ 206 w 312"/>
                <a:gd name="T83" fmla="*/ 2 h 244"/>
                <a:gd name="T84" fmla="*/ 218 w 312"/>
                <a:gd name="T85" fmla="*/ 24 h 244"/>
                <a:gd name="T86" fmla="*/ 236 w 312"/>
                <a:gd name="T87" fmla="*/ 26 h 244"/>
                <a:gd name="T88" fmla="*/ 250 w 312"/>
                <a:gd name="T89" fmla="*/ 29 h 244"/>
                <a:gd name="T90" fmla="*/ 258 w 312"/>
                <a:gd name="T91" fmla="*/ 37 h 244"/>
                <a:gd name="T92" fmla="*/ 270 w 312"/>
                <a:gd name="T93" fmla="*/ 49 h 244"/>
                <a:gd name="T94" fmla="*/ 285 w 312"/>
                <a:gd name="T95" fmla="*/ 67 h 244"/>
                <a:gd name="T96" fmla="*/ 301 w 312"/>
                <a:gd name="T97" fmla="*/ 75 h 244"/>
                <a:gd name="T98" fmla="*/ 293 w 312"/>
                <a:gd name="T99" fmla="*/ 104 h 244"/>
                <a:gd name="T100" fmla="*/ 312 w 312"/>
                <a:gd name="T101" fmla="*/ 10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2" h="244">
                  <a:moveTo>
                    <a:pt x="312" y="105"/>
                  </a:moveTo>
                  <a:lnTo>
                    <a:pt x="308" y="113"/>
                  </a:lnTo>
                  <a:lnTo>
                    <a:pt x="304" y="122"/>
                  </a:lnTo>
                  <a:lnTo>
                    <a:pt x="286" y="123"/>
                  </a:lnTo>
                  <a:lnTo>
                    <a:pt x="266" y="139"/>
                  </a:lnTo>
                  <a:lnTo>
                    <a:pt x="247" y="196"/>
                  </a:lnTo>
                  <a:lnTo>
                    <a:pt x="256" y="204"/>
                  </a:lnTo>
                  <a:lnTo>
                    <a:pt x="256" y="218"/>
                  </a:lnTo>
                  <a:lnTo>
                    <a:pt x="245" y="223"/>
                  </a:lnTo>
                  <a:lnTo>
                    <a:pt x="244" y="208"/>
                  </a:lnTo>
                  <a:lnTo>
                    <a:pt x="232" y="207"/>
                  </a:lnTo>
                  <a:lnTo>
                    <a:pt x="207" y="225"/>
                  </a:lnTo>
                  <a:lnTo>
                    <a:pt x="181" y="244"/>
                  </a:lnTo>
                  <a:lnTo>
                    <a:pt x="131" y="240"/>
                  </a:lnTo>
                  <a:lnTo>
                    <a:pt x="124" y="220"/>
                  </a:lnTo>
                  <a:lnTo>
                    <a:pt x="93" y="202"/>
                  </a:lnTo>
                  <a:lnTo>
                    <a:pt x="97" y="200"/>
                  </a:lnTo>
                  <a:lnTo>
                    <a:pt x="93" y="197"/>
                  </a:lnTo>
                  <a:lnTo>
                    <a:pt x="90" y="167"/>
                  </a:lnTo>
                  <a:lnTo>
                    <a:pt x="100" y="155"/>
                  </a:lnTo>
                  <a:lnTo>
                    <a:pt x="84" y="133"/>
                  </a:lnTo>
                  <a:lnTo>
                    <a:pt x="57" y="133"/>
                  </a:lnTo>
                  <a:lnTo>
                    <a:pt x="33" y="122"/>
                  </a:lnTo>
                  <a:lnTo>
                    <a:pt x="11" y="105"/>
                  </a:lnTo>
                  <a:lnTo>
                    <a:pt x="0" y="33"/>
                  </a:lnTo>
                  <a:lnTo>
                    <a:pt x="7" y="33"/>
                  </a:lnTo>
                  <a:lnTo>
                    <a:pt x="27" y="12"/>
                  </a:lnTo>
                  <a:lnTo>
                    <a:pt x="51" y="2"/>
                  </a:lnTo>
                  <a:lnTo>
                    <a:pt x="57" y="0"/>
                  </a:lnTo>
                  <a:lnTo>
                    <a:pt x="86" y="7"/>
                  </a:lnTo>
                  <a:lnTo>
                    <a:pt x="97" y="4"/>
                  </a:lnTo>
                  <a:lnTo>
                    <a:pt x="103" y="3"/>
                  </a:lnTo>
                  <a:lnTo>
                    <a:pt x="109" y="9"/>
                  </a:lnTo>
                  <a:lnTo>
                    <a:pt x="120" y="6"/>
                  </a:lnTo>
                  <a:lnTo>
                    <a:pt x="130" y="6"/>
                  </a:lnTo>
                  <a:lnTo>
                    <a:pt x="152" y="8"/>
                  </a:lnTo>
                  <a:lnTo>
                    <a:pt x="155" y="8"/>
                  </a:lnTo>
                  <a:lnTo>
                    <a:pt x="165" y="14"/>
                  </a:lnTo>
                  <a:lnTo>
                    <a:pt x="169" y="14"/>
                  </a:lnTo>
                  <a:lnTo>
                    <a:pt x="186" y="17"/>
                  </a:lnTo>
                  <a:lnTo>
                    <a:pt x="199" y="6"/>
                  </a:lnTo>
                  <a:lnTo>
                    <a:pt x="206" y="2"/>
                  </a:lnTo>
                  <a:lnTo>
                    <a:pt x="218" y="24"/>
                  </a:lnTo>
                  <a:lnTo>
                    <a:pt x="236" y="26"/>
                  </a:lnTo>
                  <a:lnTo>
                    <a:pt x="250" y="29"/>
                  </a:lnTo>
                  <a:lnTo>
                    <a:pt x="258" y="37"/>
                  </a:lnTo>
                  <a:lnTo>
                    <a:pt x="270" y="49"/>
                  </a:lnTo>
                  <a:lnTo>
                    <a:pt x="285" y="67"/>
                  </a:lnTo>
                  <a:lnTo>
                    <a:pt x="301" y="75"/>
                  </a:lnTo>
                  <a:lnTo>
                    <a:pt x="293" y="104"/>
                  </a:lnTo>
                  <a:lnTo>
                    <a:pt x="312" y="105"/>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6" name="Freeform 137">
              <a:extLst>
                <a:ext uri="{FF2B5EF4-FFF2-40B4-BE49-F238E27FC236}">
                  <a16:creationId xmlns:a16="http://schemas.microsoft.com/office/drawing/2014/main" id="{D12E32E3-E7A7-4D83-BB56-9505272DDFFD}"/>
                </a:ext>
              </a:extLst>
            </p:cNvPr>
            <p:cNvSpPr>
              <a:spLocks/>
            </p:cNvSpPr>
            <p:nvPr/>
          </p:nvSpPr>
          <p:spPr bwMode="auto">
            <a:xfrm>
              <a:off x="5785" y="1259"/>
              <a:ext cx="394" cy="242"/>
            </a:xfrm>
            <a:custGeom>
              <a:avLst/>
              <a:gdLst>
                <a:gd name="T0" fmla="*/ 388 w 394"/>
                <a:gd name="T1" fmla="*/ 190 h 242"/>
                <a:gd name="T2" fmla="*/ 359 w 394"/>
                <a:gd name="T3" fmla="*/ 233 h 242"/>
                <a:gd name="T4" fmla="*/ 316 w 394"/>
                <a:gd name="T5" fmla="*/ 242 h 242"/>
                <a:gd name="T6" fmla="*/ 289 w 394"/>
                <a:gd name="T7" fmla="*/ 234 h 242"/>
                <a:gd name="T8" fmla="*/ 262 w 394"/>
                <a:gd name="T9" fmla="*/ 204 h 242"/>
                <a:gd name="T10" fmla="*/ 240 w 394"/>
                <a:gd name="T11" fmla="*/ 193 h 242"/>
                <a:gd name="T12" fmla="*/ 210 w 394"/>
                <a:gd name="T13" fmla="*/ 169 h 242"/>
                <a:gd name="T14" fmla="*/ 190 w 394"/>
                <a:gd name="T15" fmla="*/ 184 h 242"/>
                <a:gd name="T16" fmla="*/ 169 w 394"/>
                <a:gd name="T17" fmla="*/ 181 h 242"/>
                <a:gd name="T18" fmla="*/ 156 w 394"/>
                <a:gd name="T19" fmla="*/ 175 h 242"/>
                <a:gd name="T20" fmla="*/ 124 w 394"/>
                <a:gd name="T21" fmla="*/ 173 h 242"/>
                <a:gd name="T22" fmla="*/ 107 w 394"/>
                <a:gd name="T23" fmla="*/ 170 h 242"/>
                <a:gd name="T24" fmla="*/ 90 w 394"/>
                <a:gd name="T25" fmla="*/ 174 h 242"/>
                <a:gd name="T26" fmla="*/ 55 w 394"/>
                <a:gd name="T27" fmla="*/ 169 h 242"/>
                <a:gd name="T28" fmla="*/ 11 w 394"/>
                <a:gd name="T29" fmla="*/ 200 h 242"/>
                <a:gd name="T30" fmla="*/ 0 w 394"/>
                <a:gd name="T31" fmla="*/ 187 h 242"/>
                <a:gd name="T32" fmla="*/ 26 w 394"/>
                <a:gd name="T33" fmla="*/ 111 h 242"/>
                <a:gd name="T34" fmla="*/ 27 w 394"/>
                <a:gd name="T35" fmla="*/ 84 h 242"/>
                <a:gd name="T36" fmla="*/ 68 w 394"/>
                <a:gd name="T37" fmla="*/ 42 h 242"/>
                <a:gd name="T38" fmla="*/ 88 w 394"/>
                <a:gd name="T39" fmla="*/ 45 h 242"/>
                <a:gd name="T40" fmla="*/ 119 w 394"/>
                <a:gd name="T41" fmla="*/ 83 h 242"/>
                <a:gd name="T42" fmla="*/ 140 w 394"/>
                <a:gd name="T43" fmla="*/ 114 h 242"/>
                <a:gd name="T44" fmla="*/ 158 w 394"/>
                <a:gd name="T45" fmla="*/ 110 h 242"/>
                <a:gd name="T46" fmla="*/ 186 w 394"/>
                <a:gd name="T47" fmla="*/ 91 h 242"/>
                <a:gd name="T48" fmla="*/ 185 w 394"/>
                <a:gd name="T49" fmla="*/ 21 h 242"/>
                <a:gd name="T50" fmla="*/ 196 w 394"/>
                <a:gd name="T51" fmla="*/ 14 h 242"/>
                <a:gd name="T52" fmla="*/ 221 w 394"/>
                <a:gd name="T53" fmla="*/ 8 h 242"/>
                <a:gd name="T54" fmla="*/ 233 w 394"/>
                <a:gd name="T55" fmla="*/ 0 h 242"/>
                <a:gd name="T56" fmla="*/ 260 w 394"/>
                <a:gd name="T57" fmla="*/ 19 h 242"/>
                <a:gd name="T58" fmla="*/ 277 w 394"/>
                <a:gd name="T59" fmla="*/ 26 h 242"/>
                <a:gd name="T60" fmla="*/ 287 w 394"/>
                <a:gd name="T61" fmla="*/ 51 h 242"/>
                <a:gd name="T62" fmla="*/ 296 w 394"/>
                <a:gd name="T63" fmla="*/ 55 h 242"/>
                <a:gd name="T64" fmla="*/ 324 w 394"/>
                <a:gd name="T65" fmla="*/ 49 h 242"/>
                <a:gd name="T66" fmla="*/ 367 w 394"/>
                <a:gd name="T67" fmla="*/ 73 h 242"/>
                <a:gd name="T68" fmla="*/ 359 w 394"/>
                <a:gd name="T69" fmla="*/ 122 h 242"/>
                <a:gd name="T70" fmla="*/ 388 w 394"/>
                <a:gd name="T71" fmla="*/ 165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242">
                  <a:moveTo>
                    <a:pt x="394" y="181"/>
                  </a:moveTo>
                  <a:lnTo>
                    <a:pt x="388" y="190"/>
                  </a:lnTo>
                  <a:lnTo>
                    <a:pt x="362" y="216"/>
                  </a:lnTo>
                  <a:lnTo>
                    <a:pt x="359" y="233"/>
                  </a:lnTo>
                  <a:lnTo>
                    <a:pt x="328" y="225"/>
                  </a:lnTo>
                  <a:lnTo>
                    <a:pt x="316" y="242"/>
                  </a:lnTo>
                  <a:lnTo>
                    <a:pt x="305" y="242"/>
                  </a:lnTo>
                  <a:lnTo>
                    <a:pt x="289" y="234"/>
                  </a:lnTo>
                  <a:lnTo>
                    <a:pt x="274" y="216"/>
                  </a:lnTo>
                  <a:lnTo>
                    <a:pt x="262" y="204"/>
                  </a:lnTo>
                  <a:lnTo>
                    <a:pt x="254" y="196"/>
                  </a:lnTo>
                  <a:lnTo>
                    <a:pt x="240" y="193"/>
                  </a:lnTo>
                  <a:lnTo>
                    <a:pt x="222" y="191"/>
                  </a:lnTo>
                  <a:lnTo>
                    <a:pt x="210" y="169"/>
                  </a:lnTo>
                  <a:lnTo>
                    <a:pt x="203" y="173"/>
                  </a:lnTo>
                  <a:lnTo>
                    <a:pt x="190" y="184"/>
                  </a:lnTo>
                  <a:lnTo>
                    <a:pt x="173" y="181"/>
                  </a:lnTo>
                  <a:lnTo>
                    <a:pt x="169" y="181"/>
                  </a:lnTo>
                  <a:lnTo>
                    <a:pt x="159" y="175"/>
                  </a:lnTo>
                  <a:lnTo>
                    <a:pt x="156" y="175"/>
                  </a:lnTo>
                  <a:lnTo>
                    <a:pt x="134" y="173"/>
                  </a:lnTo>
                  <a:lnTo>
                    <a:pt x="124" y="173"/>
                  </a:lnTo>
                  <a:lnTo>
                    <a:pt x="113" y="176"/>
                  </a:lnTo>
                  <a:lnTo>
                    <a:pt x="107" y="170"/>
                  </a:lnTo>
                  <a:lnTo>
                    <a:pt x="101" y="171"/>
                  </a:lnTo>
                  <a:lnTo>
                    <a:pt x="90" y="174"/>
                  </a:lnTo>
                  <a:lnTo>
                    <a:pt x="61" y="167"/>
                  </a:lnTo>
                  <a:lnTo>
                    <a:pt x="55" y="169"/>
                  </a:lnTo>
                  <a:lnTo>
                    <a:pt x="31" y="179"/>
                  </a:lnTo>
                  <a:lnTo>
                    <a:pt x="11" y="200"/>
                  </a:lnTo>
                  <a:lnTo>
                    <a:pt x="4" y="200"/>
                  </a:lnTo>
                  <a:lnTo>
                    <a:pt x="0" y="187"/>
                  </a:lnTo>
                  <a:lnTo>
                    <a:pt x="7" y="123"/>
                  </a:lnTo>
                  <a:lnTo>
                    <a:pt x="26" y="111"/>
                  </a:lnTo>
                  <a:lnTo>
                    <a:pt x="26" y="105"/>
                  </a:lnTo>
                  <a:lnTo>
                    <a:pt x="27" y="84"/>
                  </a:lnTo>
                  <a:lnTo>
                    <a:pt x="47" y="51"/>
                  </a:lnTo>
                  <a:lnTo>
                    <a:pt x="68" y="42"/>
                  </a:lnTo>
                  <a:lnTo>
                    <a:pt x="88" y="34"/>
                  </a:lnTo>
                  <a:lnTo>
                    <a:pt x="88" y="45"/>
                  </a:lnTo>
                  <a:lnTo>
                    <a:pt x="118" y="76"/>
                  </a:lnTo>
                  <a:lnTo>
                    <a:pt x="119" y="83"/>
                  </a:lnTo>
                  <a:lnTo>
                    <a:pt x="120" y="99"/>
                  </a:lnTo>
                  <a:lnTo>
                    <a:pt x="140" y="114"/>
                  </a:lnTo>
                  <a:lnTo>
                    <a:pt x="146" y="117"/>
                  </a:lnTo>
                  <a:lnTo>
                    <a:pt x="158" y="110"/>
                  </a:lnTo>
                  <a:lnTo>
                    <a:pt x="159" y="108"/>
                  </a:lnTo>
                  <a:lnTo>
                    <a:pt x="186" y="91"/>
                  </a:lnTo>
                  <a:lnTo>
                    <a:pt x="186" y="84"/>
                  </a:lnTo>
                  <a:lnTo>
                    <a:pt x="185" y="21"/>
                  </a:lnTo>
                  <a:lnTo>
                    <a:pt x="188" y="21"/>
                  </a:lnTo>
                  <a:lnTo>
                    <a:pt x="196" y="14"/>
                  </a:lnTo>
                  <a:lnTo>
                    <a:pt x="208" y="10"/>
                  </a:lnTo>
                  <a:lnTo>
                    <a:pt x="221" y="8"/>
                  </a:lnTo>
                  <a:lnTo>
                    <a:pt x="226" y="0"/>
                  </a:lnTo>
                  <a:lnTo>
                    <a:pt x="233" y="0"/>
                  </a:lnTo>
                  <a:lnTo>
                    <a:pt x="250" y="13"/>
                  </a:lnTo>
                  <a:lnTo>
                    <a:pt x="260" y="19"/>
                  </a:lnTo>
                  <a:lnTo>
                    <a:pt x="266" y="23"/>
                  </a:lnTo>
                  <a:lnTo>
                    <a:pt x="277" y="26"/>
                  </a:lnTo>
                  <a:lnTo>
                    <a:pt x="278" y="38"/>
                  </a:lnTo>
                  <a:lnTo>
                    <a:pt x="287" y="51"/>
                  </a:lnTo>
                  <a:lnTo>
                    <a:pt x="293" y="54"/>
                  </a:lnTo>
                  <a:lnTo>
                    <a:pt x="296" y="55"/>
                  </a:lnTo>
                  <a:lnTo>
                    <a:pt x="304" y="57"/>
                  </a:lnTo>
                  <a:lnTo>
                    <a:pt x="324" y="49"/>
                  </a:lnTo>
                  <a:lnTo>
                    <a:pt x="350" y="56"/>
                  </a:lnTo>
                  <a:lnTo>
                    <a:pt x="367" y="73"/>
                  </a:lnTo>
                  <a:lnTo>
                    <a:pt x="370" y="77"/>
                  </a:lnTo>
                  <a:lnTo>
                    <a:pt x="359" y="122"/>
                  </a:lnTo>
                  <a:lnTo>
                    <a:pt x="373" y="123"/>
                  </a:lnTo>
                  <a:lnTo>
                    <a:pt x="388" y="165"/>
                  </a:lnTo>
                  <a:lnTo>
                    <a:pt x="394" y="181"/>
                  </a:lnTo>
                  <a:close/>
                </a:path>
              </a:pathLst>
            </a:custGeom>
            <a:solidFill>
              <a:srgbClr val="D0CE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7" name="Freeform 138">
              <a:extLst>
                <a:ext uri="{FF2B5EF4-FFF2-40B4-BE49-F238E27FC236}">
                  <a16:creationId xmlns:a16="http://schemas.microsoft.com/office/drawing/2014/main" id="{78761A7C-DD8E-43F1-8C3B-5EAAD370F3DF}"/>
                </a:ext>
              </a:extLst>
            </p:cNvPr>
            <p:cNvSpPr>
              <a:spLocks/>
            </p:cNvSpPr>
            <p:nvPr/>
          </p:nvSpPr>
          <p:spPr bwMode="auto">
            <a:xfrm>
              <a:off x="5922" y="1101"/>
              <a:ext cx="256" cy="215"/>
            </a:xfrm>
            <a:custGeom>
              <a:avLst/>
              <a:gdLst>
                <a:gd name="T0" fmla="*/ 191 w 256"/>
                <a:gd name="T1" fmla="*/ 76 h 215"/>
                <a:gd name="T2" fmla="*/ 188 w 256"/>
                <a:gd name="T3" fmla="*/ 83 h 215"/>
                <a:gd name="T4" fmla="*/ 200 w 256"/>
                <a:gd name="T5" fmla="*/ 98 h 215"/>
                <a:gd name="T6" fmla="*/ 203 w 256"/>
                <a:gd name="T7" fmla="*/ 125 h 215"/>
                <a:gd name="T8" fmla="*/ 210 w 256"/>
                <a:gd name="T9" fmla="*/ 127 h 215"/>
                <a:gd name="T10" fmla="*/ 220 w 256"/>
                <a:gd name="T11" fmla="*/ 148 h 215"/>
                <a:gd name="T12" fmla="*/ 236 w 256"/>
                <a:gd name="T13" fmla="*/ 183 h 215"/>
                <a:gd name="T14" fmla="*/ 222 w 256"/>
                <a:gd name="T15" fmla="*/ 188 h 215"/>
                <a:gd name="T16" fmla="*/ 219 w 256"/>
                <a:gd name="T17" fmla="*/ 197 h 215"/>
                <a:gd name="T18" fmla="*/ 213 w 256"/>
                <a:gd name="T19" fmla="*/ 214 h 215"/>
                <a:gd name="T20" fmla="*/ 187 w 256"/>
                <a:gd name="T21" fmla="*/ 207 h 215"/>
                <a:gd name="T22" fmla="*/ 167 w 256"/>
                <a:gd name="T23" fmla="*/ 215 h 215"/>
                <a:gd name="T24" fmla="*/ 159 w 256"/>
                <a:gd name="T25" fmla="*/ 213 h 215"/>
                <a:gd name="T26" fmla="*/ 156 w 256"/>
                <a:gd name="T27" fmla="*/ 212 h 215"/>
                <a:gd name="T28" fmla="*/ 150 w 256"/>
                <a:gd name="T29" fmla="*/ 209 h 215"/>
                <a:gd name="T30" fmla="*/ 141 w 256"/>
                <a:gd name="T31" fmla="*/ 196 h 215"/>
                <a:gd name="T32" fmla="*/ 140 w 256"/>
                <a:gd name="T33" fmla="*/ 184 h 215"/>
                <a:gd name="T34" fmla="*/ 129 w 256"/>
                <a:gd name="T35" fmla="*/ 181 h 215"/>
                <a:gd name="T36" fmla="*/ 123 w 256"/>
                <a:gd name="T37" fmla="*/ 177 h 215"/>
                <a:gd name="T38" fmla="*/ 113 w 256"/>
                <a:gd name="T39" fmla="*/ 171 h 215"/>
                <a:gd name="T40" fmla="*/ 96 w 256"/>
                <a:gd name="T41" fmla="*/ 158 h 215"/>
                <a:gd name="T42" fmla="*/ 89 w 256"/>
                <a:gd name="T43" fmla="*/ 158 h 215"/>
                <a:gd name="T44" fmla="*/ 84 w 256"/>
                <a:gd name="T45" fmla="*/ 166 h 215"/>
                <a:gd name="T46" fmla="*/ 71 w 256"/>
                <a:gd name="T47" fmla="*/ 168 h 215"/>
                <a:gd name="T48" fmla="*/ 59 w 256"/>
                <a:gd name="T49" fmla="*/ 172 h 215"/>
                <a:gd name="T50" fmla="*/ 51 w 256"/>
                <a:gd name="T51" fmla="*/ 179 h 215"/>
                <a:gd name="T52" fmla="*/ 48 w 256"/>
                <a:gd name="T53" fmla="*/ 179 h 215"/>
                <a:gd name="T54" fmla="*/ 51 w 256"/>
                <a:gd name="T55" fmla="*/ 146 h 215"/>
                <a:gd name="T56" fmla="*/ 61 w 256"/>
                <a:gd name="T57" fmla="*/ 137 h 215"/>
                <a:gd name="T58" fmla="*/ 56 w 256"/>
                <a:gd name="T59" fmla="*/ 126 h 215"/>
                <a:gd name="T60" fmla="*/ 45 w 256"/>
                <a:gd name="T61" fmla="*/ 126 h 215"/>
                <a:gd name="T62" fmla="*/ 45 w 256"/>
                <a:gd name="T63" fmla="*/ 139 h 215"/>
                <a:gd name="T64" fmla="*/ 36 w 256"/>
                <a:gd name="T65" fmla="*/ 143 h 215"/>
                <a:gd name="T66" fmla="*/ 0 w 256"/>
                <a:gd name="T67" fmla="*/ 111 h 215"/>
                <a:gd name="T68" fmla="*/ 0 w 256"/>
                <a:gd name="T69" fmla="*/ 42 h 215"/>
                <a:gd name="T70" fmla="*/ 14 w 256"/>
                <a:gd name="T71" fmla="*/ 40 h 215"/>
                <a:gd name="T72" fmla="*/ 32 w 256"/>
                <a:gd name="T73" fmla="*/ 34 h 215"/>
                <a:gd name="T74" fmla="*/ 32 w 256"/>
                <a:gd name="T75" fmla="*/ 23 h 215"/>
                <a:gd name="T76" fmla="*/ 131 w 256"/>
                <a:gd name="T77" fmla="*/ 0 h 215"/>
                <a:gd name="T78" fmla="*/ 136 w 256"/>
                <a:gd name="T79" fmla="*/ 0 h 215"/>
                <a:gd name="T80" fmla="*/ 182 w 256"/>
                <a:gd name="T81" fmla="*/ 15 h 215"/>
                <a:gd name="T82" fmla="*/ 238 w 256"/>
                <a:gd name="T83" fmla="*/ 25 h 215"/>
                <a:gd name="T84" fmla="*/ 249 w 256"/>
                <a:gd name="T85" fmla="*/ 13 h 215"/>
                <a:gd name="T86" fmla="*/ 256 w 256"/>
                <a:gd name="T87" fmla="*/ 23 h 215"/>
                <a:gd name="T88" fmla="*/ 243 w 256"/>
                <a:gd name="T89" fmla="*/ 34 h 215"/>
                <a:gd name="T90" fmla="*/ 233 w 256"/>
                <a:gd name="T91" fmla="*/ 64 h 215"/>
                <a:gd name="T92" fmla="*/ 213 w 256"/>
                <a:gd name="T93" fmla="*/ 61 h 215"/>
                <a:gd name="T94" fmla="*/ 192 w 256"/>
                <a:gd name="T95" fmla="*/ 69 h 215"/>
                <a:gd name="T96" fmla="*/ 191 w 256"/>
                <a:gd name="T97" fmla="*/ 76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6" h="215">
                  <a:moveTo>
                    <a:pt x="191" y="76"/>
                  </a:moveTo>
                  <a:lnTo>
                    <a:pt x="188" y="83"/>
                  </a:lnTo>
                  <a:lnTo>
                    <a:pt x="200" y="98"/>
                  </a:lnTo>
                  <a:lnTo>
                    <a:pt x="203" y="125"/>
                  </a:lnTo>
                  <a:lnTo>
                    <a:pt x="210" y="127"/>
                  </a:lnTo>
                  <a:lnTo>
                    <a:pt x="220" y="148"/>
                  </a:lnTo>
                  <a:lnTo>
                    <a:pt x="236" y="183"/>
                  </a:lnTo>
                  <a:lnTo>
                    <a:pt x="222" y="188"/>
                  </a:lnTo>
                  <a:lnTo>
                    <a:pt x="219" y="197"/>
                  </a:lnTo>
                  <a:lnTo>
                    <a:pt x="213" y="214"/>
                  </a:lnTo>
                  <a:lnTo>
                    <a:pt x="187" y="207"/>
                  </a:lnTo>
                  <a:lnTo>
                    <a:pt x="167" y="215"/>
                  </a:lnTo>
                  <a:lnTo>
                    <a:pt x="159" y="213"/>
                  </a:lnTo>
                  <a:lnTo>
                    <a:pt x="156" y="212"/>
                  </a:lnTo>
                  <a:lnTo>
                    <a:pt x="150" y="209"/>
                  </a:lnTo>
                  <a:lnTo>
                    <a:pt x="141" y="196"/>
                  </a:lnTo>
                  <a:lnTo>
                    <a:pt x="140" y="184"/>
                  </a:lnTo>
                  <a:lnTo>
                    <a:pt x="129" y="181"/>
                  </a:lnTo>
                  <a:lnTo>
                    <a:pt x="123" y="177"/>
                  </a:lnTo>
                  <a:lnTo>
                    <a:pt x="113" y="171"/>
                  </a:lnTo>
                  <a:lnTo>
                    <a:pt x="96" y="158"/>
                  </a:lnTo>
                  <a:lnTo>
                    <a:pt x="89" y="158"/>
                  </a:lnTo>
                  <a:lnTo>
                    <a:pt x="84" y="166"/>
                  </a:lnTo>
                  <a:lnTo>
                    <a:pt x="71" y="168"/>
                  </a:lnTo>
                  <a:lnTo>
                    <a:pt x="59" y="172"/>
                  </a:lnTo>
                  <a:lnTo>
                    <a:pt x="51" y="179"/>
                  </a:lnTo>
                  <a:lnTo>
                    <a:pt x="48" y="179"/>
                  </a:lnTo>
                  <a:lnTo>
                    <a:pt x="51" y="146"/>
                  </a:lnTo>
                  <a:lnTo>
                    <a:pt x="61" y="137"/>
                  </a:lnTo>
                  <a:lnTo>
                    <a:pt x="56" y="126"/>
                  </a:lnTo>
                  <a:lnTo>
                    <a:pt x="45" y="126"/>
                  </a:lnTo>
                  <a:lnTo>
                    <a:pt x="45" y="139"/>
                  </a:lnTo>
                  <a:lnTo>
                    <a:pt x="36" y="143"/>
                  </a:lnTo>
                  <a:lnTo>
                    <a:pt x="0" y="111"/>
                  </a:lnTo>
                  <a:lnTo>
                    <a:pt x="0" y="42"/>
                  </a:lnTo>
                  <a:lnTo>
                    <a:pt x="14" y="40"/>
                  </a:lnTo>
                  <a:lnTo>
                    <a:pt x="32" y="34"/>
                  </a:lnTo>
                  <a:lnTo>
                    <a:pt x="32" y="23"/>
                  </a:lnTo>
                  <a:lnTo>
                    <a:pt x="131" y="0"/>
                  </a:lnTo>
                  <a:lnTo>
                    <a:pt x="136" y="0"/>
                  </a:lnTo>
                  <a:lnTo>
                    <a:pt x="182" y="15"/>
                  </a:lnTo>
                  <a:lnTo>
                    <a:pt x="238" y="25"/>
                  </a:lnTo>
                  <a:lnTo>
                    <a:pt x="249" y="13"/>
                  </a:lnTo>
                  <a:lnTo>
                    <a:pt x="256" y="23"/>
                  </a:lnTo>
                  <a:lnTo>
                    <a:pt x="243" y="34"/>
                  </a:lnTo>
                  <a:lnTo>
                    <a:pt x="233" y="64"/>
                  </a:lnTo>
                  <a:lnTo>
                    <a:pt x="213" y="61"/>
                  </a:lnTo>
                  <a:lnTo>
                    <a:pt x="192" y="69"/>
                  </a:lnTo>
                  <a:lnTo>
                    <a:pt x="191" y="76"/>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8" name="Freeform 139">
              <a:extLst>
                <a:ext uri="{FF2B5EF4-FFF2-40B4-BE49-F238E27FC236}">
                  <a16:creationId xmlns:a16="http://schemas.microsoft.com/office/drawing/2014/main" id="{2C2D21EE-DD06-41CC-A2B1-FDB913399DF8}"/>
                </a:ext>
              </a:extLst>
            </p:cNvPr>
            <p:cNvSpPr>
              <a:spLocks/>
            </p:cNvSpPr>
            <p:nvPr/>
          </p:nvSpPr>
          <p:spPr bwMode="auto">
            <a:xfrm>
              <a:off x="5832" y="1204"/>
              <a:ext cx="77" cy="76"/>
            </a:xfrm>
            <a:custGeom>
              <a:avLst/>
              <a:gdLst>
                <a:gd name="T0" fmla="*/ 77 w 77"/>
                <a:gd name="T1" fmla="*/ 17 h 76"/>
                <a:gd name="T2" fmla="*/ 47 w 77"/>
                <a:gd name="T3" fmla="*/ 40 h 76"/>
                <a:gd name="T4" fmla="*/ 29 w 77"/>
                <a:gd name="T5" fmla="*/ 41 h 76"/>
                <a:gd name="T6" fmla="*/ 24 w 77"/>
                <a:gd name="T7" fmla="*/ 49 h 76"/>
                <a:gd name="T8" fmla="*/ 24 w 77"/>
                <a:gd name="T9" fmla="*/ 69 h 76"/>
                <a:gd name="T10" fmla="*/ 8 w 77"/>
                <a:gd name="T11" fmla="*/ 76 h 76"/>
                <a:gd name="T12" fmla="*/ 17 w 77"/>
                <a:gd name="T13" fmla="*/ 48 h 76"/>
                <a:gd name="T14" fmla="*/ 0 w 77"/>
                <a:gd name="T15" fmla="*/ 34 h 76"/>
                <a:gd name="T16" fmla="*/ 9 w 77"/>
                <a:gd name="T17" fmla="*/ 28 h 76"/>
                <a:gd name="T18" fmla="*/ 2 w 77"/>
                <a:gd name="T19" fmla="*/ 8 h 76"/>
                <a:gd name="T20" fmla="*/ 15 w 77"/>
                <a:gd name="T21" fmla="*/ 20 h 76"/>
                <a:gd name="T22" fmla="*/ 21 w 77"/>
                <a:gd name="T23" fmla="*/ 5 h 76"/>
                <a:gd name="T24" fmla="*/ 33 w 77"/>
                <a:gd name="T25" fmla="*/ 5 h 76"/>
                <a:gd name="T26" fmla="*/ 37 w 77"/>
                <a:gd name="T27" fmla="*/ 0 h 76"/>
                <a:gd name="T28" fmla="*/ 43 w 77"/>
                <a:gd name="T29" fmla="*/ 3 h 76"/>
                <a:gd name="T30" fmla="*/ 61 w 77"/>
                <a:gd name="T31" fmla="*/ 2 h 76"/>
                <a:gd name="T32" fmla="*/ 77 w 77"/>
                <a:gd name="T33" fmla="*/ 1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76">
                  <a:moveTo>
                    <a:pt x="77" y="17"/>
                  </a:moveTo>
                  <a:lnTo>
                    <a:pt x="47" y="40"/>
                  </a:lnTo>
                  <a:lnTo>
                    <a:pt x="29" y="41"/>
                  </a:lnTo>
                  <a:lnTo>
                    <a:pt x="24" y="49"/>
                  </a:lnTo>
                  <a:lnTo>
                    <a:pt x="24" y="69"/>
                  </a:lnTo>
                  <a:lnTo>
                    <a:pt x="8" y="76"/>
                  </a:lnTo>
                  <a:lnTo>
                    <a:pt x="17" y="48"/>
                  </a:lnTo>
                  <a:lnTo>
                    <a:pt x="0" y="34"/>
                  </a:lnTo>
                  <a:lnTo>
                    <a:pt x="9" y="28"/>
                  </a:lnTo>
                  <a:lnTo>
                    <a:pt x="2" y="8"/>
                  </a:lnTo>
                  <a:lnTo>
                    <a:pt x="15" y="20"/>
                  </a:lnTo>
                  <a:lnTo>
                    <a:pt x="21" y="5"/>
                  </a:lnTo>
                  <a:lnTo>
                    <a:pt x="33" y="5"/>
                  </a:lnTo>
                  <a:lnTo>
                    <a:pt x="37" y="0"/>
                  </a:lnTo>
                  <a:lnTo>
                    <a:pt x="43" y="3"/>
                  </a:lnTo>
                  <a:lnTo>
                    <a:pt x="61" y="2"/>
                  </a:lnTo>
                  <a:lnTo>
                    <a:pt x="77" y="17"/>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9" name="Freeform 140">
              <a:extLst>
                <a:ext uri="{FF2B5EF4-FFF2-40B4-BE49-F238E27FC236}">
                  <a16:creationId xmlns:a16="http://schemas.microsoft.com/office/drawing/2014/main" id="{C71AE331-0D8C-4596-B11B-2D338ACC9CE1}"/>
                </a:ext>
              </a:extLst>
            </p:cNvPr>
            <p:cNvSpPr>
              <a:spLocks/>
            </p:cNvSpPr>
            <p:nvPr/>
          </p:nvSpPr>
          <p:spPr bwMode="auto">
            <a:xfrm>
              <a:off x="5844" y="1156"/>
              <a:ext cx="55" cy="40"/>
            </a:xfrm>
            <a:custGeom>
              <a:avLst/>
              <a:gdLst>
                <a:gd name="T0" fmla="*/ 55 w 55"/>
                <a:gd name="T1" fmla="*/ 25 h 40"/>
                <a:gd name="T2" fmla="*/ 25 w 55"/>
                <a:gd name="T3" fmla="*/ 40 h 40"/>
                <a:gd name="T4" fmla="*/ 20 w 55"/>
                <a:gd name="T5" fmla="*/ 23 h 40"/>
                <a:gd name="T6" fmla="*/ 2 w 55"/>
                <a:gd name="T7" fmla="*/ 25 h 40"/>
                <a:gd name="T8" fmla="*/ 0 w 55"/>
                <a:gd name="T9" fmla="*/ 16 h 40"/>
                <a:gd name="T10" fmla="*/ 18 w 55"/>
                <a:gd name="T11" fmla="*/ 16 h 40"/>
                <a:gd name="T12" fmla="*/ 32 w 55"/>
                <a:gd name="T13" fmla="*/ 0 h 40"/>
                <a:gd name="T14" fmla="*/ 36 w 55"/>
                <a:gd name="T15" fmla="*/ 6 h 40"/>
                <a:gd name="T16" fmla="*/ 45 w 55"/>
                <a:gd name="T17" fmla="*/ 6 h 40"/>
                <a:gd name="T18" fmla="*/ 55 w 55"/>
                <a:gd name="T19"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40">
                  <a:moveTo>
                    <a:pt x="55" y="25"/>
                  </a:moveTo>
                  <a:lnTo>
                    <a:pt x="25" y="40"/>
                  </a:lnTo>
                  <a:lnTo>
                    <a:pt x="20" y="23"/>
                  </a:lnTo>
                  <a:lnTo>
                    <a:pt x="2" y="25"/>
                  </a:lnTo>
                  <a:lnTo>
                    <a:pt x="0" y="16"/>
                  </a:lnTo>
                  <a:lnTo>
                    <a:pt x="18" y="16"/>
                  </a:lnTo>
                  <a:lnTo>
                    <a:pt x="32" y="0"/>
                  </a:lnTo>
                  <a:lnTo>
                    <a:pt x="36" y="6"/>
                  </a:lnTo>
                  <a:lnTo>
                    <a:pt x="45" y="6"/>
                  </a:lnTo>
                  <a:lnTo>
                    <a:pt x="55" y="25"/>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0" name="Freeform 141">
              <a:extLst>
                <a:ext uri="{FF2B5EF4-FFF2-40B4-BE49-F238E27FC236}">
                  <a16:creationId xmlns:a16="http://schemas.microsoft.com/office/drawing/2014/main" id="{2E4C40B6-BB9F-4F31-8822-DD45624CC03F}"/>
                </a:ext>
              </a:extLst>
            </p:cNvPr>
            <p:cNvSpPr>
              <a:spLocks/>
            </p:cNvSpPr>
            <p:nvPr/>
          </p:nvSpPr>
          <p:spPr bwMode="auto">
            <a:xfrm>
              <a:off x="5898" y="1193"/>
              <a:ext cx="20" cy="17"/>
            </a:xfrm>
            <a:custGeom>
              <a:avLst/>
              <a:gdLst>
                <a:gd name="T0" fmla="*/ 1 w 20"/>
                <a:gd name="T1" fmla="*/ 0 h 17"/>
                <a:gd name="T2" fmla="*/ 0 w 20"/>
                <a:gd name="T3" fmla="*/ 6 h 17"/>
                <a:gd name="T4" fmla="*/ 9 w 20"/>
                <a:gd name="T5" fmla="*/ 17 h 17"/>
                <a:gd name="T6" fmla="*/ 20 w 20"/>
                <a:gd name="T7" fmla="*/ 13 h 17"/>
                <a:gd name="T8" fmla="*/ 12 w 20"/>
                <a:gd name="T9" fmla="*/ 1 h 17"/>
                <a:gd name="T10" fmla="*/ 1 w 20"/>
                <a:gd name="T11" fmla="*/ 0 h 17"/>
              </a:gdLst>
              <a:ahLst/>
              <a:cxnLst>
                <a:cxn ang="0">
                  <a:pos x="T0" y="T1"/>
                </a:cxn>
                <a:cxn ang="0">
                  <a:pos x="T2" y="T3"/>
                </a:cxn>
                <a:cxn ang="0">
                  <a:pos x="T4" y="T5"/>
                </a:cxn>
                <a:cxn ang="0">
                  <a:pos x="T6" y="T7"/>
                </a:cxn>
                <a:cxn ang="0">
                  <a:pos x="T8" y="T9"/>
                </a:cxn>
                <a:cxn ang="0">
                  <a:pos x="T10" y="T11"/>
                </a:cxn>
              </a:cxnLst>
              <a:rect l="0" t="0" r="r" b="b"/>
              <a:pathLst>
                <a:path w="20" h="17">
                  <a:moveTo>
                    <a:pt x="1" y="0"/>
                  </a:moveTo>
                  <a:lnTo>
                    <a:pt x="0" y="6"/>
                  </a:lnTo>
                  <a:lnTo>
                    <a:pt x="9" y="17"/>
                  </a:lnTo>
                  <a:lnTo>
                    <a:pt x="20" y="13"/>
                  </a:lnTo>
                  <a:lnTo>
                    <a:pt x="12" y="1"/>
                  </a:lnTo>
                  <a:lnTo>
                    <a:pt x="1" y="0"/>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1" name="Freeform 142">
              <a:extLst>
                <a:ext uri="{FF2B5EF4-FFF2-40B4-BE49-F238E27FC236}">
                  <a16:creationId xmlns:a16="http://schemas.microsoft.com/office/drawing/2014/main" id="{AA67EB38-4ECA-457F-A251-F8609F147522}"/>
                </a:ext>
              </a:extLst>
            </p:cNvPr>
            <p:cNvSpPr>
              <a:spLocks/>
            </p:cNvSpPr>
            <p:nvPr/>
          </p:nvSpPr>
          <p:spPr bwMode="auto">
            <a:xfrm>
              <a:off x="5913" y="1424"/>
              <a:ext cx="546" cy="474"/>
            </a:xfrm>
            <a:custGeom>
              <a:avLst/>
              <a:gdLst>
                <a:gd name="T0" fmla="*/ 488 w 546"/>
                <a:gd name="T1" fmla="*/ 249 h 474"/>
                <a:gd name="T2" fmla="*/ 472 w 546"/>
                <a:gd name="T3" fmla="*/ 252 h 474"/>
                <a:gd name="T4" fmla="*/ 476 w 546"/>
                <a:gd name="T5" fmla="*/ 274 h 474"/>
                <a:gd name="T6" fmla="*/ 517 w 546"/>
                <a:gd name="T7" fmla="*/ 351 h 474"/>
                <a:gd name="T8" fmla="*/ 466 w 546"/>
                <a:gd name="T9" fmla="*/ 365 h 474"/>
                <a:gd name="T10" fmla="*/ 458 w 546"/>
                <a:gd name="T11" fmla="*/ 415 h 474"/>
                <a:gd name="T12" fmla="*/ 463 w 546"/>
                <a:gd name="T13" fmla="*/ 437 h 474"/>
                <a:gd name="T14" fmla="*/ 459 w 546"/>
                <a:gd name="T15" fmla="*/ 446 h 474"/>
                <a:gd name="T16" fmla="*/ 430 w 546"/>
                <a:gd name="T17" fmla="*/ 425 h 474"/>
                <a:gd name="T18" fmla="*/ 384 w 546"/>
                <a:gd name="T19" fmla="*/ 446 h 474"/>
                <a:gd name="T20" fmla="*/ 362 w 546"/>
                <a:gd name="T21" fmla="*/ 425 h 474"/>
                <a:gd name="T22" fmla="*/ 348 w 546"/>
                <a:gd name="T23" fmla="*/ 446 h 474"/>
                <a:gd name="T24" fmla="*/ 281 w 546"/>
                <a:gd name="T25" fmla="*/ 446 h 474"/>
                <a:gd name="T26" fmla="*/ 242 w 546"/>
                <a:gd name="T27" fmla="*/ 431 h 474"/>
                <a:gd name="T28" fmla="*/ 139 w 546"/>
                <a:gd name="T29" fmla="*/ 425 h 474"/>
                <a:gd name="T30" fmla="*/ 127 w 546"/>
                <a:gd name="T31" fmla="*/ 423 h 474"/>
                <a:gd name="T32" fmla="*/ 72 w 546"/>
                <a:gd name="T33" fmla="*/ 445 h 474"/>
                <a:gd name="T34" fmla="*/ 57 w 546"/>
                <a:gd name="T35" fmla="*/ 471 h 474"/>
                <a:gd name="T36" fmla="*/ 24 w 546"/>
                <a:gd name="T37" fmla="*/ 474 h 474"/>
                <a:gd name="T38" fmla="*/ 24 w 546"/>
                <a:gd name="T39" fmla="*/ 431 h 474"/>
                <a:gd name="T40" fmla="*/ 0 w 546"/>
                <a:gd name="T41" fmla="*/ 412 h 474"/>
                <a:gd name="T42" fmla="*/ 2 w 546"/>
                <a:gd name="T43" fmla="*/ 404 h 474"/>
                <a:gd name="T44" fmla="*/ 16 w 546"/>
                <a:gd name="T45" fmla="*/ 379 h 474"/>
                <a:gd name="T46" fmla="*/ 39 w 546"/>
                <a:gd name="T47" fmla="*/ 363 h 474"/>
                <a:gd name="T48" fmla="*/ 35 w 546"/>
                <a:gd name="T49" fmla="*/ 318 h 474"/>
                <a:gd name="T50" fmla="*/ 7 w 546"/>
                <a:gd name="T51" fmla="*/ 242 h 474"/>
                <a:gd name="T52" fmla="*/ 57 w 546"/>
                <a:gd name="T53" fmla="*/ 246 h 474"/>
                <a:gd name="T54" fmla="*/ 83 w 546"/>
                <a:gd name="T55" fmla="*/ 227 h 474"/>
                <a:gd name="T56" fmla="*/ 108 w 546"/>
                <a:gd name="T57" fmla="*/ 209 h 474"/>
                <a:gd name="T58" fmla="*/ 120 w 546"/>
                <a:gd name="T59" fmla="*/ 210 h 474"/>
                <a:gd name="T60" fmla="*/ 121 w 546"/>
                <a:gd name="T61" fmla="*/ 225 h 474"/>
                <a:gd name="T62" fmla="*/ 132 w 546"/>
                <a:gd name="T63" fmla="*/ 220 h 474"/>
                <a:gd name="T64" fmla="*/ 132 w 546"/>
                <a:gd name="T65" fmla="*/ 206 h 474"/>
                <a:gd name="T66" fmla="*/ 123 w 546"/>
                <a:gd name="T67" fmla="*/ 198 h 474"/>
                <a:gd name="T68" fmla="*/ 142 w 546"/>
                <a:gd name="T69" fmla="*/ 141 h 474"/>
                <a:gd name="T70" fmla="*/ 162 w 546"/>
                <a:gd name="T71" fmla="*/ 125 h 474"/>
                <a:gd name="T72" fmla="*/ 180 w 546"/>
                <a:gd name="T73" fmla="*/ 124 h 474"/>
                <a:gd name="T74" fmla="*/ 184 w 546"/>
                <a:gd name="T75" fmla="*/ 115 h 474"/>
                <a:gd name="T76" fmla="*/ 188 w 546"/>
                <a:gd name="T77" fmla="*/ 107 h 474"/>
                <a:gd name="T78" fmla="*/ 169 w 546"/>
                <a:gd name="T79" fmla="*/ 106 h 474"/>
                <a:gd name="T80" fmla="*/ 177 w 546"/>
                <a:gd name="T81" fmla="*/ 77 h 474"/>
                <a:gd name="T82" fmla="*/ 188 w 546"/>
                <a:gd name="T83" fmla="*/ 77 h 474"/>
                <a:gd name="T84" fmla="*/ 200 w 546"/>
                <a:gd name="T85" fmla="*/ 60 h 474"/>
                <a:gd name="T86" fmla="*/ 231 w 546"/>
                <a:gd name="T87" fmla="*/ 68 h 474"/>
                <a:gd name="T88" fmla="*/ 234 w 546"/>
                <a:gd name="T89" fmla="*/ 51 h 474"/>
                <a:gd name="T90" fmla="*/ 260 w 546"/>
                <a:gd name="T91" fmla="*/ 25 h 474"/>
                <a:gd name="T92" fmla="*/ 266 w 546"/>
                <a:gd name="T93" fmla="*/ 16 h 474"/>
                <a:gd name="T94" fmla="*/ 260 w 546"/>
                <a:gd name="T95" fmla="*/ 0 h 474"/>
                <a:gd name="T96" fmla="*/ 310 w 546"/>
                <a:gd name="T97" fmla="*/ 5 h 474"/>
                <a:gd name="T98" fmla="*/ 322 w 546"/>
                <a:gd name="T99" fmla="*/ 28 h 474"/>
                <a:gd name="T100" fmla="*/ 352 w 546"/>
                <a:gd name="T101" fmla="*/ 10 h 474"/>
                <a:gd name="T102" fmla="*/ 400 w 546"/>
                <a:gd name="T103" fmla="*/ 23 h 474"/>
                <a:gd name="T104" fmla="*/ 417 w 546"/>
                <a:gd name="T105" fmla="*/ 75 h 474"/>
                <a:gd name="T106" fmla="*/ 411 w 546"/>
                <a:gd name="T107" fmla="*/ 106 h 474"/>
                <a:gd name="T108" fmla="*/ 485 w 546"/>
                <a:gd name="T109" fmla="*/ 174 h 474"/>
                <a:gd name="T110" fmla="*/ 482 w 546"/>
                <a:gd name="T111" fmla="*/ 189 h 474"/>
                <a:gd name="T112" fmla="*/ 517 w 546"/>
                <a:gd name="T113" fmla="*/ 187 h 474"/>
                <a:gd name="T114" fmla="*/ 546 w 546"/>
                <a:gd name="T115" fmla="*/ 219 h 474"/>
                <a:gd name="T116" fmla="*/ 529 w 546"/>
                <a:gd name="T117" fmla="*/ 242 h 474"/>
                <a:gd name="T118" fmla="*/ 510 w 546"/>
                <a:gd name="T119" fmla="*/ 257 h 474"/>
                <a:gd name="T120" fmla="*/ 488 w 546"/>
                <a:gd name="T121" fmla="*/ 249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6" h="474">
                  <a:moveTo>
                    <a:pt x="488" y="249"/>
                  </a:moveTo>
                  <a:lnTo>
                    <a:pt x="472" y="252"/>
                  </a:lnTo>
                  <a:lnTo>
                    <a:pt x="476" y="274"/>
                  </a:lnTo>
                  <a:lnTo>
                    <a:pt x="517" y="351"/>
                  </a:lnTo>
                  <a:lnTo>
                    <a:pt x="466" y="365"/>
                  </a:lnTo>
                  <a:lnTo>
                    <a:pt x="458" y="415"/>
                  </a:lnTo>
                  <a:lnTo>
                    <a:pt x="463" y="437"/>
                  </a:lnTo>
                  <a:lnTo>
                    <a:pt x="459" y="446"/>
                  </a:lnTo>
                  <a:lnTo>
                    <a:pt x="430" y="425"/>
                  </a:lnTo>
                  <a:lnTo>
                    <a:pt x="384" y="446"/>
                  </a:lnTo>
                  <a:lnTo>
                    <a:pt x="362" y="425"/>
                  </a:lnTo>
                  <a:lnTo>
                    <a:pt x="348" y="446"/>
                  </a:lnTo>
                  <a:lnTo>
                    <a:pt x="281" y="446"/>
                  </a:lnTo>
                  <a:lnTo>
                    <a:pt x="242" y="431"/>
                  </a:lnTo>
                  <a:lnTo>
                    <a:pt x="139" y="425"/>
                  </a:lnTo>
                  <a:lnTo>
                    <a:pt x="127" y="423"/>
                  </a:lnTo>
                  <a:lnTo>
                    <a:pt x="72" y="445"/>
                  </a:lnTo>
                  <a:lnTo>
                    <a:pt x="57" y="471"/>
                  </a:lnTo>
                  <a:lnTo>
                    <a:pt x="24" y="474"/>
                  </a:lnTo>
                  <a:lnTo>
                    <a:pt x="24" y="431"/>
                  </a:lnTo>
                  <a:lnTo>
                    <a:pt x="0" y="412"/>
                  </a:lnTo>
                  <a:lnTo>
                    <a:pt x="2" y="404"/>
                  </a:lnTo>
                  <a:lnTo>
                    <a:pt x="16" y="379"/>
                  </a:lnTo>
                  <a:lnTo>
                    <a:pt x="39" y="363"/>
                  </a:lnTo>
                  <a:lnTo>
                    <a:pt x="35" y="318"/>
                  </a:lnTo>
                  <a:lnTo>
                    <a:pt x="7" y="242"/>
                  </a:lnTo>
                  <a:lnTo>
                    <a:pt x="57" y="246"/>
                  </a:lnTo>
                  <a:lnTo>
                    <a:pt x="83" y="227"/>
                  </a:lnTo>
                  <a:lnTo>
                    <a:pt x="108" y="209"/>
                  </a:lnTo>
                  <a:lnTo>
                    <a:pt x="120" y="210"/>
                  </a:lnTo>
                  <a:lnTo>
                    <a:pt x="121" y="225"/>
                  </a:lnTo>
                  <a:lnTo>
                    <a:pt x="132" y="220"/>
                  </a:lnTo>
                  <a:lnTo>
                    <a:pt x="132" y="206"/>
                  </a:lnTo>
                  <a:lnTo>
                    <a:pt x="123" y="198"/>
                  </a:lnTo>
                  <a:lnTo>
                    <a:pt x="142" y="141"/>
                  </a:lnTo>
                  <a:lnTo>
                    <a:pt x="162" y="125"/>
                  </a:lnTo>
                  <a:lnTo>
                    <a:pt x="180" y="124"/>
                  </a:lnTo>
                  <a:lnTo>
                    <a:pt x="184" y="115"/>
                  </a:lnTo>
                  <a:lnTo>
                    <a:pt x="188" y="107"/>
                  </a:lnTo>
                  <a:lnTo>
                    <a:pt x="169" y="106"/>
                  </a:lnTo>
                  <a:lnTo>
                    <a:pt x="177" y="77"/>
                  </a:lnTo>
                  <a:lnTo>
                    <a:pt x="188" y="77"/>
                  </a:lnTo>
                  <a:lnTo>
                    <a:pt x="200" y="60"/>
                  </a:lnTo>
                  <a:lnTo>
                    <a:pt x="231" y="68"/>
                  </a:lnTo>
                  <a:lnTo>
                    <a:pt x="234" y="51"/>
                  </a:lnTo>
                  <a:lnTo>
                    <a:pt x="260" y="25"/>
                  </a:lnTo>
                  <a:lnTo>
                    <a:pt x="266" y="16"/>
                  </a:lnTo>
                  <a:lnTo>
                    <a:pt x="260" y="0"/>
                  </a:lnTo>
                  <a:lnTo>
                    <a:pt x="310" y="5"/>
                  </a:lnTo>
                  <a:lnTo>
                    <a:pt x="322" y="28"/>
                  </a:lnTo>
                  <a:lnTo>
                    <a:pt x="352" y="10"/>
                  </a:lnTo>
                  <a:lnTo>
                    <a:pt x="400" y="23"/>
                  </a:lnTo>
                  <a:lnTo>
                    <a:pt x="417" y="75"/>
                  </a:lnTo>
                  <a:lnTo>
                    <a:pt x="411" y="106"/>
                  </a:lnTo>
                  <a:lnTo>
                    <a:pt x="485" y="174"/>
                  </a:lnTo>
                  <a:lnTo>
                    <a:pt x="482" y="189"/>
                  </a:lnTo>
                  <a:lnTo>
                    <a:pt x="517" y="187"/>
                  </a:lnTo>
                  <a:lnTo>
                    <a:pt x="546" y="219"/>
                  </a:lnTo>
                  <a:lnTo>
                    <a:pt x="529" y="242"/>
                  </a:lnTo>
                  <a:lnTo>
                    <a:pt x="510" y="257"/>
                  </a:lnTo>
                  <a:lnTo>
                    <a:pt x="488" y="24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2" name="Freeform 143">
              <a:extLst>
                <a:ext uri="{FF2B5EF4-FFF2-40B4-BE49-F238E27FC236}">
                  <a16:creationId xmlns:a16="http://schemas.microsoft.com/office/drawing/2014/main" id="{51F8EE3A-24CA-44A1-B045-8850EB7285B6}"/>
                </a:ext>
              </a:extLst>
            </p:cNvPr>
            <p:cNvSpPr>
              <a:spLocks/>
            </p:cNvSpPr>
            <p:nvPr/>
          </p:nvSpPr>
          <p:spPr bwMode="auto">
            <a:xfrm>
              <a:off x="6931" y="2078"/>
              <a:ext cx="25" cy="79"/>
            </a:xfrm>
            <a:custGeom>
              <a:avLst/>
              <a:gdLst>
                <a:gd name="T0" fmla="*/ 25 w 25"/>
                <a:gd name="T1" fmla="*/ 0 h 79"/>
                <a:gd name="T2" fmla="*/ 0 w 25"/>
                <a:gd name="T3" fmla="*/ 40 h 79"/>
                <a:gd name="T4" fmla="*/ 2 w 25"/>
                <a:gd name="T5" fmla="*/ 79 h 79"/>
                <a:gd name="T6" fmla="*/ 4 w 25"/>
                <a:gd name="T7" fmla="*/ 77 h 79"/>
                <a:gd name="T8" fmla="*/ 1 w 25"/>
                <a:gd name="T9" fmla="*/ 40 h 79"/>
                <a:gd name="T10" fmla="*/ 25 w 25"/>
                <a:gd name="T11" fmla="*/ 0 h 79"/>
              </a:gdLst>
              <a:ahLst/>
              <a:cxnLst>
                <a:cxn ang="0">
                  <a:pos x="T0" y="T1"/>
                </a:cxn>
                <a:cxn ang="0">
                  <a:pos x="T2" y="T3"/>
                </a:cxn>
                <a:cxn ang="0">
                  <a:pos x="T4" y="T5"/>
                </a:cxn>
                <a:cxn ang="0">
                  <a:pos x="T6" y="T7"/>
                </a:cxn>
                <a:cxn ang="0">
                  <a:pos x="T8" y="T9"/>
                </a:cxn>
                <a:cxn ang="0">
                  <a:pos x="T10" y="T11"/>
                </a:cxn>
              </a:cxnLst>
              <a:rect l="0" t="0" r="r" b="b"/>
              <a:pathLst>
                <a:path w="25" h="79">
                  <a:moveTo>
                    <a:pt x="25" y="0"/>
                  </a:moveTo>
                  <a:lnTo>
                    <a:pt x="0" y="40"/>
                  </a:lnTo>
                  <a:lnTo>
                    <a:pt x="2" y="79"/>
                  </a:lnTo>
                  <a:lnTo>
                    <a:pt x="4" y="77"/>
                  </a:lnTo>
                  <a:lnTo>
                    <a:pt x="1" y="40"/>
                  </a:lnTo>
                  <a:lnTo>
                    <a:pt x="25"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4" name="Freeform 145">
              <a:extLst>
                <a:ext uri="{FF2B5EF4-FFF2-40B4-BE49-F238E27FC236}">
                  <a16:creationId xmlns:a16="http://schemas.microsoft.com/office/drawing/2014/main" id="{EBE80F82-1502-4EA8-8F03-7270E7E52454}"/>
                </a:ext>
              </a:extLst>
            </p:cNvPr>
            <p:cNvSpPr>
              <a:spLocks/>
            </p:cNvSpPr>
            <p:nvPr/>
          </p:nvSpPr>
          <p:spPr bwMode="auto">
            <a:xfrm>
              <a:off x="5672" y="110"/>
              <a:ext cx="511" cy="983"/>
            </a:xfrm>
            <a:custGeom>
              <a:avLst/>
              <a:gdLst>
                <a:gd name="T0" fmla="*/ 511 w 511"/>
                <a:gd name="T1" fmla="*/ 677 h 983"/>
                <a:gd name="T2" fmla="*/ 386 w 511"/>
                <a:gd name="T3" fmla="*/ 900 h 983"/>
                <a:gd name="T4" fmla="*/ 181 w 511"/>
                <a:gd name="T5" fmla="*/ 983 h 983"/>
                <a:gd name="T6" fmla="*/ 73 w 511"/>
                <a:gd name="T7" fmla="*/ 920 h 983"/>
                <a:gd name="T8" fmla="*/ 47 w 511"/>
                <a:gd name="T9" fmla="*/ 734 h 983"/>
                <a:gd name="T10" fmla="*/ 183 w 511"/>
                <a:gd name="T11" fmla="*/ 511 h 983"/>
                <a:gd name="T12" fmla="*/ 210 w 511"/>
                <a:gd name="T13" fmla="*/ 498 h 983"/>
                <a:gd name="T14" fmla="*/ 201 w 511"/>
                <a:gd name="T15" fmla="*/ 439 h 983"/>
                <a:gd name="T16" fmla="*/ 151 w 511"/>
                <a:gd name="T17" fmla="*/ 412 h 983"/>
                <a:gd name="T18" fmla="*/ 97 w 511"/>
                <a:gd name="T19" fmla="*/ 203 h 983"/>
                <a:gd name="T20" fmla="*/ 0 w 511"/>
                <a:gd name="T21" fmla="*/ 112 h 983"/>
                <a:gd name="T22" fmla="*/ 14 w 511"/>
                <a:gd name="T23" fmla="*/ 85 h 983"/>
                <a:gd name="T24" fmla="*/ 73 w 511"/>
                <a:gd name="T25" fmla="*/ 135 h 983"/>
                <a:gd name="T26" fmla="*/ 169 w 511"/>
                <a:gd name="T27" fmla="*/ 107 h 983"/>
                <a:gd name="T28" fmla="*/ 195 w 511"/>
                <a:gd name="T29" fmla="*/ 0 h 983"/>
                <a:gd name="T30" fmla="*/ 275 w 511"/>
                <a:gd name="T31" fmla="*/ 21 h 983"/>
                <a:gd name="T32" fmla="*/ 271 w 511"/>
                <a:gd name="T33" fmla="*/ 85 h 983"/>
                <a:gd name="T34" fmla="*/ 282 w 511"/>
                <a:gd name="T35" fmla="*/ 157 h 983"/>
                <a:gd name="T36" fmla="*/ 310 w 511"/>
                <a:gd name="T37" fmla="*/ 168 h 983"/>
                <a:gd name="T38" fmla="*/ 343 w 511"/>
                <a:gd name="T39" fmla="*/ 200 h 983"/>
                <a:gd name="T40" fmla="*/ 327 w 511"/>
                <a:gd name="T41" fmla="*/ 284 h 983"/>
                <a:gd name="T42" fmla="*/ 390 w 511"/>
                <a:gd name="T43" fmla="*/ 393 h 983"/>
                <a:gd name="T44" fmla="*/ 384 w 511"/>
                <a:gd name="T45" fmla="*/ 455 h 983"/>
                <a:gd name="T46" fmla="*/ 444 w 511"/>
                <a:gd name="T47" fmla="*/ 547 h 983"/>
                <a:gd name="T48" fmla="*/ 430 w 511"/>
                <a:gd name="T49" fmla="*/ 585 h 983"/>
                <a:gd name="T50" fmla="*/ 509 w 511"/>
                <a:gd name="T51" fmla="*/ 635 h 983"/>
                <a:gd name="T52" fmla="*/ 511 w 511"/>
                <a:gd name="T53" fmla="*/ 677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1" h="983">
                  <a:moveTo>
                    <a:pt x="511" y="677"/>
                  </a:moveTo>
                  <a:lnTo>
                    <a:pt x="386" y="900"/>
                  </a:lnTo>
                  <a:lnTo>
                    <a:pt x="181" y="983"/>
                  </a:lnTo>
                  <a:lnTo>
                    <a:pt x="73" y="920"/>
                  </a:lnTo>
                  <a:lnTo>
                    <a:pt x="47" y="734"/>
                  </a:lnTo>
                  <a:lnTo>
                    <a:pt x="183" y="511"/>
                  </a:lnTo>
                  <a:lnTo>
                    <a:pt x="210" y="498"/>
                  </a:lnTo>
                  <a:lnTo>
                    <a:pt x="201" y="439"/>
                  </a:lnTo>
                  <a:lnTo>
                    <a:pt x="151" y="412"/>
                  </a:lnTo>
                  <a:lnTo>
                    <a:pt x="97" y="203"/>
                  </a:lnTo>
                  <a:lnTo>
                    <a:pt x="0" y="112"/>
                  </a:lnTo>
                  <a:lnTo>
                    <a:pt x="14" y="85"/>
                  </a:lnTo>
                  <a:lnTo>
                    <a:pt x="73" y="135"/>
                  </a:lnTo>
                  <a:lnTo>
                    <a:pt x="169" y="107"/>
                  </a:lnTo>
                  <a:lnTo>
                    <a:pt x="195" y="0"/>
                  </a:lnTo>
                  <a:lnTo>
                    <a:pt x="275" y="21"/>
                  </a:lnTo>
                  <a:lnTo>
                    <a:pt x="271" y="85"/>
                  </a:lnTo>
                  <a:lnTo>
                    <a:pt x="282" y="157"/>
                  </a:lnTo>
                  <a:lnTo>
                    <a:pt x="310" y="168"/>
                  </a:lnTo>
                  <a:lnTo>
                    <a:pt x="343" y="200"/>
                  </a:lnTo>
                  <a:lnTo>
                    <a:pt x="327" y="284"/>
                  </a:lnTo>
                  <a:lnTo>
                    <a:pt x="390" y="393"/>
                  </a:lnTo>
                  <a:lnTo>
                    <a:pt x="384" y="455"/>
                  </a:lnTo>
                  <a:lnTo>
                    <a:pt x="444" y="547"/>
                  </a:lnTo>
                  <a:lnTo>
                    <a:pt x="430" y="585"/>
                  </a:lnTo>
                  <a:lnTo>
                    <a:pt x="509" y="635"/>
                  </a:lnTo>
                  <a:lnTo>
                    <a:pt x="511" y="67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5" name="Freeform 146">
              <a:extLst>
                <a:ext uri="{FF2B5EF4-FFF2-40B4-BE49-F238E27FC236}">
                  <a16:creationId xmlns:a16="http://schemas.microsoft.com/office/drawing/2014/main" id="{B6275777-1E0F-4BB7-A132-F56DF6B4E521}"/>
                </a:ext>
              </a:extLst>
            </p:cNvPr>
            <p:cNvSpPr>
              <a:spLocks/>
            </p:cNvSpPr>
            <p:nvPr/>
          </p:nvSpPr>
          <p:spPr bwMode="auto">
            <a:xfrm>
              <a:off x="5241" y="222"/>
              <a:ext cx="582" cy="1324"/>
            </a:xfrm>
            <a:custGeom>
              <a:avLst/>
              <a:gdLst>
                <a:gd name="T0" fmla="*/ 496 w 582"/>
                <a:gd name="T1" fmla="*/ 334 h 1324"/>
                <a:gd name="T2" fmla="*/ 469 w 582"/>
                <a:gd name="T3" fmla="*/ 407 h 1324"/>
                <a:gd name="T4" fmla="*/ 491 w 582"/>
                <a:gd name="T5" fmla="*/ 436 h 1324"/>
                <a:gd name="T6" fmla="*/ 451 w 582"/>
                <a:gd name="T7" fmla="*/ 514 h 1324"/>
                <a:gd name="T8" fmla="*/ 394 w 582"/>
                <a:gd name="T9" fmla="*/ 540 h 1324"/>
                <a:gd name="T10" fmla="*/ 314 w 582"/>
                <a:gd name="T11" fmla="*/ 653 h 1324"/>
                <a:gd name="T12" fmla="*/ 313 w 582"/>
                <a:gd name="T13" fmla="*/ 811 h 1324"/>
                <a:gd name="T14" fmla="*/ 388 w 582"/>
                <a:gd name="T15" fmla="*/ 886 h 1324"/>
                <a:gd name="T16" fmla="*/ 364 w 582"/>
                <a:gd name="T17" fmla="*/ 971 h 1324"/>
                <a:gd name="T18" fmla="*/ 284 w 582"/>
                <a:gd name="T19" fmla="*/ 1016 h 1324"/>
                <a:gd name="T20" fmla="*/ 269 w 582"/>
                <a:gd name="T21" fmla="*/ 1155 h 1324"/>
                <a:gd name="T22" fmla="*/ 228 w 582"/>
                <a:gd name="T23" fmla="*/ 1257 h 1324"/>
                <a:gd name="T24" fmla="*/ 172 w 582"/>
                <a:gd name="T25" fmla="*/ 1252 h 1324"/>
                <a:gd name="T26" fmla="*/ 134 w 582"/>
                <a:gd name="T27" fmla="*/ 1287 h 1324"/>
                <a:gd name="T28" fmla="*/ 152 w 582"/>
                <a:gd name="T29" fmla="*/ 1317 h 1324"/>
                <a:gd name="T30" fmla="*/ 83 w 582"/>
                <a:gd name="T31" fmla="*/ 1324 h 1324"/>
                <a:gd name="T32" fmla="*/ 52 w 582"/>
                <a:gd name="T33" fmla="*/ 1233 h 1324"/>
                <a:gd name="T34" fmla="*/ 71 w 582"/>
                <a:gd name="T35" fmla="*/ 1206 h 1324"/>
                <a:gd name="T36" fmla="*/ 6 w 582"/>
                <a:gd name="T37" fmla="*/ 1041 h 1324"/>
                <a:gd name="T38" fmla="*/ 0 w 582"/>
                <a:gd name="T39" fmla="*/ 967 h 1324"/>
                <a:gd name="T40" fmla="*/ 33 w 582"/>
                <a:gd name="T41" fmla="*/ 967 h 1324"/>
                <a:gd name="T42" fmla="*/ 40 w 582"/>
                <a:gd name="T43" fmla="*/ 892 h 1324"/>
                <a:gd name="T44" fmla="*/ 72 w 582"/>
                <a:gd name="T45" fmla="*/ 870 h 1324"/>
                <a:gd name="T46" fmla="*/ 75 w 582"/>
                <a:gd name="T47" fmla="*/ 557 h 1324"/>
                <a:gd name="T48" fmla="*/ 128 w 582"/>
                <a:gd name="T49" fmla="*/ 479 h 1324"/>
                <a:gd name="T50" fmla="*/ 174 w 582"/>
                <a:gd name="T51" fmla="*/ 487 h 1324"/>
                <a:gd name="T52" fmla="*/ 155 w 582"/>
                <a:gd name="T53" fmla="*/ 425 h 1324"/>
                <a:gd name="T54" fmla="*/ 297 w 582"/>
                <a:gd name="T55" fmla="*/ 93 h 1324"/>
                <a:gd name="T56" fmla="*/ 325 w 582"/>
                <a:gd name="T57" fmla="*/ 104 h 1324"/>
                <a:gd name="T58" fmla="*/ 335 w 582"/>
                <a:gd name="T59" fmla="*/ 53 h 1324"/>
                <a:gd name="T60" fmla="*/ 401 w 582"/>
                <a:gd name="T61" fmla="*/ 63 h 1324"/>
                <a:gd name="T62" fmla="*/ 400 w 582"/>
                <a:gd name="T63" fmla="*/ 2 h 1324"/>
                <a:gd name="T64" fmla="*/ 431 w 582"/>
                <a:gd name="T65" fmla="*/ 0 h 1324"/>
                <a:gd name="T66" fmla="*/ 528 w 582"/>
                <a:gd name="T67" fmla="*/ 91 h 1324"/>
                <a:gd name="T68" fmla="*/ 582 w 582"/>
                <a:gd name="T69" fmla="*/ 300 h 1324"/>
                <a:gd name="T70" fmla="*/ 496 w 582"/>
                <a:gd name="T71" fmla="*/ 334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2" h="1324">
                  <a:moveTo>
                    <a:pt x="496" y="334"/>
                  </a:moveTo>
                  <a:lnTo>
                    <a:pt x="469" y="407"/>
                  </a:lnTo>
                  <a:lnTo>
                    <a:pt x="491" y="436"/>
                  </a:lnTo>
                  <a:lnTo>
                    <a:pt x="451" y="514"/>
                  </a:lnTo>
                  <a:lnTo>
                    <a:pt x="394" y="540"/>
                  </a:lnTo>
                  <a:lnTo>
                    <a:pt x="314" y="653"/>
                  </a:lnTo>
                  <a:lnTo>
                    <a:pt x="313" y="811"/>
                  </a:lnTo>
                  <a:lnTo>
                    <a:pt x="388" y="886"/>
                  </a:lnTo>
                  <a:lnTo>
                    <a:pt x="364" y="971"/>
                  </a:lnTo>
                  <a:lnTo>
                    <a:pt x="284" y="1016"/>
                  </a:lnTo>
                  <a:lnTo>
                    <a:pt x="269" y="1155"/>
                  </a:lnTo>
                  <a:lnTo>
                    <a:pt x="228" y="1257"/>
                  </a:lnTo>
                  <a:lnTo>
                    <a:pt x="172" y="1252"/>
                  </a:lnTo>
                  <a:lnTo>
                    <a:pt x="134" y="1287"/>
                  </a:lnTo>
                  <a:lnTo>
                    <a:pt x="152" y="1317"/>
                  </a:lnTo>
                  <a:lnTo>
                    <a:pt x="83" y="1324"/>
                  </a:lnTo>
                  <a:lnTo>
                    <a:pt x="52" y="1233"/>
                  </a:lnTo>
                  <a:lnTo>
                    <a:pt x="71" y="1206"/>
                  </a:lnTo>
                  <a:lnTo>
                    <a:pt x="6" y="1041"/>
                  </a:lnTo>
                  <a:lnTo>
                    <a:pt x="0" y="967"/>
                  </a:lnTo>
                  <a:lnTo>
                    <a:pt x="33" y="967"/>
                  </a:lnTo>
                  <a:lnTo>
                    <a:pt x="40" y="892"/>
                  </a:lnTo>
                  <a:lnTo>
                    <a:pt x="72" y="870"/>
                  </a:lnTo>
                  <a:lnTo>
                    <a:pt x="75" y="557"/>
                  </a:lnTo>
                  <a:lnTo>
                    <a:pt x="128" y="479"/>
                  </a:lnTo>
                  <a:lnTo>
                    <a:pt x="174" y="487"/>
                  </a:lnTo>
                  <a:lnTo>
                    <a:pt x="155" y="425"/>
                  </a:lnTo>
                  <a:lnTo>
                    <a:pt x="297" y="93"/>
                  </a:lnTo>
                  <a:lnTo>
                    <a:pt x="325" y="104"/>
                  </a:lnTo>
                  <a:lnTo>
                    <a:pt x="335" y="53"/>
                  </a:lnTo>
                  <a:lnTo>
                    <a:pt x="401" y="63"/>
                  </a:lnTo>
                  <a:lnTo>
                    <a:pt x="400" y="2"/>
                  </a:lnTo>
                  <a:lnTo>
                    <a:pt x="431" y="0"/>
                  </a:lnTo>
                  <a:lnTo>
                    <a:pt x="528" y="91"/>
                  </a:lnTo>
                  <a:lnTo>
                    <a:pt x="582" y="300"/>
                  </a:lnTo>
                  <a:lnTo>
                    <a:pt x="496" y="334"/>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6" name="Freeform 147">
              <a:extLst>
                <a:ext uri="{FF2B5EF4-FFF2-40B4-BE49-F238E27FC236}">
                  <a16:creationId xmlns:a16="http://schemas.microsoft.com/office/drawing/2014/main" id="{825AC073-F0CC-46B4-BEDA-7DDD3393D232}"/>
                </a:ext>
              </a:extLst>
            </p:cNvPr>
            <p:cNvSpPr>
              <a:spLocks/>
            </p:cNvSpPr>
            <p:nvPr/>
          </p:nvSpPr>
          <p:spPr bwMode="auto">
            <a:xfrm>
              <a:off x="4955" y="1"/>
              <a:ext cx="1068" cy="1256"/>
            </a:xfrm>
            <a:custGeom>
              <a:avLst/>
              <a:gdLst>
                <a:gd name="T0" fmla="*/ 815 w 881"/>
                <a:gd name="T1" fmla="*/ 160 h 1036"/>
                <a:gd name="T2" fmla="*/ 818 w 881"/>
                <a:gd name="T3" fmla="*/ 107 h 1036"/>
                <a:gd name="T4" fmla="*/ 752 w 881"/>
                <a:gd name="T5" fmla="*/ 90 h 1036"/>
                <a:gd name="T6" fmla="*/ 731 w 881"/>
                <a:gd name="T7" fmla="*/ 178 h 1036"/>
                <a:gd name="T8" fmla="*/ 652 w 881"/>
                <a:gd name="T9" fmla="*/ 201 h 1036"/>
                <a:gd name="T10" fmla="*/ 603 w 881"/>
                <a:gd name="T11" fmla="*/ 160 h 1036"/>
                <a:gd name="T12" fmla="*/ 591 w 881"/>
                <a:gd name="T13" fmla="*/ 182 h 1036"/>
                <a:gd name="T14" fmla="*/ 566 w 881"/>
                <a:gd name="T15" fmla="*/ 184 h 1036"/>
                <a:gd name="T16" fmla="*/ 567 w 881"/>
                <a:gd name="T17" fmla="*/ 234 h 1036"/>
                <a:gd name="T18" fmla="*/ 512 w 881"/>
                <a:gd name="T19" fmla="*/ 226 h 1036"/>
                <a:gd name="T20" fmla="*/ 504 w 881"/>
                <a:gd name="T21" fmla="*/ 268 h 1036"/>
                <a:gd name="T22" fmla="*/ 481 w 881"/>
                <a:gd name="T23" fmla="*/ 259 h 1036"/>
                <a:gd name="T24" fmla="*/ 364 w 881"/>
                <a:gd name="T25" fmla="*/ 533 h 1036"/>
                <a:gd name="T26" fmla="*/ 379 w 881"/>
                <a:gd name="T27" fmla="*/ 584 h 1036"/>
                <a:gd name="T28" fmla="*/ 341 w 881"/>
                <a:gd name="T29" fmla="*/ 577 h 1036"/>
                <a:gd name="T30" fmla="*/ 298 w 881"/>
                <a:gd name="T31" fmla="*/ 642 h 1036"/>
                <a:gd name="T32" fmla="*/ 295 w 881"/>
                <a:gd name="T33" fmla="*/ 900 h 1036"/>
                <a:gd name="T34" fmla="*/ 269 w 881"/>
                <a:gd name="T35" fmla="*/ 918 h 1036"/>
                <a:gd name="T36" fmla="*/ 263 w 881"/>
                <a:gd name="T37" fmla="*/ 980 h 1036"/>
                <a:gd name="T38" fmla="*/ 236 w 881"/>
                <a:gd name="T39" fmla="*/ 980 h 1036"/>
                <a:gd name="T40" fmla="*/ 222 w 881"/>
                <a:gd name="T41" fmla="*/ 910 h 1036"/>
                <a:gd name="T42" fmla="*/ 210 w 881"/>
                <a:gd name="T43" fmla="*/ 910 h 1036"/>
                <a:gd name="T44" fmla="*/ 207 w 881"/>
                <a:gd name="T45" fmla="*/ 953 h 1036"/>
                <a:gd name="T46" fmla="*/ 103 w 881"/>
                <a:gd name="T47" fmla="*/ 1035 h 1036"/>
                <a:gd name="T48" fmla="*/ 62 w 881"/>
                <a:gd name="T49" fmla="*/ 1036 h 1036"/>
                <a:gd name="T50" fmla="*/ 0 w 881"/>
                <a:gd name="T51" fmla="*/ 983 h 1036"/>
                <a:gd name="T52" fmla="*/ 15 w 881"/>
                <a:gd name="T53" fmla="*/ 743 h 1036"/>
                <a:gd name="T54" fmla="*/ 57 w 881"/>
                <a:gd name="T55" fmla="*/ 680 h 1036"/>
                <a:gd name="T56" fmla="*/ 235 w 881"/>
                <a:gd name="T57" fmla="*/ 581 h 1036"/>
                <a:gd name="T58" fmla="*/ 467 w 881"/>
                <a:gd name="T59" fmla="*/ 233 h 1036"/>
                <a:gd name="T60" fmla="*/ 443 w 881"/>
                <a:gd name="T61" fmla="*/ 227 h 1036"/>
                <a:gd name="T62" fmla="*/ 357 w 881"/>
                <a:gd name="T63" fmla="*/ 276 h 1036"/>
                <a:gd name="T64" fmla="*/ 339 w 881"/>
                <a:gd name="T65" fmla="*/ 257 h 1036"/>
                <a:gd name="T66" fmla="*/ 415 w 881"/>
                <a:gd name="T67" fmla="*/ 225 h 1036"/>
                <a:gd name="T68" fmla="*/ 398 w 881"/>
                <a:gd name="T69" fmla="*/ 209 h 1036"/>
                <a:gd name="T70" fmla="*/ 450 w 881"/>
                <a:gd name="T71" fmla="*/ 161 h 1036"/>
                <a:gd name="T72" fmla="*/ 457 w 881"/>
                <a:gd name="T73" fmla="*/ 175 h 1036"/>
                <a:gd name="T74" fmla="*/ 440 w 881"/>
                <a:gd name="T75" fmla="*/ 191 h 1036"/>
                <a:gd name="T76" fmla="*/ 472 w 881"/>
                <a:gd name="T77" fmla="*/ 211 h 1036"/>
                <a:gd name="T78" fmla="*/ 495 w 881"/>
                <a:gd name="T79" fmla="*/ 179 h 1036"/>
                <a:gd name="T80" fmla="*/ 476 w 881"/>
                <a:gd name="T81" fmla="*/ 171 h 1036"/>
                <a:gd name="T82" fmla="*/ 477 w 881"/>
                <a:gd name="T83" fmla="*/ 149 h 1036"/>
                <a:gd name="T84" fmla="*/ 546 w 881"/>
                <a:gd name="T85" fmla="*/ 81 h 1036"/>
                <a:gd name="T86" fmla="*/ 580 w 881"/>
                <a:gd name="T87" fmla="*/ 110 h 1036"/>
                <a:gd name="T88" fmla="*/ 702 w 881"/>
                <a:gd name="T89" fmla="*/ 2 h 1036"/>
                <a:gd name="T90" fmla="*/ 722 w 881"/>
                <a:gd name="T91" fmla="*/ 5 h 1036"/>
                <a:gd name="T92" fmla="*/ 693 w 881"/>
                <a:gd name="T93" fmla="*/ 80 h 1036"/>
                <a:gd name="T94" fmla="*/ 730 w 881"/>
                <a:gd name="T95" fmla="*/ 19 h 1036"/>
                <a:gd name="T96" fmla="*/ 732 w 881"/>
                <a:gd name="T97" fmla="*/ 59 h 1036"/>
                <a:gd name="T98" fmla="*/ 750 w 881"/>
                <a:gd name="T99" fmla="*/ 0 h 1036"/>
                <a:gd name="T100" fmla="*/ 854 w 881"/>
                <a:gd name="T101" fmla="*/ 39 h 1036"/>
                <a:gd name="T102" fmla="*/ 843 w 881"/>
                <a:gd name="T103" fmla="*/ 65 h 1036"/>
                <a:gd name="T104" fmla="*/ 801 w 881"/>
                <a:gd name="T105" fmla="*/ 69 h 1036"/>
                <a:gd name="T106" fmla="*/ 837 w 881"/>
                <a:gd name="T107" fmla="*/ 87 h 1036"/>
                <a:gd name="T108" fmla="*/ 881 w 881"/>
                <a:gd name="T109" fmla="*/ 94 h 1036"/>
                <a:gd name="T110" fmla="*/ 815 w 881"/>
                <a:gd name="T111" fmla="*/ 16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1" h="1036">
                  <a:moveTo>
                    <a:pt x="815" y="160"/>
                  </a:moveTo>
                  <a:cubicBezTo>
                    <a:pt x="818" y="107"/>
                    <a:pt x="818" y="107"/>
                    <a:pt x="818" y="107"/>
                  </a:cubicBezTo>
                  <a:cubicBezTo>
                    <a:pt x="752" y="90"/>
                    <a:pt x="752" y="90"/>
                    <a:pt x="752" y="90"/>
                  </a:cubicBezTo>
                  <a:cubicBezTo>
                    <a:pt x="731" y="178"/>
                    <a:pt x="731" y="178"/>
                    <a:pt x="731" y="178"/>
                  </a:cubicBezTo>
                  <a:cubicBezTo>
                    <a:pt x="652" y="201"/>
                    <a:pt x="652" y="201"/>
                    <a:pt x="652" y="201"/>
                  </a:cubicBezTo>
                  <a:cubicBezTo>
                    <a:pt x="603" y="160"/>
                    <a:pt x="603" y="160"/>
                    <a:pt x="603" y="160"/>
                  </a:cubicBezTo>
                  <a:cubicBezTo>
                    <a:pt x="591" y="182"/>
                    <a:pt x="591" y="182"/>
                    <a:pt x="591" y="182"/>
                  </a:cubicBezTo>
                  <a:cubicBezTo>
                    <a:pt x="566" y="184"/>
                    <a:pt x="566" y="184"/>
                    <a:pt x="566" y="184"/>
                  </a:cubicBezTo>
                  <a:cubicBezTo>
                    <a:pt x="567" y="234"/>
                    <a:pt x="567" y="234"/>
                    <a:pt x="567" y="234"/>
                  </a:cubicBezTo>
                  <a:cubicBezTo>
                    <a:pt x="512" y="226"/>
                    <a:pt x="512" y="226"/>
                    <a:pt x="512" y="226"/>
                  </a:cubicBezTo>
                  <a:cubicBezTo>
                    <a:pt x="504" y="268"/>
                    <a:pt x="504" y="268"/>
                    <a:pt x="504" y="268"/>
                  </a:cubicBezTo>
                  <a:cubicBezTo>
                    <a:pt x="481" y="259"/>
                    <a:pt x="481" y="259"/>
                    <a:pt x="481" y="259"/>
                  </a:cubicBezTo>
                  <a:cubicBezTo>
                    <a:pt x="364" y="533"/>
                    <a:pt x="364" y="533"/>
                    <a:pt x="364" y="533"/>
                  </a:cubicBezTo>
                  <a:cubicBezTo>
                    <a:pt x="379" y="584"/>
                    <a:pt x="379" y="584"/>
                    <a:pt x="379" y="584"/>
                  </a:cubicBezTo>
                  <a:cubicBezTo>
                    <a:pt x="341" y="577"/>
                    <a:pt x="341" y="577"/>
                    <a:pt x="341" y="577"/>
                  </a:cubicBezTo>
                  <a:cubicBezTo>
                    <a:pt x="298" y="642"/>
                    <a:pt x="298" y="642"/>
                    <a:pt x="298" y="642"/>
                  </a:cubicBezTo>
                  <a:cubicBezTo>
                    <a:pt x="295" y="900"/>
                    <a:pt x="295" y="900"/>
                    <a:pt x="295" y="900"/>
                  </a:cubicBezTo>
                  <a:cubicBezTo>
                    <a:pt x="269" y="918"/>
                    <a:pt x="269" y="918"/>
                    <a:pt x="269" y="918"/>
                  </a:cubicBezTo>
                  <a:cubicBezTo>
                    <a:pt x="263" y="980"/>
                    <a:pt x="263" y="980"/>
                    <a:pt x="263" y="980"/>
                  </a:cubicBezTo>
                  <a:cubicBezTo>
                    <a:pt x="236" y="980"/>
                    <a:pt x="236" y="980"/>
                    <a:pt x="236" y="980"/>
                  </a:cubicBezTo>
                  <a:cubicBezTo>
                    <a:pt x="222" y="910"/>
                    <a:pt x="222" y="910"/>
                    <a:pt x="222" y="910"/>
                  </a:cubicBezTo>
                  <a:cubicBezTo>
                    <a:pt x="210" y="910"/>
                    <a:pt x="210" y="910"/>
                    <a:pt x="210" y="910"/>
                  </a:cubicBezTo>
                  <a:cubicBezTo>
                    <a:pt x="207" y="953"/>
                    <a:pt x="207" y="953"/>
                    <a:pt x="207" y="953"/>
                  </a:cubicBezTo>
                  <a:cubicBezTo>
                    <a:pt x="103" y="1035"/>
                    <a:pt x="103" y="1035"/>
                    <a:pt x="103" y="1035"/>
                  </a:cubicBezTo>
                  <a:cubicBezTo>
                    <a:pt x="62" y="1036"/>
                    <a:pt x="62" y="1036"/>
                    <a:pt x="62" y="1036"/>
                  </a:cubicBezTo>
                  <a:cubicBezTo>
                    <a:pt x="0" y="983"/>
                    <a:pt x="0" y="983"/>
                    <a:pt x="0" y="983"/>
                  </a:cubicBezTo>
                  <a:cubicBezTo>
                    <a:pt x="15" y="743"/>
                    <a:pt x="15" y="743"/>
                    <a:pt x="15" y="743"/>
                  </a:cubicBezTo>
                  <a:cubicBezTo>
                    <a:pt x="57" y="680"/>
                    <a:pt x="57" y="680"/>
                    <a:pt x="57" y="680"/>
                  </a:cubicBezTo>
                  <a:cubicBezTo>
                    <a:pt x="235" y="581"/>
                    <a:pt x="235" y="581"/>
                    <a:pt x="235" y="581"/>
                  </a:cubicBezTo>
                  <a:cubicBezTo>
                    <a:pt x="467" y="233"/>
                    <a:pt x="467" y="233"/>
                    <a:pt x="467" y="233"/>
                  </a:cubicBezTo>
                  <a:cubicBezTo>
                    <a:pt x="443" y="227"/>
                    <a:pt x="443" y="227"/>
                    <a:pt x="443" y="227"/>
                  </a:cubicBezTo>
                  <a:cubicBezTo>
                    <a:pt x="357" y="276"/>
                    <a:pt x="357" y="276"/>
                    <a:pt x="357" y="276"/>
                  </a:cubicBezTo>
                  <a:cubicBezTo>
                    <a:pt x="339" y="257"/>
                    <a:pt x="339" y="257"/>
                    <a:pt x="339" y="257"/>
                  </a:cubicBezTo>
                  <a:cubicBezTo>
                    <a:pt x="415" y="225"/>
                    <a:pt x="415" y="225"/>
                    <a:pt x="415" y="225"/>
                  </a:cubicBezTo>
                  <a:cubicBezTo>
                    <a:pt x="398" y="209"/>
                    <a:pt x="398" y="209"/>
                    <a:pt x="398" y="209"/>
                  </a:cubicBezTo>
                  <a:cubicBezTo>
                    <a:pt x="450" y="161"/>
                    <a:pt x="450" y="161"/>
                    <a:pt x="450" y="161"/>
                  </a:cubicBezTo>
                  <a:cubicBezTo>
                    <a:pt x="457" y="175"/>
                    <a:pt x="457" y="175"/>
                    <a:pt x="457" y="175"/>
                  </a:cubicBezTo>
                  <a:cubicBezTo>
                    <a:pt x="440" y="191"/>
                    <a:pt x="440" y="191"/>
                    <a:pt x="440" y="191"/>
                  </a:cubicBezTo>
                  <a:cubicBezTo>
                    <a:pt x="472" y="211"/>
                    <a:pt x="472" y="211"/>
                    <a:pt x="472" y="211"/>
                  </a:cubicBezTo>
                  <a:cubicBezTo>
                    <a:pt x="495" y="179"/>
                    <a:pt x="495" y="179"/>
                    <a:pt x="495" y="179"/>
                  </a:cubicBezTo>
                  <a:cubicBezTo>
                    <a:pt x="476" y="171"/>
                    <a:pt x="476" y="171"/>
                    <a:pt x="476" y="171"/>
                  </a:cubicBezTo>
                  <a:cubicBezTo>
                    <a:pt x="477" y="149"/>
                    <a:pt x="477" y="149"/>
                    <a:pt x="477" y="149"/>
                  </a:cubicBezTo>
                  <a:cubicBezTo>
                    <a:pt x="546" y="81"/>
                    <a:pt x="546" y="81"/>
                    <a:pt x="546" y="81"/>
                  </a:cubicBezTo>
                  <a:cubicBezTo>
                    <a:pt x="580" y="110"/>
                    <a:pt x="580" y="110"/>
                    <a:pt x="580" y="110"/>
                  </a:cubicBezTo>
                  <a:cubicBezTo>
                    <a:pt x="702" y="2"/>
                    <a:pt x="702" y="2"/>
                    <a:pt x="702" y="2"/>
                  </a:cubicBezTo>
                  <a:cubicBezTo>
                    <a:pt x="722" y="5"/>
                    <a:pt x="722" y="5"/>
                    <a:pt x="722" y="5"/>
                  </a:cubicBezTo>
                  <a:cubicBezTo>
                    <a:pt x="693" y="80"/>
                    <a:pt x="693" y="80"/>
                    <a:pt x="693" y="80"/>
                  </a:cubicBezTo>
                  <a:cubicBezTo>
                    <a:pt x="730" y="19"/>
                    <a:pt x="730" y="19"/>
                    <a:pt x="730" y="19"/>
                  </a:cubicBezTo>
                  <a:cubicBezTo>
                    <a:pt x="732" y="59"/>
                    <a:pt x="732" y="59"/>
                    <a:pt x="732" y="59"/>
                  </a:cubicBezTo>
                  <a:cubicBezTo>
                    <a:pt x="732" y="59"/>
                    <a:pt x="750" y="1"/>
                    <a:pt x="750" y="0"/>
                  </a:cubicBezTo>
                  <a:cubicBezTo>
                    <a:pt x="751" y="0"/>
                    <a:pt x="854" y="39"/>
                    <a:pt x="854" y="39"/>
                  </a:cubicBezTo>
                  <a:cubicBezTo>
                    <a:pt x="843" y="65"/>
                    <a:pt x="843" y="65"/>
                    <a:pt x="843" y="65"/>
                  </a:cubicBezTo>
                  <a:cubicBezTo>
                    <a:pt x="801" y="69"/>
                    <a:pt x="801" y="69"/>
                    <a:pt x="801" y="69"/>
                  </a:cubicBezTo>
                  <a:cubicBezTo>
                    <a:pt x="837" y="87"/>
                    <a:pt x="837" y="87"/>
                    <a:pt x="837" y="87"/>
                  </a:cubicBezTo>
                  <a:cubicBezTo>
                    <a:pt x="881" y="94"/>
                    <a:pt x="881" y="94"/>
                    <a:pt x="881" y="94"/>
                  </a:cubicBezTo>
                  <a:lnTo>
                    <a:pt x="815" y="16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7" name="Freeform 148">
              <a:extLst>
                <a:ext uri="{FF2B5EF4-FFF2-40B4-BE49-F238E27FC236}">
                  <a16:creationId xmlns:a16="http://schemas.microsoft.com/office/drawing/2014/main" id="{57C8FEBF-D5F2-497B-9A5F-6F2BD4A756EF}"/>
                </a:ext>
              </a:extLst>
            </p:cNvPr>
            <p:cNvSpPr>
              <a:spLocks/>
            </p:cNvSpPr>
            <p:nvPr/>
          </p:nvSpPr>
          <p:spPr bwMode="auto">
            <a:xfrm>
              <a:off x="6762" y="3301"/>
              <a:ext cx="167" cy="127"/>
            </a:xfrm>
            <a:custGeom>
              <a:avLst/>
              <a:gdLst>
                <a:gd name="T0" fmla="*/ 122 w 167"/>
                <a:gd name="T1" fmla="*/ 53 h 127"/>
                <a:gd name="T2" fmla="*/ 137 w 167"/>
                <a:gd name="T3" fmla="*/ 75 h 127"/>
                <a:gd name="T4" fmla="*/ 110 w 167"/>
                <a:gd name="T5" fmla="*/ 86 h 127"/>
                <a:gd name="T6" fmla="*/ 61 w 167"/>
                <a:gd name="T7" fmla="*/ 127 h 127"/>
                <a:gd name="T8" fmla="*/ 14 w 167"/>
                <a:gd name="T9" fmla="*/ 126 h 127"/>
                <a:gd name="T10" fmla="*/ 0 w 167"/>
                <a:gd name="T11" fmla="*/ 93 h 127"/>
                <a:gd name="T12" fmla="*/ 44 w 167"/>
                <a:gd name="T13" fmla="*/ 79 h 127"/>
                <a:gd name="T14" fmla="*/ 45 w 167"/>
                <a:gd name="T15" fmla="*/ 62 h 127"/>
                <a:gd name="T16" fmla="*/ 107 w 167"/>
                <a:gd name="T17" fmla="*/ 42 h 127"/>
                <a:gd name="T18" fmla="*/ 167 w 167"/>
                <a:gd name="T19" fmla="*/ 0 h 127"/>
                <a:gd name="T20" fmla="*/ 122 w 167"/>
                <a:gd name="T21" fmla="*/ 5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127">
                  <a:moveTo>
                    <a:pt x="122" y="53"/>
                  </a:moveTo>
                  <a:lnTo>
                    <a:pt x="137" y="75"/>
                  </a:lnTo>
                  <a:lnTo>
                    <a:pt x="110" y="86"/>
                  </a:lnTo>
                  <a:lnTo>
                    <a:pt x="61" y="127"/>
                  </a:lnTo>
                  <a:lnTo>
                    <a:pt x="14" y="126"/>
                  </a:lnTo>
                  <a:lnTo>
                    <a:pt x="0" y="93"/>
                  </a:lnTo>
                  <a:lnTo>
                    <a:pt x="44" y="79"/>
                  </a:lnTo>
                  <a:lnTo>
                    <a:pt x="45" y="62"/>
                  </a:lnTo>
                  <a:lnTo>
                    <a:pt x="107" y="42"/>
                  </a:lnTo>
                  <a:lnTo>
                    <a:pt x="167" y="0"/>
                  </a:lnTo>
                  <a:lnTo>
                    <a:pt x="122" y="5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8" name="Freeform 149">
              <a:extLst>
                <a:ext uri="{FF2B5EF4-FFF2-40B4-BE49-F238E27FC236}">
                  <a16:creationId xmlns:a16="http://schemas.microsoft.com/office/drawing/2014/main" id="{2EFCD7BF-C902-4328-8A1A-563D96F83E3E}"/>
                </a:ext>
              </a:extLst>
            </p:cNvPr>
            <p:cNvSpPr>
              <a:spLocks/>
            </p:cNvSpPr>
            <p:nvPr/>
          </p:nvSpPr>
          <p:spPr bwMode="auto">
            <a:xfrm>
              <a:off x="6223" y="2580"/>
              <a:ext cx="1436" cy="721"/>
            </a:xfrm>
            <a:custGeom>
              <a:avLst/>
              <a:gdLst>
                <a:gd name="T0" fmla="*/ 1157 w 1185"/>
                <a:gd name="T1" fmla="*/ 298 h 595"/>
                <a:gd name="T2" fmla="*/ 1154 w 1185"/>
                <a:gd name="T3" fmla="*/ 277 h 595"/>
                <a:gd name="T4" fmla="*/ 1131 w 1185"/>
                <a:gd name="T5" fmla="*/ 278 h 595"/>
                <a:gd name="T6" fmla="*/ 1056 w 1185"/>
                <a:gd name="T7" fmla="*/ 300 h 595"/>
                <a:gd name="T8" fmla="*/ 1044 w 1185"/>
                <a:gd name="T9" fmla="*/ 322 h 595"/>
                <a:gd name="T10" fmla="*/ 1025 w 1185"/>
                <a:gd name="T11" fmla="*/ 322 h 595"/>
                <a:gd name="T12" fmla="*/ 888 w 1185"/>
                <a:gd name="T13" fmla="*/ 407 h 595"/>
                <a:gd name="T14" fmla="*/ 822 w 1185"/>
                <a:gd name="T15" fmla="*/ 426 h 595"/>
                <a:gd name="T16" fmla="*/ 791 w 1185"/>
                <a:gd name="T17" fmla="*/ 417 h 595"/>
                <a:gd name="T18" fmla="*/ 716 w 1185"/>
                <a:gd name="T19" fmla="*/ 453 h 595"/>
                <a:gd name="T20" fmla="*/ 701 w 1185"/>
                <a:gd name="T21" fmla="*/ 488 h 595"/>
                <a:gd name="T22" fmla="*/ 660 w 1185"/>
                <a:gd name="T23" fmla="*/ 534 h 595"/>
                <a:gd name="T24" fmla="*/ 647 w 1185"/>
                <a:gd name="T25" fmla="*/ 500 h 595"/>
                <a:gd name="T26" fmla="*/ 651 w 1185"/>
                <a:gd name="T27" fmla="*/ 451 h 595"/>
                <a:gd name="T28" fmla="*/ 567 w 1185"/>
                <a:gd name="T29" fmla="*/ 477 h 595"/>
                <a:gd name="T30" fmla="*/ 459 w 1185"/>
                <a:gd name="T31" fmla="*/ 566 h 595"/>
                <a:gd name="T32" fmla="*/ 408 w 1185"/>
                <a:gd name="T33" fmla="*/ 538 h 595"/>
                <a:gd name="T34" fmla="*/ 313 w 1185"/>
                <a:gd name="T35" fmla="*/ 525 h 595"/>
                <a:gd name="T36" fmla="*/ 258 w 1185"/>
                <a:gd name="T37" fmla="*/ 595 h 595"/>
                <a:gd name="T38" fmla="*/ 215 w 1185"/>
                <a:gd name="T39" fmla="*/ 561 h 595"/>
                <a:gd name="T40" fmla="*/ 159 w 1185"/>
                <a:gd name="T41" fmla="*/ 568 h 595"/>
                <a:gd name="T42" fmla="*/ 152 w 1185"/>
                <a:gd name="T43" fmla="*/ 556 h 595"/>
                <a:gd name="T44" fmla="*/ 106 w 1185"/>
                <a:gd name="T45" fmla="*/ 564 h 595"/>
                <a:gd name="T46" fmla="*/ 143 w 1185"/>
                <a:gd name="T47" fmla="*/ 550 h 595"/>
                <a:gd name="T48" fmla="*/ 98 w 1185"/>
                <a:gd name="T49" fmla="*/ 549 h 595"/>
                <a:gd name="T50" fmla="*/ 115 w 1185"/>
                <a:gd name="T51" fmla="*/ 526 h 595"/>
                <a:gd name="T52" fmla="*/ 48 w 1185"/>
                <a:gd name="T53" fmla="*/ 496 h 595"/>
                <a:gd name="T54" fmla="*/ 75 w 1185"/>
                <a:gd name="T55" fmla="*/ 489 h 595"/>
                <a:gd name="T56" fmla="*/ 87 w 1185"/>
                <a:gd name="T57" fmla="*/ 469 h 595"/>
                <a:gd name="T58" fmla="*/ 61 w 1185"/>
                <a:gd name="T59" fmla="*/ 465 h 595"/>
                <a:gd name="T60" fmla="*/ 45 w 1185"/>
                <a:gd name="T61" fmla="*/ 461 h 595"/>
                <a:gd name="T62" fmla="*/ 33 w 1185"/>
                <a:gd name="T63" fmla="*/ 442 h 595"/>
                <a:gd name="T64" fmla="*/ 32 w 1185"/>
                <a:gd name="T65" fmla="*/ 419 h 595"/>
                <a:gd name="T66" fmla="*/ 59 w 1185"/>
                <a:gd name="T67" fmla="*/ 430 h 595"/>
                <a:gd name="T68" fmla="*/ 66 w 1185"/>
                <a:gd name="T69" fmla="*/ 401 h 595"/>
                <a:gd name="T70" fmla="*/ 52 w 1185"/>
                <a:gd name="T71" fmla="*/ 394 h 595"/>
                <a:gd name="T72" fmla="*/ 54 w 1185"/>
                <a:gd name="T73" fmla="*/ 346 h 595"/>
                <a:gd name="T74" fmla="*/ 6 w 1185"/>
                <a:gd name="T75" fmla="*/ 317 h 595"/>
                <a:gd name="T76" fmla="*/ 65 w 1185"/>
                <a:gd name="T77" fmla="*/ 272 h 595"/>
                <a:gd name="T78" fmla="*/ 107 w 1185"/>
                <a:gd name="T79" fmla="*/ 272 h 595"/>
                <a:gd name="T80" fmla="*/ 181 w 1185"/>
                <a:gd name="T81" fmla="*/ 253 h 595"/>
                <a:gd name="T82" fmla="*/ 161 w 1185"/>
                <a:gd name="T83" fmla="*/ 248 h 595"/>
                <a:gd name="T84" fmla="*/ 190 w 1185"/>
                <a:gd name="T85" fmla="*/ 227 h 595"/>
                <a:gd name="T86" fmla="*/ 183 w 1185"/>
                <a:gd name="T87" fmla="*/ 217 h 595"/>
                <a:gd name="T88" fmla="*/ 175 w 1185"/>
                <a:gd name="T89" fmla="*/ 217 h 595"/>
                <a:gd name="T90" fmla="*/ 181 w 1185"/>
                <a:gd name="T91" fmla="*/ 193 h 595"/>
                <a:gd name="T92" fmla="*/ 302 w 1185"/>
                <a:gd name="T93" fmla="*/ 182 h 595"/>
                <a:gd name="T94" fmla="*/ 415 w 1185"/>
                <a:gd name="T95" fmla="*/ 85 h 595"/>
                <a:gd name="T96" fmla="*/ 507 w 1185"/>
                <a:gd name="T97" fmla="*/ 58 h 595"/>
                <a:gd name="T98" fmla="*/ 516 w 1185"/>
                <a:gd name="T99" fmla="*/ 71 h 595"/>
                <a:gd name="T100" fmla="*/ 573 w 1185"/>
                <a:gd name="T101" fmla="*/ 72 h 595"/>
                <a:gd name="T102" fmla="*/ 581 w 1185"/>
                <a:gd name="T103" fmla="*/ 91 h 595"/>
                <a:gd name="T104" fmla="*/ 615 w 1185"/>
                <a:gd name="T105" fmla="*/ 96 h 595"/>
                <a:gd name="T106" fmla="*/ 644 w 1185"/>
                <a:gd name="T107" fmla="*/ 102 h 595"/>
                <a:gd name="T108" fmla="*/ 788 w 1185"/>
                <a:gd name="T109" fmla="*/ 69 h 595"/>
                <a:gd name="T110" fmla="*/ 884 w 1185"/>
                <a:gd name="T111" fmla="*/ 25 h 595"/>
                <a:gd name="T112" fmla="*/ 953 w 1185"/>
                <a:gd name="T113" fmla="*/ 0 h 595"/>
                <a:gd name="T114" fmla="*/ 1028 w 1185"/>
                <a:gd name="T115" fmla="*/ 7 h 595"/>
                <a:gd name="T116" fmla="*/ 1110 w 1185"/>
                <a:gd name="T117" fmla="*/ 69 h 595"/>
                <a:gd name="T118" fmla="*/ 1089 w 1185"/>
                <a:gd name="T119" fmla="*/ 116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595">
                  <a:moveTo>
                    <a:pt x="1185" y="269"/>
                  </a:moveTo>
                  <a:cubicBezTo>
                    <a:pt x="1157" y="298"/>
                    <a:pt x="1157" y="298"/>
                    <a:pt x="1157" y="298"/>
                  </a:cubicBezTo>
                  <a:cubicBezTo>
                    <a:pt x="1148" y="290"/>
                    <a:pt x="1148" y="290"/>
                    <a:pt x="1148" y="290"/>
                  </a:cubicBezTo>
                  <a:cubicBezTo>
                    <a:pt x="1154" y="277"/>
                    <a:pt x="1154" y="277"/>
                    <a:pt x="1154" y="277"/>
                  </a:cubicBezTo>
                  <a:cubicBezTo>
                    <a:pt x="1144" y="272"/>
                    <a:pt x="1144" y="272"/>
                    <a:pt x="1144" y="272"/>
                  </a:cubicBezTo>
                  <a:cubicBezTo>
                    <a:pt x="1131" y="278"/>
                    <a:pt x="1131" y="278"/>
                    <a:pt x="1131" y="278"/>
                  </a:cubicBezTo>
                  <a:cubicBezTo>
                    <a:pt x="1131" y="285"/>
                    <a:pt x="1131" y="285"/>
                    <a:pt x="1131" y="285"/>
                  </a:cubicBezTo>
                  <a:cubicBezTo>
                    <a:pt x="1056" y="300"/>
                    <a:pt x="1056" y="300"/>
                    <a:pt x="1056" y="300"/>
                  </a:cubicBezTo>
                  <a:cubicBezTo>
                    <a:pt x="1055" y="320"/>
                    <a:pt x="1055" y="320"/>
                    <a:pt x="1055" y="320"/>
                  </a:cubicBezTo>
                  <a:cubicBezTo>
                    <a:pt x="1044" y="322"/>
                    <a:pt x="1044" y="322"/>
                    <a:pt x="1044" y="322"/>
                  </a:cubicBezTo>
                  <a:cubicBezTo>
                    <a:pt x="1032" y="312"/>
                    <a:pt x="1032" y="312"/>
                    <a:pt x="1032" y="312"/>
                  </a:cubicBezTo>
                  <a:cubicBezTo>
                    <a:pt x="1025" y="322"/>
                    <a:pt x="1025" y="322"/>
                    <a:pt x="1025" y="322"/>
                  </a:cubicBezTo>
                  <a:cubicBezTo>
                    <a:pt x="945" y="357"/>
                    <a:pt x="945" y="357"/>
                    <a:pt x="945" y="357"/>
                  </a:cubicBezTo>
                  <a:cubicBezTo>
                    <a:pt x="888" y="407"/>
                    <a:pt x="888" y="407"/>
                    <a:pt x="888" y="407"/>
                  </a:cubicBezTo>
                  <a:cubicBezTo>
                    <a:pt x="851" y="423"/>
                    <a:pt x="851" y="423"/>
                    <a:pt x="851" y="423"/>
                  </a:cubicBezTo>
                  <a:cubicBezTo>
                    <a:pt x="822" y="426"/>
                    <a:pt x="822" y="426"/>
                    <a:pt x="822" y="426"/>
                  </a:cubicBezTo>
                  <a:cubicBezTo>
                    <a:pt x="813" y="417"/>
                    <a:pt x="813" y="417"/>
                    <a:pt x="813" y="417"/>
                  </a:cubicBezTo>
                  <a:cubicBezTo>
                    <a:pt x="791" y="417"/>
                    <a:pt x="791" y="417"/>
                    <a:pt x="791" y="417"/>
                  </a:cubicBezTo>
                  <a:cubicBezTo>
                    <a:pt x="719" y="458"/>
                    <a:pt x="719" y="458"/>
                    <a:pt x="719" y="458"/>
                  </a:cubicBezTo>
                  <a:cubicBezTo>
                    <a:pt x="716" y="453"/>
                    <a:pt x="716" y="453"/>
                    <a:pt x="716" y="453"/>
                  </a:cubicBezTo>
                  <a:cubicBezTo>
                    <a:pt x="696" y="457"/>
                    <a:pt x="696" y="457"/>
                    <a:pt x="696" y="457"/>
                  </a:cubicBezTo>
                  <a:cubicBezTo>
                    <a:pt x="701" y="488"/>
                    <a:pt x="701" y="488"/>
                    <a:pt x="701" y="488"/>
                  </a:cubicBezTo>
                  <a:cubicBezTo>
                    <a:pt x="678" y="536"/>
                    <a:pt x="678" y="536"/>
                    <a:pt x="678" y="536"/>
                  </a:cubicBezTo>
                  <a:cubicBezTo>
                    <a:pt x="660" y="534"/>
                    <a:pt x="660" y="534"/>
                    <a:pt x="660" y="534"/>
                  </a:cubicBezTo>
                  <a:cubicBezTo>
                    <a:pt x="663" y="524"/>
                    <a:pt x="663" y="524"/>
                    <a:pt x="663" y="524"/>
                  </a:cubicBezTo>
                  <a:cubicBezTo>
                    <a:pt x="647" y="500"/>
                    <a:pt x="647" y="500"/>
                    <a:pt x="647" y="500"/>
                  </a:cubicBezTo>
                  <a:cubicBezTo>
                    <a:pt x="667" y="472"/>
                    <a:pt x="667" y="472"/>
                    <a:pt x="667" y="472"/>
                  </a:cubicBezTo>
                  <a:cubicBezTo>
                    <a:pt x="651" y="451"/>
                    <a:pt x="651" y="451"/>
                    <a:pt x="651" y="451"/>
                  </a:cubicBezTo>
                  <a:cubicBezTo>
                    <a:pt x="613" y="490"/>
                    <a:pt x="613" y="490"/>
                    <a:pt x="613" y="490"/>
                  </a:cubicBezTo>
                  <a:cubicBezTo>
                    <a:pt x="567" y="477"/>
                    <a:pt x="567" y="477"/>
                    <a:pt x="567" y="477"/>
                  </a:cubicBezTo>
                  <a:cubicBezTo>
                    <a:pt x="537" y="526"/>
                    <a:pt x="537" y="526"/>
                    <a:pt x="537" y="526"/>
                  </a:cubicBezTo>
                  <a:cubicBezTo>
                    <a:pt x="459" y="566"/>
                    <a:pt x="459" y="566"/>
                    <a:pt x="459" y="566"/>
                  </a:cubicBezTo>
                  <a:cubicBezTo>
                    <a:pt x="431" y="563"/>
                    <a:pt x="431" y="563"/>
                    <a:pt x="431" y="563"/>
                  </a:cubicBezTo>
                  <a:cubicBezTo>
                    <a:pt x="408" y="538"/>
                    <a:pt x="408" y="538"/>
                    <a:pt x="408" y="538"/>
                  </a:cubicBezTo>
                  <a:cubicBezTo>
                    <a:pt x="357" y="522"/>
                    <a:pt x="357" y="522"/>
                    <a:pt x="357" y="522"/>
                  </a:cubicBezTo>
                  <a:cubicBezTo>
                    <a:pt x="313" y="525"/>
                    <a:pt x="313" y="525"/>
                    <a:pt x="313" y="525"/>
                  </a:cubicBezTo>
                  <a:cubicBezTo>
                    <a:pt x="309" y="571"/>
                    <a:pt x="309" y="571"/>
                    <a:pt x="309" y="571"/>
                  </a:cubicBezTo>
                  <a:cubicBezTo>
                    <a:pt x="258" y="595"/>
                    <a:pt x="258" y="595"/>
                    <a:pt x="258" y="595"/>
                  </a:cubicBezTo>
                  <a:cubicBezTo>
                    <a:pt x="224" y="583"/>
                    <a:pt x="224" y="583"/>
                    <a:pt x="224" y="583"/>
                  </a:cubicBezTo>
                  <a:cubicBezTo>
                    <a:pt x="215" y="561"/>
                    <a:pt x="215" y="561"/>
                    <a:pt x="215" y="561"/>
                  </a:cubicBezTo>
                  <a:cubicBezTo>
                    <a:pt x="173" y="550"/>
                    <a:pt x="173" y="550"/>
                    <a:pt x="173" y="550"/>
                  </a:cubicBezTo>
                  <a:cubicBezTo>
                    <a:pt x="159" y="568"/>
                    <a:pt x="159" y="568"/>
                    <a:pt x="159" y="568"/>
                  </a:cubicBezTo>
                  <a:cubicBezTo>
                    <a:pt x="145" y="571"/>
                    <a:pt x="145" y="571"/>
                    <a:pt x="145" y="571"/>
                  </a:cubicBezTo>
                  <a:cubicBezTo>
                    <a:pt x="152" y="556"/>
                    <a:pt x="152" y="556"/>
                    <a:pt x="152" y="556"/>
                  </a:cubicBezTo>
                  <a:cubicBezTo>
                    <a:pt x="120" y="571"/>
                    <a:pt x="120" y="571"/>
                    <a:pt x="120" y="571"/>
                  </a:cubicBezTo>
                  <a:cubicBezTo>
                    <a:pt x="106" y="564"/>
                    <a:pt x="106" y="564"/>
                    <a:pt x="106" y="564"/>
                  </a:cubicBezTo>
                  <a:cubicBezTo>
                    <a:pt x="137" y="557"/>
                    <a:pt x="137" y="557"/>
                    <a:pt x="137" y="557"/>
                  </a:cubicBezTo>
                  <a:cubicBezTo>
                    <a:pt x="143" y="550"/>
                    <a:pt x="143" y="550"/>
                    <a:pt x="143" y="550"/>
                  </a:cubicBezTo>
                  <a:cubicBezTo>
                    <a:pt x="160" y="534"/>
                    <a:pt x="160" y="534"/>
                    <a:pt x="160" y="534"/>
                  </a:cubicBezTo>
                  <a:cubicBezTo>
                    <a:pt x="98" y="549"/>
                    <a:pt x="98" y="549"/>
                    <a:pt x="98" y="549"/>
                  </a:cubicBezTo>
                  <a:cubicBezTo>
                    <a:pt x="88" y="542"/>
                    <a:pt x="88" y="542"/>
                    <a:pt x="88" y="542"/>
                  </a:cubicBezTo>
                  <a:cubicBezTo>
                    <a:pt x="115" y="526"/>
                    <a:pt x="115" y="526"/>
                    <a:pt x="115" y="526"/>
                  </a:cubicBezTo>
                  <a:cubicBezTo>
                    <a:pt x="83" y="498"/>
                    <a:pt x="83" y="498"/>
                    <a:pt x="83" y="498"/>
                  </a:cubicBezTo>
                  <a:cubicBezTo>
                    <a:pt x="48" y="496"/>
                    <a:pt x="48" y="496"/>
                    <a:pt x="48" y="496"/>
                  </a:cubicBezTo>
                  <a:cubicBezTo>
                    <a:pt x="48" y="484"/>
                    <a:pt x="48" y="484"/>
                    <a:pt x="48" y="484"/>
                  </a:cubicBezTo>
                  <a:cubicBezTo>
                    <a:pt x="75" y="489"/>
                    <a:pt x="75" y="489"/>
                    <a:pt x="75" y="489"/>
                  </a:cubicBezTo>
                  <a:cubicBezTo>
                    <a:pt x="86" y="487"/>
                    <a:pt x="86" y="487"/>
                    <a:pt x="86" y="487"/>
                  </a:cubicBezTo>
                  <a:cubicBezTo>
                    <a:pt x="87" y="469"/>
                    <a:pt x="87" y="469"/>
                    <a:pt x="87" y="469"/>
                  </a:cubicBezTo>
                  <a:cubicBezTo>
                    <a:pt x="69" y="462"/>
                    <a:pt x="69" y="462"/>
                    <a:pt x="69" y="462"/>
                  </a:cubicBezTo>
                  <a:cubicBezTo>
                    <a:pt x="61" y="465"/>
                    <a:pt x="61" y="465"/>
                    <a:pt x="61" y="465"/>
                  </a:cubicBezTo>
                  <a:cubicBezTo>
                    <a:pt x="53" y="454"/>
                    <a:pt x="53" y="454"/>
                    <a:pt x="53" y="454"/>
                  </a:cubicBezTo>
                  <a:cubicBezTo>
                    <a:pt x="45" y="461"/>
                    <a:pt x="45" y="461"/>
                    <a:pt x="45" y="461"/>
                  </a:cubicBezTo>
                  <a:cubicBezTo>
                    <a:pt x="20" y="451"/>
                    <a:pt x="20" y="451"/>
                    <a:pt x="20" y="451"/>
                  </a:cubicBezTo>
                  <a:cubicBezTo>
                    <a:pt x="33" y="442"/>
                    <a:pt x="33" y="442"/>
                    <a:pt x="33" y="442"/>
                  </a:cubicBezTo>
                  <a:cubicBezTo>
                    <a:pt x="21" y="424"/>
                    <a:pt x="21" y="424"/>
                    <a:pt x="21" y="424"/>
                  </a:cubicBezTo>
                  <a:cubicBezTo>
                    <a:pt x="32" y="419"/>
                    <a:pt x="32" y="419"/>
                    <a:pt x="32" y="419"/>
                  </a:cubicBezTo>
                  <a:cubicBezTo>
                    <a:pt x="51" y="438"/>
                    <a:pt x="51" y="438"/>
                    <a:pt x="51" y="438"/>
                  </a:cubicBezTo>
                  <a:cubicBezTo>
                    <a:pt x="59" y="430"/>
                    <a:pt x="59" y="430"/>
                    <a:pt x="59" y="430"/>
                  </a:cubicBezTo>
                  <a:cubicBezTo>
                    <a:pt x="48" y="416"/>
                    <a:pt x="48" y="416"/>
                    <a:pt x="48" y="416"/>
                  </a:cubicBezTo>
                  <a:cubicBezTo>
                    <a:pt x="66" y="401"/>
                    <a:pt x="66" y="401"/>
                    <a:pt x="66" y="401"/>
                  </a:cubicBezTo>
                  <a:cubicBezTo>
                    <a:pt x="65" y="395"/>
                    <a:pt x="65" y="395"/>
                    <a:pt x="65" y="395"/>
                  </a:cubicBezTo>
                  <a:cubicBezTo>
                    <a:pt x="52" y="394"/>
                    <a:pt x="52" y="394"/>
                    <a:pt x="52" y="394"/>
                  </a:cubicBezTo>
                  <a:cubicBezTo>
                    <a:pt x="40" y="368"/>
                    <a:pt x="40" y="368"/>
                    <a:pt x="40" y="368"/>
                  </a:cubicBezTo>
                  <a:cubicBezTo>
                    <a:pt x="54" y="346"/>
                    <a:pt x="54" y="346"/>
                    <a:pt x="54" y="346"/>
                  </a:cubicBezTo>
                  <a:cubicBezTo>
                    <a:pt x="0" y="358"/>
                    <a:pt x="0" y="358"/>
                    <a:pt x="0" y="358"/>
                  </a:cubicBezTo>
                  <a:cubicBezTo>
                    <a:pt x="6" y="317"/>
                    <a:pt x="6" y="317"/>
                    <a:pt x="6" y="317"/>
                  </a:cubicBezTo>
                  <a:cubicBezTo>
                    <a:pt x="42" y="277"/>
                    <a:pt x="42" y="277"/>
                    <a:pt x="42" y="277"/>
                  </a:cubicBezTo>
                  <a:cubicBezTo>
                    <a:pt x="65" y="272"/>
                    <a:pt x="65" y="272"/>
                    <a:pt x="65" y="272"/>
                  </a:cubicBezTo>
                  <a:cubicBezTo>
                    <a:pt x="88" y="279"/>
                    <a:pt x="88" y="279"/>
                    <a:pt x="88" y="279"/>
                  </a:cubicBezTo>
                  <a:cubicBezTo>
                    <a:pt x="107" y="272"/>
                    <a:pt x="107" y="272"/>
                    <a:pt x="107" y="272"/>
                  </a:cubicBezTo>
                  <a:cubicBezTo>
                    <a:pt x="175" y="265"/>
                    <a:pt x="175" y="265"/>
                    <a:pt x="175" y="265"/>
                  </a:cubicBezTo>
                  <a:cubicBezTo>
                    <a:pt x="181" y="253"/>
                    <a:pt x="181" y="253"/>
                    <a:pt x="181" y="253"/>
                  </a:cubicBezTo>
                  <a:cubicBezTo>
                    <a:pt x="169" y="255"/>
                    <a:pt x="169" y="255"/>
                    <a:pt x="169" y="255"/>
                  </a:cubicBezTo>
                  <a:cubicBezTo>
                    <a:pt x="161" y="248"/>
                    <a:pt x="161" y="248"/>
                    <a:pt x="161" y="248"/>
                  </a:cubicBezTo>
                  <a:cubicBezTo>
                    <a:pt x="231" y="225"/>
                    <a:pt x="231" y="225"/>
                    <a:pt x="231" y="225"/>
                  </a:cubicBezTo>
                  <a:cubicBezTo>
                    <a:pt x="190" y="227"/>
                    <a:pt x="190" y="227"/>
                    <a:pt x="190" y="227"/>
                  </a:cubicBezTo>
                  <a:cubicBezTo>
                    <a:pt x="180" y="220"/>
                    <a:pt x="180" y="220"/>
                    <a:pt x="180" y="220"/>
                  </a:cubicBezTo>
                  <a:cubicBezTo>
                    <a:pt x="182" y="220"/>
                    <a:pt x="183" y="219"/>
                    <a:pt x="183" y="217"/>
                  </a:cubicBezTo>
                  <a:cubicBezTo>
                    <a:pt x="183" y="215"/>
                    <a:pt x="181" y="213"/>
                    <a:pt x="179" y="213"/>
                  </a:cubicBezTo>
                  <a:cubicBezTo>
                    <a:pt x="177" y="213"/>
                    <a:pt x="175" y="215"/>
                    <a:pt x="175" y="217"/>
                  </a:cubicBezTo>
                  <a:cubicBezTo>
                    <a:pt x="170" y="213"/>
                    <a:pt x="170" y="213"/>
                    <a:pt x="170" y="213"/>
                  </a:cubicBezTo>
                  <a:cubicBezTo>
                    <a:pt x="181" y="193"/>
                    <a:pt x="181" y="193"/>
                    <a:pt x="181" y="193"/>
                  </a:cubicBezTo>
                  <a:cubicBezTo>
                    <a:pt x="273" y="191"/>
                    <a:pt x="273" y="191"/>
                    <a:pt x="273" y="191"/>
                  </a:cubicBezTo>
                  <a:cubicBezTo>
                    <a:pt x="302" y="182"/>
                    <a:pt x="302" y="182"/>
                    <a:pt x="302" y="182"/>
                  </a:cubicBezTo>
                  <a:cubicBezTo>
                    <a:pt x="307" y="165"/>
                    <a:pt x="307" y="165"/>
                    <a:pt x="307" y="165"/>
                  </a:cubicBezTo>
                  <a:cubicBezTo>
                    <a:pt x="415" y="85"/>
                    <a:pt x="415" y="85"/>
                    <a:pt x="415" y="85"/>
                  </a:cubicBezTo>
                  <a:cubicBezTo>
                    <a:pt x="498" y="74"/>
                    <a:pt x="498" y="74"/>
                    <a:pt x="498" y="74"/>
                  </a:cubicBezTo>
                  <a:cubicBezTo>
                    <a:pt x="507" y="58"/>
                    <a:pt x="507" y="58"/>
                    <a:pt x="507" y="58"/>
                  </a:cubicBezTo>
                  <a:cubicBezTo>
                    <a:pt x="521" y="61"/>
                    <a:pt x="521" y="61"/>
                    <a:pt x="521" y="61"/>
                  </a:cubicBezTo>
                  <a:cubicBezTo>
                    <a:pt x="516" y="71"/>
                    <a:pt x="516" y="71"/>
                    <a:pt x="516" y="71"/>
                  </a:cubicBezTo>
                  <a:cubicBezTo>
                    <a:pt x="549" y="87"/>
                    <a:pt x="549" y="87"/>
                    <a:pt x="549" y="87"/>
                  </a:cubicBezTo>
                  <a:cubicBezTo>
                    <a:pt x="573" y="72"/>
                    <a:pt x="573" y="72"/>
                    <a:pt x="573" y="72"/>
                  </a:cubicBezTo>
                  <a:cubicBezTo>
                    <a:pt x="586" y="84"/>
                    <a:pt x="586" y="84"/>
                    <a:pt x="586" y="84"/>
                  </a:cubicBezTo>
                  <a:cubicBezTo>
                    <a:pt x="581" y="91"/>
                    <a:pt x="581" y="91"/>
                    <a:pt x="581" y="91"/>
                  </a:cubicBezTo>
                  <a:cubicBezTo>
                    <a:pt x="604" y="104"/>
                    <a:pt x="604" y="104"/>
                    <a:pt x="604" y="104"/>
                  </a:cubicBezTo>
                  <a:cubicBezTo>
                    <a:pt x="615" y="96"/>
                    <a:pt x="615" y="96"/>
                    <a:pt x="615" y="96"/>
                  </a:cubicBezTo>
                  <a:cubicBezTo>
                    <a:pt x="640" y="94"/>
                    <a:pt x="640" y="94"/>
                    <a:pt x="640" y="94"/>
                  </a:cubicBezTo>
                  <a:cubicBezTo>
                    <a:pt x="644" y="102"/>
                    <a:pt x="644" y="102"/>
                    <a:pt x="644" y="102"/>
                  </a:cubicBezTo>
                  <a:cubicBezTo>
                    <a:pt x="735" y="99"/>
                    <a:pt x="735" y="99"/>
                    <a:pt x="735" y="99"/>
                  </a:cubicBezTo>
                  <a:cubicBezTo>
                    <a:pt x="788" y="69"/>
                    <a:pt x="788" y="69"/>
                    <a:pt x="788" y="69"/>
                  </a:cubicBezTo>
                  <a:cubicBezTo>
                    <a:pt x="820" y="70"/>
                    <a:pt x="820" y="70"/>
                    <a:pt x="820" y="70"/>
                  </a:cubicBezTo>
                  <a:cubicBezTo>
                    <a:pt x="884" y="25"/>
                    <a:pt x="884" y="25"/>
                    <a:pt x="884" y="25"/>
                  </a:cubicBezTo>
                  <a:cubicBezTo>
                    <a:pt x="943" y="15"/>
                    <a:pt x="943" y="15"/>
                    <a:pt x="943" y="15"/>
                  </a:cubicBezTo>
                  <a:cubicBezTo>
                    <a:pt x="953" y="0"/>
                    <a:pt x="953" y="0"/>
                    <a:pt x="953" y="0"/>
                  </a:cubicBezTo>
                  <a:cubicBezTo>
                    <a:pt x="1005" y="16"/>
                    <a:pt x="1005" y="16"/>
                    <a:pt x="1005" y="16"/>
                  </a:cubicBezTo>
                  <a:cubicBezTo>
                    <a:pt x="1028" y="7"/>
                    <a:pt x="1028" y="7"/>
                    <a:pt x="1028" y="7"/>
                  </a:cubicBezTo>
                  <a:cubicBezTo>
                    <a:pt x="1060" y="63"/>
                    <a:pt x="1060" y="63"/>
                    <a:pt x="1060" y="63"/>
                  </a:cubicBezTo>
                  <a:cubicBezTo>
                    <a:pt x="1110" y="69"/>
                    <a:pt x="1110" y="69"/>
                    <a:pt x="1110" y="69"/>
                  </a:cubicBezTo>
                  <a:cubicBezTo>
                    <a:pt x="1106" y="106"/>
                    <a:pt x="1106" y="106"/>
                    <a:pt x="1106" y="106"/>
                  </a:cubicBezTo>
                  <a:cubicBezTo>
                    <a:pt x="1089" y="116"/>
                    <a:pt x="1089" y="116"/>
                    <a:pt x="1089" y="116"/>
                  </a:cubicBezTo>
                  <a:lnTo>
                    <a:pt x="1185" y="26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9" name="Freeform 150">
              <a:extLst>
                <a:ext uri="{FF2B5EF4-FFF2-40B4-BE49-F238E27FC236}">
                  <a16:creationId xmlns:a16="http://schemas.microsoft.com/office/drawing/2014/main" id="{E1213B6B-D4EC-4520-8EC1-C2234AC988F9}"/>
                </a:ext>
              </a:extLst>
            </p:cNvPr>
            <p:cNvSpPr>
              <a:spLocks/>
            </p:cNvSpPr>
            <p:nvPr/>
          </p:nvSpPr>
          <p:spPr bwMode="auto">
            <a:xfrm>
              <a:off x="7147" y="2411"/>
              <a:ext cx="510" cy="199"/>
            </a:xfrm>
            <a:custGeom>
              <a:avLst/>
              <a:gdLst>
                <a:gd name="T0" fmla="*/ 510 w 510"/>
                <a:gd name="T1" fmla="*/ 86 h 199"/>
                <a:gd name="T2" fmla="*/ 506 w 510"/>
                <a:gd name="T3" fmla="*/ 112 h 199"/>
                <a:gd name="T4" fmla="*/ 422 w 510"/>
                <a:gd name="T5" fmla="*/ 113 h 199"/>
                <a:gd name="T6" fmla="*/ 405 w 510"/>
                <a:gd name="T7" fmla="*/ 113 h 199"/>
                <a:gd name="T8" fmla="*/ 389 w 510"/>
                <a:gd name="T9" fmla="*/ 147 h 199"/>
                <a:gd name="T10" fmla="*/ 322 w 510"/>
                <a:gd name="T11" fmla="*/ 177 h 199"/>
                <a:gd name="T12" fmla="*/ 294 w 510"/>
                <a:gd name="T13" fmla="*/ 188 h 199"/>
                <a:gd name="T14" fmla="*/ 231 w 510"/>
                <a:gd name="T15" fmla="*/ 169 h 199"/>
                <a:gd name="T16" fmla="*/ 219 w 510"/>
                <a:gd name="T17" fmla="*/ 187 h 199"/>
                <a:gd name="T18" fmla="*/ 148 w 510"/>
                <a:gd name="T19" fmla="*/ 199 h 199"/>
                <a:gd name="T20" fmla="*/ 161 w 510"/>
                <a:gd name="T21" fmla="*/ 155 h 199"/>
                <a:gd name="T22" fmla="*/ 111 w 510"/>
                <a:gd name="T23" fmla="*/ 86 h 199"/>
                <a:gd name="T24" fmla="*/ 60 w 510"/>
                <a:gd name="T25" fmla="*/ 63 h 199"/>
                <a:gd name="T26" fmla="*/ 45 w 510"/>
                <a:gd name="T27" fmla="*/ 70 h 199"/>
                <a:gd name="T28" fmla="*/ 0 w 510"/>
                <a:gd name="T29" fmla="*/ 61 h 199"/>
                <a:gd name="T30" fmla="*/ 7 w 510"/>
                <a:gd name="T31" fmla="*/ 34 h 199"/>
                <a:gd name="T32" fmla="*/ 115 w 510"/>
                <a:gd name="T33" fmla="*/ 38 h 199"/>
                <a:gd name="T34" fmla="*/ 197 w 510"/>
                <a:gd name="T35" fmla="*/ 15 h 199"/>
                <a:gd name="T36" fmla="*/ 231 w 510"/>
                <a:gd name="T37" fmla="*/ 27 h 199"/>
                <a:gd name="T38" fmla="*/ 249 w 510"/>
                <a:gd name="T39" fmla="*/ 23 h 199"/>
                <a:gd name="T40" fmla="*/ 271 w 510"/>
                <a:gd name="T41" fmla="*/ 28 h 199"/>
                <a:gd name="T42" fmla="*/ 271 w 510"/>
                <a:gd name="T43" fmla="*/ 43 h 199"/>
                <a:gd name="T44" fmla="*/ 344 w 510"/>
                <a:gd name="T45" fmla="*/ 0 h 199"/>
                <a:gd name="T46" fmla="*/ 411 w 510"/>
                <a:gd name="T47" fmla="*/ 5 h 199"/>
                <a:gd name="T48" fmla="*/ 418 w 510"/>
                <a:gd name="T49" fmla="*/ 32 h 199"/>
                <a:gd name="T50" fmla="*/ 475 w 510"/>
                <a:gd name="T51" fmla="*/ 38 h 199"/>
                <a:gd name="T52" fmla="*/ 465 w 510"/>
                <a:gd name="T53" fmla="*/ 69 h 199"/>
                <a:gd name="T54" fmla="*/ 510 w 510"/>
                <a:gd name="T55" fmla="*/ 8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0" h="199">
                  <a:moveTo>
                    <a:pt x="510" y="86"/>
                  </a:moveTo>
                  <a:lnTo>
                    <a:pt x="506" y="112"/>
                  </a:lnTo>
                  <a:lnTo>
                    <a:pt x="422" y="113"/>
                  </a:lnTo>
                  <a:lnTo>
                    <a:pt x="405" y="113"/>
                  </a:lnTo>
                  <a:lnTo>
                    <a:pt x="389" y="147"/>
                  </a:lnTo>
                  <a:lnTo>
                    <a:pt x="322" y="177"/>
                  </a:lnTo>
                  <a:lnTo>
                    <a:pt x="294" y="188"/>
                  </a:lnTo>
                  <a:lnTo>
                    <a:pt x="231" y="169"/>
                  </a:lnTo>
                  <a:lnTo>
                    <a:pt x="219" y="187"/>
                  </a:lnTo>
                  <a:lnTo>
                    <a:pt x="148" y="199"/>
                  </a:lnTo>
                  <a:lnTo>
                    <a:pt x="161" y="155"/>
                  </a:lnTo>
                  <a:lnTo>
                    <a:pt x="111" y="86"/>
                  </a:lnTo>
                  <a:lnTo>
                    <a:pt x="60" y="63"/>
                  </a:lnTo>
                  <a:lnTo>
                    <a:pt x="45" y="70"/>
                  </a:lnTo>
                  <a:lnTo>
                    <a:pt x="0" y="61"/>
                  </a:lnTo>
                  <a:lnTo>
                    <a:pt x="7" y="34"/>
                  </a:lnTo>
                  <a:lnTo>
                    <a:pt x="115" y="38"/>
                  </a:lnTo>
                  <a:lnTo>
                    <a:pt x="197" y="15"/>
                  </a:lnTo>
                  <a:lnTo>
                    <a:pt x="231" y="27"/>
                  </a:lnTo>
                  <a:lnTo>
                    <a:pt x="249" y="23"/>
                  </a:lnTo>
                  <a:lnTo>
                    <a:pt x="271" y="28"/>
                  </a:lnTo>
                  <a:lnTo>
                    <a:pt x="271" y="43"/>
                  </a:lnTo>
                  <a:lnTo>
                    <a:pt x="344" y="0"/>
                  </a:lnTo>
                  <a:lnTo>
                    <a:pt x="411" y="5"/>
                  </a:lnTo>
                  <a:lnTo>
                    <a:pt x="418" y="32"/>
                  </a:lnTo>
                  <a:lnTo>
                    <a:pt x="475" y="38"/>
                  </a:lnTo>
                  <a:lnTo>
                    <a:pt x="465" y="69"/>
                  </a:lnTo>
                  <a:lnTo>
                    <a:pt x="510" y="8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0" name="Freeform 151">
              <a:extLst>
                <a:ext uri="{FF2B5EF4-FFF2-40B4-BE49-F238E27FC236}">
                  <a16:creationId xmlns:a16="http://schemas.microsoft.com/office/drawing/2014/main" id="{D8D244D5-9292-421F-B614-BC9B82D3E4C6}"/>
                </a:ext>
              </a:extLst>
            </p:cNvPr>
            <p:cNvSpPr>
              <a:spLocks/>
            </p:cNvSpPr>
            <p:nvPr/>
          </p:nvSpPr>
          <p:spPr bwMode="auto">
            <a:xfrm>
              <a:off x="7469" y="2524"/>
              <a:ext cx="209" cy="155"/>
            </a:xfrm>
            <a:custGeom>
              <a:avLst/>
              <a:gdLst>
                <a:gd name="T0" fmla="*/ 209 w 209"/>
                <a:gd name="T1" fmla="*/ 110 h 155"/>
                <a:gd name="T2" fmla="*/ 209 w 209"/>
                <a:gd name="T3" fmla="*/ 155 h 155"/>
                <a:gd name="T4" fmla="*/ 186 w 209"/>
                <a:gd name="T5" fmla="*/ 133 h 155"/>
                <a:gd name="T6" fmla="*/ 176 w 209"/>
                <a:gd name="T7" fmla="*/ 144 h 155"/>
                <a:gd name="T8" fmla="*/ 147 w 209"/>
                <a:gd name="T9" fmla="*/ 145 h 155"/>
                <a:gd name="T10" fmla="*/ 132 w 209"/>
                <a:gd name="T11" fmla="*/ 132 h 155"/>
                <a:gd name="T12" fmla="*/ 124 w 209"/>
                <a:gd name="T13" fmla="*/ 144 h 155"/>
                <a:gd name="T14" fmla="*/ 100 w 209"/>
                <a:gd name="T15" fmla="*/ 139 h 155"/>
                <a:gd name="T16" fmla="*/ 39 w 209"/>
                <a:gd name="T17" fmla="*/ 132 h 155"/>
                <a:gd name="T18" fmla="*/ 0 w 209"/>
                <a:gd name="T19" fmla="*/ 64 h 155"/>
                <a:gd name="T20" fmla="*/ 67 w 209"/>
                <a:gd name="T21" fmla="*/ 34 h 155"/>
                <a:gd name="T22" fmla="*/ 83 w 209"/>
                <a:gd name="T23" fmla="*/ 0 h 155"/>
                <a:gd name="T24" fmla="*/ 100 w 209"/>
                <a:gd name="T25" fmla="*/ 0 h 155"/>
                <a:gd name="T26" fmla="*/ 96 w 209"/>
                <a:gd name="T27" fmla="*/ 7 h 155"/>
                <a:gd name="T28" fmla="*/ 137 w 209"/>
                <a:gd name="T29" fmla="*/ 11 h 155"/>
                <a:gd name="T30" fmla="*/ 131 w 209"/>
                <a:gd name="T31" fmla="*/ 41 h 155"/>
                <a:gd name="T32" fmla="*/ 154 w 209"/>
                <a:gd name="T33" fmla="*/ 62 h 155"/>
                <a:gd name="T34" fmla="*/ 186 w 209"/>
                <a:gd name="T35" fmla="*/ 62 h 155"/>
                <a:gd name="T36" fmla="*/ 188 w 209"/>
                <a:gd name="T37" fmla="*/ 85 h 155"/>
                <a:gd name="T38" fmla="*/ 167 w 209"/>
                <a:gd name="T39" fmla="*/ 91 h 155"/>
                <a:gd name="T40" fmla="*/ 209 w 209"/>
                <a:gd name="T41" fmla="*/ 11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55">
                  <a:moveTo>
                    <a:pt x="209" y="110"/>
                  </a:moveTo>
                  <a:lnTo>
                    <a:pt x="209" y="155"/>
                  </a:lnTo>
                  <a:lnTo>
                    <a:pt x="186" y="133"/>
                  </a:lnTo>
                  <a:lnTo>
                    <a:pt x="176" y="144"/>
                  </a:lnTo>
                  <a:lnTo>
                    <a:pt x="147" y="145"/>
                  </a:lnTo>
                  <a:lnTo>
                    <a:pt x="132" y="132"/>
                  </a:lnTo>
                  <a:lnTo>
                    <a:pt x="124" y="144"/>
                  </a:lnTo>
                  <a:lnTo>
                    <a:pt x="100" y="139"/>
                  </a:lnTo>
                  <a:lnTo>
                    <a:pt x="39" y="132"/>
                  </a:lnTo>
                  <a:lnTo>
                    <a:pt x="0" y="64"/>
                  </a:lnTo>
                  <a:lnTo>
                    <a:pt x="67" y="34"/>
                  </a:lnTo>
                  <a:lnTo>
                    <a:pt x="83" y="0"/>
                  </a:lnTo>
                  <a:lnTo>
                    <a:pt x="100" y="0"/>
                  </a:lnTo>
                  <a:lnTo>
                    <a:pt x="96" y="7"/>
                  </a:lnTo>
                  <a:lnTo>
                    <a:pt x="137" y="11"/>
                  </a:lnTo>
                  <a:lnTo>
                    <a:pt x="131" y="41"/>
                  </a:lnTo>
                  <a:lnTo>
                    <a:pt x="154" y="62"/>
                  </a:lnTo>
                  <a:lnTo>
                    <a:pt x="186" y="62"/>
                  </a:lnTo>
                  <a:lnTo>
                    <a:pt x="188" y="85"/>
                  </a:lnTo>
                  <a:lnTo>
                    <a:pt x="167" y="91"/>
                  </a:lnTo>
                  <a:lnTo>
                    <a:pt x="209" y="11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1" name="Freeform 152">
              <a:extLst>
                <a:ext uri="{FF2B5EF4-FFF2-40B4-BE49-F238E27FC236}">
                  <a16:creationId xmlns:a16="http://schemas.microsoft.com/office/drawing/2014/main" id="{1F9A422D-B7B9-4751-AC7E-C774A68A130A}"/>
                </a:ext>
              </a:extLst>
            </p:cNvPr>
            <p:cNvSpPr>
              <a:spLocks/>
            </p:cNvSpPr>
            <p:nvPr/>
          </p:nvSpPr>
          <p:spPr bwMode="auto">
            <a:xfrm>
              <a:off x="7013" y="2958"/>
              <a:ext cx="476" cy="595"/>
            </a:xfrm>
            <a:custGeom>
              <a:avLst/>
              <a:gdLst>
                <a:gd name="T0" fmla="*/ 415 w 476"/>
                <a:gd name="T1" fmla="*/ 98 h 595"/>
                <a:gd name="T2" fmla="*/ 415 w 476"/>
                <a:gd name="T3" fmla="*/ 143 h 595"/>
                <a:gd name="T4" fmla="*/ 436 w 476"/>
                <a:gd name="T5" fmla="*/ 185 h 595"/>
                <a:gd name="T6" fmla="*/ 437 w 476"/>
                <a:gd name="T7" fmla="*/ 306 h 595"/>
                <a:gd name="T8" fmla="*/ 148 w 476"/>
                <a:gd name="T9" fmla="*/ 594 h 595"/>
                <a:gd name="T10" fmla="*/ 111 w 476"/>
                <a:gd name="T11" fmla="*/ 595 h 595"/>
                <a:gd name="T12" fmla="*/ 57 w 476"/>
                <a:gd name="T13" fmla="*/ 571 h 595"/>
                <a:gd name="T14" fmla="*/ 49 w 476"/>
                <a:gd name="T15" fmla="*/ 517 h 595"/>
                <a:gd name="T16" fmla="*/ 100 w 476"/>
                <a:gd name="T17" fmla="*/ 418 h 595"/>
                <a:gd name="T18" fmla="*/ 66 w 476"/>
                <a:gd name="T19" fmla="*/ 373 h 595"/>
                <a:gd name="T20" fmla="*/ 38 w 476"/>
                <a:gd name="T21" fmla="*/ 384 h 595"/>
                <a:gd name="T22" fmla="*/ 15 w 476"/>
                <a:gd name="T23" fmla="*/ 308 h 595"/>
                <a:gd name="T24" fmla="*/ 0 w 476"/>
                <a:gd name="T25" fmla="*/ 302 h 595"/>
                <a:gd name="T26" fmla="*/ 10 w 476"/>
                <a:gd name="T27" fmla="*/ 269 h 595"/>
                <a:gd name="T28" fmla="*/ 32 w 476"/>
                <a:gd name="T29" fmla="*/ 271 h 595"/>
                <a:gd name="T30" fmla="*/ 60 w 476"/>
                <a:gd name="T31" fmla="*/ 213 h 595"/>
                <a:gd name="T32" fmla="*/ 54 w 476"/>
                <a:gd name="T33" fmla="*/ 176 h 595"/>
                <a:gd name="T34" fmla="*/ 78 w 476"/>
                <a:gd name="T35" fmla="*/ 171 h 595"/>
                <a:gd name="T36" fmla="*/ 82 w 476"/>
                <a:gd name="T37" fmla="*/ 177 h 595"/>
                <a:gd name="T38" fmla="*/ 169 w 476"/>
                <a:gd name="T39" fmla="*/ 127 h 595"/>
                <a:gd name="T40" fmla="*/ 196 w 476"/>
                <a:gd name="T41" fmla="*/ 127 h 595"/>
                <a:gd name="T42" fmla="*/ 206 w 476"/>
                <a:gd name="T43" fmla="*/ 138 h 595"/>
                <a:gd name="T44" fmla="*/ 242 w 476"/>
                <a:gd name="T45" fmla="*/ 134 h 595"/>
                <a:gd name="T46" fmla="*/ 286 w 476"/>
                <a:gd name="T47" fmla="*/ 115 h 595"/>
                <a:gd name="T48" fmla="*/ 356 w 476"/>
                <a:gd name="T49" fmla="*/ 54 h 595"/>
                <a:gd name="T50" fmla="*/ 452 w 476"/>
                <a:gd name="T51" fmla="*/ 12 h 595"/>
                <a:gd name="T52" fmla="*/ 461 w 476"/>
                <a:gd name="T53" fmla="*/ 0 h 595"/>
                <a:gd name="T54" fmla="*/ 476 w 476"/>
                <a:gd name="T55" fmla="*/ 12 h 595"/>
                <a:gd name="T56" fmla="*/ 449 w 476"/>
                <a:gd name="T57" fmla="*/ 75 h 595"/>
                <a:gd name="T58" fmla="*/ 415 w 476"/>
                <a:gd name="T59" fmla="*/ 98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6" h="595">
                  <a:moveTo>
                    <a:pt x="415" y="98"/>
                  </a:moveTo>
                  <a:lnTo>
                    <a:pt x="415" y="143"/>
                  </a:lnTo>
                  <a:lnTo>
                    <a:pt x="436" y="185"/>
                  </a:lnTo>
                  <a:lnTo>
                    <a:pt x="437" y="306"/>
                  </a:lnTo>
                  <a:lnTo>
                    <a:pt x="148" y="594"/>
                  </a:lnTo>
                  <a:lnTo>
                    <a:pt x="111" y="595"/>
                  </a:lnTo>
                  <a:lnTo>
                    <a:pt x="57" y="571"/>
                  </a:lnTo>
                  <a:lnTo>
                    <a:pt x="49" y="517"/>
                  </a:lnTo>
                  <a:lnTo>
                    <a:pt x="100" y="418"/>
                  </a:lnTo>
                  <a:lnTo>
                    <a:pt x="66" y="373"/>
                  </a:lnTo>
                  <a:lnTo>
                    <a:pt x="38" y="384"/>
                  </a:lnTo>
                  <a:lnTo>
                    <a:pt x="15" y="308"/>
                  </a:lnTo>
                  <a:lnTo>
                    <a:pt x="0" y="302"/>
                  </a:lnTo>
                  <a:lnTo>
                    <a:pt x="10" y="269"/>
                  </a:lnTo>
                  <a:lnTo>
                    <a:pt x="32" y="271"/>
                  </a:lnTo>
                  <a:lnTo>
                    <a:pt x="60" y="213"/>
                  </a:lnTo>
                  <a:lnTo>
                    <a:pt x="54" y="176"/>
                  </a:lnTo>
                  <a:lnTo>
                    <a:pt x="78" y="171"/>
                  </a:lnTo>
                  <a:lnTo>
                    <a:pt x="82" y="177"/>
                  </a:lnTo>
                  <a:lnTo>
                    <a:pt x="169" y="127"/>
                  </a:lnTo>
                  <a:lnTo>
                    <a:pt x="196" y="127"/>
                  </a:lnTo>
                  <a:lnTo>
                    <a:pt x="206" y="138"/>
                  </a:lnTo>
                  <a:lnTo>
                    <a:pt x="242" y="134"/>
                  </a:lnTo>
                  <a:lnTo>
                    <a:pt x="286" y="115"/>
                  </a:lnTo>
                  <a:lnTo>
                    <a:pt x="356" y="54"/>
                  </a:lnTo>
                  <a:lnTo>
                    <a:pt x="452" y="12"/>
                  </a:lnTo>
                  <a:lnTo>
                    <a:pt x="461" y="0"/>
                  </a:lnTo>
                  <a:lnTo>
                    <a:pt x="476" y="12"/>
                  </a:lnTo>
                  <a:lnTo>
                    <a:pt x="449" y="75"/>
                  </a:lnTo>
                  <a:lnTo>
                    <a:pt x="415" y="9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2" name="Freeform 153">
              <a:extLst>
                <a:ext uri="{FF2B5EF4-FFF2-40B4-BE49-F238E27FC236}">
                  <a16:creationId xmlns:a16="http://schemas.microsoft.com/office/drawing/2014/main" id="{BB19F25F-5AF8-4EC0-BF46-E98E656CB128}"/>
                </a:ext>
              </a:extLst>
            </p:cNvPr>
            <p:cNvSpPr>
              <a:spLocks/>
            </p:cNvSpPr>
            <p:nvPr/>
          </p:nvSpPr>
          <p:spPr bwMode="auto">
            <a:xfrm>
              <a:off x="7007" y="3331"/>
              <a:ext cx="106" cy="181"/>
            </a:xfrm>
            <a:custGeom>
              <a:avLst/>
              <a:gdLst>
                <a:gd name="T0" fmla="*/ 106 w 106"/>
                <a:gd name="T1" fmla="*/ 45 h 181"/>
                <a:gd name="T2" fmla="*/ 55 w 106"/>
                <a:gd name="T3" fmla="*/ 144 h 181"/>
                <a:gd name="T4" fmla="*/ 28 w 106"/>
                <a:gd name="T5" fmla="*/ 176 h 181"/>
                <a:gd name="T6" fmla="*/ 0 w 106"/>
                <a:gd name="T7" fmla="*/ 181 h 181"/>
                <a:gd name="T8" fmla="*/ 44 w 106"/>
                <a:gd name="T9" fmla="*/ 11 h 181"/>
                <a:gd name="T10" fmla="*/ 72 w 106"/>
                <a:gd name="T11" fmla="*/ 0 h 181"/>
                <a:gd name="T12" fmla="*/ 106 w 106"/>
                <a:gd name="T13" fmla="*/ 45 h 181"/>
              </a:gdLst>
              <a:ahLst/>
              <a:cxnLst>
                <a:cxn ang="0">
                  <a:pos x="T0" y="T1"/>
                </a:cxn>
                <a:cxn ang="0">
                  <a:pos x="T2" y="T3"/>
                </a:cxn>
                <a:cxn ang="0">
                  <a:pos x="T4" y="T5"/>
                </a:cxn>
                <a:cxn ang="0">
                  <a:pos x="T6" y="T7"/>
                </a:cxn>
                <a:cxn ang="0">
                  <a:pos x="T8" y="T9"/>
                </a:cxn>
                <a:cxn ang="0">
                  <a:pos x="T10" y="T11"/>
                </a:cxn>
                <a:cxn ang="0">
                  <a:pos x="T12" y="T13"/>
                </a:cxn>
              </a:cxnLst>
              <a:rect l="0" t="0" r="r" b="b"/>
              <a:pathLst>
                <a:path w="106" h="181">
                  <a:moveTo>
                    <a:pt x="106" y="45"/>
                  </a:moveTo>
                  <a:lnTo>
                    <a:pt x="55" y="144"/>
                  </a:lnTo>
                  <a:lnTo>
                    <a:pt x="28" y="176"/>
                  </a:lnTo>
                  <a:lnTo>
                    <a:pt x="0" y="181"/>
                  </a:lnTo>
                  <a:lnTo>
                    <a:pt x="44" y="11"/>
                  </a:lnTo>
                  <a:lnTo>
                    <a:pt x="72" y="0"/>
                  </a:lnTo>
                  <a:lnTo>
                    <a:pt x="106" y="4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3" name="Freeform 154">
              <a:extLst>
                <a:ext uri="{FF2B5EF4-FFF2-40B4-BE49-F238E27FC236}">
                  <a16:creationId xmlns:a16="http://schemas.microsoft.com/office/drawing/2014/main" id="{380EF749-3587-4D3C-A3A9-4E3B477AACCB}"/>
                </a:ext>
              </a:extLst>
            </p:cNvPr>
            <p:cNvSpPr>
              <a:spLocks/>
            </p:cNvSpPr>
            <p:nvPr/>
          </p:nvSpPr>
          <p:spPr bwMode="auto">
            <a:xfrm>
              <a:off x="4896" y="1578"/>
              <a:ext cx="540" cy="741"/>
            </a:xfrm>
            <a:custGeom>
              <a:avLst/>
              <a:gdLst>
                <a:gd name="T0" fmla="*/ 314 w 446"/>
                <a:gd name="T1" fmla="*/ 375 h 611"/>
                <a:gd name="T2" fmla="*/ 315 w 446"/>
                <a:gd name="T3" fmla="*/ 379 h 611"/>
                <a:gd name="T4" fmla="*/ 334 w 446"/>
                <a:gd name="T5" fmla="*/ 413 h 611"/>
                <a:gd name="T6" fmla="*/ 370 w 446"/>
                <a:gd name="T7" fmla="*/ 477 h 611"/>
                <a:gd name="T8" fmla="*/ 384 w 446"/>
                <a:gd name="T9" fmla="*/ 508 h 611"/>
                <a:gd name="T10" fmla="*/ 384 w 446"/>
                <a:gd name="T11" fmla="*/ 510 h 611"/>
                <a:gd name="T12" fmla="*/ 368 w 446"/>
                <a:gd name="T13" fmla="*/ 527 h 611"/>
                <a:gd name="T14" fmla="*/ 348 w 446"/>
                <a:gd name="T15" fmla="*/ 551 h 611"/>
                <a:gd name="T16" fmla="*/ 374 w 446"/>
                <a:gd name="T17" fmla="*/ 577 h 611"/>
                <a:gd name="T18" fmla="*/ 357 w 446"/>
                <a:gd name="T19" fmla="*/ 583 h 611"/>
                <a:gd name="T20" fmla="*/ 262 w 446"/>
                <a:gd name="T21" fmla="*/ 605 h 611"/>
                <a:gd name="T22" fmla="*/ 261 w 446"/>
                <a:gd name="T23" fmla="*/ 587 h 611"/>
                <a:gd name="T24" fmla="*/ 219 w 446"/>
                <a:gd name="T25" fmla="*/ 611 h 611"/>
                <a:gd name="T26" fmla="*/ 174 w 446"/>
                <a:gd name="T27" fmla="*/ 583 h 611"/>
                <a:gd name="T28" fmla="*/ 126 w 446"/>
                <a:gd name="T29" fmla="*/ 573 h 611"/>
                <a:gd name="T30" fmla="*/ 73 w 446"/>
                <a:gd name="T31" fmla="*/ 536 h 611"/>
                <a:gd name="T32" fmla="*/ 112 w 446"/>
                <a:gd name="T33" fmla="*/ 482 h 611"/>
                <a:gd name="T34" fmla="*/ 76 w 446"/>
                <a:gd name="T35" fmla="*/ 457 h 611"/>
                <a:gd name="T36" fmla="*/ 20 w 446"/>
                <a:gd name="T37" fmla="*/ 432 h 611"/>
                <a:gd name="T38" fmla="*/ 8 w 446"/>
                <a:gd name="T39" fmla="*/ 382 h 611"/>
                <a:gd name="T40" fmla="*/ 8 w 446"/>
                <a:gd name="T41" fmla="*/ 333 h 611"/>
                <a:gd name="T42" fmla="*/ 18 w 446"/>
                <a:gd name="T43" fmla="*/ 289 h 611"/>
                <a:gd name="T44" fmla="*/ 18 w 446"/>
                <a:gd name="T45" fmla="*/ 261 h 611"/>
                <a:gd name="T46" fmla="*/ 46 w 446"/>
                <a:gd name="T47" fmla="*/ 238 h 611"/>
                <a:gd name="T48" fmla="*/ 45 w 446"/>
                <a:gd name="T49" fmla="*/ 227 h 611"/>
                <a:gd name="T50" fmla="*/ 60 w 446"/>
                <a:gd name="T51" fmla="*/ 209 h 611"/>
                <a:gd name="T52" fmla="*/ 43 w 446"/>
                <a:gd name="T53" fmla="*/ 185 h 611"/>
                <a:gd name="T54" fmla="*/ 70 w 446"/>
                <a:gd name="T55" fmla="*/ 131 h 611"/>
                <a:gd name="T56" fmla="*/ 108 w 446"/>
                <a:gd name="T57" fmla="*/ 109 h 611"/>
                <a:gd name="T58" fmla="*/ 136 w 446"/>
                <a:gd name="T59" fmla="*/ 94 h 611"/>
                <a:gd name="T60" fmla="*/ 160 w 446"/>
                <a:gd name="T61" fmla="*/ 89 h 611"/>
                <a:gd name="T62" fmla="*/ 151 w 446"/>
                <a:gd name="T63" fmla="*/ 45 h 611"/>
                <a:gd name="T64" fmla="*/ 158 w 446"/>
                <a:gd name="T65" fmla="*/ 34 h 611"/>
                <a:gd name="T66" fmla="*/ 143 w 446"/>
                <a:gd name="T67" fmla="*/ 0 h 611"/>
                <a:gd name="T68" fmla="*/ 198 w 446"/>
                <a:gd name="T69" fmla="*/ 33 h 611"/>
                <a:gd name="T70" fmla="*/ 211 w 446"/>
                <a:gd name="T71" fmla="*/ 47 h 611"/>
                <a:gd name="T72" fmla="*/ 266 w 446"/>
                <a:gd name="T73" fmla="*/ 33 h 611"/>
                <a:gd name="T74" fmla="*/ 244 w 446"/>
                <a:gd name="T75" fmla="*/ 72 h 611"/>
                <a:gd name="T76" fmla="*/ 272 w 446"/>
                <a:gd name="T77" fmla="*/ 74 h 611"/>
                <a:gd name="T78" fmla="*/ 324 w 446"/>
                <a:gd name="T79" fmla="*/ 37 h 611"/>
                <a:gd name="T80" fmla="*/ 376 w 446"/>
                <a:gd name="T81" fmla="*/ 24 h 611"/>
                <a:gd name="T82" fmla="*/ 405 w 446"/>
                <a:gd name="T83" fmla="*/ 93 h 611"/>
                <a:gd name="T84" fmla="*/ 413 w 446"/>
                <a:gd name="T85" fmla="*/ 121 h 611"/>
                <a:gd name="T86" fmla="*/ 415 w 446"/>
                <a:gd name="T87" fmla="*/ 140 h 611"/>
                <a:gd name="T88" fmla="*/ 403 w 446"/>
                <a:gd name="T89" fmla="*/ 152 h 611"/>
                <a:gd name="T90" fmla="*/ 423 w 446"/>
                <a:gd name="T91" fmla="*/ 182 h 611"/>
                <a:gd name="T92" fmla="*/ 435 w 446"/>
                <a:gd name="T93" fmla="*/ 268 h 611"/>
                <a:gd name="T94" fmla="*/ 397 w 446"/>
                <a:gd name="T95" fmla="*/ 321 h 611"/>
                <a:gd name="T96" fmla="*/ 332 w 446"/>
                <a:gd name="T97" fmla="*/ 363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6" h="611">
                  <a:moveTo>
                    <a:pt x="314" y="362"/>
                  </a:moveTo>
                  <a:cubicBezTo>
                    <a:pt x="314" y="375"/>
                    <a:pt x="314" y="375"/>
                    <a:pt x="314" y="375"/>
                  </a:cubicBezTo>
                  <a:cubicBezTo>
                    <a:pt x="314" y="375"/>
                    <a:pt x="314" y="375"/>
                    <a:pt x="314" y="375"/>
                  </a:cubicBezTo>
                  <a:cubicBezTo>
                    <a:pt x="314" y="377"/>
                    <a:pt x="314" y="377"/>
                    <a:pt x="314" y="377"/>
                  </a:cubicBezTo>
                  <a:cubicBezTo>
                    <a:pt x="315" y="378"/>
                    <a:pt x="315" y="378"/>
                    <a:pt x="315" y="378"/>
                  </a:cubicBezTo>
                  <a:cubicBezTo>
                    <a:pt x="315" y="379"/>
                    <a:pt x="315" y="379"/>
                    <a:pt x="315" y="379"/>
                  </a:cubicBezTo>
                  <a:cubicBezTo>
                    <a:pt x="332" y="394"/>
                    <a:pt x="332" y="394"/>
                    <a:pt x="332" y="394"/>
                  </a:cubicBezTo>
                  <a:cubicBezTo>
                    <a:pt x="333" y="399"/>
                    <a:pt x="333" y="399"/>
                    <a:pt x="333" y="399"/>
                  </a:cubicBezTo>
                  <a:cubicBezTo>
                    <a:pt x="334" y="413"/>
                    <a:pt x="334" y="413"/>
                    <a:pt x="334" y="413"/>
                  </a:cubicBezTo>
                  <a:cubicBezTo>
                    <a:pt x="334" y="413"/>
                    <a:pt x="334" y="413"/>
                    <a:pt x="334" y="413"/>
                  </a:cubicBezTo>
                  <a:cubicBezTo>
                    <a:pt x="334" y="417"/>
                    <a:pt x="334" y="420"/>
                    <a:pt x="334" y="424"/>
                  </a:cubicBezTo>
                  <a:cubicBezTo>
                    <a:pt x="346" y="441"/>
                    <a:pt x="358" y="459"/>
                    <a:pt x="370" y="477"/>
                  </a:cubicBezTo>
                  <a:cubicBezTo>
                    <a:pt x="382" y="486"/>
                    <a:pt x="393" y="495"/>
                    <a:pt x="405" y="505"/>
                  </a:cubicBezTo>
                  <a:cubicBezTo>
                    <a:pt x="404" y="508"/>
                    <a:pt x="404" y="508"/>
                    <a:pt x="404" y="508"/>
                  </a:cubicBezTo>
                  <a:cubicBezTo>
                    <a:pt x="384" y="508"/>
                    <a:pt x="384" y="508"/>
                    <a:pt x="384" y="508"/>
                  </a:cubicBezTo>
                  <a:cubicBezTo>
                    <a:pt x="384" y="510"/>
                    <a:pt x="384" y="510"/>
                    <a:pt x="384" y="510"/>
                  </a:cubicBezTo>
                  <a:cubicBezTo>
                    <a:pt x="384" y="510"/>
                    <a:pt x="384" y="510"/>
                    <a:pt x="384" y="510"/>
                  </a:cubicBezTo>
                  <a:cubicBezTo>
                    <a:pt x="384" y="510"/>
                    <a:pt x="384" y="510"/>
                    <a:pt x="384" y="510"/>
                  </a:cubicBezTo>
                  <a:cubicBezTo>
                    <a:pt x="384" y="510"/>
                    <a:pt x="384" y="510"/>
                    <a:pt x="384" y="510"/>
                  </a:cubicBezTo>
                  <a:cubicBezTo>
                    <a:pt x="385" y="528"/>
                    <a:pt x="385" y="528"/>
                    <a:pt x="385" y="528"/>
                  </a:cubicBezTo>
                  <a:cubicBezTo>
                    <a:pt x="368" y="527"/>
                    <a:pt x="368" y="527"/>
                    <a:pt x="368" y="527"/>
                  </a:cubicBezTo>
                  <a:cubicBezTo>
                    <a:pt x="348" y="549"/>
                    <a:pt x="348" y="549"/>
                    <a:pt x="348" y="549"/>
                  </a:cubicBezTo>
                  <a:cubicBezTo>
                    <a:pt x="349" y="550"/>
                    <a:pt x="349" y="550"/>
                    <a:pt x="349" y="550"/>
                  </a:cubicBezTo>
                  <a:cubicBezTo>
                    <a:pt x="348" y="551"/>
                    <a:pt x="348" y="551"/>
                    <a:pt x="348" y="551"/>
                  </a:cubicBezTo>
                  <a:cubicBezTo>
                    <a:pt x="348" y="551"/>
                    <a:pt x="348" y="551"/>
                    <a:pt x="348" y="551"/>
                  </a:cubicBezTo>
                  <a:cubicBezTo>
                    <a:pt x="348" y="551"/>
                    <a:pt x="348" y="551"/>
                    <a:pt x="348" y="551"/>
                  </a:cubicBezTo>
                  <a:cubicBezTo>
                    <a:pt x="374" y="577"/>
                    <a:pt x="374" y="577"/>
                    <a:pt x="374" y="577"/>
                  </a:cubicBezTo>
                  <a:cubicBezTo>
                    <a:pt x="375" y="592"/>
                    <a:pt x="375" y="592"/>
                    <a:pt x="375" y="592"/>
                  </a:cubicBezTo>
                  <a:cubicBezTo>
                    <a:pt x="367" y="592"/>
                    <a:pt x="367" y="592"/>
                    <a:pt x="367" y="592"/>
                  </a:cubicBezTo>
                  <a:cubicBezTo>
                    <a:pt x="357" y="583"/>
                    <a:pt x="357" y="583"/>
                    <a:pt x="357" y="583"/>
                  </a:cubicBezTo>
                  <a:cubicBezTo>
                    <a:pt x="299" y="583"/>
                    <a:pt x="299" y="583"/>
                    <a:pt x="299" y="583"/>
                  </a:cubicBezTo>
                  <a:cubicBezTo>
                    <a:pt x="276" y="604"/>
                    <a:pt x="276" y="604"/>
                    <a:pt x="276" y="604"/>
                  </a:cubicBezTo>
                  <a:cubicBezTo>
                    <a:pt x="262" y="605"/>
                    <a:pt x="262" y="605"/>
                    <a:pt x="262" y="605"/>
                  </a:cubicBezTo>
                  <a:cubicBezTo>
                    <a:pt x="262" y="589"/>
                    <a:pt x="262" y="589"/>
                    <a:pt x="262" y="589"/>
                  </a:cubicBezTo>
                  <a:cubicBezTo>
                    <a:pt x="261" y="589"/>
                    <a:pt x="261" y="589"/>
                    <a:pt x="261" y="589"/>
                  </a:cubicBezTo>
                  <a:cubicBezTo>
                    <a:pt x="261" y="587"/>
                    <a:pt x="261" y="587"/>
                    <a:pt x="261" y="587"/>
                  </a:cubicBezTo>
                  <a:cubicBezTo>
                    <a:pt x="232" y="587"/>
                    <a:pt x="232" y="587"/>
                    <a:pt x="232" y="587"/>
                  </a:cubicBezTo>
                  <a:cubicBezTo>
                    <a:pt x="230" y="611"/>
                    <a:pt x="230" y="611"/>
                    <a:pt x="230" y="611"/>
                  </a:cubicBezTo>
                  <a:cubicBezTo>
                    <a:pt x="219" y="611"/>
                    <a:pt x="219" y="611"/>
                    <a:pt x="219" y="611"/>
                  </a:cubicBezTo>
                  <a:cubicBezTo>
                    <a:pt x="202" y="594"/>
                    <a:pt x="202" y="594"/>
                    <a:pt x="202" y="594"/>
                  </a:cubicBezTo>
                  <a:cubicBezTo>
                    <a:pt x="187" y="595"/>
                    <a:pt x="187" y="595"/>
                    <a:pt x="187" y="595"/>
                  </a:cubicBezTo>
                  <a:cubicBezTo>
                    <a:pt x="174" y="583"/>
                    <a:pt x="174" y="583"/>
                    <a:pt x="174" y="583"/>
                  </a:cubicBezTo>
                  <a:cubicBezTo>
                    <a:pt x="148" y="583"/>
                    <a:pt x="148" y="583"/>
                    <a:pt x="148" y="583"/>
                  </a:cubicBezTo>
                  <a:cubicBezTo>
                    <a:pt x="139" y="573"/>
                    <a:pt x="139" y="573"/>
                    <a:pt x="139" y="573"/>
                  </a:cubicBezTo>
                  <a:cubicBezTo>
                    <a:pt x="126" y="573"/>
                    <a:pt x="126" y="573"/>
                    <a:pt x="126" y="573"/>
                  </a:cubicBezTo>
                  <a:cubicBezTo>
                    <a:pt x="126" y="586"/>
                    <a:pt x="126" y="586"/>
                    <a:pt x="126" y="586"/>
                  </a:cubicBezTo>
                  <a:cubicBezTo>
                    <a:pt x="73" y="586"/>
                    <a:pt x="73" y="586"/>
                    <a:pt x="73" y="586"/>
                  </a:cubicBezTo>
                  <a:cubicBezTo>
                    <a:pt x="73" y="536"/>
                    <a:pt x="73" y="536"/>
                    <a:pt x="73" y="536"/>
                  </a:cubicBezTo>
                  <a:cubicBezTo>
                    <a:pt x="92" y="516"/>
                    <a:pt x="92" y="516"/>
                    <a:pt x="92" y="516"/>
                  </a:cubicBezTo>
                  <a:cubicBezTo>
                    <a:pt x="92" y="503"/>
                    <a:pt x="92" y="503"/>
                    <a:pt x="92" y="503"/>
                  </a:cubicBezTo>
                  <a:cubicBezTo>
                    <a:pt x="112" y="482"/>
                    <a:pt x="112" y="482"/>
                    <a:pt x="112" y="482"/>
                  </a:cubicBezTo>
                  <a:cubicBezTo>
                    <a:pt x="112" y="471"/>
                    <a:pt x="112" y="471"/>
                    <a:pt x="112" y="471"/>
                  </a:cubicBezTo>
                  <a:cubicBezTo>
                    <a:pt x="94" y="471"/>
                    <a:pt x="94" y="471"/>
                    <a:pt x="94" y="471"/>
                  </a:cubicBezTo>
                  <a:cubicBezTo>
                    <a:pt x="76" y="457"/>
                    <a:pt x="76" y="457"/>
                    <a:pt x="76" y="457"/>
                  </a:cubicBezTo>
                  <a:cubicBezTo>
                    <a:pt x="66" y="457"/>
                    <a:pt x="66" y="457"/>
                    <a:pt x="66" y="457"/>
                  </a:cubicBezTo>
                  <a:cubicBezTo>
                    <a:pt x="47" y="458"/>
                    <a:pt x="47" y="458"/>
                    <a:pt x="47" y="458"/>
                  </a:cubicBezTo>
                  <a:cubicBezTo>
                    <a:pt x="20" y="432"/>
                    <a:pt x="20" y="432"/>
                    <a:pt x="20" y="432"/>
                  </a:cubicBezTo>
                  <a:cubicBezTo>
                    <a:pt x="20" y="410"/>
                    <a:pt x="20" y="410"/>
                    <a:pt x="20" y="410"/>
                  </a:cubicBezTo>
                  <a:cubicBezTo>
                    <a:pt x="8" y="396"/>
                    <a:pt x="8" y="396"/>
                    <a:pt x="8" y="396"/>
                  </a:cubicBezTo>
                  <a:cubicBezTo>
                    <a:pt x="8" y="382"/>
                    <a:pt x="8" y="382"/>
                    <a:pt x="8" y="382"/>
                  </a:cubicBezTo>
                  <a:cubicBezTo>
                    <a:pt x="26" y="362"/>
                    <a:pt x="26" y="362"/>
                    <a:pt x="26" y="362"/>
                  </a:cubicBezTo>
                  <a:cubicBezTo>
                    <a:pt x="26" y="351"/>
                    <a:pt x="26" y="351"/>
                    <a:pt x="26" y="351"/>
                  </a:cubicBezTo>
                  <a:cubicBezTo>
                    <a:pt x="8" y="333"/>
                    <a:pt x="8" y="333"/>
                    <a:pt x="8" y="333"/>
                  </a:cubicBezTo>
                  <a:cubicBezTo>
                    <a:pt x="7" y="316"/>
                    <a:pt x="7" y="316"/>
                    <a:pt x="7" y="316"/>
                  </a:cubicBezTo>
                  <a:cubicBezTo>
                    <a:pt x="0" y="308"/>
                    <a:pt x="0" y="308"/>
                    <a:pt x="0" y="308"/>
                  </a:cubicBezTo>
                  <a:cubicBezTo>
                    <a:pt x="18" y="289"/>
                    <a:pt x="18" y="289"/>
                    <a:pt x="18" y="289"/>
                  </a:cubicBezTo>
                  <a:cubicBezTo>
                    <a:pt x="18" y="287"/>
                    <a:pt x="18" y="287"/>
                    <a:pt x="18" y="287"/>
                  </a:cubicBezTo>
                  <a:cubicBezTo>
                    <a:pt x="18" y="264"/>
                    <a:pt x="18" y="264"/>
                    <a:pt x="18" y="264"/>
                  </a:cubicBezTo>
                  <a:cubicBezTo>
                    <a:pt x="18" y="261"/>
                    <a:pt x="18" y="261"/>
                    <a:pt x="18" y="261"/>
                  </a:cubicBezTo>
                  <a:cubicBezTo>
                    <a:pt x="5" y="247"/>
                    <a:pt x="5" y="247"/>
                    <a:pt x="5" y="247"/>
                  </a:cubicBezTo>
                  <a:cubicBezTo>
                    <a:pt x="11" y="239"/>
                    <a:pt x="11" y="239"/>
                    <a:pt x="11" y="239"/>
                  </a:cubicBezTo>
                  <a:cubicBezTo>
                    <a:pt x="46" y="238"/>
                    <a:pt x="46" y="238"/>
                    <a:pt x="46" y="238"/>
                  </a:cubicBezTo>
                  <a:cubicBezTo>
                    <a:pt x="45" y="236"/>
                    <a:pt x="45" y="236"/>
                    <a:pt x="45" y="236"/>
                  </a:cubicBezTo>
                  <a:cubicBezTo>
                    <a:pt x="46" y="236"/>
                    <a:pt x="46" y="236"/>
                    <a:pt x="46" y="236"/>
                  </a:cubicBezTo>
                  <a:cubicBezTo>
                    <a:pt x="45" y="227"/>
                    <a:pt x="45" y="227"/>
                    <a:pt x="45" y="227"/>
                  </a:cubicBezTo>
                  <a:cubicBezTo>
                    <a:pt x="45" y="227"/>
                    <a:pt x="45" y="227"/>
                    <a:pt x="45" y="227"/>
                  </a:cubicBezTo>
                  <a:cubicBezTo>
                    <a:pt x="61" y="210"/>
                    <a:pt x="61" y="210"/>
                    <a:pt x="61" y="210"/>
                  </a:cubicBezTo>
                  <a:cubicBezTo>
                    <a:pt x="60" y="209"/>
                    <a:pt x="60" y="209"/>
                    <a:pt x="60" y="209"/>
                  </a:cubicBezTo>
                  <a:cubicBezTo>
                    <a:pt x="61" y="208"/>
                    <a:pt x="61" y="208"/>
                    <a:pt x="61" y="208"/>
                  </a:cubicBezTo>
                  <a:cubicBezTo>
                    <a:pt x="43" y="188"/>
                    <a:pt x="43" y="188"/>
                    <a:pt x="43" y="188"/>
                  </a:cubicBezTo>
                  <a:cubicBezTo>
                    <a:pt x="43" y="185"/>
                    <a:pt x="43" y="185"/>
                    <a:pt x="43" y="185"/>
                  </a:cubicBezTo>
                  <a:cubicBezTo>
                    <a:pt x="62" y="182"/>
                    <a:pt x="62" y="182"/>
                    <a:pt x="62" y="182"/>
                  </a:cubicBezTo>
                  <a:cubicBezTo>
                    <a:pt x="69" y="170"/>
                    <a:pt x="69" y="170"/>
                    <a:pt x="69" y="170"/>
                  </a:cubicBezTo>
                  <a:cubicBezTo>
                    <a:pt x="70" y="131"/>
                    <a:pt x="70" y="131"/>
                    <a:pt x="70" y="131"/>
                  </a:cubicBezTo>
                  <a:cubicBezTo>
                    <a:pt x="71" y="98"/>
                    <a:pt x="71" y="98"/>
                    <a:pt x="71" y="98"/>
                  </a:cubicBezTo>
                  <a:cubicBezTo>
                    <a:pt x="106" y="98"/>
                    <a:pt x="106" y="98"/>
                    <a:pt x="106" y="98"/>
                  </a:cubicBezTo>
                  <a:cubicBezTo>
                    <a:pt x="108" y="109"/>
                    <a:pt x="108" y="109"/>
                    <a:pt x="108" y="109"/>
                  </a:cubicBezTo>
                  <a:cubicBezTo>
                    <a:pt x="117" y="120"/>
                    <a:pt x="117" y="120"/>
                    <a:pt x="117" y="120"/>
                  </a:cubicBezTo>
                  <a:cubicBezTo>
                    <a:pt x="136" y="102"/>
                    <a:pt x="136" y="102"/>
                    <a:pt x="136" y="102"/>
                  </a:cubicBezTo>
                  <a:cubicBezTo>
                    <a:pt x="136" y="94"/>
                    <a:pt x="136" y="94"/>
                    <a:pt x="136" y="94"/>
                  </a:cubicBezTo>
                  <a:cubicBezTo>
                    <a:pt x="160" y="91"/>
                    <a:pt x="160" y="91"/>
                    <a:pt x="160" y="91"/>
                  </a:cubicBezTo>
                  <a:cubicBezTo>
                    <a:pt x="160" y="89"/>
                    <a:pt x="160" y="89"/>
                    <a:pt x="160" y="89"/>
                  </a:cubicBezTo>
                  <a:cubicBezTo>
                    <a:pt x="160" y="89"/>
                    <a:pt x="160" y="89"/>
                    <a:pt x="160" y="89"/>
                  </a:cubicBezTo>
                  <a:cubicBezTo>
                    <a:pt x="159" y="83"/>
                    <a:pt x="159" y="83"/>
                    <a:pt x="159" y="83"/>
                  </a:cubicBezTo>
                  <a:cubicBezTo>
                    <a:pt x="150" y="75"/>
                    <a:pt x="150" y="75"/>
                    <a:pt x="150" y="75"/>
                  </a:cubicBezTo>
                  <a:cubicBezTo>
                    <a:pt x="151" y="45"/>
                    <a:pt x="151" y="45"/>
                    <a:pt x="151" y="45"/>
                  </a:cubicBezTo>
                  <a:cubicBezTo>
                    <a:pt x="158" y="36"/>
                    <a:pt x="158" y="36"/>
                    <a:pt x="158" y="36"/>
                  </a:cubicBezTo>
                  <a:cubicBezTo>
                    <a:pt x="158" y="34"/>
                    <a:pt x="158" y="34"/>
                    <a:pt x="158" y="34"/>
                  </a:cubicBezTo>
                  <a:cubicBezTo>
                    <a:pt x="158" y="34"/>
                    <a:pt x="158" y="34"/>
                    <a:pt x="158" y="34"/>
                  </a:cubicBezTo>
                  <a:cubicBezTo>
                    <a:pt x="158" y="28"/>
                    <a:pt x="158" y="28"/>
                    <a:pt x="158" y="28"/>
                  </a:cubicBezTo>
                  <a:cubicBezTo>
                    <a:pt x="143" y="13"/>
                    <a:pt x="143" y="13"/>
                    <a:pt x="143" y="13"/>
                  </a:cubicBezTo>
                  <a:cubicBezTo>
                    <a:pt x="143" y="0"/>
                    <a:pt x="143" y="0"/>
                    <a:pt x="143" y="0"/>
                  </a:cubicBezTo>
                  <a:cubicBezTo>
                    <a:pt x="188" y="0"/>
                    <a:pt x="188" y="0"/>
                    <a:pt x="188" y="0"/>
                  </a:cubicBezTo>
                  <a:cubicBezTo>
                    <a:pt x="200" y="14"/>
                    <a:pt x="200" y="14"/>
                    <a:pt x="200" y="14"/>
                  </a:cubicBezTo>
                  <a:cubicBezTo>
                    <a:pt x="198" y="33"/>
                    <a:pt x="198" y="33"/>
                    <a:pt x="198" y="33"/>
                  </a:cubicBezTo>
                  <a:cubicBezTo>
                    <a:pt x="198" y="33"/>
                    <a:pt x="198" y="33"/>
                    <a:pt x="198" y="33"/>
                  </a:cubicBezTo>
                  <a:cubicBezTo>
                    <a:pt x="198" y="35"/>
                    <a:pt x="198" y="35"/>
                    <a:pt x="198" y="35"/>
                  </a:cubicBezTo>
                  <a:cubicBezTo>
                    <a:pt x="211" y="47"/>
                    <a:pt x="211" y="47"/>
                    <a:pt x="211" y="47"/>
                  </a:cubicBezTo>
                  <a:cubicBezTo>
                    <a:pt x="240" y="48"/>
                    <a:pt x="240" y="48"/>
                    <a:pt x="240" y="48"/>
                  </a:cubicBezTo>
                  <a:cubicBezTo>
                    <a:pt x="254" y="33"/>
                    <a:pt x="254" y="33"/>
                    <a:pt x="254" y="33"/>
                  </a:cubicBezTo>
                  <a:cubicBezTo>
                    <a:pt x="266" y="33"/>
                    <a:pt x="266" y="33"/>
                    <a:pt x="266" y="33"/>
                  </a:cubicBezTo>
                  <a:cubicBezTo>
                    <a:pt x="266" y="40"/>
                    <a:pt x="266" y="40"/>
                    <a:pt x="266" y="40"/>
                  </a:cubicBezTo>
                  <a:cubicBezTo>
                    <a:pt x="244" y="62"/>
                    <a:pt x="244" y="62"/>
                    <a:pt x="244" y="62"/>
                  </a:cubicBezTo>
                  <a:cubicBezTo>
                    <a:pt x="244" y="72"/>
                    <a:pt x="244" y="72"/>
                    <a:pt x="244" y="72"/>
                  </a:cubicBezTo>
                  <a:cubicBezTo>
                    <a:pt x="244" y="72"/>
                    <a:pt x="244" y="72"/>
                    <a:pt x="244" y="72"/>
                  </a:cubicBezTo>
                  <a:cubicBezTo>
                    <a:pt x="244" y="74"/>
                    <a:pt x="244" y="74"/>
                    <a:pt x="244" y="74"/>
                  </a:cubicBezTo>
                  <a:cubicBezTo>
                    <a:pt x="272" y="74"/>
                    <a:pt x="272" y="74"/>
                    <a:pt x="272" y="74"/>
                  </a:cubicBezTo>
                  <a:cubicBezTo>
                    <a:pt x="281" y="64"/>
                    <a:pt x="281" y="64"/>
                    <a:pt x="281" y="64"/>
                  </a:cubicBezTo>
                  <a:cubicBezTo>
                    <a:pt x="298" y="64"/>
                    <a:pt x="298" y="64"/>
                    <a:pt x="298" y="64"/>
                  </a:cubicBezTo>
                  <a:cubicBezTo>
                    <a:pt x="324" y="37"/>
                    <a:pt x="324" y="37"/>
                    <a:pt x="324" y="37"/>
                  </a:cubicBezTo>
                  <a:cubicBezTo>
                    <a:pt x="341" y="36"/>
                    <a:pt x="341" y="36"/>
                    <a:pt x="341" y="36"/>
                  </a:cubicBezTo>
                  <a:cubicBezTo>
                    <a:pt x="354" y="24"/>
                    <a:pt x="354" y="24"/>
                    <a:pt x="354" y="24"/>
                  </a:cubicBezTo>
                  <a:cubicBezTo>
                    <a:pt x="376" y="24"/>
                    <a:pt x="376" y="24"/>
                    <a:pt x="376" y="24"/>
                  </a:cubicBezTo>
                  <a:cubicBezTo>
                    <a:pt x="376" y="46"/>
                    <a:pt x="376" y="46"/>
                    <a:pt x="376" y="46"/>
                  </a:cubicBezTo>
                  <a:cubicBezTo>
                    <a:pt x="405" y="75"/>
                    <a:pt x="405" y="75"/>
                    <a:pt x="405" y="75"/>
                  </a:cubicBezTo>
                  <a:cubicBezTo>
                    <a:pt x="405" y="93"/>
                    <a:pt x="405" y="93"/>
                    <a:pt x="405" y="93"/>
                  </a:cubicBezTo>
                  <a:cubicBezTo>
                    <a:pt x="415" y="95"/>
                    <a:pt x="415" y="95"/>
                    <a:pt x="415" y="95"/>
                  </a:cubicBezTo>
                  <a:cubicBezTo>
                    <a:pt x="413" y="121"/>
                    <a:pt x="413" y="121"/>
                    <a:pt x="413" y="121"/>
                  </a:cubicBezTo>
                  <a:cubicBezTo>
                    <a:pt x="413" y="121"/>
                    <a:pt x="413" y="121"/>
                    <a:pt x="413" y="121"/>
                  </a:cubicBezTo>
                  <a:cubicBezTo>
                    <a:pt x="413" y="121"/>
                    <a:pt x="413" y="121"/>
                    <a:pt x="413" y="121"/>
                  </a:cubicBezTo>
                  <a:cubicBezTo>
                    <a:pt x="413" y="123"/>
                    <a:pt x="413" y="123"/>
                    <a:pt x="413" y="123"/>
                  </a:cubicBezTo>
                  <a:cubicBezTo>
                    <a:pt x="415" y="140"/>
                    <a:pt x="415" y="140"/>
                    <a:pt x="415" y="140"/>
                  </a:cubicBezTo>
                  <a:cubicBezTo>
                    <a:pt x="403" y="150"/>
                    <a:pt x="403" y="150"/>
                    <a:pt x="403" y="150"/>
                  </a:cubicBezTo>
                  <a:cubicBezTo>
                    <a:pt x="403" y="152"/>
                    <a:pt x="403" y="152"/>
                    <a:pt x="403" y="152"/>
                  </a:cubicBezTo>
                  <a:cubicBezTo>
                    <a:pt x="403" y="152"/>
                    <a:pt x="403" y="152"/>
                    <a:pt x="403" y="152"/>
                  </a:cubicBezTo>
                  <a:cubicBezTo>
                    <a:pt x="403" y="153"/>
                    <a:pt x="403" y="153"/>
                    <a:pt x="403" y="153"/>
                  </a:cubicBezTo>
                  <a:cubicBezTo>
                    <a:pt x="404" y="163"/>
                    <a:pt x="404" y="163"/>
                    <a:pt x="404" y="163"/>
                  </a:cubicBezTo>
                  <a:cubicBezTo>
                    <a:pt x="423" y="182"/>
                    <a:pt x="423" y="182"/>
                    <a:pt x="423" y="182"/>
                  </a:cubicBezTo>
                  <a:cubicBezTo>
                    <a:pt x="423" y="198"/>
                    <a:pt x="423" y="198"/>
                    <a:pt x="423" y="198"/>
                  </a:cubicBezTo>
                  <a:cubicBezTo>
                    <a:pt x="433" y="206"/>
                    <a:pt x="433" y="206"/>
                    <a:pt x="433" y="206"/>
                  </a:cubicBezTo>
                  <a:cubicBezTo>
                    <a:pt x="435" y="268"/>
                    <a:pt x="435" y="268"/>
                    <a:pt x="435" y="268"/>
                  </a:cubicBezTo>
                  <a:cubicBezTo>
                    <a:pt x="446" y="278"/>
                    <a:pt x="446" y="278"/>
                    <a:pt x="446" y="278"/>
                  </a:cubicBezTo>
                  <a:cubicBezTo>
                    <a:pt x="445" y="321"/>
                    <a:pt x="445" y="321"/>
                    <a:pt x="445" y="321"/>
                  </a:cubicBezTo>
                  <a:cubicBezTo>
                    <a:pt x="397" y="321"/>
                    <a:pt x="397" y="321"/>
                    <a:pt x="397" y="321"/>
                  </a:cubicBezTo>
                  <a:cubicBezTo>
                    <a:pt x="363" y="354"/>
                    <a:pt x="363" y="354"/>
                    <a:pt x="363" y="354"/>
                  </a:cubicBezTo>
                  <a:cubicBezTo>
                    <a:pt x="343" y="354"/>
                    <a:pt x="343" y="354"/>
                    <a:pt x="343" y="354"/>
                  </a:cubicBezTo>
                  <a:cubicBezTo>
                    <a:pt x="332" y="363"/>
                    <a:pt x="332" y="363"/>
                    <a:pt x="332" y="363"/>
                  </a:cubicBezTo>
                  <a:lnTo>
                    <a:pt x="314" y="362"/>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4" name="Freeform 155">
              <a:extLst>
                <a:ext uri="{FF2B5EF4-FFF2-40B4-BE49-F238E27FC236}">
                  <a16:creationId xmlns:a16="http://schemas.microsoft.com/office/drawing/2014/main" id="{3A1BF4B7-F1B3-462F-A7D7-1F81D01C2F24}"/>
                </a:ext>
              </a:extLst>
            </p:cNvPr>
            <p:cNvSpPr>
              <a:spLocks/>
            </p:cNvSpPr>
            <p:nvPr/>
          </p:nvSpPr>
          <p:spPr bwMode="auto">
            <a:xfrm>
              <a:off x="5278" y="1971"/>
              <a:ext cx="379" cy="224"/>
            </a:xfrm>
            <a:custGeom>
              <a:avLst/>
              <a:gdLst>
                <a:gd name="T0" fmla="*/ 307 w 313"/>
                <a:gd name="T1" fmla="*/ 107 h 185"/>
                <a:gd name="T2" fmla="*/ 296 w 313"/>
                <a:gd name="T3" fmla="*/ 99 h 185"/>
                <a:gd name="T4" fmla="*/ 295 w 313"/>
                <a:gd name="T5" fmla="*/ 85 h 185"/>
                <a:gd name="T6" fmla="*/ 266 w 313"/>
                <a:gd name="T7" fmla="*/ 73 h 185"/>
                <a:gd name="T8" fmla="*/ 258 w 313"/>
                <a:gd name="T9" fmla="*/ 77 h 185"/>
                <a:gd name="T10" fmla="*/ 258 w 313"/>
                <a:gd name="T11" fmla="*/ 77 h 185"/>
                <a:gd name="T12" fmla="*/ 258 w 313"/>
                <a:gd name="T13" fmla="*/ 77 h 185"/>
                <a:gd name="T14" fmla="*/ 248 w 313"/>
                <a:gd name="T15" fmla="*/ 65 h 185"/>
                <a:gd name="T16" fmla="*/ 249 w 313"/>
                <a:gd name="T17" fmla="*/ 51 h 185"/>
                <a:gd name="T18" fmla="*/ 236 w 313"/>
                <a:gd name="T19" fmla="*/ 52 h 185"/>
                <a:gd name="T20" fmla="*/ 236 w 313"/>
                <a:gd name="T21" fmla="*/ 52 h 185"/>
                <a:gd name="T22" fmla="*/ 236 w 313"/>
                <a:gd name="T23" fmla="*/ 52 h 185"/>
                <a:gd name="T24" fmla="*/ 235 w 313"/>
                <a:gd name="T25" fmla="*/ 52 h 185"/>
                <a:gd name="T26" fmla="*/ 209 w 313"/>
                <a:gd name="T27" fmla="*/ 37 h 185"/>
                <a:gd name="T28" fmla="*/ 209 w 313"/>
                <a:gd name="T29" fmla="*/ 37 h 185"/>
                <a:gd name="T30" fmla="*/ 203 w 313"/>
                <a:gd name="T31" fmla="*/ 42 h 185"/>
                <a:gd name="T32" fmla="*/ 210 w 313"/>
                <a:gd name="T33" fmla="*/ 57 h 185"/>
                <a:gd name="T34" fmla="*/ 195 w 313"/>
                <a:gd name="T35" fmla="*/ 66 h 185"/>
                <a:gd name="T36" fmla="*/ 179 w 313"/>
                <a:gd name="T37" fmla="*/ 43 h 185"/>
                <a:gd name="T38" fmla="*/ 185 w 313"/>
                <a:gd name="T39" fmla="*/ 22 h 185"/>
                <a:gd name="T40" fmla="*/ 149 w 313"/>
                <a:gd name="T41" fmla="*/ 7 h 185"/>
                <a:gd name="T42" fmla="*/ 147 w 313"/>
                <a:gd name="T43" fmla="*/ 7 h 185"/>
                <a:gd name="T44" fmla="*/ 130 w 313"/>
                <a:gd name="T45" fmla="*/ 0 h 185"/>
                <a:gd name="T46" fmla="*/ 83 w 313"/>
                <a:gd name="T47" fmla="*/ 0 h 185"/>
                <a:gd name="T48" fmla="*/ 49 w 313"/>
                <a:gd name="T49" fmla="*/ 33 h 185"/>
                <a:gd name="T50" fmla="*/ 29 w 313"/>
                <a:gd name="T51" fmla="*/ 32 h 185"/>
                <a:gd name="T52" fmla="*/ 18 w 313"/>
                <a:gd name="T53" fmla="*/ 41 h 185"/>
                <a:gd name="T54" fmla="*/ 1 w 313"/>
                <a:gd name="T55" fmla="*/ 41 h 185"/>
                <a:gd name="T56" fmla="*/ 0 w 313"/>
                <a:gd name="T57" fmla="*/ 53 h 185"/>
                <a:gd name="T58" fmla="*/ 17 w 313"/>
                <a:gd name="T59" fmla="*/ 68 h 185"/>
                <a:gd name="T60" fmla="*/ 19 w 313"/>
                <a:gd name="T61" fmla="*/ 75 h 185"/>
                <a:gd name="T62" fmla="*/ 19 w 313"/>
                <a:gd name="T63" fmla="*/ 88 h 185"/>
                <a:gd name="T64" fmla="*/ 19 w 313"/>
                <a:gd name="T65" fmla="*/ 91 h 185"/>
                <a:gd name="T66" fmla="*/ 19 w 313"/>
                <a:gd name="T67" fmla="*/ 101 h 185"/>
                <a:gd name="T68" fmla="*/ 56 w 313"/>
                <a:gd name="T69" fmla="*/ 154 h 185"/>
                <a:gd name="T70" fmla="*/ 89 w 313"/>
                <a:gd name="T71" fmla="*/ 180 h 185"/>
                <a:gd name="T72" fmla="*/ 90 w 313"/>
                <a:gd name="T73" fmla="*/ 182 h 185"/>
                <a:gd name="T74" fmla="*/ 92 w 313"/>
                <a:gd name="T75" fmla="*/ 183 h 185"/>
                <a:gd name="T76" fmla="*/ 117 w 313"/>
                <a:gd name="T77" fmla="*/ 185 h 185"/>
                <a:gd name="T78" fmla="*/ 133 w 313"/>
                <a:gd name="T79" fmla="*/ 156 h 185"/>
                <a:gd name="T80" fmla="*/ 134 w 313"/>
                <a:gd name="T81" fmla="*/ 154 h 185"/>
                <a:gd name="T82" fmla="*/ 156 w 313"/>
                <a:gd name="T83" fmla="*/ 162 h 185"/>
                <a:gd name="T84" fmla="*/ 197 w 313"/>
                <a:gd name="T85" fmla="*/ 178 h 185"/>
                <a:gd name="T86" fmla="*/ 204 w 313"/>
                <a:gd name="T87" fmla="*/ 171 h 185"/>
                <a:gd name="T88" fmla="*/ 206 w 313"/>
                <a:gd name="T89" fmla="*/ 170 h 185"/>
                <a:gd name="T90" fmla="*/ 231 w 313"/>
                <a:gd name="T91" fmla="*/ 180 h 185"/>
                <a:gd name="T92" fmla="*/ 242 w 313"/>
                <a:gd name="T93" fmla="*/ 166 h 185"/>
                <a:gd name="T94" fmla="*/ 265 w 313"/>
                <a:gd name="T95" fmla="*/ 166 h 185"/>
                <a:gd name="T96" fmla="*/ 288 w 313"/>
                <a:gd name="T97" fmla="*/ 148 h 185"/>
                <a:gd name="T98" fmla="*/ 288 w 313"/>
                <a:gd name="T99" fmla="*/ 135 h 185"/>
                <a:gd name="T100" fmla="*/ 288 w 313"/>
                <a:gd name="T101" fmla="*/ 135 h 185"/>
                <a:gd name="T102" fmla="*/ 288 w 313"/>
                <a:gd name="T103" fmla="*/ 134 h 185"/>
                <a:gd name="T104" fmla="*/ 294 w 313"/>
                <a:gd name="T105" fmla="*/ 132 h 185"/>
                <a:gd name="T106" fmla="*/ 313 w 313"/>
                <a:gd name="T107" fmla="*/ 123 h 185"/>
                <a:gd name="T108" fmla="*/ 307 w 313"/>
                <a:gd name="T109" fmla="*/ 10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3" h="185">
                  <a:moveTo>
                    <a:pt x="307" y="107"/>
                  </a:moveTo>
                  <a:cubicBezTo>
                    <a:pt x="296" y="99"/>
                    <a:pt x="296" y="99"/>
                    <a:pt x="296" y="99"/>
                  </a:cubicBezTo>
                  <a:cubicBezTo>
                    <a:pt x="295" y="85"/>
                    <a:pt x="295" y="85"/>
                    <a:pt x="295" y="85"/>
                  </a:cubicBezTo>
                  <a:cubicBezTo>
                    <a:pt x="266" y="73"/>
                    <a:pt x="266" y="73"/>
                    <a:pt x="266" y="73"/>
                  </a:cubicBezTo>
                  <a:cubicBezTo>
                    <a:pt x="258" y="77"/>
                    <a:pt x="258" y="77"/>
                    <a:pt x="258" y="77"/>
                  </a:cubicBezTo>
                  <a:cubicBezTo>
                    <a:pt x="258" y="77"/>
                    <a:pt x="258" y="77"/>
                    <a:pt x="258" y="77"/>
                  </a:cubicBezTo>
                  <a:cubicBezTo>
                    <a:pt x="258" y="77"/>
                    <a:pt x="258" y="77"/>
                    <a:pt x="258" y="77"/>
                  </a:cubicBezTo>
                  <a:cubicBezTo>
                    <a:pt x="248" y="65"/>
                    <a:pt x="248" y="65"/>
                    <a:pt x="248" y="65"/>
                  </a:cubicBezTo>
                  <a:cubicBezTo>
                    <a:pt x="249" y="51"/>
                    <a:pt x="249" y="51"/>
                    <a:pt x="249" y="51"/>
                  </a:cubicBezTo>
                  <a:cubicBezTo>
                    <a:pt x="236" y="52"/>
                    <a:pt x="236" y="52"/>
                    <a:pt x="236" y="52"/>
                  </a:cubicBezTo>
                  <a:cubicBezTo>
                    <a:pt x="236" y="52"/>
                    <a:pt x="236" y="52"/>
                    <a:pt x="236" y="52"/>
                  </a:cubicBezTo>
                  <a:cubicBezTo>
                    <a:pt x="236" y="52"/>
                    <a:pt x="236" y="52"/>
                    <a:pt x="236" y="52"/>
                  </a:cubicBezTo>
                  <a:cubicBezTo>
                    <a:pt x="235" y="52"/>
                    <a:pt x="235" y="52"/>
                    <a:pt x="235" y="52"/>
                  </a:cubicBezTo>
                  <a:cubicBezTo>
                    <a:pt x="209" y="37"/>
                    <a:pt x="209" y="37"/>
                    <a:pt x="209" y="37"/>
                  </a:cubicBezTo>
                  <a:cubicBezTo>
                    <a:pt x="209" y="37"/>
                    <a:pt x="209" y="37"/>
                    <a:pt x="209" y="37"/>
                  </a:cubicBezTo>
                  <a:cubicBezTo>
                    <a:pt x="203" y="42"/>
                    <a:pt x="203" y="42"/>
                    <a:pt x="203" y="42"/>
                  </a:cubicBezTo>
                  <a:cubicBezTo>
                    <a:pt x="210" y="57"/>
                    <a:pt x="210" y="57"/>
                    <a:pt x="210" y="57"/>
                  </a:cubicBezTo>
                  <a:cubicBezTo>
                    <a:pt x="195" y="66"/>
                    <a:pt x="195" y="66"/>
                    <a:pt x="195" y="66"/>
                  </a:cubicBezTo>
                  <a:cubicBezTo>
                    <a:pt x="179" y="43"/>
                    <a:pt x="179" y="43"/>
                    <a:pt x="179" y="43"/>
                  </a:cubicBezTo>
                  <a:cubicBezTo>
                    <a:pt x="185" y="22"/>
                    <a:pt x="185" y="22"/>
                    <a:pt x="185" y="22"/>
                  </a:cubicBezTo>
                  <a:cubicBezTo>
                    <a:pt x="149" y="7"/>
                    <a:pt x="149" y="7"/>
                    <a:pt x="149" y="7"/>
                  </a:cubicBezTo>
                  <a:cubicBezTo>
                    <a:pt x="149" y="8"/>
                    <a:pt x="147" y="7"/>
                    <a:pt x="147" y="7"/>
                  </a:cubicBezTo>
                  <a:cubicBezTo>
                    <a:pt x="130" y="0"/>
                    <a:pt x="130" y="0"/>
                    <a:pt x="130" y="0"/>
                  </a:cubicBezTo>
                  <a:cubicBezTo>
                    <a:pt x="83" y="0"/>
                    <a:pt x="83" y="0"/>
                    <a:pt x="83" y="0"/>
                  </a:cubicBezTo>
                  <a:cubicBezTo>
                    <a:pt x="49" y="33"/>
                    <a:pt x="49" y="33"/>
                    <a:pt x="49" y="33"/>
                  </a:cubicBezTo>
                  <a:cubicBezTo>
                    <a:pt x="29" y="32"/>
                    <a:pt x="29" y="32"/>
                    <a:pt x="29" y="32"/>
                  </a:cubicBezTo>
                  <a:cubicBezTo>
                    <a:pt x="18" y="41"/>
                    <a:pt x="18" y="41"/>
                    <a:pt x="18" y="41"/>
                  </a:cubicBezTo>
                  <a:cubicBezTo>
                    <a:pt x="1" y="41"/>
                    <a:pt x="1" y="41"/>
                    <a:pt x="1" y="41"/>
                  </a:cubicBezTo>
                  <a:cubicBezTo>
                    <a:pt x="0" y="53"/>
                    <a:pt x="0" y="53"/>
                    <a:pt x="0" y="53"/>
                  </a:cubicBezTo>
                  <a:cubicBezTo>
                    <a:pt x="17" y="68"/>
                    <a:pt x="17" y="68"/>
                    <a:pt x="17" y="68"/>
                  </a:cubicBezTo>
                  <a:cubicBezTo>
                    <a:pt x="19" y="75"/>
                    <a:pt x="19" y="75"/>
                    <a:pt x="19" y="75"/>
                  </a:cubicBezTo>
                  <a:cubicBezTo>
                    <a:pt x="19" y="79"/>
                    <a:pt x="19" y="84"/>
                    <a:pt x="19" y="88"/>
                  </a:cubicBezTo>
                  <a:cubicBezTo>
                    <a:pt x="19" y="89"/>
                    <a:pt x="19" y="90"/>
                    <a:pt x="19" y="91"/>
                  </a:cubicBezTo>
                  <a:cubicBezTo>
                    <a:pt x="19" y="94"/>
                    <a:pt x="19" y="97"/>
                    <a:pt x="19" y="101"/>
                  </a:cubicBezTo>
                  <a:cubicBezTo>
                    <a:pt x="32" y="118"/>
                    <a:pt x="44" y="136"/>
                    <a:pt x="56" y="154"/>
                  </a:cubicBezTo>
                  <a:cubicBezTo>
                    <a:pt x="67" y="163"/>
                    <a:pt x="78" y="171"/>
                    <a:pt x="89" y="180"/>
                  </a:cubicBezTo>
                  <a:cubicBezTo>
                    <a:pt x="89" y="181"/>
                    <a:pt x="89" y="181"/>
                    <a:pt x="90" y="182"/>
                  </a:cubicBezTo>
                  <a:cubicBezTo>
                    <a:pt x="91" y="182"/>
                    <a:pt x="91" y="183"/>
                    <a:pt x="92" y="183"/>
                  </a:cubicBezTo>
                  <a:cubicBezTo>
                    <a:pt x="100" y="184"/>
                    <a:pt x="108" y="185"/>
                    <a:pt x="117" y="185"/>
                  </a:cubicBezTo>
                  <a:cubicBezTo>
                    <a:pt x="133" y="156"/>
                    <a:pt x="133" y="156"/>
                    <a:pt x="133" y="156"/>
                  </a:cubicBezTo>
                  <a:cubicBezTo>
                    <a:pt x="133" y="156"/>
                    <a:pt x="134" y="154"/>
                    <a:pt x="134" y="154"/>
                  </a:cubicBezTo>
                  <a:cubicBezTo>
                    <a:pt x="142" y="156"/>
                    <a:pt x="149" y="159"/>
                    <a:pt x="156" y="162"/>
                  </a:cubicBezTo>
                  <a:cubicBezTo>
                    <a:pt x="197" y="178"/>
                    <a:pt x="197" y="178"/>
                    <a:pt x="197" y="178"/>
                  </a:cubicBezTo>
                  <a:cubicBezTo>
                    <a:pt x="204" y="171"/>
                    <a:pt x="204" y="171"/>
                    <a:pt x="204" y="171"/>
                  </a:cubicBezTo>
                  <a:cubicBezTo>
                    <a:pt x="206" y="170"/>
                    <a:pt x="206" y="170"/>
                    <a:pt x="206" y="170"/>
                  </a:cubicBezTo>
                  <a:cubicBezTo>
                    <a:pt x="231" y="180"/>
                    <a:pt x="231" y="180"/>
                    <a:pt x="231" y="180"/>
                  </a:cubicBezTo>
                  <a:cubicBezTo>
                    <a:pt x="242" y="166"/>
                    <a:pt x="242" y="166"/>
                    <a:pt x="242" y="166"/>
                  </a:cubicBezTo>
                  <a:cubicBezTo>
                    <a:pt x="265" y="166"/>
                    <a:pt x="265" y="166"/>
                    <a:pt x="265" y="166"/>
                  </a:cubicBezTo>
                  <a:cubicBezTo>
                    <a:pt x="288" y="148"/>
                    <a:pt x="288" y="148"/>
                    <a:pt x="288" y="148"/>
                  </a:cubicBezTo>
                  <a:cubicBezTo>
                    <a:pt x="288" y="135"/>
                    <a:pt x="288" y="135"/>
                    <a:pt x="288" y="135"/>
                  </a:cubicBezTo>
                  <a:cubicBezTo>
                    <a:pt x="288" y="135"/>
                    <a:pt x="288" y="135"/>
                    <a:pt x="288" y="135"/>
                  </a:cubicBezTo>
                  <a:cubicBezTo>
                    <a:pt x="288" y="134"/>
                    <a:pt x="288" y="134"/>
                    <a:pt x="288" y="134"/>
                  </a:cubicBezTo>
                  <a:cubicBezTo>
                    <a:pt x="294" y="132"/>
                    <a:pt x="294" y="132"/>
                    <a:pt x="294" y="132"/>
                  </a:cubicBezTo>
                  <a:cubicBezTo>
                    <a:pt x="313" y="123"/>
                    <a:pt x="313" y="123"/>
                    <a:pt x="313" y="123"/>
                  </a:cubicBezTo>
                  <a:lnTo>
                    <a:pt x="307" y="107"/>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5" name="Freeform 156">
              <a:extLst>
                <a:ext uri="{FF2B5EF4-FFF2-40B4-BE49-F238E27FC236}">
                  <a16:creationId xmlns:a16="http://schemas.microsoft.com/office/drawing/2014/main" id="{2B1D243E-47D3-4487-8A15-9D9FF0A675F8}"/>
                </a:ext>
              </a:extLst>
            </p:cNvPr>
            <p:cNvSpPr>
              <a:spLocks/>
            </p:cNvSpPr>
            <p:nvPr/>
          </p:nvSpPr>
          <p:spPr bwMode="auto">
            <a:xfrm>
              <a:off x="5087" y="2160"/>
              <a:ext cx="480" cy="243"/>
            </a:xfrm>
            <a:custGeom>
              <a:avLst/>
              <a:gdLst>
                <a:gd name="T0" fmla="*/ 396 w 396"/>
                <a:gd name="T1" fmla="*/ 98 h 200"/>
                <a:gd name="T2" fmla="*/ 373 w 396"/>
                <a:gd name="T3" fmla="*/ 96 h 200"/>
                <a:gd name="T4" fmla="*/ 372 w 396"/>
                <a:gd name="T5" fmla="*/ 96 h 200"/>
                <a:gd name="T6" fmla="*/ 375 w 396"/>
                <a:gd name="T7" fmla="*/ 109 h 200"/>
                <a:gd name="T8" fmla="*/ 362 w 396"/>
                <a:gd name="T9" fmla="*/ 137 h 200"/>
                <a:gd name="T10" fmla="*/ 365 w 396"/>
                <a:gd name="T11" fmla="*/ 152 h 200"/>
                <a:gd name="T12" fmla="*/ 350 w 396"/>
                <a:gd name="T13" fmla="*/ 165 h 200"/>
                <a:gd name="T14" fmla="*/ 289 w 396"/>
                <a:gd name="T15" fmla="*/ 183 h 200"/>
                <a:gd name="T16" fmla="*/ 217 w 396"/>
                <a:gd name="T17" fmla="*/ 190 h 200"/>
                <a:gd name="T18" fmla="*/ 139 w 396"/>
                <a:gd name="T19" fmla="*/ 162 h 200"/>
                <a:gd name="T20" fmla="*/ 91 w 396"/>
                <a:gd name="T21" fmla="*/ 149 h 200"/>
                <a:gd name="T22" fmla="*/ 91 w 396"/>
                <a:gd name="T23" fmla="*/ 150 h 200"/>
                <a:gd name="T24" fmla="*/ 47 w 396"/>
                <a:gd name="T25" fmla="*/ 149 h 200"/>
                <a:gd name="T26" fmla="*/ 46 w 396"/>
                <a:gd name="T27" fmla="*/ 149 h 200"/>
                <a:gd name="T28" fmla="*/ 26 w 396"/>
                <a:gd name="T29" fmla="*/ 155 h 200"/>
                <a:gd name="T30" fmla="*/ 0 w 396"/>
                <a:gd name="T31" fmla="*/ 140 h 200"/>
                <a:gd name="T32" fmla="*/ 9 w 396"/>
                <a:gd name="T33" fmla="*/ 113 h 200"/>
                <a:gd name="T34" fmla="*/ 16 w 396"/>
                <a:gd name="T35" fmla="*/ 105 h 200"/>
                <a:gd name="T36" fmla="*/ 44 w 396"/>
                <a:gd name="T37" fmla="*/ 117 h 200"/>
                <a:gd name="T38" fmla="*/ 72 w 396"/>
                <a:gd name="T39" fmla="*/ 133 h 200"/>
                <a:gd name="T40" fmla="*/ 73 w 396"/>
                <a:gd name="T41" fmla="*/ 133 h 200"/>
                <a:gd name="T42" fmla="*/ 103 w 396"/>
                <a:gd name="T43" fmla="*/ 109 h 200"/>
                <a:gd name="T44" fmla="*/ 118 w 396"/>
                <a:gd name="T45" fmla="*/ 127 h 200"/>
                <a:gd name="T46" fmla="*/ 119 w 396"/>
                <a:gd name="T47" fmla="*/ 126 h 200"/>
                <a:gd name="T48" fmla="*/ 199 w 396"/>
                <a:gd name="T49" fmla="*/ 105 h 200"/>
                <a:gd name="T50" fmla="*/ 217 w 396"/>
                <a:gd name="T51" fmla="*/ 114 h 200"/>
                <a:gd name="T52" fmla="*/ 217 w 396"/>
                <a:gd name="T53" fmla="*/ 97 h 200"/>
                <a:gd name="T54" fmla="*/ 191 w 396"/>
                <a:gd name="T55" fmla="*/ 70 h 200"/>
                <a:gd name="T56" fmla="*/ 227 w 396"/>
                <a:gd name="T57" fmla="*/ 50 h 200"/>
                <a:gd name="T58" fmla="*/ 227 w 396"/>
                <a:gd name="T59" fmla="*/ 50 h 200"/>
                <a:gd name="T60" fmla="*/ 227 w 396"/>
                <a:gd name="T61" fmla="*/ 48 h 200"/>
                <a:gd name="T62" fmla="*/ 246 w 396"/>
                <a:gd name="T63" fmla="*/ 30 h 200"/>
                <a:gd name="T64" fmla="*/ 247 w 396"/>
                <a:gd name="T65" fmla="*/ 30 h 200"/>
                <a:gd name="T66" fmla="*/ 275 w 396"/>
                <a:gd name="T67" fmla="*/ 29 h 200"/>
                <a:gd name="T68" fmla="*/ 291 w 396"/>
                <a:gd name="T69" fmla="*/ 0 h 200"/>
                <a:gd name="T70" fmla="*/ 353 w 396"/>
                <a:gd name="T71" fmla="*/ 23 h 200"/>
                <a:gd name="T72" fmla="*/ 354 w 396"/>
                <a:gd name="T73" fmla="*/ 23 h 200"/>
                <a:gd name="T74" fmla="*/ 362 w 396"/>
                <a:gd name="T75" fmla="*/ 15 h 200"/>
                <a:gd name="T76" fmla="*/ 381 w 396"/>
                <a:gd name="T77" fmla="*/ 44 h 200"/>
                <a:gd name="T78" fmla="*/ 396 w 396"/>
                <a:gd name="T79" fmla="*/ 7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6" h="200">
                  <a:moveTo>
                    <a:pt x="396" y="73"/>
                  </a:moveTo>
                  <a:cubicBezTo>
                    <a:pt x="396" y="98"/>
                    <a:pt x="396" y="98"/>
                    <a:pt x="396" y="98"/>
                  </a:cubicBezTo>
                  <a:cubicBezTo>
                    <a:pt x="378" y="98"/>
                    <a:pt x="378" y="98"/>
                    <a:pt x="378" y="98"/>
                  </a:cubicBezTo>
                  <a:cubicBezTo>
                    <a:pt x="373" y="96"/>
                    <a:pt x="373" y="96"/>
                    <a:pt x="373" y="96"/>
                  </a:cubicBezTo>
                  <a:cubicBezTo>
                    <a:pt x="373" y="96"/>
                    <a:pt x="373" y="96"/>
                    <a:pt x="373" y="96"/>
                  </a:cubicBezTo>
                  <a:cubicBezTo>
                    <a:pt x="372" y="96"/>
                    <a:pt x="372" y="96"/>
                    <a:pt x="372" y="96"/>
                  </a:cubicBezTo>
                  <a:cubicBezTo>
                    <a:pt x="365" y="101"/>
                    <a:pt x="365" y="101"/>
                    <a:pt x="365" y="101"/>
                  </a:cubicBezTo>
                  <a:cubicBezTo>
                    <a:pt x="375" y="109"/>
                    <a:pt x="375" y="109"/>
                    <a:pt x="375" y="109"/>
                  </a:cubicBezTo>
                  <a:cubicBezTo>
                    <a:pt x="372" y="115"/>
                    <a:pt x="372" y="115"/>
                    <a:pt x="372" y="115"/>
                  </a:cubicBezTo>
                  <a:cubicBezTo>
                    <a:pt x="362" y="137"/>
                    <a:pt x="362" y="137"/>
                    <a:pt x="362" y="137"/>
                  </a:cubicBezTo>
                  <a:cubicBezTo>
                    <a:pt x="366" y="140"/>
                    <a:pt x="366" y="140"/>
                    <a:pt x="366" y="140"/>
                  </a:cubicBezTo>
                  <a:cubicBezTo>
                    <a:pt x="365" y="152"/>
                    <a:pt x="365" y="152"/>
                    <a:pt x="365" y="152"/>
                  </a:cubicBezTo>
                  <a:cubicBezTo>
                    <a:pt x="358" y="153"/>
                    <a:pt x="358" y="153"/>
                    <a:pt x="358" y="153"/>
                  </a:cubicBezTo>
                  <a:cubicBezTo>
                    <a:pt x="350" y="165"/>
                    <a:pt x="350" y="165"/>
                    <a:pt x="350" y="165"/>
                  </a:cubicBezTo>
                  <a:cubicBezTo>
                    <a:pt x="340" y="177"/>
                    <a:pt x="340" y="177"/>
                    <a:pt x="340" y="177"/>
                  </a:cubicBezTo>
                  <a:cubicBezTo>
                    <a:pt x="289" y="183"/>
                    <a:pt x="289" y="183"/>
                    <a:pt x="289" y="183"/>
                  </a:cubicBezTo>
                  <a:cubicBezTo>
                    <a:pt x="264" y="200"/>
                    <a:pt x="264" y="200"/>
                    <a:pt x="264" y="200"/>
                  </a:cubicBezTo>
                  <a:cubicBezTo>
                    <a:pt x="217" y="190"/>
                    <a:pt x="217" y="190"/>
                    <a:pt x="217" y="190"/>
                  </a:cubicBezTo>
                  <a:cubicBezTo>
                    <a:pt x="153" y="178"/>
                    <a:pt x="153" y="178"/>
                    <a:pt x="153" y="178"/>
                  </a:cubicBezTo>
                  <a:cubicBezTo>
                    <a:pt x="139" y="162"/>
                    <a:pt x="139" y="162"/>
                    <a:pt x="139" y="162"/>
                  </a:cubicBezTo>
                  <a:cubicBezTo>
                    <a:pt x="140" y="149"/>
                    <a:pt x="140" y="149"/>
                    <a:pt x="140" y="149"/>
                  </a:cubicBezTo>
                  <a:cubicBezTo>
                    <a:pt x="91" y="149"/>
                    <a:pt x="91" y="149"/>
                    <a:pt x="91" y="149"/>
                  </a:cubicBezTo>
                  <a:cubicBezTo>
                    <a:pt x="91" y="150"/>
                    <a:pt x="91" y="150"/>
                    <a:pt x="91" y="150"/>
                  </a:cubicBezTo>
                  <a:cubicBezTo>
                    <a:pt x="91" y="150"/>
                    <a:pt x="91" y="150"/>
                    <a:pt x="91" y="150"/>
                  </a:cubicBezTo>
                  <a:cubicBezTo>
                    <a:pt x="78" y="164"/>
                    <a:pt x="78" y="164"/>
                    <a:pt x="78" y="164"/>
                  </a:cubicBezTo>
                  <a:cubicBezTo>
                    <a:pt x="47" y="149"/>
                    <a:pt x="47" y="149"/>
                    <a:pt x="47" y="149"/>
                  </a:cubicBezTo>
                  <a:cubicBezTo>
                    <a:pt x="47" y="149"/>
                    <a:pt x="47" y="149"/>
                    <a:pt x="47" y="149"/>
                  </a:cubicBezTo>
                  <a:cubicBezTo>
                    <a:pt x="46" y="149"/>
                    <a:pt x="46" y="149"/>
                    <a:pt x="46" y="149"/>
                  </a:cubicBezTo>
                  <a:cubicBezTo>
                    <a:pt x="35" y="156"/>
                    <a:pt x="35" y="156"/>
                    <a:pt x="35" y="156"/>
                  </a:cubicBezTo>
                  <a:cubicBezTo>
                    <a:pt x="26" y="155"/>
                    <a:pt x="26" y="155"/>
                    <a:pt x="26" y="155"/>
                  </a:cubicBezTo>
                  <a:cubicBezTo>
                    <a:pt x="11" y="140"/>
                    <a:pt x="11" y="140"/>
                    <a:pt x="11" y="140"/>
                  </a:cubicBezTo>
                  <a:cubicBezTo>
                    <a:pt x="0" y="140"/>
                    <a:pt x="0" y="140"/>
                    <a:pt x="0" y="140"/>
                  </a:cubicBezTo>
                  <a:cubicBezTo>
                    <a:pt x="0" y="125"/>
                    <a:pt x="0" y="125"/>
                    <a:pt x="0" y="125"/>
                  </a:cubicBezTo>
                  <a:cubicBezTo>
                    <a:pt x="9" y="113"/>
                    <a:pt x="9" y="113"/>
                    <a:pt x="9" y="113"/>
                  </a:cubicBezTo>
                  <a:cubicBezTo>
                    <a:pt x="2" y="105"/>
                    <a:pt x="2" y="105"/>
                    <a:pt x="2" y="105"/>
                  </a:cubicBezTo>
                  <a:cubicBezTo>
                    <a:pt x="16" y="105"/>
                    <a:pt x="16" y="105"/>
                    <a:pt x="16" y="105"/>
                  </a:cubicBezTo>
                  <a:cubicBezTo>
                    <a:pt x="29" y="117"/>
                    <a:pt x="29" y="117"/>
                    <a:pt x="29" y="117"/>
                  </a:cubicBezTo>
                  <a:cubicBezTo>
                    <a:pt x="44" y="117"/>
                    <a:pt x="44" y="117"/>
                    <a:pt x="44" y="117"/>
                  </a:cubicBezTo>
                  <a:cubicBezTo>
                    <a:pt x="61" y="133"/>
                    <a:pt x="61" y="133"/>
                    <a:pt x="61" y="133"/>
                  </a:cubicBezTo>
                  <a:cubicBezTo>
                    <a:pt x="72" y="133"/>
                    <a:pt x="72" y="133"/>
                    <a:pt x="72" y="133"/>
                  </a:cubicBezTo>
                  <a:cubicBezTo>
                    <a:pt x="72" y="133"/>
                    <a:pt x="72" y="133"/>
                    <a:pt x="72" y="133"/>
                  </a:cubicBezTo>
                  <a:cubicBezTo>
                    <a:pt x="73" y="133"/>
                    <a:pt x="73" y="133"/>
                    <a:pt x="73" y="133"/>
                  </a:cubicBezTo>
                  <a:cubicBezTo>
                    <a:pt x="75" y="109"/>
                    <a:pt x="75" y="109"/>
                    <a:pt x="75" y="109"/>
                  </a:cubicBezTo>
                  <a:cubicBezTo>
                    <a:pt x="103" y="109"/>
                    <a:pt x="103" y="109"/>
                    <a:pt x="103" y="109"/>
                  </a:cubicBezTo>
                  <a:cubicBezTo>
                    <a:pt x="103" y="127"/>
                    <a:pt x="103" y="127"/>
                    <a:pt x="103" y="127"/>
                  </a:cubicBezTo>
                  <a:cubicBezTo>
                    <a:pt x="118" y="127"/>
                    <a:pt x="118" y="127"/>
                    <a:pt x="118" y="127"/>
                  </a:cubicBezTo>
                  <a:cubicBezTo>
                    <a:pt x="118" y="126"/>
                    <a:pt x="118" y="126"/>
                    <a:pt x="118" y="126"/>
                  </a:cubicBezTo>
                  <a:cubicBezTo>
                    <a:pt x="119" y="126"/>
                    <a:pt x="119" y="126"/>
                    <a:pt x="119" y="126"/>
                  </a:cubicBezTo>
                  <a:cubicBezTo>
                    <a:pt x="141" y="105"/>
                    <a:pt x="141" y="105"/>
                    <a:pt x="141" y="105"/>
                  </a:cubicBezTo>
                  <a:cubicBezTo>
                    <a:pt x="199" y="105"/>
                    <a:pt x="199" y="105"/>
                    <a:pt x="199" y="105"/>
                  </a:cubicBezTo>
                  <a:cubicBezTo>
                    <a:pt x="209" y="114"/>
                    <a:pt x="209" y="114"/>
                    <a:pt x="209" y="114"/>
                  </a:cubicBezTo>
                  <a:cubicBezTo>
                    <a:pt x="217" y="114"/>
                    <a:pt x="217" y="114"/>
                    <a:pt x="217" y="114"/>
                  </a:cubicBezTo>
                  <a:cubicBezTo>
                    <a:pt x="217" y="112"/>
                    <a:pt x="217" y="112"/>
                    <a:pt x="217" y="112"/>
                  </a:cubicBezTo>
                  <a:cubicBezTo>
                    <a:pt x="217" y="97"/>
                    <a:pt x="217" y="97"/>
                    <a:pt x="217" y="97"/>
                  </a:cubicBezTo>
                  <a:cubicBezTo>
                    <a:pt x="217" y="95"/>
                    <a:pt x="217" y="95"/>
                    <a:pt x="217" y="95"/>
                  </a:cubicBezTo>
                  <a:cubicBezTo>
                    <a:pt x="191" y="70"/>
                    <a:pt x="191" y="70"/>
                    <a:pt x="191" y="70"/>
                  </a:cubicBezTo>
                  <a:cubicBezTo>
                    <a:pt x="210" y="50"/>
                    <a:pt x="210" y="50"/>
                    <a:pt x="210" y="50"/>
                  </a:cubicBezTo>
                  <a:cubicBezTo>
                    <a:pt x="227" y="50"/>
                    <a:pt x="227" y="50"/>
                    <a:pt x="227" y="50"/>
                  </a:cubicBezTo>
                  <a:cubicBezTo>
                    <a:pt x="227" y="50"/>
                    <a:pt x="227" y="50"/>
                    <a:pt x="227" y="50"/>
                  </a:cubicBezTo>
                  <a:cubicBezTo>
                    <a:pt x="227" y="50"/>
                    <a:pt x="227" y="50"/>
                    <a:pt x="227" y="50"/>
                  </a:cubicBezTo>
                  <a:cubicBezTo>
                    <a:pt x="227" y="48"/>
                    <a:pt x="227" y="48"/>
                    <a:pt x="227" y="48"/>
                  </a:cubicBezTo>
                  <a:cubicBezTo>
                    <a:pt x="227" y="48"/>
                    <a:pt x="227" y="48"/>
                    <a:pt x="227" y="48"/>
                  </a:cubicBezTo>
                  <a:cubicBezTo>
                    <a:pt x="226" y="30"/>
                    <a:pt x="226" y="30"/>
                    <a:pt x="226" y="30"/>
                  </a:cubicBezTo>
                  <a:cubicBezTo>
                    <a:pt x="246" y="30"/>
                    <a:pt x="246" y="30"/>
                    <a:pt x="246" y="30"/>
                  </a:cubicBezTo>
                  <a:cubicBezTo>
                    <a:pt x="247" y="31"/>
                    <a:pt x="247" y="31"/>
                    <a:pt x="247" y="31"/>
                  </a:cubicBezTo>
                  <a:cubicBezTo>
                    <a:pt x="247" y="30"/>
                    <a:pt x="247" y="30"/>
                    <a:pt x="247" y="30"/>
                  </a:cubicBezTo>
                  <a:cubicBezTo>
                    <a:pt x="273" y="32"/>
                    <a:pt x="273" y="32"/>
                    <a:pt x="273" y="32"/>
                  </a:cubicBezTo>
                  <a:cubicBezTo>
                    <a:pt x="275" y="29"/>
                    <a:pt x="275" y="29"/>
                    <a:pt x="275" y="29"/>
                  </a:cubicBezTo>
                  <a:cubicBezTo>
                    <a:pt x="275" y="29"/>
                    <a:pt x="275" y="29"/>
                    <a:pt x="275" y="29"/>
                  </a:cubicBezTo>
                  <a:cubicBezTo>
                    <a:pt x="281" y="19"/>
                    <a:pt x="286" y="10"/>
                    <a:pt x="291" y="0"/>
                  </a:cubicBezTo>
                  <a:cubicBezTo>
                    <a:pt x="312" y="7"/>
                    <a:pt x="312" y="7"/>
                    <a:pt x="312" y="7"/>
                  </a:cubicBezTo>
                  <a:cubicBezTo>
                    <a:pt x="353" y="23"/>
                    <a:pt x="353" y="23"/>
                    <a:pt x="353" y="23"/>
                  </a:cubicBezTo>
                  <a:cubicBezTo>
                    <a:pt x="354" y="23"/>
                    <a:pt x="354" y="23"/>
                    <a:pt x="354" y="23"/>
                  </a:cubicBezTo>
                  <a:cubicBezTo>
                    <a:pt x="354" y="23"/>
                    <a:pt x="354" y="23"/>
                    <a:pt x="354" y="23"/>
                  </a:cubicBezTo>
                  <a:cubicBezTo>
                    <a:pt x="355" y="22"/>
                    <a:pt x="355" y="22"/>
                    <a:pt x="355" y="22"/>
                  </a:cubicBezTo>
                  <a:cubicBezTo>
                    <a:pt x="362" y="15"/>
                    <a:pt x="362" y="15"/>
                    <a:pt x="362" y="15"/>
                  </a:cubicBezTo>
                  <a:cubicBezTo>
                    <a:pt x="387" y="25"/>
                    <a:pt x="387" y="25"/>
                    <a:pt x="387" y="25"/>
                  </a:cubicBezTo>
                  <a:cubicBezTo>
                    <a:pt x="381" y="44"/>
                    <a:pt x="381" y="44"/>
                    <a:pt x="381" y="44"/>
                  </a:cubicBezTo>
                  <a:cubicBezTo>
                    <a:pt x="393" y="69"/>
                    <a:pt x="393" y="69"/>
                    <a:pt x="393" y="69"/>
                  </a:cubicBezTo>
                  <a:lnTo>
                    <a:pt x="396" y="7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6" name="Freeform 157">
              <a:extLst>
                <a:ext uri="{FF2B5EF4-FFF2-40B4-BE49-F238E27FC236}">
                  <a16:creationId xmlns:a16="http://schemas.microsoft.com/office/drawing/2014/main" id="{86F5B06B-77A8-43A4-B693-92ADAFA700D4}"/>
                </a:ext>
              </a:extLst>
            </p:cNvPr>
            <p:cNvSpPr>
              <a:spLocks/>
            </p:cNvSpPr>
            <p:nvPr/>
          </p:nvSpPr>
          <p:spPr bwMode="auto">
            <a:xfrm>
              <a:off x="5929" y="2555"/>
              <a:ext cx="432" cy="302"/>
            </a:xfrm>
            <a:custGeom>
              <a:avLst/>
              <a:gdLst>
                <a:gd name="T0" fmla="*/ 395 w 432"/>
                <a:gd name="T1" fmla="*/ 165 h 302"/>
                <a:gd name="T2" fmla="*/ 419 w 432"/>
                <a:gd name="T3" fmla="*/ 199 h 302"/>
                <a:gd name="T4" fmla="*/ 375 w 432"/>
                <a:gd name="T5" fmla="*/ 202 h 302"/>
                <a:gd name="T6" fmla="*/ 364 w 432"/>
                <a:gd name="T7" fmla="*/ 195 h 302"/>
                <a:gd name="T8" fmla="*/ 294 w 432"/>
                <a:gd name="T9" fmla="*/ 233 h 302"/>
                <a:gd name="T10" fmla="*/ 282 w 432"/>
                <a:gd name="T11" fmla="*/ 240 h 302"/>
                <a:gd name="T12" fmla="*/ 289 w 432"/>
                <a:gd name="T13" fmla="*/ 273 h 302"/>
                <a:gd name="T14" fmla="*/ 224 w 432"/>
                <a:gd name="T15" fmla="*/ 290 h 302"/>
                <a:gd name="T16" fmla="*/ 166 w 432"/>
                <a:gd name="T17" fmla="*/ 272 h 302"/>
                <a:gd name="T18" fmla="*/ 54 w 432"/>
                <a:gd name="T19" fmla="*/ 302 h 302"/>
                <a:gd name="T20" fmla="*/ 58 w 432"/>
                <a:gd name="T21" fmla="*/ 257 h 302"/>
                <a:gd name="T22" fmla="*/ 15 w 432"/>
                <a:gd name="T23" fmla="*/ 214 h 302"/>
                <a:gd name="T24" fmla="*/ 10 w 432"/>
                <a:gd name="T25" fmla="*/ 208 h 302"/>
                <a:gd name="T26" fmla="*/ 18 w 432"/>
                <a:gd name="T27" fmla="*/ 189 h 302"/>
                <a:gd name="T28" fmla="*/ 12 w 432"/>
                <a:gd name="T29" fmla="*/ 179 h 302"/>
                <a:gd name="T30" fmla="*/ 14 w 432"/>
                <a:gd name="T31" fmla="*/ 153 h 302"/>
                <a:gd name="T32" fmla="*/ 30 w 432"/>
                <a:gd name="T33" fmla="*/ 148 h 302"/>
                <a:gd name="T34" fmla="*/ 48 w 432"/>
                <a:gd name="T35" fmla="*/ 126 h 302"/>
                <a:gd name="T36" fmla="*/ 25 w 432"/>
                <a:gd name="T37" fmla="*/ 96 h 302"/>
                <a:gd name="T38" fmla="*/ 9 w 432"/>
                <a:gd name="T39" fmla="*/ 89 h 302"/>
                <a:gd name="T40" fmla="*/ 0 w 432"/>
                <a:gd name="T41" fmla="*/ 51 h 302"/>
                <a:gd name="T42" fmla="*/ 16 w 432"/>
                <a:gd name="T43" fmla="*/ 23 h 302"/>
                <a:gd name="T44" fmla="*/ 50 w 432"/>
                <a:gd name="T45" fmla="*/ 48 h 302"/>
                <a:gd name="T46" fmla="*/ 41 w 432"/>
                <a:gd name="T47" fmla="*/ 56 h 302"/>
                <a:gd name="T48" fmla="*/ 43 w 432"/>
                <a:gd name="T49" fmla="*/ 72 h 302"/>
                <a:gd name="T50" fmla="*/ 132 w 432"/>
                <a:gd name="T51" fmla="*/ 73 h 302"/>
                <a:gd name="T52" fmla="*/ 144 w 432"/>
                <a:gd name="T53" fmla="*/ 73 h 302"/>
                <a:gd name="T54" fmla="*/ 155 w 432"/>
                <a:gd name="T55" fmla="*/ 66 h 302"/>
                <a:gd name="T56" fmla="*/ 233 w 432"/>
                <a:gd name="T57" fmla="*/ 63 h 302"/>
                <a:gd name="T58" fmla="*/ 277 w 432"/>
                <a:gd name="T59" fmla="*/ 19 h 302"/>
                <a:gd name="T60" fmla="*/ 320 w 432"/>
                <a:gd name="T61" fmla="*/ 0 h 302"/>
                <a:gd name="T62" fmla="*/ 332 w 432"/>
                <a:gd name="T63" fmla="*/ 3 h 302"/>
                <a:gd name="T64" fmla="*/ 427 w 432"/>
                <a:gd name="T65" fmla="*/ 20 h 302"/>
                <a:gd name="T66" fmla="*/ 432 w 432"/>
                <a:gd name="T67" fmla="*/ 55 h 302"/>
                <a:gd name="T68" fmla="*/ 414 w 432"/>
                <a:gd name="T69" fmla="*/ 52 h 302"/>
                <a:gd name="T70" fmla="*/ 395 w 432"/>
                <a:gd name="T71" fmla="*/ 88 h 302"/>
                <a:gd name="T72" fmla="*/ 396 w 432"/>
                <a:gd name="T73" fmla="*/ 123 h 302"/>
                <a:gd name="T74" fmla="*/ 374 w 432"/>
                <a:gd name="T75" fmla="*/ 153 h 302"/>
                <a:gd name="T76" fmla="*/ 395 w 432"/>
                <a:gd name="T77" fmla="*/ 16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2" h="302">
                  <a:moveTo>
                    <a:pt x="395" y="165"/>
                  </a:moveTo>
                  <a:lnTo>
                    <a:pt x="419" y="199"/>
                  </a:lnTo>
                  <a:lnTo>
                    <a:pt x="375" y="202"/>
                  </a:lnTo>
                  <a:lnTo>
                    <a:pt x="364" y="195"/>
                  </a:lnTo>
                  <a:lnTo>
                    <a:pt x="294" y="233"/>
                  </a:lnTo>
                  <a:lnTo>
                    <a:pt x="282" y="240"/>
                  </a:lnTo>
                  <a:lnTo>
                    <a:pt x="289" y="273"/>
                  </a:lnTo>
                  <a:lnTo>
                    <a:pt x="224" y="290"/>
                  </a:lnTo>
                  <a:lnTo>
                    <a:pt x="166" y="272"/>
                  </a:lnTo>
                  <a:lnTo>
                    <a:pt x="54" y="302"/>
                  </a:lnTo>
                  <a:lnTo>
                    <a:pt x="58" y="257"/>
                  </a:lnTo>
                  <a:lnTo>
                    <a:pt x="15" y="214"/>
                  </a:lnTo>
                  <a:lnTo>
                    <a:pt x="10" y="208"/>
                  </a:lnTo>
                  <a:lnTo>
                    <a:pt x="18" y="189"/>
                  </a:lnTo>
                  <a:lnTo>
                    <a:pt x="12" y="179"/>
                  </a:lnTo>
                  <a:lnTo>
                    <a:pt x="14" y="153"/>
                  </a:lnTo>
                  <a:lnTo>
                    <a:pt x="30" y="148"/>
                  </a:lnTo>
                  <a:lnTo>
                    <a:pt x="48" y="126"/>
                  </a:lnTo>
                  <a:lnTo>
                    <a:pt x="25" y="96"/>
                  </a:lnTo>
                  <a:lnTo>
                    <a:pt x="9" y="89"/>
                  </a:lnTo>
                  <a:lnTo>
                    <a:pt x="0" y="51"/>
                  </a:lnTo>
                  <a:lnTo>
                    <a:pt x="16" y="23"/>
                  </a:lnTo>
                  <a:lnTo>
                    <a:pt x="50" y="48"/>
                  </a:lnTo>
                  <a:lnTo>
                    <a:pt x="41" y="56"/>
                  </a:lnTo>
                  <a:lnTo>
                    <a:pt x="43" y="72"/>
                  </a:lnTo>
                  <a:lnTo>
                    <a:pt x="132" y="73"/>
                  </a:lnTo>
                  <a:lnTo>
                    <a:pt x="144" y="73"/>
                  </a:lnTo>
                  <a:lnTo>
                    <a:pt x="155" y="66"/>
                  </a:lnTo>
                  <a:lnTo>
                    <a:pt x="233" y="63"/>
                  </a:lnTo>
                  <a:lnTo>
                    <a:pt x="277" y="19"/>
                  </a:lnTo>
                  <a:lnTo>
                    <a:pt x="320" y="0"/>
                  </a:lnTo>
                  <a:lnTo>
                    <a:pt x="332" y="3"/>
                  </a:lnTo>
                  <a:lnTo>
                    <a:pt x="427" y="20"/>
                  </a:lnTo>
                  <a:lnTo>
                    <a:pt x="432" y="55"/>
                  </a:lnTo>
                  <a:lnTo>
                    <a:pt x="414" y="52"/>
                  </a:lnTo>
                  <a:lnTo>
                    <a:pt x="395" y="88"/>
                  </a:lnTo>
                  <a:lnTo>
                    <a:pt x="396" y="123"/>
                  </a:lnTo>
                  <a:lnTo>
                    <a:pt x="374" y="153"/>
                  </a:lnTo>
                  <a:lnTo>
                    <a:pt x="395" y="165"/>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sp>
        <p:nvSpPr>
          <p:cNvPr id="2" name="Slide Number Placeholder 1">
            <a:extLst>
              <a:ext uri="{FF2B5EF4-FFF2-40B4-BE49-F238E27FC236}">
                <a16:creationId xmlns:a16="http://schemas.microsoft.com/office/drawing/2014/main" id="{B287A00E-3590-4E83-8B77-C8FCB7C26F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44958-1879-4153-BDB9-FB5727E586C4}" type="slidenum">
              <a:rPr kumimoji="0" lang="pl-PL" sz="800" b="0" i="0" u="none" strike="noStrike" kern="1200" cap="none" spc="0" normalizeH="0" baseline="0" noProof="0" smtClean="0">
                <a:ln>
                  <a:noFill/>
                </a:ln>
                <a:solidFill>
                  <a:srgbClr val="949696"/>
                </a:solidFill>
                <a:effectLst/>
                <a:uLnTx/>
                <a:uFillTx/>
                <a:latin typeface="Barlow Light" panose="00000400000000000000" pitchFamily="2"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pl-PL" sz="800" b="0" i="0" u="none" strike="noStrike" kern="1200" cap="none" spc="0" normalizeH="0" baseline="0" noProof="0" dirty="0">
              <a:ln>
                <a:noFill/>
              </a:ln>
              <a:solidFill>
                <a:srgbClr val="949696"/>
              </a:solidFill>
              <a:effectLst/>
              <a:uLnTx/>
              <a:uFillTx/>
              <a:latin typeface="Barlow Light" panose="00000400000000000000" pitchFamily="2" charset="-18"/>
              <a:ea typeface="+mn-ea"/>
              <a:cs typeface="+mn-cs"/>
            </a:endParaRPr>
          </a:p>
        </p:txBody>
      </p:sp>
      <p:sp>
        <p:nvSpPr>
          <p:cNvPr id="4" name="Text Placeholder 3">
            <a:extLst>
              <a:ext uri="{FF2B5EF4-FFF2-40B4-BE49-F238E27FC236}">
                <a16:creationId xmlns:a16="http://schemas.microsoft.com/office/drawing/2014/main" id="{E969A985-9D71-4DDC-8685-D45FE5C0E74B}"/>
              </a:ext>
            </a:extLst>
          </p:cNvPr>
          <p:cNvSpPr>
            <a:spLocks noGrp="1"/>
          </p:cNvSpPr>
          <p:nvPr>
            <p:ph type="body" sz="quarter" idx="16"/>
          </p:nvPr>
        </p:nvSpPr>
        <p:spPr>
          <a:xfrm>
            <a:off x="0" y="658218"/>
            <a:ext cx="1260602" cy="313932"/>
          </a:xfrm>
        </p:spPr>
        <p:txBody>
          <a:bodyPr/>
          <a:lstStyle/>
          <a:p>
            <a:r>
              <a:rPr lang="pl-PL" dirty="0"/>
              <a:t>Cechy</a:t>
            </a:r>
          </a:p>
        </p:txBody>
      </p:sp>
      <p:sp>
        <p:nvSpPr>
          <p:cNvPr id="5" name="Title 4">
            <a:extLst>
              <a:ext uri="{FF2B5EF4-FFF2-40B4-BE49-F238E27FC236}">
                <a16:creationId xmlns:a16="http://schemas.microsoft.com/office/drawing/2014/main" id="{09DB1E12-CED6-4B06-A02C-B6BF792C1B05}"/>
              </a:ext>
            </a:extLst>
          </p:cNvPr>
          <p:cNvSpPr>
            <a:spLocks noGrp="1"/>
          </p:cNvSpPr>
          <p:nvPr>
            <p:ph type="title"/>
          </p:nvPr>
        </p:nvSpPr>
        <p:spPr>
          <a:xfrm>
            <a:off x="0" y="314165"/>
            <a:ext cx="4195700" cy="341632"/>
          </a:xfrm>
        </p:spPr>
        <p:txBody>
          <a:bodyPr/>
          <a:lstStyle/>
          <a:p>
            <a:r>
              <a:rPr lang="pl-PL" dirty="0"/>
              <a:t>RABEN GROUP POLAND | </a:t>
            </a:r>
            <a:r>
              <a:rPr lang="pl-PL" dirty="0" err="1"/>
              <a:t>rzeszów</a:t>
            </a:r>
            <a:endParaRPr lang="pl-PL" dirty="0"/>
          </a:p>
        </p:txBody>
      </p:sp>
      <p:sp>
        <p:nvSpPr>
          <p:cNvPr id="287" name="Prostokąt 7">
            <a:extLst>
              <a:ext uri="{FF2B5EF4-FFF2-40B4-BE49-F238E27FC236}">
                <a16:creationId xmlns:a16="http://schemas.microsoft.com/office/drawing/2014/main" id="{A65AB08F-41C3-449F-A591-222978D9698C}"/>
              </a:ext>
            </a:extLst>
          </p:cNvPr>
          <p:cNvSpPr/>
          <p:nvPr/>
        </p:nvSpPr>
        <p:spPr>
          <a:xfrm>
            <a:off x="9996969" y="-3810"/>
            <a:ext cx="1609218" cy="120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288" name="Freeform 34">
            <a:extLst>
              <a:ext uri="{FF2B5EF4-FFF2-40B4-BE49-F238E27FC236}">
                <a16:creationId xmlns:a16="http://schemas.microsoft.com/office/drawing/2014/main" id="{B94BE801-D6C9-4700-A477-C8E66783A347}"/>
              </a:ext>
            </a:extLst>
          </p:cNvPr>
          <p:cNvSpPr>
            <a:spLocks noEditPoints="1"/>
          </p:cNvSpPr>
          <p:nvPr/>
        </p:nvSpPr>
        <p:spPr bwMode="auto">
          <a:xfrm>
            <a:off x="10244600" y="602652"/>
            <a:ext cx="228962" cy="239518"/>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9" name="Freeform 35">
            <a:extLst>
              <a:ext uri="{FF2B5EF4-FFF2-40B4-BE49-F238E27FC236}">
                <a16:creationId xmlns:a16="http://schemas.microsoft.com/office/drawing/2014/main" id="{4EEA6BAA-C655-4540-9419-948C874C83CE}"/>
              </a:ext>
            </a:extLst>
          </p:cNvPr>
          <p:cNvSpPr>
            <a:spLocks noEditPoints="1"/>
          </p:cNvSpPr>
          <p:nvPr/>
        </p:nvSpPr>
        <p:spPr bwMode="auto">
          <a:xfrm>
            <a:off x="10492236" y="662734"/>
            <a:ext cx="202981" cy="185119"/>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0" name="Freeform 36">
            <a:extLst>
              <a:ext uri="{FF2B5EF4-FFF2-40B4-BE49-F238E27FC236}">
                <a16:creationId xmlns:a16="http://schemas.microsoft.com/office/drawing/2014/main" id="{86E234FC-467E-44A2-A0F0-B57717FB14E6}"/>
              </a:ext>
            </a:extLst>
          </p:cNvPr>
          <p:cNvSpPr>
            <a:spLocks noEditPoints="1"/>
          </p:cNvSpPr>
          <p:nvPr/>
        </p:nvSpPr>
        <p:spPr bwMode="auto">
          <a:xfrm>
            <a:off x="10722011" y="602652"/>
            <a:ext cx="195674" cy="245201"/>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1" name="Freeform 37">
            <a:extLst>
              <a:ext uri="{FF2B5EF4-FFF2-40B4-BE49-F238E27FC236}">
                <a16:creationId xmlns:a16="http://schemas.microsoft.com/office/drawing/2014/main" id="{6F0E9252-1BA8-42D0-9B9B-93148E2144F2}"/>
              </a:ext>
            </a:extLst>
          </p:cNvPr>
          <p:cNvSpPr>
            <a:spLocks noEditPoints="1"/>
          </p:cNvSpPr>
          <p:nvPr/>
        </p:nvSpPr>
        <p:spPr bwMode="auto">
          <a:xfrm>
            <a:off x="10938794" y="662734"/>
            <a:ext cx="201357" cy="185119"/>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2" name="Freeform 38">
            <a:extLst>
              <a:ext uri="{FF2B5EF4-FFF2-40B4-BE49-F238E27FC236}">
                <a16:creationId xmlns:a16="http://schemas.microsoft.com/office/drawing/2014/main" id="{BB7C73C2-BDA3-4281-97B8-CD3AE1AA3A58}"/>
              </a:ext>
            </a:extLst>
          </p:cNvPr>
          <p:cNvSpPr>
            <a:spLocks/>
          </p:cNvSpPr>
          <p:nvPr/>
        </p:nvSpPr>
        <p:spPr bwMode="auto">
          <a:xfrm>
            <a:off x="11166944" y="662734"/>
            <a:ext cx="189990" cy="179435"/>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nvGrpSpPr>
          <p:cNvPr id="11" name="Grupa 10">
            <a:extLst>
              <a:ext uri="{FF2B5EF4-FFF2-40B4-BE49-F238E27FC236}">
                <a16:creationId xmlns:a16="http://schemas.microsoft.com/office/drawing/2014/main" id="{99A4C5FC-AA88-4D80-99C3-4099042E6213}"/>
              </a:ext>
            </a:extLst>
          </p:cNvPr>
          <p:cNvGrpSpPr/>
          <p:nvPr/>
        </p:nvGrpSpPr>
        <p:grpSpPr>
          <a:xfrm>
            <a:off x="560036" y="1379750"/>
            <a:ext cx="4669189" cy="653229"/>
            <a:chOff x="510421" y="1369323"/>
            <a:chExt cx="4669189" cy="653229"/>
          </a:xfrm>
        </p:grpSpPr>
        <p:sp>
          <p:nvSpPr>
            <p:cNvPr id="68" name="Symbol zastępczy tekstu 2">
              <a:extLst>
                <a:ext uri="{FF2B5EF4-FFF2-40B4-BE49-F238E27FC236}">
                  <a16:creationId xmlns:a16="http://schemas.microsoft.com/office/drawing/2014/main" id="{6A986386-9777-4AFA-A2E9-EAAFA7D39573}"/>
                </a:ext>
              </a:extLst>
            </p:cNvPr>
            <p:cNvSpPr txBox="1">
              <a:spLocks/>
            </p:cNvSpPr>
            <p:nvPr/>
          </p:nvSpPr>
          <p:spPr>
            <a:xfrm>
              <a:off x="1709663" y="1470102"/>
              <a:ext cx="3469947" cy="552450"/>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r>
                <a:rPr kumimoji="0" lang="pl-PL" sz="1200" b="1"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Codzienne</a:t>
              </a:r>
              <a:r>
                <a:rPr kumimoji="0" lang="en-US" sz="1200" b="1"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 </a:t>
              </a:r>
              <a:r>
                <a:rPr kumimoji="0" lang="pl-PL" sz="1200" b="1"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bezpośrednie</a:t>
              </a:r>
              <a:r>
                <a:rPr kumimoji="0" lang="en-US" sz="1200" b="1"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 </a:t>
              </a:r>
              <a:r>
                <a:rPr kumimoji="0" lang="pl-PL" sz="12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krajowe i międzynarodowe</a:t>
              </a:r>
              <a:r>
                <a:rPr kumimoji="0" lang="en-US" sz="12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 </a:t>
              </a:r>
              <a:r>
                <a:rPr kumimoji="0" lang="pl-PL" sz="1200" b="1"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połączenia drobnicowe</a:t>
              </a:r>
              <a:endParaRPr kumimoji="0" lang="en-US" sz="1200" b="1" i="0" u="none" strike="noStrike" kern="1200" cap="none" spc="0" normalizeH="0" baseline="0" noProof="0" dirty="0">
                <a:ln>
                  <a:noFill/>
                </a:ln>
                <a:solidFill>
                  <a:srgbClr val="474B4D"/>
                </a:solidFill>
                <a:effectLst/>
                <a:uLnTx/>
                <a:uFillTx/>
                <a:latin typeface="Barlow" panose="00000500000000000000" pitchFamily="2" charset="-18"/>
                <a:ea typeface="+mn-ea"/>
                <a:cs typeface="+mn-cs"/>
              </a:endParaRPr>
            </a:p>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endParaRPr kumimoji="0" lang="en-US" sz="1200" b="0" i="0" u="none" strike="noStrike" kern="1200" cap="none" spc="0" normalizeH="0" baseline="0" noProof="0" dirty="0">
                <a:ln>
                  <a:noFill/>
                </a:ln>
                <a:solidFill>
                  <a:srgbClr val="474B4D"/>
                </a:solidFill>
                <a:effectLst/>
                <a:uLnTx/>
                <a:uFillTx/>
                <a:latin typeface="Barlow ExtraBold" panose="00000900000000000000" pitchFamily="2" charset="-18"/>
                <a:ea typeface="+mn-ea"/>
                <a:cs typeface="+mn-cs"/>
              </a:endParaRPr>
            </a:p>
          </p:txBody>
        </p:sp>
        <p:pic>
          <p:nvPicPr>
            <p:cNvPr id="69" name="Obraz 140">
              <a:extLst>
                <a:ext uri="{FF2B5EF4-FFF2-40B4-BE49-F238E27FC236}">
                  <a16:creationId xmlns:a16="http://schemas.microsoft.com/office/drawing/2014/main" id="{C2739288-0A32-47E6-BB82-E4B2E49DF9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421" y="1369323"/>
              <a:ext cx="612000" cy="612000"/>
            </a:xfrm>
            <a:prstGeom prst="rect">
              <a:avLst/>
            </a:prstGeom>
          </p:spPr>
        </p:pic>
      </p:grpSp>
      <p:cxnSp>
        <p:nvCxnSpPr>
          <p:cNvPr id="78" name="Łącznik prosty 144">
            <a:extLst>
              <a:ext uri="{FF2B5EF4-FFF2-40B4-BE49-F238E27FC236}">
                <a16:creationId xmlns:a16="http://schemas.microsoft.com/office/drawing/2014/main" id="{793024A4-D51F-40A5-B93C-6582C0E30BD1}"/>
              </a:ext>
            </a:extLst>
          </p:cNvPr>
          <p:cNvCxnSpPr>
            <a:cxnSpLocks/>
          </p:cNvCxnSpPr>
          <p:nvPr/>
        </p:nvCxnSpPr>
        <p:spPr>
          <a:xfrm>
            <a:off x="1408132" y="1288256"/>
            <a:ext cx="0" cy="4198144"/>
          </a:xfrm>
          <a:prstGeom prst="line">
            <a:avLst/>
          </a:prstGeom>
        </p:spPr>
        <p:style>
          <a:lnRef idx="1">
            <a:schemeClr val="accent2"/>
          </a:lnRef>
          <a:fillRef idx="0">
            <a:schemeClr val="accent2"/>
          </a:fillRef>
          <a:effectRef idx="0">
            <a:schemeClr val="accent2"/>
          </a:effectRef>
          <a:fontRef idx="minor">
            <a:schemeClr val="tx1"/>
          </a:fontRef>
        </p:style>
      </p:cxnSp>
      <p:sp>
        <p:nvSpPr>
          <p:cNvPr id="121" name="Owal 185">
            <a:extLst>
              <a:ext uri="{FF2B5EF4-FFF2-40B4-BE49-F238E27FC236}">
                <a16:creationId xmlns:a16="http://schemas.microsoft.com/office/drawing/2014/main" id="{5F7423E1-F0BF-4084-8D1C-27E0F6EDF55B}"/>
              </a:ext>
            </a:extLst>
          </p:cNvPr>
          <p:cNvSpPr>
            <a:spLocks noChangeAspect="1"/>
          </p:cNvSpPr>
          <p:nvPr/>
        </p:nvSpPr>
        <p:spPr>
          <a:xfrm>
            <a:off x="9265846" y="3164443"/>
            <a:ext cx="98855" cy="98855"/>
          </a:xfrm>
          <a:prstGeom prst="ellipse">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arlow"/>
              <a:ea typeface="+mn-ea"/>
              <a:cs typeface="+mn-cs"/>
            </a:endParaRPr>
          </a:p>
        </p:txBody>
      </p:sp>
      <p:sp>
        <p:nvSpPr>
          <p:cNvPr id="127" name="Oval 38">
            <a:extLst>
              <a:ext uri="{FF2B5EF4-FFF2-40B4-BE49-F238E27FC236}">
                <a16:creationId xmlns:a16="http://schemas.microsoft.com/office/drawing/2014/main" id="{4D7716F9-4610-41A3-972E-4D22614924DE}"/>
              </a:ext>
            </a:extLst>
          </p:cNvPr>
          <p:cNvSpPr>
            <a:spLocks noChangeArrowheads="1"/>
          </p:cNvSpPr>
          <p:nvPr/>
        </p:nvSpPr>
        <p:spPr bwMode="auto">
          <a:xfrm flipH="1">
            <a:off x="10330097" y="3911291"/>
            <a:ext cx="45720" cy="4572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nvGrpSpPr>
          <p:cNvPr id="15" name="Grupa 14">
            <a:extLst>
              <a:ext uri="{FF2B5EF4-FFF2-40B4-BE49-F238E27FC236}">
                <a16:creationId xmlns:a16="http://schemas.microsoft.com/office/drawing/2014/main" id="{16B9570D-4668-74AE-A199-9602477AE990}"/>
              </a:ext>
            </a:extLst>
          </p:cNvPr>
          <p:cNvGrpSpPr/>
          <p:nvPr/>
        </p:nvGrpSpPr>
        <p:grpSpPr>
          <a:xfrm>
            <a:off x="550863" y="4635500"/>
            <a:ext cx="4621212" cy="740754"/>
            <a:chOff x="550863" y="4635500"/>
            <a:chExt cx="4621212" cy="740754"/>
          </a:xfrm>
        </p:grpSpPr>
        <p:sp>
          <p:nvSpPr>
            <p:cNvPr id="138" name="Symbol zastępczy tekstu 2">
              <a:extLst>
                <a:ext uri="{FF2B5EF4-FFF2-40B4-BE49-F238E27FC236}">
                  <a16:creationId xmlns:a16="http://schemas.microsoft.com/office/drawing/2014/main" id="{ED20FA2E-0624-B046-A853-E9D9D411FFD4}"/>
                </a:ext>
              </a:extLst>
            </p:cNvPr>
            <p:cNvSpPr txBox="1">
              <a:spLocks/>
            </p:cNvSpPr>
            <p:nvPr/>
          </p:nvSpPr>
          <p:spPr>
            <a:xfrm>
              <a:off x="1750105" y="4823804"/>
              <a:ext cx="3421970" cy="552450"/>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r>
                <a:rPr kumimoji="0" lang="en-US" sz="1200" b="1"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CCTV – Video monitoring </a:t>
              </a:r>
              <a:r>
                <a:rPr kumimoji="0" lang="pl-PL" sz="12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przesyłek</a:t>
              </a:r>
              <a:endParaRPr kumimoji="0" lang="en-US" sz="12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endParaRPr>
            </a:p>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endParaRPr kumimoji="0" lang="en-US" sz="1200" b="1" i="0" u="none" strike="noStrike" kern="1200" cap="none" spc="0" normalizeH="0" baseline="0" noProof="0" dirty="0">
                <a:ln>
                  <a:noFill/>
                </a:ln>
                <a:solidFill>
                  <a:srgbClr val="474B4D"/>
                </a:solidFill>
                <a:effectLst/>
                <a:uLnTx/>
                <a:uFillTx/>
                <a:latin typeface="Barlow" panose="00000500000000000000" pitchFamily="2" charset="-18"/>
                <a:ea typeface="+mn-ea"/>
                <a:cs typeface="+mn-cs"/>
              </a:endParaRPr>
            </a:p>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endParaRPr kumimoji="0" lang="en-US" sz="1200" b="0" i="0" u="none" strike="noStrike" kern="1200" cap="none" spc="0" normalizeH="0" baseline="0" noProof="0" dirty="0">
                <a:ln>
                  <a:noFill/>
                </a:ln>
                <a:solidFill>
                  <a:srgbClr val="474B4D"/>
                </a:solidFill>
                <a:effectLst/>
                <a:uLnTx/>
                <a:uFillTx/>
                <a:latin typeface="Barlow ExtraBold" panose="00000900000000000000" pitchFamily="2" charset="-18"/>
                <a:ea typeface="+mn-ea"/>
                <a:cs typeface="+mn-cs"/>
              </a:endParaRPr>
            </a:p>
          </p:txBody>
        </p:sp>
        <p:pic>
          <p:nvPicPr>
            <p:cNvPr id="3" name="Picture 26">
              <a:extLst>
                <a:ext uri="{FF2B5EF4-FFF2-40B4-BE49-F238E27FC236}">
                  <a16:creationId xmlns:a16="http://schemas.microsoft.com/office/drawing/2014/main" id="{5E237F86-3669-C519-8A37-BAB08D986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63" y="4635500"/>
              <a:ext cx="612000" cy="612000"/>
            </a:xfrm>
            <a:prstGeom prst="rect">
              <a:avLst/>
            </a:prstGeom>
          </p:spPr>
        </p:pic>
      </p:grpSp>
      <p:grpSp>
        <p:nvGrpSpPr>
          <p:cNvPr id="12" name="Grupa 11">
            <a:extLst>
              <a:ext uri="{FF2B5EF4-FFF2-40B4-BE49-F238E27FC236}">
                <a16:creationId xmlns:a16="http://schemas.microsoft.com/office/drawing/2014/main" id="{B82ED3B7-9E6D-6D13-C1CD-B433C1D87A6C}"/>
              </a:ext>
            </a:extLst>
          </p:cNvPr>
          <p:cNvGrpSpPr/>
          <p:nvPr/>
        </p:nvGrpSpPr>
        <p:grpSpPr>
          <a:xfrm>
            <a:off x="550863" y="2126885"/>
            <a:ext cx="4621212" cy="668094"/>
            <a:chOff x="550863" y="2126885"/>
            <a:chExt cx="4621212" cy="668094"/>
          </a:xfrm>
        </p:grpSpPr>
        <p:sp>
          <p:nvSpPr>
            <p:cNvPr id="123" name="Symbol zastępczy tekstu 2">
              <a:extLst>
                <a:ext uri="{FF2B5EF4-FFF2-40B4-BE49-F238E27FC236}">
                  <a16:creationId xmlns:a16="http://schemas.microsoft.com/office/drawing/2014/main" id="{2C289E60-3565-4397-4F34-9395CCCD28A1}"/>
                </a:ext>
              </a:extLst>
            </p:cNvPr>
            <p:cNvSpPr txBox="1">
              <a:spLocks/>
            </p:cNvSpPr>
            <p:nvPr/>
          </p:nvSpPr>
          <p:spPr>
            <a:xfrm>
              <a:off x="1750105" y="2242529"/>
              <a:ext cx="3421970" cy="552450"/>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r>
                <a:rPr kumimoji="0" lang="pl-PL" sz="1200" b="1"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Platforma międzynarodowa dla Słowacji, Węgier, Rumunii i Bułgarii</a:t>
              </a:r>
              <a:endParaRPr kumimoji="0" lang="en-GB" sz="1200" b="0" i="0" u="none" strike="noStrike" kern="1200" cap="none" spc="0" normalizeH="0" baseline="0" noProof="0" dirty="0">
                <a:ln>
                  <a:noFill/>
                </a:ln>
                <a:solidFill>
                  <a:srgbClr val="474B4D"/>
                </a:solidFill>
                <a:effectLst/>
                <a:uLnTx/>
                <a:uFillTx/>
                <a:latin typeface="Barlow ExtraBold" panose="00000900000000000000" pitchFamily="2" charset="-18"/>
                <a:ea typeface="+mn-ea"/>
                <a:cs typeface="+mn-cs"/>
              </a:endParaRPr>
            </a:p>
          </p:txBody>
        </p:sp>
        <p:pic>
          <p:nvPicPr>
            <p:cNvPr id="7" name="Graphic 190">
              <a:extLst>
                <a:ext uri="{FF2B5EF4-FFF2-40B4-BE49-F238E27FC236}">
                  <a16:creationId xmlns:a16="http://schemas.microsoft.com/office/drawing/2014/main" id="{4DB5C4BA-ED5A-6746-810D-0FF8B3433E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863" y="2126885"/>
              <a:ext cx="612000" cy="612000"/>
            </a:xfrm>
            <a:prstGeom prst="rect">
              <a:avLst/>
            </a:prstGeom>
          </p:spPr>
        </p:pic>
      </p:grpSp>
      <p:grpSp>
        <p:nvGrpSpPr>
          <p:cNvPr id="14" name="Grupa 13">
            <a:extLst>
              <a:ext uri="{FF2B5EF4-FFF2-40B4-BE49-F238E27FC236}">
                <a16:creationId xmlns:a16="http://schemas.microsoft.com/office/drawing/2014/main" id="{8BED156A-081F-D601-ECB3-29160260CB3C}"/>
              </a:ext>
            </a:extLst>
          </p:cNvPr>
          <p:cNvGrpSpPr/>
          <p:nvPr/>
        </p:nvGrpSpPr>
        <p:grpSpPr>
          <a:xfrm>
            <a:off x="550863" y="3799295"/>
            <a:ext cx="4678362" cy="653034"/>
            <a:chOff x="550863" y="3799295"/>
            <a:chExt cx="4678362" cy="653034"/>
          </a:xfrm>
        </p:grpSpPr>
        <p:sp>
          <p:nvSpPr>
            <p:cNvPr id="135" name="Symbol zastępczy tekstu 2">
              <a:extLst>
                <a:ext uri="{FF2B5EF4-FFF2-40B4-BE49-F238E27FC236}">
                  <a16:creationId xmlns:a16="http://schemas.microsoft.com/office/drawing/2014/main" id="{56437185-5C84-659E-C554-14C2F307D112}"/>
                </a:ext>
              </a:extLst>
            </p:cNvPr>
            <p:cNvSpPr txBox="1">
              <a:spLocks/>
            </p:cNvSpPr>
            <p:nvPr/>
          </p:nvSpPr>
          <p:spPr>
            <a:xfrm>
              <a:off x="1750105" y="3899879"/>
              <a:ext cx="3479120" cy="552450"/>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r>
                <a:rPr kumimoji="0" lang="pl-PL" sz="1200" b="1" i="0" u="none" strike="noStrike" kern="1200" cap="none" spc="0" normalizeH="0" baseline="0" noProof="0" dirty="0">
                  <a:ln>
                    <a:noFill/>
                  </a:ln>
                  <a:solidFill>
                    <a:srgbClr val="474B4D"/>
                  </a:solidFill>
                  <a:effectLst/>
                  <a:uLnTx/>
                  <a:uFillTx/>
                  <a:latin typeface="Barlow"/>
                  <a:ea typeface="+mn-ea"/>
                  <a:cs typeface="+mn-cs"/>
                </a:rPr>
                <a:t>Standaryzacja procesów transportowych - </a:t>
              </a:r>
              <a:r>
                <a:rPr kumimoji="0" lang="pl-PL" sz="1200" b="0" i="0" u="none" strike="noStrike" kern="1200" cap="none" spc="0" normalizeH="0" baseline="0" noProof="0" dirty="0">
                  <a:ln>
                    <a:noFill/>
                  </a:ln>
                  <a:solidFill>
                    <a:srgbClr val="474B4D"/>
                  </a:solidFill>
                  <a:effectLst/>
                  <a:uLnTx/>
                  <a:uFillTx/>
                  <a:latin typeface="Barlow"/>
                  <a:ea typeface="+mn-ea"/>
                  <a:cs typeface="+mn-cs"/>
                </a:rPr>
                <a:t>wsparcie projektów konsolidacyjnych</a:t>
              </a:r>
              <a:endParaRPr kumimoji="0" lang="en-US" sz="1200" b="0" i="0" u="none" strike="noStrike" kern="1200" cap="none" spc="0" normalizeH="0" baseline="0" noProof="0" dirty="0">
                <a:ln>
                  <a:noFill/>
                </a:ln>
                <a:solidFill>
                  <a:srgbClr val="474B4D"/>
                </a:solidFill>
                <a:effectLst/>
                <a:uLnTx/>
                <a:uFillTx/>
                <a:latin typeface="Barlow"/>
                <a:ea typeface="+mn-ea"/>
                <a:cs typeface="+mn-cs"/>
              </a:endParaRPr>
            </a:p>
          </p:txBody>
        </p:sp>
        <p:pic>
          <p:nvPicPr>
            <p:cNvPr id="8" name="Obraz 38">
              <a:extLst>
                <a:ext uri="{FF2B5EF4-FFF2-40B4-BE49-F238E27FC236}">
                  <a16:creationId xmlns:a16="http://schemas.microsoft.com/office/drawing/2014/main" id="{1195BE63-C11D-0525-9B69-635186F3C8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863" y="3799295"/>
              <a:ext cx="612000" cy="612000"/>
            </a:xfrm>
            <a:prstGeom prst="rect">
              <a:avLst/>
            </a:prstGeom>
          </p:spPr>
        </p:pic>
      </p:grpSp>
      <p:grpSp>
        <p:nvGrpSpPr>
          <p:cNvPr id="13" name="Grupa 12">
            <a:extLst>
              <a:ext uri="{FF2B5EF4-FFF2-40B4-BE49-F238E27FC236}">
                <a16:creationId xmlns:a16="http://schemas.microsoft.com/office/drawing/2014/main" id="{B88A5FC6-550C-C764-F3E9-355DA54D6F7B}"/>
              </a:ext>
            </a:extLst>
          </p:cNvPr>
          <p:cNvGrpSpPr/>
          <p:nvPr/>
        </p:nvGrpSpPr>
        <p:grpSpPr>
          <a:xfrm>
            <a:off x="549094" y="2977594"/>
            <a:ext cx="4909079" cy="612000"/>
            <a:chOff x="549094" y="2977594"/>
            <a:chExt cx="4909079" cy="612000"/>
          </a:xfrm>
        </p:grpSpPr>
        <p:sp>
          <p:nvSpPr>
            <p:cNvPr id="107" name="Symbol zastępczy tekstu 2">
              <a:extLst>
                <a:ext uri="{FF2B5EF4-FFF2-40B4-BE49-F238E27FC236}">
                  <a16:creationId xmlns:a16="http://schemas.microsoft.com/office/drawing/2014/main" id="{08FC6A4F-4853-D5A3-3766-176FF6C03B78}"/>
                </a:ext>
              </a:extLst>
            </p:cNvPr>
            <p:cNvSpPr txBox="1">
              <a:spLocks/>
            </p:cNvSpPr>
            <p:nvPr/>
          </p:nvSpPr>
          <p:spPr>
            <a:xfrm>
              <a:off x="1724250" y="3052712"/>
              <a:ext cx="3733923" cy="339025"/>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r>
                <a:rPr kumimoji="0" lang="pl-PL" sz="1200" b="0" i="0" u="none" strike="noStrike" kern="1200" cap="none" spc="0" normalizeH="0" baseline="0" noProof="0" dirty="0">
                  <a:ln>
                    <a:noFill/>
                  </a:ln>
                  <a:solidFill>
                    <a:srgbClr val="474B4D"/>
                  </a:solidFill>
                  <a:effectLst/>
                  <a:uLnTx/>
                  <a:uFillTx/>
                  <a:latin typeface="Barlow"/>
                  <a:ea typeface="+mn-ea"/>
                  <a:cs typeface="+mn-cs"/>
                </a:rPr>
                <a:t>Doświadczenie w </a:t>
              </a:r>
              <a:r>
                <a:rPr kumimoji="0" lang="pl-PL" sz="1200" b="1" i="0" u="none" strike="noStrike" kern="1200" cap="none" spc="0" normalizeH="0" baseline="0" noProof="0" dirty="0">
                  <a:ln>
                    <a:noFill/>
                  </a:ln>
                  <a:solidFill>
                    <a:srgbClr val="474B4D"/>
                  </a:solidFill>
                  <a:effectLst/>
                  <a:uLnTx/>
                  <a:uFillTx/>
                  <a:latin typeface="Barlow"/>
                  <a:ea typeface="+mn-ea"/>
                  <a:cs typeface="+mn-cs"/>
                </a:rPr>
                <a:t>transporcie i magazynowaniu różnego rodzaju towarów</a:t>
              </a:r>
              <a:r>
                <a:rPr kumimoji="0" lang="pl-PL" sz="1200" b="0" i="0" u="none" strike="noStrike" kern="1200" cap="none" spc="0" normalizeH="0" baseline="0" noProof="0" dirty="0">
                  <a:ln>
                    <a:noFill/>
                  </a:ln>
                  <a:solidFill>
                    <a:srgbClr val="474B4D"/>
                  </a:solidFill>
                  <a:effectLst/>
                  <a:uLnTx/>
                  <a:uFillTx/>
                  <a:latin typeface="Barlow"/>
                  <a:ea typeface="+mn-ea"/>
                  <a:cs typeface="+mn-cs"/>
                </a:rPr>
                <a:t>, w tym towarów niebezpiecznych (ADR)</a:t>
              </a:r>
              <a:endParaRPr kumimoji="0" lang="en-US" sz="1200" b="0" i="0" u="none" strike="noStrike" kern="1200" cap="none" spc="0" normalizeH="0" baseline="0" noProof="0" dirty="0">
                <a:ln>
                  <a:noFill/>
                </a:ln>
                <a:solidFill>
                  <a:srgbClr val="474B4D"/>
                </a:solidFill>
                <a:effectLst/>
                <a:uLnTx/>
                <a:uFillTx/>
                <a:latin typeface="Barlow ExtraBold" panose="00000900000000000000" pitchFamily="2" charset="-18"/>
                <a:ea typeface="+mn-ea"/>
                <a:cs typeface="+mn-cs"/>
              </a:endParaRPr>
            </a:p>
          </p:txBody>
        </p:sp>
        <p:pic>
          <p:nvPicPr>
            <p:cNvPr id="10" name="Obraz 35">
              <a:extLst>
                <a:ext uri="{FF2B5EF4-FFF2-40B4-BE49-F238E27FC236}">
                  <a16:creationId xmlns:a16="http://schemas.microsoft.com/office/drawing/2014/main" id="{94AC4D5B-60E4-DA12-C6C6-A115C1D14B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094" y="2977594"/>
              <a:ext cx="612000" cy="612000"/>
            </a:xfrm>
            <a:prstGeom prst="rect">
              <a:avLst/>
            </a:prstGeom>
          </p:spPr>
        </p:pic>
      </p:grpSp>
    </p:spTree>
    <p:extLst>
      <p:ext uri="{BB962C8B-B14F-4D97-AF65-F5344CB8AC3E}">
        <p14:creationId xmlns:p14="http://schemas.microsoft.com/office/powerpoint/2010/main" val="260469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90367BFD-D6E5-A4F0-574B-9B55C2BFEF1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44958-1879-4153-BDB9-FB5727E586C4}" type="slidenum">
              <a:rPr kumimoji="0" lang="pl-PL" sz="800" b="0" i="0" u="none" strike="noStrike" kern="1200" cap="none" spc="0" normalizeH="0" baseline="0" noProof="0" smtClean="0">
                <a:ln>
                  <a:noFill/>
                </a:ln>
                <a:solidFill>
                  <a:srgbClr val="949696"/>
                </a:solidFill>
                <a:effectLst/>
                <a:uLnTx/>
                <a:uFillTx/>
                <a:latin typeface="Barlow Light" panose="00000400000000000000" pitchFamily="2"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pl-PL" sz="800" b="0" i="0" u="none" strike="noStrike" kern="1200" cap="none" spc="0" normalizeH="0" baseline="0" noProof="0" dirty="0">
              <a:ln>
                <a:noFill/>
              </a:ln>
              <a:solidFill>
                <a:srgbClr val="949696"/>
              </a:solidFill>
              <a:effectLst/>
              <a:uLnTx/>
              <a:uFillTx/>
              <a:latin typeface="Barlow Light" panose="00000400000000000000" pitchFamily="2" charset="-18"/>
              <a:ea typeface="+mn-ea"/>
              <a:cs typeface="+mn-cs"/>
            </a:endParaRPr>
          </a:p>
        </p:txBody>
      </p:sp>
      <p:sp>
        <p:nvSpPr>
          <p:cNvPr id="3" name="Symbol zastępczy tekstu 2">
            <a:extLst>
              <a:ext uri="{FF2B5EF4-FFF2-40B4-BE49-F238E27FC236}">
                <a16:creationId xmlns:a16="http://schemas.microsoft.com/office/drawing/2014/main" id="{6CE91BC4-76F4-75F6-0080-3B2F1CD9176F}"/>
              </a:ext>
            </a:extLst>
          </p:cNvPr>
          <p:cNvSpPr>
            <a:spLocks noGrp="1"/>
          </p:cNvSpPr>
          <p:nvPr>
            <p:ph type="body" sz="quarter" idx="13"/>
          </p:nvPr>
        </p:nvSpPr>
        <p:spPr>
          <a:xfrm>
            <a:off x="522514" y="1283442"/>
            <a:ext cx="6434745" cy="4637528"/>
          </a:xfrm>
        </p:spPr>
        <p:txBody>
          <a:bodyPr/>
          <a:lstStyle/>
          <a:p>
            <a:pPr>
              <a:lnSpc>
                <a:spcPct val="100000"/>
              </a:lnSpc>
            </a:pPr>
            <a:r>
              <a:rPr lang="pl-PL" dirty="0"/>
              <a:t>Obecnie z platformy w Rzeszowie mamy codzienne połączenia ze Słowacją, Węgrami oraz Rumunią i Bułgarią. </a:t>
            </a:r>
          </a:p>
          <a:p>
            <a:pPr>
              <a:lnSpc>
                <a:spcPct val="100000"/>
              </a:lnSpc>
            </a:pPr>
            <a:r>
              <a:rPr lang="pl-PL" dirty="0"/>
              <a:t>Każdego ranka, od poniedziałku do piątku wyjeżdżamy na trasy do:</a:t>
            </a:r>
          </a:p>
          <a:p>
            <a:pPr>
              <a:lnSpc>
                <a:spcPct val="100000"/>
              </a:lnSpc>
            </a:pPr>
            <a:endParaRPr lang="pl-PL" sz="800" dirty="0"/>
          </a:p>
          <a:p>
            <a:pPr marL="285750" indent="-285750">
              <a:lnSpc>
                <a:spcPct val="100000"/>
              </a:lnSpc>
              <a:buFont typeface="Wingdings" panose="05000000000000000000" pitchFamily="2" charset="2"/>
              <a:buChar char="§"/>
            </a:pPr>
            <a:r>
              <a:rPr lang="pl-PL" b="1" dirty="0"/>
              <a:t>Koszyc (SK)</a:t>
            </a:r>
            <a:endParaRPr lang="pl-PL" dirty="0"/>
          </a:p>
          <a:p>
            <a:pPr marL="285750" indent="-285750">
              <a:lnSpc>
                <a:spcPct val="100000"/>
              </a:lnSpc>
              <a:buFont typeface="Wingdings" panose="05000000000000000000" pitchFamily="2" charset="2"/>
              <a:buChar char="§"/>
            </a:pPr>
            <a:r>
              <a:rPr lang="pl-PL" b="1" dirty="0"/>
              <a:t>Debreczyna (HU)</a:t>
            </a:r>
            <a:endParaRPr lang="pl-PL" dirty="0"/>
          </a:p>
          <a:p>
            <a:pPr marL="285750" indent="-285750">
              <a:lnSpc>
                <a:spcPct val="100000"/>
              </a:lnSpc>
              <a:buFont typeface="Wingdings" panose="05000000000000000000" pitchFamily="2" charset="2"/>
              <a:buChar char="§"/>
            </a:pPr>
            <a:r>
              <a:rPr lang="pl-PL" b="1" dirty="0"/>
              <a:t>Oradei, Cluj i Sibiu (RO)</a:t>
            </a:r>
          </a:p>
          <a:p>
            <a:pPr marL="285750" indent="-285750">
              <a:lnSpc>
                <a:spcPct val="100000"/>
              </a:lnSpc>
              <a:buFont typeface="Wingdings" panose="05000000000000000000" pitchFamily="2" charset="2"/>
              <a:buChar char="§"/>
            </a:pPr>
            <a:r>
              <a:rPr lang="pl-PL" b="1" dirty="0"/>
              <a:t>Bukaresztu</a:t>
            </a:r>
            <a:endParaRPr lang="pl-PL" dirty="0"/>
          </a:p>
          <a:p>
            <a:pPr lvl="1">
              <a:lnSpc>
                <a:spcPct val="100000"/>
              </a:lnSpc>
            </a:pPr>
            <a:r>
              <a:rPr lang="pl-PL" b="1" dirty="0" err="1"/>
              <a:t>Baia</a:t>
            </a:r>
            <a:r>
              <a:rPr lang="pl-PL" b="1" dirty="0"/>
              <a:t> Mare - 72h</a:t>
            </a:r>
            <a:endParaRPr lang="pl-PL" dirty="0"/>
          </a:p>
          <a:p>
            <a:pPr lvl="1">
              <a:lnSpc>
                <a:spcPct val="100000"/>
              </a:lnSpc>
            </a:pPr>
            <a:r>
              <a:rPr lang="pl-PL" b="1" dirty="0" err="1"/>
              <a:t>Craiova</a:t>
            </a:r>
            <a:r>
              <a:rPr lang="pl-PL" b="1" dirty="0"/>
              <a:t> - 72h</a:t>
            </a:r>
            <a:endParaRPr lang="pl-PL" dirty="0"/>
          </a:p>
          <a:p>
            <a:pPr lvl="1">
              <a:lnSpc>
                <a:spcPct val="100000"/>
              </a:lnSpc>
            </a:pPr>
            <a:r>
              <a:rPr lang="pl-PL" b="1" dirty="0"/>
              <a:t>Roman - 72h</a:t>
            </a:r>
            <a:endParaRPr lang="pl-PL" dirty="0"/>
          </a:p>
          <a:p>
            <a:pPr lvl="1">
              <a:lnSpc>
                <a:spcPct val="100000"/>
              </a:lnSpc>
            </a:pPr>
            <a:r>
              <a:rPr lang="pl-PL" b="1" dirty="0" err="1"/>
              <a:t>Bazau</a:t>
            </a:r>
            <a:r>
              <a:rPr lang="pl-PL" b="1" dirty="0"/>
              <a:t> - 72h</a:t>
            </a:r>
          </a:p>
          <a:p>
            <a:pPr marL="285750" indent="-285750">
              <a:lnSpc>
                <a:spcPct val="100000"/>
              </a:lnSpc>
              <a:buFont typeface="Wingdings" panose="05000000000000000000" pitchFamily="2" charset="2"/>
              <a:buChar char="§"/>
            </a:pPr>
            <a:r>
              <a:rPr lang="pl-PL" b="1" dirty="0"/>
              <a:t>Ruse, Stara Zagora (BG)</a:t>
            </a:r>
            <a:endParaRPr lang="pl-PL" dirty="0"/>
          </a:p>
        </p:txBody>
      </p:sp>
      <p:sp>
        <p:nvSpPr>
          <p:cNvPr id="4" name="Symbol zastępczy tekstu 3">
            <a:extLst>
              <a:ext uri="{FF2B5EF4-FFF2-40B4-BE49-F238E27FC236}">
                <a16:creationId xmlns:a16="http://schemas.microsoft.com/office/drawing/2014/main" id="{819291BE-1165-BC6B-B0C3-DFCC83EE4FDD}"/>
              </a:ext>
            </a:extLst>
          </p:cNvPr>
          <p:cNvSpPr>
            <a:spLocks noGrp="1"/>
          </p:cNvSpPr>
          <p:nvPr>
            <p:ph type="body" sz="quarter" idx="16"/>
          </p:nvPr>
        </p:nvSpPr>
        <p:spPr>
          <a:xfrm>
            <a:off x="0" y="658218"/>
            <a:ext cx="4187685" cy="313932"/>
          </a:xfrm>
        </p:spPr>
        <p:txBody>
          <a:bodyPr/>
          <a:lstStyle/>
          <a:p>
            <a:r>
              <a:rPr lang="pl-PL" dirty="0"/>
              <a:t>5x w tygodniu   |  poranne wyjazdy </a:t>
            </a:r>
          </a:p>
        </p:txBody>
      </p:sp>
      <p:sp>
        <p:nvSpPr>
          <p:cNvPr id="5" name="Tytuł 4">
            <a:extLst>
              <a:ext uri="{FF2B5EF4-FFF2-40B4-BE49-F238E27FC236}">
                <a16:creationId xmlns:a16="http://schemas.microsoft.com/office/drawing/2014/main" id="{88A38117-8F8F-EE8D-3437-94D31148BFD4}"/>
              </a:ext>
            </a:extLst>
          </p:cNvPr>
          <p:cNvSpPr>
            <a:spLocks noGrp="1"/>
          </p:cNvSpPr>
          <p:nvPr>
            <p:ph type="title"/>
          </p:nvPr>
        </p:nvSpPr>
        <p:spPr>
          <a:xfrm>
            <a:off x="0" y="314165"/>
            <a:ext cx="5450851" cy="341632"/>
          </a:xfrm>
        </p:spPr>
        <p:txBody>
          <a:bodyPr/>
          <a:lstStyle/>
          <a:p>
            <a:r>
              <a:rPr lang="pl-PL" dirty="0"/>
              <a:t>Połączenia międzynarodowe z </a:t>
            </a:r>
            <a:r>
              <a:rPr lang="pl-PL" dirty="0" err="1"/>
              <a:t>rzeszowa</a:t>
            </a:r>
            <a:endParaRPr lang="pl-PL" dirty="0"/>
          </a:p>
        </p:txBody>
      </p:sp>
      <p:grpSp>
        <p:nvGrpSpPr>
          <p:cNvPr id="19" name="Grupa 18">
            <a:extLst>
              <a:ext uri="{FF2B5EF4-FFF2-40B4-BE49-F238E27FC236}">
                <a16:creationId xmlns:a16="http://schemas.microsoft.com/office/drawing/2014/main" id="{B5C23AD3-F6A7-8574-44EB-D1827FB4CC66}"/>
              </a:ext>
            </a:extLst>
          </p:cNvPr>
          <p:cNvGrpSpPr/>
          <p:nvPr/>
        </p:nvGrpSpPr>
        <p:grpSpPr>
          <a:xfrm>
            <a:off x="3266872" y="2440991"/>
            <a:ext cx="3244404" cy="612488"/>
            <a:chOff x="3007200" y="2559867"/>
            <a:chExt cx="3244404" cy="612488"/>
          </a:xfrm>
        </p:grpSpPr>
        <p:grpSp>
          <p:nvGrpSpPr>
            <p:cNvPr id="7" name="Grupa 6">
              <a:extLst>
                <a:ext uri="{FF2B5EF4-FFF2-40B4-BE49-F238E27FC236}">
                  <a16:creationId xmlns:a16="http://schemas.microsoft.com/office/drawing/2014/main" id="{F835C8C4-7853-84B9-C93A-E445EB8F71EA}"/>
                </a:ext>
              </a:extLst>
            </p:cNvPr>
            <p:cNvGrpSpPr/>
            <p:nvPr/>
          </p:nvGrpSpPr>
          <p:grpSpPr>
            <a:xfrm>
              <a:off x="3007200" y="2559867"/>
              <a:ext cx="3244404" cy="369332"/>
              <a:chOff x="3004971" y="2728053"/>
              <a:chExt cx="3244404" cy="369332"/>
            </a:xfrm>
          </p:grpSpPr>
          <p:sp>
            <p:nvSpPr>
              <p:cNvPr id="8" name="pole tekstowe 7">
                <a:extLst>
                  <a:ext uri="{FF2B5EF4-FFF2-40B4-BE49-F238E27FC236}">
                    <a16:creationId xmlns:a16="http://schemas.microsoft.com/office/drawing/2014/main" id="{FCB456C7-270C-8B32-A589-EF4CCB916117}"/>
                  </a:ext>
                </a:extLst>
              </p:cNvPr>
              <p:cNvSpPr txBox="1"/>
              <p:nvPr/>
            </p:nvSpPr>
            <p:spPr>
              <a:xfrm>
                <a:off x="4208432" y="2728053"/>
                <a:ext cx="2040943" cy="369332"/>
              </a:xfrm>
              <a:prstGeom prst="rect">
                <a:avLst/>
              </a:prstGeom>
              <a:solidFill>
                <a:schemeClr val="bg2"/>
              </a:solidFill>
              <a:ln>
                <a:solidFill>
                  <a:schemeClr val="bg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FFFFFF"/>
                    </a:solidFill>
                    <a:effectLst/>
                    <a:uLnTx/>
                    <a:uFillTx/>
                    <a:latin typeface="Barlow"/>
                    <a:ea typeface="+mn-ea"/>
                    <a:cs typeface="+mn-cs"/>
                  </a:rPr>
                  <a:t>Czas dostawy 24h</a:t>
                </a:r>
              </a:p>
            </p:txBody>
          </p:sp>
          <p:cxnSp>
            <p:nvCxnSpPr>
              <p:cNvPr id="10" name="Łącznik prosty 9">
                <a:extLst>
                  <a:ext uri="{FF2B5EF4-FFF2-40B4-BE49-F238E27FC236}">
                    <a16:creationId xmlns:a16="http://schemas.microsoft.com/office/drawing/2014/main" id="{9667DDEA-80AF-8F5D-4A82-5A4D01A4FEBD}"/>
                  </a:ext>
                </a:extLst>
              </p:cNvPr>
              <p:cNvCxnSpPr>
                <a:cxnSpLocks/>
              </p:cNvCxnSpPr>
              <p:nvPr/>
            </p:nvCxnSpPr>
            <p:spPr>
              <a:xfrm>
                <a:off x="3004971" y="2960688"/>
                <a:ext cx="1203461" cy="0"/>
              </a:xfrm>
              <a:prstGeom prst="line">
                <a:avLst/>
              </a:prstGeom>
              <a:ln w="19050">
                <a:solidFill>
                  <a:schemeClr val="bg2"/>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7" name="pole tekstowe 16">
              <a:extLst>
                <a:ext uri="{FF2B5EF4-FFF2-40B4-BE49-F238E27FC236}">
                  <a16:creationId xmlns:a16="http://schemas.microsoft.com/office/drawing/2014/main" id="{C91F6126-A525-DCC9-BF49-71DBFB93D36F}"/>
                </a:ext>
              </a:extLst>
            </p:cNvPr>
            <p:cNvSpPr txBox="1"/>
            <p:nvPr/>
          </p:nvSpPr>
          <p:spPr>
            <a:xfrm>
              <a:off x="4178101" y="2895356"/>
              <a:ext cx="207322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474B4D"/>
                  </a:solidFill>
                  <a:effectLst/>
                  <a:uLnTx/>
                  <a:uFillTx/>
                  <a:latin typeface="Barlow"/>
                  <a:ea typeface="+mn-ea"/>
                  <a:cs typeface="+mn-cs"/>
                </a:rPr>
                <a:t>w systemie door-2-door</a:t>
              </a:r>
            </a:p>
          </p:txBody>
        </p:sp>
      </p:grpSp>
      <p:grpSp>
        <p:nvGrpSpPr>
          <p:cNvPr id="20" name="Grupa 19">
            <a:extLst>
              <a:ext uri="{FF2B5EF4-FFF2-40B4-BE49-F238E27FC236}">
                <a16:creationId xmlns:a16="http://schemas.microsoft.com/office/drawing/2014/main" id="{F263E991-8463-E4CE-54AC-0C4B760945A5}"/>
              </a:ext>
            </a:extLst>
          </p:cNvPr>
          <p:cNvGrpSpPr/>
          <p:nvPr/>
        </p:nvGrpSpPr>
        <p:grpSpPr>
          <a:xfrm>
            <a:off x="3247885" y="3064744"/>
            <a:ext cx="3286374" cy="624808"/>
            <a:chOff x="3022947" y="3184675"/>
            <a:chExt cx="3286374" cy="624808"/>
          </a:xfrm>
        </p:grpSpPr>
        <p:grpSp>
          <p:nvGrpSpPr>
            <p:cNvPr id="93" name="Grupa 92">
              <a:extLst>
                <a:ext uri="{FF2B5EF4-FFF2-40B4-BE49-F238E27FC236}">
                  <a16:creationId xmlns:a16="http://schemas.microsoft.com/office/drawing/2014/main" id="{ABE4EDD3-852E-98C3-D4C3-3CB5F5BECBD2}"/>
                </a:ext>
              </a:extLst>
            </p:cNvPr>
            <p:cNvGrpSpPr/>
            <p:nvPr/>
          </p:nvGrpSpPr>
          <p:grpSpPr>
            <a:xfrm>
              <a:off x="3022947" y="3184675"/>
              <a:ext cx="3258518" cy="369332"/>
              <a:chOff x="2990851" y="2774775"/>
              <a:chExt cx="3258518" cy="369332"/>
            </a:xfrm>
          </p:grpSpPr>
          <p:sp>
            <p:nvSpPr>
              <p:cNvPr id="44" name="pole tekstowe 43">
                <a:extLst>
                  <a:ext uri="{FF2B5EF4-FFF2-40B4-BE49-F238E27FC236}">
                    <a16:creationId xmlns:a16="http://schemas.microsoft.com/office/drawing/2014/main" id="{3879782C-424E-B536-CDAB-3749C2F760B1}"/>
                  </a:ext>
                </a:extLst>
              </p:cNvPr>
              <p:cNvSpPr txBox="1"/>
              <p:nvPr/>
            </p:nvSpPr>
            <p:spPr>
              <a:xfrm>
                <a:off x="4208432" y="2774775"/>
                <a:ext cx="2040937" cy="369332"/>
              </a:xfrm>
              <a:prstGeom prst="rect">
                <a:avLst/>
              </a:prstGeom>
              <a:solidFill>
                <a:schemeClr val="bg2"/>
              </a:solidFill>
              <a:ln>
                <a:solidFill>
                  <a:schemeClr val="bg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FFFFFF"/>
                    </a:solidFill>
                    <a:effectLst/>
                    <a:uLnTx/>
                    <a:uFillTx/>
                    <a:latin typeface="Barlow"/>
                    <a:ea typeface="+mn-ea"/>
                    <a:cs typeface="+mn-cs"/>
                  </a:rPr>
                  <a:t>Czas dostawy 48h</a:t>
                </a:r>
              </a:p>
            </p:txBody>
          </p:sp>
          <p:grpSp>
            <p:nvGrpSpPr>
              <p:cNvPr id="91" name="Grupa 90">
                <a:extLst>
                  <a:ext uri="{FF2B5EF4-FFF2-40B4-BE49-F238E27FC236}">
                    <a16:creationId xmlns:a16="http://schemas.microsoft.com/office/drawing/2014/main" id="{22C0AB99-A652-C340-610E-22722F57AEA9}"/>
                  </a:ext>
                </a:extLst>
              </p:cNvPr>
              <p:cNvGrpSpPr/>
              <p:nvPr/>
            </p:nvGrpSpPr>
            <p:grpSpPr>
              <a:xfrm>
                <a:off x="2990851" y="2822962"/>
                <a:ext cx="1217581" cy="296749"/>
                <a:chOff x="2990851" y="2822962"/>
                <a:chExt cx="1217581" cy="296749"/>
              </a:xfrm>
            </p:grpSpPr>
            <p:cxnSp>
              <p:nvCxnSpPr>
                <p:cNvPr id="62" name="Łącznik prosty 61">
                  <a:extLst>
                    <a:ext uri="{FF2B5EF4-FFF2-40B4-BE49-F238E27FC236}">
                      <a16:creationId xmlns:a16="http://schemas.microsoft.com/office/drawing/2014/main" id="{584851AD-C438-FD51-64F5-6025DCCBF353}"/>
                    </a:ext>
                  </a:extLst>
                </p:cNvPr>
                <p:cNvCxnSpPr>
                  <a:cxnSpLocks/>
                </p:cNvCxnSpPr>
                <p:nvPr/>
              </p:nvCxnSpPr>
              <p:spPr>
                <a:xfrm>
                  <a:off x="3864344" y="2960688"/>
                  <a:ext cx="344088" cy="0"/>
                </a:xfrm>
                <a:prstGeom prst="line">
                  <a:avLst/>
                </a:prstGeom>
                <a:ln w="19050">
                  <a:solidFill>
                    <a:schemeClr val="bg2"/>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Łącznik prosty 86">
                  <a:extLst>
                    <a:ext uri="{FF2B5EF4-FFF2-40B4-BE49-F238E27FC236}">
                      <a16:creationId xmlns:a16="http://schemas.microsoft.com/office/drawing/2014/main" id="{46BE9431-0B4C-976B-A388-967BBF998702}"/>
                    </a:ext>
                  </a:extLst>
                </p:cNvPr>
                <p:cNvCxnSpPr>
                  <a:cxnSpLocks/>
                </p:cNvCxnSpPr>
                <p:nvPr/>
              </p:nvCxnSpPr>
              <p:spPr>
                <a:xfrm>
                  <a:off x="2990851" y="3119711"/>
                  <a:ext cx="873493" cy="0"/>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92" name="Łącznik prosty 91">
                  <a:extLst>
                    <a:ext uri="{FF2B5EF4-FFF2-40B4-BE49-F238E27FC236}">
                      <a16:creationId xmlns:a16="http://schemas.microsoft.com/office/drawing/2014/main" id="{035A9111-5F31-DDB7-B9A8-0CDB06ACE5AF}"/>
                    </a:ext>
                  </a:extLst>
                </p:cNvPr>
                <p:cNvCxnSpPr>
                  <a:cxnSpLocks/>
                </p:cNvCxnSpPr>
                <p:nvPr/>
              </p:nvCxnSpPr>
              <p:spPr>
                <a:xfrm>
                  <a:off x="3864344" y="2822962"/>
                  <a:ext cx="0" cy="292427"/>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11" name="Łącznik prosty 110">
                  <a:extLst>
                    <a:ext uri="{FF2B5EF4-FFF2-40B4-BE49-F238E27FC236}">
                      <a16:creationId xmlns:a16="http://schemas.microsoft.com/office/drawing/2014/main" id="{B52192EB-2808-35B3-6526-F35FFC919F5A}"/>
                    </a:ext>
                  </a:extLst>
                </p:cNvPr>
                <p:cNvCxnSpPr>
                  <a:cxnSpLocks/>
                </p:cNvCxnSpPr>
                <p:nvPr/>
              </p:nvCxnSpPr>
              <p:spPr>
                <a:xfrm>
                  <a:off x="3000375" y="2822962"/>
                  <a:ext cx="873493" cy="0"/>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grpSp>
        </p:grpSp>
        <p:sp>
          <p:nvSpPr>
            <p:cNvPr id="18" name="pole tekstowe 17">
              <a:extLst>
                <a:ext uri="{FF2B5EF4-FFF2-40B4-BE49-F238E27FC236}">
                  <a16:creationId xmlns:a16="http://schemas.microsoft.com/office/drawing/2014/main" id="{8F35F623-C9D4-990E-6092-2A8919F9B439}"/>
                </a:ext>
              </a:extLst>
            </p:cNvPr>
            <p:cNvSpPr txBox="1"/>
            <p:nvPr/>
          </p:nvSpPr>
          <p:spPr>
            <a:xfrm>
              <a:off x="4236097" y="3532484"/>
              <a:ext cx="207322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474B4D"/>
                  </a:solidFill>
                  <a:effectLst/>
                  <a:uLnTx/>
                  <a:uFillTx/>
                  <a:latin typeface="Barlow"/>
                  <a:ea typeface="+mn-ea"/>
                  <a:cs typeface="+mn-cs"/>
                </a:rPr>
                <a:t>w systemie door-2-door</a:t>
              </a:r>
            </a:p>
          </p:txBody>
        </p:sp>
      </p:grpSp>
      <p:grpSp>
        <p:nvGrpSpPr>
          <p:cNvPr id="41" name="Grupa 40">
            <a:extLst>
              <a:ext uri="{FF2B5EF4-FFF2-40B4-BE49-F238E27FC236}">
                <a16:creationId xmlns:a16="http://schemas.microsoft.com/office/drawing/2014/main" id="{304F791F-0437-A564-28BF-8642207DF4C0}"/>
              </a:ext>
            </a:extLst>
          </p:cNvPr>
          <p:cNvGrpSpPr/>
          <p:nvPr/>
        </p:nvGrpSpPr>
        <p:grpSpPr>
          <a:xfrm>
            <a:off x="3247883" y="3751600"/>
            <a:ext cx="3302624" cy="1658130"/>
            <a:chOff x="2924977" y="3936693"/>
            <a:chExt cx="3302624" cy="1658130"/>
          </a:xfrm>
        </p:grpSpPr>
        <p:grpSp>
          <p:nvGrpSpPr>
            <p:cNvPr id="9" name="Grupa 8">
              <a:extLst>
                <a:ext uri="{FF2B5EF4-FFF2-40B4-BE49-F238E27FC236}">
                  <a16:creationId xmlns:a16="http://schemas.microsoft.com/office/drawing/2014/main" id="{BF0D928F-08F6-AE8B-081F-751A308C9B8F}"/>
                </a:ext>
              </a:extLst>
            </p:cNvPr>
            <p:cNvGrpSpPr/>
            <p:nvPr/>
          </p:nvGrpSpPr>
          <p:grpSpPr>
            <a:xfrm>
              <a:off x="2924977" y="3936693"/>
              <a:ext cx="3302624" cy="1658130"/>
              <a:chOff x="2817830" y="4032328"/>
              <a:chExt cx="3302624" cy="1658130"/>
            </a:xfrm>
          </p:grpSpPr>
          <p:sp>
            <p:nvSpPr>
              <p:cNvPr id="11" name="pole tekstowe 10">
                <a:extLst>
                  <a:ext uri="{FF2B5EF4-FFF2-40B4-BE49-F238E27FC236}">
                    <a16:creationId xmlns:a16="http://schemas.microsoft.com/office/drawing/2014/main" id="{0CEF638B-F040-27E1-F18B-FEA6D7C68999}"/>
                  </a:ext>
                </a:extLst>
              </p:cNvPr>
              <p:cNvSpPr txBox="1"/>
              <p:nvPr/>
            </p:nvSpPr>
            <p:spPr>
              <a:xfrm>
                <a:off x="4105159" y="4588142"/>
                <a:ext cx="2015295" cy="369332"/>
              </a:xfrm>
              <a:prstGeom prst="rect">
                <a:avLst/>
              </a:prstGeom>
              <a:solidFill>
                <a:schemeClr val="bg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FFFFFF"/>
                    </a:solidFill>
                    <a:effectLst/>
                    <a:uLnTx/>
                    <a:uFillTx/>
                    <a:latin typeface="Barlow"/>
                    <a:ea typeface="+mn-ea"/>
                    <a:cs typeface="+mn-cs"/>
                  </a:rPr>
                  <a:t>Czas dostawy 72h</a:t>
                </a:r>
              </a:p>
            </p:txBody>
          </p:sp>
          <p:sp>
            <p:nvSpPr>
              <p:cNvPr id="12" name="pole tekstowe 11">
                <a:extLst>
                  <a:ext uri="{FF2B5EF4-FFF2-40B4-BE49-F238E27FC236}">
                    <a16:creationId xmlns:a16="http://schemas.microsoft.com/office/drawing/2014/main" id="{3121B9A5-A1B8-C66B-A64F-77849E858062}"/>
                  </a:ext>
                </a:extLst>
              </p:cNvPr>
              <p:cNvSpPr txBox="1"/>
              <p:nvPr/>
            </p:nvSpPr>
            <p:spPr>
              <a:xfrm>
                <a:off x="4047230" y="4968104"/>
                <a:ext cx="207322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474B4D"/>
                    </a:solidFill>
                    <a:effectLst/>
                    <a:uLnTx/>
                    <a:uFillTx/>
                    <a:latin typeface="Barlow"/>
                    <a:ea typeface="+mn-ea"/>
                    <a:cs typeface="+mn-cs"/>
                  </a:rPr>
                  <a:t>w systemie door-2-door</a:t>
                </a:r>
              </a:p>
            </p:txBody>
          </p:sp>
          <p:grpSp>
            <p:nvGrpSpPr>
              <p:cNvPr id="13" name="Grupa 12">
                <a:extLst>
                  <a:ext uri="{FF2B5EF4-FFF2-40B4-BE49-F238E27FC236}">
                    <a16:creationId xmlns:a16="http://schemas.microsoft.com/office/drawing/2014/main" id="{DC1259AD-A069-AA8B-BD33-69068CD1657B}"/>
                  </a:ext>
                </a:extLst>
              </p:cNvPr>
              <p:cNvGrpSpPr/>
              <p:nvPr/>
            </p:nvGrpSpPr>
            <p:grpSpPr>
              <a:xfrm>
                <a:off x="2817830" y="4032328"/>
                <a:ext cx="1272996" cy="1658130"/>
                <a:chOff x="3013421" y="3993842"/>
                <a:chExt cx="1272996" cy="1658130"/>
              </a:xfrm>
            </p:grpSpPr>
            <p:cxnSp>
              <p:nvCxnSpPr>
                <p:cNvPr id="14" name="Łącznik prosty 13">
                  <a:extLst>
                    <a:ext uri="{FF2B5EF4-FFF2-40B4-BE49-F238E27FC236}">
                      <a16:creationId xmlns:a16="http://schemas.microsoft.com/office/drawing/2014/main" id="{E332C058-43F2-1177-25EB-7CE78E1DE33C}"/>
                    </a:ext>
                  </a:extLst>
                </p:cNvPr>
                <p:cNvCxnSpPr>
                  <a:cxnSpLocks/>
                </p:cNvCxnSpPr>
                <p:nvPr/>
              </p:nvCxnSpPr>
              <p:spPr>
                <a:xfrm>
                  <a:off x="3022947" y="4970913"/>
                  <a:ext cx="873493" cy="0"/>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5" name="Łącznik prosty 14">
                  <a:extLst>
                    <a:ext uri="{FF2B5EF4-FFF2-40B4-BE49-F238E27FC236}">
                      <a16:creationId xmlns:a16="http://schemas.microsoft.com/office/drawing/2014/main" id="{0E5A51AA-B611-7B82-58F6-588A01D6E490}"/>
                    </a:ext>
                  </a:extLst>
                </p:cNvPr>
                <p:cNvCxnSpPr>
                  <a:cxnSpLocks/>
                </p:cNvCxnSpPr>
                <p:nvPr/>
              </p:nvCxnSpPr>
              <p:spPr>
                <a:xfrm flipH="1">
                  <a:off x="3886914" y="3995430"/>
                  <a:ext cx="2" cy="1656542"/>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6" name="Łącznik prosty 15">
                  <a:extLst>
                    <a:ext uri="{FF2B5EF4-FFF2-40B4-BE49-F238E27FC236}">
                      <a16:creationId xmlns:a16="http://schemas.microsoft.com/office/drawing/2014/main" id="{C14B711F-50C4-A3D8-CA5E-1DEB32EA1037}"/>
                    </a:ext>
                  </a:extLst>
                </p:cNvPr>
                <p:cNvCxnSpPr>
                  <a:cxnSpLocks/>
                </p:cNvCxnSpPr>
                <p:nvPr/>
              </p:nvCxnSpPr>
              <p:spPr>
                <a:xfrm>
                  <a:off x="3022947" y="3993842"/>
                  <a:ext cx="873493" cy="0"/>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2" name="Łącznik prosty 21">
                  <a:extLst>
                    <a:ext uri="{FF2B5EF4-FFF2-40B4-BE49-F238E27FC236}">
                      <a16:creationId xmlns:a16="http://schemas.microsoft.com/office/drawing/2014/main" id="{4BD6A1D1-9DA1-D5D0-544A-29E81D7C4E00}"/>
                    </a:ext>
                  </a:extLst>
                </p:cNvPr>
                <p:cNvCxnSpPr>
                  <a:cxnSpLocks/>
                </p:cNvCxnSpPr>
                <p:nvPr/>
              </p:nvCxnSpPr>
              <p:spPr>
                <a:xfrm>
                  <a:off x="3013421" y="4296181"/>
                  <a:ext cx="873493" cy="0"/>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4" name="Łącznik prosty 23">
                  <a:extLst>
                    <a:ext uri="{FF2B5EF4-FFF2-40B4-BE49-F238E27FC236}">
                      <a16:creationId xmlns:a16="http://schemas.microsoft.com/office/drawing/2014/main" id="{9A0EA05E-20DC-1C7C-F066-BA336264EC18}"/>
                    </a:ext>
                  </a:extLst>
                </p:cNvPr>
                <p:cNvCxnSpPr>
                  <a:cxnSpLocks/>
                </p:cNvCxnSpPr>
                <p:nvPr/>
              </p:nvCxnSpPr>
              <p:spPr>
                <a:xfrm>
                  <a:off x="3032410" y="4618183"/>
                  <a:ext cx="873493" cy="0"/>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5" name="Łącznik prosty 24">
                  <a:extLst>
                    <a:ext uri="{FF2B5EF4-FFF2-40B4-BE49-F238E27FC236}">
                      <a16:creationId xmlns:a16="http://schemas.microsoft.com/office/drawing/2014/main" id="{DA8B9594-D839-17EE-C595-9F17B81B4759}"/>
                    </a:ext>
                  </a:extLst>
                </p:cNvPr>
                <p:cNvCxnSpPr>
                  <a:cxnSpLocks/>
                </p:cNvCxnSpPr>
                <p:nvPr/>
              </p:nvCxnSpPr>
              <p:spPr>
                <a:xfrm>
                  <a:off x="3886916" y="4758643"/>
                  <a:ext cx="399501" cy="0"/>
                </a:xfrm>
                <a:prstGeom prst="line">
                  <a:avLst/>
                </a:prstGeom>
                <a:ln w="19050">
                  <a:solidFill>
                    <a:schemeClr val="bg2"/>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Łącznik prosty 25">
                  <a:extLst>
                    <a:ext uri="{FF2B5EF4-FFF2-40B4-BE49-F238E27FC236}">
                      <a16:creationId xmlns:a16="http://schemas.microsoft.com/office/drawing/2014/main" id="{F884467F-60E1-3954-6C8C-B5B9FD02BE5F}"/>
                    </a:ext>
                  </a:extLst>
                </p:cNvPr>
                <p:cNvCxnSpPr>
                  <a:cxnSpLocks/>
                </p:cNvCxnSpPr>
                <p:nvPr/>
              </p:nvCxnSpPr>
              <p:spPr>
                <a:xfrm>
                  <a:off x="3013422" y="5308723"/>
                  <a:ext cx="873493" cy="0"/>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grpSp>
        </p:grpSp>
        <p:cxnSp>
          <p:nvCxnSpPr>
            <p:cNvPr id="34" name="Łącznik prosty 33">
              <a:extLst>
                <a:ext uri="{FF2B5EF4-FFF2-40B4-BE49-F238E27FC236}">
                  <a16:creationId xmlns:a16="http://schemas.microsoft.com/office/drawing/2014/main" id="{2D412AFB-0939-2669-6377-3D7C240E94B7}"/>
                </a:ext>
              </a:extLst>
            </p:cNvPr>
            <p:cNvCxnSpPr>
              <a:cxnSpLocks/>
            </p:cNvCxnSpPr>
            <p:nvPr/>
          </p:nvCxnSpPr>
          <p:spPr>
            <a:xfrm>
              <a:off x="2924979" y="5567305"/>
              <a:ext cx="873493" cy="0"/>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grpSp>
      <p:sp>
        <p:nvSpPr>
          <p:cNvPr id="70" name="Freeform 28">
            <a:extLst>
              <a:ext uri="{FF2B5EF4-FFF2-40B4-BE49-F238E27FC236}">
                <a16:creationId xmlns:a16="http://schemas.microsoft.com/office/drawing/2014/main" id="{D39991CF-8CDF-1A94-3BB0-66E014ACC4C2}"/>
              </a:ext>
            </a:extLst>
          </p:cNvPr>
          <p:cNvSpPr>
            <a:spLocks/>
          </p:cNvSpPr>
          <p:nvPr/>
        </p:nvSpPr>
        <p:spPr bwMode="auto">
          <a:xfrm>
            <a:off x="7229577" y="798021"/>
            <a:ext cx="2422888" cy="2311508"/>
          </a:xfrm>
          <a:custGeom>
            <a:avLst/>
            <a:gdLst>
              <a:gd name="T0" fmla="*/ 571 w 589"/>
              <a:gd name="T1" fmla="*/ 428 h 564"/>
              <a:gd name="T2" fmla="*/ 509 w 589"/>
              <a:gd name="T3" fmla="*/ 520 h 564"/>
              <a:gd name="T4" fmla="*/ 519 w 589"/>
              <a:gd name="T5" fmla="*/ 564 h 564"/>
              <a:gd name="T6" fmla="*/ 448 w 589"/>
              <a:gd name="T7" fmla="*/ 527 h 564"/>
              <a:gd name="T8" fmla="*/ 399 w 589"/>
              <a:gd name="T9" fmla="*/ 538 h 564"/>
              <a:gd name="T10" fmla="*/ 361 w 589"/>
              <a:gd name="T11" fmla="*/ 535 h 564"/>
              <a:gd name="T12" fmla="*/ 345 w 589"/>
              <a:gd name="T13" fmla="*/ 550 h 564"/>
              <a:gd name="T14" fmla="*/ 330 w 589"/>
              <a:gd name="T15" fmla="*/ 535 h 564"/>
              <a:gd name="T16" fmla="*/ 307 w 589"/>
              <a:gd name="T17" fmla="*/ 512 h 564"/>
              <a:gd name="T18" fmla="*/ 274 w 589"/>
              <a:gd name="T19" fmla="*/ 532 h 564"/>
              <a:gd name="T20" fmla="*/ 267 w 589"/>
              <a:gd name="T21" fmla="*/ 512 h 564"/>
              <a:gd name="T22" fmla="*/ 252 w 589"/>
              <a:gd name="T23" fmla="*/ 486 h 564"/>
              <a:gd name="T24" fmla="*/ 217 w 589"/>
              <a:gd name="T25" fmla="*/ 472 h 564"/>
              <a:gd name="T26" fmla="*/ 208 w 589"/>
              <a:gd name="T27" fmla="*/ 476 h 564"/>
              <a:gd name="T28" fmla="*/ 197 w 589"/>
              <a:gd name="T29" fmla="*/ 445 h 564"/>
              <a:gd name="T30" fmla="*/ 197 w 589"/>
              <a:gd name="T31" fmla="*/ 445 h 564"/>
              <a:gd name="T32" fmla="*/ 181 w 589"/>
              <a:gd name="T33" fmla="*/ 446 h 564"/>
              <a:gd name="T34" fmla="*/ 148 w 589"/>
              <a:gd name="T35" fmla="*/ 428 h 564"/>
              <a:gd name="T36" fmla="*/ 148 w 589"/>
              <a:gd name="T37" fmla="*/ 428 h 564"/>
              <a:gd name="T38" fmla="*/ 148 w 589"/>
              <a:gd name="T39" fmla="*/ 452 h 564"/>
              <a:gd name="T40" fmla="*/ 131 w 589"/>
              <a:gd name="T41" fmla="*/ 462 h 564"/>
              <a:gd name="T42" fmla="*/ 120 w 589"/>
              <a:gd name="T43" fmla="*/ 411 h 564"/>
              <a:gd name="T44" fmla="*/ 75 w 589"/>
              <a:gd name="T45" fmla="*/ 392 h 564"/>
              <a:gd name="T46" fmla="*/ 74 w 589"/>
              <a:gd name="T47" fmla="*/ 392 h 564"/>
              <a:gd name="T48" fmla="*/ 54 w 589"/>
              <a:gd name="T49" fmla="*/ 383 h 564"/>
              <a:gd name="T50" fmla="*/ 51 w 589"/>
              <a:gd name="T51" fmla="*/ 383 h 564"/>
              <a:gd name="T52" fmla="*/ 52 w 589"/>
              <a:gd name="T53" fmla="*/ 327 h 564"/>
              <a:gd name="T54" fmla="*/ 39 w 589"/>
              <a:gd name="T55" fmla="*/ 313 h 564"/>
              <a:gd name="T56" fmla="*/ 25 w 589"/>
              <a:gd name="T57" fmla="*/ 228 h 564"/>
              <a:gd name="T58" fmla="*/ 1 w 589"/>
              <a:gd name="T59" fmla="*/ 185 h 564"/>
              <a:gd name="T60" fmla="*/ 0 w 589"/>
              <a:gd name="T61" fmla="*/ 175 h 564"/>
              <a:gd name="T62" fmla="*/ 15 w 589"/>
              <a:gd name="T63" fmla="*/ 160 h 564"/>
              <a:gd name="T64" fmla="*/ 12 w 589"/>
              <a:gd name="T65" fmla="*/ 137 h 564"/>
              <a:gd name="T66" fmla="*/ 15 w 589"/>
              <a:gd name="T67" fmla="*/ 105 h 564"/>
              <a:gd name="T68" fmla="*/ 27 w 589"/>
              <a:gd name="T69" fmla="*/ 92 h 564"/>
              <a:gd name="T70" fmla="*/ 33 w 589"/>
              <a:gd name="T71" fmla="*/ 73 h 564"/>
              <a:gd name="T72" fmla="*/ 119 w 589"/>
              <a:gd name="T73" fmla="*/ 48 h 564"/>
              <a:gd name="T74" fmla="*/ 148 w 589"/>
              <a:gd name="T75" fmla="*/ 24 h 564"/>
              <a:gd name="T76" fmla="*/ 174 w 589"/>
              <a:gd name="T77" fmla="*/ 11 h 564"/>
              <a:gd name="T78" fmla="*/ 245 w 589"/>
              <a:gd name="T79" fmla="*/ 0 h 564"/>
              <a:gd name="T80" fmla="*/ 266 w 589"/>
              <a:gd name="T81" fmla="*/ 23 h 564"/>
              <a:gd name="T82" fmla="*/ 243 w 589"/>
              <a:gd name="T83" fmla="*/ 10 h 564"/>
              <a:gd name="T84" fmla="*/ 266 w 589"/>
              <a:gd name="T85" fmla="*/ 47 h 564"/>
              <a:gd name="T86" fmla="*/ 296 w 589"/>
              <a:gd name="T87" fmla="*/ 55 h 564"/>
              <a:gd name="T88" fmla="*/ 415 w 589"/>
              <a:gd name="T89" fmla="*/ 50 h 564"/>
              <a:gd name="T90" fmla="*/ 529 w 589"/>
              <a:gd name="T91" fmla="*/ 58 h 564"/>
              <a:gd name="T92" fmla="*/ 568 w 589"/>
              <a:gd name="T93" fmla="*/ 199 h 564"/>
              <a:gd name="T94" fmla="*/ 531 w 589"/>
              <a:gd name="T95" fmla="*/ 240 h 564"/>
              <a:gd name="T96" fmla="*/ 553 w 589"/>
              <a:gd name="T97" fmla="*/ 267 h 564"/>
              <a:gd name="T98" fmla="*/ 559 w 589"/>
              <a:gd name="T99" fmla="*/ 339 h 564"/>
              <a:gd name="T100" fmla="*/ 586 w 589"/>
              <a:gd name="T101" fmla="*/ 39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9" h="564">
                <a:moveTo>
                  <a:pt x="589" y="419"/>
                </a:moveTo>
                <a:lnTo>
                  <a:pt x="571" y="428"/>
                </a:lnTo>
                <a:lnTo>
                  <a:pt x="560" y="445"/>
                </a:lnTo>
                <a:lnTo>
                  <a:pt x="509" y="520"/>
                </a:lnTo>
                <a:lnTo>
                  <a:pt x="514" y="555"/>
                </a:lnTo>
                <a:lnTo>
                  <a:pt x="519" y="564"/>
                </a:lnTo>
                <a:lnTo>
                  <a:pt x="501" y="558"/>
                </a:lnTo>
                <a:lnTo>
                  <a:pt x="448" y="527"/>
                </a:lnTo>
                <a:lnTo>
                  <a:pt x="408" y="527"/>
                </a:lnTo>
                <a:lnTo>
                  <a:pt x="399" y="538"/>
                </a:lnTo>
                <a:lnTo>
                  <a:pt x="388" y="531"/>
                </a:lnTo>
                <a:lnTo>
                  <a:pt x="361" y="535"/>
                </a:lnTo>
                <a:lnTo>
                  <a:pt x="349" y="541"/>
                </a:lnTo>
                <a:lnTo>
                  <a:pt x="345" y="550"/>
                </a:lnTo>
                <a:lnTo>
                  <a:pt x="330" y="548"/>
                </a:lnTo>
                <a:lnTo>
                  <a:pt x="330" y="535"/>
                </a:lnTo>
                <a:lnTo>
                  <a:pt x="315" y="527"/>
                </a:lnTo>
                <a:lnTo>
                  <a:pt x="307" y="512"/>
                </a:lnTo>
                <a:lnTo>
                  <a:pt x="274" y="532"/>
                </a:lnTo>
                <a:lnTo>
                  <a:pt x="274" y="532"/>
                </a:lnTo>
                <a:lnTo>
                  <a:pt x="274" y="531"/>
                </a:lnTo>
                <a:lnTo>
                  <a:pt x="267" y="512"/>
                </a:lnTo>
                <a:lnTo>
                  <a:pt x="254" y="502"/>
                </a:lnTo>
                <a:lnTo>
                  <a:pt x="252" y="486"/>
                </a:lnTo>
                <a:lnTo>
                  <a:pt x="217" y="472"/>
                </a:lnTo>
                <a:lnTo>
                  <a:pt x="217" y="472"/>
                </a:lnTo>
                <a:lnTo>
                  <a:pt x="217" y="472"/>
                </a:lnTo>
                <a:lnTo>
                  <a:pt x="208" y="476"/>
                </a:lnTo>
                <a:lnTo>
                  <a:pt x="195" y="462"/>
                </a:lnTo>
                <a:lnTo>
                  <a:pt x="197" y="445"/>
                </a:lnTo>
                <a:lnTo>
                  <a:pt x="197" y="445"/>
                </a:lnTo>
                <a:lnTo>
                  <a:pt x="197" y="445"/>
                </a:lnTo>
                <a:lnTo>
                  <a:pt x="181" y="446"/>
                </a:lnTo>
                <a:lnTo>
                  <a:pt x="181" y="446"/>
                </a:lnTo>
                <a:lnTo>
                  <a:pt x="148" y="428"/>
                </a:lnTo>
                <a:lnTo>
                  <a:pt x="148" y="428"/>
                </a:lnTo>
                <a:lnTo>
                  <a:pt x="148" y="428"/>
                </a:lnTo>
                <a:lnTo>
                  <a:pt x="148" y="428"/>
                </a:lnTo>
                <a:lnTo>
                  <a:pt x="141" y="433"/>
                </a:lnTo>
                <a:lnTo>
                  <a:pt x="148" y="452"/>
                </a:lnTo>
                <a:lnTo>
                  <a:pt x="131" y="462"/>
                </a:lnTo>
                <a:lnTo>
                  <a:pt x="131" y="462"/>
                </a:lnTo>
                <a:lnTo>
                  <a:pt x="113" y="435"/>
                </a:lnTo>
                <a:lnTo>
                  <a:pt x="120" y="411"/>
                </a:lnTo>
                <a:lnTo>
                  <a:pt x="119" y="410"/>
                </a:lnTo>
                <a:lnTo>
                  <a:pt x="75" y="392"/>
                </a:lnTo>
                <a:lnTo>
                  <a:pt x="75" y="392"/>
                </a:lnTo>
                <a:lnTo>
                  <a:pt x="74" y="392"/>
                </a:lnTo>
                <a:lnTo>
                  <a:pt x="74" y="392"/>
                </a:lnTo>
                <a:lnTo>
                  <a:pt x="54" y="383"/>
                </a:lnTo>
                <a:lnTo>
                  <a:pt x="52" y="383"/>
                </a:lnTo>
                <a:lnTo>
                  <a:pt x="51" y="383"/>
                </a:lnTo>
                <a:lnTo>
                  <a:pt x="52" y="327"/>
                </a:lnTo>
                <a:lnTo>
                  <a:pt x="52" y="327"/>
                </a:lnTo>
                <a:lnTo>
                  <a:pt x="52" y="325"/>
                </a:lnTo>
                <a:lnTo>
                  <a:pt x="39" y="313"/>
                </a:lnTo>
                <a:lnTo>
                  <a:pt x="37" y="238"/>
                </a:lnTo>
                <a:lnTo>
                  <a:pt x="25" y="228"/>
                </a:lnTo>
                <a:lnTo>
                  <a:pt x="25" y="208"/>
                </a:lnTo>
                <a:lnTo>
                  <a:pt x="1" y="185"/>
                </a:lnTo>
                <a:lnTo>
                  <a:pt x="0" y="175"/>
                </a:lnTo>
                <a:lnTo>
                  <a:pt x="0" y="175"/>
                </a:lnTo>
                <a:lnTo>
                  <a:pt x="15" y="162"/>
                </a:lnTo>
                <a:lnTo>
                  <a:pt x="15" y="160"/>
                </a:lnTo>
                <a:lnTo>
                  <a:pt x="15" y="160"/>
                </a:lnTo>
                <a:lnTo>
                  <a:pt x="12" y="137"/>
                </a:lnTo>
                <a:lnTo>
                  <a:pt x="12" y="137"/>
                </a:lnTo>
                <a:lnTo>
                  <a:pt x="15" y="105"/>
                </a:lnTo>
                <a:lnTo>
                  <a:pt x="21" y="113"/>
                </a:lnTo>
                <a:lnTo>
                  <a:pt x="27" y="92"/>
                </a:lnTo>
                <a:lnTo>
                  <a:pt x="17" y="81"/>
                </a:lnTo>
                <a:lnTo>
                  <a:pt x="33" y="73"/>
                </a:lnTo>
                <a:lnTo>
                  <a:pt x="102" y="55"/>
                </a:lnTo>
                <a:lnTo>
                  <a:pt x="119" y="48"/>
                </a:lnTo>
                <a:lnTo>
                  <a:pt x="138" y="27"/>
                </a:lnTo>
                <a:lnTo>
                  <a:pt x="148" y="24"/>
                </a:lnTo>
                <a:lnTo>
                  <a:pt x="148" y="23"/>
                </a:lnTo>
                <a:lnTo>
                  <a:pt x="174" y="11"/>
                </a:lnTo>
                <a:lnTo>
                  <a:pt x="229" y="0"/>
                </a:lnTo>
                <a:lnTo>
                  <a:pt x="245" y="0"/>
                </a:lnTo>
                <a:lnTo>
                  <a:pt x="268" y="19"/>
                </a:lnTo>
                <a:lnTo>
                  <a:pt x="266" y="23"/>
                </a:lnTo>
                <a:lnTo>
                  <a:pt x="246" y="7"/>
                </a:lnTo>
                <a:lnTo>
                  <a:pt x="243" y="10"/>
                </a:lnTo>
                <a:lnTo>
                  <a:pt x="249" y="34"/>
                </a:lnTo>
                <a:lnTo>
                  <a:pt x="266" y="47"/>
                </a:lnTo>
                <a:lnTo>
                  <a:pt x="286" y="47"/>
                </a:lnTo>
                <a:lnTo>
                  <a:pt x="296" y="55"/>
                </a:lnTo>
                <a:lnTo>
                  <a:pt x="323" y="40"/>
                </a:lnTo>
                <a:lnTo>
                  <a:pt x="415" y="50"/>
                </a:lnTo>
                <a:lnTo>
                  <a:pt x="498" y="40"/>
                </a:lnTo>
                <a:lnTo>
                  <a:pt x="529" y="58"/>
                </a:lnTo>
                <a:lnTo>
                  <a:pt x="564" y="154"/>
                </a:lnTo>
                <a:lnTo>
                  <a:pt x="568" y="199"/>
                </a:lnTo>
                <a:lnTo>
                  <a:pt x="545" y="215"/>
                </a:lnTo>
                <a:lnTo>
                  <a:pt x="531" y="240"/>
                </a:lnTo>
                <a:lnTo>
                  <a:pt x="529" y="248"/>
                </a:lnTo>
                <a:lnTo>
                  <a:pt x="553" y="267"/>
                </a:lnTo>
                <a:lnTo>
                  <a:pt x="553" y="310"/>
                </a:lnTo>
                <a:lnTo>
                  <a:pt x="559" y="339"/>
                </a:lnTo>
                <a:lnTo>
                  <a:pt x="576" y="366"/>
                </a:lnTo>
                <a:lnTo>
                  <a:pt x="586" y="396"/>
                </a:lnTo>
                <a:lnTo>
                  <a:pt x="589" y="419"/>
                </a:lnTo>
                <a:close/>
              </a:path>
            </a:pathLst>
          </a:custGeom>
          <a:solidFill>
            <a:schemeClr val="bg2"/>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71" name="Freeform 29">
            <a:extLst>
              <a:ext uri="{FF2B5EF4-FFF2-40B4-BE49-F238E27FC236}">
                <a16:creationId xmlns:a16="http://schemas.microsoft.com/office/drawing/2014/main" id="{49E40F23-B228-DD60-443D-3BA6B512D74F}"/>
              </a:ext>
            </a:extLst>
          </p:cNvPr>
          <p:cNvSpPr>
            <a:spLocks/>
          </p:cNvSpPr>
          <p:nvPr/>
        </p:nvSpPr>
        <p:spPr bwMode="auto">
          <a:xfrm>
            <a:off x="7760226" y="3240679"/>
            <a:ext cx="1735922" cy="1135262"/>
          </a:xfrm>
          <a:custGeom>
            <a:avLst/>
            <a:gdLst>
              <a:gd name="T0" fmla="*/ 422 w 422"/>
              <a:gd name="T1" fmla="*/ 46 h 277"/>
              <a:gd name="T2" fmla="*/ 406 w 422"/>
              <a:gd name="T3" fmla="*/ 66 h 277"/>
              <a:gd name="T4" fmla="*/ 391 w 422"/>
              <a:gd name="T5" fmla="*/ 67 h 277"/>
              <a:gd name="T6" fmla="*/ 377 w 422"/>
              <a:gd name="T7" fmla="*/ 76 h 277"/>
              <a:gd name="T8" fmla="*/ 371 w 422"/>
              <a:gd name="T9" fmla="*/ 91 h 277"/>
              <a:gd name="T10" fmla="*/ 343 w 422"/>
              <a:gd name="T11" fmla="*/ 157 h 277"/>
              <a:gd name="T12" fmla="*/ 319 w 422"/>
              <a:gd name="T13" fmla="*/ 216 h 277"/>
              <a:gd name="T14" fmla="*/ 296 w 422"/>
              <a:gd name="T15" fmla="*/ 217 h 277"/>
              <a:gd name="T16" fmla="*/ 288 w 422"/>
              <a:gd name="T17" fmla="*/ 229 h 277"/>
              <a:gd name="T18" fmla="*/ 258 w 422"/>
              <a:gd name="T19" fmla="*/ 231 h 277"/>
              <a:gd name="T20" fmla="*/ 223 w 422"/>
              <a:gd name="T21" fmla="*/ 232 h 277"/>
              <a:gd name="T22" fmla="*/ 207 w 422"/>
              <a:gd name="T23" fmla="*/ 249 h 277"/>
              <a:gd name="T24" fmla="*/ 190 w 422"/>
              <a:gd name="T25" fmla="*/ 248 h 277"/>
              <a:gd name="T26" fmla="*/ 179 w 422"/>
              <a:gd name="T27" fmla="*/ 259 h 277"/>
              <a:gd name="T28" fmla="*/ 165 w 422"/>
              <a:gd name="T29" fmla="*/ 260 h 277"/>
              <a:gd name="T30" fmla="*/ 146 w 422"/>
              <a:gd name="T31" fmla="*/ 277 h 277"/>
              <a:gd name="T32" fmla="*/ 110 w 422"/>
              <a:gd name="T33" fmla="*/ 276 h 277"/>
              <a:gd name="T34" fmla="*/ 88 w 422"/>
              <a:gd name="T35" fmla="*/ 261 h 277"/>
              <a:gd name="T36" fmla="*/ 74 w 422"/>
              <a:gd name="T37" fmla="*/ 257 h 277"/>
              <a:gd name="T38" fmla="*/ 39 w 422"/>
              <a:gd name="T39" fmla="*/ 225 h 277"/>
              <a:gd name="T40" fmla="*/ 18 w 422"/>
              <a:gd name="T41" fmla="*/ 208 h 277"/>
              <a:gd name="T42" fmla="*/ 8 w 422"/>
              <a:gd name="T43" fmla="*/ 181 h 277"/>
              <a:gd name="T44" fmla="*/ 7 w 422"/>
              <a:gd name="T45" fmla="*/ 175 h 277"/>
              <a:gd name="T46" fmla="*/ 0 w 422"/>
              <a:gd name="T47" fmla="*/ 177 h 277"/>
              <a:gd name="T48" fmla="*/ 9 w 422"/>
              <a:gd name="T49" fmla="*/ 162 h 277"/>
              <a:gd name="T50" fmla="*/ 18 w 422"/>
              <a:gd name="T51" fmla="*/ 160 h 277"/>
              <a:gd name="T52" fmla="*/ 19 w 422"/>
              <a:gd name="T53" fmla="*/ 147 h 277"/>
              <a:gd name="T54" fmla="*/ 14 w 422"/>
              <a:gd name="T55" fmla="*/ 142 h 277"/>
              <a:gd name="T56" fmla="*/ 28 w 422"/>
              <a:gd name="T57" fmla="*/ 116 h 277"/>
              <a:gd name="T58" fmla="*/ 30 w 422"/>
              <a:gd name="T59" fmla="*/ 108 h 277"/>
              <a:gd name="T60" fmla="*/ 19 w 422"/>
              <a:gd name="T61" fmla="*/ 99 h 277"/>
              <a:gd name="T62" fmla="*/ 26 w 422"/>
              <a:gd name="T63" fmla="*/ 93 h 277"/>
              <a:gd name="T64" fmla="*/ 31 w 422"/>
              <a:gd name="T65" fmla="*/ 95 h 277"/>
              <a:gd name="T66" fmla="*/ 54 w 422"/>
              <a:gd name="T67" fmla="*/ 95 h 277"/>
              <a:gd name="T68" fmla="*/ 54 w 422"/>
              <a:gd name="T69" fmla="*/ 95 h 277"/>
              <a:gd name="T70" fmla="*/ 56 w 422"/>
              <a:gd name="T71" fmla="*/ 95 h 277"/>
              <a:gd name="T72" fmla="*/ 57 w 422"/>
              <a:gd name="T73" fmla="*/ 65 h 277"/>
              <a:gd name="T74" fmla="*/ 89 w 422"/>
              <a:gd name="T75" fmla="*/ 83 h 277"/>
              <a:gd name="T76" fmla="*/ 99 w 422"/>
              <a:gd name="T77" fmla="*/ 90 h 277"/>
              <a:gd name="T78" fmla="*/ 110 w 422"/>
              <a:gd name="T79" fmla="*/ 90 h 277"/>
              <a:gd name="T80" fmla="*/ 138 w 422"/>
              <a:gd name="T81" fmla="*/ 91 h 277"/>
              <a:gd name="T82" fmla="*/ 163 w 422"/>
              <a:gd name="T83" fmla="*/ 80 h 277"/>
              <a:gd name="T84" fmla="*/ 161 w 422"/>
              <a:gd name="T85" fmla="*/ 60 h 277"/>
              <a:gd name="T86" fmla="*/ 173 w 422"/>
              <a:gd name="T87" fmla="*/ 57 h 277"/>
              <a:gd name="T88" fmla="*/ 200 w 422"/>
              <a:gd name="T89" fmla="*/ 56 h 277"/>
              <a:gd name="T90" fmla="*/ 208 w 422"/>
              <a:gd name="T91" fmla="*/ 40 h 277"/>
              <a:gd name="T92" fmla="*/ 229 w 422"/>
              <a:gd name="T93" fmla="*/ 48 h 277"/>
              <a:gd name="T94" fmla="*/ 242 w 422"/>
              <a:gd name="T95" fmla="*/ 40 h 277"/>
              <a:gd name="T96" fmla="*/ 257 w 422"/>
              <a:gd name="T97" fmla="*/ 33 h 277"/>
              <a:gd name="T98" fmla="*/ 263 w 422"/>
              <a:gd name="T99" fmla="*/ 16 h 277"/>
              <a:gd name="T100" fmla="*/ 269 w 422"/>
              <a:gd name="T101" fmla="*/ 5 h 277"/>
              <a:gd name="T102" fmla="*/ 303 w 422"/>
              <a:gd name="T103" fmla="*/ 9 h 277"/>
              <a:gd name="T104" fmla="*/ 321 w 422"/>
              <a:gd name="T105" fmla="*/ 0 h 277"/>
              <a:gd name="T106" fmla="*/ 343 w 422"/>
              <a:gd name="T107" fmla="*/ 17 h 277"/>
              <a:gd name="T108" fmla="*/ 369 w 422"/>
              <a:gd name="T109" fmla="*/ 9 h 277"/>
              <a:gd name="T110" fmla="*/ 380 w 422"/>
              <a:gd name="T111" fmla="*/ 20 h 277"/>
              <a:gd name="T112" fmla="*/ 400 w 422"/>
              <a:gd name="T113" fmla="*/ 39 h 277"/>
              <a:gd name="T114" fmla="*/ 416 w 422"/>
              <a:gd name="T115" fmla="*/ 39 h 277"/>
              <a:gd name="T116" fmla="*/ 422 w 422"/>
              <a:gd name="T117" fmla="*/ 4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2" h="277">
                <a:moveTo>
                  <a:pt x="422" y="46"/>
                </a:moveTo>
                <a:lnTo>
                  <a:pt x="406" y="66"/>
                </a:lnTo>
                <a:lnTo>
                  <a:pt x="391" y="67"/>
                </a:lnTo>
                <a:lnTo>
                  <a:pt x="377" y="76"/>
                </a:lnTo>
                <a:lnTo>
                  <a:pt x="371" y="91"/>
                </a:lnTo>
                <a:lnTo>
                  <a:pt x="343" y="157"/>
                </a:lnTo>
                <a:lnTo>
                  <a:pt x="319" y="216"/>
                </a:lnTo>
                <a:lnTo>
                  <a:pt x="296" y="217"/>
                </a:lnTo>
                <a:lnTo>
                  <a:pt x="288" y="229"/>
                </a:lnTo>
                <a:lnTo>
                  <a:pt x="258" y="231"/>
                </a:lnTo>
                <a:lnTo>
                  <a:pt x="223" y="232"/>
                </a:lnTo>
                <a:lnTo>
                  <a:pt x="207" y="249"/>
                </a:lnTo>
                <a:lnTo>
                  <a:pt x="190" y="248"/>
                </a:lnTo>
                <a:lnTo>
                  <a:pt x="179" y="259"/>
                </a:lnTo>
                <a:lnTo>
                  <a:pt x="165" y="260"/>
                </a:lnTo>
                <a:lnTo>
                  <a:pt x="146" y="277"/>
                </a:lnTo>
                <a:lnTo>
                  <a:pt x="110" y="276"/>
                </a:lnTo>
                <a:lnTo>
                  <a:pt x="88" y="261"/>
                </a:lnTo>
                <a:lnTo>
                  <a:pt x="74" y="257"/>
                </a:lnTo>
                <a:lnTo>
                  <a:pt x="39" y="225"/>
                </a:lnTo>
                <a:lnTo>
                  <a:pt x="18" y="208"/>
                </a:lnTo>
                <a:lnTo>
                  <a:pt x="8" y="181"/>
                </a:lnTo>
                <a:lnTo>
                  <a:pt x="7" y="175"/>
                </a:lnTo>
                <a:lnTo>
                  <a:pt x="0" y="177"/>
                </a:lnTo>
                <a:lnTo>
                  <a:pt x="9" y="162"/>
                </a:lnTo>
                <a:lnTo>
                  <a:pt x="18" y="160"/>
                </a:lnTo>
                <a:lnTo>
                  <a:pt x="19" y="147"/>
                </a:lnTo>
                <a:lnTo>
                  <a:pt x="14" y="142"/>
                </a:lnTo>
                <a:lnTo>
                  <a:pt x="28" y="116"/>
                </a:lnTo>
                <a:lnTo>
                  <a:pt x="30" y="108"/>
                </a:lnTo>
                <a:lnTo>
                  <a:pt x="19" y="99"/>
                </a:lnTo>
                <a:lnTo>
                  <a:pt x="26" y="93"/>
                </a:lnTo>
                <a:lnTo>
                  <a:pt x="31" y="95"/>
                </a:lnTo>
                <a:lnTo>
                  <a:pt x="54" y="95"/>
                </a:lnTo>
                <a:lnTo>
                  <a:pt x="54" y="95"/>
                </a:lnTo>
                <a:lnTo>
                  <a:pt x="56" y="95"/>
                </a:lnTo>
                <a:lnTo>
                  <a:pt x="57" y="65"/>
                </a:lnTo>
                <a:lnTo>
                  <a:pt x="89" y="83"/>
                </a:lnTo>
                <a:lnTo>
                  <a:pt x="99" y="90"/>
                </a:lnTo>
                <a:lnTo>
                  <a:pt x="110" y="90"/>
                </a:lnTo>
                <a:lnTo>
                  <a:pt x="138" y="91"/>
                </a:lnTo>
                <a:lnTo>
                  <a:pt x="163" y="80"/>
                </a:lnTo>
                <a:lnTo>
                  <a:pt x="161" y="60"/>
                </a:lnTo>
                <a:lnTo>
                  <a:pt x="173" y="57"/>
                </a:lnTo>
                <a:lnTo>
                  <a:pt x="200" y="56"/>
                </a:lnTo>
                <a:lnTo>
                  <a:pt x="208" y="40"/>
                </a:lnTo>
                <a:lnTo>
                  <a:pt x="229" y="48"/>
                </a:lnTo>
                <a:lnTo>
                  <a:pt x="242" y="40"/>
                </a:lnTo>
                <a:lnTo>
                  <a:pt x="257" y="33"/>
                </a:lnTo>
                <a:lnTo>
                  <a:pt x="263" y="16"/>
                </a:lnTo>
                <a:lnTo>
                  <a:pt x="269" y="5"/>
                </a:lnTo>
                <a:lnTo>
                  <a:pt x="303" y="9"/>
                </a:lnTo>
                <a:lnTo>
                  <a:pt x="321" y="0"/>
                </a:lnTo>
                <a:lnTo>
                  <a:pt x="343" y="17"/>
                </a:lnTo>
                <a:lnTo>
                  <a:pt x="369" y="9"/>
                </a:lnTo>
                <a:lnTo>
                  <a:pt x="380" y="20"/>
                </a:lnTo>
                <a:lnTo>
                  <a:pt x="400" y="39"/>
                </a:lnTo>
                <a:lnTo>
                  <a:pt x="416" y="39"/>
                </a:lnTo>
                <a:lnTo>
                  <a:pt x="422" y="46"/>
                </a:lnTo>
                <a:close/>
              </a:path>
            </a:pathLst>
          </a:custGeom>
          <a:solidFill>
            <a:schemeClr val="bg1">
              <a:lumMod val="65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72" name="Freeform 30">
            <a:extLst>
              <a:ext uri="{FF2B5EF4-FFF2-40B4-BE49-F238E27FC236}">
                <a16:creationId xmlns:a16="http://schemas.microsoft.com/office/drawing/2014/main" id="{9440740F-2505-9F88-6139-DB1547D873E5}"/>
              </a:ext>
            </a:extLst>
          </p:cNvPr>
          <p:cNvSpPr>
            <a:spLocks/>
          </p:cNvSpPr>
          <p:nvPr/>
        </p:nvSpPr>
        <p:spPr bwMode="auto">
          <a:xfrm>
            <a:off x="8821524" y="3187399"/>
            <a:ext cx="2624452" cy="1872977"/>
          </a:xfrm>
          <a:custGeom>
            <a:avLst/>
            <a:gdLst>
              <a:gd name="T0" fmla="*/ 638 w 638"/>
              <a:gd name="T1" fmla="*/ 240 h 457"/>
              <a:gd name="T2" fmla="*/ 633 w 638"/>
              <a:gd name="T3" fmla="*/ 293 h 457"/>
              <a:gd name="T4" fmla="*/ 611 w 638"/>
              <a:gd name="T5" fmla="*/ 298 h 457"/>
              <a:gd name="T6" fmla="*/ 605 w 638"/>
              <a:gd name="T7" fmla="*/ 280 h 457"/>
              <a:gd name="T8" fmla="*/ 593 w 638"/>
              <a:gd name="T9" fmla="*/ 283 h 457"/>
              <a:gd name="T10" fmla="*/ 593 w 638"/>
              <a:gd name="T11" fmla="*/ 303 h 457"/>
              <a:gd name="T12" fmla="*/ 590 w 638"/>
              <a:gd name="T13" fmla="*/ 324 h 457"/>
              <a:gd name="T14" fmla="*/ 587 w 638"/>
              <a:gd name="T15" fmla="*/ 346 h 457"/>
              <a:gd name="T16" fmla="*/ 591 w 638"/>
              <a:gd name="T17" fmla="*/ 405 h 457"/>
              <a:gd name="T18" fmla="*/ 585 w 638"/>
              <a:gd name="T19" fmla="*/ 404 h 457"/>
              <a:gd name="T20" fmla="*/ 490 w 638"/>
              <a:gd name="T21" fmla="*/ 387 h 457"/>
              <a:gd name="T22" fmla="*/ 478 w 638"/>
              <a:gd name="T23" fmla="*/ 384 h 457"/>
              <a:gd name="T24" fmla="*/ 435 w 638"/>
              <a:gd name="T25" fmla="*/ 403 h 457"/>
              <a:gd name="T26" fmla="*/ 391 w 638"/>
              <a:gd name="T27" fmla="*/ 447 h 457"/>
              <a:gd name="T28" fmla="*/ 313 w 638"/>
              <a:gd name="T29" fmla="*/ 450 h 457"/>
              <a:gd name="T30" fmla="*/ 302 w 638"/>
              <a:gd name="T31" fmla="*/ 457 h 457"/>
              <a:gd name="T32" fmla="*/ 290 w 638"/>
              <a:gd name="T33" fmla="*/ 457 h 457"/>
              <a:gd name="T34" fmla="*/ 201 w 638"/>
              <a:gd name="T35" fmla="*/ 456 h 457"/>
              <a:gd name="T36" fmla="*/ 199 w 638"/>
              <a:gd name="T37" fmla="*/ 440 h 457"/>
              <a:gd name="T38" fmla="*/ 208 w 638"/>
              <a:gd name="T39" fmla="*/ 432 h 457"/>
              <a:gd name="T40" fmla="*/ 174 w 638"/>
              <a:gd name="T41" fmla="*/ 407 h 457"/>
              <a:gd name="T42" fmla="*/ 167 w 638"/>
              <a:gd name="T43" fmla="*/ 403 h 457"/>
              <a:gd name="T44" fmla="*/ 185 w 638"/>
              <a:gd name="T45" fmla="*/ 384 h 457"/>
              <a:gd name="T46" fmla="*/ 172 w 638"/>
              <a:gd name="T47" fmla="*/ 375 h 457"/>
              <a:gd name="T48" fmla="*/ 166 w 638"/>
              <a:gd name="T49" fmla="*/ 371 h 457"/>
              <a:gd name="T50" fmla="*/ 143 w 638"/>
              <a:gd name="T51" fmla="*/ 395 h 457"/>
              <a:gd name="T52" fmla="*/ 88 w 638"/>
              <a:gd name="T53" fmla="*/ 352 h 457"/>
              <a:gd name="T54" fmla="*/ 96 w 638"/>
              <a:gd name="T55" fmla="*/ 336 h 457"/>
              <a:gd name="T56" fmla="*/ 48 w 638"/>
              <a:gd name="T57" fmla="*/ 314 h 457"/>
              <a:gd name="T58" fmla="*/ 44 w 638"/>
              <a:gd name="T59" fmla="*/ 284 h 457"/>
              <a:gd name="T60" fmla="*/ 17 w 638"/>
              <a:gd name="T61" fmla="*/ 270 h 457"/>
              <a:gd name="T62" fmla="*/ 0 w 638"/>
              <a:gd name="T63" fmla="*/ 244 h 457"/>
              <a:gd name="T64" fmla="*/ 30 w 638"/>
              <a:gd name="T65" fmla="*/ 242 h 457"/>
              <a:gd name="T66" fmla="*/ 38 w 638"/>
              <a:gd name="T67" fmla="*/ 230 h 457"/>
              <a:gd name="T68" fmla="*/ 61 w 638"/>
              <a:gd name="T69" fmla="*/ 229 h 457"/>
              <a:gd name="T70" fmla="*/ 61 w 638"/>
              <a:gd name="T71" fmla="*/ 229 h 457"/>
              <a:gd name="T72" fmla="*/ 86 w 638"/>
              <a:gd name="T73" fmla="*/ 170 h 457"/>
              <a:gd name="T74" fmla="*/ 92 w 638"/>
              <a:gd name="T75" fmla="*/ 155 h 457"/>
              <a:gd name="T76" fmla="*/ 114 w 638"/>
              <a:gd name="T77" fmla="*/ 104 h 457"/>
              <a:gd name="T78" fmla="*/ 119 w 638"/>
              <a:gd name="T79" fmla="*/ 89 h 457"/>
              <a:gd name="T80" fmla="*/ 133 w 638"/>
              <a:gd name="T81" fmla="*/ 80 h 457"/>
              <a:gd name="T82" fmla="*/ 148 w 638"/>
              <a:gd name="T83" fmla="*/ 79 h 457"/>
              <a:gd name="T84" fmla="*/ 164 w 638"/>
              <a:gd name="T85" fmla="*/ 59 h 457"/>
              <a:gd name="T86" fmla="*/ 172 w 638"/>
              <a:gd name="T87" fmla="*/ 61 h 457"/>
              <a:gd name="T88" fmla="*/ 171 w 638"/>
              <a:gd name="T89" fmla="*/ 46 h 457"/>
              <a:gd name="T90" fmla="*/ 195 w 638"/>
              <a:gd name="T91" fmla="*/ 56 h 457"/>
              <a:gd name="T92" fmla="*/ 264 w 638"/>
              <a:gd name="T93" fmla="*/ 53 h 457"/>
              <a:gd name="T94" fmla="*/ 290 w 638"/>
              <a:gd name="T95" fmla="*/ 68 h 457"/>
              <a:gd name="T96" fmla="*/ 309 w 638"/>
              <a:gd name="T97" fmla="*/ 63 h 457"/>
              <a:gd name="T98" fmla="*/ 316 w 638"/>
              <a:gd name="T99" fmla="*/ 42 h 457"/>
              <a:gd name="T100" fmla="*/ 367 w 638"/>
              <a:gd name="T101" fmla="*/ 34 h 457"/>
              <a:gd name="T102" fmla="*/ 378 w 638"/>
              <a:gd name="T103" fmla="*/ 11 h 457"/>
              <a:gd name="T104" fmla="*/ 401 w 638"/>
              <a:gd name="T105" fmla="*/ 0 h 457"/>
              <a:gd name="T106" fmla="*/ 464 w 638"/>
              <a:gd name="T107" fmla="*/ 69 h 457"/>
              <a:gd name="T108" fmla="*/ 520 w 638"/>
              <a:gd name="T109" fmla="*/ 136 h 457"/>
              <a:gd name="T110" fmla="*/ 524 w 638"/>
              <a:gd name="T111" fmla="*/ 183 h 457"/>
              <a:gd name="T112" fmla="*/ 527 w 638"/>
              <a:gd name="T113" fmla="*/ 222 h 457"/>
              <a:gd name="T114" fmla="*/ 527 w 638"/>
              <a:gd name="T115" fmla="*/ 238 h 457"/>
              <a:gd name="T116" fmla="*/ 539 w 638"/>
              <a:gd name="T117" fmla="*/ 247 h 457"/>
              <a:gd name="T118" fmla="*/ 556 w 638"/>
              <a:gd name="T119" fmla="*/ 261 h 457"/>
              <a:gd name="T120" fmla="*/ 578 w 638"/>
              <a:gd name="T121" fmla="*/ 261 h 457"/>
              <a:gd name="T122" fmla="*/ 621 w 638"/>
              <a:gd name="T123" fmla="*/ 232 h 457"/>
              <a:gd name="T124" fmla="*/ 638 w 638"/>
              <a:gd name="T125" fmla="*/ 24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8" h="457">
                <a:moveTo>
                  <a:pt x="638" y="240"/>
                </a:moveTo>
                <a:lnTo>
                  <a:pt x="633" y="293"/>
                </a:lnTo>
                <a:lnTo>
                  <a:pt x="611" y="298"/>
                </a:lnTo>
                <a:lnTo>
                  <a:pt x="605" y="280"/>
                </a:lnTo>
                <a:lnTo>
                  <a:pt x="593" y="283"/>
                </a:lnTo>
                <a:lnTo>
                  <a:pt x="593" y="303"/>
                </a:lnTo>
                <a:lnTo>
                  <a:pt x="590" y="324"/>
                </a:lnTo>
                <a:lnTo>
                  <a:pt x="587" y="346"/>
                </a:lnTo>
                <a:lnTo>
                  <a:pt x="591" y="405"/>
                </a:lnTo>
                <a:lnTo>
                  <a:pt x="585" y="404"/>
                </a:lnTo>
                <a:lnTo>
                  <a:pt x="490" y="387"/>
                </a:lnTo>
                <a:lnTo>
                  <a:pt x="478" y="384"/>
                </a:lnTo>
                <a:lnTo>
                  <a:pt x="435" y="403"/>
                </a:lnTo>
                <a:lnTo>
                  <a:pt x="391" y="447"/>
                </a:lnTo>
                <a:lnTo>
                  <a:pt x="313" y="450"/>
                </a:lnTo>
                <a:lnTo>
                  <a:pt x="302" y="457"/>
                </a:lnTo>
                <a:lnTo>
                  <a:pt x="290" y="457"/>
                </a:lnTo>
                <a:lnTo>
                  <a:pt x="201" y="456"/>
                </a:lnTo>
                <a:lnTo>
                  <a:pt x="199" y="440"/>
                </a:lnTo>
                <a:lnTo>
                  <a:pt x="208" y="432"/>
                </a:lnTo>
                <a:lnTo>
                  <a:pt x="174" y="407"/>
                </a:lnTo>
                <a:lnTo>
                  <a:pt x="167" y="403"/>
                </a:lnTo>
                <a:lnTo>
                  <a:pt x="185" y="384"/>
                </a:lnTo>
                <a:lnTo>
                  <a:pt x="172" y="375"/>
                </a:lnTo>
                <a:lnTo>
                  <a:pt x="166" y="371"/>
                </a:lnTo>
                <a:lnTo>
                  <a:pt x="143" y="395"/>
                </a:lnTo>
                <a:lnTo>
                  <a:pt x="88" y="352"/>
                </a:lnTo>
                <a:lnTo>
                  <a:pt x="96" y="336"/>
                </a:lnTo>
                <a:lnTo>
                  <a:pt x="48" y="314"/>
                </a:lnTo>
                <a:lnTo>
                  <a:pt x="44" y="284"/>
                </a:lnTo>
                <a:lnTo>
                  <a:pt x="17" y="270"/>
                </a:lnTo>
                <a:lnTo>
                  <a:pt x="0" y="244"/>
                </a:lnTo>
                <a:lnTo>
                  <a:pt x="30" y="242"/>
                </a:lnTo>
                <a:lnTo>
                  <a:pt x="38" y="230"/>
                </a:lnTo>
                <a:lnTo>
                  <a:pt x="61" y="229"/>
                </a:lnTo>
                <a:lnTo>
                  <a:pt x="61" y="229"/>
                </a:lnTo>
                <a:lnTo>
                  <a:pt x="86" y="170"/>
                </a:lnTo>
                <a:lnTo>
                  <a:pt x="92" y="155"/>
                </a:lnTo>
                <a:lnTo>
                  <a:pt x="114" y="104"/>
                </a:lnTo>
                <a:lnTo>
                  <a:pt x="119" y="89"/>
                </a:lnTo>
                <a:lnTo>
                  <a:pt x="133" y="80"/>
                </a:lnTo>
                <a:lnTo>
                  <a:pt x="148" y="79"/>
                </a:lnTo>
                <a:lnTo>
                  <a:pt x="164" y="59"/>
                </a:lnTo>
                <a:lnTo>
                  <a:pt x="172" y="61"/>
                </a:lnTo>
                <a:lnTo>
                  <a:pt x="171" y="46"/>
                </a:lnTo>
                <a:lnTo>
                  <a:pt x="195" y="56"/>
                </a:lnTo>
                <a:lnTo>
                  <a:pt x="264" y="53"/>
                </a:lnTo>
                <a:lnTo>
                  <a:pt x="290" y="68"/>
                </a:lnTo>
                <a:lnTo>
                  <a:pt x="309" y="63"/>
                </a:lnTo>
                <a:lnTo>
                  <a:pt x="316" y="42"/>
                </a:lnTo>
                <a:lnTo>
                  <a:pt x="367" y="34"/>
                </a:lnTo>
                <a:lnTo>
                  <a:pt x="378" y="11"/>
                </a:lnTo>
                <a:lnTo>
                  <a:pt x="401" y="0"/>
                </a:lnTo>
                <a:lnTo>
                  <a:pt x="464" y="69"/>
                </a:lnTo>
                <a:lnTo>
                  <a:pt x="520" y="136"/>
                </a:lnTo>
                <a:lnTo>
                  <a:pt x="524" y="183"/>
                </a:lnTo>
                <a:lnTo>
                  <a:pt x="527" y="222"/>
                </a:lnTo>
                <a:lnTo>
                  <a:pt x="527" y="238"/>
                </a:lnTo>
                <a:lnTo>
                  <a:pt x="539" y="247"/>
                </a:lnTo>
                <a:lnTo>
                  <a:pt x="556" y="261"/>
                </a:lnTo>
                <a:lnTo>
                  <a:pt x="578" y="261"/>
                </a:lnTo>
                <a:lnTo>
                  <a:pt x="621" y="232"/>
                </a:lnTo>
                <a:lnTo>
                  <a:pt x="638" y="240"/>
                </a:lnTo>
                <a:close/>
              </a:path>
            </a:pathLst>
          </a:custGeom>
          <a:solidFill>
            <a:schemeClr val="bg1">
              <a:lumMod val="65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73" name="Freeform 31">
            <a:extLst>
              <a:ext uri="{FF2B5EF4-FFF2-40B4-BE49-F238E27FC236}">
                <a16:creationId xmlns:a16="http://schemas.microsoft.com/office/drawing/2014/main" id="{D5D6CA34-F333-6787-AAEA-DCD682A73E27}"/>
              </a:ext>
            </a:extLst>
          </p:cNvPr>
          <p:cNvSpPr>
            <a:spLocks/>
          </p:cNvSpPr>
          <p:nvPr/>
        </p:nvSpPr>
        <p:spPr bwMode="auto">
          <a:xfrm>
            <a:off x="7912428" y="2896411"/>
            <a:ext cx="1452087" cy="717223"/>
          </a:xfrm>
          <a:custGeom>
            <a:avLst/>
            <a:gdLst>
              <a:gd name="T0" fmla="*/ 345 w 353"/>
              <a:gd name="T1" fmla="*/ 67 h 175"/>
              <a:gd name="T2" fmla="*/ 346 w 353"/>
              <a:gd name="T3" fmla="*/ 67 h 175"/>
              <a:gd name="T4" fmla="*/ 332 w 353"/>
              <a:gd name="T5" fmla="*/ 93 h 175"/>
              <a:gd name="T6" fmla="*/ 306 w 353"/>
              <a:gd name="T7" fmla="*/ 101 h 175"/>
              <a:gd name="T8" fmla="*/ 284 w 353"/>
              <a:gd name="T9" fmla="*/ 84 h 175"/>
              <a:gd name="T10" fmla="*/ 266 w 353"/>
              <a:gd name="T11" fmla="*/ 93 h 175"/>
              <a:gd name="T12" fmla="*/ 232 w 353"/>
              <a:gd name="T13" fmla="*/ 89 h 175"/>
              <a:gd name="T14" fmla="*/ 226 w 353"/>
              <a:gd name="T15" fmla="*/ 100 h 175"/>
              <a:gd name="T16" fmla="*/ 220 w 353"/>
              <a:gd name="T17" fmla="*/ 117 h 175"/>
              <a:gd name="T18" fmla="*/ 205 w 353"/>
              <a:gd name="T19" fmla="*/ 124 h 175"/>
              <a:gd name="T20" fmla="*/ 192 w 353"/>
              <a:gd name="T21" fmla="*/ 132 h 175"/>
              <a:gd name="T22" fmla="*/ 171 w 353"/>
              <a:gd name="T23" fmla="*/ 124 h 175"/>
              <a:gd name="T24" fmla="*/ 163 w 353"/>
              <a:gd name="T25" fmla="*/ 140 h 175"/>
              <a:gd name="T26" fmla="*/ 137 w 353"/>
              <a:gd name="T27" fmla="*/ 141 h 175"/>
              <a:gd name="T28" fmla="*/ 124 w 353"/>
              <a:gd name="T29" fmla="*/ 144 h 175"/>
              <a:gd name="T30" fmla="*/ 126 w 353"/>
              <a:gd name="T31" fmla="*/ 164 h 175"/>
              <a:gd name="T32" fmla="*/ 101 w 353"/>
              <a:gd name="T33" fmla="*/ 175 h 175"/>
              <a:gd name="T34" fmla="*/ 73 w 353"/>
              <a:gd name="T35" fmla="*/ 174 h 175"/>
              <a:gd name="T36" fmla="*/ 62 w 353"/>
              <a:gd name="T37" fmla="*/ 174 h 175"/>
              <a:gd name="T38" fmla="*/ 52 w 353"/>
              <a:gd name="T39" fmla="*/ 167 h 175"/>
              <a:gd name="T40" fmla="*/ 20 w 353"/>
              <a:gd name="T41" fmla="*/ 149 h 175"/>
              <a:gd name="T42" fmla="*/ 16 w 353"/>
              <a:gd name="T43" fmla="*/ 144 h 175"/>
              <a:gd name="T44" fmla="*/ 0 w 353"/>
              <a:gd name="T45" fmla="*/ 113 h 175"/>
              <a:gd name="T46" fmla="*/ 8 w 353"/>
              <a:gd name="T47" fmla="*/ 90 h 175"/>
              <a:gd name="T48" fmla="*/ 9 w 353"/>
              <a:gd name="T49" fmla="*/ 89 h 175"/>
              <a:gd name="T50" fmla="*/ 22 w 353"/>
              <a:gd name="T51" fmla="*/ 72 h 175"/>
              <a:gd name="T52" fmla="*/ 50 w 353"/>
              <a:gd name="T53" fmla="*/ 73 h 175"/>
              <a:gd name="T54" fmla="*/ 78 w 353"/>
              <a:gd name="T55" fmla="*/ 50 h 175"/>
              <a:gd name="T56" fmla="*/ 78 w 353"/>
              <a:gd name="T57" fmla="*/ 50 h 175"/>
              <a:gd name="T58" fmla="*/ 78 w 353"/>
              <a:gd name="T59" fmla="*/ 50 h 175"/>
              <a:gd name="T60" fmla="*/ 78 w 353"/>
              <a:gd name="T61" fmla="*/ 35 h 175"/>
              <a:gd name="T62" fmla="*/ 85 w 353"/>
              <a:gd name="T63" fmla="*/ 32 h 175"/>
              <a:gd name="T64" fmla="*/ 108 w 353"/>
              <a:gd name="T65" fmla="*/ 20 h 175"/>
              <a:gd name="T66" fmla="*/ 141 w 353"/>
              <a:gd name="T67" fmla="*/ 0 h 175"/>
              <a:gd name="T68" fmla="*/ 149 w 353"/>
              <a:gd name="T69" fmla="*/ 15 h 175"/>
              <a:gd name="T70" fmla="*/ 164 w 353"/>
              <a:gd name="T71" fmla="*/ 23 h 175"/>
              <a:gd name="T72" fmla="*/ 164 w 353"/>
              <a:gd name="T73" fmla="*/ 36 h 175"/>
              <a:gd name="T74" fmla="*/ 179 w 353"/>
              <a:gd name="T75" fmla="*/ 38 h 175"/>
              <a:gd name="T76" fmla="*/ 183 w 353"/>
              <a:gd name="T77" fmla="*/ 29 h 175"/>
              <a:gd name="T78" fmla="*/ 195 w 353"/>
              <a:gd name="T79" fmla="*/ 23 h 175"/>
              <a:gd name="T80" fmla="*/ 222 w 353"/>
              <a:gd name="T81" fmla="*/ 19 h 175"/>
              <a:gd name="T82" fmla="*/ 233 w 353"/>
              <a:gd name="T83" fmla="*/ 26 h 175"/>
              <a:gd name="T84" fmla="*/ 242 w 353"/>
              <a:gd name="T85" fmla="*/ 15 h 175"/>
              <a:gd name="T86" fmla="*/ 282 w 353"/>
              <a:gd name="T87" fmla="*/ 15 h 175"/>
              <a:gd name="T88" fmla="*/ 335 w 353"/>
              <a:gd name="T89" fmla="*/ 46 h 175"/>
              <a:gd name="T90" fmla="*/ 353 w 353"/>
              <a:gd name="T91" fmla="*/ 52 h 175"/>
              <a:gd name="T92" fmla="*/ 345 w 353"/>
              <a:gd name="T93" fmla="*/ 6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3" h="175">
                <a:moveTo>
                  <a:pt x="345" y="67"/>
                </a:moveTo>
                <a:lnTo>
                  <a:pt x="346" y="67"/>
                </a:lnTo>
                <a:lnTo>
                  <a:pt x="332" y="93"/>
                </a:lnTo>
                <a:lnTo>
                  <a:pt x="306" y="101"/>
                </a:lnTo>
                <a:lnTo>
                  <a:pt x="284" y="84"/>
                </a:lnTo>
                <a:lnTo>
                  <a:pt x="266" y="93"/>
                </a:lnTo>
                <a:lnTo>
                  <a:pt x="232" y="89"/>
                </a:lnTo>
                <a:lnTo>
                  <a:pt x="226" y="100"/>
                </a:lnTo>
                <a:lnTo>
                  <a:pt x="220" y="117"/>
                </a:lnTo>
                <a:lnTo>
                  <a:pt x="205" y="124"/>
                </a:lnTo>
                <a:lnTo>
                  <a:pt x="192" y="132"/>
                </a:lnTo>
                <a:lnTo>
                  <a:pt x="171" y="124"/>
                </a:lnTo>
                <a:lnTo>
                  <a:pt x="163" y="140"/>
                </a:lnTo>
                <a:lnTo>
                  <a:pt x="137" y="141"/>
                </a:lnTo>
                <a:lnTo>
                  <a:pt x="124" y="144"/>
                </a:lnTo>
                <a:lnTo>
                  <a:pt x="126" y="164"/>
                </a:lnTo>
                <a:lnTo>
                  <a:pt x="101" y="175"/>
                </a:lnTo>
                <a:lnTo>
                  <a:pt x="73" y="174"/>
                </a:lnTo>
                <a:lnTo>
                  <a:pt x="62" y="174"/>
                </a:lnTo>
                <a:lnTo>
                  <a:pt x="52" y="167"/>
                </a:lnTo>
                <a:lnTo>
                  <a:pt x="20" y="149"/>
                </a:lnTo>
                <a:lnTo>
                  <a:pt x="16" y="144"/>
                </a:lnTo>
                <a:lnTo>
                  <a:pt x="0" y="113"/>
                </a:lnTo>
                <a:lnTo>
                  <a:pt x="8" y="90"/>
                </a:lnTo>
                <a:lnTo>
                  <a:pt x="9" y="89"/>
                </a:lnTo>
                <a:lnTo>
                  <a:pt x="22" y="72"/>
                </a:lnTo>
                <a:lnTo>
                  <a:pt x="50" y="73"/>
                </a:lnTo>
                <a:lnTo>
                  <a:pt x="78" y="50"/>
                </a:lnTo>
                <a:lnTo>
                  <a:pt x="78" y="50"/>
                </a:lnTo>
                <a:lnTo>
                  <a:pt x="78" y="50"/>
                </a:lnTo>
                <a:lnTo>
                  <a:pt x="78" y="35"/>
                </a:lnTo>
                <a:lnTo>
                  <a:pt x="85" y="32"/>
                </a:lnTo>
                <a:lnTo>
                  <a:pt x="108" y="20"/>
                </a:lnTo>
                <a:lnTo>
                  <a:pt x="141" y="0"/>
                </a:lnTo>
                <a:lnTo>
                  <a:pt x="149" y="15"/>
                </a:lnTo>
                <a:lnTo>
                  <a:pt x="164" y="23"/>
                </a:lnTo>
                <a:lnTo>
                  <a:pt x="164" y="36"/>
                </a:lnTo>
                <a:lnTo>
                  <a:pt x="179" y="38"/>
                </a:lnTo>
                <a:lnTo>
                  <a:pt x="183" y="29"/>
                </a:lnTo>
                <a:lnTo>
                  <a:pt x="195" y="23"/>
                </a:lnTo>
                <a:lnTo>
                  <a:pt x="222" y="19"/>
                </a:lnTo>
                <a:lnTo>
                  <a:pt x="233" y="26"/>
                </a:lnTo>
                <a:lnTo>
                  <a:pt x="242" y="15"/>
                </a:lnTo>
                <a:lnTo>
                  <a:pt x="282" y="15"/>
                </a:lnTo>
                <a:lnTo>
                  <a:pt x="335" y="46"/>
                </a:lnTo>
                <a:lnTo>
                  <a:pt x="353" y="52"/>
                </a:lnTo>
                <a:lnTo>
                  <a:pt x="345" y="67"/>
                </a:lnTo>
                <a:close/>
              </a:path>
            </a:pathLst>
          </a:custGeom>
          <a:solidFill>
            <a:schemeClr val="bg1">
              <a:lumMod val="65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27" name="Oval 42">
            <a:extLst>
              <a:ext uri="{FF2B5EF4-FFF2-40B4-BE49-F238E27FC236}">
                <a16:creationId xmlns:a16="http://schemas.microsoft.com/office/drawing/2014/main" id="{53181195-1D02-A20C-D7D4-3B6894F20E28}"/>
              </a:ext>
            </a:extLst>
          </p:cNvPr>
          <p:cNvSpPr>
            <a:spLocks noChangeArrowheads="1"/>
          </p:cNvSpPr>
          <p:nvPr/>
        </p:nvSpPr>
        <p:spPr bwMode="auto">
          <a:xfrm>
            <a:off x="9279400" y="1554652"/>
            <a:ext cx="36076" cy="35942"/>
          </a:xfrm>
          <a:prstGeom prst="ellipse">
            <a:avLst/>
          </a:pr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28" name="Oval 46">
            <a:extLst>
              <a:ext uri="{FF2B5EF4-FFF2-40B4-BE49-F238E27FC236}">
                <a16:creationId xmlns:a16="http://schemas.microsoft.com/office/drawing/2014/main" id="{EBE021FF-DA22-F797-A4D0-F8810FA8893F}"/>
              </a:ext>
            </a:extLst>
          </p:cNvPr>
          <p:cNvSpPr>
            <a:spLocks noChangeArrowheads="1"/>
          </p:cNvSpPr>
          <p:nvPr/>
        </p:nvSpPr>
        <p:spPr bwMode="auto">
          <a:xfrm>
            <a:off x="8736508" y="1843070"/>
            <a:ext cx="33435" cy="32436"/>
          </a:xfrm>
          <a:prstGeom prst="ellipse">
            <a:avLst/>
          </a:pr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29" name="Freeform 48">
            <a:extLst>
              <a:ext uri="{FF2B5EF4-FFF2-40B4-BE49-F238E27FC236}">
                <a16:creationId xmlns:a16="http://schemas.microsoft.com/office/drawing/2014/main" id="{8F4AB2EE-E7C6-9EAD-FB96-B37BCE7CF7A4}"/>
              </a:ext>
            </a:extLst>
          </p:cNvPr>
          <p:cNvSpPr>
            <a:spLocks/>
          </p:cNvSpPr>
          <p:nvPr/>
        </p:nvSpPr>
        <p:spPr bwMode="auto">
          <a:xfrm>
            <a:off x="7886536" y="1701928"/>
            <a:ext cx="38714" cy="38572"/>
          </a:xfrm>
          <a:custGeom>
            <a:avLst/>
            <a:gdLst>
              <a:gd name="T0" fmla="*/ 1 w 13"/>
              <a:gd name="T1" fmla="*/ 3 h 13"/>
              <a:gd name="T2" fmla="*/ 3 w 13"/>
              <a:gd name="T3" fmla="*/ 11 h 13"/>
              <a:gd name="T4" fmla="*/ 11 w 13"/>
              <a:gd name="T5" fmla="*/ 10 h 13"/>
              <a:gd name="T6" fmla="*/ 9 w 13"/>
              <a:gd name="T7" fmla="*/ 1 h 13"/>
              <a:gd name="T8" fmla="*/ 1 w 13"/>
              <a:gd name="T9" fmla="*/ 3 h 13"/>
            </a:gdLst>
            <a:ahLst/>
            <a:cxnLst>
              <a:cxn ang="0">
                <a:pos x="T0" y="T1"/>
              </a:cxn>
              <a:cxn ang="0">
                <a:pos x="T2" y="T3"/>
              </a:cxn>
              <a:cxn ang="0">
                <a:pos x="T4" y="T5"/>
              </a:cxn>
              <a:cxn ang="0">
                <a:pos x="T6" y="T7"/>
              </a:cxn>
              <a:cxn ang="0">
                <a:pos x="T8" y="T9"/>
              </a:cxn>
            </a:cxnLst>
            <a:rect l="0" t="0" r="r" b="b"/>
            <a:pathLst>
              <a:path w="13" h="13">
                <a:moveTo>
                  <a:pt x="1" y="3"/>
                </a:moveTo>
                <a:cubicBezTo>
                  <a:pt x="0" y="6"/>
                  <a:pt x="0" y="10"/>
                  <a:pt x="3" y="11"/>
                </a:cubicBezTo>
                <a:cubicBezTo>
                  <a:pt x="6" y="13"/>
                  <a:pt x="9" y="12"/>
                  <a:pt x="11" y="10"/>
                </a:cubicBezTo>
                <a:cubicBezTo>
                  <a:pt x="13" y="7"/>
                  <a:pt x="12" y="3"/>
                  <a:pt x="9" y="1"/>
                </a:cubicBezTo>
                <a:cubicBezTo>
                  <a:pt x="7" y="0"/>
                  <a:pt x="3" y="0"/>
                  <a:pt x="1" y="3"/>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30" name="Freeform 50">
            <a:extLst>
              <a:ext uri="{FF2B5EF4-FFF2-40B4-BE49-F238E27FC236}">
                <a16:creationId xmlns:a16="http://schemas.microsoft.com/office/drawing/2014/main" id="{566E4AE3-9F17-2E18-4B00-E813A541A0B0}"/>
              </a:ext>
            </a:extLst>
          </p:cNvPr>
          <p:cNvSpPr>
            <a:spLocks/>
          </p:cNvSpPr>
          <p:nvPr/>
        </p:nvSpPr>
        <p:spPr bwMode="auto">
          <a:xfrm>
            <a:off x="7656886" y="2212140"/>
            <a:ext cx="42235" cy="39449"/>
          </a:xfrm>
          <a:custGeom>
            <a:avLst/>
            <a:gdLst>
              <a:gd name="T0" fmla="*/ 2 w 14"/>
              <a:gd name="T1" fmla="*/ 3 h 13"/>
              <a:gd name="T2" fmla="*/ 4 w 14"/>
              <a:gd name="T3" fmla="*/ 12 h 13"/>
              <a:gd name="T4" fmla="*/ 12 w 14"/>
              <a:gd name="T5" fmla="*/ 10 h 13"/>
              <a:gd name="T6" fmla="*/ 10 w 14"/>
              <a:gd name="T7" fmla="*/ 2 h 13"/>
              <a:gd name="T8" fmla="*/ 2 w 14"/>
              <a:gd name="T9" fmla="*/ 3 h 13"/>
            </a:gdLst>
            <a:ahLst/>
            <a:cxnLst>
              <a:cxn ang="0">
                <a:pos x="T0" y="T1"/>
              </a:cxn>
              <a:cxn ang="0">
                <a:pos x="T2" y="T3"/>
              </a:cxn>
              <a:cxn ang="0">
                <a:pos x="T4" y="T5"/>
              </a:cxn>
              <a:cxn ang="0">
                <a:pos x="T6" y="T7"/>
              </a:cxn>
              <a:cxn ang="0">
                <a:pos x="T8" y="T9"/>
              </a:cxn>
            </a:cxnLst>
            <a:rect l="0" t="0" r="r" b="b"/>
            <a:pathLst>
              <a:path w="14" h="13">
                <a:moveTo>
                  <a:pt x="2" y="3"/>
                </a:moveTo>
                <a:cubicBezTo>
                  <a:pt x="0" y="6"/>
                  <a:pt x="1" y="10"/>
                  <a:pt x="4" y="12"/>
                </a:cubicBezTo>
                <a:cubicBezTo>
                  <a:pt x="7" y="13"/>
                  <a:pt x="10" y="13"/>
                  <a:pt x="12" y="10"/>
                </a:cubicBezTo>
                <a:cubicBezTo>
                  <a:pt x="14" y="7"/>
                  <a:pt x="13" y="4"/>
                  <a:pt x="10" y="2"/>
                </a:cubicBezTo>
                <a:cubicBezTo>
                  <a:pt x="8" y="0"/>
                  <a:pt x="4" y="1"/>
                  <a:pt x="2" y="3"/>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31" name="Freeform 55">
            <a:extLst>
              <a:ext uri="{FF2B5EF4-FFF2-40B4-BE49-F238E27FC236}">
                <a16:creationId xmlns:a16="http://schemas.microsoft.com/office/drawing/2014/main" id="{D4F4972E-FA5C-AD15-EE0D-76153D4492ED}"/>
              </a:ext>
            </a:extLst>
          </p:cNvPr>
          <p:cNvSpPr>
            <a:spLocks/>
          </p:cNvSpPr>
          <p:nvPr/>
        </p:nvSpPr>
        <p:spPr bwMode="auto">
          <a:xfrm>
            <a:off x="8420628" y="2596989"/>
            <a:ext cx="42235" cy="42079"/>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32" name="Freeform 56">
            <a:extLst>
              <a:ext uri="{FF2B5EF4-FFF2-40B4-BE49-F238E27FC236}">
                <a16:creationId xmlns:a16="http://schemas.microsoft.com/office/drawing/2014/main" id="{411EE490-E221-6B7A-9184-6ED4314A912C}"/>
              </a:ext>
            </a:extLst>
          </p:cNvPr>
          <p:cNvSpPr>
            <a:spLocks/>
          </p:cNvSpPr>
          <p:nvPr/>
        </p:nvSpPr>
        <p:spPr bwMode="auto">
          <a:xfrm>
            <a:off x="8284245" y="2561047"/>
            <a:ext cx="39595" cy="39449"/>
          </a:xfrm>
          <a:custGeom>
            <a:avLst/>
            <a:gdLst>
              <a:gd name="T0" fmla="*/ 2 w 13"/>
              <a:gd name="T1" fmla="*/ 4 h 13"/>
              <a:gd name="T2" fmla="*/ 3 w 13"/>
              <a:gd name="T3" fmla="*/ 12 h 13"/>
              <a:gd name="T4" fmla="*/ 11 w 13"/>
              <a:gd name="T5" fmla="*/ 10 h 13"/>
              <a:gd name="T6" fmla="*/ 10 w 13"/>
              <a:gd name="T7" fmla="*/ 2 h 13"/>
              <a:gd name="T8" fmla="*/ 2 w 13"/>
              <a:gd name="T9" fmla="*/ 4 h 13"/>
            </a:gdLst>
            <a:ahLst/>
            <a:cxnLst>
              <a:cxn ang="0">
                <a:pos x="T0" y="T1"/>
              </a:cxn>
              <a:cxn ang="0">
                <a:pos x="T2" y="T3"/>
              </a:cxn>
              <a:cxn ang="0">
                <a:pos x="T4" y="T5"/>
              </a:cxn>
              <a:cxn ang="0">
                <a:pos x="T6" y="T7"/>
              </a:cxn>
              <a:cxn ang="0">
                <a:pos x="T8" y="T9"/>
              </a:cxn>
            </a:cxnLst>
            <a:rect l="0" t="0" r="r" b="b"/>
            <a:pathLst>
              <a:path w="13" h="13">
                <a:moveTo>
                  <a:pt x="2" y="4"/>
                </a:moveTo>
                <a:cubicBezTo>
                  <a:pt x="0" y="6"/>
                  <a:pt x="1" y="10"/>
                  <a:pt x="3" y="12"/>
                </a:cubicBezTo>
                <a:cubicBezTo>
                  <a:pt x="6" y="13"/>
                  <a:pt x="10" y="13"/>
                  <a:pt x="11" y="10"/>
                </a:cubicBezTo>
                <a:cubicBezTo>
                  <a:pt x="13" y="7"/>
                  <a:pt x="12" y="4"/>
                  <a:pt x="10" y="2"/>
                </a:cubicBezTo>
                <a:cubicBezTo>
                  <a:pt x="7" y="0"/>
                  <a:pt x="3" y="1"/>
                  <a:pt x="2" y="4"/>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33" name="Freeform 62">
            <a:extLst>
              <a:ext uri="{FF2B5EF4-FFF2-40B4-BE49-F238E27FC236}">
                <a16:creationId xmlns:a16="http://schemas.microsoft.com/office/drawing/2014/main" id="{6195259B-59D2-7125-E14E-1E4D2E65B901}"/>
              </a:ext>
            </a:extLst>
          </p:cNvPr>
          <p:cNvSpPr>
            <a:spLocks/>
          </p:cNvSpPr>
          <p:nvPr/>
        </p:nvSpPr>
        <p:spPr bwMode="auto">
          <a:xfrm>
            <a:off x="9131579" y="2672381"/>
            <a:ext cx="42235" cy="42079"/>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35" name="Freeform 56">
            <a:extLst>
              <a:ext uri="{FF2B5EF4-FFF2-40B4-BE49-F238E27FC236}">
                <a16:creationId xmlns:a16="http://schemas.microsoft.com/office/drawing/2014/main" id="{BD362379-5A7B-E354-218D-AB80C9B841D7}"/>
              </a:ext>
            </a:extLst>
          </p:cNvPr>
          <p:cNvSpPr>
            <a:spLocks/>
          </p:cNvSpPr>
          <p:nvPr/>
        </p:nvSpPr>
        <p:spPr bwMode="auto">
          <a:xfrm>
            <a:off x="8624045" y="3704629"/>
            <a:ext cx="39595" cy="39449"/>
          </a:xfrm>
          <a:custGeom>
            <a:avLst/>
            <a:gdLst>
              <a:gd name="T0" fmla="*/ 2 w 13"/>
              <a:gd name="T1" fmla="*/ 4 h 13"/>
              <a:gd name="T2" fmla="*/ 3 w 13"/>
              <a:gd name="T3" fmla="*/ 12 h 13"/>
              <a:gd name="T4" fmla="*/ 11 w 13"/>
              <a:gd name="T5" fmla="*/ 10 h 13"/>
              <a:gd name="T6" fmla="*/ 10 w 13"/>
              <a:gd name="T7" fmla="*/ 2 h 13"/>
              <a:gd name="T8" fmla="*/ 2 w 13"/>
              <a:gd name="T9" fmla="*/ 4 h 13"/>
            </a:gdLst>
            <a:ahLst/>
            <a:cxnLst>
              <a:cxn ang="0">
                <a:pos x="T0" y="T1"/>
              </a:cxn>
              <a:cxn ang="0">
                <a:pos x="T2" y="T3"/>
              </a:cxn>
              <a:cxn ang="0">
                <a:pos x="T4" y="T5"/>
              </a:cxn>
              <a:cxn ang="0">
                <a:pos x="T6" y="T7"/>
              </a:cxn>
              <a:cxn ang="0">
                <a:pos x="T8" y="T9"/>
              </a:cxn>
            </a:cxnLst>
            <a:rect l="0" t="0" r="r" b="b"/>
            <a:pathLst>
              <a:path w="13" h="13">
                <a:moveTo>
                  <a:pt x="2" y="4"/>
                </a:moveTo>
                <a:cubicBezTo>
                  <a:pt x="0" y="6"/>
                  <a:pt x="1" y="10"/>
                  <a:pt x="3" y="12"/>
                </a:cubicBezTo>
                <a:cubicBezTo>
                  <a:pt x="6" y="13"/>
                  <a:pt x="10" y="13"/>
                  <a:pt x="11" y="10"/>
                </a:cubicBezTo>
                <a:cubicBezTo>
                  <a:pt x="13" y="7"/>
                  <a:pt x="12" y="4"/>
                  <a:pt x="10" y="2"/>
                </a:cubicBezTo>
                <a:cubicBezTo>
                  <a:pt x="7" y="0"/>
                  <a:pt x="3" y="1"/>
                  <a:pt x="2" y="4"/>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36" name="Freeform 55">
            <a:extLst>
              <a:ext uri="{FF2B5EF4-FFF2-40B4-BE49-F238E27FC236}">
                <a16:creationId xmlns:a16="http://schemas.microsoft.com/office/drawing/2014/main" id="{AC5E48B2-EBB8-B3AD-1BD4-82D6E2867894}"/>
              </a:ext>
            </a:extLst>
          </p:cNvPr>
          <p:cNvSpPr>
            <a:spLocks/>
          </p:cNvSpPr>
          <p:nvPr/>
        </p:nvSpPr>
        <p:spPr bwMode="auto">
          <a:xfrm>
            <a:off x="8079662" y="3628995"/>
            <a:ext cx="42235" cy="42079"/>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37" name="Freeform 55">
            <a:extLst>
              <a:ext uri="{FF2B5EF4-FFF2-40B4-BE49-F238E27FC236}">
                <a16:creationId xmlns:a16="http://schemas.microsoft.com/office/drawing/2014/main" id="{081D7920-5AE2-AD18-B4FA-F84F4CD23438}"/>
              </a:ext>
            </a:extLst>
          </p:cNvPr>
          <p:cNvSpPr>
            <a:spLocks/>
          </p:cNvSpPr>
          <p:nvPr/>
        </p:nvSpPr>
        <p:spPr bwMode="auto">
          <a:xfrm>
            <a:off x="9603514" y="3812278"/>
            <a:ext cx="42235" cy="42079"/>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38" name="Freeform 62">
            <a:extLst>
              <a:ext uri="{FF2B5EF4-FFF2-40B4-BE49-F238E27FC236}">
                <a16:creationId xmlns:a16="http://schemas.microsoft.com/office/drawing/2014/main" id="{266AE26C-4FB3-0883-E9FC-A888A5FD2DDD}"/>
              </a:ext>
            </a:extLst>
          </p:cNvPr>
          <p:cNvSpPr>
            <a:spLocks/>
          </p:cNvSpPr>
          <p:nvPr/>
        </p:nvSpPr>
        <p:spPr bwMode="auto">
          <a:xfrm>
            <a:off x="9117670" y="4106457"/>
            <a:ext cx="42235" cy="42079"/>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39" name="Freeform 62">
            <a:extLst>
              <a:ext uri="{FF2B5EF4-FFF2-40B4-BE49-F238E27FC236}">
                <a16:creationId xmlns:a16="http://schemas.microsoft.com/office/drawing/2014/main" id="{65F31CF8-479E-6A85-0340-2EE8303120C8}"/>
              </a:ext>
            </a:extLst>
          </p:cNvPr>
          <p:cNvSpPr>
            <a:spLocks/>
          </p:cNvSpPr>
          <p:nvPr/>
        </p:nvSpPr>
        <p:spPr bwMode="auto">
          <a:xfrm>
            <a:off x="10495714" y="4728671"/>
            <a:ext cx="42235" cy="42079"/>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45" name="Freeform 55">
            <a:extLst>
              <a:ext uri="{FF2B5EF4-FFF2-40B4-BE49-F238E27FC236}">
                <a16:creationId xmlns:a16="http://schemas.microsoft.com/office/drawing/2014/main" id="{91EB6FB4-6D58-E108-D373-06246ABF76E0}"/>
              </a:ext>
            </a:extLst>
          </p:cNvPr>
          <p:cNvSpPr>
            <a:spLocks/>
          </p:cNvSpPr>
          <p:nvPr/>
        </p:nvSpPr>
        <p:spPr bwMode="auto">
          <a:xfrm>
            <a:off x="8007821" y="3387734"/>
            <a:ext cx="42235" cy="42079"/>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46" name="Freeform 55">
            <a:extLst>
              <a:ext uri="{FF2B5EF4-FFF2-40B4-BE49-F238E27FC236}">
                <a16:creationId xmlns:a16="http://schemas.microsoft.com/office/drawing/2014/main" id="{E14ADB8B-ED35-DBED-C63B-040F9638FBDD}"/>
              </a:ext>
            </a:extLst>
          </p:cNvPr>
          <p:cNvSpPr>
            <a:spLocks/>
          </p:cNvSpPr>
          <p:nvPr/>
        </p:nvSpPr>
        <p:spPr bwMode="auto">
          <a:xfrm>
            <a:off x="8529845" y="3076255"/>
            <a:ext cx="42235" cy="42079"/>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51" name="Freeform 55">
            <a:extLst>
              <a:ext uri="{FF2B5EF4-FFF2-40B4-BE49-F238E27FC236}">
                <a16:creationId xmlns:a16="http://schemas.microsoft.com/office/drawing/2014/main" id="{A0F4E670-2013-CDC9-C330-BB5B79E37294}"/>
              </a:ext>
            </a:extLst>
          </p:cNvPr>
          <p:cNvSpPr>
            <a:spLocks/>
          </p:cNvSpPr>
          <p:nvPr/>
        </p:nvSpPr>
        <p:spPr bwMode="auto">
          <a:xfrm>
            <a:off x="9046122" y="3139482"/>
            <a:ext cx="42235" cy="42079"/>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52" name="Freeform 55">
            <a:extLst>
              <a:ext uri="{FF2B5EF4-FFF2-40B4-BE49-F238E27FC236}">
                <a16:creationId xmlns:a16="http://schemas.microsoft.com/office/drawing/2014/main" id="{B22146E1-4F02-5613-A3BC-06E86BB1E960}"/>
              </a:ext>
            </a:extLst>
          </p:cNvPr>
          <p:cNvSpPr>
            <a:spLocks/>
          </p:cNvSpPr>
          <p:nvPr/>
        </p:nvSpPr>
        <p:spPr bwMode="auto">
          <a:xfrm>
            <a:off x="8226560" y="3181560"/>
            <a:ext cx="42235" cy="42079"/>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95" name="Owal 94">
            <a:extLst>
              <a:ext uri="{FF2B5EF4-FFF2-40B4-BE49-F238E27FC236}">
                <a16:creationId xmlns:a16="http://schemas.microsoft.com/office/drawing/2014/main" id="{B5A5E09E-BD3C-90ED-87EE-0D692DAC2641}"/>
              </a:ext>
            </a:extLst>
          </p:cNvPr>
          <p:cNvSpPr/>
          <p:nvPr/>
        </p:nvSpPr>
        <p:spPr>
          <a:xfrm>
            <a:off x="9063422" y="2544777"/>
            <a:ext cx="300952" cy="29984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96" name="Owal 95">
            <a:extLst>
              <a:ext uri="{FF2B5EF4-FFF2-40B4-BE49-F238E27FC236}">
                <a16:creationId xmlns:a16="http://schemas.microsoft.com/office/drawing/2014/main" id="{BA397E61-9F55-3DEB-DFB5-DDE2C91DEBE8}"/>
              </a:ext>
            </a:extLst>
          </p:cNvPr>
          <p:cNvSpPr/>
          <p:nvPr/>
        </p:nvSpPr>
        <p:spPr>
          <a:xfrm>
            <a:off x="8963105" y="2964594"/>
            <a:ext cx="300952" cy="29984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97" name="Owal 96">
            <a:extLst>
              <a:ext uri="{FF2B5EF4-FFF2-40B4-BE49-F238E27FC236}">
                <a16:creationId xmlns:a16="http://schemas.microsoft.com/office/drawing/2014/main" id="{37A6334A-13E8-1E5B-1198-AB37EE399956}"/>
              </a:ext>
            </a:extLst>
          </p:cNvPr>
          <p:cNvSpPr/>
          <p:nvPr/>
        </p:nvSpPr>
        <p:spPr>
          <a:xfrm>
            <a:off x="8963105" y="3452939"/>
            <a:ext cx="300952" cy="299845"/>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98" name="Owal 97">
            <a:extLst>
              <a:ext uri="{FF2B5EF4-FFF2-40B4-BE49-F238E27FC236}">
                <a16:creationId xmlns:a16="http://schemas.microsoft.com/office/drawing/2014/main" id="{C9C7AA4D-8D20-4A9F-08D2-34C49769B550}"/>
              </a:ext>
            </a:extLst>
          </p:cNvPr>
          <p:cNvSpPr/>
          <p:nvPr/>
        </p:nvSpPr>
        <p:spPr>
          <a:xfrm>
            <a:off x="9665327" y="3744155"/>
            <a:ext cx="300952" cy="299845"/>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99" name="Owal 98">
            <a:extLst>
              <a:ext uri="{FF2B5EF4-FFF2-40B4-BE49-F238E27FC236}">
                <a16:creationId xmlns:a16="http://schemas.microsoft.com/office/drawing/2014/main" id="{6331263E-980C-EC6D-2AD4-72D005FF1757}"/>
              </a:ext>
            </a:extLst>
          </p:cNvPr>
          <p:cNvSpPr/>
          <p:nvPr/>
        </p:nvSpPr>
        <p:spPr>
          <a:xfrm>
            <a:off x="10066597" y="4143948"/>
            <a:ext cx="300952" cy="299845"/>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FFFFFF"/>
              </a:solidFill>
              <a:effectLst/>
              <a:uLnTx/>
              <a:uFillTx/>
              <a:latin typeface="Barlow"/>
              <a:ea typeface="+mn-ea"/>
              <a:cs typeface="+mn-cs"/>
            </a:endParaRPr>
          </a:p>
        </p:txBody>
      </p:sp>
      <p:sp>
        <p:nvSpPr>
          <p:cNvPr id="100" name="Owal 99">
            <a:extLst>
              <a:ext uri="{FF2B5EF4-FFF2-40B4-BE49-F238E27FC236}">
                <a16:creationId xmlns:a16="http://schemas.microsoft.com/office/drawing/2014/main" id="{33C9EDA9-7E4C-979F-3453-7149BCFC795B}"/>
              </a:ext>
            </a:extLst>
          </p:cNvPr>
          <p:cNvSpPr/>
          <p:nvPr/>
        </p:nvSpPr>
        <p:spPr>
          <a:xfrm>
            <a:off x="9235892" y="3831909"/>
            <a:ext cx="300952" cy="299845"/>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grpSp>
        <p:nvGrpSpPr>
          <p:cNvPr id="101" name="Grupa 100">
            <a:extLst>
              <a:ext uri="{FF2B5EF4-FFF2-40B4-BE49-F238E27FC236}">
                <a16:creationId xmlns:a16="http://schemas.microsoft.com/office/drawing/2014/main" id="{8247D48E-0F1D-105E-3B1B-81B903E5585B}"/>
              </a:ext>
            </a:extLst>
          </p:cNvPr>
          <p:cNvGrpSpPr/>
          <p:nvPr/>
        </p:nvGrpSpPr>
        <p:grpSpPr>
          <a:xfrm>
            <a:off x="8554144" y="2653054"/>
            <a:ext cx="2098558" cy="1561691"/>
            <a:chOff x="3391408" y="3829050"/>
            <a:chExt cx="1594041" cy="1190625"/>
          </a:xfrm>
        </p:grpSpPr>
        <p:sp>
          <p:nvSpPr>
            <p:cNvPr id="102" name="Dowolny kształt: kształt 101">
              <a:extLst>
                <a:ext uri="{FF2B5EF4-FFF2-40B4-BE49-F238E27FC236}">
                  <a16:creationId xmlns:a16="http://schemas.microsoft.com/office/drawing/2014/main" id="{85A7BEB5-00E7-F59D-034D-82FCF4A6ADC2}"/>
                </a:ext>
              </a:extLst>
            </p:cNvPr>
            <p:cNvSpPr/>
            <p:nvPr/>
          </p:nvSpPr>
          <p:spPr>
            <a:xfrm>
              <a:off x="4014788" y="3857625"/>
              <a:ext cx="460130" cy="809625"/>
            </a:xfrm>
            <a:custGeom>
              <a:avLst/>
              <a:gdLst>
                <a:gd name="connsiteX0" fmla="*/ 0 w 460130"/>
                <a:gd name="connsiteY0" fmla="*/ 0 h 809625"/>
                <a:gd name="connsiteX1" fmla="*/ 304800 w 460130"/>
                <a:gd name="connsiteY1" fmla="*/ 185738 h 809625"/>
                <a:gd name="connsiteX2" fmla="*/ 457200 w 460130"/>
                <a:gd name="connsiteY2" fmla="*/ 433388 h 809625"/>
                <a:gd name="connsiteX3" fmla="*/ 390525 w 460130"/>
                <a:gd name="connsiteY3" fmla="*/ 809625 h 809625"/>
              </a:gdLst>
              <a:ahLst/>
              <a:cxnLst>
                <a:cxn ang="0">
                  <a:pos x="connsiteX0" y="connsiteY0"/>
                </a:cxn>
                <a:cxn ang="0">
                  <a:pos x="connsiteX1" y="connsiteY1"/>
                </a:cxn>
                <a:cxn ang="0">
                  <a:pos x="connsiteX2" y="connsiteY2"/>
                </a:cxn>
                <a:cxn ang="0">
                  <a:pos x="connsiteX3" y="connsiteY3"/>
                </a:cxn>
              </a:cxnLst>
              <a:rect l="l" t="t" r="r" b="b"/>
              <a:pathLst>
                <a:path w="460130" h="809625">
                  <a:moveTo>
                    <a:pt x="0" y="0"/>
                  </a:moveTo>
                  <a:cubicBezTo>
                    <a:pt x="114300" y="56753"/>
                    <a:pt x="228600" y="113507"/>
                    <a:pt x="304800" y="185738"/>
                  </a:cubicBezTo>
                  <a:cubicBezTo>
                    <a:pt x="381000" y="257969"/>
                    <a:pt x="442913" y="329407"/>
                    <a:pt x="457200" y="433388"/>
                  </a:cubicBezTo>
                  <a:cubicBezTo>
                    <a:pt x="471487" y="537369"/>
                    <a:pt x="431006" y="673497"/>
                    <a:pt x="390525" y="809625"/>
                  </a:cubicBezTo>
                </a:path>
              </a:pathLst>
            </a:custGeom>
            <a:noFill/>
            <a:ln w="19050">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FFFFFF"/>
                </a:solidFill>
                <a:effectLst/>
                <a:uLnTx/>
                <a:uFillTx/>
                <a:latin typeface="Barlow"/>
                <a:ea typeface="+mn-ea"/>
                <a:cs typeface="+mn-cs"/>
              </a:endParaRPr>
            </a:p>
          </p:txBody>
        </p:sp>
        <p:grpSp>
          <p:nvGrpSpPr>
            <p:cNvPr id="103" name="Grupa 102">
              <a:extLst>
                <a:ext uri="{FF2B5EF4-FFF2-40B4-BE49-F238E27FC236}">
                  <a16:creationId xmlns:a16="http://schemas.microsoft.com/office/drawing/2014/main" id="{72EFA75D-CBC0-BC07-5F43-7CF34D6234E7}"/>
                </a:ext>
              </a:extLst>
            </p:cNvPr>
            <p:cNvGrpSpPr/>
            <p:nvPr/>
          </p:nvGrpSpPr>
          <p:grpSpPr>
            <a:xfrm>
              <a:off x="3391408" y="3829050"/>
              <a:ext cx="1594041" cy="1190625"/>
              <a:chOff x="3391408" y="3829050"/>
              <a:chExt cx="1594041" cy="1190625"/>
            </a:xfrm>
          </p:grpSpPr>
          <p:grpSp>
            <p:nvGrpSpPr>
              <p:cNvPr id="104" name="Grupa 103">
                <a:extLst>
                  <a:ext uri="{FF2B5EF4-FFF2-40B4-BE49-F238E27FC236}">
                    <a16:creationId xmlns:a16="http://schemas.microsoft.com/office/drawing/2014/main" id="{AE3A3773-50FC-96FF-11DC-A96E9CBA7B88}"/>
                  </a:ext>
                </a:extLst>
              </p:cNvPr>
              <p:cNvGrpSpPr/>
              <p:nvPr/>
            </p:nvGrpSpPr>
            <p:grpSpPr>
              <a:xfrm>
                <a:off x="4005263" y="3848100"/>
                <a:ext cx="980186" cy="1171575"/>
                <a:chOff x="4005263" y="3848100"/>
                <a:chExt cx="980186" cy="1171575"/>
              </a:xfrm>
            </p:grpSpPr>
            <p:sp>
              <p:nvSpPr>
                <p:cNvPr id="108" name="Dowolny kształt: kształt 107">
                  <a:extLst>
                    <a:ext uri="{FF2B5EF4-FFF2-40B4-BE49-F238E27FC236}">
                      <a16:creationId xmlns:a16="http://schemas.microsoft.com/office/drawing/2014/main" id="{9B15110B-DD4C-2447-F619-BB704E22F04D}"/>
                    </a:ext>
                  </a:extLst>
                </p:cNvPr>
                <p:cNvSpPr/>
                <p:nvPr/>
              </p:nvSpPr>
              <p:spPr>
                <a:xfrm>
                  <a:off x="4005263" y="3848100"/>
                  <a:ext cx="980186" cy="1171575"/>
                </a:xfrm>
                <a:custGeom>
                  <a:avLst/>
                  <a:gdLst>
                    <a:gd name="connsiteX0" fmla="*/ 0 w 980186"/>
                    <a:gd name="connsiteY0" fmla="*/ 0 h 1171575"/>
                    <a:gd name="connsiteX1" fmla="*/ 557212 w 980186"/>
                    <a:gd name="connsiteY1" fmla="*/ 104775 h 1171575"/>
                    <a:gd name="connsiteX2" fmla="*/ 876300 w 980186"/>
                    <a:gd name="connsiteY2" fmla="*/ 342900 h 1171575"/>
                    <a:gd name="connsiteX3" fmla="*/ 976312 w 980186"/>
                    <a:gd name="connsiteY3" fmla="*/ 700088 h 1171575"/>
                    <a:gd name="connsiteX4" fmla="*/ 766762 w 980186"/>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86" h="1171575">
                      <a:moveTo>
                        <a:pt x="0" y="0"/>
                      </a:moveTo>
                      <a:cubicBezTo>
                        <a:pt x="205581" y="23812"/>
                        <a:pt x="411162" y="47625"/>
                        <a:pt x="557212" y="104775"/>
                      </a:cubicBezTo>
                      <a:cubicBezTo>
                        <a:pt x="703262" y="161925"/>
                        <a:pt x="806450" y="243681"/>
                        <a:pt x="876300" y="342900"/>
                      </a:cubicBezTo>
                      <a:cubicBezTo>
                        <a:pt x="946150" y="442119"/>
                        <a:pt x="994568" y="561976"/>
                        <a:pt x="976312" y="700088"/>
                      </a:cubicBezTo>
                      <a:cubicBezTo>
                        <a:pt x="958056" y="838201"/>
                        <a:pt x="862409" y="1004888"/>
                        <a:pt x="766762" y="1171575"/>
                      </a:cubicBezTo>
                    </a:path>
                  </a:pathLst>
                </a:custGeom>
                <a:noFill/>
                <a:ln w="19050">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FFFFFF"/>
                    </a:solidFill>
                    <a:effectLst/>
                    <a:uLnTx/>
                    <a:uFillTx/>
                    <a:latin typeface="Barlow"/>
                    <a:ea typeface="+mn-ea"/>
                    <a:cs typeface="+mn-cs"/>
                  </a:endParaRPr>
                </a:p>
              </p:txBody>
            </p:sp>
            <p:sp>
              <p:nvSpPr>
                <p:cNvPr id="109" name="Dowolny kształt: kształt 108">
                  <a:extLst>
                    <a:ext uri="{FF2B5EF4-FFF2-40B4-BE49-F238E27FC236}">
                      <a16:creationId xmlns:a16="http://schemas.microsoft.com/office/drawing/2014/main" id="{D6CD1522-BDBA-347B-683E-513977BA8A58}"/>
                    </a:ext>
                  </a:extLst>
                </p:cNvPr>
                <p:cNvSpPr/>
                <p:nvPr/>
              </p:nvSpPr>
              <p:spPr>
                <a:xfrm>
                  <a:off x="4014788" y="3852863"/>
                  <a:ext cx="195232" cy="871537"/>
                </a:xfrm>
                <a:custGeom>
                  <a:avLst/>
                  <a:gdLst>
                    <a:gd name="connsiteX0" fmla="*/ 0 w 195232"/>
                    <a:gd name="connsiteY0" fmla="*/ 0 h 871537"/>
                    <a:gd name="connsiteX1" fmla="*/ 185737 w 195232"/>
                    <a:gd name="connsiteY1" fmla="*/ 309562 h 871537"/>
                    <a:gd name="connsiteX2" fmla="*/ 157162 w 195232"/>
                    <a:gd name="connsiteY2" fmla="*/ 619125 h 871537"/>
                    <a:gd name="connsiteX3" fmla="*/ 61912 w 195232"/>
                    <a:gd name="connsiteY3" fmla="*/ 871537 h 871537"/>
                  </a:gdLst>
                  <a:ahLst/>
                  <a:cxnLst>
                    <a:cxn ang="0">
                      <a:pos x="connsiteX0" y="connsiteY0"/>
                    </a:cxn>
                    <a:cxn ang="0">
                      <a:pos x="connsiteX1" y="connsiteY1"/>
                    </a:cxn>
                    <a:cxn ang="0">
                      <a:pos x="connsiteX2" y="connsiteY2"/>
                    </a:cxn>
                    <a:cxn ang="0">
                      <a:pos x="connsiteX3" y="connsiteY3"/>
                    </a:cxn>
                  </a:cxnLst>
                  <a:rect l="l" t="t" r="r" b="b"/>
                  <a:pathLst>
                    <a:path w="195232" h="871537">
                      <a:moveTo>
                        <a:pt x="0" y="0"/>
                      </a:moveTo>
                      <a:cubicBezTo>
                        <a:pt x="79771" y="103187"/>
                        <a:pt x="159543" y="206374"/>
                        <a:pt x="185737" y="309562"/>
                      </a:cubicBezTo>
                      <a:cubicBezTo>
                        <a:pt x="211931" y="412750"/>
                        <a:pt x="177799" y="525463"/>
                        <a:pt x="157162" y="619125"/>
                      </a:cubicBezTo>
                      <a:cubicBezTo>
                        <a:pt x="136525" y="712787"/>
                        <a:pt x="99218" y="792162"/>
                        <a:pt x="61912" y="871537"/>
                      </a:cubicBezTo>
                    </a:path>
                  </a:pathLst>
                </a:custGeom>
                <a:noFill/>
                <a:ln w="19050">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grpSp>
          <p:grpSp>
            <p:nvGrpSpPr>
              <p:cNvPr id="105" name="Grupa 104">
                <a:extLst>
                  <a:ext uri="{FF2B5EF4-FFF2-40B4-BE49-F238E27FC236}">
                    <a16:creationId xmlns:a16="http://schemas.microsoft.com/office/drawing/2014/main" id="{B69BA137-AFF1-CEEA-A50A-CA12282D4038}"/>
                  </a:ext>
                </a:extLst>
              </p:cNvPr>
              <p:cNvGrpSpPr/>
              <p:nvPr/>
            </p:nvGrpSpPr>
            <p:grpSpPr>
              <a:xfrm>
                <a:off x="3391408" y="3829050"/>
                <a:ext cx="366205" cy="742950"/>
                <a:chOff x="3391408" y="3829050"/>
                <a:chExt cx="366205" cy="742950"/>
              </a:xfrm>
            </p:grpSpPr>
            <p:sp>
              <p:nvSpPr>
                <p:cNvPr id="106" name="Dowolny kształt: kształt 105">
                  <a:extLst>
                    <a:ext uri="{FF2B5EF4-FFF2-40B4-BE49-F238E27FC236}">
                      <a16:creationId xmlns:a16="http://schemas.microsoft.com/office/drawing/2014/main" id="{3587A159-BBDF-E5A9-E588-87F47899BBA1}"/>
                    </a:ext>
                  </a:extLst>
                </p:cNvPr>
                <p:cNvSpPr/>
                <p:nvPr/>
              </p:nvSpPr>
              <p:spPr>
                <a:xfrm>
                  <a:off x="3645944" y="3843338"/>
                  <a:ext cx="111669" cy="295275"/>
                </a:xfrm>
                <a:custGeom>
                  <a:avLst/>
                  <a:gdLst>
                    <a:gd name="connsiteX0" fmla="*/ 111669 w 111669"/>
                    <a:gd name="connsiteY0" fmla="*/ 0 h 295275"/>
                    <a:gd name="connsiteX1" fmla="*/ 2131 w 111669"/>
                    <a:gd name="connsiteY1" fmla="*/ 119062 h 295275"/>
                    <a:gd name="connsiteX2" fmla="*/ 49756 w 111669"/>
                    <a:gd name="connsiteY2" fmla="*/ 295275 h 295275"/>
                  </a:gdLst>
                  <a:ahLst/>
                  <a:cxnLst>
                    <a:cxn ang="0">
                      <a:pos x="connsiteX0" y="connsiteY0"/>
                    </a:cxn>
                    <a:cxn ang="0">
                      <a:pos x="connsiteX1" y="connsiteY1"/>
                    </a:cxn>
                    <a:cxn ang="0">
                      <a:pos x="connsiteX2" y="connsiteY2"/>
                    </a:cxn>
                  </a:cxnLst>
                  <a:rect l="l" t="t" r="r" b="b"/>
                  <a:pathLst>
                    <a:path w="111669" h="295275">
                      <a:moveTo>
                        <a:pt x="111669" y="0"/>
                      </a:moveTo>
                      <a:cubicBezTo>
                        <a:pt x="62059" y="34925"/>
                        <a:pt x="12450" y="69850"/>
                        <a:pt x="2131" y="119062"/>
                      </a:cubicBezTo>
                      <a:cubicBezTo>
                        <a:pt x="-8188" y="168274"/>
                        <a:pt x="20784" y="231774"/>
                        <a:pt x="49756" y="295275"/>
                      </a:cubicBezTo>
                    </a:path>
                  </a:pathLst>
                </a:custGeom>
                <a:noFill/>
                <a:ln w="19050">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107" name="Dowolny kształt: kształt 106">
                  <a:extLst>
                    <a:ext uri="{FF2B5EF4-FFF2-40B4-BE49-F238E27FC236}">
                      <a16:creationId xmlns:a16="http://schemas.microsoft.com/office/drawing/2014/main" id="{C6C8EEF1-2CDD-B925-B514-FE0C48DCA77F}"/>
                    </a:ext>
                  </a:extLst>
                </p:cNvPr>
                <p:cNvSpPr/>
                <p:nvPr/>
              </p:nvSpPr>
              <p:spPr>
                <a:xfrm>
                  <a:off x="3391408" y="3829050"/>
                  <a:ext cx="366205" cy="742950"/>
                </a:xfrm>
                <a:custGeom>
                  <a:avLst/>
                  <a:gdLst>
                    <a:gd name="connsiteX0" fmla="*/ 366205 w 366205"/>
                    <a:gd name="connsiteY0" fmla="*/ 0 h 742950"/>
                    <a:gd name="connsiteX1" fmla="*/ 85217 w 366205"/>
                    <a:gd name="connsiteY1" fmla="*/ 133350 h 742950"/>
                    <a:gd name="connsiteX2" fmla="*/ 4255 w 366205"/>
                    <a:gd name="connsiteY2" fmla="*/ 409575 h 742950"/>
                    <a:gd name="connsiteX3" fmla="*/ 189992 w 366205"/>
                    <a:gd name="connsiteY3" fmla="*/ 676275 h 742950"/>
                    <a:gd name="connsiteX4" fmla="*/ 304292 w 366205"/>
                    <a:gd name="connsiteY4" fmla="*/ 74295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05" h="742950">
                      <a:moveTo>
                        <a:pt x="366205" y="0"/>
                      </a:moveTo>
                      <a:cubicBezTo>
                        <a:pt x="255873" y="32544"/>
                        <a:pt x="145542" y="65088"/>
                        <a:pt x="85217" y="133350"/>
                      </a:cubicBezTo>
                      <a:cubicBezTo>
                        <a:pt x="24892" y="201612"/>
                        <a:pt x="-13208" y="319088"/>
                        <a:pt x="4255" y="409575"/>
                      </a:cubicBezTo>
                      <a:cubicBezTo>
                        <a:pt x="21717" y="500063"/>
                        <a:pt x="139986" y="620713"/>
                        <a:pt x="189992" y="676275"/>
                      </a:cubicBezTo>
                      <a:cubicBezTo>
                        <a:pt x="239998" y="731837"/>
                        <a:pt x="272145" y="737393"/>
                        <a:pt x="304292" y="742950"/>
                      </a:cubicBezTo>
                    </a:path>
                  </a:pathLst>
                </a:custGeom>
                <a:noFill/>
                <a:ln w="19050">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grpSp>
        </p:grpSp>
      </p:grpSp>
      <p:sp>
        <p:nvSpPr>
          <p:cNvPr id="42" name="Dowolny kształt: kształt 41">
            <a:extLst>
              <a:ext uri="{FF2B5EF4-FFF2-40B4-BE49-F238E27FC236}">
                <a16:creationId xmlns:a16="http://schemas.microsoft.com/office/drawing/2014/main" id="{052F79EC-9FCE-A817-F37E-3DDB9463D453}"/>
              </a:ext>
            </a:extLst>
          </p:cNvPr>
          <p:cNvSpPr/>
          <p:nvPr/>
        </p:nvSpPr>
        <p:spPr>
          <a:xfrm>
            <a:off x="9474551" y="4746335"/>
            <a:ext cx="1785995" cy="1270590"/>
          </a:xfrm>
          <a:custGeom>
            <a:avLst/>
            <a:gdLst>
              <a:gd name="connsiteX0" fmla="*/ 697009 w 764088"/>
              <a:gd name="connsiteY0" fmla="*/ 292849 h 534159"/>
              <a:gd name="connsiteX1" fmla="*/ 740701 w 764088"/>
              <a:gd name="connsiteY1" fmla="*/ 352018 h 534159"/>
              <a:gd name="connsiteX2" fmla="*/ 663769 w 764088"/>
              <a:gd name="connsiteY2" fmla="*/ 356735 h 534159"/>
              <a:gd name="connsiteX3" fmla="*/ 644665 w 764088"/>
              <a:gd name="connsiteY3" fmla="*/ 346101 h 534159"/>
              <a:gd name="connsiteX4" fmla="*/ 520358 w 764088"/>
              <a:gd name="connsiteY4" fmla="*/ 412475 h 534159"/>
              <a:gd name="connsiteX5" fmla="*/ 498940 w 764088"/>
              <a:gd name="connsiteY5" fmla="*/ 423880 h 534159"/>
              <a:gd name="connsiteX6" fmla="*/ 511448 w 764088"/>
              <a:gd name="connsiteY6" fmla="*/ 481678 h 534159"/>
              <a:gd name="connsiteX7" fmla="*/ 395023 w 764088"/>
              <a:gd name="connsiteY7" fmla="*/ 512549 h 534159"/>
              <a:gd name="connsiteX8" fmla="*/ 293162 w 764088"/>
              <a:gd name="connsiteY8" fmla="*/ 480134 h 534159"/>
              <a:gd name="connsiteX9" fmla="*/ 95607 w 764088"/>
              <a:gd name="connsiteY9" fmla="*/ 534159 h 534159"/>
              <a:gd name="connsiteX10" fmla="*/ 101347 w 764088"/>
              <a:gd name="connsiteY10" fmla="*/ 455094 h 534159"/>
              <a:gd name="connsiteX11" fmla="*/ 28100 w 764088"/>
              <a:gd name="connsiteY11" fmla="*/ 378688 h 534159"/>
              <a:gd name="connsiteX12" fmla="*/ 17819 w 764088"/>
              <a:gd name="connsiteY12" fmla="*/ 366082 h 534159"/>
              <a:gd name="connsiteX13" fmla="*/ 32726 w 764088"/>
              <a:gd name="connsiteY13" fmla="*/ 334868 h 534159"/>
              <a:gd name="connsiteX14" fmla="*/ 21846 w 764088"/>
              <a:gd name="connsiteY14" fmla="*/ 316173 h 534159"/>
              <a:gd name="connsiteX15" fmla="*/ 24930 w 764088"/>
              <a:gd name="connsiteY15" fmla="*/ 270982 h 534159"/>
              <a:gd name="connsiteX16" fmla="*/ 52087 w 764088"/>
              <a:gd name="connsiteY16" fmla="*/ 260862 h 534159"/>
              <a:gd name="connsiteX17" fmla="*/ 84213 w 764088"/>
              <a:gd name="connsiteY17" fmla="*/ 222616 h 534159"/>
              <a:gd name="connsiteX18" fmla="*/ 43691 w 764088"/>
              <a:gd name="connsiteY18" fmla="*/ 169535 h 534159"/>
              <a:gd name="connsiteX19" fmla="*/ 17134 w 764088"/>
              <a:gd name="connsiteY19" fmla="*/ 156929 h 534159"/>
              <a:gd name="connsiteX20" fmla="*/ 0 w 764088"/>
              <a:gd name="connsiteY20" fmla="*/ 91414 h 534159"/>
              <a:gd name="connsiteX21" fmla="*/ 30156 w 764088"/>
              <a:gd name="connsiteY21" fmla="*/ 41505 h 534159"/>
              <a:gd name="connsiteX22" fmla="*/ 88839 w 764088"/>
              <a:gd name="connsiteY22" fmla="*/ 83610 h 534159"/>
              <a:gd name="connsiteX23" fmla="*/ 71706 w 764088"/>
              <a:gd name="connsiteY23" fmla="*/ 99217 h 534159"/>
              <a:gd name="connsiteX24" fmla="*/ 76417 w 764088"/>
              <a:gd name="connsiteY24" fmla="*/ 125800 h 534159"/>
              <a:gd name="connsiteX25" fmla="*/ 234050 w 764088"/>
              <a:gd name="connsiteY25" fmla="*/ 128116 h 534159"/>
              <a:gd name="connsiteX26" fmla="*/ 254182 w 764088"/>
              <a:gd name="connsiteY26" fmla="*/ 128974 h 534159"/>
              <a:gd name="connsiteX27" fmla="*/ 272858 w 764088"/>
              <a:gd name="connsiteY27" fmla="*/ 115681 h 534159"/>
              <a:gd name="connsiteX28" fmla="*/ 413185 w 764088"/>
              <a:gd name="connsiteY28" fmla="*/ 111737 h 534159"/>
              <a:gd name="connsiteX29" fmla="*/ 490031 w 764088"/>
              <a:gd name="connsiteY29" fmla="*/ 31986 h 534159"/>
              <a:gd name="connsiteX30" fmla="*/ 564135 w 764088"/>
              <a:gd name="connsiteY30" fmla="*/ 0 h 534159"/>
              <a:gd name="connsiteX31" fmla="*/ 586323 w 764088"/>
              <a:gd name="connsiteY31" fmla="*/ 4117 h 534159"/>
              <a:gd name="connsiteX32" fmla="*/ 756378 w 764088"/>
              <a:gd name="connsiteY32" fmla="*/ 34816 h 534159"/>
              <a:gd name="connsiteX33" fmla="*/ 764088 w 764088"/>
              <a:gd name="connsiteY33" fmla="*/ 97759 h 534159"/>
              <a:gd name="connsiteX34" fmla="*/ 731277 w 764088"/>
              <a:gd name="connsiteY34" fmla="*/ 93043 h 534159"/>
              <a:gd name="connsiteX35" fmla="*/ 698551 w 764088"/>
              <a:gd name="connsiteY35" fmla="*/ 153842 h 534159"/>
              <a:gd name="connsiteX36" fmla="*/ 700093 w 764088"/>
              <a:gd name="connsiteY36" fmla="*/ 216528 h 534159"/>
              <a:gd name="connsiteX37" fmla="*/ 662227 w 764088"/>
              <a:gd name="connsiteY37" fmla="*/ 270982 h 534159"/>
              <a:gd name="connsiteX38" fmla="*/ 697009 w 764088"/>
              <a:gd name="connsiteY38" fmla="*/ 292849 h 53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64088" h="534159">
                <a:moveTo>
                  <a:pt x="697009" y="292849"/>
                </a:moveTo>
                <a:lnTo>
                  <a:pt x="740701" y="352018"/>
                </a:lnTo>
                <a:lnTo>
                  <a:pt x="663769" y="356735"/>
                </a:lnTo>
                <a:lnTo>
                  <a:pt x="644665" y="346101"/>
                </a:lnTo>
                <a:lnTo>
                  <a:pt x="520358" y="412475"/>
                </a:lnTo>
                <a:lnTo>
                  <a:pt x="498940" y="423880"/>
                </a:lnTo>
                <a:lnTo>
                  <a:pt x="511448" y="481678"/>
                </a:lnTo>
                <a:lnTo>
                  <a:pt x="395023" y="512549"/>
                </a:lnTo>
                <a:lnTo>
                  <a:pt x="293162" y="480134"/>
                </a:lnTo>
                <a:lnTo>
                  <a:pt x="95607" y="534159"/>
                </a:lnTo>
                <a:lnTo>
                  <a:pt x="101347" y="455094"/>
                </a:lnTo>
                <a:lnTo>
                  <a:pt x="28100" y="378688"/>
                </a:lnTo>
                <a:lnTo>
                  <a:pt x="17819" y="366082"/>
                </a:lnTo>
                <a:lnTo>
                  <a:pt x="32726" y="334868"/>
                </a:lnTo>
                <a:lnTo>
                  <a:pt x="21846" y="316173"/>
                </a:lnTo>
                <a:lnTo>
                  <a:pt x="24930" y="270982"/>
                </a:lnTo>
                <a:lnTo>
                  <a:pt x="52087" y="260862"/>
                </a:lnTo>
                <a:lnTo>
                  <a:pt x="84213" y="222616"/>
                </a:lnTo>
                <a:lnTo>
                  <a:pt x="43691" y="169535"/>
                </a:lnTo>
                <a:lnTo>
                  <a:pt x="17134" y="156929"/>
                </a:lnTo>
                <a:lnTo>
                  <a:pt x="0" y="91414"/>
                </a:lnTo>
                <a:lnTo>
                  <a:pt x="30156" y="41505"/>
                </a:lnTo>
                <a:lnTo>
                  <a:pt x="88839" y="83610"/>
                </a:lnTo>
                <a:lnTo>
                  <a:pt x="71706" y="99217"/>
                </a:lnTo>
                <a:lnTo>
                  <a:pt x="76417" y="125800"/>
                </a:lnTo>
                <a:lnTo>
                  <a:pt x="234050" y="128116"/>
                </a:lnTo>
                <a:lnTo>
                  <a:pt x="254182" y="128974"/>
                </a:lnTo>
                <a:lnTo>
                  <a:pt x="272858" y="115681"/>
                </a:lnTo>
                <a:lnTo>
                  <a:pt x="413185" y="111737"/>
                </a:lnTo>
                <a:lnTo>
                  <a:pt x="490031" y="31986"/>
                </a:lnTo>
                <a:lnTo>
                  <a:pt x="564135" y="0"/>
                </a:lnTo>
                <a:lnTo>
                  <a:pt x="586323" y="4117"/>
                </a:lnTo>
                <a:lnTo>
                  <a:pt x="756378" y="34816"/>
                </a:lnTo>
                <a:lnTo>
                  <a:pt x="764088" y="97759"/>
                </a:lnTo>
                <a:lnTo>
                  <a:pt x="731277" y="93043"/>
                </a:lnTo>
                <a:lnTo>
                  <a:pt x="698551" y="153842"/>
                </a:lnTo>
                <a:lnTo>
                  <a:pt x="700093" y="216528"/>
                </a:lnTo>
                <a:lnTo>
                  <a:pt x="662227" y="270982"/>
                </a:lnTo>
                <a:lnTo>
                  <a:pt x="697009" y="292849"/>
                </a:lnTo>
                <a:close/>
              </a:path>
            </a:pathLst>
          </a:custGeom>
          <a:solidFill>
            <a:srgbClr val="A6A6A6"/>
          </a:solidFill>
          <a:ln w="642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8" name="Freeform 62">
            <a:extLst>
              <a:ext uri="{FF2B5EF4-FFF2-40B4-BE49-F238E27FC236}">
                <a16:creationId xmlns:a16="http://schemas.microsoft.com/office/drawing/2014/main" id="{041F7B6C-29D9-7BC9-E724-8471ACC74B0C}"/>
              </a:ext>
            </a:extLst>
          </p:cNvPr>
          <p:cNvSpPr>
            <a:spLocks/>
          </p:cNvSpPr>
          <p:nvPr/>
        </p:nvSpPr>
        <p:spPr bwMode="auto">
          <a:xfrm>
            <a:off x="10584567" y="4904040"/>
            <a:ext cx="42235" cy="42079"/>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49" name="Freeform 62">
            <a:extLst>
              <a:ext uri="{FF2B5EF4-FFF2-40B4-BE49-F238E27FC236}">
                <a16:creationId xmlns:a16="http://schemas.microsoft.com/office/drawing/2014/main" id="{8ECF3922-9940-30F5-980D-401CB7E458D6}"/>
              </a:ext>
            </a:extLst>
          </p:cNvPr>
          <p:cNvSpPr>
            <a:spLocks/>
          </p:cNvSpPr>
          <p:nvPr/>
        </p:nvSpPr>
        <p:spPr bwMode="auto">
          <a:xfrm>
            <a:off x="9815803" y="5409730"/>
            <a:ext cx="42235" cy="42079"/>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50" name="Freeform 62">
            <a:extLst>
              <a:ext uri="{FF2B5EF4-FFF2-40B4-BE49-F238E27FC236}">
                <a16:creationId xmlns:a16="http://schemas.microsoft.com/office/drawing/2014/main" id="{13156DD7-D3D3-5CFB-6952-02AFE219076B}"/>
              </a:ext>
            </a:extLst>
          </p:cNvPr>
          <p:cNvSpPr>
            <a:spLocks/>
          </p:cNvSpPr>
          <p:nvPr/>
        </p:nvSpPr>
        <p:spPr bwMode="auto">
          <a:xfrm>
            <a:off x="10453479" y="5171934"/>
            <a:ext cx="42235" cy="42079"/>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53" name="Freeform 62">
            <a:extLst>
              <a:ext uri="{FF2B5EF4-FFF2-40B4-BE49-F238E27FC236}">
                <a16:creationId xmlns:a16="http://schemas.microsoft.com/office/drawing/2014/main" id="{F2561DBE-8916-DA48-C5C7-E3E3D8F7A668}"/>
              </a:ext>
            </a:extLst>
          </p:cNvPr>
          <p:cNvSpPr>
            <a:spLocks/>
          </p:cNvSpPr>
          <p:nvPr/>
        </p:nvSpPr>
        <p:spPr bwMode="auto">
          <a:xfrm>
            <a:off x="10127180" y="5591966"/>
            <a:ext cx="42235" cy="42079"/>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54" name="Freeform 62">
            <a:extLst>
              <a:ext uri="{FF2B5EF4-FFF2-40B4-BE49-F238E27FC236}">
                <a16:creationId xmlns:a16="http://schemas.microsoft.com/office/drawing/2014/main" id="{2C72DF7E-B3BB-D298-9755-9AD2029B271A}"/>
              </a:ext>
            </a:extLst>
          </p:cNvPr>
          <p:cNvSpPr>
            <a:spLocks/>
          </p:cNvSpPr>
          <p:nvPr/>
        </p:nvSpPr>
        <p:spPr bwMode="auto">
          <a:xfrm>
            <a:off x="10411244" y="5451809"/>
            <a:ext cx="42235" cy="42079"/>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55" name="Freeform 62">
            <a:extLst>
              <a:ext uri="{FF2B5EF4-FFF2-40B4-BE49-F238E27FC236}">
                <a16:creationId xmlns:a16="http://schemas.microsoft.com/office/drawing/2014/main" id="{6B5F4A2B-3747-A686-69C8-33342A4E3B44}"/>
              </a:ext>
            </a:extLst>
          </p:cNvPr>
          <p:cNvSpPr>
            <a:spLocks/>
          </p:cNvSpPr>
          <p:nvPr/>
        </p:nvSpPr>
        <p:spPr bwMode="auto">
          <a:xfrm>
            <a:off x="11067055" y="5002669"/>
            <a:ext cx="42235" cy="42079"/>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56" name="Freeform 62">
            <a:extLst>
              <a:ext uri="{FF2B5EF4-FFF2-40B4-BE49-F238E27FC236}">
                <a16:creationId xmlns:a16="http://schemas.microsoft.com/office/drawing/2014/main" id="{3303CDA9-B1EA-04DD-1F05-7B286CF7C48B}"/>
              </a:ext>
            </a:extLst>
          </p:cNvPr>
          <p:cNvSpPr>
            <a:spLocks/>
          </p:cNvSpPr>
          <p:nvPr/>
        </p:nvSpPr>
        <p:spPr bwMode="auto">
          <a:xfrm>
            <a:off x="11024820" y="5295670"/>
            <a:ext cx="42235" cy="42079"/>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chemeClr val="bg2"/>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57" name="Owal 56">
            <a:extLst>
              <a:ext uri="{FF2B5EF4-FFF2-40B4-BE49-F238E27FC236}">
                <a16:creationId xmlns:a16="http://schemas.microsoft.com/office/drawing/2014/main" id="{2C526899-C19A-5311-AA02-8678A4B5F98B}"/>
              </a:ext>
            </a:extLst>
          </p:cNvPr>
          <p:cNvSpPr/>
          <p:nvPr/>
        </p:nvSpPr>
        <p:spPr>
          <a:xfrm>
            <a:off x="10285315" y="5335279"/>
            <a:ext cx="300952" cy="299845"/>
          </a:xfrm>
          <a:prstGeom prst="ellipse">
            <a:avLst/>
          </a:prstGeom>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pic>
        <p:nvPicPr>
          <p:cNvPr id="58" name="Obraz 57">
            <a:extLst>
              <a:ext uri="{FF2B5EF4-FFF2-40B4-BE49-F238E27FC236}">
                <a16:creationId xmlns:a16="http://schemas.microsoft.com/office/drawing/2014/main" id="{0CDE5107-7C66-02EB-4444-429AAA058B0B}"/>
              </a:ext>
            </a:extLst>
          </p:cNvPr>
          <p:cNvPicPr>
            <a:picLocks noChangeAspect="1"/>
          </p:cNvPicPr>
          <p:nvPr/>
        </p:nvPicPr>
        <p:blipFill>
          <a:blip r:embed="rId8"/>
          <a:stretch>
            <a:fillRect/>
          </a:stretch>
        </p:blipFill>
        <p:spPr>
          <a:xfrm>
            <a:off x="10516831" y="4811476"/>
            <a:ext cx="323116" cy="317019"/>
          </a:xfrm>
          <a:prstGeom prst="rect">
            <a:avLst/>
          </a:prstGeom>
        </p:spPr>
      </p:pic>
      <p:sp>
        <p:nvSpPr>
          <p:cNvPr id="60" name="Dowolny kształt: kształt 59">
            <a:extLst>
              <a:ext uri="{FF2B5EF4-FFF2-40B4-BE49-F238E27FC236}">
                <a16:creationId xmlns:a16="http://schemas.microsoft.com/office/drawing/2014/main" id="{5B9591F3-B339-5212-55E3-0AC0CEE8B273}"/>
              </a:ext>
            </a:extLst>
          </p:cNvPr>
          <p:cNvSpPr/>
          <p:nvPr/>
        </p:nvSpPr>
        <p:spPr>
          <a:xfrm>
            <a:off x="9384503" y="2653054"/>
            <a:ext cx="1713399" cy="2182867"/>
          </a:xfrm>
          <a:custGeom>
            <a:avLst/>
            <a:gdLst>
              <a:gd name="connsiteX0" fmla="*/ 0 w 980186"/>
              <a:gd name="connsiteY0" fmla="*/ 0 h 1171575"/>
              <a:gd name="connsiteX1" fmla="*/ 557212 w 980186"/>
              <a:gd name="connsiteY1" fmla="*/ 104775 h 1171575"/>
              <a:gd name="connsiteX2" fmla="*/ 876300 w 980186"/>
              <a:gd name="connsiteY2" fmla="*/ 342900 h 1171575"/>
              <a:gd name="connsiteX3" fmla="*/ 976312 w 980186"/>
              <a:gd name="connsiteY3" fmla="*/ 700088 h 1171575"/>
              <a:gd name="connsiteX4" fmla="*/ 766762 w 980186"/>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86" h="1171575">
                <a:moveTo>
                  <a:pt x="0" y="0"/>
                </a:moveTo>
                <a:cubicBezTo>
                  <a:pt x="205581" y="23812"/>
                  <a:pt x="411162" y="47625"/>
                  <a:pt x="557212" y="104775"/>
                </a:cubicBezTo>
                <a:cubicBezTo>
                  <a:pt x="703262" y="161925"/>
                  <a:pt x="806450" y="243681"/>
                  <a:pt x="876300" y="342900"/>
                </a:cubicBezTo>
                <a:cubicBezTo>
                  <a:pt x="946150" y="442119"/>
                  <a:pt x="994568" y="561976"/>
                  <a:pt x="976312" y="700088"/>
                </a:cubicBezTo>
                <a:cubicBezTo>
                  <a:pt x="958056" y="838201"/>
                  <a:pt x="862409" y="1004888"/>
                  <a:pt x="766762" y="1171575"/>
                </a:cubicBezTo>
              </a:path>
            </a:pathLst>
          </a:custGeom>
          <a:noFill/>
          <a:ln w="19050">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65" name="Dowolny kształt: kształt 64">
            <a:extLst>
              <a:ext uri="{FF2B5EF4-FFF2-40B4-BE49-F238E27FC236}">
                <a16:creationId xmlns:a16="http://schemas.microsoft.com/office/drawing/2014/main" id="{06DD86DC-49FD-8333-3B07-5C5C3BE36671}"/>
              </a:ext>
            </a:extLst>
          </p:cNvPr>
          <p:cNvSpPr/>
          <p:nvPr/>
        </p:nvSpPr>
        <p:spPr>
          <a:xfrm>
            <a:off x="8290274" y="2616451"/>
            <a:ext cx="1985409" cy="2815628"/>
          </a:xfrm>
          <a:custGeom>
            <a:avLst/>
            <a:gdLst>
              <a:gd name="connsiteX0" fmla="*/ 754138 w 1985409"/>
              <a:gd name="connsiteY0" fmla="*/ 0 h 2815628"/>
              <a:gd name="connsiteX1" fmla="*/ 147556 w 1985409"/>
              <a:gd name="connsiteY1" fmla="*/ 181070 h 2815628"/>
              <a:gd name="connsiteX2" fmla="*/ 66075 w 1985409"/>
              <a:gd name="connsiteY2" fmla="*/ 941561 h 2815628"/>
              <a:gd name="connsiteX3" fmla="*/ 980475 w 1985409"/>
              <a:gd name="connsiteY3" fmla="*/ 2299581 h 2815628"/>
              <a:gd name="connsiteX4" fmla="*/ 1985409 w 1985409"/>
              <a:gd name="connsiteY4" fmla="*/ 2815628 h 281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409" h="2815628">
                <a:moveTo>
                  <a:pt x="754138" y="0"/>
                </a:moveTo>
                <a:cubicBezTo>
                  <a:pt x="508185" y="12071"/>
                  <a:pt x="262233" y="24143"/>
                  <a:pt x="147556" y="181070"/>
                </a:cubicBezTo>
                <a:cubicBezTo>
                  <a:pt x="32879" y="337997"/>
                  <a:pt x="-72745" y="588476"/>
                  <a:pt x="66075" y="941561"/>
                </a:cubicBezTo>
                <a:cubicBezTo>
                  <a:pt x="204895" y="1294646"/>
                  <a:pt x="660586" y="1987237"/>
                  <a:pt x="980475" y="2299581"/>
                </a:cubicBezTo>
                <a:cubicBezTo>
                  <a:pt x="1300364" y="2611925"/>
                  <a:pt x="1642886" y="2713776"/>
                  <a:pt x="1985409" y="2815628"/>
                </a:cubicBezTo>
              </a:path>
            </a:pathLst>
          </a:custGeom>
          <a:noFill/>
          <a:ln w="19050">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6" name="Owal 5">
            <a:extLst>
              <a:ext uri="{FF2B5EF4-FFF2-40B4-BE49-F238E27FC236}">
                <a16:creationId xmlns:a16="http://schemas.microsoft.com/office/drawing/2014/main" id="{3311D8C9-E30C-D450-7811-1BC8AF2ED05C}"/>
              </a:ext>
            </a:extLst>
          </p:cNvPr>
          <p:cNvSpPr/>
          <p:nvPr/>
        </p:nvSpPr>
        <p:spPr>
          <a:xfrm>
            <a:off x="10179236" y="4495076"/>
            <a:ext cx="300952" cy="299845"/>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FFFFFF"/>
              </a:solidFill>
              <a:effectLst/>
              <a:uLnTx/>
              <a:uFillTx/>
              <a:latin typeface="Barlow"/>
              <a:ea typeface="+mn-ea"/>
              <a:cs typeface="+mn-cs"/>
            </a:endParaRPr>
          </a:p>
        </p:txBody>
      </p:sp>
      <p:sp>
        <p:nvSpPr>
          <p:cNvPr id="21" name="Dowolny kształt: kształt 20">
            <a:extLst>
              <a:ext uri="{FF2B5EF4-FFF2-40B4-BE49-F238E27FC236}">
                <a16:creationId xmlns:a16="http://schemas.microsoft.com/office/drawing/2014/main" id="{7F243C81-F417-DEAE-4055-DBD1DA268614}"/>
              </a:ext>
            </a:extLst>
          </p:cNvPr>
          <p:cNvSpPr/>
          <p:nvPr/>
        </p:nvSpPr>
        <p:spPr>
          <a:xfrm>
            <a:off x="9485936" y="2714460"/>
            <a:ext cx="1029318" cy="1985458"/>
          </a:xfrm>
          <a:custGeom>
            <a:avLst/>
            <a:gdLst>
              <a:gd name="connsiteX0" fmla="*/ 0 w 460130"/>
              <a:gd name="connsiteY0" fmla="*/ 0 h 809625"/>
              <a:gd name="connsiteX1" fmla="*/ 304800 w 460130"/>
              <a:gd name="connsiteY1" fmla="*/ 185738 h 809625"/>
              <a:gd name="connsiteX2" fmla="*/ 457200 w 460130"/>
              <a:gd name="connsiteY2" fmla="*/ 433388 h 809625"/>
              <a:gd name="connsiteX3" fmla="*/ 390525 w 460130"/>
              <a:gd name="connsiteY3" fmla="*/ 809625 h 809625"/>
            </a:gdLst>
            <a:ahLst/>
            <a:cxnLst>
              <a:cxn ang="0">
                <a:pos x="connsiteX0" y="connsiteY0"/>
              </a:cxn>
              <a:cxn ang="0">
                <a:pos x="connsiteX1" y="connsiteY1"/>
              </a:cxn>
              <a:cxn ang="0">
                <a:pos x="connsiteX2" y="connsiteY2"/>
              </a:cxn>
              <a:cxn ang="0">
                <a:pos x="connsiteX3" y="connsiteY3"/>
              </a:cxn>
            </a:cxnLst>
            <a:rect l="l" t="t" r="r" b="b"/>
            <a:pathLst>
              <a:path w="460130" h="809625">
                <a:moveTo>
                  <a:pt x="0" y="0"/>
                </a:moveTo>
                <a:cubicBezTo>
                  <a:pt x="114300" y="56753"/>
                  <a:pt x="228600" y="113507"/>
                  <a:pt x="304800" y="185738"/>
                </a:cubicBezTo>
                <a:cubicBezTo>
                  <a:pt x="381000" y="257969"/>
                  <a:pt x="442913" y="329407"/>
                  <a:pt x="457200" y="433388"/>
                </a:cubicBezTo>
                <a:cubicBezTo>
                  <a:pt x="471487" y="537369"/>
                  <a:pt x="431006" y="673497"/>
                  <a:pt x="390525" y="809625"/>
                </a:cubicBezTo>
              </a:path>
            </a:pathLst>
          </a:custGeom>
          <a:noFill/>
          <a:ln w="19050">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FFFFFF"/>
              </a:solidFill>
              <a:effectLst/>
              <a:uLnTx/>
              <a:uFillTx/>
              <a:latin typeface="Barlow"/>
              <a:ea typeface="+mn-ea"/>
              <a:cs typeface="+mn-cs"/>
            </a:endParaRPr>
          </a:p>
        </p:txBody>
      </p:sp>
    </p:spTree>
    <p:extLst>
      <p:ext uri="{BB962C8B-B14F-4D97-AF65-F5344CB8AC3E}">
        <p14:creationId xmlns:p14="http://schemas.microsoft.com/office/powerpoint/2010/main" val="380146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500"/>
                                        <p:tgtEl>
                                          <p:spTgt spid="3">
                                            <p:txEl>
                                              <p:pRg st="10" end="1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fade">
                                      <p:cBhvr>
                                        <p:cTn id="48" dur="500"/>
                                        <p:tgtEl>
                                          <p:spTgt spid="3">
                                            <p:txEl>
                                              <p:pRg st="11" end="11"/>
                                            </p:txEl>
                                          </p:spTgt>
                                        </p:tgtEl>
                                      </p:cBhvr>
                                    </p:animEffect>
                                  </p:childTnLst>
                                </p:cTn>
                              </p:par>
                            </p:childTnLst>
                          </p:cTn>
                        </p:par>
                        <p:par>
                          <p:cTn id="49" fill="hold">
                            <p:stCondLst>
                              <p:cond delay="3000"/>
                            </p:stCondLst>
                            <p:childTnLst>
                              <p:par>
                                <p:cTn id="50" presetID="22" presetClass="entr" presetSubtype="8"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 name="Group 4">
            <a:extLst>
              <a:ext uri="{FF2B5EF4-FFF2-40B4-BE49-F238E27FC236}">
                <a16:creationId xmlns:a16="http://schemas.microsoft.com/office/drawing/2014/main" id="{1AB68CAC-FB25-485A-AD24-CBFF6BE381E9}"/>
              </a:ext>
            </a:extLst>
          </p:cNvPr>
          <p:cNvGrpSpPr>
            <a:grpSpLocks noChangeAspect="1"/>
          </p:cNvGrpSpPr>
          <p:nvPr/>
        </p:nvGrpSpPr>
        <p:grpSpPr bwMode="auto">
          <a:xfrm>
            <a:off x="5677351" y="-9158"/>
            <a:ext cx="6523038" cy="5640388"/>
            <a:chOff x="-1167" y="790"/>
            <a:chExt cx="4109" cy="3553"/>
          </a:xfrm>
        </p:grpSpPr>
        <p:sp>
          <p:nvSpPr>
            <p:cNvPr id="178" name="AutoShape 3">
              <a:extLst>
                <a:ext uri="{FF2B5EF4-FFF2-40B4-BE49-F238E27FC236}">
                  <a16:creationId xmlns:a16="http://schemas.microsoft.com/office/drawing/2014/main" id="{EFFFD3D9-47EB-4643-A21F-C652F99B9B7E}"/>
                </a:ext>
              </a:extLst>
            </p:cNvPr>
            <p:cNvSpPr>
              <a:spLocks noChangeAspect="1" noChangeArrowheads="1" noTextEdit="1"/>
            </p:cNvSpPr>
            <p:nvPr/>
          </p:nvSpPr>
          <p:spPr bwMode="auto">
            <a:xfrm>
              <a:off x="-1167" y="790"/>
              <a:ext cx="4109" cy="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9" name="Freeform 5">
              <a:extLst>
                <a:ext uri="{FF2B5EF4-FFF2-40B4-BE49-F238E27FC236}">
                  <a16:creationId xmlns:a16="http://schemas.microsoft.com/office/drawing/2014/main" id="{E020E65D-33F1-42DB-9E35-39E4C12925DB}"/>
                </a:ext>
              </a:extLst>
            </p:cNvPr>
            <p:cNvSpPr>
              <a:spLocks/>
            </p:cNvSpPr>
            <p:nvPr/>
          </p:nvSpPr>
          <p:spPr bwMode="auto">
            <a:xfrm>
              <a:off x="243" y="3498"/>
              <a:ext cx="72" cy="150"/>
            </a:xfrm>
            <a:custGeom>
              <a:avLst/>
              <a:gdLst>
                <a:gd name="T0" fmla="*/ 72 w 72"/>
                <a:gd name="T1" fmla="*/ 68 h 150"/>
                <a:gd name="T2" fmla="*/ 55 w 72"/>
                <a:gd name="T3" fmla="*/ 124 h 150"/>
                <a:gd name="T4" fmla="*/ 36 w 72"/>
                <a:gd name="T5" fmla="*/ 150 h 150"/>
                <a:gd name="T6" fmla="*/ 13 w 72"/>
                <a:gd name="T7" fmla="*/ 131 h 150"/>
                <a:gd name="T8" fmla="*/ 0 w 72"/>
                <a:gd name="T9" fmla="*/ 63 h 150"/>
                <a:gd name="T10" fmla="*/ 17 w 72"/>
                <a:gd name="T11" fmla="*/ 41 h 150"/>
                <a:gd name="T12" fmla="*/ 54 w 72"/>
                <a:gd name="T13" fmla="*/ 28 h 150"/>
                <a:gd name="T14" fmla="*/ 63 w 72"/>
                <a:gd name="T15" fmla="*/ 0 h 150"/>
                <a:gd name="T16" fmla="*/ 72 w 72"/>
                <a:gd name="T17" fmla="*/ 6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50">
                  <a:moveTo>
                    <a:pt x="72" y="68"/>
                  </a:moveTo>
                  <a:lnTo>
                    <a:pt x="55" y="124"/>
                  </a:lnTo>
                  <a:lnTo>
                    <a:pt x="36" y="150"/>
                  </a:lnTo>
                  <a:lnTo>
                    <a:pt x="13" y="131"/>
                  </a:lnTo>
                  <a:lnTo>
                    <a:pt x="0" y="63"/>
                  </a:lnTo>
                  <a:lnTo>
                    <a:pt x="17" y="41"/>
                  </a:lnTo>
                  <a:lnTo>
                    <a:pt x="54" y="28"/>
                  </a:lnTo>
                  <a:lnTo>
                    <a:pt x="63" y="0"/>
                  </a:lnTo>
                  <a:lnTo>
                    <a:pt x="72" y="6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0" name="Freeform 6">
              <a:extLst>
                <a:ext uri="{FF2B5EF4-FFF2-40B4-BE49-F238E27FC236}">
                  <a16:creationId xmlns:a16="http://schemas.microsoft.com/office/drawing/2014/main" id="{28EA5502-D541-455E-AF1F-646DDE3B87C7}"/>
                </a:ext>
              </a:extLst>
            </p:cNvPr>
            <p:cNvSpPr>
              <a:spLocks/>
            </p:cNvSpPr>
            <p:nvPr/>
          </p:nvSpPr>
          <p:spPr bwMode="auto">
            <a:xfrm>
              <a:off x="969" y="2321"/>
              <a:ext cx="182" cy="107"/>
            </a:xfrm>
            <a:custGeom>
              <a:avLst/>
              <a:gdLst>
                <a:gd name="T0" fmla="*/ 175 w 182"/>
                <a:gd name="T1" fmla="*/ 92 h 107"/>
                <a:gd name="T2" fmla="*/ 179 w 182"/>
                <a:gd name="T3" fmla="*/ 95 h 107"/>
                <a:gd name="T4" fmla="*/ 175 w 182"/>
                <a:gd name="T5" fmla="*/ 97 h 107"/>
                <a:gd name="T6" fmla="*/ 92 w 182"/>
                <a:gd name="T7" fmla="*/ 107 h 107"/>
                <a:gd name="T8" fmla="*/ 0 w 182"/>
                <a:gd name="T9" fmla="*/ 97 h 107"/>
                <a:gd name="T10" fmla="*/ 28 w 182"/>
                <a:gd name="T11" fmla="*/ 75 h 107"/>
                <a:gd name="T12" fmla="*/ 5 w 182"/>
                <a:gd name="T13" fmla="*/ 67 h 107"/>
                <a:gd name="T14" fmla="*/ 5 w 182"/>
                <a:gd name="T15" fmla="*/ 64 h 107"/>
                <a:gd name="T16" fmla="*/ 8 w 182"/>
                <a:gd name="T17" fmla="*/ 58 h 107"/>
                <a:gd name="T18" fmla="*/ 13 w 182"/>
                <a:gd name="T19" fmla="*/ 50 h 107"/>
                <a:gd name="T20" fmla="*/ 15 w 182"/>
                <a:gd name="T21" fmla="*/ 45 h 107"/>
                <a:gd name="T22" fmla="*/ 43 w 182"/>
                <a:gd name="T23" fmla="*/ 40 h 107"/>
                <a:gd name="T24" fmla="*/ 78 w 182"/>
                <a:gd name="T25" fmla="*/ 44 h 107"/>
                <a:gd name="T26" fmla="*/ 93 w 182"/>
                <a:gd name="T27" fmla="*/ 0 h 107"/>
                <a:gd name="T28" fmla="*/ 115 w 182"/>
                <a:gd name="T29" fmla="*/ 17 h 107"/>
                <a:gd name="T30" fmla="*/ 139 w 182"/>
                <a:gd name="T31" fmla="*/ 28 h 107"/>
                <a:gd name="T32" fmla="*/ 166 w 182"/>
                <a:gd name="T33" fmla="*/ 28 h 107"/>
                <a:gd name="T34" fmla="*/ 182 w 182"/>
                <a:gd name="T35" fmla="*/ 50 h 107"/>
                <a:gd name="T36" fmla="*/ 172 w 182"/>
                <a:gd name="T37" fmla="*/ 62 h 107"/>
                <a:gd name="T38" fmla="*/ 175 w 182"/>
                <a:gd name="T39"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2" h="107">
                  <a:moveTo>
                    <a:pt x="175" y="92"/>
                  </a:moveTo>
                  <a:lnTo>
                    <a:pt x="179" y="95"/>
                  </a:lnTo>
                  <a:lnTo>
                    <a:pt x="175" y="97"/>
                  </a:lnTo>
                  <a:lnTo>
                    <a:pt x="92" y="107"/>
                  </a:lnTo>
                  <a:lnTo>
                    <a:pt x="0" y="97"/>
                  </a:lnTo>
                  <a:lnTo>
                    <a:pt x="28" y="75"/>
                  </a:lnTo>
                  <a:lnTo>
                    <a:pt x="5" y="67"/>
                  </a:lnTo>
                  <a:lnTo>
                    <a:pt x="5" y="64"/>
                  </a:lnTo>
                  <a:lnTo>
                    <a:pt x="8" y="58"/>
                  </a:lnTo>
                  <a:lnTo>
                    <a:pt x="13" y="50"/>
                  </a:lnTo>
                  <a:lnTo>
                    <a:pt x="15" y="45"/>
                  </a:lnTo>
                  <a:lnTo>
                    <a:pt x="43" y="40"/>
                  </a:lnTo>
                  <a:lnTo>
                    <a:pt x="78" y="44"/>
                  </a:lnTo>
                  <a:lnTo>
                    <a:pt x="93" y="0"/>
                  </a:lnTo>
                  <a:lnTo>
                    <a:pt x="115" y="17"/>
                  </a:lnTo>
                  <a:lnTo>
                    <a:pt x="139" y="28"/>
                  </a:lnTo>
                  <a:lnTo>
                    <a:pt x="166" y="28"/>
                  </a:lnTo>
                  <a:lnTo>
                    <a:pt x="182" y="50"/>
                  </a:lnTo>
                  <a:lnTo>
                    <a:pt x="172" y="62"/>
                  </a:lnTo>
                  <a:lnTo>
                    <a:pt x="175" y="9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1" name="Freeform 7">
              <a:extLst>
                <a:ext uri="{FF2B5EF4-FFF2-40B4-BE49-F238E27FC236}">
                  <a16:creationId xmlns:a16="http://schemas.microsoft.com/office/drawing/2014/main" id="{EDC918AD-EA83-45FC-841D-4EBF3F3E6EFB}"/>
                </a:ext>
              </a:extLst>
            </p:cNvPr>
            <p:cNvSpPr>
              <a:spLocks/>
            </p:cNvSpPr>
            <p:nvPr/>
          </p:nvSpPr>
          <p:spPr bwMode="auto">
            <a:xfrm>
              <a:off x="458" y="2262"/>
              <a:ext cx="97" cy="143"/>
            </a:xfrm>
            <a:custGeom>
              <a:avLst/>
              <a:gdLst>
                <a:gd name="T0" fmla="*/ 93 w 97"/>
                <a:gd name="T1" fmla="*/ 48 h 143"/>
                <a:gd name="T2" fmla="*/ 97 w 97"/>
                <a:gd name="T3" fmla="*/ 43 h 143"/>
                <a:gd name="T4" fmla="*/ 96 w 97"/>
                <a:gd name="T5" fmla="*/ 9 h 143"/>
                <a:gd name="T6" fmla="*/ 79 w 97"/>
                <a:gd name="T7" fmla="*/ 0 h 143"/>
                <a:gd name="T8" fmla="*/ 60 w 97"/>
                <a:gd name="T9" fmla="*/ 12 h 143"/>
                <a:gd name="T10" fmla="*/ 68 w 97"/>
                <a:gd name="T11" fmla="*/ 25 h 143"/>
                <a:gd name="T12" fmla="*/ 54 w 97"/>
                <a:gd name="T13" fmla="*/ 38 h 143"/>
                <a:gd name="T14" fmla="*/ 48 w 97"/>
                <a:gd name="T15" fmla="*/ 15 h 143"/>
                <a:gd name="T16" fmla="*/ 36 w 97"/>
                <a:gd name="T17" fmla="*/ 13 h 143"/>
                <a:gd name="T18" fmla="*/ 17 w 97"/>
                <a:gd name="T19" fmla="*/ 35 h 143"/>
                <a:gd name="T20" fmla="*/ 5 w 97"/>
                <a:gd name="T21" fmla="*/ 31 h 143"/>
                <a:gd name="T22" fmla="*/ 21 w 97"/>
                <a:gd name="T23" fmla="*/ 84 h 143"/>
                <a:gd name="T24" fmla="*/ 44 w 97"/>
                <a:gd name="T25" fmla="*/ 89 h 143"/>
                <a:gd name="T26" fmla="*/ 49 w 97"/>
                <a:gd name="T27" fmla="*/ 106 h 143"/>
                <a:gd name="T28" fmla="*/ 34 w 97"/>
                <a:gd name="T29" fmla="*/ 121 h 143"/>
                <a:gd name="T30" fmla="*/ 15 w 97"/>
                <a:gd name="T31" fmla="*/ 110 h 143"/>
                <a:gd name="T32" fmla="*/ 2 w 97"/>
                <a:gd name="T33" fmla="*/ 112 h 143"/>
                <a:gd name="T34" fmla="*/ 0 w 97"/>
                <a:gd name="T35" fmla="*/ 126 h 143"/>
                <a:gd name="T36" fmla="*/ 22 w 97"/>
                <a:gd name="T37" fmla="*/ 141 h 143"/>
                <a:gd name="T38" fmla="*/ 54 w 97"/>
                <a:gd name="T39" fmla="*/ 143 h 143"/>
                <a:gd name="T40" fmla="*/ 67 w 97"/>
                <a:gd name="T41" fmla="*/ 122 h 143"/>
                <a:gd name="T42" fmla="*/ 90 w 97"/>
                <a:gd name="T43" fmla="*/ 112 h 143"/>
                <a:gd name="T44" fmla="*/ 84 w 97"/>
                <a:gd name="T45" fmla="*/ 104 h 143"/>
                <a:gd name="T46" fmla="*/ 67 w 97"/>
                <a:gd name="T47" fmla="*/ 107 h 143"/>
                <a:gd name="T48" fmla="*/ 62 w 97"/>
                <a:gd name="T49" fmla="*/ 92 h 143"/>
                <a:gd name="T50" fmla="*/ 83 w 97"/>
                <a:gd name="T51" fmla="*/ 83 h 143"/>
                <a:gd name="T52" fmla="*/ 83 w 97"/>
                <a:gd name="T53" fmla="*/ 72 h 143"/>
                <a:gd name="T54" fmla="*/ 71 w 97"/>
                <a:gd name="T55" fmla="*/ 66 h 143"/>
                <a:gd name="T56" fmla="*/ 73 w 97"/>
                <a:gd name="T57" fmla="*/ 57 h 143"/>
                <a:gd name="T58" fmla="*/ 93 w 97"/>
                <a:gd name="T5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143">
                  <a:moveTo>
                    <a:pt x="93" y="48"/>
                  </a:moveTo>
                  <a:lnTo>
                    <a:pt x="97" y="43"/>
                  </a:lnTo>
                  <a:lnTo>
                    <a:pt x="96" y="9"/>
                  </a:lnTo>
                  <a:lnTo>
                    <a:pt x="79" y="0"/>
                  </a:lnTo>
                  <a:lnTo>
                    <a:pt x="60" y="12"/>
                  </a:lnTo>
                  <a:lnTo>
                    <a:pt x="68" y="25"/>
                  </a:lnTo>
                  <a:lnTo>
                    <a:pt x="54" y="38"/>
                  </a:lnTo>
                  <a:lnTo>
                    <a:pt x="48" y="15"/>
                  </a:lnTo>
                  <a:lnTo>
                    <a:pt x="36" y="13"/>
                  </a:lnTo>
                  <a:lnTo>
                    <a:pt x="17" y="35"/>
                  </a:lnTo>
                  <a:lnTo>
                    <a:pt x="5" y="31"/>
                  </a:lnTo>
                  <a:lnTo>
                    <a:pt x="21" y="84"/>
                  </a:lnTo>
                  <a:lnTo>
                    <a:pt x="44" y="89"/>
                  </a:lnTo>
                  <a:lnTo>
                    <a:pt x="49" y="106"/>
                  </a:lnTo>
                  <a:lnTo>
                    <a:pt x="34" y="121"/>
                  </a:lnTo>
                  <a:lnTo>
                    <a:pt x="15" y="110"/>
                  </a:lnTo>
                  <a:lnTo>
                    <a:pt x="2" y="112"/>
                  </a:lnTo>
                  <a:lnTo>
                    <a:pt x="0" y="126"/>
                  </a:lnTo>
                  <a:lnTo>
                    <a:pt x="22" y="141"/>
                  </a:lnTo>
                  <a:lnTo>
                    <a:pt x="54" y="143"/>
                  </a:lnTo>
                  <a:lnTo>
                    <a:pt x="67" y="122"/>
                  </a:lnTo>
                  <a:lnTo>
                    <a:pt x="90" y="112"/>
                  </a:lnTo>
                  <a:lnTo>
                    <a:pt x="84" y="104"/>
                  </a:lnTo>
                  <a:lnTo>
                    <a:pt x="67" y="107"/>
                  </a:lnTo>
                  <a:lnTo>
                    <a:pt x="62" y="92"/>
                  </a:lnTo>
                  <a:lnTo>
                    <a:pt x="83" y="83"/>
                  </a:lnTo>
                  <a:lnTo>
                    <a:pt x="83" y="72"/>
                  </a:lnTo>
                  <a:lnTo>
                    <a:pt x="71" y="66"/>
                  </a:lnTo>
                  <a:lnTo>
                    <a:pt x="73" y="57"/>
                  </a:lnTo>
                  <a:lnTo>
                    <a:pt x="93" y="4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2" name="Freeform 8">
              <a:extLst>
                <a:ext uri="{FF2B5EF4-FFF2-40B4-BE49-F238E27FC236}">
                  <a16:creationId xmlns:a16="http://schemas.microsoft.com/office/drawing/2014/main" id="{38764DD0-9AE3-40D7-8820-737AC390CDC2}"/>
                </a:ext>
              </a:extLst>
            </p:cNvPr>
            <p:cNvSpPr>
              <a:spLocks/>
            </p:cNvSpPr>
            <p:nvPr/>
          </p:nvSpPr>
          <p:spPr bwMode="auto">
            <a:xfrm>
              <a:off x="309" y="2096"/>
              <a:ext cx="162" cy="289"/>
            </a:xfrm>
            <a:custGeom>
              <a:avLst/>
              <a:gdLst>
                <a:gd name="T0" fmla="*/ 125 w 162"/>
                <a:gd name="T1" fmla="*/ 206 h 289"/>
                <a:gd name="T2" fmla="*/ 146 w 162"/>
                <a:gd name="T3" fmla="*/ 235 h 289"/>
                <a:gd name="T4" fmla="*/ 141 w 162"/>
                <a:gd name="T5" fmla="*/ 258 h 289"/>
                <a:gd name="T6" fmla="*/ 118 w 162"/>
                <a:gd name="T7" fmla="*/ 260 h 289"/>
                <a:gd name="T8" fmla="*/ 95 w 162"/>
                <a:gd name="T9" fmla="*/ 243 h 289"/>
                <a:gd name="T10" fmla="*/ 89 w 162"/>
                <a:gd name="T11" fmla="*/ 217 h 289"/>
                <a:gd name="T12" fmla="*/ 78 w 162"/>
                <a:gd name="T13" fmla="*/ 220 h 289"/>
                <a:gd name="T14" fmla="*/ 83 w 162"/>
                <a:gd name="T15" fmla="*/ 236 h 289"/>
                <a:gd name="T16" fmla="*/ 73 w 162"/>
                <a:gd name="T17" fmla="*/ 240 h 289"/>
                <a:gd name="T18" fmla="*/ 71 w 162"/>
                <a:gd name="T19" fmla="*/ 250 h 289"/>
                <a:gd name="T20" fmla="*/ 97 w 162"/>
                <a:gd name="T21" fmla="*/ 266 h 289"/>
                <a:gd name="T22" fmla="*/ 91 w 162"/>
                <a:gd name="T23" fmla="*/ 289 h 289"/>
                <a:gd name="T24" fmla="*/ 91 w 162"/>
                <a:gd name="T25" fmla="*/ 289 h 289"/>
                <a:gd name="T26" fmla="*/ 91 w 162"/>
                <a:gd name="T27" fmla="*/ 287 h 289"/>
                <a:gd name="T28" fmla="*/ 77 w 162"/>
                <a:gd name="T29" fmla="*/ 270 h 289"/>
                <a:gd name="T30" fmla="*/ 22 w 162"/>
                <a:gd name="T31" fmla="*/ 270 h 289"/>
                <a:gd name="T32" fmla="*/ 25 w 162"/>
                <a:gd name="T33" fmla="*/ 213 h 289"/>
                <a:gd name="T34" fmla="*/ 0 w 162"/>
                <a:gd name="T35" fmla="*/ 201 h 289"/>
                <a:gd name="T36" fmla="*/ 10 w 162"/>
                <a:gd name="T37" fmla="*/ 94 h 289"/>
                <a:gd name="T38" fmla="*/ 44 w 162"/>
                <a:gd name="T39" fmla="*/ 48 h 289"/>
                <a:gd name="T40" fmla="*/ 91 w 162"/>
                <a:gd name="T41" fmla="*/ 46 h 289"/>
                <a:gd name="T42" fmla="*/ 122 w 162"/>
                <a:gd name="T43" fmla="*/ 9 h 289"/>
                <a:gd name="T44" fmla="*/ 153 w 162"/>
                <a:gd name="T45" fmla="*/ 0 h 289"/>
                <a:gd name="T46" fmla="*/ 148 w 162"/>
                <a:gd name="T47" fmla="*/ 44 h 289"/>
                <a:gd name="T48" fmla="*/ 130 w 162"/>
                <a:gd name="T49" fmla="*/ 75 h 289"/>
                <a:gd name="T50" fmla="*/ 126 w 162"/>
                <a:gd name="T51" fmla="*/ 107 h 289"/>
                <a:gd name="T52" fmla="*/ 138 w 162"/>
                <a:gd name="T53" fmla="*/ 120 h 289"/>
                <a:gd name="T54" fmla="*/ 153 w 162"/>
                <a:gd name="T55" fmla="*/ 116 h 289"/>
                <a:gd name="T56" fmla="*/ 162 w 162"/>
                <a:gd name="T57" fmla="*/ 137 h 289"/>
                <a:gd name="T58" fmla="*/ 145 w 162"/>
                <a:gd name="T59" fmla="*/ 158 h 289"/>
                <a:gd name="T60" fmla="*/ 132 w 162"/>
                <a:gd name="T61" fmla="*/ 151 h 289"/>
                <a:gd name="T62" fmla="*/ 138 w 162"/>
                <a:gd name="T63" fmla="*/ 145 h 289"/>
                <a:gd name="T64" fmla="*/ 134 w 162"/>
                <a:gd name="T65" fmla="*/ 139 h 289"/>
                <a:gd name="T66" fmla="*/ 119 w 162"/>
                <a:gd name="T67" fmla="*/ 153 h 289"/>
                <a:gd name="T68" fmla="*/ 122 w 162"/>
                <a:gd name="T69" fmla="*/ 178 h 289"/>
                <a:gd name="T70" fmla="*/ 88 w 162"/>
                <a:gd name="T71" fmla="*/ 203 h 289"/>
                <a:gd name="T72" fmla="*/ 94 w 162"/>
                <a:gd name="T73" fmla="*/ 212 h 289"/>
                <a:gd name="T74" fmla="*/ 125 w 162"/>
                <a:gd name="T75" fmla="*/ 20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 h="289">
                  <a:moveTo>
                    <a:pt x="125" y="206"/>
                  </a:moveTo>
                  <a:lnTo>
                    <a:pt x="146" y="235"/>
                  </a:lnTo>
                  <a:lnTo>
                    <a:pt x="141" y="258"/>
                  </a:lnTo>
                  <a:lnTo>
                    <a:pt x="118" y="260"/>
                  </a:lnTo>
                  <a:lnTo>
                    <a:pt x="95" y="243"/>
                  </a:lnTo>
                  <a:lnTo>
                    <a:pt x="89" y="217"/>
                  </a:lnTo>
                  <a:lnTo>
                    <a:pt x="78" y="220"/>
                  </a:lnTo>
                  <a:lnTo>
                    <a:pt x="83" y="236"/>
                  </a:lnTo>
                  <a:lnTo>
                    <a:pt x="73" y="240"/>
                  </a:lnTo>
                  <a:lnTo>
                    <a:pt x="71" y="250"/>
                  </a:lnTo>
                  <a:lnTo>
                    <a:pt x="97" y="266"/>
                  </a:lnTo>
                  <a:lnTo>
                    <a:pt x="91" y="289"/>
                  </a:lnTo>
                  <a:lnTo>
                    <a:pt x="91" y="289"/>
                  </a:lnTo>
                  <a:lnTo>
                    <a:pt x="91" y="287"/>
                  </a:lnTo>
                  <a:lnTo>
                    <a:pt x="77" y="270"/>
                  </a:lnTo>
                  <a:lnTo>
                    <a:pt x="22" y="270"/>
                  </a:lnTo>
                  <a:lnTo>
                    <a:pt x="25" y="213"/>
                  </a:lnTo>
                  <a:lnTo>
                    <a:pt x="0" y="201"/>
                  </a:lnTo>
                  <a:lnTo>
                    <a:pt x="10" y="94"/>
                  </a:lnTo>
                  <a:lnTo>
                    <a:pt x="44" y="48"/>
                  </a:lnTo>
                  <a:lnTo>
                    <a:pt x="91" y="46"/>
                  </a:lnTo>
                  <a:lnTo>
                    <a:pt x="122" y="9"/>
                  </a:lnTo>
                  <a:lnTo>
                    <a:pt x="153" y="0"/>
                  </a:lnTo>
                  <a:lnTo>
                    <a:pt x="148" y="44"/>
                  </a:lnTo>
                  <a:lnTo>
                    <a:pt x="130" y="75"/>
                  </a:lnTo>
                  <a:lnTo>
                    <a:pt x="126" y="107"/>
                  </a:lnTo>
                  <a:lnTo>
                    <a:pt x="138" y="120"/>
                  </a:lnTo>
                  <a:lnTo>
                    <a:pt x="153" y="116"/>
                  </a:lnTo>
                  <a:lnTo>
                    <a:pt x="162" y="137"/>
                  </a:lnTo>
                  <a:lnTo>
                    <a:pt x="145" y="158"/>
                  </a:lnTo>
                  <a:lnTo>
                    <a:pt x="132" y="151"/>
                  </a:lnTo>
                  <a:lnTo>
                    <a:pt x="138" y="145"/>
                  </a:lnTo>
                  <a:lnTo>
                    <a:pt x="134" y="139"/>
                  </a:lnTo>
                  <a:lnTo>
                    <a:pt x="119" y="153"/>
                  </a:lnTo>
                  <a:lnTo>
                    <a:pt x="122" y="178"/>
                  </a:lnTo>
                  <a:lnTo>
                    <a:pt x="88" y="203"/>
                  </a:lnTo>
                  <a:lnTo>
                    <a:pt x="94" y="212"/>
                  </a:lnTo>
                  <a:lnTo>
                    <a:pt x="125" y="20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3" name="Freeform 9">
              <a:extLst>
                <a:ext uri="{FF2B5EF4-FFF2-40B4-BE49-F238E27FC236}">
                  <a16:creationId xmlns:a16="http://schemas.microsoft.com/office/drawing/2014/main" id="{D649C1DD-6860-46F4-B1FA-6CE3523F39AE}"/>
                </a:ext>
              </a:extLst>
            </p:cNvPr>
            <p:cNvSpPr>
              <a:spLocks/>
            </p:cNvSpPr>
            <p:nvPr/>
          </p:nvSpPr>
          <p:spPr bwMode="auto">
            <a:xfrm>
              <a:off x="1434" y="2961"/>
              <a:ext cx="249" cy="247"/>
            </a:xfrm>
            <a:custGeom>
              <a:avLst/>
              <a:gdLst>
                <a:gd name="T0" fmla="*/ 177 w 249"/>
                <a:gd name="T1" fmla="*/ 133 h 247"/>
                <a:gd name="T2" fmla="*/ 181 w 249"/>
                <a:gd name="T3" fmla="*/ 170 h 247"/>
                <a:gd name="T4" fmla="*/ 159 w 249"/>
                <a:gd name="T5" fmla="*/ 217 h 247"/>
                <a:gd name="T6" fmla="*/ 138 w 249"/>
                <a:gd name="T7" fmla="*/ 247 h 247"/>
                <a:gd name="T8" fmla="*/ 126 w 249"/>
                <a:gd name="T9" fmla="*/ 238 h 247"/>
                <a:gd name="T10" fmla="*/ 126 w 249"/>
                <a:gd name="T11" fmla="*/ 222 h 247"/>
                <a:gd name="T12" fmla="*/ 123 w 249"/>
                <a:gd name="T13" fmla="*/ 183 h 247"/>
                <a:gd name="T14" fmla="*/ 119 w 249"/>
                <a:gd name="T15" fmla="*/ 136 h 247"/>
                <a:gd name="T16" fmla="*/ 63 w 249"/>
                <a:gd name="T17" fmla="*/ 69 h 247"/>
                <a:gd name="T18" fmla="*/ 0 w 249"/>
                <a:gd name="T19" fmla="*/ 0 h 247"/>
                <a:gd name="T20" fmla="*/ 35 w 249"/>
                <a:gd name="T21" fmla="*/ 2 h 247"/>
                <a:gd name="T22" fmla="*/ 61 w 249"/>
                <a:gd name="T23" fmla="*/ 4 h 247"/>
                <a:gd name="T24" fmla="*/ 133 w 249"/>
                <a:gd name="T25" fmla="*/ 29 h 247"/>
                <a:gd name="T26" fmla="*/ 157 w 249"/>
                <a:gd name="T27" fmla="*/ 38 h 247"/>
                <a:gd name="T28" fmla="*/ 249 w 249"/>
                <a:gd name="T29" fmla="*/ 137 h 247"/>
                <a:gd name="T30" fmla="*/ 177 w 249"/>
                <a:gd name="T31" fmla="*/ 13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9" h="247">
                  <a:moveTo>
                    <a:pt x="177" y="133"/>
                  </a:moveTo>
                  <a:lnTo>
                    <a:pt x="181" y="170"/>
                  </a:lnTo>
                  <a:lnTo>
                    <a:pt x="159" y="217"/>
                  </a:lnTo>
                  <a:lnTo>
                    <a:pt x="138" y="247"/>
                  </a:lnTo>
                  <a:lnTo>
                    <a:pt x="126" y="238"/>
                  </a:lnTo>
                  <a:lnTo>
                    <a:pt x="126" y="222"/>
                  </a:lnTo>
                  <a:lnTo>
                    <a:pt x="123" y="183"/>
                  </a:lnTo>
                  <a:lnTo>
                    <a:pt x="119" y="136"/>
                  </a:lnTo>
                  <a:lnTo>
                    <a:pt x="63" y="69"/>
                  </a:lnTo>
                  <a:lnTo>
                    <a:pt x="0" y="0"/>
                  </a:lnTo>
                  <a:lnTo>
                    <a:pt x="35" y="2"/>
                  </a:lnTo>
                  <a:lnTo>
                    <a:pt x="61" y="4"/>
                  </a:lnTo>
                  <a:lnTo>
                    <a:pt x="133" y="29"/>
                  </a:lnTo>
                  <a:lnTo>
                    <a:pt x="157" y="38"/>
                  </a:lnTo>
                  <a:lnTo>
                    <a:pt x="249" y="137"/>
                  </a:lnTo>
                  <a:lnTo>
                    <a:pt x="177" y="13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4" name="Freeform 10">
              <a:extLst>
                <a:ext uri="{FF2B5EF4-FFF2-40B4-BE49-F238E27FC236}">
                  <a16:creationId xmlns:a16="http://schemas.microsoft.com/office/drawing/2014/main" id="{7C65B7AB-7568-4137-BE9C-D10F890160B5}"/>
                </a:ext>
              </a:extLst>
            </p:cNvPr>
            <p:cNvSpPr>
              <a:spLocks/>
            </p:cNvSpPr>
            <p:nvPr/>
          </p:nvSpPr>
          <p:spPr bwMode="auto">
            <a:xfrm>
              <a:off x="-750" y="2126"/>
              <a:ext cx="293" cy="317"/>
            </a:xfrm>
            <a:custGeom>
              <a:avLst/>
              <a:gdLst>
                <a:gd name="T0" fmla="*/ 273 w 293"/>
                <a:gd name="T1" fmla="*/ 130 h 317"/>
                <a:gd name="T2" fmla="*/ 293 w 293"/>
                <a:gd name="T3" fmla="*/ 142 h 317"/>
                <a:gd name="T4" fmla="*/ 274 w 293"/>
                <a:gd name="T5" fmla="*/ 248 h 317"/>
                <a:gd name="T6" fmla="*/ 224 w 293"/>
                <a:gd name="T7" fmla="*/ 305 h 317"/>
                <a:gd name="T8" fmla="*/ 50 w 293"/>
                <a:gd name="T9" fmla="*/ 317 h 317"/>
                <a:gd name="T10" fmla="*/ 1 w 293"/>
                <a:gd name="T11" fmla="*/ 283 h 317"/>
                <a:gd name="T12" fmla="*/ 0 w 293"/>
                <a:gd name="T13" fmla="*/ 233 h 317"/>
                <a:gd name="T14" fmla="*/ 79 w 293"/>
                <a:gd name="T15" fmla="*/ 189 h 317"/>
                <a:gd name="T16" fmla="*/ 127 w 293"/>
                <a:gd name="T17" fmla="*/ 166 h 317"/>
                <a:gd name="T18" fmla="*/ 84 w 293"/>
                <a:gd name="T19" fmla="*/ 148 h 317"/>
                <a:gd name="T20" fmla="*/ 65 w 293"/>
                <a:gd name="T21" fmla="*/ 111 h 317"/>
                <a:gd name="T22" fmla="*/ 93 w 293"/>
                <a:gd name="T23" fmla="*/ 99 h 317"/>
                <a:gd name="T24" fmla="*/ 109 w 293"/>
                <a:gd name="T25" fmla="*/ 96 h 317"/>
                <a:gd name="T26" fmla="*/ 91 w 293"/>
                <a:gd name="T27" fmla="*/ 79 h 317"/>
                <a:gd name="T28" fmla="*/ 116 w 293"/>
                <a:gd name="T29" fmla="*/ 45 h 317"/>
                <a:gd name="T30" fmla="*/ 178 w 293"/>
                <a:gd name="T31" fmla="*/ 75 h 317"/>
                <a:gd name="T32" fmla="*/ 212 w 293"/>
                <a:gd name="T33" fmla="*/ 51 h 317"/>
                <a:gd name="T34" fmla="*/ 184 w 293"/>
                <a:gd name="T35" fmla="*/ 42 h 317"/>
                <a:gd name="T36" fmla="*/ 187 w 293"/>
                <a:gd name="T37" fmla="*/ 24 h 317"/>
                <a:gd name="T38" fmla="*/ 247 w 293"/>
                <a:gd name="T39" fmla="*/ 0 h 317"/>
                <a:gd name="T40" fmla="*/ 285 w 293"/>
                <a:gd name="T41" fmla="*/ 2 h 317"/>
                <a:gd name="T42" fmla="*/ 293 w 293"/>
                <a:gd name="T43" fmla="*/ 22 h 317"/>
                <a:gd name="T44" fmla="*/ 207 w 293"/>
                <a:gd name="T45" fmla="*/ 67 h 317"/>
                <a:gd name="T46" fmla="*/ 225 w 293"/>
                <a:gd name="T47" fmla="*/ 113 h 317"/>
                <a:gd name="T48" fmla="*/ 250 w 293"/>
                <a:gd name="T49" fmla="*/ 109 h 317"/>
                <a:gd name="T50" fmla="*/ 250 w 293"/>
                <a:gd name="T51" fmla="*/ 93 h 317"/>
                <a:gd name="T52" fmla="*/ 261 w 293"/>
                <a:gd name="T53" fmla="*/ 93 h 317"/>
                <a:gd name="T54" fmla="*/ 273 w 293"/>
                <a:gd name="T55" fmla="*/ 13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3" h="317">
                  <a:moveTo>
                    <a:pt x="273" y="130"/>
                  </a:moveTo>
                  <a:lnTo>
                    <a:pt x="293" y="142"/>
                  </a:lnTo>
                  <a:lnTo>
                    <a:pt x="274" y="248"/>
                  </a:lnTo>
                  <a:lnTo>
                    <a:pt x="224" y="305"/>
                  </a:lnTo>
                  <a:lnTo>
                    <a:pt x="50" y="317"/>
                  </a:lnTo>
                  <a:lnTo>
                    <a:pt x="1" y="283"/>
                  </a:lnTo>
                  <a:lnTo>
                    <a:pt x="0" y="233"/>
                  </a:lnTo>
                  <a:lnTo>
                    <a:pt x="79" y="189"/>
                  </a:lnTo>
                  <a:lnTo>
                    <a:pt x="127" y="166"/>
                  </a:lnTo>
                  <a:lnTo>
                    <a:pt x="84" y="148"/>
                  </a:lnTo>
                  <a:lnTo>
                    <a:pt x="65" y="111"/>
                  </a:lnTo>
                  <a:lnTo>
                    <a:pt x="93" y="99"/>
                  </a:lnTo>
                  <a:lnTo>
                    <a:pt x="109" y="96"/>
                  </a:lnTo>
                  <a:lnTo>
                    <a:pt x="91" y="79"/>
                  </a:lnTo>
                  <a:lnTo>
                    <a:pt x="116" y="45"/>
                  </a:lnTo>
                  <a:lnTo>
                    <a:pt x="178" y="75"/>
                  </a:lnTo>
                  <a:lnTo>
                    <a:pt x="212" y="51"/>
                  </a:lnTo>
                  <a:lnTo>
                    <a:pt x="184" y="42"/>
                  </a:lnTo>
                  <a:lnTo>
                    <a:pt x="187" y="24"/>
                  </a:lnTo>
                  <a:lnTo>
                    <a:pt x="247" y="0"/>
                  </a:lnTo>
                  <a:lnTo>
                    <a:pt x="285" y="2"/>
                  </a:lnTo>
                  <a:lnTo>
                    <a:pt x="293" y="22"/>
                  </a:lnTo>
                  <a:lnTo>
                    <a:pt x="207" y="67"/>
                  </a:lnTo>
                  <a:lnTo>
                    <a:pt x="225" y="113"/>
                  </a:lnTo>
                  <a:lnTo>
                    <a:pt x="250" y="109"/>
                  </a:lnTo>
                  <a:lnTo>
                    <a:pt x="250" y="93"/>
                  </a:lnTo>
                  <a:lnTo>
                    <a:pt x="261" y="93"/>
                  </a:lnTo>
                  <a:lnTo>
                    <a:pt x="273" y="13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5" name="Freeform 11">
              <a:extLst>
                <a:ext uri="{FF2B5EF4-FFF2-40B4-BE49-F238E27FC236}">
                  <a16:creationId xmlns:a16="http://schemas.microsoft.com/office/drawing/2014/main" id="{DB071100-15AB-4043-BFE0-477D3A1F3660}"/>
                </a:ext>
              </a:extLst>
            </p:cNvPr>
            <p:cNvSpPr>
              <a:spLocks/>
            </p:cNvSpPr>
            <p:nvPr/>
          </p:nvSpPr>
          <p:spPr bwMode="auto">
            <a:xfrm>
              <a:off x="-549" y="1869"/>
              <a:ext cx="502" cy="811"/>
            </a:xfrm>
            <a:custGeom>
              <a:avLst/>
              <a:gdLst>
                <a:gd name="T0" fmla="*/ 493 w 502"/>
                <a:gd name="T1" fmla="*/ 684 h 811"/>
                <a:gd name="T2" fmla="*/ 409 w 502"/>
                <a:gd name="T3" fmla="*/ 749 h 811"/>
                <a:gd name="T4" fmla="*/ 449 w 502"/>
                <a:gd name="T5" fmla="*/ 795 h 811"/>
                <a:gd name="T6" fmla="*/ 203 w 502"/>
                <a:gd name="T7" fmla="*/ 785 h 811"/>
                <a:gd name="T8" fmla="*/ 148 w 502"/>
                <a:gd name="T9" fmla="*/ 765 h 811"/>
                <a:gd name="T10" fmla="*/ 100 w 502"/>
                <a:gd name="T11" fmla="*/ 774 h 811"/>
                <a:gd name="T12" fmla="*/ 34 w 502"/>
                <a:gd name="T13" fmla="*/ 794 h 811"/>
                <a:gd name="T14" fmla="*/ 125 w 502"/>
                <a:gd name="T15" fmla="*/ 704 h 811"/>
                <a:gd name="T16" fmla="*/ 240 w 502"/>
                <a:gd name="T17" fmla="*/ 677 h 811"/>
                <a:gd name="T18" fmla="*/ 127 w 502"/>
                <a:gd name="T19" fmla="*/ 650 h 811"/>
                <a:gd name="T20" fmla="*/ 86 w 502"/>
                <a:gd name="T21" fmla="*/ 618 h 811"/>
                <a:gd name="T22" fmla="*/ 173 w 502"/>
                <a:gd name="T23" fmla="*/ 542 h 811"/>
                <a:gd name="T24" fmla="*/ 166 w 502"/>
                <a:gd name="T25" fmla="*/ 521 h 811"/>
                <a:gd name="T26" fmla="*/ 176 w 502"/>
                <a:gd name="T27" fmla="*/ 486 h 811"/>
                <a:gd name="T28" fmla="*/ 253 w 502"/>
                <a:gd name="T29" fmla="*/ 519 h 811"/>
                <a:gd name="T30" fmla="*/ 256 w 502"/>
                <a:gd name="T31" fmla="*/ 439 h 811"/>
                <a:gd name="T32" fmla="*/ 285 w 502"/>
                <a:gd name="T33" fmla="*/ 364 h 811"/>
                <a:gd name="T34" fmla="*/ 207 w 502"/>
                <a:gd name="T35" fmla="*/ 366 h 811"/>
                <a:gd name="T36" fmla="*/ 180 w 502"/>
                <a:gd name="T37" fmla="*/ 334 h 811"/>
                <a:gd name="T38" fmla="*/ 217 w 502"/>
                <a:gd name="T39" fmla="*/ 254 h 811"/>
                <a:gd name="T40" fmla="*/ 155 w 502"/>
                <a:gd name="T41" fmla="*/ 286 h 811"/>
                <a:gd name="T42" fmla="*/ 153 w 502"/>
                <a:gd name="T43" fmla="*/ 253 h 811"/>
                <a:gd name="T44" fmla="*/ 236 w 502"/>
                <a:gd name="T45" fmla="*/ 171 h 811"/>
                <a:gd name="T46" fmla="*/ 169 w 502"/>
                <a:gd name="T47" fmla="*/ 184 h 811"/>
                <a:gd name="T48" fmla="*/ 217 w 502"/>
                <a:gd name="T49" fmla="*/ 126 h 811"/>
                <a:gd name="T50" fmla="*/ 207 w 502"/>
                <a:gd name="T51" fmla="*/ 68 h 811"/>
                <a:gd name="T52" fmla="*/ 233 w 502"/>
                <a:gd name="T53" fmla="*/ 93 h 811"/>
                <a:gd name="T54" fmla="*/ 297 w 502"/>
                <a:gd name="T55" fmla="*/ 0 h 811"/>
                <a:gd name="T56" fmla="*/ 386 w 502"/>
                <a:gd name="T57" fmla="*/ 46 h 811"/>
                <a:gd name="T58" fmla="*/ 313 w 502"/>
                <a:gd name="T59" fmla="*/ 110 h 811"/>
                <a:gd name="T60" fmla="*/ 421 w 502"/>
                <a:gd name="T61" fmla="*/ 130 h 811"/>
                <a:gd name="T62" fmla="*/ 337 w 502"/>
                <a:gd name="T63" fmla="*/ 252 h 811"/>
                <a:gd name="T64" fmla="*/ 324 w 502"/>
                <a:gd name="T65" fmla="*/ 276 h 811"/>
                <a:gd name="T66" fmla="*/ 377 w 502"/>
                <a:gd name="T67" fmla="*/ 313 h 811"/>
                <a:gd name="T68" fmla="*/ 423 w 502"/>
                <a:gd name="T69" fmla="*/ 473 h 811"/>
                <a:gd name="T70" fmla="*/ 413 w 502"/>
                <a:gd name="T71" fmla="*/ 608 h 811"/>
                <a:gd name="T72" fmla="*/ 444 w 502"/>
                <a:gd name="T73" fmla="*/ 611 h 811"/>
                <a:gd name="T74" fmla="*/ 502 w 502"/>
                <a:gd name="T75" fmla="*/ 647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2" h="811">
                  <a:moveTo>
                    <a:pt x="502" y="647"/>
                  </a:moveTo>
                  <a:lnTo>
                    <a:pt x="493" y="684"/>
                  </a:lnTo>
                  <a:lnTo>
                    <a:pt x="474" y="714"/>
                  </a:lnTo>
                  <a:lnTo>
                    <a:pt x="409" y="749"/>
                  </a:lnTo>
                  <a:lnTo>
                    <a:pt x="457" y="774"/>
                  </a:lnTo>
                  <a:lnTo>
                    <a:pt x="449" y="795"/>
                  </a:lnTo>
                  <a:lnTo>
                    <a:pt x="375" y="811"/>
                  </a:lnTo>
                  <a:lnTo>
                    <a:pt x="203" y="785"/>
                  </a:lnTo>
                  <a:lnTo>
                    <a:pt x="189" y="766"/>
                  </a:lnTo>
                  <a:lnTo>
                    <a:pt x="148" y="765"/>
                  </a:lnTo>
                  <a:lnTo>
                    <a:pt x="127" y="796"/>
                  </a:lnTo>
                  <a:lnTo>
                    <a:pt x="100" y="774"/>
                  </a:lnTo>
                  <a:lnTo>
                    <a:pt x="60" y="778"/>
                  </a:lnTo>
                  <a:lnTo>
                    <a:pt x="34" y="794"/>
                  </a:lnTo>
                  <a:lnTo>
                    <a:pt x="0" y="771"/>
                  </a:lnTo>
                  <a:lnTo>
                    <a:pt x="125" y="704"/>
                  </a:lnTo>
                  <a:lnTo>
                    <a:pt x="189" y="720"/>
                  </a:lnTo>
                  <a:lnTo>
                    <a:pt x="240" y="677"/>
                  </a:lnTo>
                  <a:lnTo>
                    <a:pt x="180" y="694"/>
                  </a:lnTo>
                  <a:lnTo>
                    <a:pt x="127" y="650"/>
                  </a:lnTo>
                  <a:lnTo>
                    <a:pt x="90" y="647"/>
                  </a:lnTo>
                  <a:lnTo>
                    <a:pt x="86" y="618"/>
                  </a:lnTo>
                  <a:lnTo>
                    <a:pt x="160" y="595"/>
                  </a:lnTo>
                  <a:lnTo>
                    <a:pt x="173" y="542"/>
                  </a:lnTo>
                  <a:lnTo>
                    <a:pt x="136" y="542"/>
                  </a:lnTo>
                  <a:lnTo>
                    <a:pt x="166" y="521"/>
                  </a:lnTo>
                  <a:lnTo>
                    <a:pt x="159" y="494"/>
                  </a:lnTo>
                  <a:lnTo>
                    <a:pt x="176" y="486"/>
                  </a:lnTo>
                  <a:lnTo>
                    <a:pt x="190" y="510"/>
                  </a:lnTo>
                  <a:lnTo>
                    <a:pt x="253" y="519"/>
                  </a:lnTo>
                  <a:lnTo>
                    <a:pt x="281" y="441"/>
                  </a:lnTo>
                  <a:lnTo>
                    <a:pt x="256" y="439"/>
                  </a:lnTo>
                  <a:lnTo>
                    <a:pt x="250" y="405"/>
                  </a:lnTo>
                  <a:lnTo>
                    <a:pt x="285" y="364"/>
                  </a:lnTo>
                  <a:lnTo>
                    <a:pt x="266" y="357"/>
                  </a:lnTo>
                  <a:lnTo>
                    <a:pt x="207" y="366"/>
                  </a:lnTo>
                  <a:lnTo>
                    <a:pt x="181" y="350"/>
                  </a:lnTo>
                  <a:lnTo>
                    <a:pt x="180" y="334"/>
                  </a:lnTo>
                  <a:lnTo>
                    <a:pt x="223" y="292"/>
                  </a:lnTo>
                  <a:lnTo>
                    <a:pt x="217" y="254"/>
                  </a:lnTo>
                  <a:lnTo>
                    <a:pt x="169" y="296"/>
                  </a:lnTo>
                  <a:lnTo>
                    <a:pt x="155" y="286"/>
                  </a:lnTo>
                  <a:lnTo>
                    <a:pt x="186" y="231"/>
                  </a:lnTo>
                  <a:lnTo>
                    <a:pt x="153" y="253"/>
                  </a:lnTo>
                  <a:lnTo>
                    <a:pt x="135" y="233"/>
                  </a:lnTo>
                  <a:lnTo>
                    <a:pt x="236" y="171"/>
                  </a:lnTo>
                  <a:lnTo>
                    <a:pt x="180" y="190"/>
                  </a:lnTo>
                  <a:lnTo>
                    <a:pt x="169" y="184"/>
                  </a:lnTo>
                  <a:lnTo>
                    <a:pt x="171" y="162"/>
                  </a:lnTo>
                  <a:lnTo>
                    <a:pt x="217" y="126"/>
                  </a:lnTo>
                  <a:lnTo>
                    <a:pt x="177" y="86"/>
                  </a:lnTo>
                  <a:lnTo>
                    <a:pt x="207" y="68"/>
                  </a:lnTo>
                  <a:lnTo>
                    <a:pt x="220" y="105"/>
                  </a:lnTo>
                  <a:lnTo>
                    <a:pt x="233" y="93"/>
                  </a:lnTo>
                  <a:lnTo>
                    <a:pt x="236" y="64"/>
                  </a:lnTo>
                  <a:lnTo>
                    <a:pt x="297" y="0"/>
                  </a:lnTo>
                  <a:lnTo>
                    <a:pt x="393" y="25"/>
                  </a:lnTo>
                  <a:lnTo>
                    <a:pt x="386" y="46"/>
                  </a:lnTo>
                  <a:lnTo>
                    <a:pt x="310" y="93"/>
                  </a:lnTo>
                  <a:lnTo>
                    <a:pt x="313" y="110"/>
                  </a:lnTo>
                  <a:lnTo>
                    <a:pt x="356" y="108"/>
                  </a:lnTo>
                  <a:lnTo>
                    <a:pt x="421" y="130"/>
                  </a:lnTo>
                  <a:lnTo>
                    <a:pt x="428" y="153"/>
                  </a:lnTo>
                  <a:lnTo>
                    <a:pt x="337" y="252"/>
                  </a:lnTo>
                  <a:lnTo>
                    <a:pt x="302" y="259"/>
                  </a:lnTo>
                  <a:lnTo>
                    <a:pt x="324" y="276"/>
                  </a:lnTo>
                  <a:lnTo>
                    <a:pt x="343" y="269"/>
                  </a:lnTo>
                  <a:lnTo>
                    <a:pt x="377" y="313"/>
                  </a:lnTo>
                  <a:lnTo>
                    <a:pt x="387" y="425"/>
                  </a:lnTo>
                  <a:lnTo>
                    <a:pt x="423" y="473"/>
                  </a:lnTo>
                  <a:lnTo>
                    <a:pt x="434" y="585"/>
                  </a:lnTo>
                  <a:lnTo>
                    <a:pt x="413" y="608"/>
                  </a:lnTo>
                  <a:lnTo>
                    <a:pt x="421" y="625"/>
                  </a:lnTo>
                  <a:lnTo>
                    <a:pt x="444" y="611"/>
                  </a:lnTo>
                  <a:lnTo>
                    <a:pt x="483" y="620"/>
                  </a:lnTo>
                  <a:lnTo>
                    <a:pt x="502" y="64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6" name="Freeform 12">
              <a:extLst>
                <a:ext uri="{FF2B5EF4-FFF2-40B4-BE49-F238E27FC236}">
                  <a16:creationId xmlns:a16="http://schemas.microsoft.com/office/drawing/2014/main" id="{442DCB86-2AE0-4396-9578-C28C459308D0}"/>
                </a:ext>
              </a:extLst>
            </p:cNvPr>
            <p:cNvSpPr>
              <a:spLocks/>
            </p:cNvSpPr>
            <p:nvPr/>
          </p:nvSpPr>
          <p:spPr bwMode="auto">
            <a:xfrm>
              <a:off x="-378" y="1854"/>
              <a:ext cx="72" cy="60"/>
            </a:xfrm>
            <a:custGeom>
              <a:avLst/>
              <a:gdLst>
                <a:gd name="T0" fmla="*/ 72 w 72"/>
                <a:gd name="T1" fmla="*/ 0 h 60"/>
                <a:gd name="T2" fmla="*/ 61 w 72"/>
                <a:gd name="T3" fmla="*/ 28 h 60"/>
                <a:gd name="T4" fmla="*/ 17 w 72"/>
                <a:gd name="T5" fmla="*/ 60 h 60"/>
                <a:gd name="T6" fmla="*/ 0 w 72"/>
                <a:gd name="T7" fmla="*/ 54 h 60"/>
                <a:gd name="T8" fmla="*/ 17 w 72"/>
                <a:gd name="T9" fmla="*/ 18 h 60"/>
                <a:gd name="T10" fmla="*/ 72 w 72"/>
                <a:gd name="T11" fmla="*/ 0 h 60"/>
              </a:gdLst>
              <a:ahLst/>
              <a:cxnLst>
                <a:cxn ang="0">
                  <a:pos x="T0" y="T1"/>
                </a:cxn>
                <a:cxn ang="0">
                  <a:pos x="T2" y="T3"/>
                </a:cxn>
                <a:cxn ang="0">
                  <a:pos x="T4" y="T5"/>
                </a:cxn>
                <a:cxn ang="0">
                  <a:pos x="T6" y="T7"/>
                </a:cxn>
                <a:cxn ang="0">
                  <a:pos x="T8" y="T9"/>
                </a:cxn>
                <a:cxn ang="0">
                  <a:pos x="T10" y="T11"/>
                </a:cxn>
              </a:cxnLst>
              <a:rect l="0" t="0" r="r" b="b"/>
              <a:pathLst>
                <a:path w="72" h="60">
                  <a:moveTo>
                    <a:pt x="72" y="0"/>
                  </a:moveTo>
                  <a:lnTo>
                    <a:pt x="61" y="28"/>
                  </a:lnTo>
                  <a:lnTo>
                    <a:pt x="17" y="60"/>
                  </a:lnTo>
                  <a:lnTo>
                    <a:pt x="0" y="54"/>
                  </a:lnTo>
                  <a:lnTo>
                    <a:pt x="17" y="18"/>
                  </a:lnTo>
                  <a:lnTo>
                    <a:pt x="72"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7" name="Freeform 13">
              <a:extLst>
                <a:ext uri="{FF2B5EF4-FFF2-40B4-BE49-F238E27FC236}">
                  <a16:creationId xmlns:a16="http://schemas.microsoft.com/office/drawing/2014/main" id="{8CF83486-12F6-4D77-9E9A-F62A75917F03}"/>
                </a:ext>
              </a:extLst>
            </p:cNvPr>
            <p:cNvSpPr>
              <a:spLocks/>
            </p:cNvSpPr>
            <p:nvPr/>
          </p:nvSpPr>
          <p:spPr bwMode="auto">
            <a:xfrm>
              <a:off x="-429" y="1910"/>
              <a:ext cx="45" cy="67"/>
            </a:xfrm>
            <a:custGeom>
              <a:avLst/>
              <a:gdLst>
                <a:gd name="T0" fmla="*/ 45 w 45"/>
                <a:gd name="T1" fmla="*/ 9 h 67"/>
                <a:gd name="T2" fmla="*/ 18 w 45"/>
                <a:gd name="T3" fmla="*/ 67 h 67"/>
                <a:gd name="T4" fmla="*/ 0 w 45"/>
                <a:gd name="T5" fmla="*/ 67 h 67"/>
                <a:gd name="T6" fmla="*/ 27 w 45"/>
                <a:gd name="T7" fmla="*/ 0 h 67"/>
                <a:gd name="T8" fmla="*/ 45 w 45"/>
                <a:gd name="T9" fmla="*/ 9 h 67"/>
              </a:gdLst>
              <a:ahLst/>
              <a:cxnLst>
                <a:cxn ang="0">
                  <a:pos x="T0" y="T1"/>
                </a:cxn>
                <a:cxn ang="0">
                  <a:pos x="T2" y="T3"/>
                </a:cxn>
                <a:cxn ang="0">
                  <a:pos x="T4" y="T5"/>
                </a:cxn>
                <a:cxn ang="0">
                  <a:pos x="T6" y="T7"/>
                </a:cxn>
                <a:cxn ang="0">
                  <a:pos x="T8" y="T9"/>
                </a:cxn>
              </a:cxnLst>
              <a:rect l="0" t="0" r="r" b="b"/>
              <a:pathLst>
                <a:path w="45" h="67">
                  <a:moveTo>
                    <a:pt x="45" y="9"/>
                  </a:moveTo>
                  <a:lnTo>
                    <a:pt x="18" y="67"/>
                  </a:lnTo>
                  <a:lnTo>
                    <a:pt x="0" y="67"/>
                  </a:lnTo>
                  <a:lnTo>
                    <a:pt x="27" y="0"/>
                  </a:lnTo>
                  <a:lnTo>
                    <a:pt x="45" y="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8" name="Freeform 14">
              <a:extLst>
                <a:ext uri="{FF2B5EF4-FFF2-40B4-BE49-F238E27FC236}">
                  <a16:creationId xmlns:a16="http://schemas.microsoft.com/office/drawing/2014/main" id="{80641604-07C3-45C2-86F3-B76DA04F56A5}"/>
                </a:ext>
              </a:extLst>
            </p:cNvPr>
            <p:cNvSpPr>
              <a:spLocks/>
            </p:cNvSpPr>
            <p:nvPr/>
          </p:nvSpPr>
          <p:spPr bwMode="auto">
            <a:xfrm>
              <a:off x="-543" y="2148"/>
              <a:ext cx="146" cy="120"/>
            </a:xfrm>
            <a:custGeom>
              <a:avLst/>
              <a:gdLst>
                <a:gd name="T0" fmla="*/ 146 w 146"/>
                <a:gd name="T1" fmla="*/ 99 h 120"/>
                <a:gd name="T2" fmla="*/ 86 w 146"/>
                <a:gd name="T3" fmla="*/ 120 h 120"/>
                <a:gd name="T4" fmla="*/ 66 w 146"/>
                <a:gd name="T5" fmla="*/ 108 h 120"/>
                <a:gd name="T6" fmla="*/ 54 w 146"/>
                <a:gd name="T7" fmla="*/ 71 h 120"/>
                <a:gd name="T8" fmla="*/ 43 w 146"/>
                <a:gd name="T9" fmla="*/ 71 h 120"/>
                <a:gd name="T10" fmla="*/ 43 w 146"/>
                <a:gd name="T11" fmla="*/ 87 h 120"/>
                <a:gd name="T12" fmla="*/ 18 w 146"/>
                <a:gd name="T13" fmla="*/ 91 h 120"/>
                <a:gd name="T14" fmla="*/ 0 w 146"/>
                <a:gd name="T15" fmla="*/ 45 h 120"/>
                <a:gd name="T16" fmla="*/ 86 w 146"/>
                <a:gd name="T17" fmla="*/ 0 h 120"/>
                <a:gd name="T18" fmla="*/ 126 w 146"/>
                <a:gd name="T19" fmla="*/ 6 h 120"/>
                <a:gd name="T20" fmla="*/ 146 w 146"/>
                <a:gd name="T21" fmla="*/ 9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20">
                  <a:moveTo>
                    <a:pt x="146" y="99"/>
                  </a:moveTo>
                  <a:lnTo>
                    <a:pt x="86" y="120"/>
                  </a:lnTo>
                  <a:lnTo>
                    <a:pt x="66" y="108"/>
                  </a:lnTo>
                  <a:lnTo>
                    <a:pt x="54" y="71"/>
                  </a:lnTo>
                  <a:lnTo>
                    <a:pt x="43" y="71"/>
                  </a:lnTo>
                  <a:lnTo>
                    <a:pt x="43" y="87"/>
                  </a:lnTo>
                  <a:lnTo>
                    <a:pt x="18" y="91"/>
                  </a:lnTo>
                  <a:lnTo>
                    <a:pt x="0" y="45"/>
                  </a:lnTo>
                  <a:lnTo>
                    <a:pt x="86" y="0"/>
                  </a:lnTo>
                  <a:lnTo>
                    <a:pt x="126" y="6"/>
                  </a:lnTo>
                  <a:lnTo>
                    <a:pt x="146" y="9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9" name="Line 15">
              <a:extLst>
                <a:ext uri="{FF2B5EF4-FFF2-40B4-BE49-F238E27FC236}">
                  <a16:creationId xmlns:a16="http://schemas.microsoft.com/office/drawing/2014/main" id="{10755F8B-CE65-477E-8888-ECF5C03A3C84}"/>
                </a:ext>
              </a:extLst>
            </p:cNvPr>
            <p:cNvSpPr>
              <a:spLocks noChangeShapeType="1"/>
            </p:cNvSpPr>
            <p:nvPr/>
          </p:nvSpPr>
          <p:spPr bwMode="auto">
            <a:xfrm>
              <a:off x="561" y="28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0" name="Line 16">
              <a:extLst>
                <a:ext uri="{FF2B5EF4-FFF2-40B4-BE49-F238E27FC236}">
                  <a16:creationId xmlns:a16="http://schemas.microsoft.com/office/drawing/2014/main" id="{CDD9945F-4F55-40E6-9B21-ED78F97DF625}"/>
                </a:ext>
              </a:extLst>
            </p:cNvPr>
            <p:cNvSpPr>
              <a:spLocks noChangeShapeType="1"/>
            </p:cNvSpPr>
            <p:nvPr/>
          </p:nvSpPr>
          <p:spPr bwMode="auto">
            <a:xfrm>
              <a:off x="561" y="2868"/>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1" name="Freeform 17">
              <a:extLst>
                <a:ext uri="{FF2B5EF4-FFF2-40B4-BE49-F238E27FC236}">
                  <a16:creationId xmlns:a16="http://schemas.microsoft.com/office/drawing/2014/main" id="{7A644EE4-1E94-4518-A182-75804EAB6B6C}"/>
                </a:ext>
              </a:extLst>
            </p:cNvPr>
            <p:cNvSpPr>
              <a:spLocks/>
            </p:cNvSpPr>
            <p:nvPr/>
          </p:nvSpPr>
          <p:spPr bwMode="auto">
            <a:xfrm>
              <a:off x="-1046" y="3183"/>
              <a:ext cx="907" cy="779"/>
            </a:xfrm>
            <a:custGeom>
              <a:avLst/>
              <a:gdLst>
                <a:gd name="T0" fmla="*/ 889 w 907"/>
                <a:gd name="T1" fmla="*/ 356 h 779"/>
                <a:gd name="T2" fmla="*/ 889 w 907"/>
                <a:gd name="T3" fmla="*/ 384 h 779"/>
                <a:gd name="T4" fmla="*/ 811 w 907"/>
                <a:gd name="T5" fmla="*/ 408 h 779"/>
                <a:gd name="T6" fmla="*/ 794 w 907"/>
                <a:gd name="T7" fmla="*/ 424 h 779"/>
                <a:gd name="T8" fmla="*/ 709 w 907"/>
                <a:gd name="T9" fmla="*/ 430 h 779"/>
                <a:gd name="T10" fmla="*/ 685 w 907"/>
                <a:gd name="T11" fmla="*/ 448 h 779"/>
                <a:gd name="T12" fmla="*/ 693 w 907"/>
                <a:gd name="T13" fmla="*/ 459 h 779"/>
                <a:gd name="T14" fmla="*/ 670 w 907"/>
                <a:gd name="T15" fmla="*/ 469 h 779"/>
                <a:gd name="T16" fmla="*/ 577 w 907"/>
                <a:gd name="T17" fmla="*/ 558 h 779"/>
                <a:gd name="T18" fmla="*/ 583 w 907"/>
                <a:gd name="T19" fmla="*/ 611 h 779"/>
                <a:gd name="T20" fmla="*/ 604 w 907"/>
                <a:gd name="T21" fmla="*/ 633 h 779"/>
                <a:gd name="T22" fmla="*/ 550 w 907"/>
                <a:gd name="T23" fmla="*/ 656 h 779"/>
                <a:gd name="T24" fmla="*/ 503 w 907"/>
                <a:gd name="T25" fmla="*/ 710 h 779"/>
                <a:gd name="T26" fmla="*/ 510 w 907"/>
                <a:gd name="T27" fmla="*/ 726 h 779"/>
                <a:gd name="T28" fmla="*/ 466 w 907"/>
                <a:gd name="T29" fmla="*/ 718 h 779"/>
                <a:gd name="T30" fmla="*/ 429 w 907"/>
                <a:gd name="T31" fmla="*/ 730 h 779"/>
                <a:gd name="T32" fmla="*/ 375 w 907"/>
                <a:gd name="T33" fmla="*/ 779 h 779"/>
                <a:gd name="T34" fmla="*/ 364 w 907"/>
                <a:gd name="T35" fmla="*/ 766 h 779"/>
                <a:gd name="T36" fmla="*/ 210 w 907"/>
                <a:gd name="T37" fmla="*/ 736 h 779"/>
                <a:gd name="T38" fmla="*/ 158 w 907"/>
                <a:gd name="T39" fmla="*/ 741 h 779"/>
                <a:gd name="T40" fmla="*/ 103 w 907"/>
                <a:gd name="T41" fmla="*/ 771 h 779"/>
                <a:gd name="T42" fmla="*/ 68 w 907"/>
                <a:gd name="T43" fmla="*/ 733 h 779"/>
                <a:gd name="T44" fmla="*/ 66 w 907"/>
                <a:gd name="T45" fmla="*/ 673 h 779"/>
                <a:gd name="T46" fmla="*/ 35 w 907"/>
                <a:gd name="T47" fmla="*/ 628 h 779"/>
                <a:gd name="T48" fmla="*/ 0 w 907"/>
                <a:gd name="T49" fmla="*/ 614 h 779"/>
                <a:gd name="T50" fmla="*/ 3 w 907"/>
                <a:gd name="T51" fmla="*/ 578 h 779"/>
                <a:gd name="T52" fmla="*/ 28 w 907"/>
                <a:gd name="T53" fmla="*/ 559 h 779"/>
                <a:gd name="T54" fmla="*/ 51 w 907"/>
                <a:gd name="T55" fmla="*/ 549 h 779"/>
                <a:gd name="T56" fmla="*/ 52 w 907"/>
                <a:gd name="T57" fmla="*/ 537 h 779"/>
                <a:gd name="T58" fmla="*/ 41 w 907"/>
                <a:gd name="T59" fmla="*/ 503 h 779"/>
                <a:gd name="T60" fmla="*/ 51 w 907"/>
                <a:gd name="T61" fmla="*/ 480 h 779"/>
                <a:gd name="T62" fmla="*/ 79 w 907"/>
                <a:gd name="T63" fmla="*/ 467 h 779"/>
                <a:gd name="T64" fmla="*/ 64 w 907"/>
                <a:gd name="T65" fmla="*/ 389 h 779"/>
                <a:gd name="T66" fmla="*/ 101 w 907"/>
                <a:gd name="T67" fmla="*/ 400 h 779"/>
                <a:gd name="T68" fmla="*/ 148 w 907"/>
                <a:gd name="T69" fmla="*/ 279 h 779"/>
                <a:gd name="T70" fmla="*/ 209 w 907"/>
                <a:gd name="T71" fmla="*/ 242 h 779"/>
                <a:gd name="T72" fmla="*/ 200 w 907"/>
                <a:gd name="T73" fmla="*/ 200 h 779"/>
                <a:gd name="T74" fmla="*/ 159 w 907"/>
                <a:gd name="T75" fmla="*/ 184 h 779"/>
                <a:gd name="T76" fmla="*/ 154 w 907"/>
                <a:gd name="T77" fmla="*/ 194 h 779"/>
                <a:gd name="T78" fmla="*/ 84 w 907"/>
                <a:gd name="T79" fmla="*/ 173 h 779"/>
                <a:gd name="T80" fmla="*/ 92 w 907"/>
                <a:gd name="T81" fmla="*/ 156 h 779"/>
                <a:gd name="T82" fmla="*/ 92 w 907"/>
                <a:gd name="T83" fmla="*/ 144 h 779"/>
                <a:gd name="T84" fmla="*/ 39 w 907"/>
                <a:gd name="T85" fmla="*/ 147 h 779"/>
                <a:gd name="T86" fmla="*/ 55 w 907"/>
                <a:gd name="T87" fmla="*/ 115 h 779"/>
                <a:gd name="T88" fmla="*/ 44 w 907"/>
                <a:gd name="T89" fmla="*/ 39 h 779"/>
                <a:gd name="T90" fmla="*/ 81 w 907"/>
                <a:gd name="T91" fmla="*/ 17 h 779"/>
                <a:gd name="T92" fmla="*/ 129 w 907"/>
                <a:gd name="T93" fmla="*/ 27 h 779"/>
                <a:gd name="T94" fmla="*/ 129 w 907"/>
                <a:gd name="T95" fmla="*/ 12 h 779"/>
                <a:gd name="T96" fmla="*/ 158 w 907"/>
                <a:gd name="T97" fmla="*/ 0 h 779"/>
                <a:gd name="T98" fmla="*/ 183 w 907"/>
                <a:gd name="T99" fmla="*/ 6 h 779"/>
                <a:gd name="T100" fmla="*/ 204 w 907"/>
                <a:gd name="T101" fmla="*/ 34 h 779"/>
                <a:gd name="T102" fmla="*/ 530 w 907"/>
                <a:gd name="T103" fmla="*/ 160 h 779"/>
                <a:gd name="T104" fmla="*/ 565 w 907"/>
                <a:gd name="T105" fmla="*/ 161 h 779"/>
                <a:gd name="T106" fmla="*/ 569 w 907"/>
                <a:gd name="T107" fmla="*/ 178 h 779"/>
                <a:gd name="T108" fmla="*/ 672 w 907"/>
                <a:gd name="T109" fmla="*/ 262 h 779"/>
                <a:gd name="T110" fmla="*/ 714 w 907"/>
                <a:gd name="T111" fmla="*/ 268 h 779"/>
                <a:gd name="T112" fmla="*/ 727 w 907"/>
                <a:gd name="T113" fmla="*/ 259 h 779"/>
                <a:gd name="T114" fmla="*/ 845 w 907"/>
                <a:gd name="T115" fmla="*/ 334 h 779"/>
                <a:gd name="T116" fmla="*/ 873 w 907"/>
                <a:gd name="T117" fmla="*/ 328 h 779"/>
                <a:gd name="T118" fmla="*/ 893 w 907"/>
                <a:gd name="T119" fmla="*/ 334 h 779"/>
                <a:gd name="T120" fmla="*/ 907 w 907"/>
                <a:gd name="T121" fmla="*/ 349 h 779"/>
                <a:gd name="T122" fmla="*/ 889 w 907"/>
                <a:gd name="T123" fmla="*/ 356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7" h="779">
                  <a:moveTo>
                    <a:pt x="889" y="356"/>
                  </a:moveTo>
                  <a:lnTo>
                    <a:pt x="889" y="384"/>
                  </a:lnTo>
                  <a:lnTo>
                    <a:pt x="811" y="408"/>
                  </a:lnTo>
                  <a:lnTo>
                    <a:pt x="794" y="424"/>
                  </a:lnTo>
                  <a:lnTo>
                    <a:pt x="709" y="430"/>
                  </a:lnTo>
                  <a:lnTo>
                    <a:pt x="685" y="448"/>
                  </a:lnTo>
                  <a:lnTo>
                    <a:pt x="693" y="459"/>
                  </a:lnTo>
                  <a:lnTo>
                    <a:pt x="670" y="469"/>
                  </a:lnTo>
                  <a:lnTo>
                    <a:pt x="577" y="558"/>
                  </a:lnTo>
                  <a:lnTo>
                    <a:pt x="583" y="611"/>
                  </a:lnTo>
                  <a:lnTo>
                    <a:pt x="604" y="633"/>
                  </a:lnTo>
                  <a:lnTo>
                    <a:pt x="550" y="656"/>
                  </a:lnTo>
                  <a:lnTo>
                    <a:pt x="503" y="710"/>
                  </a:lnTo>
                  <a:lnTo>
                    <a:pt x="510" y="726"/>
                  </a:lnTo>
                  <a:lnTo>
                    <a:pt x="466" y="718"/>
                  </a:lnTo>
                  <a:lnTo>
                    <a:pt x="429" y="730"/>
                  </a:lnTo>
                  <a:lnTo>
                    <a:pt x="375" y="779"/>
                  </a:lnTo>
                  <a:lnTo>
                    <a:pt x="364" y="766"/>
                  </a:lnTo>
                  <a:lnTo>
                    <a:pt x="210" y="736"/>
                  </a:lnTo>
                  <a:lnTo>
                    <a:pt x="158" y="741"/>
                  </a:lnTo>
                  <a:lnTo>
                    <a:pt x="103" y="771"/>
                  </a:lnTo>
                  <a:lnTo>
                    <a:pt x="68" y="733"/>
                  </a:lnTo>
                  <a:lnTo>
                    <a:pt x="66" y="673"/>
                  </a:lnTo>
                  <a:lnTo>
                    <a:pt x="35" y="628"/>
                  </a:lnTo>
                  <a:lnTo>
                    <a:pt x="0" y="614"/>
                  </a:lnTo>
                  <a:lnTo>
                    <a:pt x="3" y="578"/>
                  </a:lnTo>
                  <a:lnTo>
                    <a:pt x="28" y="559"/>
                  </a:lnTo>
                  <a:lnTo>
                    <a:pt x="51" y="549"/>
                  </a:lnTo>
                  <a:lnTo>
                    <a:pt x="52" y="537"/>
                  </a:lnTo>
                  <a:lnTo>
                    <a:pt x="41" y="503"/>
                  </a:lnTo>
                  <a:lnTo>
                    <a:pt x="51" y="480"/>
                  </a:lnTo>
                  <a:lnTo>
                    <a:pt x="79" y="467"/>
                  </a:lnTo>
                  <a:lnTo>
                    <a:pt x="64" y="389"/>
                  </a:lnTo>
                  <a:lnTo>
                    <a:pt x="101" y="400"/>
                  </a:lnTo>
                  <a:lnTo>
                    <a:pt x="148" y="279"/>
                  </a:lnTo>
                  <a:lnTo>
                    <a:pt x="209" y="242"/>
                  </a:lnTo>
                  <a:lnTo>
                    <a:pt x="200" y="200"/>
                  </a:lnTo>
                  <a:lnTo>
                    <a:pt x="159" y="184"/>
                  </a:lnTo>
                  <a:lnTo>
                    <a:pt x="154" y="194"/>
                  </a:lnTo>
                  <a:lnTo>
                    <a:pt x="84" y="173"/>
                  </a:lnTo>
                  <a:lnTo>
                    <a:pt x="92" y="156"/>
                  </a:lnTo>
                  <a:lnTo>
                    <a:pt x="92" y="144"/>
                  </a:lnTo>
                  <a:lnTo>
                    <a:pt x="39" y="147"/>
                  </a:lnTo>
                  <a:lnTo>
                    <a:pt x="55" y="115"/>
                  </a:lnTo>
                  <a:lnTo>
                    <a:pt x="44" y="39"/>
                  </a:lnTo>
                  <a:lnTo>
                    <a:pt x="81" y="17"/>
                  </a:lnTo>
                  <a:lnTo>
                    <a:pt x="129" y="27"/>
                  </a:lnTo>
                  <a:lnTo>
                    <a:pt x="129" y="12"/>
                  </a:lnTo>
                  <a:lnTo>
                    <a:pt x="158" y="0"/>
                  </a:lnTo>
                  <a:lnTo>
                    <a:pt x="183" y="6"/>
                  </a:lnTo>
                  <a:lnTo>
                    <a:pt x="204" y="34"/>
                  </a:lnTo>
                  <a:lnTo>
                    <a:pt x="530" y="160"/>
                  </a:lnTo>
                  <a:lnTo>
                    <a:pt x="565" y="161"/>
                  </a:lnTo>
                  <a:lnTo>
                    <a:pt x="569" y="178"/>
                  </a:lnTo>
                  <a:lnTo>
                    <a:pt x="672" y="262"/>
                  </a:lnTo>
                  <a:lnTo>
                    <a:pt x="714" y="268"/>
                  </a:lnTo>
                  <a:lnTo>
                    <a:pt x="727" y="259"/>
                  </a:lnTo>
                  <a:lnTo>
                    <a:pt x="845" y="334"/>
                  </a:lnTo>
                  <a:lnTo>
                    <a:pt x="873" y="328"/>
                  </a:lnTo>
                  <a:lnTo>
                    <a:pt x="893" y="334"/>
                  </a:lnTo>
                  <a:lnTo>
                    <a:pt x="907" y="349"/>
                  </a:lnTo>
                  <a:lnTo>
                    <a:pt x="889" y="35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2" name="Line 18">
              <a:extLst>
                <a:ext uri="{FF2B5EF4-FFF2-40B4-BE49-F238E27FC236}">
                  <a16:creationId xmlns:a16="http://schemas.microsoft.com/office/drawing/2014/main" id="{3A72265A-3212-4BB0-ABF3-A76E37EC6AD8}"/>
                </a:ext>
              </a:extLst>
            </p:cNvPr>
            <p:cNvSpPr>
              <a:spLocks noChangeShapeType="1"/>
            </p:cNvSpPr>
            <p:nvPr/>
          </p:nvSpPr>
          <p:spPr bwMode="auto">
            <a:xfrm>
              <a:off x="561" y="28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3" name="Line 19">
              <a:extLst>
                <a:ext uri="{FF2B5EF4-FFF2-40B4-BE49-F238E27FC236}">
                  <a16:creationId xmlns:a16="http://schemas.microsoft.com/office/drawing/2014/main" id="{1369D047-2652-416C-B33F-A390C52F7946}"/>
                </a:ext>
              </a:extLst>
            </p:cNvPr>
            <p:cNvSpPr>
              <a:spLocks noChangeShapeType="1"/>
            </p:cNvSpPr>
            <p:nvPr/>
          </p:nvSpPr>
          <p:spPr bwMode="auto">
            <a:xfrm>
              <a:off x="561" y="2868"/>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4" name="Freeform 20">
              <a:extLst>
                <a:ext uri="{FF2B5EF4-FFF2-40B4-BE49-F238E27FC236}">
                  <a16:creationId xmlns:a16="http://schemas.microsoft.com/office/drawing/2014/main" id="{72FE5743-9A39-45B8-A2E7-AFE4196A03AD}"/>
                </a:ext>
              </a:extLst>
            </p:cNvPr>
            <p:cNvSpPr>
              <a:spLocks/>
            </p:cNvSpPr>
            <p:nvPr/>
          </p:nvSpPr>
          <p:spPr bwMode="auto">
            <a:xfrm>
              <a:off x="-1165" y="3327"/>
              <a:ext cx="328" cy="479"/>
            </a:xfrm>
            <a:custGeom>
              <a:avLst/>
              <a:gdLst>
                <a:gd name="T0" fmla="*/ 328 w 328"/>
                <a:gd name="T1" fmla="*/ 98 h 479"/>
                <a:gd name="T2" fmla="*/ 267 w 328"/>
                <a:gd name="T3" fmla="*/ 135 h 479"/>
                <a:gd name="T4" fmla="*/ 220 w 328"/>
                <a:gd name="T5" fmla="*/ 256 h 479"/>
                <a:gd name="T6" fmla="*/ 183 w 328"/>
                <a:gd name="T7" fmla="*/ 245 h 479"/>
                <a:gd name="T8" fmla="*/ 198 w 328"/>
                <a:gd name="T9" fmla="*/ 323 h 479"/>
                <a:gd name="T10" fmla="*/ 170 w 328"/>
                <a:gd name="T11" fmla="*/ 336 h 479"/>
                <a:gd name="T12" fmla="*/ 160 w 328"/>
                <a:gd name="T13" fmla="*/ 359 h 479"/>
                <a:gd name="T14" fmla="*/ 171 w 328"/>
                <a:gd name="T15" fmla="*/ 393 h 479"/>
                <a:gd name="T16" fmla="*/ 170 w 328"/>
                <a:gd name="T17" fmla="*/ 405 h 479"/>
                <a:gd name="T18" fmla="*/ 147 w 328"/>
                <a:gd name="T19" fmla="*/ 415 h 479"/>
                <a:gd name="T20" fmla="*/ 122 w 328"/>
                <a:gd name="T21" fmla="*/ 434 h 479"/>
                <a:gd name="T22" fmla="*/ 119 w 328"/>
                <a:gd name="T23" fmla="*/ 470 h 479"/>
                <a:gd name="T24" fmla="*/ 77 w 328"/>
                <a:gd name="T25" fmla="*/ 479 h 479"/>
                <a:gd name="T26" fmla="*/ 38 w 328"/>
                <a:gd name="T27" fmla="*/ 450 h 479"/>
                <a:gd name="T28" fmla="*/ 0 w 328"/>
                <a:gd name="T29" fmla="*/ 445 h 479"/>
                <a:gd name="T30" fmla="*/ 25 w 328"/>
                <a:gd name="T31" fmla="*/ 406 h 479"/>
                <a:gd name="T32" fmla="*/ 48 w 328"/>
                <a:gd name="T33" fmla="*/ 342 h 479"/>
                <a:gd name="T34" fmla="*/ 48 w 328"/>
                <a:gd name="T35" fmla="*/ 314 h 479"/>
                <a:gd name="T36" fmla="*/ 28 w 328"/>
                <a:gd name="T37" fmla="*/ 312 h 479"/>
                <a:gd name="T38" fmla="*/ 28 w 328"/>
                <a:gd name="T39" fmla="*/ 290 h 479"/>
                <a:gd name="T40" fmla="*/ 17 w 328"/>
                <a:gd name="T41" fmla="*/ 278 h 479"/>
                <a:gd name="T42" fmla="*/ 42 w 328"/>
                <a:gd name="T43" fmla="*/ 223 h 479"/>
                <a:gd name="T44" fmla="*/ 66 w 328"/>
                <a:gd name="T45" fmla="*/ 220 h 479"/>
                <a:gd name="T46" fmla="*/ 148 w 328"/>
                <a:gd name="T47" fmla="*/ 86 h 479"/>
                <a:gd name="T48" fmla="*/ 158 w 328"/>
                <a:gd name="T49" fmla="*/ 3 h 479"/>
                <a:gd name="T50" fmla="*/ 211 w 328"/>
                <a:gd name="T51" fmla="*/ 0 h 479"/>
                <a:gd name="T52" fmla="*/ 211 w 328"/>
                <a:gd name="T53" fmla="*/ 12 h 479"/>
                <a:gd name="T54" fmla="*/ 203 w 328"/>
                <a:gd name="T55" fmla="*/ 29 h 479"/>
                <a:gd name="T56" fmla="*/ 273 w 328"/>
                <a:gd name="T57" fmla="*/ 50 h 479"/>
                <a:gd name="T58" fmla="*/ 278 w 328"/>
                <a:gd name="T59" fmla="*/ 40 h 479"/>
                <a:gd name="T60" fmla="*/ 319 w 328"/>
                <a:gd name="T61" fmla="*/ 56 h 479"/>
                <a:gd name="T62" fmla="*/ 328 w 328"/>
                <a:gd name="T63" fmla="*/ 9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8" h="479">
                  <a:moveTo>
                    <a:pt x="328" y="98"/>
                  </a:moveTo>
                  <a:lnTo>
                    <a:pt x="267" y="135"/>
                  </a:lnTo>
                  <a:lnTo>
                    <a:pt x="220" y="256"/>
                  </a:lnTo>
                  <a:lnTo>
                    <a:pt x="183" y="245"/>
                  </a:lnTo>
                  <a:lnTo>
                    <a:pt x="198" y="323"/>
                  </a:lnTo>
                  <a:lnTo>
                    <a:pt x="170" y="336"/>
                  </a:lnTo>
                  <a:lnTo>
                    <a:pt x="160" y="359"/>
                  </a:lnTo>
                  <a:lnTo>
                    <a:pt x="171" y="393"/>
                  </a:lnTo>
                  <a:lnTo>
                    <a:pt x="170" y="405"/>
                  </a:lnTo>
                  <a:lnTo>
                    <a:pt x="147" y="415"/>
                  </a:lnTo>
                  <a:lnTo>
                    <a:pt x="122" y="434"/>
                  </a:lnTo>
                  <a:lnTo>
                    <a:pt x="119" y="470"/>
                  </a:lnTo>
                  <a:lnTo>
                    <a:pt x="77" y="479"/>
                  </a:lnTo>
                  <a:lnTo>
                    <a:pt x="38" y="450"/>
                  </a:lnTo>
                  <a:lnTo>
                    <a:pt x="0" y="445"/>
                  </a:lnTo>
                  <a:lnTo>
                    <a:pt x="25" y="406"/>
                  </a:lnTo>
                  <a:lnTo>
                    <a:pt x="48" y="342"/>
                  </a:lnTo>
                  <a:lnTo>
                    <a:pt x="48" y="314"/>
                  </a:lnTo>
                  <a:lnTo>
                    <a:pt x="28" y="312"/>
                  </a:lnTo>
                  <a:lnTo>
                    <a:pt x="28" y="290"/>
                  </a:lnTo>
                  <a:lnTo>
                    <a:pt x="17" y="278"/>
                  </a:lnTo>
                  <a:lnTo>
                    <a:pt x="42" y="223"/>
                  </a:lnTo>
                  <a:lnTo>
                    <a:pt x="66" y="220"/>
                  </a:lnTo>
                  <a:lnTo>
                    <a:pt x="148" y="86"/>
                  </a:lnTo>
                  <a:lnTo>
                    <a:pt x="158" y="3"/>
                  </a:lnTo>
                  <a:lnTo>
                    <a:pt x="211" y="0"/>
                  </a:lnTo>
                  <a:lnTo>
                    <a:pt x="211" y="12"/>
                  </a:lnTo>
                  <a:lnTo>
                    <a:pt x="203" y="29"/>
                  </a:lnTo>
                  <a:lnTo>
                    <a:pt x="273" y="50"/>
                  </a:lnTo>
                  <a:lnTo>
                    <a:pt x="278" y="40"/>
                  </a:lnTo>
                  <a:lnTo>
                    <a:pt x="319" y="56"/>
                  </a:lnTo>
                  <a:lnTo>
                    <a:pt x="328" y="9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5" name="Freeform 21">
              <a:extLst>
                <a:ext uri="{FF2B5EF4-FFF2-40B4-BE49-F238E27FC236}">
                  <a16:creationId xmlns:a16="http://schemas.microsoft.com/office/drawing/2014/main" id="{56FF7049-7E2C-4082-880D-88EB9EC120F6}"/>
                </a:ext>
              </a:extLst>
            </p:cNvPr>
            <p:cNvSpPr>
              <a:spLocks/>
            </p:cNvSpPr>
            <p:nvPr/>
          </p:nvSpPr>
          <p:spPr bwMode="auto">
            <a:xfrm>
              <a:off x="-266" y="3750"/>
              <a:ext cx="88" cy="66"/>
            </a:xfrm>
            <a:custGeom>
              <a:avLst/>
              <a:gdLst>
                <a:gd name="T0" fmla="*/ 88 w 88"/>
                <a:gd name="T1" fmla="*/ 29 h 66"/>
                <a:gd name="T2" fmla="*/ 66 w 88"/>
                <a:gd name="T3" fmla="*/ 56 h 66"/>
                <a:gd name="T4" fmla="*/ 48 w 88"/>
                <a:gd name="T5" fmla="*/ 66 h 66"/>
                <a:gd name="T6" fmla="*/ 27 w 88"/>
                <a:gd name="T7" fmla="*/ 49 h 66"/>
                <a:gd name="T8" fmla="*/ 27 w 88"/>
                <a:gd name="T9" fmla="*/ 40 h 66"/>
                <a:gd name="T10" fmla="*/ 21 w 88"/>
                <a:gd name="T11" fmla="*/ 31 h 66"/>
                <a:gd name="T12" fmla="*/ 9 w 88"/>
                <a:gd name="T13" fmla="*/ 37 h 66"/>
                <a:gd name="T14" fmla="*/ 0 w 88"/>
                <a:gd name="T15" fmla="*/ 26 h 66"/>
                <a:gd name="T16" fmla="*/ 41 w 88"/>
                <a:gd name="T17" fmla="*/ 0 h 66"/>
                <a:gd name="T18" fmla="*/ 70 w 88"/>
                <a:gd name="T19" fmla="*/ 1 h 66"/>
                <a:gd name="T20" fmla="*/ 60 w 88"/>
                <a:gd name="T21" fmla="*/ 14 h 66"/>
                <a:gd name="T22" fmla="*/ 65 w 88"/>
                <a:gd name="T23" fmla="*/ 23 h 66"/>
                <a:gd name="T24" fmla="*/ 77 w 88"/>
                <a:gd name="T25" fmla="*/ 20 h 66"/>
                <a:gd name="T26" fmla="*/ 88 w 88"/>
                <a:gd name="T27" fmla="*/ 2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66">
                  <a:moveTo>
                    <a:pt x="88" y="29"/>
                  </a:moveTo>
                  <a:lnTo>
                    <a:pt x="66" y="56"/>
                  </a:lnTo>
                  <a:lnTo>
                    <a:pt x="48" y="66"/>
                  </a:lnTo>
                  <a:lnTo>
                    <a:pt x="27" y="49"/>
                  </a:lnTo>
                  <a:lnTo>
                    <a:pt x="27" y="40"/>
                  </a:lnTo>
                  <a:lnTo>
                    <a:pt x="21" y="31"/>
                  </a:lnTo>
                  <a:lnTo>
                    <a:pt x="9" y="37"/>
                  </a:lnTo>
                  <a:lnTo>
                    <a:pt x="0" y="26"/>
                  </a:lnTo>
                  <a:lnTo>
                    <a:pt x="41" y="0"/>
                  </a:lnTo>
                  <a:lnTo>
                    <a:pt x="70" y="1"/>
                  </a:lnTo>
                  <a:lnTo>
                    <a:pt x="60" y="14"/>
                  </a:lnTo>
                  <a:lnTo>
                    <a:pt x="65" y="23"/>
                  </a:lnTo>
                  <a:lnTo>
                    <a:pt x="77" y="20"/>
                  </a:lnTo>
                  <a:lnTo>
                    <a:pt x="88" y="2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6" name="Freeform 22">
              <a:extLst>
                <a:ext uri="{FF2B5EF4-FFF2-40B4-BE49-F238E27FC236}">
                  <a16:creationId xmlns:a16="http://schemas.microsoft.com/office/drawing/2014/main" id="{02183ECF-0A57-4240-9060-A09618470708}"/>
                </a:ext>
              </a:extLst>
            </p:cNvPr>
            <p:cNvSpPr>
              <a:spLocks/>
            </p:cNvSpPr>
            <p:nvPr/>
          </p:nvSpPr>
          <p:spPr bwMode="auto">
            <a:xfrm>
              <a:off x="-361" y="3806"/>
              <a:ext cx="30" cy="24"/>
            </a:xfrm>
            <a:custGeom>
              <a:avLst/>
              <a:gdLst>
                <a:gd name="T0" fmla="*/ 30 w 30"/>
                <a:gd name="T1" fmla="*/ 10 h 24"/>
                <a:gd name="T2" fmla="*/ 10 w 30"/>
                <a:gd name="T3" fmla="*/ 24 h 24"/>
                <a:gd name="T4" fmla="*/ 0 w 30"/>
                <a:gd name="T5" fmla="*/ 13 h 24"/>
                <a:gd name="T6" fmla="*/ 6 w 30"/>
                <a:gd name="T7" fmla="*/ 4 h 24"/>
                <a:gd name="T8" fmla="*/ 25 w 30"/>
                <a:gd name="T9" fmla="*/ 0 h 24"/>
                <a:gd name="T10" fmla="*/ 30 w 30"/>
                <a:gd name="T11" fmla="*/ 10 h 24"/>
              </a:gdLst>
              <a:ahLst/>
              <a:cxnLst>
                <a:cxn ang="0">
                  <a:pos x="T0" y="T1"/>
                </a:cxn>
                <a:cxn ang="0">
                  <a:pos x="T2" y="T3"/>
                </a:cxn>
                <a:cxn ang="0">
                  <a:pos x="T4" y="T5"/>
                </a:cxn>
                <a:cxn ang="0">
                  <a:pos x="T6" y="T7"/>
                </a:cxn>
                <a:cxn ang="0">
                  <a:pos x="T8" y="T9"/>
                </a:cxn>
                <a:cxn ang="0">
                  <a:pos x="T10" y="T11"/>
                </a:cxn>
              </a:cxnLst>
              <a:rect l="0" t="0" r="r" b="b"/>
              <a:pathLst>
                <a:path w="30" h="24">
                  <a:moveTo>
                    <a:pt x="30" y="10"/>
                  </a:moveTo>
                  <a:lnTo>
                    <a:pt x="10" y="24"/>
                  </a:lnTo>
                  <a:lnTo>
                    <a:pt x="0" y="13"/>
                  </a:lnTo>
                  <a:lnTo>
                    <a:pt x="6" y="4"/>
                  </a:lnTo>
                  <a:lnTo>
                    <a:pt x="25" y="0"/>
                  </a:lnTo>
                  <a:lnTo>
                    <a:pt x="30" y="1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7" name="Line 23">
              <a:extLst>
                <a:ext uri="{FF2B5EF4-FFF2-40B4-BE49-F238E27FC236}">
                  <a16:creationId xmlns:a16="http://schemas.microsoft.com/office/drawing/2014/main" id="{221CEC1A-28EC-4AD1-96FD-BB20466B38EA}"/>
                </a:ext>
              </a:extLst>
            </p:cNvPr>
            <p:cNvSpPr>
              <a:spLocks noChangeShapeType="1"/>
            </p:cNvSpPr>
            <p:nvPr/>
          </p:nvSpPr>
          <p:spPr bwMode="auto">
            <a:xfrm>
              <a:off x="561" y="28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8" name="Line 24">
              <a:extLst>
                <a:ext uri="{FF2B5EF4-FFF2-40B4-BE49-F238E27FC236}">
                  <a16:creationId xmlns:a16="http://schemas.microsoft.com/office/drawing/2014/main" id="{81897C7F-078E-4633-A301-C749AEFC937D}"/>
                </a:ext>
              </a:extLst>
            </p:cNvPr>
            <p:cNvSpPr>
              <a:spLocks noChangeShapeType="1"/>
            </p:cNvSpPr>
            <p:nvPr/>
          </p:nvSpPr>
          <p:spPr bwMode="auto">
            <a:xfrm>
              <a:off x="561" y="2868"/>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9" name="Freeform 25">
              <a:extLst>
                <a:ext uri="{FF2B5EF4-FFF2-40B4-BE49-F238E27FC236}">
                  <a16:creationId xmlns:a16="http://schemas.microsoft.com/office/drawing/2014/main" id="{92658979-704A-4BA2-B9FE-7B8ED06AF30D}"/>
                </a:ext>
              </a:extLst>
            </p:cNvPr>
            <p:cNvSpPr>
              <a:spLocks noEditPoints="1"/>
            </p:cNvSpPr>
            <p:nvPr/>
          </p:nvSpPr>
          <p:spPr bwMode="auto">
            <a:xfrm>
              <a:off x="246" y="2950"/>
              <a:ext cx="48" cy="68"/>
            </a:xfrm>
            <a:custGeom>
              <a:avLst/>
              <a:gdLst>
                <a:gd name="T0" fmla="*/ 23 w 48"/>
                <a:gd name="T1" fmla="*/ 26 h 68"/>
                <a:gd name="T2" fmla="*/ 23 w 48"/>
                <a:gd name="T3" fmla="*/ 28 h 68"/>
                <a:gd name="T4" fmla="*/ 48 w 48"/>
                <a:gd name="T5" fmla="*/ 3 h 68"/>
                <a:gd name="T6" fmla="*/ 48 w 48"/>
                <a:gd name="T7" fmla="*/ 0 h 68"/>
                <a:gd name="T8" fmla="*/ 23 w 48"/>
                <a:gd name="T9" fmla="*/ 26 h 68"/>
                <a:gd name="T10" fmla="*/ 0 w 48"/>
                <a:gd name="T11" fmla="*/ 68 h 68"/>
                <a:gd name="T12" fmla="*/ 23 w 48"/>
                <a:gd name="T13" fmla="*/ 44 h 68"/>
                <a:gd name="T14" fmla="*/ 23 w 48"/>
                <a:gd name="T15" fmla="*/ 41 h 68"/>
                <a:gd name="T16" fmla="*/ 0 w 48"/>
                <a:gd name="T17" fmla="*/ 66 h 68"/>
                <a:gd name="T18" fmla="*/ 0 w 48"/>
                <a:gd name="T1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68">
                  <a:moveTo>
                    <a:pt x="23" y="26"/>
                  </a:moveTo>
                  <a:lnTo>
                    <a:pt x="23" y="28"/>
                  </a:lnTo>
                  <a:lnTo>
                    <a:pt x="48" y="3"/>
                  </a:lnTo>
                  <a:lnTo>
                    <a:pt x="48" y="0"/>
                  </a:lnTo>
                  <a:lnTo>
                    <a:pt x="23" y="26"/>
                  </a:lnTo>
                  <a:close/>
                  <a:moveTo>
                    <a:pt x="0" y="68"/>
                  </a:moveTo>
                  <a:lnTo>
                    <a:pt x="23" y="44"/>
                  </a:lnTo>
                  <a:lnTo>
                    <a:pt x="23" y="41"/>
                  </a:lnTo>
                  <a:lnTo>
                    <a:pt x="0" y="66"/>
                  </a:lnTo>
                  <a:lnTo>
                    <a:pt x="0" y="6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0" name="Freeform 26">
              <a:extLst>
                <a:ext uri="{FF2B5EF4-FFF2-40B4-BE49-F238E27FC236}">
                  <a16:creationId xmlns:a16="http://schemas.microsoft.com/office/drawing/2014/main" id="{2C3E5A13-E627-4FAC-816D-95C24E418C6C}"/>
                </a:ext>
              </a:extLst>
            </p:cNvPr>
            <p:cNvSpPr>
              <a:spLocks/>
            </p:cNvSpPr>
            <p:nvPr/>
          </p:nvSpPr>
          <p:spPr bwMode="auto">
            <a:xfrm>
              <a:off x="-543" y="2693"/>
              <a:ext cx="837" cy="824"/>
            </a:xfrm>
            <a:custGeom>
              <a:avLst/>
              <a:gdLst>
                <a:gd name="T0" fmla="*/ 837 w 837"/>
                <a:gd name="T1" fmla="*/ 257 h 824"/>
                <a:gd name="T2" fmla="*/ 812 w 837"/>
                <a:gd name="T3" fmla="*/ 298 h 824"/>
                <a:gd name="T4" fmla="*/ 789 w 837"/>
                <a:gd name="T5" fmla="*/ 366 h 824"/>
                <a:gd name="T6" fmla="*/ 669 w 837"/>
                <a:gd name="T7" fmla="*/ 449 h 824"/>
                <a:gd name="T8" fmla="*/ 677 w 837"/>
                <a:gd name="T9" fmla="*/ 487 h 824"/>
                <a:gd name="T10" fmla="*/ 704 w 837"/>
                <a:gd name="T11" fmla="*/ 470 h 824"/>
                <a:gd name="T12" fmla="*/ 700 w 837"/>
                <a:gd name="T13" fmla="*/ 524 h 824"/>
                <a:gd name="T14" fmla="*/ 686 w 837"/>
                <a:gd name="T15" fmla="*/ 589 h 824"/>
                <a:gd name="T16" fmla="*/ 702 w 837"/>
                <a:gd name="T17" fmla="*/ 622 h 824"/>
                <a:gd name="T18" fmla="*/ 692 w 837"/>
                <a:gd name="T19" fmla="*/ 649 h 824"/>
                <a:gd name="T20" fmla="*/ 726 w 837"/>
                <a:gd name="T21" fmla="*/ 691 h 824"/>
                <a:gd name="T22" fmla="*/ 746 w 837"/>
                <a:gd name="T23" fmla="*/ 695 h 824"/>
                <a:gd name="T24" fmla="*/ 730 w 837"/>
                <a:gd name="T25" fmla="*/ 714 h 824"/>
                <a:gd name="T26" fmla="*/ 735 w 837"/>
                <a:gd name="T27" fmla="*/ 724 h 824"/>
                <a:gd name="T28" fmla="*/ 598 w 837"/>
                <a:gd name="T29" fmla="*/ 793 h 824"/>
                <a:gd name="T30" fmla="*/ 470 w 837"/>
                <a:gd name="T31" fmla="*/ 724 h 824"/>
                <a:gd name="T32" fmla="*/ 389 w 837"/>
                <a:gd name="T33" fmla="*/ 778 h 824"/>
                <a:gd name="T34" fmla="*/ 370 w 837"/>
                <a:gd name="T35" fmla="*/ 818 h 824"/>
                <a:gd name="T36" fmla="*/ 224 w 837"/>
                <a:gd name="T37" fmla="*/ 749 h 824"/>
                <a:gd name="T38" fmla="*/ 169 w 837"/>
                <a:gd name="T39" fmla="*/ 752 h 824"/>
                <a:gd name="T40" fmla="*/ 62 w 837"/>
                <a:gd name="T41" fmla="*/ 651 h 824"/>
                <a:gd name="T42" fmla="*/ 159 w 837"/>
                <a:gd name="T43" fmla="*/ 463 h 824"/>
                <a:gd name="T44" fmla="*/ 129 w 837"/>
                <a:gd name="T45" fmla="*/ 321 h 824"/>
                <a:gd name="T46" fmla="*/ 12 w 837"/>
                <a:gd name="T47" fmla="*/ 190 h 824"/>
                <a:gd name="T48" fmla="*/ 7 w 837"/>
                <a:gd name="T49" fmla="*/ 114 h 824"/>
                <a:gd name="T50" fmla="*/ 130 w 837"/>
                <a:gd name="T51" fmla="*/ 148 h 824"/>
                <a:gd name="T52" fmla="*/ 211 w 837"/>
                <a:gd name="T53" fmla="*/ 56 h 824"/>
                <a:gd name="T54" fmla="*/ 249 w 837"/>
                <a:gd name="T55" fmla="*/ 98 h 824"/>
                <a:gd name="T56" fmla="*/ 327 w 837"/>
                <a:gd name="T57" fmla="*/ 118 h 824"/>
                <a:gd name="T58" fmla="*/ 429 w 837"/>
                <a:gd name="T59" fmla="*/ 70 h 824"/>
                <a:gd name="T60" fmla="*/ 508 w 837"/>
                <a:gd name="T61" fmla="*/ 0 h 824"/>
                <a:gd name="T62" fmla="*/ 520 w 837"/>
                <a:gd name="T63" fmla="*/ 35 h 824"/>
                <a:gd name="T64" fmla="*/ 590 w 837"/>
                <a:gd name="T65" fmla="*/ 89 h 824"/>
                <a:gd name="T66" fmla="*/ 630 w 837"/>
                <a:gd name="T67" fmla="*/ 118 h 824"/>
                <a:gd name="T68" fmla="*/ 666 w 837"/>
                <a:gd name="T69" fmla="*/ 169 h 824"/>
                <a:gd name="T70" fmla="*/ 725 w 837"/>
                <a:gd name="T71" fmla="*/ 201 h 824"/>
                <a:gd name="T72" fmla="*/ 781 w 837"/>
                <a:gd name="T73" fmla="*/ 233 h 824"/>
                <a:gd name="T74" fmla="*/ 815 w 837"/>
                <a:gd name="T75" fmla="*/ 25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7" h="824">
                  <a:moveTo>
                    <a:pt x="837" y="250"/>
                  </a:moveTo>
                  <a:lnTo>
                    <a:pt x="837" y="257"/>
                  </a:lnTo>
                  <a:lnTo>
                    <a:pt x="812" y="283"/>
                  </a:lnTo>
                  <a:lnTo>
                    <a:pt x="812" y="298"/>
                  </a:lnTo>
                  <a:lnTo>
                    <a:pt x="789" y="323"/>
                  </a:lnTo>
                  <a:lnTo>
                    <a:pt x="789" y="366"/>
                  </a:lnTo>
                  <a:lnTo>
                    <a:pt x="723" y="389"/>
                  </a:lnTo>
                  <a:lnTo>
                    <a:pt x="669" y="449"/>
                  </a:lnTo>
                  <a:lnTo>
                    <a:pt x="656" y="485"/>
                  </a:lnTo>
                  <a:lnTo>
                    <a:pt x="677" y="487"/>
                  </a:lnTo>
                  <a:lnTo>
                    <a:pt x="677" y="467"/>
                  </a:lnTo>
                  <a:lnTo>
                    <a:pt x="704" y="470"/>
                  </a:lnTo>
                  <a:lnTo>
                    <a:pt x="714" y="521"/>
                  </a:lnTo>
                  <a:lnTo>
                    <a:pt x="700" y="524"/>
                  </a:lnTo>
                  <a:lnTo>
                    <a:pt x="719" y="580"/>
                  </a:lnTo>
                  <a:lnTo>
                    <a:pt x="686" y="589"/>
                  </a:lnTo>
                  <a:lnTo>
                    <a:pt x="687" y="610"/>
                  </a:lnTo>
                  <a:lnTo>
                    <a:pt x="702" y="622"/>
                  </a:lnTo>
                  <a:lnTo>
                    <a:pt x="704" y="634"/>
                  </a:lnTo>
                  <a:lnTo>
                    <a:pt x="692" y="649"/>
                  </a:lnTo>
                  <a:lnTo>
                    <a:pt x="694" y="667"/>
                  </a:lnTo>
                  <a:lnTo>
                    <a:pt x="726" y="691"/>
                  </a:lnTo>
                  <a:lnTo>
                    <a:pt x="740" y="687"/>
                  </a:lnTo>
                  <a:lnTo>
                    <a:pt x="746" y="695"/>
                  </a:lnTo>
                  <a:lnTo>
                    <a:pt x="746" y="695"/>
                  </a:lnTo>
                  <a:lnTo>
                    <a:pt x="730" y="714"/>
                  </a:lnTo>
                  <a:lnTo>
                    <a:pt x="735" y="723"/>
                  </a:lnTo>
                  <a:lnTo>
                    <a:pt x="735" y="724"/>
                  </a:lnTo>
                  <a:lnTo>
                    <a:pt x="647" y="792"/>
                  </a:lnTo>
                  <a:lnTo>
                    <a:pt x="598" y="793"/>
                  </a:lnTo>
                  <a:lnTo>
                    <a:pt x="480" y="740"/>
                  </a:lnTo>
                  <a:lnTo>
                    <a:pt x="470" y="724"/>
                  </a:lnTo>
                  <a:lnTo>
                    <a:pt x="424" y="742"/>
                  </a:lnTo>
                  <a:lnTo>
                    <a:pt x="389" y="778"/>
                  </a:lnTo>
                  <a:lnTo>
                    <a:pt x="390" y="824"/>
                  </a:lnTo>
                  <a:lnTo>
                    <a:pt x="370" y="818"/>
                  </a:lnTo>
                  <a:lnTo>
                    <a:pt x="342" y="824"/>
                  </a:lnTo>
                  <a:lnTo>
                    <a:pt x="224" y="749"/>
                  </a:lnTo>
                  <a:lnTo>
                    <a:pt x="211" y="758"/>
                  </a:lnTo>
                  <a:lnTo>
                    <a:pt x="169" y="752"/>
                  </a:lnTo>
                  <a:lnTo>
                    <a:pt x="66" y="668"/>
                  </a:lnTo>
                  <a:lnTo>
                    <a:pt x="62" y="651"/>
                  </a:lnTo>
                  <a:lnTo>
                    <a:pt x="91" y="640"/>
                  </a:lnTo>
                  <a:lnTo>
                    <a:pt x="159" y="463"/>
                  </a:lnTo>
                  <a:lnTo>
                    <a:pt x="175" y="387"/>
                  </a:lnTo>
                  <a:lnTo>
                    <a:pt x="129" y="321"/>
                  </a:lnTo>
                  <a:lnTo>
                    <a:pt x="135" y="283"/>
                  </a:lnTo>
                  <a:lnTo>
                    <a:pt x="12" y="190"/>
                  </a:lnTo>
                  <a:lnTo>
                    <a:pt x="0" y="158"/>
                  </a:lnTo>
                  <a:lnTo>
                    <a:pt x="7" y="114"/>
                  </a:lnTo>
                  <a:lnTo>
                    <a:pt x="110" y="114"/>
                  </a:lnTo>
                  <a:lnTo>
                    <a:pt x="130" y="148"/>
                  </a:lnTo>
                  <a:lnTo>
                    <a:pt x="214" y="164"/>
                  </a:lnTo>
                  <a:lnTo>
                    <a:pt x="211" y="56"/>
                  </a:lnTo>
                  <a:lnTo>
                    <a:pt x="249" y="64"/>
                  </a:lnTo>
                  <a:lnTo>
                    <a:pt x="249" y="98"/>
                  </a:lnTo>
                  <a:lnTo>
                    <a:pt x="308" y="120"/>
                  </a:lnTo>
                  <a:lnTo>
                    <a:pt x="327" y="118"/>
                  </a:lnTo>
                  <a:lnTo>
                    <a:pt x="337" y="87"/>
                  </a:lnTo>
                  <a:lnTo>
                    <a:pt x="429" y="70"/>
                  </a:lnTo>
                  <a:lnTo>
                    <a:pt x="447" y="1"/>
                  </a:lnTo>
                  <a:lnTo>
                    <a:pt x="508" y="0"/>
                  </a:lnTo>
                  <a:lnTo>
                    <a:pt x="508" y="0"/>
                  </a:lnTo>
                  <a:lnTo>
                    <a:pt x="520" y="35"/>
                  </a:lnTo>
                  <a:lnTo>
                    <a:pt x="563" y="80"/>
                  </a:lnTo>
                  <a:lnTo>
                    <a:pt x="590" y="89"/>
                  </a:lnTo>
                  <a:lnTo>
                    <a:pt x="593" y="117"/>
                  </a:lnTo>
                  <a:lnTo>
                    <a:pt x="630" y="118"/>
                  </a:lnTo>
                  <a:lnTo>
                    <a:pt x="628" y="136"/>
                  </a:lnTo>
                  <a:lnTo>
                    <a:pt x="666" y="169"/>
                  </a:lnTo>
                  <a:lnTo>
                    <a:pt x="683" y="180"/>
                  </a:lnTo>
                  <a:lnTo>
                    <a:pt x="725" y="201"/>
                  </a:lnTo>
                  <a:lnTo>
                    <a:pt x="758" y="233"/>
                  </a:lnTo>
                  <a:lnTo>
                    <a:pt x="781" y="233"/>
                  </a:lnTo>
                  <a:lnTo>
                    <a:pt x="793" y="232"/>
                  </a:lnTo>
                  <a:lnTo>
                    <a:pt x="815" y="250"/>
                  </a:lnTo>
                  <a:lnTo>
                    <a:pt x="837" y="25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1" name="Freeform 27">
              <a:extLst>
                <a:ext uri="{FF2B5EF4-FFF2-40B4-BE49-F238E27FC236}">
                  <a16:creationId xmlns:a16="http://schemas.microsoft.com/office/drawing/2014/main" id="{FD194BE0-66EB-4583-8C96-AA3F8FAAEE6D}"/>
                </a:ext>
              </a:extLst>
            </p:cNvPr>
            <p:cNvSpPr>
              <a:spLocks/>
            </p:cNvSpPr>
            <p:nvPr/>
          </p:nvSpPr>
          <p:spPr bwMode="auto">
            <a:xfrm>
              <a:off x="926" y="3471"/>
              <a:ext cx="137" cy="163"/>
            </a:xfrm>
            <a:custGeom>
              <a:avLst/>
              <a:gdLst>
                <a:gd name="T0" fmla="*/ 137 w 137"/>
                <a:gd name="T1" fmla="*/ 69 h 163"/>
                <a:gd name="T2" fmla="*/ 121 w 137"/>
                <a:gd name="T3" fmla="*/ 76 h 163"/>
                <a:gd name="T4" fmla="*/ 121 w 137"/>
                <a:gd name="T5" fmla="*/ 95 h 163"/>
                <a:gd name="T6" fmla="*/ 102 w 137"/>
                <a:gd name="T7" fmla="*/ 107 h 163"/>
                <a:gd name="T8" fmla="*/ 95 w 137"/>
                <a:gd name="T9" fmla="*/ 101 h 163"/>
                <a:gd name="T10" fmla="*/ 95 w 137"/>
                <a:gd name="T11" fmla="*/ 90 h 163"/>
                <a:gd name="T12" fmla="*/ 85 w 137"/>
                <a:gd name="T13" fmla="*/ 91 h 163"/>
                <a:gd name="T14" fmla="*/ 67 w 137"/>
                <a:gd name="T15" fmla="*/ 131 h 163"/>
                <a:gd name="T16" fmla="*/ 67 w 137"/>
                <a:gd name="T17" fmla="*/ 163 h 163"/>
                <a:gd name="T18" fmla="*/ 51 w 137"/>
                <a:gd name="T19" fmla="*/ 154 h 163"/>
                <a:gd name="T20" fmla="*/ 46 w 137"/>
                <a:gd name="T21" fmla="*/ 140 h 163"/>
                <a:gd name="T22" fmla="*/ 26 w 137"/>
                <a:gd name="T23" fmla="*/ 119 h 163"/>
                <a:gd name="T24" fmla="*/ 17 w 137"/>
                <a:gd name="T25" fmla="*/ 107 h 163"/>
                <a:gd name="T26" fmla="*/ 8 w 137"/>
                <a:gd name="T27" fmla="*/ 113 h 163"/>
                <a:gd name="T28" fmla="*/ 4 w 137"/>
                <a:gd name="T29" fmla="*/ 95 h 163"/>
                <a:gd name="T30" fmla="*/ 10 w 137"/>
                <a:gd name="T31" fmla="*/ 91 h 163"/>
                <a:gd name="T32" fmla="*/ 0 w 137"/>
                <a:gd name="T33" fmla="*/ 65 h 163"/>
                <a:gd name="T34" fmla="*/ 29 w 137"/>
                <a:gd name="T35" fmla="*/ 22 h 163"/>
                <a:gd name="T36" fmla="*/ 43 w 137"/>
                <a:gd name="T37" fmla="*/ 23 h 163"/>
                <a:gd name="T38" fmla="*/ 34 w 137"/>
                <a:gd name="T39" fmla="*/ 3 h 163"/>
                <a:gd name="T40" fmla="*/ 56 w 137"/>
                <a:gd name="T41" fmla="*/ 0 h 163"/>
                <a:gd name="T42" fmla="*/ 60 w 137"/>
                <a:gd name="T43" fmla="*/ 17 h 163"/>
                <a:gd name="T44" fmla="*/ 135 w 137"/>
                <a:gd name="T45" fmla="*/ 60 h 163"/>
                <a:gd name="T46" fmla="*/ 137 w 137"/>
                <a:gd name="T47" fmla="*/ 6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163">
                  <a:moveTo>
                    <a:pt x="137" y="69"/>
                  </a:moveTo>
                  <a:lnTo>
                    <a:pt x="121" y="76"/>
                  </a:lnTo>
                  <a:lnTo>
                    <a:pt x="121" y="95"/>
                  </a:lnTo>
                  <a:lnTo>
                    <a:pt x="102" y="107"/>
                  </a:lnTo>
                  <a:lnTo>
                    <a:pt x="95" y="101"/>
                  </a:lnTo>
                  <a:lnTo>
                    <a:pt x="95" y="90"/>
                  </a:lnTo>
                  <a:lnTo>
                    <a:pt x="85" y="91"/>
                  </a:lnTo>
                  <a:lnTo>
                    <a:pt x="67" y="131"/>
                  </a:lnTo>
                  <a:lnTo>
                    <a:pt x="67" y="163"/>
                  </a:lnTo>
                  <a:lnTo>
                    <a:pt x="51" y="154"/>
                  </a:lnTo>
                  <a:lnTo>
                    <a:pt x="46" y="140"/>
                  </a:lnTo>
                  <a:lnTo>
                    <a:pt x="26" y="119"/>
                  </a:lnTo>
                  <a:lnTo>
                    <a:pt x="17" y="107"/>
                  </a:lnTo>
                  <a:lnTo>
                    <a:pt x="8" y="113"/>
                  </a:lnTo>
                  <a:lnTo>
                    <a:pt x="4" y="95"/>
                  </a:lnTo>
                  <a:lnTo>
                    <a:pt x="10" y="91"/>
                  </a:lnTo>
                  <a:lnTo>
                    <a:pt x="0" y="65"/>
                  </a:lnTo>
                  <a:lnTo>
                    <a:pt x="29" y="22"/>
                  </a:lnTo>
                  <a:lnTo>
                    <a:pt x="43" y="23"/>
                  </a:lnTo>
                  <a:lnTo>
                    <a:pt x="34" y="3"/>
                  </a:lnTo>
                  <a:lnTo>
                    <a:pt x="56" y="0"/>
                  </a:lnTo>
                  <a:lnTo>
                    <a:pt x="60" y="17"/>
                  </a:lnTo>
                  <a:lnTo>
                    <a:pt x="135" y="60"/>
                  </a:lnTo>
                  <a:lnTo>
                    <a:pt x="137" y="6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2" name="Freeform 28">
              <a:extLst>
                <a:ext uri="{FF2B5EF4-FFF2-40B4-BE49-F238E27FC236}">
                  <a16:creationId xmlns:a16="http://schemas.microsoft.com/office/drawing/2014/main" id="{E029CA72-78D9-42A1-8A95-F50A3326A46C}"/>
                </a:ext>
              </a:extLst>
            </p:cNvPr>
            <p:cNvSpPr>
              <a:spLocks/>
            </p:cNvSpPr>
            <p:nvPr/>
          </p:nvSpPr>
          <p:spPr bwMode="auto">
            <a:xfrm>
              <a:off x="646" y="2378"/>
              <a:ext cx="589" cy="564"/>
            </a:xfrm>
            <a:custGeom>
              <a:avLst/>
              <a:gdLst>
                <a:gd name="T0" fmla="*/ 571 w 589"/>
                <a:gd name="T1" fmla="*/ 428 h 564"/>
                <a:gd name="T2" fmla="*/ 509 w 589"/>
                <a:gd name="T3" fmla="*/ 520 h 564"/>
                <a:gd name="T4" fmla="*/ 519 w 589"/>
                <a:gd name="T5" fmla="*/ 564 h 564"/>
                <a:gd name="T6" fmla="*/ 448 w 589"/>
                <a:gd name="T7" fmla="*/ 527 h 564"/>
                <a:gd name="T8" fmla="*/ 399 w 589"/>
                <a:gd name="T9" fmla="*/ 538 h 564"/>
                <a:gd name="T10" fmla="*/ 361 w 589"/>
                <a:gd name="T11" fmla="*/ 535 h 564"/>
                <a:gd name="T12" fmla="*/ 345 w 589"/>
                <a:gd name="T13" fmla="*/ 550 h 564"/>
                <a:gd name="T14" fmla="*/ 330 w 589"/>
                <a:gd name="T15" fmla="*/ 535 h 564"/>
                <a:gd name="T16" fmla="*/ 307 w 589"/>
                <a:gd name="T17" fmla="*/ 512 h 564"/>
                <a:gd name="T18" fmla="*/ 274 w 589"/>
                <a:gd name="T19" fmla="*/ 532 h 564"/>
                <a:gd name="T20" fmla="*/ 267 w 589"/>
                <a:gd name="T21" fmla="*/ 512 h 564"/>
                <a:gd name="T22" fmla="*/ 252 w 589"/>
                <a:gd name="T23" fmla="*/ 486 h 564"/>
                <a:gd name="T24" fmla="*/ 217 w 589"/>
                <a:gd name="T25" fmla="*/ 472 h 564"/>
                <a:gd name="T26" fmla="*/ 208 w 589"/>
                <a:gd name="T27" fmla="*/ 476 h 564"/>
                <a:gd name="T28" fmla="*/ 197 w 589"/>
                <a:gd name="T29" fmla="*/ 445 h 564"/>
                <a:gd name="T30" fmla="*/ 197 w 589"/>
                <a:gd name="T31" fmla="*/ 445 h 564"/>
                <a:gd name="T32" fmla="*/ 181 w 589"/>
                <a:gd name="T33" fmla="*/ 446 h 564"/>
                <a:gd name="T34" fmla="*/ 148 w 589"/>
                <a:gd name="T35" fmla="*/ 428 h 564"/>
                <a:gd name="T36" fmla="*/ 148 w 589"/>
                <a:gd name="T37" fmla="*/ 428 h 564"/>
                <a:gd name="T38" fmla="*/ 148 w 589"/>
                <a:gd name="T39" fmla="*/ 452 h 564"/>
                <a:gd name="T40" fmla="*/ 131 w 589"/>
                <a:gd name="T41" fmla="*/ 462 h 564"/>
                <a:gd name="T42" fmla="*/ 120 w 589"/>
                <a:gd name="T43" fmla="*/ 411 h 564"/>
                <a:gd name="T44" fmla="*/ 75 w 589"/>
                <a:gd name="T45" fmla="*/ 392 h 564"/>
                <a:gd name="T46" fmla="*/ 74 w 589"/>
                <a:gd name="T47" fmla="*/ 392 h 564"/>
                <a:gd name="T48" fmla="*/ 54 w 589"/>
                <a:gd name="T49" fmla="*/ 383 h 564"/>
                <a:gd name="T50" fmla="*/ 51 w 589"/>
                <a:gd name="T51" fmla="*/ 383 h 564"/>
                <a:gd name="T52" fmla="*/ 52 w 589"/>
                <a:gd name="T53" fmla="*/ 327 h 564"/>
                <a:gd name="T54" fmla="*/ 39 w 589"/>
                <a:gd name="T55" fmla="*/ 313 h 564"/>
                <a:gd name="T56" fmla="*/ 25 w 589"/>
                <a:gd name="T57" fmla="*/ 228 h 564"/>
                <a:gd name="T58" fmla="*/ 1 w 589"/>
                <a:gd name="T59" fmla="*/ 185 h 564"/>
                <a:gd name="T60" fmla="*/ 0 w 589"/>
                <a:gd name="T61" fmla="*/ 175 h 564"/>
                <a:gd name="T62" fmla="*/ 15 w 589"/>
                <a:gd name="T63" fmla="*/ 160 h 564"/>
                <a:gd name="T64" fmla="*/ 12 w 589"/>
                <a:gd name="T65" fmla="*/ 137 h 564"/>
                <a:gd name="T66" fmla="*/ 15 w 589"/>
                <a:gd name="T67" fmla="*/ 105 h 564"/>
                <a:gd name="T68" fmla="*/ 27 w 589"/>
                <a:gd name="T69" fmla="*/ 92 h 564"/>
                <a:gd name="T70" fmla="*/ 33 w 589"/>
                <a:gd name="T71" fmla="*/ 73 h 564"/>
                <a:gd name="T72" fmla="*/ 119 w 589"/>
                <a:gd name="T73" fmla="*/ 48 h 564"/>
                <a:gd name="T74" fmla="*/ 148 w 589"/>
                <a:gd name="T75" fmla="*/ 24 h 564"/>
                <a:gd name="T76" fmla="*/ 174 w 589"/>
                <a:gd name="T77" fmla="*/ 11 h 564"/>
                <a:gd name="T78" fmla="*/ 245 w 589"/>
                <a:gd name="T79" fmla="*/ 0 h 564"/>
                <a:gd name="T80" fmla="*/ 266 w 589"/>
                <a:gd name="T81" fmla="*/ 23 h 564"/>
                <a:gd name="T82" fmla="*/ 243 w 589"/>
                <a:gd name="T83" fmla="*/ 10 h 564"/>
                <a:gd name="T84" fmla="*/ 266 w 589"/>
                <a:gd name="T85" fmla="*/ 47 h 564"/>
                <a:gd name="T86" fmla="*/ 296 w 589"/>
                <a:gd name="T87" fmla="*/ 55 h 564"/>
                <a:gd name="T88" fmla="*/ 415 w 589"/>
                <a:gd name="T89" fmla="*/ 50 h 564"/>
                <a:gd name="T90" fmla="*/ 529 w 589"/>
                <a:gd name="T91" fmla="*/ 58 h 564"/>
                <a:gd name="T92" fmla="*/ 568 w 589"/>
                <a:gd name="T93" fmla="*/ 199 h 564"/>
                <a:gd name="T94" fmla="*/ 531 w 589"/>
                <a:gd name="T95" fmla="*/ 240 h 564"/>
                <a:gd name="T96" fmla="*/ 553 w 589"/>
                <a:gd name="T97" fmla="*/ 267 h 564"/>
                <a:gd name="T98" fmla="*/ 559 w 589"/>
                <a:gd name="T99" fmla="*/ 339 h 564"/>
                <a:gd name="T100" fmla="*/ 586 w 589"/>
                <a:gd name="T101" fmla="*/ 39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9" h="564">
                  <a:moveTo>
                    <a:pt x="589" y="419"/>
                  </a:moveTo>
                  <a:lnTo>
                    <a:pt x="571" y="428"/>
                  </a:lnTo>
                  <a:lnTo>
                    <a:pt x="560" y="445"/>
                  </a:lnTo>
                  <a:lnTo>
                    <a:pt x="509" y="520"/>
                  </a:lnTo>
                  <a:lnTo>
                    <a:pt x="514" y="555"/>
                  </a:lnTo>
                  <a:lnTo>
                    <a:pt x="519" y="564"/>
                  </a:lnTo>
                  <a:lnTo>
                    <a:pt x="501" y="558"/>
                  </a:lnTo>
                  <a:lnTo>
                    <a:pt x="448" y="527"/>
                  </a:lnTo>
                  <a:lnTo>
                    <a:pt x="408" y="527"/>
                  </a:lnTo>
                  <a:lnTo>
                    <a:pt x="399" y="538"/>
                  </a:lnTo>
                  <a:lnTo>
                    <a:pt x="388" y="531"/>
                  </a:lnTo>
                  <a:lnTo>
                    <a:pt x="361" y="535"/>
                  </a:lnTo>
                  <a:lnTo>
                    <a:pt x="349" y="541"/>
                  </a:lnTo>
                  <a:lnTo>
                    <a:pt x="345" y="550"/>
                  </a:lnTo>
                  <a:lnTo>
                    <a:pt x="330" y="548"/>
                  </a:lnTo>
                  <a:lnTo>
                    <a:pt x="330" y="535"/>
                  </a:lnTo>
                  <a:lnTo>
                    <a:pt x="315" y="527"/>
                  </a:lnTo>
                  <a:lnTo>
                    <a:pt x="307" y="512"/>
                  </a:lnTo>
                  <a:lnTo>
                    <a:pt x="274" y="532"/>
                  </a:lnTo>
                  <a:lnTo>
                    <a:pt x="274" y="532"/>
                  </a:lnTo>
                  <a:lnTo>
                    <a:pt x="274" y="531"/>
                  </a:lnTo>
                  <a:lnTo>
                    <a:pt x="267" y="512"/>
                  </a:lnTo>
                  <a:lnTo>
                    <a:pt x="254" y="502"/>
                  </a:lnTo>
                  <a:lnTo>
                    <a:pt x="252" y="486"/>
                  </a:lnTo>
                  <a:lnTo>
                    <a:pt x="217" y="472"/>
                  </a:lnTo>
                  <a:lnTo>
                    <a:pt x="217" y="472"/>
                  </a:lnTo>
                  <a:lnTo>
                    <a:pt x="217" y="472"/>
                  </a:lnTo>
                  <a:lnTo>
                    <a:pt x="208" y="476"/>
                  </a:lnTo>
                  <a:lnTo>
                    <a:pt x="195" y="462"/>
                  </a:lnTo>
                  <a:lnTo>
                    <a:pt x="197" y="445"/>
                  </a:lnTo>
                  <a:lnTo>
                    <a:pt x="197" y="445"/>
                  </a:lnTo>
                  <a:lnTo>
                    <a:pt x="197" y="445"/>
                  </a:lnTo>
                  <a:lnTo>
                    <a:pt x="181" y="446"/>
                  </a:lnTo>
                  <a:lnTo>
                    <a:pt x="181" y="446"/>
                  </a:lnTo>
                  <a:lnTo>
                    <a:pt x="148" y="428"/>
                  </a:lnTo>
                  <a:lnTo>
                    <a:pt x="148" y="428"/>
                  </a:lnTo>
                  <a:lnTo>
                    <a:pt x="148" y="428"/>
                  </a:lnTo>
                  <a:lnTo>
                    <a:pt x="148" y="428"/>
                  </a:lnTo>
                  <a:lnTo>
                    <a:pt x="141" y="433"/>
                  </a:lnTo>
                  <a:lnTo>
                    <a:pt x="148" y="452"/>
                  </a:lnTo>
                  <a:lnTo>
                    <a:pt x="131" y="462"/>
                  </a:lnTo>
                  <a:lnTo>
                    <a:pt x="131" y="462"/>
                  </a:lnTo>
                  <a:lnTo>
                    <a:pt x="113" y="435"/>
                  </a:lnTo>
                  <a:lnTo>
                    <a:pt x="120" y="411"/>
                  </a:lnTo>
                  <a:lnTo>
                    <a:pt x="119" y="410"/>
                  </a:lnTo>
                  <a:lnTo>
                    <a:pt x="75" y="392"/>
                  </a:lnTo>
                  <a:lnTo>
                    <a:pt x="75" y="392"/>
                  </a:lnTo>
                  <a:lnTo>
                    <a:pt x="74" y="392"/>
                  </a:lnTo>
                  <a:lnTo>
                    <a:pt x="74" y="392"/>
                  </a:lnTo>
                  <a:lnTo>
                    <a:pt x="54" y="383"/>
                  </a:lnTo>
                  <a:lnTo>
                    <a:pt x="52" y="383"/>
                  </a:lnTo>
                  <a:lnTo>
                    <a:pt x="51" y="383"/>
                  </a:lnTo>
                  <a:lnTo>
                    <a:pt x="52" y="327"/>
                  </a:lnTo>
                  <a:lnTo>
                    <a:pt x="52" y="327"/>
                  </a:lnTo>
                  <a:lnTo>
                    <a:pt x="52" y="325"/>
                  </a:lnTo>
                  <a:lnTo>
                    <a:pt x="39" y="313"/>
                  </a:lnTo>
                  <a:lnTo>
                    <a:pt x="37" y="238"/>
                  </a:lnTo>
                  <a:lnTo>
                    <a:pt x="25" y="228"/>
                  </a:lnTo>
                  <a:lnTo>
                    <a:pt x="25" y="208"/>
                  </a:lnTo>
                  <a:lnTo>
                    <a:pt x="1" y="185"/>
                  </a:lnTo>
                  <a:lnTo>
                    <a:pt x="0" y="175"/>
                  </a:lnTo>
                  <a:lnTo>
                    <a:pt x="0" y="175"/>
                  </a:lnTo>
                  <a:lnTo>
                    <a:pt x="15" y="162"/>
                  </a:lnTo>
                  <a:lnTo>
                    <a:pt x="15" y="160"/>
                  </a:lnTo>
                  <a:lnTo>
                    <a:pt x="15" y="160"/>
                  </a:lnTo>
                  <a:lnTo>
                    <a:pt x="12" y="137"/>
                  </a:lnTo>
                  <a:lnTo>
                    <a:pt x="12" y="137"/>
                  </a:lnTo>
                  <a:lnTo>
                    <a:pt x="15" y="105"/>
                  </a:lnTo>
                  <a:lnTo>
                    <a:pt x="21" y="113"/>
                  </a:lnTo>
                  <a:lnTo>
                    <a:pt x="27" y="92"/>
                  </a:lnTo>
                  <a:lnTo>
                    <a:pt x="17" y="81"/>
                  </a:lnTo>
                  <a:lnTo>
                    <a:pt x="33" y="73"/>
                  </a:lnTo>
                  <a:lnTo>
                    <a:pt x="102" y="55"/>
                  </a:lnTo>
                  <a:lnTo>
                    <a:pt x="119" y="48"/>
                  </a:lnTo>
                  <a:lnTo>
                    <a:pt x="138" y="27"/>
                  </a:lnTo>
                  <a:lnTo>
                    <a:pt x="148" y="24"/>
                  </a:lnTo>
                  <a:lnTo>
                    <a:pt x="148" y="23"/>
                  </a:lnTo>
                  <a:lnTo>
                    <a:pt x="174" y="11"/>
                  </a:lnTo>
                  <a:lnTo>
                    <a:pt x="229" y="0"/>
                  </a:lnTo>
                  <a:lnTo>
                    <a:pt x="245" y="0"/>
                  </a:lnTo>
                  <a:lnTo>
                    <a:pt x="268" y="19"/>
                  </a:lnTo>
                  <a:lnTo>
                    <a:pt x="266" y="23"/>
                  </a:lnTo>
                  <a:lnTo>
                    <a:pt x="246" y="7"/>
                  </a:lnTo>
                  <a:lnTo>
                    <a:pt x="243" y="10"/>
                  </a:lnTo>
                  <a:lnTo>
                    <a:pt x="249" y="34"/>
                  </a:lnTo>
                  <a:lnTo>
                    <a:pt x="266" y="47"/>
                  </a:lnTo>
                  <a:lnTo>
                    <a:pt x="286" y="47"/>
                  </a:lnTo>
                  <a:lnTo>
                    <a:pt x="296" y="55"/>
                  </a:lnTo>
                  <a:lnTo>
                    <a:pt x="323" y="40"/>
                  </a:lnTo>
                  <a:lnTo>
                    <a:pt x="415" y="50"/>
                  </a:lnTo>
                  <a:lnTo>
                    <a:pt x="498" y="40"/>
                  </a:lnTo>
                  <a:lnTo>
                    <a:pt x="529" y="58"/>
                  </a:lnTo>
                  <a:lnTo>
                    <a:pt x="564" y="154"/>
                  </a:lnTo>
                  <a:lnTo>
                    <a:pt x="568" y="199"/>
                  </a:lnTo>
                  <a:lnTo>
                    <a:pt x="545" y="215"/>
                  </a:lnTo>
                  <a:lnTo>
                    <a:pt x="531" y="240"/>
                  </a:lnTo>
                  <a:lnTo>
                    <a:pt x="529" y="248"/>
                  </a:lnTo>
                  <a:lnTo>
                    <a:pt x="553" y="267"/>
                  </a:lnTo>
                  <a:lnTo>
                    <a:pt x="553" y="310"/>
                  </a:lnTo>
                  <a:lnTo>
                    <a:pt x="559" y="339"/>
                  </a:lnTo>
                  <a:lnTo>
                    <a:pt x="576" y="366"/>
                  </a:lnTo>
                  <a:lnTo>
                    <a:pt x="586" y="396"/>
                  </a:lnTo>
                  <a:lnTo>
                    <a:pt x="589" y="419"/>
                  </a:lnTo>
                  <a:close/>
                </a:path>
              </a:pathLst>
            </a:custGeom>
            <a:solidFill>
              <a:schemeClr val="bg1">
                <a:lumMod val="50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3" name="Freeform 29">
              <a:extLst>
                <a:ext uri="{FF2B5EF4-FFF2-40B4-BE49-F238E27FC236}">
                  <a16:creationId xmlns:a16="http://schemas.microsoft.com/office/drawing/2014/main" id="{91C43BA5-7655-4608-9255-894938081120}"/>
                </a:ext>
              </a:extLst>
            </p:cNvPr>
            <p:cNvSpPr>
              <a:spLocks/>
            </p:cNvSpPr>
            <p:nvPr/>
          </p:nvSpPr>
          <p:spPr bwMode="auto">
            <a:xfrm>
              <a:off x="775" y="2974"/>
              <a:ext cx="422" cy="277"/>
            </a:xfrm>
            <a:custGeom>
              <a:avLst/>
              <a:gdLst>
                <a:gd name="T0" fmla="*/ 422 w 422"/>
                <a:gd name="T1" fmla="*/ 46 h 277"/>
                <a:gd name="T2" fmla="*/ 406 w 422"/>
                <a:gd name="T3" fmla="*/ 66 h 277"/>
                <a:gd name="T4" fmla="*/ 391 w 422"/>
                <a:gd name="T5" fmla="*/ 67 h 277"/>
                <a:gd name="T6" fmla="*/ 377 w 422"/>
                <a:gd name="T7" fmla="*/ 76 h 277"/>
                <a:gd name="T8" fmla="*/ 371 w 422"/>
                <a:gd name="T9" fmla="*/ 91 h 277"/>
                <a:gd name="T10" fmla="*/ 343 w 422"/>
                <a:gd name="T11" fmla="*/ 157 h 277"/>
                <a:gd name="T12" fmla="*/ 319 w 422"/>
                <a:gd name="T13" fmla="*/ 216 h 277"/>
                <a:gd name="T14" fmla="*/ 296 w 422"/>
                <a:gd name="T15" fmla="*/ 217 h 277"/>
                <a:gd name="T16" fmla="*/ 288 w 422"/>
                <a:gd name="T17" fmla="*/ 229 h 277"/>
                <a:gd name="T18" fmla="*/ 258 w 422"/>
                <a:gd name="T19" fmla="*/ 231 h 277"/>
                <a:gd name="T20" fmla="*/ 223 w 422"/>
                <a:gd name="T21" fmla="*/ 232 h 277"/>
                <a:gd name="T22" fmla="*/ 207 w 422"/>
                <a:gd name="T23" fmla="*/ 249 h 277"/>
                <a:gd name="T24" fmla="*/ 190 w 422"/>
                <a:gd name="T25" fmla="*/ 248 h 277"/>
                <a:gd name="T26" fmla="*/ 179 w 422"/>
                <a:gd name="T27" fmla="*/ 259 h 277"/>
                <a:gd name="T28" fmla="*/ 165 w 422"/>
                <a:gd name="T29" fmla="*/ 260 h 277"/>
                <a:gd name="T30" fmla="*/ 146 w 422"/>
                <a:gd name="T31" fmla="*/ 277 h 277"/>
                <a:gd name="T32" fmla="*/ 110 w 422"/>
                <a:gd name="T33" fmla="*/ 276 h 277"/>
                <a:gd name="T34" fmla="*/ 88 w 422"/>
                <a:gd name="T35" fmla="*/ 261 h 277"/>
                <a:gd name="T36" fmla="*/ 74 w 422"/>
                <a:gd name="T37" fmla="*/ 257 h 277"/>
                <a:gd name="T38" fmla="*/ 39 w 422"/>
                <a:gd name="T39" fmla="*/ 225 h 277"/>
                <a:gd name="T40" fmla="*/ 18 w 422"/>
                <a:gd name="T41" fmla="*/ 208 h 277"/>
                <a:gd name="T42" fmla="*/ 8 w 422"/>
                <a:gd name="T43" fmla="*/ 181 h 277"/>
                <a:gd name="T44" fmla="*/ 7 w 422"/>
                <a:gd name="T45" fmla="*/ 175 h 277"/>
                <a:gd name="T46" fmla="*/ 0 w 422"/>
                <a:gd name="T47" fmla="*/ 177 h 277"/>
                <a:gd name="T48" fmla="*/ 9 w 422"/>
                <a:gd name="T49" fmla="*/ 162 h 277"/>
                <a:gd name="T50" fmla="*/ 18 w 422"/>
                <a:gd name="T51" fmla="*/ 160 h 277"/>
                <a:gd name="T52" fmla="*/ 19 w 422"/>
                <a:gd name="T53" fmla="*/ 147 h 277"/>
                <a:gd name="T54" fmla="*/ 14 w 422"/>
                <a:gd name="T55" fmla="*/ 142 h 277"/>
                <a:gd name="T56" fmla="*/ 28 w 422"/>
                <a:gd name="T57" fmla="*/ 116 h 277"/>
                <a:gd name="T58" fmla="*/ 30 w 422"/>
                <a:gd name="T59" fmla="*/ 108 h 277"/>
                <a:gd name="T60" fmla="*/ 19 w 422"/>
                <a:gd name="T61" fmla="*/ 99 h 277"/>
                <a:gd name="T62" fmla="*/ 26 w 422"/>
                <a:gd name="T63" fmla="*/ 93 h 277"/>
                <a:gd name="T64" fmla="*/ 31 w 422"/>
                <a:gd name="T65" fmla="*/ 95 h 277"/>
                <a:gd name="T66" fmla="*/ 54 w 422"/>
                <a:gd name="T67" fmla="*/ 95 h 277"/>
                <a:gd name="T68" fmla="*/ 54 w 422"/>
                <a:gd name="T69" fmla="*/ 95 h 277"/>
                <a:gd name="T70" fmla="*/ 56 w 422"/>
                <a:gd name="T71" fmla="*/ 95 h 277"/>
                <a:gd name="T72" fmla="*/ 57 w 422"/>
                <a:gd name="T73" fmla="*/ 65 h 277"/>
                <a:gd name="T74" fmla="*/ 89 w 422"/>
                <a:gd name="T75" fmla="*/ 83 h 277"/>
                <a:gd name="T76" fmla="*/ 99 w 422"/>
                <a:gd name="T77" fmla="*/ 90 h 277"/>
                <a:gd name="T78" fmla="*/ 110 w 422"/>
                <a:gd name="T79" fmla="*/ 90 h 277"/>
                <a:gd name="T80" fmla="*/ 138 w 422"/>
                <a:gd name="T81" fmla="*/ 91 h 277"/>
                <a:gd name="T82" fmla="*/ 163 w 422"/>
                <a:gd name="T83" fmla="*/ 80 h 277"/>
                <a:gd name="T84" fmla="*/ 161 w 422"/>
                <a:gd name="T85" fmla="*/ 60 h 277"/>
                <a:gd name="T86" fmla="*/ 173 w 422"/>
                <a:gd name="T87" fmla="*/ 57 h 277"/>
                <a:gd name="T88" fmla="*/ 200 w 422"/>
                <a:gd name="T89" fmla="*/ 56 h 277"/>
                <a:gd name="T90" fmla="*/ 208 w 422"/>
                <a:gd name="T91" fmla="*/ 40 h 277"/>
                <a:gd name="T92" fmla="*/ 229 w 422"/>
                <a:gd name="T93" fmla="*/ 48 h 277"/>
                <a:gd name="T94" fmla="*/ 242 w 422"/>
                <a:gd name="T95" fmla="*/ 40 h 277"/>
                <a:gd name="T96" fmla="*/ 257 w 422"/>
                <a:gd name="T97" fmla="*/ 33 h 277"/>
                <a:gd name="T98" fmla="*/ 263 w 422"/>
                <a:gd name="T99" fmla="*/ 16 h 277"/>
                <a:gd name="T100" fmla="*/ 269 w 422"/>
                <a:gd name="T101" fmla="*/ 5 h 277"/>
                <a:gd name="T102" fmla="*/ 303 w 422"/>
                <a:gd name="T103" fmla="*/ 9 h 277"/>
                <a:gd name="T104" fmla="*/ 321 w 422"/>
                <a:gd name="T105" fmla="*/ 0 h 277"/>
                <a:gd name="T106" fmla="*/ 343 w 422"/>
                <a:gd name="T107" fmla="*/ 17 h 277"/>
                <a:gd name="T108" fmla="*/ 369 w 422"/>
                <a:gd name="T109" fmla="*/ 9 h 277"/>
                <a:gd name="T110" fmla="*/ 380 w 422"/>
                <a:gd name="T111" fmla="*/ 20 h 277"/>
                <a:gd name="T112" fmla="*/ 400 w 422"/>
                <a:gd name="T113" fmla="*/ 39 h 277"/>
                <a:gd name="T114" fmla="*/ 416 w 422"/>
                <a:gd name="T115" fmla="*/ 39 h 277"/>
                <a:gd name="T116" fmla="*/ 422 w 422"/>
                <a:gd name="T117" fmla="*/ 4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2" h="277">
                  <a:moveTo>
                    <a:pt x="422" y="46"/>
                  </a:moveTo>
                  <a:lnTo>
                    <a:pt x="406" y="66"/>
                  </a:lnTo>
                  <a:lnTo>
                    <a:pt x="391" y="67"/>
                  </a:lnTo>
                  <a:lnTo>
                    <a:pt x="377" y="76"/>
                  </a:lnTo>
                  <a:lnTo>
                    <a:pt x="371" y="91"/>
                  </a:lnTo>
                  <a:lnTo>
                    <a:pt x="343" y="157"/>
                  </a:lnTo>
                  <a:lnTo>
                    <a:pt x="319" y="216"/>
                  </a:lnTo>
                  <a:lnTo>
                    <a:pt x="296" y="217"/>
                  </a:lnTo>
                  <a:lnTo>
                    <a:pt x="288" y="229"/>
                  </a:lnTo>
                  <a:lnTo>
                    <a:pt x="258" y="231"/>
                  </a:lnTo>
                  <a:lnTo>
                    <a:pt x="223" y="232"/>
                  </a:lnTo>
                  <a:lnTo>
                    <a:pt x="207" y="249"/>
                  </a:lnTo>
                  <a:lnTo>
                    <a:pt x="190" y="248"/>
                  </a:lnTo>
                  <a:lnTo>
                    <a:pt x="179" y="259"/>
                  </a:lnTo>
                  <a:lnTo>
                    <a:pt x="165" y="260"/>
                  </a:lnTo>
                  <a:lnTo>
                    <a:pt x="146" y="277"/>
                  </a:lnTo>
                  <a:lnTo>
                    <a:pt x="110" y="276"/>
                  </a:lnTo>
                  <a:lnTo>
                    <a:pt x="88" y="261"/>
                  </a:lnTo>
                  <a:lnTo>
                    <a:pt x="74" y="257"/>
                  </a:lnTo>
                  <a:lnTo>
                    <a:pt x="39" y="225"/>
                  </a:lnTo>
                  <a:lnTo>
                    <a:pt x="18" y="208"/>
                  </a:lnTo>
                  <a:lnTo>
                    <a:pt x="8" y="181"/>
                  </a:lnTo>
                  <a:lnTo>
                    <a:pt x="7" y="175"/>
                  </a:lnTo>
                  <a:lnTo>
                    <a:pt x="0" y="177"/>
                  </a:lnTo>
                  <a:lnTo>
                    <a:pt x="9" y="162"/>
                  </a:lnTo>
                  <a:lnTo>
                    <a:pt x="18" y="160"/>
                  </a:lnTo>
                  <a:lnTo>
                    <a:pt x="19" y="147"/>
                  </a:lnTo>
                  <a:lnTo>
                    <a:pt x="14" y="142"/>
                  </a:lnTo>
                  <a:lnTo>
                    <a:pt x="28" y="116"/>
                  </a:lnTo>
                  <a:lnTo>
                    <a:pt x="30" y="108"/>
                  </a:lnTo>
                  <a:lnTo>
                    <a:pt x="19" y="99"/>
                  </a:lnTo>
                  <a:lnTo>
                    <a:pt x="26" y="93"/>
                  </a:lnTo>
                  <a:lnTo>
                    <a:pt x="31" y="95"/>
                  </a:lnTo>
                  <a:lnTo>
                    <a:pt x="54" y="95"/>
                  </a:lnTo>
                  <a:lnTo>
                    <a:pt x="54" y="95"/>
                  </a:lnTo>
                  <a:lnTo>
                    <a:pt x="56" y="95"/>
                  </a:lnTo>
                  <a:lnTo>
                    <a:pt x="57" y="65"/>
                  </a:lnTo>
                  <a:lnTo>
                    <a:pt x="89" y="83"/>
                  </a:lnTo>
                  <a:lnTo>
                    <a:pt x="99" y="90"/>
                  </a:lnTo>
                  <a:lnTo>
                    <a:pt x="110" y="90"/>
                  </a:lnTo>
                  <a:lnTo>
                    <a:pt x="138" y="91"/>
                  </a:lnTo>
                  <a:lnTo>
                    <a:pt x="163" y="80"/>
                  </a:lnTo>
                  <a:lnTo>
                    <a:pt x="161" y="60"/>
                  </a:lnTo>
                  <a:lnTo>
                    <a:pt x="173" y="57"/>
                  </a:lnTo>
                  <a:lnTo>
                    <a:pt x="200" y="56"/>
                  </a:lnTo>
                  <a:lnTo>
                    <a:pt x="208" y="40"/>
                  </a:lnTo>
                  <a:lnTo>
                    <a:pt x="229" y="48"/>
                  </a:lnTo>
                  <a:lnTo>
                    <a:pt x="242" y="40"/>
                  </a:lnTo>
                  <a:lnTo>
                    <a:pt x="257" y="33"/>
                  </a:lnTo>
                  <a:lnTo>
                    <a:pt x="263" y="16"/>
                  </a:lnTo>
                  <a:lnTo>
                    <a:pt x="269" y="5"/>
                  </a:lnTo>
                  <a:lnTo>
                    <a:pt x="303" y="9"/>
                  </a:lnTo>
                  <a:lnTo>
                    <a:pt x="321" y="0"/>
                  </a:lnTo>
                  <a:lnTo>
                    <a:pt x="343" y="17"/>
                  </a:lnTo>
                  <a:lnTo>
                    <a:pt x="369" y="9"/>
                  </a:lnTo>
                  <a:lnTo>
                    <a:pt x="380" y="20"/>
                  </a:lnTo>
                  <a:lnTo>
                    <a:pt x="400" y="39"/>
                  </a:lnTo>
                  <a:lnTo>
                    <a:pt x="416" y="39"/>
                  </a:lnTo>
                  <a:lnTo>
                    <a:pt x="422" y="46"/>
                  </a:lnTo>
                  <a:close/>
                </a:path>
              </a:pathLst>
            </a:custGeom>
            <a:solidFill>
              <a:schemeClr val="bg1">
                <a:lumMod val="50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4" name="Freeform 30">
              <a:extLst>
                <a:ext uri="{FF2B5EF4-FFF2-40B4-BE49-F238E27FC236}">
                  <a16:creationId xmlns:a16="http://schemas.microsoft.com/office/drawing/2014/main" id="{6DB89F7F-5501-45B8-BD20-B01F2358C23F}"/>
                </a:ext>
              </a:extLst>
            </p:cNvPr>
            <p:cNvSpPr>
              <a:spLocks/>
            </p:cNvSpPr>
            <p:nvPr/>
          </p:nvSpPr>
          <p:spPr bwMode="auto">
            <a:xfrm>
              <a:off x="1033" y="2961"/>
              <a:ext cx="638" cy="457"/>
            </a:xfrm>
            <a:custGeom>
              <a:avLst/>
              <a:gdLst>
                <a:gd name="T0" fmla="*/ 638 w 638"/>
                <a:gd name="T1" fmla="*/ 240 h 457"/>
                <a:gd name="T2" fmla="*/ 633 w 638"/>
                <a:gd name="T3" fmla="*/ 293 h 457"/>
                <a:gd name="T4" fmla="*/ 611 w 638"/>
                <a:gd name="T5" fmla="*/ 298 h 457"/>
                <a:gd name="T6" fmla="*/ 605 w 638"/>
                <a:gd name="T7" fmla="*/ 280 h 457"/>
                <a:gd name="T8" fmla="*/ 593 w 638"/>
                <a:gd name="T9" fmla="*/ 283 h 457"/>
                <a:gd name="T10" fmla="*/ 593 w 638"/>
                <a:gd name="T11" fmla="*/ 303 h 457"/>
                <a:gd name="T12" fmla="*/ 590 w 638"/>
                <a:gd name="T13" fmla="*/ 324 h 457"/>
                <a:gd name="T14" fmla="*/ 587 w 638"/>
                <a:gd name="T15" fmla="*/ 346 h 457"/>
                <a:gd name="T16" fmla="*/ 591 w 638"/>
                <a:gd name="T17" fmla="*/ 405 h 457"/>
                <a:gd name="T18" fmla="*/ 585 w 638"/>
                <a:gd name="T19" fmla="*/ 404 h 457"/>
                <a:gd name="T20" fmla="*/ 490 w 638"/>
                <a:gd name="T21" fmla="*/ 387 h 457"/>
                <a:gd name="T22" fmla="*/ 478 w 638"/>
                <a:gd name="T23" fmla="*/ 384 h 457"/>
                <a:gd name="T24" fmla="*/ 435 w 638"/>
                <a:gd name="T25" fmla="*/ 403 h 457"/>
                <a:gd name="T26" fmla="*/ 391 w 638"/>
                <a:gd name="T27" fmla="*/ 447 h 457"/>
                <a:gd name="T28" fmla="*/ 313 w 638"/>
                <a:gd name="T29" fmla="*/ 450 h 457"/>
                <a:gd name="T30" fmla="*/ 302 w 638"/>
                <a:gd name="T31" fmla="*/ 457 h 457"/>
                <a:gd name="T32" fmla="*/ 290 w 638"/>
                <a:gd name="T33" fmla="*/ 457 h 457"/>
                <a:gd name="T34" fmla="*/ 201 w 638"/>
                <a:gd name="T35" fmla="*/ 456 h 457"/>
                <a:gd name="T36" fmla="*/ 199 w 638"/>
                <a:gd name="T37" fmla="*/ 440 h 457"/>
                <a:gd name="T38" fmla="*/ 208 w 638"/>
                <a:gd name="T39" fmla="*/ 432 h 457"/>
                <a:gd name="T40" fmla="*/ 174 w 638"/>
                <a:gd name="T41" fmla="*/ 407 h 457"/>
                <a:gd name="T42" fmla="*/ 167 w 638"/>
                <a:gd name="T43" fmla="*/ 403 h 457"/>
                <a:gd name="T44" fmla="*/ 185 w 638"/>
                <a:gd name="T45" fmla="*/ 384 h 457"/>
                <a:gd name="T46" fmla="*/ 172 w 638"/>
                <a:gd name="T47" fmla="*/ 375 h 457"/>
                <a:gd name="T48" fmla="*/ 166 w 638"/>
                <a:gd name="T49" fmla="*/ 371 h 457"/>
                <a:gd name="T50" fmla="*/ 143 w 638"/>
                <a:gd name="T51" fmla="*/ 395 h 457"/>
                <a:gd name="T52" fmla="*/ 88 w 638"/>
                <a:gd name="T53" fmla="*/ 352 h 457"/>
                <a:gd name="T54" fmla="*/ 96 w 638"/>
                <a:gd name="T55" fmla="*/ 336 h 457"/>
                <a:gd name="T56" fmla="*/ 48 w 638"/>
                <a:gd name="T57" fmla="*/ 314 h 457"/>
                <a:gd name="T58" fmla="*/ 44 w 638"/>
                <a:gd name="T59" fmla="*/ 284 h 457"/>
                <a:gd name="T60" fmla="*/ 17 w 638"/>
                <a:gd name="T61" fmla="*/ 270 h 457"/>
                <a:gd name="T62" fmla="*/ 0 w 638"/>
                <a:gd name="T63" fmla="*/ 244 h 457"/>
                <a:gd name="T64" fmla="*/ 30 w 638"/>
                <a:gd name="T65" fmla="*/ 242 h 457"/>
                <a:gd name="T66" fmla="*/ 38 w 638"/>
                <a:gd name="T67" fmla="*/ 230 h 457"/>
                <a:gd name="T68" fmla="*/ 61 w 638"/>
                <a:gd name="T69" fmla="*/ 229 h 457"/>
                <a:gd name="T70" fmla="*/ 61 w 638"/>
                <a:gd name="T71" fmla="*/ 229 h 457"/>
                <a:gd name="T72" fmla="*/ 86 w 638"/>
                <a:gd name="T73" fmla="*/ 170 h 457"/>
                <a:gd name="T74" fmla="*/ 92 w 638"/>
                <a:gd name="T75" fmla="*/ 155 h 457"/>
                <a:gd name="T76" fmla="*/ 114 w 638"/>
                <a:gd name="T77" fmla="*/ 104 h 457"/>
                <a:gd name="T78" fmla="*/ 119 w 638"/>
                <a:gd name="T79" fmla="*/ 89 h 457"/>
                <a:gd name="T80" fmla="*/ 133 w 638"/>
                <a:gd name="T81" fmla="*/ 80 h 457"/>
                <a:gd name="T82" fmla="*/ 148 w 638"/>
                <a:gd name="T83" fmla="*/ 79 h 457"/>
                <a:gd name="T84" fmla="*/ 164 w 638"/>
                <a:gd name="T85" fmla="*/ 59 h 457"/>
                <a:gd name="T86" fmla="*/ 172 w 638"/>
                <a:gd name="T87" fmla="*/ 61 h 457"/>
                <a:gd name="T88" fmla="*/ 171 w 638"/>
                <a:gd name="T89" fmla="*/ 46 h 457"/>
                <a:gd name="T90" fmla="*/ 195 w 638"/>
                <a:gd name="T91" fmla="*/ 56 h 457"/>
                <a:gd name="T92" fmla="*/ 264 w 638"/>
                <a:gd name="T93" fmla="*/ 53 h 457"/>
                <a:gd name="T94" fmla="*/ 290 w 638"/>
                <a:gd name="T95" fmla="*/ 68 h 457"/>
                <a:gd name="T96" fmla="*/ 309 w 638"/>
                <a:gd name="T97" fmla="*/ 63 h 457"/>
                <a:gd name="T98" fmla="*/ 316 w 638"/>
                <a:gd name="T99" fmla="*/ 42 h 457"/>
                <a:gd name="T100" fmla="*/ 367 w 638"/>
                <a:gd name="T101" fmla="*/ 34 h 457"/>
                <a:gd name="T102" fmla="*/ 378 w 638"/>
                <a:gd name="T103" fmla="*/ 11 h 457"/>
                <a:gd name="T104" fmla="*/ 401 w 638"/>
                <a:gd name="T105" fmla="*/ 0 h 457"/>
                <a:gd name="T106" fmla="*/ 464 w 638"/>
                <a:gd name="T107" fmla="*/ 69 h 457"/>
                <a:gd name="T108" fmla="*/ 520 w 638"/>
                <a:gd name="T109" fmla="*/ 136 h 457"/>
                <a:gd name="T110" fmla="*/ 524 w 638"/>
                <a:gd name="T111" fmla="*/ 183 h 457"/>
                <a:gd name="T112" fmla="*/ 527 w 638"/>
                <a:gd name="T113" fmla="*/ 222 h 457"/>
                <a:gd name="T114" fmla="*/ 527 w 638"/>
                <a:gd name="T115" fmla="*/ 238 h 457"/>
                <a:gd name="T116" fmla="*/ 539 w 638"/>
                <a:gd name="T117" fmla="*/ 247 h 457"/>
                <a:gd name="T118" fmla="*/ 556 w 638"/>
                <a:gd name="T119" fmla="*/ 261 h 457"/>
                <a:gd name="T120" fmla="*/ 578 w 638"/>
                <a:gd name="T121" fmla="*/ 261 h 457"/>
                <a:gd name="T122" fmla="*/ 621 w 638"/>
                <a:gd name="T123" fmla="*/ 232 h 457"/>
                <a:gd name="T124" fmla="*/ 638 w 638"/>
                <a:gd name="T125" fmla="*/ 24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8" h="457">
                  <a:moveTo>
                    <a:pt x="638" y="240"/>
                  </a:moveTo>
                  <a:lnTo>
                    <a:pt x="633" y="293"/>
                  </a:lnTo>
                  <a:lnTo>
                    <a:pt x="611" y="298"/>
                  </a:lnTo>
                  <a:lnTo>
                    <a:pt x="605" y="280"/>
                  </a:lnTo>
                  <a:lnTo>
                    <a:pt x="593" y="283"/>
                  </a:lnTo>
                  <a:lnTo>
                    <a:pt x="593" y="303"/>
                  </a:lnTo>
                  <a:lnTo>
                    <a:pt x="590" y="324"/>
                  </a:lnTo>
                  <a:lnTo>
                    <a:pt x="587" y="346"/>
                  </a:lnTo>
                  <a:lnTo>
                    <a:pt x="591" y="405"/>
                  </a:lnTo>
                  <a:lnTo>
                    <a:pt x="585" y="404"/>
                  </a:lnTo>
                  <a:lnTo>
                    <a:pt x="490" y="387"/>
                  </a:lnTo>
                  <a:lnTo>
                    <a:pt x="478" y="384"/>
                  </a:lnTo>
                  <a:lnTo>
                    <a:pt x="435" y="403"/>
                  </a:lnTo>
                  <a:lnTo>
                    <a:pt x="391" y="447"/>
                  </a:lnTo>
                  <a:lnTo>
                    <a:pt x="313" y="450"/>
                  </a:lnTo>
                  <a:lnTo>
                    <a:pt x="302" y="457"/>
                  </a:lnTo>
                  <a:lnTo>
                    <a:pt x="290" y="457"/>
                  </a:lnTo>
                  <a:lnTo>
                    <a:pt x="201" y="456"/>
                  </a:lnTo>
                  <a:lnTo>
                    <a:pt x="199" y="440"/>
                  </a:lnTo>
                  <a:lnTo>
                    <a:pt x="208" y="432"/>
                  </a:lnTo>
                  <a:lnTo>
                    <a:pt x="174" y="407"/>
                  </a:lnTo>
                  <a:lnTo>
                    <a:pt x="167" y="403"/>
                  </a:lnTo>
                  <a:lnTo>
                    <a:pt x="185" y="384"/>
                  </a:lnTo>
                  <a:lnTo>
                    <a:pt x="172" y="375"/>
                  </a:lnTo>
                  <a:lnTo>
                    <a:pt x="166" y="371"/>
                  </a:lnTo>
                  <a:lnTo>
                    <a:pt x="143" y="395"/>
                  </a:lnTo>
                  <a:lnTo>
                    <a:pt x="88" y="352"/>
                  </a:lnTo>
                  <a:lnTo>
                    <a:pt x="96" y="336"/>
                  </a:lnTo>
                  <a:lnTo>
                    <a:pt x="48" y="314"/>
                  </a:lnTo>
                  <a:lnTo>
                    <a:pt x="44" y="284"/>
                  </a:lnTo>
                  <a:lnTo>
                    <a:pt x="17" y="270"/>
                  </a:lnTo>
                  <a:lnTo>
                    <a:pt x="0" y="244"/>
                  </a:lnTo>
                  <a:lnTo>
                    <a:pt x="30" y="242"/>
                  </a:lnTo>
                  <a:lnTo>
                    <a:pt x="38" y="230"/>
                  </a:lnTo>
                  <a:lnTo>
                    <a:pt x="61" y="229"/>
                  </a:lnTo>
                  <a:lnTo>
                    <a:pt x="61" y="229"/>
                  </a:lnTo>
                  <a:lnTo>
                    <a:pt x="86" y="170"/>
                  </a:lnTo>
                  <a:lnTo>
                    <a:pt x="92" y="155"/>
                  </a:lnTo>
                  <a:lnTo>
                    <a:pt x="114" y="104"/>
                  </a:lnTo>
                  <a:lnTo>
                    <a:pt x="119" y="89"/>
                  </a:lnTo>
                  <a:lnTo>
                    <a:pt x="133" y="80"/>
                  </a:lnTo>
                  <a:lnTo>
                    <a:pt x="148" y="79"/>
                  </a:lnTo>
                  <a:lnTo>
                    <a:pt x="164" y="59"/>
                  </a:lnTo>
                  <a:lnTo>
                    <a:pt x="172" y="61"/>
                  </a:lnTo>
                  <a:lnTo>
                    <a:pt x="171" y="46"/>
                  </a:lnTo>
                  <a:lnTo>
                    <a:pt x="195" y="56"/>
                  </a:lnTo>
                  <a:lnTo>
                    <a:pt x="264" y="53"/>
                  </a:lnTo>
                  <a:lnTo>
                    <a:pt x="290" y="68"/>
                  </a:lnTo>
                  <a:lnTo>
                    <a:pt x="309" y="63"/>
                  </a:lnTo>
                  <a:lnTo>
                    <a:pt x="316" y="42"/>
                  </a:lnTo>
                  <a:lnTo>
                    <a:pt x="367" y="34"/>
                  </a:lnTo>
                  <a:lnTo>
                    <a:pt x="378" y="11"/>
                  </a:lnTo>
                  <a:lnTo>
                    <a:pt x="401" y="0"/>
                  </a:lnTo>
                  <a:lnTo>
                    <a:pt x="464" y="69"/>
                  </a:lnTo>
                  <a:lnTo>
                    <a:pt x="520" y="136"/>
                  </a:lnTo>
                  <a:lnTo>
                    <a:pt x="524" y="183"/>
                  </a:lnTo>
                  <a:lnTo>
                    <a:pt x="527" y="222"/>
                  </a:lnTo>
                  <a:lnTo>
                    <a:pt x="527" y="238"/>
                  </a:lnTo>
                  <a:lnTo>
                    <a:pt x="539" y="247"/>
                  </a:lnTo>
                  <a:lnTo>
                    <a:pt x="556" y="261"/>
                  </a:lnTo>
                  <a:lnTo>
                    <a:pt x="578" y="261"/>
                  </a:lnTo>
                  <a:lnTo>
                    <a:pt x="621" y="232"/>
                  </a:lnTo>
                  <a:lnTo>
                    <a:pt x="638" y="240"/>
                  </a:lnTo>
                  <a:close/>
                </a:path>
              </a:pathLst>
            </a:custGeom>
            <a:solidFill>
              <a:schemeClr val="bg2"/>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5" name="Freeform 31">
              <a:extLst>
                <a:ext uri="{FF2B5EF4-FFF2-40B4-BE49-F238E27FC236}">
                  <a16:creationId xmlns:a16="http://schemas.microsoft.com/office/drawing/2014/main" id="{34F4B843-C3EF-4ECC-9CE8-FC3C3EBE8B2B}"/>
                </a:ext>
              </a:extLst>
            </p:cNvPr>
            <p:cNvSpPr>
              <a:spLocks/>
            </p:cNvSpPr>
            <p:nvPr/>
          </p:nvSpPr>
          <p:spPr bwMode="auto">
            <a:xfrm>
              <a:off x="812" y="2890"/>
              <a:ext cx="353" cy="175"/>
            </a:xfrm>
            <a:custGeom>
              <a:avLst/>
              <a:gdLst>
                <a:gd name="T0" fmla="*/ 345 w 353"/>
                <a:gd name="T1" fmla="*/ 67 h 175"/>
                <a:gd name="T2" fmla="*/ 346 w 353"/>
                <a:gd name="T3" fmla="*/ 67 h 175"/>
                <a:gd name="T4" fmla="*/ 332 w 353"/>
                <a:gd name="T5" fmla="*/ 93 h 175"/>
                <a:gd name="T6" fmla="*/ 306 w 353"/>
                <a:gd name="T7" fmla="*/ 101 h 175"/>
                <a:gd name="T8" fmla="*/ 284 w 353"/>
                <a:gd name="T9" fmla="*/ 84 h 175"/>
                <a:gd name="T10" fmla="*/ 266 w 353"/>
                <a:gd name="T11" fmla="*/ 93 h 175"/>
                <a:gd name="T12" fmla="*/ 232 w 353"/>
                <a:gd name="T13" fmla="*/ 89 h 175"/>
                <a:gd name="T14" fmla="*/ 226 w 353"/>
                <a:gd name="T15" fmla="*/ 100 h 175"/>
                <a:gd name="T16" fmla="*/ 220 w 353"/>
                <a:gd name="T17" fmla="*/ 117 h 175"/>
                <a:gd name="T18" fmla="*/ 205 w 353"/>
                <a:gd name="T19" fmla="*/ 124 h 175"/>
                <a:gd name="T20" fmla="*/ 192 w 353"/>
                <a:gd name="T21" fmla="*/ 132 h 175"/>
                <a:gd name="T22" fmla="*/ 171 w 353"/>
                <a:gd name="T23" fmla="*/ 124 h 175"/>
                <a:gd name="T24" fmla="*/ 163 w 353"/>
                <a:gd name="T25" fmla="*/ 140 h 175"/>
                <a:gd name="T26" fmla="*/ 137 w 353"/>
                <a:gd name="T27" fmla="*/ 141 h 175"/>
                <a:gd name="T28" fmla="*/ 124 w 353"/>
                <a:gd name="T29" fmla="*/ 144 h 175"/>
                <a:gd name="T30" fmla="*/ 126 w 353"/>
                <a:gd name="T31" fmla="*/ 164 h 175"/>
                <a:gd name="T32" fmla="*/ 101 w 353"/>
                <a:gd name="T33" fmla="*/ 175 h 175"/>
                <a:gd name="T34" fmla="*/ 73 w 353"/>
                <a:gd name="T35" fmla="*/ 174 h 175"/>
                <a:gd name="T36" fmla="*/ 62 w 353"/>
                <a:gd name="T37" fmla="*/ 174 h 175"/>
                <a:gd name="T38" fmla="*/ 52 w 353"/>
                <a:gd name="T39" fmla="*/ 167 h 175"/>
                <a:gd name="T40" fmla="*/ 20 w 353"/>
                <a:gd name="T41" fmla="*/ 149 h 175"/>
                <a:gd name="T42" fmla="*/ 16 w 353"/>
                <a:gd name="T43" fmla="*/ 144 h 175"/>
                <a:gd name="T44" fmla="*/ 0 w 353"/>
                <a:gd name="T45" fmla="*/ 113 h 175"/>
                <a:gd name="T46" fmla="*/ 8 w 353"/>
                <a:gd name="T47" fmla="*/ 90 h 175"/>
                <a:gd name="T48" fmla="*/ 9 w 353"/>
                <a:gd name="T49" fmla="*/ 89 h 175"/>
                <a:gd name="T50" fmla="*/ 22 w 353"/>
                <a:gd name="T51" fmla="*/ 72 h 175"/>
                <a:gd name="T52" fmla="*/ 50 w 353"/>
                <a:gd name="T53" fmla="*/ 73 h 175"/>
                <a:gd name="T54" fmla="*/ 78 w 353"/>
                <a:gd name="T55" fmla="*/ 50 h 175"/>
                <a:gd name="T56" fmla="*/ 78 w 353"/>
                <a:gd name="T57" fmla="*/ 50 h 175"/>
                <a:gd name="T58" fmla="*/ 78 w 353"/>
                <a:gd name="T59" fmla="*/ 50 h 175"/>
                <a:gd name="T60" fmla="*/ 78 w 353"/>
                <a:gd name="T61" fmla="*/ 35 h 175"/>
                <a:gd name="T62" fmla="*/ 85 w 353"/>
                <a:gd name="T63" fmla="*/ 32 h 175"/>
                <a:gd name="T64" fmla="*/ 108 w 353"/>
                <a:gd name="T65" fmla="*/ 20 h 175"/>
                <a:gd name="T66" fmla="*/ 141 w 353"/>
                <a:gd name="T67" fmla="*/ 0 h 175"/>
                <a:gd name="T68" fmla="*/ 149 w 353"/>
                <a:gd name="T69" fmla="*/ 15 h 175"/>
                <a:gd name="T70" fmla="*/ 164 w 353"/>
                <a:gd name="T71" fmla="*/ 23 h 175"/>
                <a:gd name="T72" fmla="*/ 164 w 353"/>
                <a:gd name="T73" fmla="*/ 36 h 175"/>
                <a:gd name="T74" fmla="*/ 179 w 353"/>
                <a:gd name="T75" fmla="*/ 38 h 175"/>
                <a:gd name="T76" fmla="*/ 183 w 353"/>
                <a:gd name="T77" fmla="*/ 29 h 175"/>
                <a:gd name="T78" fmla="*/ 195 w 353"/>
                <a:gd name="T79" fmla="*/ 23 h 175"/>
                <a:gd name="T80" fmla="*/ 222 w 353"/>
                <a:gd name="T81" fmla="*/ 19 h 175"/>
                <a:gd name="T82" fmla="*/ 233 w 353"/>
                <a:gd name="T83" fmla="*/ 26 h 175"/>
                <a:gd name="T84" fmla="*/ 242 w 353"/>
                <a:gd name="T85" fmla="*/ 15 h 175"/>
                <a:gd name="T86" fmla="*/ 282 w 353"/>
                <a:gd name="T87" fmla="*/ 15 h 175"/>
                <a:gd name="T88" fmla="*/ 335 w 353"/>
                <a:gd name="T89" fmla="*/ 46 h 175"/>
                <a:gd name="T90" fmla="*/ 353 w 353"/>
                <a:gd name="T91" fmla="*/ 52 h 175"/>
                <a:gd name="T92" fmla="*/ 345 w 353"/>
                <a:gd name="T93" fmla="*/ 6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3" h="175">
                  <a:moveTo>
                    <a:pt x="345" y="67"/>
                  </a:moveTo>
                  <a:lnTo>
                    <a:pt x="346" y="67"/>
                  </a:lnTo>
                  <a:lnTo>
                    <a:pt x="332" y="93"/>
                  </a:lnTo>
                  <a:lnTo>
                    <a:pt x="306" y="101"/>
                  </a:lnTo>
                  <a:lnTo>
                    <a:pt x="284" y="84"/>
                  </a:lnTo>
                  <a:lnTo>
                    <a:pt x="266" y="93"/>
                  </a:lnTo>
                  <a:lnTo>
                    <a:pt x="232" y="89"/>
                  </a:lnTo>
                  <a:lnTo>
                    <a:pt x="226" y="100"/>
                  </a:lnTo>
                  <a:lnTo>
                    <a:pt x="220" y="117"/>
                  </a:lnTo>
                  <a:lnTo>
                    <a:pt x="205" y="124"/>
                  </a:lnTo>
                  <a:lnTo>
                    <a:pt x="192" y="132"/>
                  </a:lnTo>
                  <a:lnTo>
                    <a:pt x="171" y="124"/>
                  </a:lnTo>
                  <a:lnTo>
                    <a:pt x="163" y="140"/>
                  </a:lnTo>
                  <a:lnTo>
                    <a:pt x="137" y="141"/>
                  </a:lnTo>
                  <a:lnTo>
                    <a:pt x="124" y="144"/>
                  </a:lnTo>
                  <a:lnTo>
                    <a:pt x="126" y="164"/>
                  </a:lnTo>
                  <a:lnTo>
                    <a:pt x="101" y="175"/>
                  </a:lnTo>
                  <a:lnTo>
                    <a:pt x="73" y="174"/>
                  </a:lnTo>
                  <a:lnTo>
                    <a:pt x="62" y="174"/>
                  </a:lnTo>
                  <a:lnTo>
                    <a:pt x="52" y="167"/>
                  </a:lnTo>
                  <a:lnTo>
                    <a:pt x="20" y="149"/>
                  </a:lnTo>
                  <a:lnTo>
                    <a:pt x="16" y="144"/>
                  </a:lnTo>
                  <a:lnTo>
                    <a:pt x="0" y="113"/>
                  </a:lnTo>
                  <a:lnTo>
                    <a:pt x="8" y="90"/>
                  </a:lnTo>
                  <a:lnTo>
                    <a:pt x="9" y="89"/>
                  </a:lnTo>
                  <a:lnTo>
                    <a:pt x="22" y="72"/>
                  </a:lnTo>
                  <a:lnTo>
                    <a:pt x="50" y="73"/>
                  </a:lnTo>
                  <a:lnTo>
                    <a:pt x="78" y="50"/>
                  </a:lnTo>
                  <a:lnTo>
                    <a:pt x="78" y="50"/>
                  </a:lnTo>
                  <a:lnTo>
                    <a:pt x="78" y="50"/>
                  </a:lnTo>
                  <a:lnTo>
                    <a:pt x="78" y="35"/>
                  </a:lnTo>
                  <a:lnTo>
                    <a:pt x="85" y="32"/>
                  </a:lnTo>
                  <a:lnTo>
                    <a:pt x="108" y="20"/>
                  </a:lnTo>
                  <a:lnTo>
                    <a:pt x="141" y="0"/>
                  </a:lnTo>
                  <a:lnTo>
                    <a:pt x="149" y="15"/>
                  </a:lnTo>
                  <a:lnTo>
                    <a:pt x="164" y="23"/>
                  </a:lnTo>
                  <a:lnTo>
                    <a:pt x="164" y="36"/>
                  </a:lnTo>
                  <a:lnTo>
                    <a:pt x="179" y="38"/>
                  </a:lnTo>
                  <a:lnTo>
                    <a:pt x="183" y="29"/>
                  </a:lnTo>
                  <a:lnTo>
                    <a:pt x="195" y="23"/>
                  </a:lnTo>
                  <a:lnTo>
                    <a:pt x="222" y="19"/>
                  </a:lnTo>
                  <a:lnTo>
                    <a:pt x="233" y="26"/>
                  </a:lnTo>
                  <a:lnTo>
                    <a:pt x="242" y="15"/>
                  </a:lnTo>
                  <a:lnTo>
                    <a:pt x="282" y="15"/>
                  </a:lnTo>
                  <a:lnTo>
                    <a:pt x="335" y="46"/>
                  </a:lnTo>
                  <a:lnTo>
                    <a:pt x="353" y="52"/>
                  </a:lnTo>
                  <a:lnTo>
                    <a:pt x="345" y="67"/>
                  </a:lnTo>
                  <a:close/>
                </a:path>
              </a:pathLst>
            </a:custGeom>
            <a:solidFill>
              <a:schemeClr val="bg1">
                <a:lumMod val="50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6" name="Freeform 32">
              <a:extLst>
                <a:ext uri="{FF2B5EF4-FFF2-40B4-BE49-F238E27FC236}">
                  <a16:creationId xmlns:a16="http://schemas.microsoft.com/office/drawing/2014/main" id="{9D291736-7A2D-4987-B060-2C43095A6392}"/>
                </a:ext>
              </a:extLst>
            </p:cNvPr>
            <p:cNvSpPr>
              <a:spLocks noEditPoints="1"/>
            </p:cNvSpPr>
            <p:nvPr/>
          </p:nvSpPr>
          <p:spPr bwMode="auto">
            <a:xfrm>
              <a:off x="3" y="2508"/>
              <a:ext cx="240" cy="323"/>
            </a:xfrm>
            <a:custGeom>
              <a:avLst/>
              <a:gdLst>
                <a:gd name="T0" fmla="*/ 18 w 240"/>
                <a:gd name="T1" fmla="*/ 152 h 323"/>
                <a:gd name="T2" fmla="*/ 105 w 240"/>
                <a:gd name="T3" fmla="*/ 36 h 323"/>
                <a:gd name="T4" fmla="*/ 106 w 240"/>
                <a:gd name="T5" fmla="*/ 37 h 323"/>
                <a:gd name="T6" fmla="*/ 115 w 240"/>
                <a:gd name="T7" fmla="*/ 37 h 323"/>
                <a:gd name="T8" fmla="*/ 118 w 240"/>
                <a:gd name="T9" fmla="*/ 53 h 323"/>
                <a:gd name="T10" fmla="*/ 131 w 240"/>
                <a:gd name="T11" fmla="*/ 58 h 323"/>
                <a:gd name="T12" fmla="*/ 114 w 240"/>
                <a:gd name="T13" fmla="*/ 85 h 323"/>
                <a:gd name="T14" fmla="*/ 127 w 240"/>
                <a:gd name="T15" fmla="*/ 65 h 323"/>
                <a:gd name="T16" fmla="*/ 139 w 240"/>
                <a:gd name="T17" fmla="*/ 48 h 323"/>
                <a:gd name="T18" fmla="*/ 149 w 240"/>
                <a:gd name="T19" fmla="*/ 52 h 323"/>
                <a:gd name="T20" fmla="*/ 225 w 240"/>
                <a:gd name="T21" fmla="*/ 1 h 323"/>
                <a:gd name="T22" fmla="*/ 226 w 240"/>
                <a:gd name="T23" fmla="*/ 0 h 323"/>
                <a:gd name="T24" fmla="*/ 236 w 240"/>
                <a:gd name="T25" fmla="*/ 65 h 323"/>
                <a:gd name="T26" fmla="*/ 207 w 240"/>
                <a:gd name="T27" fmla="*/ 81 h 323"/>
                <a:gd name="T28" fmla="*/ 206 w 240"/>
                <a:gd name="T29" fmla="*/ 91 h 323"/>
                <a:gd name="T30" fmla="*/ 209 w 240"/>
                <a:gd name="T31" fmla="*/ 133 h 323"/>
                <a:gd name="T32" fmla="*/ 168 w 240"/>
                <a:gd name="T33" fmla="*/ 148 h 323"/>
                <a:gd name="T34" fmla="*/ 157 w 240"/>
                <a:gd name="T35" fmla="*/ 160 h 323"/>
                <a:gd name="T36" fmla="*/ 154 w 240"/>
                <a:gd name="T37" fmla="*/ 232 h 323"/>
                <a:gd name="T38" fmla="*/ 148 w 240"/>
                <a:gd name="T39" fmla="*/ 245 h 323"/>
                <a:gd name="T40" fmla="*/ 149 w 240"/>
                <a:gd name="T41" fmla="*/ 246 h 323"/>
                <a:gd name="T42" fmla="*/ 177 w 240"/>
                <a:gd name="T43" fmla="*/ 211 h 323"/>
                <a:gd name="T44" fmla="*/ 160 w 240"/>
                <a:gd name="T45" fmla="*/ 161 h 323"/>
                <a:gd name="T46" fmla="*/ 211 w 240"/>
                <a:gd name="T47" fmla="*/ 149 h 323"/>
                <a:gd name="T48" fmla="*/ 209 w 240"/>
                <a:gd name="T49" fmla="*/ 135 h 323"/>
                <a:gd name="T50" fmla="*/ 228 w 240"/>
                <a:gd name="T51" fmla="*/ 114 h 323"/>
                <a:gd name="T52" fmla="*/ 230 w 240"/>
                <a:gd name="T53" fmla="*/ 81 h 323"/>
                <a:gd name="T54" fmla="*/ 240 w 240"/>
                <a:gd name="T55" fmla="*/ 19 h 323"/>
                <a:gd name="T56" fmla="*/ 186 w 240"/>
                <a:gd name="T57" fmla="*/ 299 h 323"/>
                <a:gd name="T58" fmla="*/ 141 w 240"/>
                <a:gd name="T59" fmla="*/ 209 h 323"/>
                <a:gd name="T60" fmla="*/ 139 w 240"/>
                <a:gd name="T61" fmla="*/ 208 h 323"/>
                <a:gd name="T62" fmla="*/ 134 w 240"/>
                <a:gd name="T63" fmla="*/ 243 h 323"/>
                <a:gd name="T64" fmla="*/ 124 w 240"/>
                <a:gd name="T65" fmla="*/ 192 h 323"/>
                <a:gd name="T66" fmla="*/ 126 w 240"/>
                <a:gd name="T67" fmla="*/ 194 h 323"/>
                <a:gd name="T68" fmla="*/ 87 w 240"/>
                <a:gd name="T69" fmla="*/ 171 h 323"/>
                <a:gd name="T70" fmla="*/ 87 w 240"/>
                <a:gd name="T71" fmla="*/ 171 h 323"/>
                <a:gd name="T72" fmla="*/ 41 w 240"/>
                <a:gd name="T73" fmla="*/ 184 h 323"/>
                <a:gd name="T74" fmla="*/ 42 w 240"/>
                <a:gd name="T75" fmla="*/ 185 h 323"/>
                <a:gd name="T76" fmla="*/ 15 w 240"/>
                <a:gd name="T77" fmla="*/ 175 h 323"/>
                <a:gd name="T78" fmla="*/ 25 w 240"/>
                <a:gd name="T79" fmla="*/ 184 h 323"/>
                <a:gd name="T80" fmla="*/ 3 w 240"/>
                <a:gd name="T81" fmla="*/ 180 h 323"/>
                <a:gd name="T82" fmla="*/ 13 w 240"/>
                <a:gd name="T83" fmla="*/ 174 h 323"/>
                <a:gd name="T84" fmla="*/ 0 w 240"/>
                <a:gd name="T85" fmla="*/ 169 h 323"/>
                <a:gd name="T86" fmla="*/ 3 w 240"/>
                <a:gd name="T87" fmla="*/ 18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0" h="323">
                  <a:moveTo>
                    <a:pt x="15" y="149"/>
                  </a:moveTo>
                  <a:lnTo>
                    <a:pt x="15" y="149"/>
                  </a:lnTo>
                  <a:lnTo>
                    <a:pt x="18" y="152"/>
                  </a:lnTo>
                  <a:lnTo>
                    <a:pt x="19" y="152"/>
                  </a:lnTo>
                  <a:lnTo>
                    <a:pt x="15" y="149"/>
                  </a:lnTo>
                  <a:close/>
                  <a:moveTo>
                    <a:pt x="105" y="36"/>
                  </a:moveTo>
                  <a:lnTo>
                    <a:pt x="105" y="36"/>
                  </a:lnTo>
                  <a:lnTo>
                    <a:pt x="106" y="37"/>
                  </a:lnTo>
                  <a:lnTo>
                    <a:pt x="106" y="37"/>
                  </a:lnTo>
                  <a:lnTo>
                    <a:pt x="105" y="36"/>
                  </a:lnTo>
                  <a:close/>
                  <a:moveTo>
                    <a:pt x="116" y="36"/>
                  </a:moveTo>
                  <a:lnTo>
                    <a:pt x="115" y="37"/>
                  </a:lnTo>
                  <a:lnTo>
                    <a:pt x="121" y="49"/>
                  </a:lnTo>
                  <a:lnTo>
                    <a:pt x="117" y="53"/>
                  </a:lnTo>
                  <a:lnTo>
                    <a:pt x="118" y="53"/>
                  </a:lnTo>
                  <a:lnTo>
                    <a:pt x="122" y="49"/>
                  </a:lnTo>
                  <a:lnTo>
                    <a:pt x="116" y="36"/>
                  </a:lnTo>
                  <a:close/>
                  <a:moveTo>
                    <a:pt x="131" y="58"/>
                  </a:moveTo>
                  <a:lnTo>
                    <a:pt x="126" y="65"/>
                  </a:lnTo>
                  <a:lnTo>
                    <a:pt x="114" y="64"/>
                  </a:lnTo>
                  <a:lnTo>
                    <a:pt x="114" y="85"/>
                  </a:lnTo>
                  <a:lnTo>
                    <a:pt x="115" y="85"/>
                  </a:lnTo>
                  <a:lnTo>
                    <a:pt x="116" y="65"/>
                  </a:lnTo>
                  <a:lnTo>
                    <a:pt x="127" y="65"/>
                  </a:lnTo>
                  <a:lnTo>
                    <a:pt x="133" y="58"/>
                  </a:lnTo>
                  <a:lnTo>
                    <a:pt x="131" y="58"/>
                  </a:lnTo>
                  <a:close/>
                  <a:moveTo>
                    <a:pt x="139" y="48"/>
                  </a:moveTo>
                  <a:lnTo>
                    <a:pt x="139" y="48"/>
                  </a:lnTo>
                  <a:lnTo>
                    <a:pt x="149" y="53"/>
                  </a:lnTo>
                  <a:lnTo>
                    <a:pt x="149" y="52"/>
                  </a:lnTo>
                  <a:lnTo>
                    <a:pt x="139" y="48"/>
                  </a:lnTo>
                  <a:close/>
                  <a:moveTo>
                    <a:pt x="226" y="0"/>
                  </a:moveTo>
                  <a:lnTo>
                    <a:pt x="225" y="1"/>
                  </a:lnTo>
                  <a:lnTo>
                    <a:pt x="228" y="15"/>
                  </a:lnTo>
                  <a:lnTo>
                    <a:pt x="229" y="15"/>
                  </a:lnTo>
                  <a:lnTo>
                    <a:pt x="226" y="0"/>
                  </a:lnTo>
                  <a:close/>
                  <a:moveTo>
                    <a:pt x="240" y="19"/>
                  </a:moveTo>
                  <a:lnTo>
                    <a:pt x="238" y="18"/>
                  </a:lnTo>
                  <a:lnTo>
                    <a:pt x="236" y="65"/>
                  </a:lnTo>
                  <a:lnTo>
                    <a:pt x="229" y="78"/>
                  </a:lnTo>
                  <a:lnTo>
                    <a:pt x="229" y="78"/>
                  </a:lnTo>
                  <a:lnTo>
                    <a:pt x="207" y="81"/>
                  </a:lnTo>
                  <a:lnTo>
                    <a:pt x="207" y="83"/>
                  </a:lnTo>
                  <a:lnTo>
                    <a:pt x="206" y="83"/>
                  </a:lnTo>
                  <a:lnTo>
                    <a:pt x="206" y="91"/>
                  </a:lnTo>
                  <a:lnTo>
                    <a:pt x="226" y="114"/>
                  </a:lnTo>
                  <a:lnTo>
                    <a:pt x="209" y="133"/>
                  </a:lnTo>
                  <a:lnTo>
                    <a:pt x="209" y="133"/>
                  </a:lnTo>
                  <a:lnTo>
                    <a:pt x="207" y="134"/>
                  </a:lnTo>
                  <a:lnTo>
                    <a:pt x="208" y="146"/>
                  </a:lnTo>
                  <a:lnTo>
                    <a:pt x="168" y="148"/>
                  </a:lnTo>
                  <a:lnTo>
                    <a:pt x="167" y="150"/>
                  </a:lnTo>
                  <a:lnTo>
                    <a:pt x="167" y="150"/>
                  </a:lnTo>
                  <a:lnTo>
                    <a:pt x="157" y="160"/>
                  </a:lnTo>
                  <a:lnTo>
                    <a:pt x="175" y="179"/>
                  </a:lnTo>
                  <a:lnTo>
                    <a:pt x="175" y="209"/>
                  </a:lnTo>
                  <a:lnTo>
                    <a:pt x="154" y="232"/>
                  </a:lnTo>
                  <a:lnTo>
                    <a:pt x="154" y="232"/>
                  </a:lnTo>
                  <a:lnTo>
                    <a:pt x="152" y="234"/>
                  </a:lnTo>
                  <a:lnTo>
                    <a:pt x="148" y="245"/>
                  </a:lnTo>
                  <a:lnTo>
                    <a:pt x="134" y="243"/>
                  </a:lnTo>
                  <a:lnTo>
                    <a:pt x="134" y="245"/>
                  </a:lnTo>
                  <a:lnTo>
                    <a:pt x="149" y="246"/>
                  </a:lnTo>
                  <a:lnTo>
                    <a:pt x="154" y="235"/>
                  </a:lnTo>
                  <a:lnTo>
                    <a:pt x="155" y="234"/>
                  </a:lnTo>
                  <a:lnTo>
                    <a:pt x="177" y="211"/>
                  </a:lnTo>
                  <a:lnTo>
                    <a:pt x="177" y="208"/>
                  </a:lnTo>
                  <a:lnTo>
                    <a:pt x="177" y="180"/>
                  </a:lnTo>
                  <a:lnTo>
                    <a:pt x="160" y="161"/>
                  </a:lnTo>
                  <a:lnTo>
                    <a:pt x="161" y="160"/>
                  </a:lnTo>
                  <a:lnTo>
                    <a:pt x="168" y="150"/>
                  </a:lnTo>
                  <a:lnTo>
                    <a:pt x="211" y="149"/>
                  </a:lnTo>
                  <a:lnTo>
                    <a:pt x="209" y="146"/>
                  </a:lnTo>
                  <a:lnTo>
                    <a:pt x="209" y="135"/>
                  </a:lnTo>
                  <a:lnTo>
                    <a:pt x="209" y="135"/>
                  </a:lnTo>
                  <a:lnTo>
                    <a:pt x="209" y="135"/>
                  </a:lnTo>
                  <a:lnTo>
                    <a:pt x="229" y="115"/>
                  </a:lnTo>
                  <a:lnTo>
                    <a:pt x="228" y="114"/>
                  </a:lnTo>
                  <a:lnTo>
                    <a:pt x="207" y="91"/>
                  </a:lnTo>
                  <a:lnTo>
                    <a:pt x="207" y="85"/>
                  </a:lnTo>
                  <a:lnTo>
                    <a:pt x="230" y="81"/>
                  </a:lnTo>
                  <a:lnTo>
                    <a:pt x="238" y="66"/>
                  </a:lnTo>
                  <a:lnTo>
                    <a:pt x="240" y="19"/>
                  </a:lnTo>
                  <a:lnTo>
                    <a:pt x="240" y="19"/>
                  </a:lnTo>
                  <a:close/>
                  <a:moveTo>
                    <a:pt x="164" y="321"/>
                  </a:moveTo>
                  <a:lnTo>
                    <a:pt x="164" y="323"/>
                  </a:lnTo>
                  <a:lnTo>
                    <a:pt x="186" y="299"/>
                  </a:lnTo>
                  <a:lnTo>
                    <a:pt x="186" y="297"/>
                  </a:lnTo>
                  <a:lnTo>
                    <a:pt x="164" y="321"/>
                  </a:lnTo>
                  <a:close/>
                  <a:moveTo>
                    <a:pt x="141" y="209"/>
                  </a:moveTo>
                  <a:lnTo>
                    <a:pt x="127" y="194"/>
                  </a:lnTo>
                  <a:lnTo>
                    <a:pt x="126" y="194"/>
                  </a:lnTo>
                  <a:lnTo>
                    <a:pt x="139" y="208"/>
                  </a:lnTo>
                  <a:lnTo>
                    <a:pt x="126" y="232"/>
                  </a:lnTo>
                  <a:lnTo>
                    <a:pt x="133" y="243"/>
                  </a:lnTo>
                  <a:lnTo>
                    <a:pt x="134" y="243"/>
                  </a:lnTo>
                  <a:lnTo>
                    <a:pt x="127" y="234"/>
                  </a:lnTo>
                  <a:lnTo>
                    <a:pt x="141" y="209"/>
                  </a:lnTo>
                  <a:close/>
                  <a:moveTo>
                    <a:pt x="124" y="192"/>
                  </a:moveTo>
                  <a:lnTo>
                    <a:pt x="109" y="192"/>
                  </a:lnTo>
                  <a:lnTo>
                    <a:pt x="109" y="192"/>
                  </a:lnTo>
                  <a:lnTo>
                    <a:pt x="126" y="194"/>
                  </a:lnTo>
                  <a:lnTo>
                    <a:pt x="124" y="192"/>
                  </a:lnTo>
                  <a:close/>
                  <a:moveTo>
                    <a:pt x="87" y="171"/>
                  </a:moveTo>
                  <a:lnTo>
                    <a:pt x="87" y="171"/>
                  </a:lnTo>
                  <a:lnTo>
                    <a:pt x="108" y="192"/>
                  </a:lnTo>
                  <a:lnTo>
                    <a:pt x="109" y="192"/>
                  </a:lnTo>
                  <a:lnTo>
                    <a:pt x="87" y="171"/>
                  </a:lnTo>
                  <a:close/>
                  <a:moveTo>
                    <a:pt x="86" y="169"/>
                  </a:moveTo>
                  <a:lnTo>
                    <a:pt x="47" y="182"/>
                  </a:lnTo>
                  <a:lnTo>
                    <a:pt x="41" y="184"/>
                  </a:lnTo>
                  <a:lnTo>
                    <a:pt x="25" y="184"/>
                  </a:lnTo>
                  <a:lnTo>
                    <a:pt x="25" y="185"/>
                  </a:lnTo>
                  <a:lnTo>
                    <a:pt x="42" y="185"/>
                  </a:lnTo>
                  <a:lnTo>
                    <a:pt x="87" y="171"/>
                  </a:lnTo>
                  <a:lnTo>
                    <a:pt x="86" y="169"/>
                  </a:lnTo>
                  <a:close/>
                  <a:moveTo>
                    <a:pt x="15" y="175"/>
                  </a:moveTo>
                  <a:lnTo>
                    <a:pt x="14" y="175"/>
                  </a:lnTo>
                  <a:lnTo>
                    <a:pt x="24" y="184"/>
                  </a:lnTo>
                  <a:lnTo>
                    <a:pt x="25" y="184"/>
                  </a:lnTo>
                  <a:lnTo>
                    <a:pt x="15" y="175"/>
                  </a:lnTo>
                  <a:close/>
                  <a:moveTo>
                    <a:pt x="13" y="174"/>
                  </a:moveTo>
                  <a:lnTo>
                    <a:pt x="3" y="180"/>
                  </a:lnTo>
                  <a:lnTo>
                    <a:pt x="4" y="182"/>
                  </a:lnTo>
                  <a:lnTo>
                    <a:pt x="14" y="175"/>
                  </a:lnTo>
                  <a:lnTo>
                    <a:pt x="13" y="174"/>
                  </a:lnTo>
                  <a:close/>
                  <a:moveTo>
                    <a:pt x="2" y="175"/>
                  </a:moveTo>
                  <a:lnTo>
                    <a:pt x="2" y="169"/>
                  </a:lnTo>
                  <a:lnTo>
                    <a:pt x="0" y="169"/>
                  </a:lnTo>
                  <a:lnTo>
                    <a:pt x="0" y="175"/>
                  </a:lnTo>
                  <a:lnTo>
                    <a:pt x="3" y="182"/>
                  </a:lnTo>
                  <a:lnTo>
                    <a:pt x="3" y="180"/>
                  </a:lnTo>
                  <a:lnTo>
                    <a:pt x="2" y="17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7" name="Freeform 33">
              <a:extLst>
                <a:ext uri="{FF2B5EF4-FFF2-40B4-BE49-F238E27FC236}">
                  <a16:creationId xmlns:a16="http://schemas.microsoft.com/office/drawing/2014/main" id="{3BAA0755-BB62-4F47-9AB5-8C1AA7A8279D}"/>
                </a:ext>
              </a:extLst>
            </p:cNvPr>
            <p:cNvSpPr>
              <a:spLocks/>
            </p:cNvSpPr>
            <p:nvPr/>
          </p:nvSpPr>
          <p:spPr bwMode="auto">
            <a:xfrm>
              <a:off x="137" y="2786"/>
              <a:ext cx="52" cy="108"/>
            </a:xfrm>
            <a:custGeom>
              <a:avLst/>
              <a:gdLst>
                <a:gd name="T0" fmla="*/ 30 w 52"/>
                <a:gd name="T1" fmla="*/ 66 h 108"/>
                <a:gd name="T2" fmla="*/ 45 w 52"/>
                <a:gd name="T3" fmla="*/ 82 h 108"/>
                <a:gd name="T4" fmla="*/ 45 w 52"/>
                <a:gd name="T5" fmla="*/ 108 h 108"/>
                <a:gd name="T6" fmla="*/ 3 w 52"/>
                <a:gd name="T7" fmla="*/ 87 h 108"/>
                <a:gd name="T8" fmla="*/ 0 w 52"/>
                <a:gd name="T9" fmla="*/ 54 h 108"/>
                <a:gd name="T10" fmla="*/ 5 w 52"/>
                <a:gd name="T11" fmla="*/ 31 h 108"/>
                <a:gd name="T12" fmla="*/ 24 w 52"/>
                <a:gd name="T13" fmla="*/ 19 h 108"/>
                <a:gd name="T14" fmla="*/ 43 w 52"/>
                <a:gd name="T15" fmla="*/ 0 h 108"/>
                <a:gd name="T16" fmla="*/ 52 w 52"/>
                <a:gd name="T17" fmla="*/ 10 h 108"/>
                <a:gd name="T18" fmla="*/ 52 w 52"/>
                <a:gd name="T19" fmla="*/ 19 h 108"/>
                <a:gd name="T20" fmla="*/ 30 w 52"/>
                <a:gd name="T21" fmla="*/ 43 h 108"/>
                <a:gd name="T22" fmla="*/ 30 w 52"/>
                <a:gd name="T23"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108">
                  <a:moveTo>
                    <a:pt x="30" y="66"/>
                  </a:moveTo>
                  <a:lnTo>
                    <a:pt x="45" y="82"/>
                  </a:lnTo>
                  <a:lnTo>
                    <a:pt x="45" y="108"/>
                  </a:lnTo>
                  <a:lnTo>
                    <a:pt x="3" y="87"/>
                  </a:lnTo>
                  <a:lnTo>
                    <a:pt x="0" y="54"/>
                  </a:lnTo>
                  <a:lnTo>
                    <a:pt x="5" y="31"/>
                  </a:lnTo>
                  <a:lnTo>
                    <a:pt x="24" y="19"/>
                  </a:lnTo>
                  <a:lnTo>
                    <a:pt x="43" y="0"/>
                  </a:lnTo>
                  <a:lnTo>
                    <a:pt x="52" y="10"/>
                  </a:lnTo>
                  <a:lnTo>
                    <a:pt x="52" y="19"/>
                  </a:lnTo>
                  <a:lnTo>
                    <a:pt x="30" y="43"/>
                  </a:lnTo>
                  <a:lnTo>
                    <a:pt x="30" y="6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8" name="Freeform 34">
              <a:extLst>
                <a:ext uri="{FF2B5EF4-FFF2-40B4-BE49-F238E27FC236}">
                  <a16:creationId xmlns:a16="http://schemas.microsoft.com/office/drawing/2014/main" id="{5A026E22-B419-4729-9223-1EC0053BDDA6}"/>
                </a:ext>
              </a:extLst>
            </p:cNvPr>
            <p:cNvSpPr>
              <a:spLocks/>
            </p:cNvSpPr>
            <p:nvPr/>
          </p:nvSpPr>
          <p:spPr bwMode="auto">
            <a:xfrm>
              <a:off x="-35" y="2677"/>
              <a:ext cx="215" cy="196"/>
            </a:xfrm>
            <a:custGeom>
              <a:avLst/>
              <a:gdLst>
                <a:gd name="T0" fmla="*/ 215 w 215"/>
                <a:gd name="T1" fmla="*/ 109 h 196"/>
                <a:gd name="T2" fmla="*/ 196 w 215"/>
                <a:gd name="T3" fmla="*/ 128 h 196"/>
                <a:gd name="T4" fmla="*/ 177 w 215"/>
                <a:gd name="T5" fmla="*/ 140 h 196"/>
                <a:gd name="T6" fmla="*/ 172 w 215"/>
                <a:gd name="T7" fmla="*/ 163 h 196"/>
                <a:gd name="T8" fmla="*/ 175 w 215"/>
                <a:gd name="T9" fmla="*/ 196 h 196"/>
                <a:gd name="T10" fmla="*/ 158 w 215"/>
                <a:gd name="T11" fmla="*/ 185 h 196"/>
                <a:gd name="T12" fmla="*/ 120 w 215"/>
                <a:gd name="T13" fmla="*/ 152 h 196"/>
                <a:gd name="T14" fmla="*/ 122 w 215"/>
                <a:gd name="T15" fmla="*/ 134 h 196"/>
                <a:gd name="T16" fmla="*/ 85 w 215"/>
                <a:gd name="T17" fmla="*/ 133 h 196"/>
                <a:gd name="T18" fmla="*/ 82 w 215"/>
                <a:gd name="T19" fmla="*/ 105 h 196"/>
                <a:gd name="T20" fmla="*/ 55 w 215"/>
                <a:gd name="T21" fmla="*/ 96 h 196"/>
                <a:gd name="T22" fmla="*/ 12 w 215"/>
                <a:gd name="T23" fmla="*/ 51 h 196"/>
                <a:gd name="T24" fmla="*/ 0 w 215"/>
                <a:gd name="T25" fmla="*/ 16 h 196"/>
                <a:gd name="T26" fmla="*/ 38 w 215"/>
                <a:gd name="T27" fmla="*/ 0 h 196"/>
                <a:gd name="T28" fmla="*/ 38 w 215"/>
                <a:gd name="T29" fmla="*/ 6 h 196"/>
                <a:gd name="T30" fmla="*/ 41 w 215"/>
                <a:gd name="T31" fmla="*/ 13 h 196"/>
                <a:gd name="T32" fmla="*/ 41 w 215"/>
                <a:gd name="T33" fmla="*/ 11 h 196"/>
                <a:gd name="T34" fmla="*/ 42 w 215"/>
                <a:gd name="T35" fmla="*/ 13 h 196"/>
                <a:gd name="T36" fmla="*/ 52 w 215"/>
                <a:gd name="T37" fmla="*/ 6 h 196"/>
                <a:gd name="T38" fmla="*/ 62 w 215"/>
                <a:gd name="T39" fmla="*/ 15 h 196"/>
                <a:gd name="T40" fmla="*/ 63 w 215"/>
                <a:gd name="T41" fmla="*/ 15 h 196"/>
                <a:gd name="T42" fmla="*/ 63 w 215"/>
                <a:gd name="T43" fmla="*/ 16 h 196"/>
                <a:gd name="T44" fmla="*/ 80 w 215"/>
                <a:gd name="T45" fmla="*/ 16 h 196"/>
                <a:gd name="T46" fmla="*/ 125 w 215"/>
                <a:gd name="T47" fmla="*/ 2 h 196"/>
                <a:gd name="T48" fmla="*/ 146 w 215"/>
                <a:gd name="T49" fmla="*/ 23 h 196"/>
                <a:gd name="T50" fmla="*/ 147 w 215"/>
                <a:gd name="T51" fmla="*/ 23 h 196"/>
                <a:gd name="T52" fmla="*/ 147 w 215"/>
                <a:gd name="T53" fmla="*/ 23 h 196"/>
                <a:gd name="T54" fmla="*/ 164 w 215"/>
                <a:gd name="T55" fmla="*/ 25 h 196"/>
                <a:gd name="T56" fmla="*/ 177 w 215"/>
                <a:gd name="T57" fmla="*/ 39 h 196"/>
                <a:gd name="T58" fmla="*/ 164 w 215"/>
                <a:gd name="T59" fmla="*/ 63 h 196"/>
                <a:gd name="T60" fmla="*/ 171 w 215"/>
                <a:gd name="T61" fmla="*/ 74 h 196"/>
                <a:gd name="T62" fmla="*/ 172 w 215"/>
                <a:gd name="T63" fmla="*/ 74 h 196"/>
                <a:gd name="T64" fmla="*/ 172 w 215"/>
                <a:gd name="T65" fmla="*/ 76 h 196"/>
                <a:gd name="T66" fmla="*/ 187 w 215"/>
                <a:gd name="T67" fmla="*/ 77 h 196"/>
                <a:gd name="T68" fmla="*/ 192 w 215"/>
                <a:gd name="T69" fmla="*/ 66 h 196"/>
                <a:gd name="T70" fmla="*/ 194 w 215"/>
                <a:gd name="T71" fmla="*/ 68 h 196"/>
                <a:gd name="T72" fmla="*/ 201 w 215"/>
                <a:gd name="T73" fmla="*/ 77 h 196"/>
                <a:gd name="T74" fmla="*/ 202 w 215"/>
                <a:gd name="T75" fmla="*/ 97 h 196"/>
                <a:gd name="T76" fmla="*/ 215 w 215"/>
                <a:gd name="T77" fmla="*/ 10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5" h="196">
                  <a:moveTo>
                    <a:pt x="215" y="109"/>
                  </a:moveTo>
                  <a:lnTo>
                    <a:pt x="196" y="128"/>
                  </a:lnTo>
                  <a:lnTo>
                    <a:pt x="177" y="140"/>
                  </a:lnTo>
                  <a:lnTo>
                    <a:pt x="172" y="163"/>
                  </a:lnTo>
                  <a:lnTo>
                    <a:pt x="175" y="196"/>
                  </a:lnTo>
                  <a:lnTo>
                    <a:pt x="158" y="185"/>
                  </a:lnTo>
                  <a:lnTo>
                    <a:pt x="120" y="152"/>
                  </a:lnTo>
                  <a:lnTo>
                    <a:pt x="122" y="134"/>
                  </a:lnTo>
                  <a:lnTo>
                    <a:pt x="85" y="133"/>
                  </a:lnTo>
                  <a:lnTo>
                    <a:pt x="82" y="105"/>
                  </a:lnTo>
                  <a:lnTo>
                    <a:pt x="55" y="96"/>
                  </a:lnTo>
                  <a:lnTo>
                    <a:pt x="12" y="51"/>
                  </a:lnTo>
                  <a:lnTo>
                    <a:pt x="0" y="16"/>
                  </a:lnTo>
                  <a:lnTo>
                    <a:pt x="38" y="0"/>
                  </a:lnTo>
                  <a:lnTo>
                    <a:pt x="38" y="6"/>
                  </a:lnTo>
                  <a:lnTo>
                    <a:pt x="41" y="13"/>
                  </a:lnTo>
                  <a:lnTo>
                    <a:pt x="41" y="11"/>
                  </a:lnTo>
                  <a:lnTo>
                    <a:pt x="42" y="13"/>
                  </a:lnTo>
                  <a:lnTo>
                    <a:pt x="52" y="6"/>
                  </a:lnTo>
                  <a:lnTo>
                    <a:pt x="62" y="15"/>
                  </a:lnTo>
                  <a:lnTo>
                    <a:pt x="63" y="15"/>
                  </a:lnTo>
                  <a:lnTo>
                    <a:pt x="63" y="16"/>
                  </a:lnTo>
                  <a:lnTo>
                    <a:pt x="80" y="16"/>
                  </a:lnTo>
                  <a:lnTo>
                    <a:pt x="125" y="2"/>
                  </a:lnTo>
                  <a:lnTo>
                    <a:pt x="146" y="23"/>
                  </a:lnTo>
                  <a:lnTo>
                    <a:pt x="147" y="23"/>
                  </a:lnTo>
                  <a:lnTo>
                    <a:pt x="147" y="23"/>
                  </a:lnTo>
                  <a:lnTo>
                    <a:pt x="164" y="25"/>
                  </a:lnTo>
                  <a:lnTo>
                    <a:pt x="177" y="39"/>
                  </a:lnTo>
                  <a:lnTo>
                    <a:pt x="164" y="63"/>
                  </a:lnTo>
                  <a:lnTo>
                    <a:pt x="171" y="74"/>
                  </a:lnTo>
                  <a:lnTo>
                    <a:pt x="172" y="74"/>
                  </a:lnTo>
                  <a:lnTo>
                    <a:pt x="172" y="76"/>
                  </a:lnTo>
                  <a:lnTo>
                    <a:pt x="187" y="77"/>
                  </a:lnTo>
                  <a:lnTo>
                    <a:pt x="192" y="66"/>
                  </a:lnTo>
                  <a:lnTo>
                    <a:pt x="194" y="68"/>
                  </a:lnTo>
                  <a:lnTo>
                    <a:pt x="201" y="77"/>
                  </a:lnTo>
                  <a:lnTo>
                    <a:pt x="202" y="97"/>
                  </a:lnTo>
                  <a:lnTo>
                    <a:pt x="215" y="10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9" name="Freeform 35">
              <a:extLst>
                <a:ext uri="{FF2B5EF4-FFF2-40B4-BE49-F238E27FC236}">
                  <a16:creationId xmlns:a16="http://schemas.microsoft.com/office/drawing/2014/main" id="{F14A36B7-1E9F-4C84-9089-834F5FA7FEF7}"/>
                </a:ext>
              </a:extLst>
            </p:cNvPr>
            <p:cNvSpPr>
              <a:spLocks/>
            </p:cNvSpPr>
            <p:nvPr/>
          </p:nvSpPr>
          <p:spPr bwMode="auto">
            <a:xfrm>
              <a:off x="5" y="2509"/>
              <a:ext cx="236" cy="244"/>
            </a:xfrm>
            <a:custGeom>
              <a:avLst/>
              <a:gdLst>
                <a:gd name="T0" fmla="*/ 234 w 236"/>
                <a:gd name="T1" fmla="*/ 64 h 244"/>
                <a:gd name="T2" fmla="*/ 227 w 236"/>
                <a:gd name="T3" fmla="*/ 77 h 244"/>
                <a:gd name="T4" fmla="*/ 205 w 236"/>
                <a:gd name="T5" fmla="*/ 82 h 244"/>
                <a:gd name="T6" fmla="*/ 204 w 236"/>
                <a:gd name="T7" fmla="*/ 90 h 244"/>
                <a:gd name="T8" fmla="*/ 207 w 236"/>
                <a:gd name="T9" fmla="*/ 132 h 244"/>
                <a:gd name="T10" fmla="*/ 205 w 236"/>
                <a:gd name="T11" fmla="*/ 133 h 244"/>
                <a:gd name="T12" fmla="*/ 166 w 236"/>
                <a:gd name="T13" fmla="*/ 147 h 244"/>
                <a:gd name="T14" fmla="*/ 165 w 236"/>
                <a:gd name="T15" fmla="*/ 149 h 244"/>
                <a:gd name="T16" fmla="*/ 173 w 236"/>
                <a:gd name="T17" fmla="*/ 178 h 244"/>
                <a:gd name="T18" fmla="*/ 152 w 236"/>
                <a:gd name="T19" fmla="*/ 231 h 244"/>
                <a:gd name="T20" fmla="*/ 150 w 236"/>
                <a:gd name="T21" fmla="*/ 233 h 244"/>
                <a:gd name="T22" fmla="*/ 132 w 236"/>
                <a:gd name="T23" fmla="*/ 242 h 244"/>
                <a:gd name="T24" fmla="*/ 139 w 236"/>
                <a:gd name="T25" fmla="*/ 208 h 244"/>
                <a:gd name="T26" fmla="*/ 124 w 236"/>
                <a:gd name="T27" fmla="*/ 193 h 244"/>
                <a:gd name="T28" fmla="*/ 107 w 236"/>
                <a:gd name="T29" fmla="*/ 191 h 244"/>
                <a:gd name="T30" fmla="*/ 85 w 236"/>
                <a:gd name="T31" fmla="*/ 170 h 244"/>
                <a:gd name="T32" fmla="*/ 45 w 236"/>
                <a:gd name="T33" fmla="*/ 181 h 244"/>
                <a:gd name="T34" fmla="*/ 23 w 236"/>
                <a:gd name="T35" fmla="*/ 183 h 244"/>
                <a:gd name="T36" fmla="*/ 12 w 236"/>
                <a:gd name="T37" fmla="*/ 174 h 244"/>
                <a:gd name="T38" fmla="*/ 1 w 236"/>
                <a:gd name="T39" fmla="*/ 179 h 244"/>
                <a:gd name="T40" fmla="*/ 0 w 236"/>
                <a:gd name="T41" fmla="*/ 168 h 244"/>
                <a:gd name="T42" fmla="*/ 13 w 236"/>
                <a:gd name="T43" fmla="*/ 162 h 244"/>
                <a:gd name="T44" fmla="*/ 13 w 236"/>
                <a:gd name="T45" fmla="*/ 148 h 244"/>
                <a:gd name="T46" fmla="*/ 17 w 236"/>
                <a:gd name="T47" fmla="*/ 151 h 244"/>
                <a:gd name="T48" fmla="*/ 36 w 236"/>
                <a:gd name="T49" fmla="*/ 153 h 244"/>
                <a:gd name="T50" fmla="*/ 27 w 236"/>
                <a:gd name="T51" fmla="*/ 139 h 244"/>
                <a:gd name="T52" fmla="*/ 85 w 236"/>
                <a:gd name="T53" fmla="*/ 81 h 244"/>
                <a:gd name="T54" fmla="*/ 103 w 236"/>
                <a:gd name="T55" fmla="*/ 35 h 244"/>
                <a:gd name="T56" fmla="*/ 104 w 236"/>
                <a:gd name="T57" fmla="*/ 36 h 244"/>
                <a:gd name="T58" fmla="*/ 106 w 236"/>
                <a:gd name="T59" fmla="*/ 37 h 244"/>
                <a:gd name="T60" fmla="*/ 119 w 236"/>
                <a:gd name="T61" fmla="*/ 48 h 244"/>
                <a:gd name="T62" fmla="*/ 116 w 236"/>
                <a:gd name="T63" fmla="*/ 52 h 244"/>
                <a:gd name="T64" fmla="*/ 129 w 236"/>
                <a:gd name="T65" fmla="*/ 57 h 244"/>
                <a:gd name="T66" fmla="*/ 112 w 236"/>
                <a:gd name="T67" fmla="*/ 63 h 244"/>
                <a:gd name="T68" fmla="*/ 113 w 236"/>
                <a:gd name="T69" fmla="*/ 84 h 244"/>
                <a:gd name="T70" fmla="*/ 127 w 236"/>
                <a:gd name="T71" fmla="*/ 84 h 244"/>
                <a:gd name="T72" fmla="*/ 149 w 236"/>
                <a:gd name="T73" fmla="*/ 52 h 244"/>
                <a:gd name="T74" fmla="*/ 147 w 236"/>
                <a:gd name="T75" fmla="*/ 51 h 244"/>
                <a:gd name="T76" fmla="*/ 142 w 236"/>
                <a:gd name="T77" fmla="*/ 16 h 244"/>
                <a:gd name="T78" fmla="*/ 176 w 236"/>
                <a:gd name="T79" fmla="*/ 5 h 244"/>
                <a:gd name="T80" fmla="*/ 223 w 236"/>
                <a:gd name="T81" fmla="*/ 0 h 244"/>
                <a:gd name="T82" fmla="*/ 227 w 236"/>
                <a:gd name="T83" fmla="*/ 14 h 244"/>
                <a:gd name="T84" fmla="*/ 236 w 236"/>
                <a:gd name="T85" fmla="*/ 1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6" h="244">
                  <a:moveTo>
                    <a:pt x="236" y="17"/>
                  </a:moveTo>
                  <a:lnTo>
                    <a:pt x="234" y="64"/>
                  </a:lnTo>
                  <a:lnTo>
                    <a:pt x="227" y="77"/>
                  </a:lnTo>
                  <a:lnTo>
                    <a:pt x="227" y="77"/>
                  </a:lnTo>
                  <a:lnTo>
                    <a:pt x="205" y="80"/>
                  </a:lnTo>
                  <a:lnTo>
                    <a:pt x="205" y="82"/>
                  </a:lnTo>
                  <a:lnTo>
                    <a:pt x="204" y="82"/>
                  </a:lnTo>
                  <a:lnTo>
                    <a:pt x="204" y="90"/>
                  </a:lnTo>
                  <a:lnTo>
                    <a:pt x="224" y="113"/>
                  </a:lnTo>
                  <a:lnTo>
                    <a:pt x="207" y="132"/>
                  </a:lnTo>
                  <a:lnTo>
                    <a:pt x="207" y="132"/>
                  </a:lnTo>
                  <a:lnTo>
                    <a:pt x="205" y="133"/>
                  </a:lnTo>
                  <a:lnTo>
                    <a:pt x="206" y="145"/>
                  </a:lnTo>
                  <a:lnTo>
                    <a:pt x="166" y="147"/>
                  </a:lnTo>
                  <a:lnTo>
                    <a:pt x="165" y="149"/>
                  </a:lnTo>
                  <a:lnTo>
                    <a:pt x="165" y="149"/>
                  </a:lnTo>
                  <a:lnTo>
                    <a:pt x="155" y="159"/>
                  </a:lnTo>
                  <a:lnTo>
                    <a:pt x="173" y="178"/>
                  </a:lnTo>
                  <a:lnTo>
                    <a:pt x="173" y="208"/>
                  </a:lnTo>
                  <a:lnTo>
                    <a:pt x="152" y="231"/>
                  </a:lnTo>
                  <a:lnTo>
                    <a:pt x="152" y="231"/>
                  </a:lnTo>
                  <a:lnTo>
                    <a:pt x="150" y="233"/>
                  </a:lnTo>
                  <a:lnTo>
                    <a:pt x="146" y="244"/>
                  </a:lnTo>
                  <a:lnTo>
                    <a:pt x="132" y="242"/>
                  </a:lnTo>
                  <a:lnTo>
                    <a:pt x="125" y="233"/>
                  </a:lnTo>
                  <a:lnTo>
                    <a:pt x="139" y="208"/>
                  </a:lnTo>
                  <a:lnTo>
                    <a:pt x="125" y="193"/>
                  </a:lnTo>
                  <a:lnTo>
                    <a:pt x="124" y="193"/>
                  </a:lnTo>
                  <a:lnTo>
                    <a:pt x="122" y="191"/>
                  </a:lnTo>
                  <a:lnTo>
                    <a:pt x="107" y="191"/>
                  </a:lnTo>
                  <a:lnTo>
                    <a:pt x="85" y="170"/>
                  </a:lnTo>
                  <a:lnTo>
                    <a:pt x="85" y="170"/>
                  </a:lnTo>
                  <a:lnTo>
                    <a:pt x="84" y="168"/>
                  </a:lnTo>
                  <a:lnTo>
                    <a:pt x="45" y="181"/>
                  </a:lnTo>
                  <a:lnTo>
                    <a:pt x="39" y="183"/>
                  </a:lnTo>
                  <a:lnTo>
                    <a:pt x="23" y="183"/>
                  </a:lnTo>
                  <a:lnTo>
                    <a:pt x="13" y="174"/>
                  </a:lnTo>
                  <a:lnTo>
                    <a:pt x="12" y="174"/>
                  </a:lnTo>
                  <a:lnTo>
                    <a:pt x="11" y="173"/>
                  </a:lnTo>
                  <a:lnTo>
                    <a:pt x="1" y="179"/>
                  </a:lnTo>
                  <a:lnTo>
                    <a:pt x="0" y="174"/>
                  </a:lnTo>
                  <a:lnTo>
                    <a:pt x="0" y="168"/>
                  </a:lnTo>
                  <a:lnTo>
                    <a:pt x="11" y="167"/>
                  </a:lnTo>
                  <a:lnTo>
                    <a:pt x="13" y="162"/>
                  </a:lnTo>
                  <a:lnTo>
                    <a:pt x="7" y="154"/>
                  </a:lnTo>
                  <a:lnTo>
                    <a:pt x="13" y="148"/>
                  </a:lnTo>
                  <a:lnTo>
                    <a:pt x="16" y="151"/>
                  </a:lnTo>
                  <a:lnTo>
                    <a:pt x="17" y="151"/>
                  </a:lnTo>
                  <a:lnTo>
                    <a:pt x="17" y="151"/>
                  </a:lnTo>
                  <a:lnTo>
                    <a:pt x="36" y="153"/>
                  </a:lnTo>
                  <a:lnTo>
                    <a:pt x="36" y="145"/>
                  </a:lnTo>
                  <a:lnTo>
                    <a:pt x="27" y="139"/>
                  </a:lnTo>
                  <a:lnTo>
                    <a:pt x="67" y="101"/>
                  </a:lnTo>
                  <a:lnTo>
                    <a:pt x="85" y="81"/>
                  </a:lnTo>
                  <a:lnTo>
                    <a:pt x="98" y="36"/>
                  </a:lnTo>
                  <a:lnTo>
                    <a:pt x="103" y="35"/>
                  </a:lnTo>
                  <a:lnTo>
                    <a:pt x="104" y="36"/>
                  </a:lnTo>
                  <a:lnTo>
                    <a:pt x="104" y="36"/>
                  </a:lnTo>
                  <a:lnTo>
                    <a:pt x="104" y="36"/>
                  </a:lnTo>
                  <a:lnTo>
                    <a:pt x="106" y="37"/>
                  </a:lnTo>
                  <a:lnTo>
                    <a:pt x="113" y="36"/>
                  </a:lnTo>
                  <a:lnTo>
                    <a:pt x="119" y="48"/>
                  </a:lnTo>
                  <a:lnTo>
                    <a:pt x="115" y="52"/>
                  </a:lnTo>
                  <a:lnTo>
                    <a:pt x="116" y="52"/>
                  </a:lnTo>
                  <a:lnTo>
                    <a:pt x="116" y="52"/>
                  </a:lnTo>
                  <a:lnTo>
                    <a:pt x="129" y="57"/>
                  </a:lnTo>
                  <a:lnTo>
                    <a:pt x="124" y="64"/>
                  </a:lnTo>
                  <a:lnTo>
                    <a:pt x="112" y="63"/>
                  </a:lnTo>
                  <a:lnTo>
                    <a:pt x="112" y="84"/>
                  </a:lnTo>
                  <a:lnTo>
                    <a:pt x="113" y="84"/>
                  </a:lnTo>
                  <a:lnTo>
                    <a:pt x="113" y="85"/>
                  </a:lnTo>
                  <a:lnTo>
                    <a:pt x="127" y="84"/>
                  </a:lnTo>
                  <a:lnTo>
                    <a:pt x="147" y="63"/>
                  </a:lnTo>
                  <a:lnTo>
                    <a:pt x="149" y="52"/>
                  </a:lnTo>
                  <a:lnTo>
                    <a:pt x="147" y="52"/>
                  </a:lnTo>
                  <a:lnTo>
                    <a:pt x="147" y="51"/>
                  </a:lnTo>
                  <a:lnTo>
                    <a:pt x="137" y="47"/>
                  </a:lnTo>
                  <a:lnTo>
                    <a:pt x="142" y="16"/>
                  </a:lnTo>
                  <a:lnTo>
                    <a:pt x="160" y="5"/>
                  </a:lnTo>
                  <a:lnTo>
                    <a:pt x="176" y="5"/>
                  </a:lnTo>
                  <a:lnTo>
                    <a:pt x="187" y="6"/>
                  </a:lnTo>
                  <a:lnTo>
                    <a:pt x="223" y="0"/>
                  </a:lnTo>
                  <a:lnTo>
                    <a:pt x="226" y="14"/>
                  </a:lnTo>
                  <a:lnTo>
                    <a:pt x="227" y="14"/>
                  </a:lnTo>
                  <a:lnTo>
                    <a:pt x="228" y="14"/>
                  </a:lnTo>
                  <a:lnTo>
                    <a:pt x="236" y="17"/>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0" name="Freeform 36">
              <a:extLst>
                <a:ext uri="{FF2B5EF4-FFF2-40B4-BE49-F238E27FC236}">
                  <a16:creationId xmlns:a16="http://schemas.microsoft.com/office/drawing/2014/main" id="{1594327B-D222-4065-80CF-ADED3F12314E}"/>
                </a:ext>
              </a:extLst>
            </p:cNvPr>
            <p:cNvSpPr>
              <a:spLocks/>
            </p:cNvSpPr>
            <p:nvPr/>
          </p:nvSpPr>
          <p:spPr bwMode="auto">
            <a:xfrm>
              <a:off x="102" y="2513"/>
              <a:ext cx="21" cy="23"/>
            </a:xfrm>
            <a:custGeom>
              <a:avLst/>
              <a:gdLst>
                <a:gd name="T0" fmla="*/ 12 w 21"/>
                <a:gd name="T1" fmla="*/ 18 h 23"/>
                <a:gd name="T2" fmla="*/ 11 w 21"/>
                <a:gd name="T3" fmla="*/ 9 h 23"/>
                <a:gd name="T4" fmla="*/ 21 w 21"/>
                <a:gd name="T5" fmla="*/ 0 h 23"/>
                <a:gd name="T6" fmla="*/ 5 w 21"/>
                <a:gd name="T7" fmla="*/ 7 h 23"/>
                <a:gd name="T8" fmla="*/ 4 w 21"/>
                <a:gd name="T9" fmla="*/ 14 h 23"/>
                <a:gd name="T10" fmla="*/ 0 w 21"/>
                <a:gd name="T11" fmla="*/ 20 h 23"/>
                <a:gd name="T12" fmla="*/ 7 w 21"/>
                <a:gd name="T13" fmla="*/ 23 h 23"/>
                <a:gd name="T14" fmla="*/ 12 w 21"/>
                <a:gd name="T15" fmla="*/ 18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3">
                  <a:moveTo>
                    <a:pt x="12" y="18"/>
                  </a:moveTo>
                  <a:lnTo>
                    <a:pt x="11" y="9"/>
                  </a:lnTo>
                  <a:lnTo>
                    <a:pt x="21" y="0"/>
                  </a:lnTo>
                  <a:lnTo>
                    <a:pt x="5" y="7"/>
                  </a:lnTo>
                  <a:lnTo>
                    <a:pt x="4" y="14"/>
                  </a:lnTo>
                  <a:lnTo>
                    <a:pt x="0" y="20"/>
                  </a:lnTo>
                  <a:lnTo>
                    <a:pt x="7" y="23"/>
                  </a:lnTo>
                  <a:lnTo>
                    <a:pt x="12" y="18"/>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1" name="Freeform 37">
              <a:extLst>
                <a:ext uri="{FF2B5EF4-FFF2-40B4-BE49-F238E27FC236}">
                  <a16:creationId xmlns:a16="http://schemas.microsoft.com/office/drawing/2014/main" id="{7E0B86C2-FD6E-4B82-B0FF-821F4EF3793A}"/>
                </a:ext>
              </a:extLst>
            </p:cNvPr>
            <p:cNvSpPr>
              <a:spLocks/>
            </p:cNvSpPr>
            <p:nvPr/>
          </p:nvSpPr>
          <p:spPr bwMode="auto">
            <a:xfrm>
              <a:off x="130" y="2498"/>
              <a:ext cx="19" cy="10"/>
            </a:xfrm>
            <a:custGeom>
              <a:avLst/>
              <a:gdLst>
                <a:gd name="T0" fmla="*/ 16 w 16"/>
                <a:gd name="T1" fmla="*/ 0 h 8"/>
                <a:gd name="T2" fmla="*/ 1 w 16"/>
                <a:gd name="T3" fmla="*/ 0 h 8"/>
                <a:gd name="T4" fmla="*/ 0 w 16"/>
                <a:gd name="T5" fmla="*/ 8 h 8"/>
                <a:gd name="T6" fmla="*/ 16 w 16"/>
                <a:gd name="T7" fmla="*/ 5 h 8"/>
                <a:gd name="T8" fmla="*/ 16 w 16"/>
                <a:gd name="T9" fmla="*/ 0 h 8"/>
              </a:gdLst>
              <a:ahLst/>
              <a:cxnLst>
                <a:cxn ang="0">
                  <a:pos x="T0" y="T1"/>
                </a:cxn>
                <a:cxn ang="0">
                  <a:pos x="T2" y="T3"/>
                </a:cxn>
                <a:cxn ang="0">
                  <a:pos x="T4" y="T5"/>
                </a:cxn>
                <a:cxn ang="0">
                  <a:pos x="T6" y="T7"/>
                </a:cxn>
                <a:cxn ang="0">
                  <a:pos x="T8" y="T9"/>
                </a:cxn>
              </a:cxnLst>
              <a:rect l="0" t="0" r="r" b="b"/>
              <a:pathLst>
                <a:path w="16" h="8">
                  <a:moveTo>
                    <a:pt x="16" y="0"/>
                  </a:moveTo>
                  <a:cubicBezTo>
                    <a:pt x="1" y="0"/>
                    <a:pt x="1" y="0"/>
                    <a:pt x="1" y="0"/>
                  </a:cubicBezTo>
                  <a:cubicBezTo>
                    <a:pt x="1" y="0"/>
                    <a:pt x="1" y="8"/>
                    <a:pt x="0" y="8"/>
                  </a:cubicBezTo>
                  <a:cubicBezTo>
                    <a:pt x="0" y="7"/>
                    <a:pt x="16" y="5"/>
                    <a:pt x="16" y="5"/>
                  </a:cubicBezTo>
                  <a:lnTo>
                    <a:pt x="16" y="0"/>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2" name="Freeform 38">
              <a:extLst>
                <a:ext uri="{FF2B5EF4-FFF2-40B4-BE49-F238E27FC236}">
                  <a16:creationId xmlns:a16="http://schemas.microsoft.com/office/drawing/2014/main" id="{84FB6943-AC26-411E-89DE-048D9A1CE6E4}"/>
                </a:ext>
              </a:extLst>
            </p:cNvPr>
            <p:cNvSpPr>
              <a:spLocks/>
            </p:cNvSpPr>
            <p:nvPr/>
          </p:nvSpPr>
          <p:spPr bwMode="auto">
            <a:xfrm>
              <a:off x="158" y="2496"/>
              <a:ext cx="22" cy="9"/>
            </a:xfrm>
            <a:custGeom>
              <a:avLst/>
              <a:gdLst>
                <a:gd name="T0" fmla="*/ 8 w 22"/>
                <a:gd name="T1" fmla="*/ 3 h 9"/>
                <a:gd name="T2" fmla="*/ 1 w 22"/>
                <a:gd name="T3" fmla="*/ 0 h 9"/>
                <a:gd name="T4" fmla="*/ 0 w 22"/>
                <a:gd name="T5" fmla="*/ 9 h 9"/>
                <a:gd name="T6" fmla="*/ 22 w 22"/>
                <a:gd name="T7" fmla="*/ 3 h 9"/>
                <a:gd name="T8" fmla="*/ 8 w 22"/>
                <a:gd name="T9" fmla="*/ 3 h 9"/>
              </a:gdLst>
              <a:ahLst/>
              <a:cxnLst>
                <a:cxn ang="0">
                  <a:pos x="T0" y="T1"/>
                </a:cxn>
                <a:cxn ang="0">
                  <a:pos x="T2" y="T3"/>
                </a:cxn>
                <a:cxn ang="0">
                  <a:pos x="T4" y="T5"/>
                </a:cxn>
                <a:cxn ang="0">
                  <a:pos x="T6" y="T7"/>
                </a:cxn>
                <a:cxn ang="0">
                  <a:pos x="T8" y="T9"/>
                </a:cxn>
              </a:cxnLst>
              <a:rect l="0" t="0" r="r" b="b"/>
              <a:pathLst>
                <a:path w="22" h="9">
                  <a:moveTo>
                    <a:pt x="8" y="3"/>
                  </a:moveTo>
                  <a:lnTo>
                    <a:pt x="1" y="0"/>
                  </a:lnTo>
                  <a:lnTo>
                    <a:pt x="0" y="9"/>
                  </a:lnTo>
                  <a:lnTo>
                    <a:pt x="22" y="3"/>
                  </a:lnTo>
                  <a:lnTo>
                    <a:pt x="8" y="3"/>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3" name="Freeform 39">
              <a:extLst>
                <a:ext uri="{FF2B5EF4-FFF2-40B4-BE49-F238E27FC236}">
                  <a16:creationId xmlns:a16="http://schemas.microsoft.com/office/drawing/2014/main" id="{1A4A28C4-7741-419E-8544-2B9A41273E33}"/>
                </a:ext>
              </a:extLst>
            </p:cNvPr>
            <p:cNvSpPr>
              <a:spLocks/>
            </p:cNvSpPr>
            <p:nvPr/>
          </p:nvSpPr>
          <p:spPr bwMode="auto">
            <a:xfrm>
              <a:off x="183" y="2493"/>
              <a:ext cx="16" cy="9"/>
            </a:xfrm>
            <a:custGeom>
              <a:avLst/>
              <a:gdLst>
                <a:gd name="T0" fmla="*/ 16 w 16"/>
                <a:gd name="T1" fmla="*/ 3 h 9"/>
                <a:gd name="T2" fmla="*/ 6 w 16"/>
                <a:gd name="T3" fmla="*/ 0 h 9"/>
                <a:gd name="T4" fmla="*/ 6 w 16"/>
                <a:gd name="T5" fmla="*/ 0 h 9"/>
                <a:gd name="T6" fmla="*/ 0 w 16"/>
                <a:gd name="T7" fmla="*/ 7 h 9"/>
                <a:gd name="T8" fmla="*/ 10 w 16"/>
                <a:gd name="T9" fmla="*/ 9 h 9"/>
                <a:gd name="T10" fmla="*/ 16 w 16"/>
                <a:gd name="T11" fmla="*/ 3 h 9"/>
              </a:gdLst>
              <a:ahLst/>
              <a:cxnLst>
                <a:cxn ang="0">
                  <a:pos x="T0" y="T1"/>
                </a:cxn>
                <a:cxn ang="0">
                  <a:pos x="T2" y="T3"/>
                </a:cxn>
                <a:cxn ang="0">
                  <a:pos x="T4" y="T5"/>
                </a:cxn>
                <a:cxn ang="0">
                  <a:pos x="T6" y="T7"/>
                </a:cxn>
                <a:cxn ang="0">
                  <a:pos x="T8" y="T9"/>
                </a:cxn>
                <a:cxn ang="0">
                  <a:pos x="T10" y="T11"/>
                </a:cxn>
              </a:cxnLst>
              <a:rect l="0" t="0" r="r" b="b"/>
              <a:pathLst>
                <a:path w="16" h="9">
                  <a:moveTo>
                    <a:pt x="16" y="3"/>
                  </a:moveTo>
                  <a:lnTo>
                    <a:pt x="6" y="0"/>
                  </a:lnTo>
                  <a:lnTo>
                    <a:pt x="6" y="0"/>
                  </a:lnTo>
                  <a:lnTo>
                    <a:pt x="0" y="7"/>
                  </a:lnTo>
                  <a:lnTo>
                    <a:pt x="10" y="9"/>
                  </a:lnTo>
                  <a:lnTo>
                    <a:pt x="16" y="3"/>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4" name="Freeform 40">
              <a:extLst>
                <a:ext uri="{FF2B5EF4-FFF2-40B4-BE49-F238E27FC236}">
                  <a16:creationId xmlns:a16="http://schemas.microsoft.com/office/drawing/2014/main" id="{9D7FBDD4-425E-4195-A516-98F014FA73FF}"/>
                </a:ext>
              </a:extLst>
            </p:cNvPr>
            <p:cNvSpPr>
              <a:spLocks/>
            </p:cNvSpPr>
            <p:nvPr/>
          </p:nvSpPr>
          <p:spPr bwMode="auto">
            <a:xfrm>
              <a:off x="216" y="2492"/>
              <a:ext cx="11" cy="7"/>
            </a:xfrm>
            <a:custGeom>
              <a:avLst/>
              <a:gdLst>
                <a:gd name="T0" fmla="*/ 11 w 11"/>
                <a:gd name="T1" fmla="*/ 0 h 7"/>
                <a:gd name="T2" fmla="*/ 1 w 11"/>
                <a:gd name="T3" fmla="*/ 1 h 7"/>
                <a:gd name="T4" fmla="*/ 0 w 11"/>
                <a:gd name="T5" fmla="*/ 6 h 7"/>
                <a:gd name="T6" fmla="*/ 6 w 11"/>
                <a:gd name="T7" fmla="*/ 7 h 7"/>
                <a:gd name="T8" fmla="*/ 11 w 11"/>
                <a:gd name="T9" fmla="*/ 0 h 7"/>
              </a:gdLst>
              <a:ahLst/>
              <a:cxnLst>
                <a:cxn ang="0">
                  <a:pos x="T0" y="T1"/>
                </a:cxn>
                <a:cxn ang="0">
                  <a:pos x="T2" y="T3"/>
                </a:cxn>
                <a:cxn ang="0">
                  <a:pos x="T4" y="T5"/>
                </a:cxn>
                <a:cxn ang="0">
                  <a:pos x="T6" y="T7"/>
                </a:cxn>
                <a:cxn ang="0">
                  <a:pos x="T8" y="T9"/>
                </a:cxn>
              </a:cxnLst>
              <a:rect l="0" t="0" r="r" b="b"/>
              <a:pathLst>
                <a:path w="11" h="7">
                  <a:moveTo>
                    <a:pt x="11" y="0"/>
                  </a:moveTo>
                  <a:lnTo>
                    <a:pt x="1" y="1"/>
                  </a:lnTo>
                  <a:lnTo>
                    <a:pt x="0" y="6"/>
                  </a:lnTo>
                  <a:lnTo>
                    <a:pt x="6" y="7"/>
                  </a:lnTo>
                  <a:lnTo>
                    <a:pt x="11" y="0"/>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5" name="Freeform 41">
              <a:extLst>
                <a:ext uri="{FF2B5EF4-FFF2-40B4-BE49-F238E27FC236}">
                  <a16:creationId xmlns:a16="http://schemas.microsoft.com/office/drawing/2014/main" id="{B564FD3A-C43E-40B2-8904-0125D584A92A}"/>
                </a:ext>
              </a:extLst>
            </p:cNvPr>
            <p:cNvSpPr>
              <a:spLocks/>
            </p:cNvSpPr>
            <p:nvPr/>
          </p:nvSpPr>
          <p:spPr bwMode="auto">
            <a:xfrm>
              <a:off x="200" y="3663"/>
              <a:ext cx="118" cy="225"/>
            </a:xfrm>
            <a:custGeom>
              <a:avLst/>
              <a:gdLst>
                <a:gd name="T0" fmla="*/ 118 w 118"/>
                <a:gd name="T1" fmla="*/ 76 h 225"/>
                <a:gd name="T2" fmla="*/ 104 w 118"/>
                <a:gd name="T3" fmla="*/ 91 h 225"/>
                <a:gd name="T4" fmla="*/ 103 w 118"/>
                <a:gd name="T5" fmla="*/ 149 h 225"/>
                <a:gd name="T6" fmla="*/ 91 w 118"/>
                <a:gd name="T7" fmla="*/ 204 h 225"/>
                <a:gd name="T8" fmla="*/ 54 w 118"/>
                <a:gd name="T9" fmla="*/ 187 h 225"/>
                <a:gd name="T10" fmla="*/ 51 w 118"/>
                <a:gd name="T11" fmla="*/ 213 h 225"/>
                <a:gd name="T12" fmla="*/ 37 w 118"/>
                <a:gd name="T13" fmla="*/ 225 h 225"/>
                <a:gd name="T14" fmla="*/ 28 w 118"/>
                <a:gd name="T15" fmla="*/ 217 h 225"/>
                <a:gd name="T16" fmla="*/ 20 w 118"/>
                <a:gd name="T17" fmla="*/ 224 h 225"/>
                <a:gd name="T18" fmla="*/ 17 w 118"/>
                <a:gd name="T19" fmla="*/ 205 h 225"/>
                <a:gd name="T20" fmla="*/ 6 w 118"/>
                <a:gd name="T21" fmla="*/ 219 h 225"/>
                <a:gd name="T22" fmla="*/ 0 w 118"/>
                <a:gd name="T23" fmla="*/ 207 h 225"/>
                <a:gd name="T24" fmla="*/ 4 w 118"/>
                <a:gd name="T25" fmla="*/ 196 h 225"/>
                <a:gd name="T26" fmla="*/ 5 w 118"/>
                <a:gd name="T27" fmla="*/ 170 h 225"/>
                <a:gd name="T28" fmla="*/ 20 w 118"/>
                <a:gd name="T29" fmla="*/ 130 h 225"/>
                <a:gd name="T30" fmla="*/ 10 w 118"/>
                <a:gd name="T31" fmla="*/ 111 h 225"/>
                <a:gd name="T32" fmla="*/ 20 w 118"/>
                <a:gd name="T33" fmla="*/ 102 h 225"/>
                <a:gd name="T34" fmla="*/ 12 w 118"/>
                <a:gd name="T35" fmla="*/ 58 h 225"/>
                <a:gd name="T36" fmla="*/ 3 w 118"/>
                <a:gd name="T37" fmla="*/ 61 h 225"/>
                <a:gd name="T38" fmla="*/ 0 w 118"/>
                <a:gd name="T39" fmla="*/ 42 h 225"/>
                <a:gd name="T40" fmla="*/ 7 w 118"/>
                <a:gd name="T41" fmla="*/ 25 h 225"/>
                <a:gd name="T42" fmla="*/ 21 w 118"/>
                <a:gd name="T43" fmla="*/ 38 h 225"/>
                <a:gd name="T44" fmla="*/ 52 w 118"/>
                <a:gd name="T45" fmla="*/ 29 h 225"/>
                <a:gd name="T46" fmla="*/ 55 w 118"/>
                <a:gd name="T47" fmla="*/ 21 h 225"/>
                <a:gd name="T48" fmla="*/ 64 w 118"/>
                <a:gd name="T49" fmla="*/ 21 h 225"/>
                <a:gd name="T50" fmla="*/ 79 w 118"/>
                <a:gd name="T51" fmla="*/ 0 h 225"/>
                <a:gd name="T52" fmla="*/ 92 w 118"/>
                <a:gd name="T53" fmla="*/ 10 h 225"/>
                <a:gd name="T54" fmla="*/ 103 w 118"/>
                <a:gd name="T55" fmla="*/ 11 h 225"/>
                <a:gd name="T56" fmla="*/ 101 w 118"/>
                <a:gd name="T57" fmla="*/ 19 h 225"/>
                <a:gd name="T58" fmla="*/ 111 w 118"/>
                <a:gd name="T59" fmla="*/ 40 h 225"/>
                <a:gd name="T60" fmla="*/ 118 w 118"/>
                <a:gd name="T61" fmla="*/ 7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225">
                  <a:moveTo>
                    <a:pt x="118" y="76"/>
                  </a:moveTo>
                  <a:lnTo>
                    <a:pt x="104" y="91"/>
                  </a:lnTo>
                  <a:lnTo>
                    <a:pt x="103" y="149"/>
                  </a:lnTo>
                  <a:lnTo>
                    <a:pt x="91" y="204"/>
                  </a:lnTo>
                  <a:lnTo>
                    <a:pt x="54" y="187"/>
                  </a:lnTo>
                  <a:lnTo>
                    <a:pt x="51" y="213"/>
                  </a:lnTo>
                  <a:lnTo>
                    <a:pt x="37" y="225"/>
                  </a:lnTo>
                  <a:lnTo>
                    <a:pt x="28" y="217"/>
                  </a:lnTo>
                  <a:lnTo>
                    <a:pt x="20" y="224"/>
                  </a:lnTo>
                  <a:lnTo>
                    <a:pt x="17" y="205"/>
                  </a:lnTo>
                  <a:lnTo>
                    <a:pt x="6" y="219"/>
                  </a:lnTo>
                  <a:lnTo>
                    <a:pt x="0" y="207"/>
                  </a:lnTo>
                  <a:lnTo>
                    <a:pt x="4" y="196"/>
                  </a:lnTo>
                  <a:lnTo>
                    <a:pt x="5" y="170"/>
                  </a:lnTo>
                  <a:lnTo>
                    <a:pt x="20" y="130"/>
                  </a:lnTo>
                  <a:lnTo>
                    <a:pt x="10" y="111"/>
                  </a:lnTo>
                  <a:lnTo>
                    <a:pt x="20" y="102"/>
                  </a:lnTo>
                  <a:lnTo>
                    <a:pt x="12" y="58"/>
                  </a:lnTo>
                  <a:lnTo>
                    <a:pt x="3" y="61"/>
                  </a:lnTo>
                  <a:lnTo>
                    <a:pt x="0" y="42"/>
                  </a:lnTo>
                  <a:lnTo>
                    <a:pt x="7" y="25"/>
                  </a:lnTo>
                  <a:lnTo>
                    <a:pt x="21" y="38"/>
                  </a:lnTo>
                  <a:lnTo>
                    <a:pt x="52" y="29"/>
                  </a:lnTo>
                  <a:lnTo>
                    <a:pt x="55" y="21"/>
                  </a:lnTo>
                  <a:lnTo>
                    <a:pt x="64" y="21"/>
                  </a:lnTo>
                  <a:lnTo>
                    <a:pt x="79" y="0"/>
                  </a:lnTo>
                  <a:lnTo>
                    <a:pt x="92" y="10"/>
                  </a:lnTo>
                  <a:lnTo>
                    <a:pt x="103" y="11"/>
                  </a:lnTo>
                  <a:lnTo>
                    <a:pt x="101" y="19"/>
                  </a:lnTo>
                  <a:lnTo>
                    <a:pt x="111" y="40"/>
                  </a:lnTo>
                  <a:lnTo>
                    <a:pt x="118" y="76"/>
                  </a:lnTo>
                  <a:close/>
                </a:path>
              </a:pathLst>
            </a:custGeom>
            <a:solidFill>
              <a:srgbClr val="7F7F7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6" name="Freeform 42">
              <a:extLst>
                <a:ext uri="{FF2B5EF4-FFF2-40B4-BE49-F238E27FC236}">
                  <a16:creationId xmlns:a16="http://schemas.microsoft.com/office/drawing/2014/main" id="{EBB4341A-1176-4F81-8533-351054F8DFBC}"/>
                </a:ext>
              </a:extLst>
            </p:cNvPr>
            <p:cNvSpPr>
              <a:spLocks/>
            </p:cNvSpPr>
            <p:nvPr/>
          </p:nvSpPr>
          <p:spPr bwMode="auto">
            <a:xfrm>
              <a:off x="503" y="3972"/>
              <a:ext cx="233" cy="149"/>
            </a:xfrm>
            <a:custGeom>
              <a:avLst/>
              <a:gdLst>
                <a:gd name="T0" fmla="*/ 201 w 233"/>
                <a:gd name="T1" fmla="*/ 72 h 149"/>
                <a:gd name="T2" fmla="*/ 217 w 233"/>
                <a:gd name="T3" fmla="*/ 116 h 149"/>
                <a:gd name="T4" fmla="*/ 203 w 233"/>
                <a:gd name="T5" fmla="*/ 132 h 149"/>
                <a:gd name="T6" fmla="*/ 201 w 233"/>
                <a:gd name="T7" fmla="*/ 149 h 149"/>
                <a:gd name="T8" fmla="*/ 168 w 233"/>
                <a:gd name="T9" fmla="*/ 142 h 149"/>
                <a:gd name="T10" fmla="*/ 130 w 233"/>
                <a:gd name="T11" fmla="*/ 108 h 149"/>
                <a:gd name="T12" fmla="*/ 113 w 233"/>
                <a:gd name="T13" fmla="*/ 107 h 149"/>
                <a:gd name="T14" fmla="*/ 18 w 233"/>
                <a:gd name="T15" fmla="*/ 61 h 149"/>
                <a:gd name="T16" fmla="*/ 0 w 233"/>
                <a:gd name="T17" fmla="*/ 42 h 149"/>
                <a:gd name="T18" fmla="*/ 8 w 233"/>
                <a:gd name="T19" fmla="*/ 11 h 149"/>
                <a:gd name="T20" fmla="*/ 24 w 233"/>
                <a:gd name="T21" fmla="*/ 2 h 149"/>
                <a:gd name="T22" fmla="*/ 38 w 233"/>
                <a:gd name="T23" fmla="*/ 16 h 149"/>
                <a:gd name="T24" fmla="*/ 52 w 233"/>
                <a:gd name="T25" fmla="*/ 2 h 149"/>
                <a:gd name="T26" fmla="*/ 69 w 233"/>
                <a:gd name="T27" fmla="*/ 2 h 149"/>
                <a:gd name="T28" fmla="*/ 95 w 233"/>
                <a:gd name="T29" fmla="*/ 17 h 149"/>
                <a:gd name="T30" fmla="*/ 154 w 233"/>
                <a:gd name="T31" fmla="*/ 12 h 149"/>
                <a:gd name="T32" fmla="*/ 174 w 233"/>
                <a:gd name="T33" fmla="*/ 5 h 149"/>
                <a:gd name="T34" fmla="*/ 200 w 233"/>
                <a:gd name="T35" fmla="*/ 7 h 149"/>
                <a:gd name="T36" fmla="*/ 233 w 233"/>
                <a:gd name="T37" fmla="*/ 0 h 149"/>
                <a:gd name="T38" fmla="*/ 201 w 233"/>
                <a:gd name="T39" fmla="*/ 7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3" h="149">
                  <a:moveTo>
                    <a:pt x="201" y="72"/>
                  </a:moveTo>
                  <a:lnTo>
                    <a:pt x="217" y="116"/>
                  </a:lnTo>
                  <a:lnTo>
                    <a:pt x="203" y="132"/>
                  </a:lnTo>
                  <a:lnTo>
                    <a:pt x="201" y="149"/>
                  </a:lnTo>
                  <a:lnTo>
                    <a:pt x="168" y="142"/>
                  </a:lnTo>
                  <a:lnTo>
                    <a:pt x="130" y="108"/>
                  </a:lnTo>
                  <a:lnTo>
                    <a:pt x="113" y="107"/>
                  </a:lnTo>
                  <a:lnTo>
                    <a:pt x="18" y="61"/>
                  </a:lnTo>
                  <a:lnTo>
                    <a:pt x="0" y="42"/>
                  </a:lnTo>
                  <a:lnTo>
                    <a:pt x="8" y="11"/>
                  </a:lnTo>
                  <a:lnTo>
                    <a:pt x="24" y="2"/>
                  </a:lnTo>
                  <a:lnTo>
                    <a:pt x="38" y="16"/>
                  </a:lnTo>
                  <a:lnTo>
                    <a:pt x="52" y="2"/>
                  </a:lnTo>
                  <a:lnTo>
                    <a:pt x="69" y="2"/>
                  </a:lnTo>
                  <a:lnTo>
                    <a:pt x="95" y="17"/>
                  </a:lnTo>
                  <a:lnTo>
                    <a:pt x="154" y="12"/>
                  </a:lnTo>
                  <a:lnTo>
                    <a:pt x="174" y="5"/>
                  </a:lnTo>
                  <a:lnTo>
                    <a:pt x="200" y="7"/>
                  </a:lnTo>
                  <a:lnTo>
                    <a:pt x="233" y="0"/>
                  </a:lnTo>
                  <a:lnTo>
                    <a:pt x="201" y="72"/>
                  </a:lnTo>
                  <a:close/>
                </a:path>
              </a:pathLst>
            </a:custGeom>
            <a:solidFill>
              <a:srgbClr val="7F7F7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7" name="Freeform 43">
              <a:extLst>
                <a:ext uri="{FF2B5EF4-FFF2-40B4-BE49-F238E27FC236}">
                  <a16:creationId xmlns:a16="http://schemas.microsoft.com/office/drawing/2014/main" id="{1A46EB3F-4F67-4831-9ED4-EE919A4D5F44}"/>
                </a:ext>
              </a:extLst>
            </p:cNvPr>
            <p:cNvSpPr>
              <a:spLocks noEditPoints="1"/>
            </p:cNvSpPr>
            <p:nvPr/>
          </p:nvSpPr>
          <p:spPr bwMode="auto">
            <a:xfrm>
              <a:off x="203" y="3131"/>
              <a:ext cx="257" cy="257"/>
            </a:xfrm>
            <a:custGeom>
              <a:avLst/>
              <a:gdLst>
                <a:gd name="T0" fmla="*/ 257 w 257"/>
                <a:gd name="T1" fmla="*/ 1 h 257"/>
                <a:gd name="T2" fmla="*/ 241 w 257"/>
                <a:gd name="T3" fmla="*/ 18 h 257"/>
                <a:gd name="T4" fmla="*/ 242 w 257"/>
                <a:gd name="T5" fmla="*/ 19 h 257"/>
                <a:gd name="T6" fmla="*/ 257 w 257"/>
                <a:gd name="T7" fmla="*/ 1 h 257"/>
                <a:gd name="T8" fmla="*/ 257 w 257"/>
                <a:gd name="T9" fmla="*/ 1 h 257"/>
                <a:gd name="T10" fmla="*/ 202 w 257"/>
                <a:gd name="T11" fmla="*/ 0 h 257"/>
                <a:gd name="T12" fmla="*/ 202 w 257"/>
                <a:gd name="T13" fmla="*/ 1 h 257"/>
                <a:gd name="T14" fmla="*/ 203 w 257"/>
                <a:gd name="T15" fmla="*/ 0 h 257"/>
                <a:gd name="T16" fmla="*/ 202 w 257"/>
                <a:gd name="T17" fmla="*/ 0 h 257"/>
                <a:gd name="T18" fmla="*/ 0 w 257"/>
                <a:gd name="T19" fmla="*/ 257 h 257"/>
                <a:gd name="T20" fmla="*/ 0 w 257"/>
                <a:gd name="T21" fmla="*/ 257 h 257"/>
                <a:gd name="T22" fmla="*/ 0 w 257"/>
                <a:gd name="T23" fmla="*/ 257 h 257"/>
                <a:gd name="T24" fmla="*/ 0 w 257"/>
                <a:gd name="T25"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 h="257">
                  <a:moveTo>
                    <a:pt x="257" y="1"/>
                  </a:moveTo>
                  <a:lnTo>
                    <a:pt x="241" y="18"/>
                  </a:lnTo>
                  <a:lnTo>
                    <a:pt x="242" y="19"/>
                  </a:lnTo>
                  <a:lnTo>
                    <a:pt x="257" y="1"/>
                  </a:lnTo>
                  <a:lnTo>
                    <a:pt x="257" y="1"/>
                  </a:lnTo>
                  <a:close/>
                  <a:moveTo>
                    <a:pt x="202" y="0"/>
                  </a:moveTo>
                  <a:lnTo>
                    <a:pt x="202" y="1"/>
                  </a:lnTo>
                  <a:lnTo>
                    <a:pt x="203" y="0"/>
                  </a:lnTo>
                  <a:lnTo>
                    <a:pt x="202" y="0"/>
                  </a:lnTo>
                  <a:close/>
                  <a:moveTo>
                    <a:pt x="0" y="257"/>
                  </a:moveTo>
                  <a:lnTo>
                    <a:pt x="0" y="257"/>
                  </a:lnTo>
                  <a:lnTo>
                    <a:pt x="0" y="257"/>
                  </a:lnTo>
                  <a:lnTo>
                    <a:pt x="0" y="257"/>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8" name="Freeform 44">
              <a:extLst>
                <a:ext uri="{FF2B5EF4-FFF2-40B4-BE49-F238E27FC236}">
                  <a16:creationId xmlns:a16="http://schemas.microsoft.com/office/drawing/2014/main" id="{6BEEB680-44DE-448D-A0AE-A2168FD4A9C6}"/>
                </a:ext>
              </a:extLst>
            </p:cNvPr>
            <p:cNvSpPr>
              <a:spLocks/>
            </p:cNvSpPr>
            <p:nvPr/>
          </p:nvSpPr>
          <p:spPr bwMode="auto">
            <a:xfrm>
              <a:off x="143" y="3131"/>
              <a:ext cx="812" cy="869"/>
            </a:xfrm>
            <a:custGeom>
              <a:avLst/>
              <a:gdLst>
                <a:gd name="T0" fmla="*/ 804 w 812"/>
                <a:gd name="T1" fmla="*/ 683 h 869"/>
                <a:gd name="T2" fmla="*/ 769 w 812"/>
                <a:gd name="T3" fmla="*/ 641 h 869"/>
                <a:gd name="T4" fmla="*/ 708 w 812"/>
                <a:gd name="T5" fmla="*/ 618 h 869"/>
                <a:gd name="T6" fmla="*/ 681 w 812"/>
                <a:gd name="T7" fmla="*/ 657 h 869"/>
                <a:gd name="T8" fmla="*/ 671 w 812"/>
                <a:gd name="T9" fmla="*/ 704 h 869"/>
                <a:gd name="T10" fmla="*/ 717 w 812"/>
                <a:gd name="T11" fmla="*/ 774 h 869"/>
                <a:gd name="T12" fmla="*/ 669 w 812"/>
                <a:gd name="T13" fmla="*/ 790 h 869"/>
                <a:gd name="T14" fmla="*/ 650 w 812"/>
                <a:gd name="T15" fmla="*/ 840 h 869"/>
                <a:gd name="T16" fmla="*/ 605 w 812"/>
                <a:gd name="T17" fmla="*/ 862 h 869"/>
                <a:gd name="T18" fmla="*/ 628 w 812"/>
                <a:gd name="T19" fmla="*/ 793 h 869"/>
                <a:gd name="T20" fmla="*/ 646 w 812"/>
                <a:gd name="T21" fmla="*/ 776 h 869"/>
                <a:gd name="T22" fmla="*/ 615 w 812"/>
                <a:gd name="T23" fmla="*/ 709 h 869"/>
                <a:gd name="T24" fmla="*/ 605 w 812"/>
                <a:gd name="T25" fmla="*/ 669 h 869"/>
                <a:gd name="T26" fmla="*/ 583 w 812"/>
                <a:gd name="T27" fmla="*/ 671 h 869"/>
                <a:gd name="T28" fmla="*/ 555 w 812"/>
                <a:gd name="T29" fmla="*/ 631 h 869"/>
                <a:gd name="T30" fmla="*/ 513 w 812"/>
                <a:gd name="T31" fmla="*/ 612 h 869"/>
                <a:gd name="T32" fmla="*/ 485 w 812"/>
                <a:gd name="T33" fmla="*/ 591 h 869"/>
                <a:gd name="T34" fmla="*/ 467 w 812"/>
                <a:gd name="T35" fmla="*/ 550 h 869"/>
                <a:gd name="T36" fmla="*/ 387 w 812"/>
                <a:gd name="T37" fmla="*/ 526 h 869"/>
                <a:gd name="T38" fmla="*/ 248 w 812"/>
                <a:gd name="T39" fmla="*/ 377 h 869"/>
                <a:gd name="T40" fmla="*/ 222 w 812"/>
                <a:gd name="T41" fmla="*/ 277 h 869"/>
                <a:gd name="T42" fmla="*/ 137 w 812"/>
                <a:gd name="T43" fmla="*/ 233 h 869"/>
                <a:gd name="T44" fmla="*/ 49 w 812"/>
                <a:gd name="T45" fmla="*/ 285 h 869"/>
                <a:gd name="T46" fmla="*/ 60 w 812"/>
                <a:gd name="T47" fmla="*/ 257 h 869"/>
                <a:gd name="T48" fmla="*/ 60 w 812"/>
                <a:gd name="T49" fmla="*/ 257 h 869"/>
                <a:gd name="T50" fmla="*/ 40 w 812"/>
                <a:gd name="T51" fmla="*/ 253 h 869"/>
                <a:gd name="T52" fmla="*/ 6 w 812"/>
                <a:gd name="T53" fmla="*/ 211 h 869"/>
                <a:gd name="T54" fmla="*/ 16 w 812"/>
                <a:gd name="T55" fmla="*/ 184 h 869"/>
                <a:gd name="T56" fmla="*/ 0 w 812"/>
                <a:gd name="T57" fmla="*/ 151 h 869"/>
                <a:gd name="T58" fmla="*/ 14 w 812"/>
                <a:gd name="T59" fmla="*/ 86 h 869"/>
                <a:gd name="T60" fmla="*/ 83 w 812"/>
                <a:gd name="T61" fmla="*/ 85 h 869"/>
                <a:gd name="T62" fmla="*/ 107 w 812"/>
                <a:gd name="T63" fmla="*/ 48 h 869"/>
                <a:gd name="T64" fmla="*/ 130 w 812"/>
                <a:gd name="T65" fmla="*/ 36 h 869"/>
                <a:gd name="T66" fmla="*/ 149 w 812"/>
                <a:gd name="T67" fmla="*/ 83 h 869"/>
                <a:gd name="T68" fmla="*/ 181 w 812"/>
                <a:gd name="T69" fmla="*/ 39 h 869"/>
                <a:gd name="T70" fmla="*/ 201 w 812"/>
                <a:gd name="T71" fmla="*/ 54 h 869"/>
                <a:gd name="T72" fmla="*/ 234 w 812"/>
                <a:gd name="T73" fmla="*/ 40 h 869"/>
                <a:gd name="T74" fmla="*/ 258 w 812"/>
                <a:gd name="T75" fmla="*/ 37 h 869"/>
                <a:gd name="T76" fmla="*/ 262 w 812"/>
                <a:gd name="T77" fmla="*/ 1 h 869"/>
                <a:gd name="T78" fmla="*/ 301 w 812"/>
                <a:gd name="T79" fmla="*/ 19 h 869"/>
                <a:gd name="T80" fmla="*/ 302 w 812"/>
                <a:gd name="T81" fmla="*/ 19 h 869"/>
                <a:gd name="T82" fmla="*/ 375 w 812"/>
                <a:gd name="T83" fmla="*/ 0 h 869"/>
                <a:gd name="T84" fmla="*/ 392 w 812"/>
                <a:gd name="T85" fmla="*/ 36 h 869"/>
                <a:gd name="T86" fmla="*/ 457 w 812"/>
                <a:gd name="T87" fmla="*/ 69 h 869"/>
                <a:gd name="T88" fmla="*/ 461 w 812"/>
                <a:gd name="T89" fmla="*/ 91 h 869"/>
                <a:gd name="T90" fmla="*/ 481 w 812"/>
                <a:gd name="T91" fmla="*/ 133 h 869"/>
                <a:gd name="T92" fmla="*/ 460 w 812"/>
                <a:gd name="T93" fmla="*/ 123 h 869"/>
                <a:gd name="T94" fmla="*/ 369 w 812"/>
                <a:gd name="T95" fmla="*/ 166 h 869"/>
                <a:gd name="T96" fmla="*/ 386 w 812"/>
                <a:gd name="T97" fmla="*/ 208 h 869"/>
                <a:gd name="T98" fmla="*/ 374 w 812"/>
                <a:gd name="T99" fmla="*/ 253 h 869"/>
                <a:gd name="T100" fmla="*/ 389 w 812"/>
                <a:gd name="T101" fmla="*/ 282 h 869"/>
                <a:gd name="T102" fmla="*/ 458 w 812"/>
                <a:gd name="T103" fmla="*/ 333 h 869"/>
                <a:gd name="T104" fmla="*/ 494 w 812"/>
                <a:gd name="T105" fmla="*/ 433 h 869"/>
                <a:gd name="T106" fmla="*/ 568 w 812"/>
                <a:gd name="T107" fmla="*/ 487 h 869"/>
                <a:gd name="T108" fmla="*/ 640 w 812"/>
                <a:gd name="T109" fmla="*/ 503 h 869"/>
                <a:gd name="T110" fmla="*/ 621 w 812"/>
                <a:gd name="T111" fmla="*/ 530 h 869"/>
                <a:gd name="T112" fmla="*/ 803 w 812"/>
                <a:gd name="T113" fmla="*/ 634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2" h="869">
                  <a:moveTo>
                    <a:pt x="812" y="653"/>
                  </a:moveTo>
                  <a:lnTo>
                    <a:pt x="804" y="683"/>
                  </a:lnTo>
                  <a:lnTo>
                    <a:pt x="774" y="666"/>
                  </a:lnTo>
                  <a:lnTo>
                    <a:pt x="769" y="641"/>
                  </a:lnTo>
                  <a:lnTo>
                    <a:pt x="720" y="630"/>
                  </a:lnTo>
                  <a:lnTo>
                    <a:pt x="708" y="618"/>
                  </a:lnTo>
                  <a:lnTo>
                    <a:pt x="698" y="631"/>
                  </a:lnTo>
                  <a:lnTo>
                    <a:pt x="681" y="657"/>
                  </a:lnTo>
                  <a:lnTo>
                    <a:pt x="666" y="681"/>
                  </a:lnTo>
                  <a:lnTo>
                    <a:pt x="671" y="704"/>
                  </a:lnTo>
                  <a:lnTo>
                    <a:pt x="717" y="722"/>
                  </a:lnTo>
                  <a:lnTo>
                    <a:pt x="717" y="774"/>
                  </a:lnTo>
                  <a:lnTo>
                    <a:pt x="701" y="770"/>
                  </a:lnTo>
                  <a:lnTo>
                    <a:pt x="669" y="790"/>
                  </a:lnTo>
                  <a:lnTo>
                    <a:pt x="675" y="816"/>
                  </a:lnTo>
                  <a:lnTo>
                    <a:pt x="650" y="840"/>
                  </a:lnTo>
                  <a:lnTo>
                    <a:pt x="638" y="869"/>
                  </a:lnTo>
                  <a:lnTo>
                    <a:pt x="605" y="862"/>
                  </a:lnTo>
                  <a:lnTo>
                    <a:pt x="606" y="851"/>
                  </a:lnTo>
                  <a:lnTo>
                    <a:pt x="628" y="793"/>
                  </a:lnTo>
                  <a:lnTo>
                    <a:pt x="637" y="794"/>
                  </a:lnTo>
                  <a:lnTo>
                    <a:pt x="646" y="776"/>
                  </a:lnTo>
                  <a:lnTo>
                    <a:pt x="628" y="722"/>
                  </a:lnTo>
                  <a:lnTo>
                    <a:pt x="615" y="709"/>
                  </a:lnTo>
                  <a:lnTo>
                    <a:pt x="614" y="679"/>
                  </a:lnTo>
                  <a:lnTo>
                    <a:pt x="605" y="669"/>
                  </a:lnTo>
                  <a:lnTo>
                    <a:pt x="599" y="663"/>
                  </a:lnTo>
                  <a:lnTo>
                    <a:pt x="583" y="671"/>
                  </a:lnTo>
                  <a:lnTo>
                    <a:pt x="548" y="645"/>
                  </a:lnTo>
                  <a:lnTo>
                    <a:pt x="555" y="631"/>
                  </a:lnTo>
                  <a:lnTo>
                    <a:pt x="542" y="610"/>
                  </a:lnTo>
                  <a:lnTo>
                    <a:pt x="513" y="612"/>
                  </a:lnTo>
                  <a:lnTo>
                    <a:pt x="514" y="599"/>
                  </a:lnTo>
                  <a:lnTo>
                    <a:pt x="485" y="591"/>
                  </a:lnTo>
                  <a:lnTo>
                    <a:pt x="472" y="556"/>
                  </a:lnTo>
                  <a:lnTo>
                    <a:pt x="467" y="550"/>
                  </a:lnTo>
                  <a:lnTo>
                    <a:pt x="418" y="549"/>
                  </a:lnTo>
                  <a:lnTo>
                    <a:pt x="387" y="526"/>
                  </a:lnTo>
                  <a:lnTo>
                    <a:pt x="313" y="451"/>
                  </a:lnTo>
                  <a:lnTo>
                    <a:pt x="248" y="377"/>
                  </a:lnTo>
                  <a:lnTo>
                    <a:pt x="235" y="304"/>
                  </a:lnTo>
                  <a:lnTo>
                    <a:pt x="222" y="277"/>
                  </a:lnTo>
                  <a:lnTo>
                    <a:pt x="188" y="260"/>
                  </a:lnTo>
                  <a:lnTo>
                    <a:pt x="137" y="233"/>
                  </a:lnTo>
                  <a:lnTo>
                    <a:pt x="84" y="276"/>
                  </a:lnTo>
                  <a:lnTo>
                    <a:pt x="49" y="285"/>
                  </a:lnTo>
                  <a:lnTo>
                    <a:pt x="44" y="276"/>
                  </a:lnTo>
                  <a:lnTo>
                    <a:pt x="60" y="257"/>
                  </a:lnTo>
                  <a:lnTo>
                    <a:pt x="60" y="257"/>
                  </a:lnTo>
                  <a:lnTo>
                    <a:pt x="60" y="257"/>
                  </a:lnTo>
                  <a:lnTo>
                    <a:pt x="54" y="249"/>
                  </a:lnTo>
                  <a:lnTo>
                    <a:pt x="40" y="253"/>
                  </a:lnTo>
                  <a:lnTo>
                    <a:pt x="8" y="229"/>
                  </a:lnTo>
                  <a:lnTo>
                    <a:pt x="6" y="211"/>
                  </a:lnTo>
                  <a:lnTo>
                    <a:pt x="18" y="196"/>
                  </a:lnTo>
                  <a:lnTo>
                    <a:pt x="16" y="184"/>
                  </a:lnTo>
                  <a:lnTo>
                    <a:pt x="1" y="172"/>
                  </a:lnTo>
                  <a:lnTo>
                    <a:pt x="0" y="151"/>
                  </a:lnTo>
                  <a:lnTo>
                    <a:pt x="33" y="142"/>
                  </a:lnTo>
                  <a:lnTo>
                    <a:pt x="14" y="86"/>
                  </a:lnTo>
                  <a:lnTo>
                    <a:pt x="28" y="83"/>
                  </a:lnTo>
                  <a:lnTo>
                    <a:pt x="83" y="85"/>
                  </a:lnTo>
                  <a:lnTo>
                    <a:pt x="98" y="71"/>
                  </a:lnTo>
                  <a:lnTo>
                    <a:pt x="107" y="48"/>
                  </a:lnTo>
                  <a:lnTo>
                    <a:pt x="120" y="36"/>
                  </a:lnTo>
                  <a:lnTo>
                    <a:pt x="130" y="36"/>
                  </a:lnTo>
                  <a:lnTo>
                    <a:pt x="125" y="53"/>
                  </a:lnTo>
                  <a:lnTo>
                    <a:pt x="149" y="83"/>
                  </a:lnTo>
                  <a:lnTo>
                    <a:pt x="159" y="98"/>
                  </a:lnTo>
                  <a:lnTo>
                    <a:pt x="181" y="39"/>
                  </a:lnTo>
                  <a:lnTo>
                    <a:pt x="194" y="39"/>
                  </a:lnTo>
                  <a:lnTo>
                    <a:pt x="201" y="54"/>
                  </a:lnTo>
                  <a:lnTo>
                    <a:pt x="234" y="65"/>
                  </a:lnTo>
                  <a:lnTo>
                    <a:pt x="234" y="40"/>
                  </a:lnTo>
                  <a:lnTo>
                    <a:pt x="243" y="32"/>
                  </a:lnTo>
                  <a:lnTo>
                    <a:pt x="258" y="37"/>
                  </a:lnTo>
                  <a:lnTo>
                    <a:pt x="264" y="13"/>
                  </a:lnTo>
                  <a:lnTo>
                    <a:pt x="262" y="1"/>
                  </a:lnTo>
                  <a:lnTo>
                    <a:pt x="263" y="0"/>
                  </a:lnTo>
                  <a:lnTo>
                    <a:pt x="301" y="19"/>
                  </a:lnTo>
                  <a:lnTo>
                    <a:pt x="301" y="18"/>
                  </a:lnTo>
                  <a:lnTo>
                    <a:pt x="302" y="19"/>
                  </a:lnTo>
                  <a:lnTo>
                    <a:pt x="317" y="1"/>
                  </a:lnTo>
                  <a:lnTo>
                    <a:pt x="375" y="0"/>
                  </a:lnTo>
                  <a:lnTo>
                    <a:pt x="375" y="16"/>
                  </a:lnTo>
                  <a:lnTo>
                    <a:pt x="392" y="36"/>
                  </a:lnTo>
                  <a:lnTo>
                    <a:pt x="469" y="51"/>
                  </a:lnTo>
                  <a:lnTo>
                    <a:pt x="457" y="69"/>
                  </a:lnTo>
                  <a:lnTo>
                    <a:pt x="469" y="77"/>
                  </a:lnTo>
                  <a:lnTo>
                    <a:pt x="461" y="91"/>
                  </a:lnTo>
                  <a:lnTo>
                    <a:pt x="464" y="109"/>
                  </a:lnTo>
                  <a:lnTo>
                    <a:pt x="481" y="133"/>
                  </a:lnTo>
                  <a:lnTo>
                    <a:pt x="474" y="137"/>
                  </a:lnTo>
                  <a:lnTo>
                    <a:pt x="460" y="123"/>
                  </a:lnTo>
                  <a:lnTo>
                    <a:pt x="369" y="153"/>
                  </a:lnTo>
                  <a:lnTo>
                    <a:pt x="369" y="166"/>
                  </a:lnTo>
                  <a:lnTo>
                    <a:pt x="387" y="193"/>
                  </a:lnTo>
                  <a:lnTo>
                    <a:pt x="386" y="208"/>
                  </a:lnTo>
                  <a:lnTo>
                    <a:pt x="375" y="209"/>
                  </a:lnTo>
                  <a:lnTo>
                    <a:pt x="374" y="253"/>
                  </a:lnTo>
                  <a:lnTo>
                    <a:pt x="384" y="279"/>
                  </a:lnTo>
                  <a:lnTo>
                    <a:pt x="389" y="282"/>
                  </a:lnTo>
                  <a:lnTo>
                    <a:pt x="409" y="297"/>
                  </a:lnTo>
                  <a:lnTo>
                    <a:pt x="458" y="333"/>
                  </a:lnTo>
                  <a:lnTo>
                    <a:pt x="484" y="400"/>
                  </a:lnTo>
                  <a:lnTo>
                    <a:pt x="494" y="433"/>
                  </a:lnTo>
                  <a:lnTo>
                    <a:pt x="549" y="476"/>
                  </a:lnTo>
                  <a:lnTo>
                    <a:pt x="568" y="487"/>
                  </a:lnTo>
                  <a:lnTo>
                    <a:pt x="632" y="487"/>
                  </a:lnTo>
                  <a:lnTo>
                    <a:pt x="640" y="503"/>
                  </a:lnTo>
                  <a:lnTo>
                    <a:pt x="620" y="514"/>
                  </a:lnTo>
                  <a:lnTo>
                    <a:pt x="621" y="530"/>
                  </a:lnTo>
                  <a:lnTo>
                    <a:pt x="755" y="596"/>
                  </a:lnTo>
                  <a:lnTo>
                    <a:pt x="803" y="634"/>
                  </a:lnTo>
                  <a:lnTo>
                    <a:pt x="812" y="653"/>
                  </a:lnTo>
                  <a:close/>
                </a:path>
              </a:pathLst>
            </a:custGeom>
            <a:solidFill>
              <a:srgbClr val="7F7F7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9" name="Freeform 45">
              <a:extLst>
                <a:ext uri="{FF2B5EF4-FFF2-40B4-BE49-F238E27FC236}">
                  <a16:creationId xmlns:a16="http://schemas.microsoft.com/office/drawing/2014/main" id="{7E0C7555-BF98-4CF5-919E-90398D1AED2A}"/>
                </a:ext>
              </a:extLst>
            </p:cNvPr>
            <p:cNvSpPr>
              <a:spLocks/>
            </p:cNvSpPr>
            <p:nvPr/>
          </p:nvSpPr>
          <p:spPr bwMode="auto">
            <a:xfrm>
              <a:off x="113" y="3059"/>
              <a:ext cx="294" cy="170"/>
            </a:xfrm>
            <a:custGeom>
              <a:avLst/>
              <a:gdLst>
                <a:gd name="T0" fmla="*/ 294 w 294"/>
                <a:gd name="T1" fmla="*/ 85 h 170"/>
                <a:gd name="T2" fmla="*/ 288 w 294"/>
                <a:gd name="T3" fmla="*/ 109 h 170"/>
                <a:gd name="T4" fmla="*/ 273 w 294"/>
                <a:gd name="T5" fmla="*/ 104 h 170"/>
                <a:gd name="T6" fmla="*/ 264 w 294"/>
                <a:gd name="T7" fmla="*/ 112 h 170"/>
                <a:gd name="T8" fmla="*/ 264 w 294"/>
                <a:gd name="T9" fmla="*/ 137 h 170"/>
                <a:gd name="T10" fmla="*/ 231 w 294"/>
                <a:gd name="T11" fmla="*/ 126 h 170"/>
                <a:gd name="T12" fmla="*/ 224 w 294"/>
                <a:gd name="T13" fmla="*/ 111 h 170"/>
                <a:gd name="T14" fmla="*/ 211 w 294"/>
                <a:gd name="T15" fmla="*/ 111 h 170"/>
                <a:gd name="T16" fmla="*/ 189 w 294"/>
                <a:gd name="T17" fmla="*/ 170 h 170"/>
                <a:gd name="T18" fmla="*/ 179 w 294"/>
                <a:gd name="T19" fmla="*/ 155 h 170"/>
                <a:gd name="T20" fmla="*/ 155 w 294"/>
                <a:gd name="T21" fmla="*/ 125 h 170"/>
                <a:gd name="T22" fmla="*/ 160 w 294"/>
                <a:gd name="T23" fmla="*/ 108 h 170"/>
                <a:gd name="T24" fmla="*/ 150 w 294"/>
                <a:gd name="T25" fmla="*/ 108 h 170"/>
                <a:gd name="T26" fmla="*/ 137 w 294"/>
                <a:gd name="T27" fmla="*/ 120 h 170"/>
                <a:gd name="T28" fmla="*/ 128 w 294"/>
                <a:gd name="T29" fmla="*/ 143 h 170"/>
                <a:gd name="T30" fmla="*/ 113 w 294"/>
                <a:gd name="T31" fmla="*/ 157 h 170"/>
                <a:gd name="T32" fmla="*/ 58 w 294"/>
                <a:gd name="T33" fmla="*/ 155 h 170"/>
                <a:gd name="T34" fmla="*/ 48 w 294"/>
                <a:gd name="T35" fmla="*/ 104 h 170"/>
                <a:gd name="T36" fmla="*/ 21 w 294"/>
                <a:gd name="T37" fmla="*/ 101 h 170"/>
                <a:gd name="T38" fmla="*/ 21 w 294"/>
                <a:gd name="T39" fmla="*/ 121 h 170"/>
                <a:gd name="T40" fmla="*/ 0 w 294"/>
                <a:gd name="T41" fmla="*/ 119 h 170"/>
                <a:gd name="T42" fmla="*/ 13 w 294"/>
                <a:gd name="T43" fmla="*/ 83 h 170"/>
                <a:gd name="T44" fmla="*/ 67 w 294"/>
                <a:gd name="T45" fmla="*/ 23 h 170"/>
                <a:gd name="T46" fmla="*/ 133 w 294"/>
                <a:gd name="T47" fmla="*/ 0 h 170"/>
                <a:gd name="T48" fmla="*/ 133 w 294"/>
                <a:gd name="T49" fmla="*/ 23 h 170"/>
                <a:gd name="T50" fmla="*/ 198 w 294"/>
                <a:gd name="T51" fmla="*/ 23 h 170"/>
                <a:gd name="T52" fmla="*/ 198 w 294"/>
                <a:gd name="T53" fmla="*/ 6 h 170"/>
                <a:gd name="T54" fmla="*/ 213 w 294"/>
                <a:gd name="T55" fmla="*/ 6 h 170"/>
                <a:gd name="T56" fmla="*/ 224 w 294"/>
                <a:gd name="T57" fmla="*/ 18 h 170"/>
                <a:gd name="T58" fmla="*/ 236 w 294"/>
                <a:gd name="T59" fmla="*/ 18 h 170"/>
                <a:gd name="T60" fmla="*/ 246 w 294"/>
                <a:gd name="T61" fmla="*/ 28 h 170"/>
                <a:gd name="T62" fmla="*/ 234 w 294"/>
                <a:gd name="T63" fmla="*/ 43 h 170"/>
                <a:gd name="T64" fmla="*/ 234 w 294"/>
                <a:gd name="T65" fmla="*/ 62 h 170"/>
                <a:gd name="T66" fmla="*/ 247 w 294"/>
                <a:gd name="T67" fmla="*/ 61 h 170"/>
                <a:gd name="T68" fmla="*/ 267 w 294"/>
                <a:gd name="T69" fmla="*/ 80 h 170"/>
                <a:gd name="T70" fmla="*/ 278 w 294"/>
                <a:gd name="T71" fmla="*/ 81 h 170"/>
                <a:gd name="T72" fmla="*/ 279 w 294"/>
                <a:gd name="T73" fmla="*/ 80 h 170"/>
                <a:gd name="T74" fmla="*/ 279 w 294"/>
                <a:gd name="T75" fmla="*/ 80 h 170"/>
                <a:gd name="T76" fmla="*/ 292 w 294"/>
                <a:gd name="T77" fmla="*/ 73 h 170"/>
                <a:gd name="T78" fmla="*/ 294 w 294"/>
                <a:gd name="T79"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4" h="170">
                  <a:moveTo>
                    <a:pt x="294" y="85"/>
                  </a:moveTo>
                  <a:lnTo>
                    <a:pt x="288" y="109"/>
                  </a:lnTo>
                  <a:lnTo>
                    <a:pt x="273" y="104"/>
                  </a:lnTo>
                  <a:lnTo>
                    <a:pt x="264" y="112"/>
                  </a:lnTo>
                  <a:lnTo>
                    <a:pt x="264" y="137"/>
                  </a:lnTo>
                  <a:lnTo>
                    <a:pt x="231" y="126"/>
                  </a:lnTo>
                  <a:lnTo>
                    <a:pt x="224" y="111"/>
                  </a:lnTo>
                  <a:lnTo>
                    <a:pt x="211" y="111"/>
                  </a:lnTo>
                  <a:lnTo>
                    <a:pt x="189" y="170"/>
                  </a:lnTo>
                  <a:lnTo>
                    <a:pt x="179" y="155"/>
                  </a:lnTo>
                  <a:lnTo>
                    <a:pt x="155" y="125"/>
                  </a:lnTo>
                  <a:lnTo>
                    <a:pt x="160" y="108"/>
                  </a:lnTo>
                  <a:lnTo>
                    <a:pt x="150" y="108"/>
                  </a:lnTo>
                  <a:lnTo>
                    <a:pt x="137" y="120"/>
                  </a:lnTo>
                  <a:lnTo>
                    <a:pt x="128" y="143"/>
                  </a:lnTo>
                  <a:lnTo>
                    <a:pt x="113" y="157"/>
                  </a:lnTo>
                  <a:lnTo>
                    <a:pt x="58" y="155"/>
                  </a:lnTo>
                  <a:lnTo>
                    <a:pt x="48" y="104"/>
                  </a:lnTo>
                  <a:lnTo>
                    <a:pt x="21" y="101"/>
                  </a:lnTo>
                  <a:lnTo>
                    <a:pt x="21" y="121"/>
                  </a:lnTo>
                  <a:lnTo>
                    <a:pt x="0" y="119"/>
                  </a:lnTo>
                  <a:lnTo>
                    <a:pt x="13" y="83"/>
                  </a:lnTo>
                  <a:lnTo>
                    <a:pt x="67" y="23"/>
                  </a:lnTo>
                  <a:lnTo>
                    <a:pt x="133" y="0"/>
                  </a:lnTo>
                  <a:lnTo>
                    <a:pt x="133" y="23"/>
                  </a:lnTo>
                  <a:lnTo>
                    <a:pt x="198" y="23"/>
                  </a:lnTo>
                  <a:lnTo>
                    <a:pt x="198" y="6"/>
                  </a:lnTo>
                  <a:lnTo>
                    <a:pt x="213" y="6"/>
                  </a:lnTo>
                  <a:lnTo>
                    <a:pt x="224" y="18"/>
                  </a:lnTo>
                  <a:lnTo>
                    <a:pt x="236" y="18"/>
                  </a:lnTo>
                  <a:lnTo>
                    <a:pt x="246" y="28"/>
                  </a:lnTo>
                  <a:lnTo>
                    <a:pt x="234" y="43"/>
                  </a:lnTo>
                  <a:lnTo>
                    <a:pt x="234" y="62"/>
                  </a:lnTo>
                  <a:lnTo>
                    <a:pt x="247" y="61"/>
                  </a:lnTo>
                  <a:lnTo>
                    <a:pt x="267" y="80"/>
                  </a:lnTo>
                  <a:lnTo>
                    <a:pt x="278" y="81"/>
                  </a:lnTo>
                  <a:lnTo>
                    <a:pt x="279" y="80"/>
                  </a:lnTo>
                  <a:lnTo>
                    <a:pt x="279" y="80"/>
                  </a:lnTo>
                  <a:lnTo>
                    <a:pt x="292" y="73"/>
                  </a:lnTo>
                  <a:lnTo>
                    <a:pt x="294" y="8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0" name="Freeform 46">
              <a:extLst>
                <a:ext uri="{FF2B5EF4-FFF2-40B4-BE49-F238E27FC236}">
                  <a16:creationId xmlns:a16="http://schemas.microsoft.com/office/drawing/2014/main" id="{A933A389-E143-4B27-8C49-BA8BD66EC84E}"/>
                </a:ext>
              </a:extLst>
            </p:cNvPr>
            <p:cNvSpPr>
              <a:spLocks/>
            </p:cNvSpPr>
            <p:nvPr/>
          </p:nvSpPr>
          <p:spPr bwMode="auto">
            <a:xfrm>
              <a:off x="742" y="3309"/>
              <a:ext cx="263" cy="257"/>
            </a:xfrm>
            <a:custGeom>
              <a:avLst/>
              <a:gdLst>
                <a:gd name="T0" fmla="*/ 244 w 263"/>
                <a:gd name="T1" fmla="*/ 127 h 257"/>
                <a:gd name="T2" fmla="*/ 256 w 263"/>
                <a:gd name="T3" fmla="*/ 151 h 257"/>
                <a:gd name="T4" fmla="*/ 253 w 263"/>
                <a:gd name="T5" fmla="*/ 161 h 257"/>
                <a:gd name="T6" fmla="*/ 240 w 263"/>
                <a:gd name="T7" fmla="*/ 162 h 257"/>
                <a:gd name="T8" fmla="*/ 218 w 263"/>
                <a:gd name="T9" fmla="*/ 165 h 257"/>
                <a:gd name="T10" fmla="*/ 227 w 263"/>
                <a:gd name="T11" fmla="*/ 185 h 257"/>
                <a:gd name="T12" fmla="*/ 213 w 263"/>
                <a:gd name="T13" fmla="*/ 184 h 257"/>
                <a:gd name="T14" fmla="*/ 184 w 263"/>
                <a:gd name="T15" fmla="*/ 227 h 257"/>
                <a:gd name="T16" fmla="*/ 194 w 263"/>
                <a:gd name="T17" fmla="*/ 253 h 257"/>
                <a:gd name="T18" fmla="*/ 188 w 263"/>
                <a:gd name="T19" fmla="*/ 257 h 257"/>
                <a:gd name="T20" fmla="*/ 126 w 263"/>
                <a:gd name="T21" fmla="*/ 221 h 257"/>
                <a:gd name="T22" fmla="*/ 99 w 263"/>
                <a:gd name="T23" fmla="*/ 172 h 257"/>
                <a:gd name="T24" fmla="*/ 0 w 263"/>
                <a:gd name="T25" fmla="*/ 46 h 257"/>
                <a:gd name="T26" fmla="*/ 12 w 263"/>
                <a:gd name="T27" fmla="*/ 4 h 257"/>
                <a:gd name="T28" fmla="*/ 41 w 263"/>
                <a:gd name="T29" fmla="*/ 18 h 257"/>
                <a:gd name="T30" fmla="*/ 49 w 263"/>
                <a:gd name="T31" fmla="*/ 1 h 257"/>
                <a:gd name="T32" fmla="*/ 78 w 263"/>
                <a:gd name="T33" fmla="*/ 0 h 257"/>
                <a:gd name="T34" fmla="*/ 97 w 263"/>
                <a:gd name="T35" fmla="*/ 11 h 257"/>
                <a:gd name="T36" fmla="*/ 114 w 263"/>
                <a:gd name="T37" fmla="*/ 6 h 257"/>
                <a:gd name="T38" fmla="*/ 217 w 263"/>
                <a:gd name="T39" fmla="*/ 33 h 257"/>
                <a:gd name="T40" fmla="*/ 233 w 263"/>
                <a:gd name="T41" fmla="*/ 29 h 257"/>
                <a:gd name="T42" fmla="*/ 245 w 263"/>
                <a:gd name="T43" fmla="*/ 27 h 257"/>
                <a:gd name="T44" fmla="*/ 250 w 263"/>
                <a:gd name="T45" fmla="*/ 36 h 257"/>
                <a:gd name="T46" fmla="*/ 239 w 263"/>
                <a:gd name="T47" fmla="*/ 85 h 257"/>
                <a:gd name="T48" fmla="*/ 239 w 263"/>
                <a:gd name="T49" fmla="*/ 98 h 257"/>
                <a:gd name="T50" fmla="*/ 263 w 263"/>
                <a:gd name="T51" fmla="*/ 124 h 257"/>
                <a:gd name="T52" fmla="*/ 244 w 263"/>
                <a:gd name="T53" fmla="*/ 12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3" h="257">
                  <a:moveTo>
                    <a:pt x="244" y="127"/>
                  </a:moveTo>
                  <a:lnTo>
                    <a:pt x="256" y="151"/>
                  </a:lnTo>
                  <a:lnTo>
                    <a:pt x="253" y="161"/>
                  </a:lnTo>
                  <a:lnTo>
                    <a:pt x="240" y="162"/>
                  </a:lnTo>
                  <a:lnTo>
                    <a:pt x="218" y="165"/>
                  </a:lnTo>
                  <a:lnTo>
                    <a:pt x="227" y="185"/>
                  </a:lnTo>
                  <a:lnTo>
                    <a:pt x="213" y="184"/>
                  </a:lnTo>
                  <a:lnTo>
                    <a:pt x="184" y="227"/>
                  </a:lnTo>
                  <a:lnTo>
                    <a:pt x="194" y="253"/>
                  </a:lnTo>
                  <a:lnTo>
                    <a:pt x="188" y="257"/>
                  </a:lnTo>
                  <a:lnTo>
                    <a:pt x="126" y="221"/>
                  </a:lnTo>
                  <a:lnTo>
                    <a:pt x="99" y="172"/>
                  </a:lnTo>
                  <a:lnTo>
                    <a:pt x="0" y="46"/>
                  </a:lnTo>
                  <a:lnTo>
                    <a:pt x="12" y="4"/>
                  </a:lnTo>
                  <a:lnTo>
                    <a:pt x="41" y="18"/>
                  </a:lnTo>
                  <a:lnTo>
                    <a:pt x="49" y="1"/>
                  </a:lnTo>
                  <a:lnTo>
                    <a:pt x="78" y="0"/>
                  </a:lnTo>
                  <a:lnTo>
                    <a:pt x="97" y="11"/>
                  </a:lnTo>
                  <a:lnTo>
                    <a:pt x="114" y="6"/>
                  </a:lnTo>
                  <a:lnTo>
                    <a:pt x="217" y="33"/>
                  </a:lnTo>
                  <a:lnTo>
                    <a:pt x="233" y="29"/>
                  </a:lnTo>
                  <a:lnTo>
                    <a:pt x="245" y="27"/>
                  </a:lnTo>
                  <a:lnTo>
                    <a:pt x="250" y="36"/>
                  </a:lnTo>
                  <a:lnTo>
                    <a:pt x="239" y="85"/>
                  </a:lnTo>
                  <a:lnTo>
                    <a:pt x="239" y="98"/>
                  </a:lnTo>
                  <a:lnTo>
                    <a:pt x="263" y="124"/>
                  </a:lnTo>
                  <a:lnTo>
                    <a:pt x="244" y="12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1" name="Freeform 47">
              <a:extLst>
                <a:ext uri="{FF2B5EF4-FFF2-40B4-BE49-F238E27FC236}">
                  <a16:creationId xmlns:a16="http://schemas.microsoft.com/office/drawing/2014/main" id="{32564CB2-79F6-4962-8445-26414CEEC190}"/>
                </a:ext>
              </a:extLst>
            </p:cNvPr>
            <p:cNvSpPr>
              <a:spLocks/>
            </p:cNvSpPr>
            <p:nvPr/>
          </p:nvSpPr>
          <p:spPr bwMode="auto">
            <a:xfrm>
              <a:off x="600" y="3149"/>
              <a:ext cx="193" cy="141"/>
            </a:xfrm>
            <a:custGeom>
              <a:avLst/>
              <a:gdLst>
                <a:gd name="T0" fmla="*/ 193 w 193"/>
                <a:gd name="T1" fmla="*/ 33 h 141"/>
                <a:gd name="T2" fmla="*/ 184 w 193"/>
                <a:gd name="T3" fmla="*/ 34 h 141"/>
                <a:gd name="T4" fmla="*/ 184 w 193"/>
                <a:gd name="T5" fmla="*/ 46 h 141"/>
                <a:gd name="T6" fmla="*/ 172 w 193"/>
                <a:gd name="T7" fmla="*/ 47 h 141"/>
                <a:gd name="T8" fmla="*/ 138 w 193"/>
                <a:gd name="T9" fmla="*/ 68 h 141"/>
                <a:gd name="T10" fmla="*/ 142 w 193"/>
                <a:gd name="T11" fmla="*/ 78 h 141"/>
                <a:gd name="T12" fmla="*/ 141 w 193"/>
                <a:gd name="T13" fmla="*/ 86 h 141"/>
                <a:gd name="T14" fmla="*/ 141 w 193"/>
                <a:gd name="T15" fmla="*/ 99 h 141"/>
                <a:gd name="T16" fmla="*/ 123 w 193"/>
                <a:gd name="T17" fmla="*/ 109 h 141"/>
                <a:gd name="T18" fmla="*/ 124 w 193"/>
                <a:gd name="T19" fmla="*/ 135 h 141"/>
                <a:gd name="T20" fmla="*/ 109 w 193"/>
                <a:gd name="T21" fmla="*/ 141 h 141"/>
                <a:gd name="T22" fmla="*/ 97 w 193"/>
                <a:gd name="T23" fmla="*/ 130 h 141"/>
                <a:gd name="T24" fmla="*/ 90 w 193"/>
                <a:gd name="T25" fmla="*/ 133 h 141"/>
                <a:gd name="T26" fmla="*/ 71 w 193"/>
                <a:gd name="T27" fmla="*/ 118 h 141"/>
                <a:gd name="T28" fmla="*/ 60 w 193"/>
                <a:gd name="T29" fmla="*/ 133 h 141"/>
                <a:gd name="T30" fmla="*/ 7 w 193"/>
                <a:gd name="T31" fmla="*/ 135 h 141"/>
                <a:gd name="T32" fmla="*/ 4 w 193"/>
                <a:gd name="T33" fmla="*/ 130 h 141"/>
                <a:gd name="T34" fmla="*/ 17 w 193"/>
                <a:gd name="T35" fmla="*/ 119 h 141"/>
                <a:gd name="T36" fmla="*/ 24 w 193"/>
                <a:gd name="T37" fmla="*/ 115 h 141"/>
                <a:gd name="T38" fmla="*/ 7 w 193"/>
                <a:gd name="T39" fmla="*/ 91 h 141"/>
                <a:gd name="T40" fmla="*/ 4 w 193"/>
                <a:gd name="T41" fmla="*/ 73 h 141"/>
                <a:gd name="T42" fmla="*/ 12 w 193"/>
                <a:gd name="T43" fmla="*/ 59 h 141"/>
                <a:gd name="T44" fmla="*/ 0 w 193"/>
                <a:gd name="T45" fmla="*/ 51 h 141"/>
                <a:gd name="T46" fmla="*/ 12 w 193"/>
                <a:gd name="T47" fmla="*/ 33 h 141"/>
                <a:gd name="T48" fmla="*/ 71 w 193"/>
                <a:gd name="T49" fmla="*/ 45 h 141"/>
                <a:gd name="T50" fmla="*/ 100 w 193"/>
                <a:gd name="T51" fmla="*/ 24 h 141"/>
                <a:gd name="T52" fmla="*/ 163 w 193"/>
                <a:gd name="T53" fmla="*/ 17 h 141"/>
                <a:gd name="T54" fmla="*/ 175 w 193"/>
                <a:gd name="T55" fmla="*/ 2 h 141"/>
                <a:gd name="T56" fmla="*/ 182 w 193"/>
                <a:gd name="T57" fmla="*/ 0 h 141"/>
                <a:gd name="T58" fmla="*/ 183 w 193"/>
                <a:gd name="T59" fmla="*/ 6 h 141"/>
                <a:gd name="T60" fmla="*/ 193 w 193"/>
                <a:gd name="T61" fmla="*/ 3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3" h="141">
                  <a:moveTo>
                    <a:pt x="193" y="33"/>
                  </a:moveTo>
                  <a:lnTo>
                    <a:pt x="184" y="34"/>
                  </a:lnTo>
                  <a:lnTo>
                    <a:pt x="184" y="46"/>
                  </a:lnTo>
                  <a:lnTo>
                    <a:pt x="172" y="47"/>
                  </a:lnTo>
                  <a:lnTo>
                    <a:pt x="138" y="68"/>
                  </a:lnTo>
                  <a:lnTo>
                    <a:pt x="142" y="78"/>
                  </a:lnTo>
                  <a:lnTo>
                    <a:pt x="141" y="86"/>
                  </a:lnTo>
                  <a:lnTo>
                    <a:pt x="141" y="99"/>
                  </a:lnTo>
                  <a:lnTo>
                    <a:pt x="123" y="109"/>
                  </a:lnTo>
                  <a:lnTo>
                    <a:pt x="124" y="135"/>
                  </a:lnTo>
                  <a:lnTo>
                    <a:pt x="109" y="141"/>
                  </a:lnTo>
                  <a:lnTo>
                    <a:pt x="97" y="130"/>
                  </a:lnTo>
                  <a:lnTo>
                    <a:pt x="90" y="133"/>
                  </a:lnTo>
                  <a:lnTo>
                    <a:pt x="71" y="118"/>
                  </a:lnTo>
                  <a:lnTo>
                    <a:pt x="60" y="133"/>
                  </a:lnTo>
                  <a:lnTo>
                    <a:pt x="7" y="135"/>
                  </a:lnTo>
                  <a:lnTo>
                    <a:pt x="4" y="130"/>
                  </a:lnTo>
                  <a:lnTo>
                    <a:pt x="17" y="119"/>
                  </a:lnTo>
                  <a:lnTo>
                    <a:pt x="24" y="115"/>
                  </a:lnTo>
                  <a:lnTo>
                    <a:pt x="7" y="91"/>
                  </a:lnTo>
                  <a:lnTo>
                    <a:pt x="4" y="73"/>
                  </a:lnTo>
                  <a:lnTo>
                    <a:pt x="12" y="59"/>
                  </a:lnTo>
                  <a:lnTo>
                    <a:pt x="0" y="51"/>
                  </a:lnTo>
                  <a:lnTo>
                    <a:pt x="12" y="33"/>
                  </a:lnTo>
                  <a:lnTo>
                    <a:pt x="71" y="45"/>
                  </a:lnTo>
                  <a:lnTo>
                    <a:pt x="100" y="24"/>
                  </a:lnTo>
                  <a:lnTo>
                    <a:pt x="163" y="17"/>
                  </a:lnTo>
                  <a:lnTo>
                    <a:pt x="175" y="2"/>
                  </a:lnTo>
                  <a:lnTo>
                    <a:pt x="182" y="0"/>
                  </a:lnTo>
                  <a:lnTo>
                    <a:pt x="183" y="6"/>
                  </a:lnTo>
                  <a:lnTo>
                    <a:pt x="193" y="3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2" name="Freeform 48">
              <a:extLst>
                <a:ext uri="{FF2B5EF4-FFF2-40B4-BE49-F238E27FC236}">
                  <a16:creationId xmlns:a16="http://schemas.microsoft.com/office/drawing/2014/main" id="{CFE62830-DC13-474D-ABF8-E99A44E1549D}"/>
                </a:ext>
              </a:extLst>
            </p:cNvPr>
            <p:cNvSpPr>
              <a:spLocks/>
            </p:cNvSpPr>
            <p:nvPr/>
          </p:nvSpPr>
          <p:spPr bwMode="auto">
            <a:xfrm>
              <a:off x="595" y="3182"/>
              <a:ext cx="391" cy="402"/>
            </a:xfrm>
            <a:custGeom>
              <a:avLst/>
              <a:gdLst>
                <a:gd name="T0" fmla="*/ 379 w 391"/>
                <a:gd name="T1" fmla="*/ 142 h 402"/>
                <a:gd name="T2" fmla="*/ 380 w 391"/>
                <a:gd name="T3" fmla="*/ 156 h 402"/>
                <a:gd name="T4" fmla="*/ 364 w 391"/>
                <a:gd name="T5" fmla="*/ 160 h 402"/>
                <a:gd name="T6" fmla="*/ 261 w 391"/>
                <a:gd name="T7" fmla="*/ 133 h 402"/>
                <a:gd name="T8" fmla="*/ 244 w 391"/>
                <a:gd name="T9" fmla="*/ 138 h 402"/>
                <a:gd name="T10" fmla="*/ 225 w 391"/>
                <a:gd name="T11" fmla="*/ 127 h 402"/>
                <a:gd name="T12" fmla="*/ 196 w 391"/>
                <a:gd name="T13" fmla="*/ 128 h 402"/>
                <a:gd name="T14" fmla="*/ 188 w 391"/>
                <a:gd name="T15" fmla="*/ 145 h 402"/>
                <a:gd name="T16" fmla="*/ 159 w 391"/>
                <a:gd name="T17" fmla="*/ 131 h 402"/>
                <a:gd name="T18" fmla="*/ 147 w 391"/>
                <a:gd name="T19" fmla="*/ 173 h 402"/>
                <a:gd name="T20" fmla="*/ 246 w 391"/>
                <a:gd name="T21" fmla="*/ 299 h 402"/>
                <a:gd name="T22" fmla="*/ 273 w 391"/>
                <a:gd name="T23" fmla="*/ 348 h 402"/>
                <a:gd name="T24" fmla="*/ 335 w 391"/>
                <a:gd name="T25" fmla="*/ 384 h 402"/>
                <a:gd name="T26" fmla="*/ 339 w 391"/>
                <a:gd name="T27" fmla="*/ 402 h 402"/>
                <a:gd name="T28" fmla="*/ 290 w 391"/>
                <a:gd name="T29" fmla="*/ 366 h 402"/>
                <a:gd name="T30" fmla="*/ 269 w 391"/>
                <a:gd name="T31" fmla="*/ 354 h 402"/>
                <a:gd name="T32" fmla="*/ 243 w 391"/>
                <a:gd name="T33" fmla="*/ 327 h 402"/>
                <a:gd name="T34" fmla="*/ 189 w 391"/>
                <a:gd name="T35" fmla="*/ 286 h 402"/>
                <a:gd name="T36" fmla="*/ 158 w 391"/>
                <a:gd name="T37" fmla="*/ 291 h 402"/>
                <a:gd name="T38" fmla="*/ 147 w 391"/>
                <a:gd name="T39" fmla="*/ 269 h 402"/>
                <a:gd name="T40" fmla="*/ 99 w 391"/>
                <a:gd name="T41" fmla="*/ 214 h 402"/>
                <a:gd name="T42" fmla="*/ 116 w 391"/>
                <a:gd name="T43" fmla="*/ 212 h 402"/>
                <a:gd name="T44" fmla="*/ 84 w 391"/>
                <a:gd name="T45" fmla="*/ 167 h 402"/>
                <a:gd name="T46" fmla="*/ 88 w 391"/>
                <a:gd name="T47" fmla="*/ 140 h 402"/>
                <a:gd name="T48" fmla="*/ 62 w 391"/>
                <a:gd name="T49" fmla="*/ 111 h 402"/>
                <a:gd name="T50" fmla="*/ 46 w 391"/>
                <a:gd name="T51" fmla="*/ 109 h 402"/>
                <a:gd name="T52" fmla="*/ 34 w 391"/>
                <a:gd name="T53" fmla="*/ 146 h 402"/>
                <a:gd name="T54" fmla="*/ 22 w 391"/>
                <a:gd name="T55" fmla="*/ 156 h 402"/>
                <a:gd name="T56" fmla="*/ 9 w 391"/>
                <a:gd name="T57" fmla="*/ 143 h 402"/>
                <a:gd name="T58" fmla="*/ 0 w 391"/>
                <a:gd name="T59" fmla="*/ 115 h 402"/>
                <a:gd name="T60" fmla="*/ 2 w 391"/>
                <a:gd name="T61" fmla="*/ 106 h 402"/>
                <a:gd name="T62" fmla="*/ 12 w 391"/>
                <a:gd name="T63" fmla="*/ 102 h 402"/>
                <a:gd name="T64" fmla="*/ 65 w 391"/>
                <a:gd name="T65" fmla="*/ 100 h 402"/>
                <a:gd name="T66" fmla="*/ 76 w 391"/>
                <a:gd name="T67" fmla="*/ 85 h 402"/>
                <a:gd name="T68" fmla="*/ 95 w 391"/>
                <a:gd name="T69" fmla="*/ 100 h 402"/>
                <a:gd name="T70" fmla="*/ 102 w 391"/>
                <a:gd name="T71" fmla="*/ 97 h 402"/>
                <a:gd name="T72" fmla="*/ 114 w 391"/>
                <a:gd name="T73" fmla="*/ 108 h 402"/>
                <a:gd name="T74" fmla="*/ 129 w 391"/>
                <a:gd name="T75" fmla="*/ 102 h 402"/>
                <a:gd name="T76" fmla="*/ 128 w 391"/>
                <a:gd name="T77" fmla="*/ 76 h 402"/>
                <a:gd name="T78" fmla="*/ 146 w 391"/>
                <a:gd name="T79" fmla="*/ 66 h 402"/>
                <a:gd name="T80" fmla="*/ 146 w 391"/>
                <a:gd name="T81" fmla="*/ 53 h 402"/>
                <a:gd name="T82" fmla="*/ 147 w 391"/>
                <a:gd name="T83" fmla="*/ 45 h 402"/>
                <a:gd name="T84" fmla="*/ 143 w 391"/>
                <a:gd name="T85" fmla="*/ 35 h 402"/>
                <a:gd name="T86" fmla="*/ 177 w 391"/>
                <a:gd name="T87" fmla="*/ 14 h 402"/>
                <a:gd name="T88" fmla="*/ 189 w 391"/>
                <a:gd name="T89" fmla="*/ 13 h 402"/>
                <a:gd name="T90" fmla="*/ 189 w 391"/>
                <a:gd name="T91" fmla="*/ 1 h 402"/>
                <a:gd name="T92" fmla="*/ 198 w 391"/>
                <a:gd name="T93" fmla="*/ 0 h 402"/>
                <a:gd name="T94" fmla="*/ 219 w 391"/>
                <a:gd name="T95" fmla="*/ 17 h 402"/>
                <a:gd name="T96" fmla="*/ 254 w 391"/>
                <a:gd name="T97" fmla="*/ 49 h 402"/>
                <a:gd name="T98" fmla="*/ 268 w 391"/>
                <a:gd name="T99" fmla="*/ 53 h 402"/>
                <a:gd name="T100" fmla="*/ 290 w 391"/>
                <a:gd name="T101" fmla="*/ 68 h 402"/>
                <a:gd name="T102" fmla="*/ 326 w 391"/>
                <a:gd name="T103" fmla="*/ 69 h 402"/>
                <a:gd name="T104" fmla="*/ 345 w 391"/>
                <a:gd name="T105" fmla="*/ 52 h 402"/>
                <a:gd name="T106" fmla="*/ 376 w 391"/>
                <a:gd name="T107" fmla="*/ 125 h 402"/>
                <a:gd name="T108" fmla="*/ 391 w 391"/>
                <a:gd name="T109" fmla="*/ 131 h 402"/>
                <a:gd name="T110" fmla="*/ 379 w 391"/>
                <a:gd name="T111" fmla="*/ 14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1" h="402">
                  <a:moveTo>
                    <a:pt x="379" y="142"/>
                  </a:moveTo>
                  <a:lnTo>
                    <a:pt x="380" y="156"/>
                  </a:lnTo>
                  <a:lnTo>
                    <a:pt x="364" y="160"/>
                  </a:lnTo>
                  <a:lnTo>
                    <a:pt x="261" y="133"/>
                  </a:lnTo>
                  <a:lnTo>
                    <a:pt x="244" y="138"/>
                  </a:lnTo>
                  <a:lnTo>
                    <a:pt x="225" y="127"/>
                  </a:lnTo>
                  <a:lnTo>
                    <a:pt x="196" y="128"/>
                  </a:lnTo>
                  <a:lnTo>
                    <a:pt x="188" y="145"/>
                  </a:lnTo>
                  <a:lnTo>
                    <a:pt x="159" y="131"/>
                  </a:lnTo>
                  <a:lnTo>
                    <a:pt x="147" y="173"/>
                  </a:lnTo>
                  <a:lnTo>
                    <a:pt x="246" y="299"/>
                  </a:lnTo>
                  <a:lnTo>
                    <a:pt x="273" y="348"/>
                  </a:lnTo>
                  <a:lnTo>
                    <a:pt x="335" y="384"/>
                  </a:lnTo>
                  <a:lnTo>
                    <a:pt x="339" y="402"/>
                  </a:lnTo>
                  <a:lnTo>
                    <a:pt x="290" y="366"/>
                  </a:lnTo>
                  <a:lnTo>
                    <a:pt x="269" y="354"/>
                  </a:lnTo>
                  <a:lnTo>
                    <a:pt x="243" y="327"/>
                  </a:lnTo>
                  <a:lnTo>
                    <a:pt x="189" y="286"/>
                  </a:lnTo>
                  <a:lnTo>
                    <a:pt x="158" y="291"/>
                  </a:lnTo>
                  <a:lnTo>
                    <a:pt x="147" y="269"/>
                  </a:lnTo>
                  <a:lnTo>
                    <a:pt x="99" y="214"/>
                  </a:lnTo>
                  <a:lnTo>
                    <a:pt x="116" y="212"/>
                  </a:lnTo>
                  <a:lnTo>
                    <a:pt x="84" y="167"/>
                  </a:lnTo>
                  <a:lnTo>
                    <a:pt x="88" y="140"/>
                  </a:lnTo>
                  <a:lnTo>
                    <a:pt x="62" y="111"/>
                  </a:lnTo>
                  <a:lnTo>
                    <a:pt x="46" y="109"/>
                  </a:lnTo>
                  <a:lnTo>
                    <a:pt x="34" y="146"/>
                  </a:lnTo>
                  <a:lnTo>
                    <a:pt x="22" y="156"/>
                  </a:lnTo>
                  <a:lnTo>
                    <a:pt x="9" y="143"/>
                  </a:lnTo>
                  <a:lnTo>
                    <a:pt x="0" y="115"/>
                  </a:lnTo>
                  <a:lnTo>
                    <a:pt x="2" y="106"/>
                  </a:lnTo>
                  <a:lnTo>
                    <a:pt x="12" y="102"/>
                  </a:lnTo>
                  <a:lnTo>
                    <a:pt x="65" y="100"/>
                  </a:lnTo>
                  <a:lnTo>
                    <a:pt x="76" y="85"/>
                  </a:lnTo>
                  <a:lnTo>
                    <a:pt x="95" y="100"/>
                  </a:lnTo>
                  <a:lnTo>
                    <a:pt x="102" y="97"/>
                  </a:lnTo>
                  <a:lnTo>
                    <a:pt x="114" y="108"/>
                  </a:lnTo>
                  <a:lnTo>
                    <a:pt x="129" y="102"/>
                  </a:lnTo>
                  <a:lnTo>
                    <a:pt x="128" y="76"/>
                  </a:lnTo>
                  <a:lnTo>
                    <a:pt x="146" y="66"/>
                  </a:lnTo>
                  <a:lnTo>
                    <a:pt x="146" y="53"/>
                  </a:lnTo>
                  <a:lnTo>
                    <a:pt x="147" y="45"/>
                  </a:lnTo>
                  <a:lnTo>
                    <a:pt x="143" y="35"/>
                  </a:lnTo>
                  <a:lnTo>
                    <a:pt x="177" y="14"/>
                  </a:lnTo>
                  <a:lnTo>
                    <a:pt x="189" y="13"/>
                  </a:lnTo>
                  <a:lnTo>
                    <a:pt x="189" y="1"/>
                  </a:lnTo>
                  <a:lnTo>
                    <a:pt x="198" y="0"/>
                  </a:lnTo>
                  <a:lnTo>
                    <a:pt x="219" y="17"/>
                  </a:lnTo>
                  <a:lnTo>
                    <a:pt x="254" y="49"/>
                  </a:lnTo>
                  <a:lnTo>
                    <a:pt x="268" y="53"/>
                  </a:lnTo>
                  <a:lnTo>
                    <a:pt x="290" y="68"/>
                  </a:lnTo>
                  <a:lnTo>
                    <a:pt x="326" y="69"/>
                  </a:lnTo>
                  <a:lnTo>
                    <a:pt x="345" y="52"/>
                  </a:lnTo>
                  <a:lnTo>
                    <a:pt x="376" y="125"/>
                  </a:lnTo>
                  <a:lnTo>
                    <a:pt x="391" y="131"/>
                  </a:lnTo>
                  <a:lnTo>
                    <a:pt x="379" y="14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3" name="Freeform 49">
              <a:extLst>
                <a:ext uri="{FF2B5EF4-FFF2-40B4-BE49-F238E27FC236}">
                  <a16:creationId xmlns:a16="http://schemas.microsoft.com/office/drawing/2014/main" id="{A8C6C478-45AF-4150-8095-92C7CCDF03D0}"/>
                </a:ext>
              </a:extLst>
            </p:cNvPr>
            <p:cNvSpPr>
              <a:spLocks/>
            </p:cNvSpPr>
            <p:nvPr/>
          </p:nvSpPr>
          <p:spPr bwMode="auto">
            <a:xfrm>
              <a:off x="940" y="3205"/>
              <a:ext cx="299" cy="413"/>
            </a:xfrm>
            <a:custGeom>
              <a:avLst/>
              <a:gdLst>
                <a:gd name="T0" fmla="*/ 265 w 299"/>
                <a:gd name="T1" fmla="*/ 293 h 413"/>
                <a:gd name="T2" fmla="*/ 263 w 299"/>
                <a:gd name="T3" fmla="*/ 319 h 413"/>
                <a:gd name="T4" fmla="*/ 269 w 299"/>
                <a:gd name="T5" fmla="*/ 329 h 413"/>
                <a:gd name="T6" fmla="*/ 261 w 299"/>
                <a:gd name="T7" fmla="*/ 348 h 413"/>
                <a:gd name="T8" fmla="*/ 266 w 299"/>
                <a:gd name="T9" fmla="*/ 354 h 413"/>
                <a:gd name="T10" fmla="*/ 158 w 299"/>
                <a:gd name="T11" fmla="*/ 395 h 413"/>
                <a:gd name="T12" fmla="*/ 146 w 299"/>
                <a:gd name="T13" fmla="*/ 413 h 413"/>
                <a:gd name="T14" fmla="*/ 138 w 299"/>
                <a:gd name="T15" fmla="*/ 394 h 413"/>
                <a:gd name="T16" fmla="*/ 118 w 299"/>
                <a:gd name="T17" fmla="*/ 384 h 413"/>
                <a:gd name="T18" fmla="*/ 107 w 299"/>
                <a:gd name="T19" fmla="*/ 361 h 413"/>
                <a:gd name="T20" fmla="*/ 107 w 299"/>
                <a:gd name="T21" fmla="*/ 342 h 413"/>
                <a:gd name="T22" fmla="*/ 123 w 299"/>
                <a:gd name="T23" fmla="*/ 335 h 413"/>
                <a:gd name="T24" fmla="*/ 121 w 299"/>
                <a:gd name="T25" fmla="*/ 326 h 413"/>
                <a:gd name="T26" fmla="*/ 46 w 299"/>
                <a:gd name="T27" fmla="*/ 283 h 413"/>
                <a:gd name="T28" fmla="*/ 42 w 299"/>
                <a:gd name="T29" fmla="*/ 266 h 413"/>
                <a:gd name="T30" fmla="*/ 55 w 299"/>
                <a:gd name="T31" fmla="*/ 265 h 413"/>
                <a:gd name="T32" fmla="*/ 58 w 299"/>
                <a:gd name="T33" fmla="*/ 255 h 413"/>
                <a:gd name="T34" fmla="*/ 46 w 299"/>
                <a:gd name="T35" fmla="*/ 231 h 413"/>
                <a:gd name="T36" fmla="*/ 65 w 299"/>
                <a:gd name="T37" fmla="*/ 228 h 413"/>
                <a:gd name="T38" fmla="*/ 41 w 299"/>
                <a:gd name="T39" fmla="*/ 202 h 413"/>
                <a:gd name="T40" fmla="*/ 41 w 299"/>
                <a:gd name="T41" fmla="*/ 189 h 413"/>
                <a:gd name="T42" fmla="*/ 52 w 299"/>
                <a:gd name="T43" fmla="*/ 140 h 413"/>
                <a:gd name="T44" fmla="*/ 47 w 299"/>
                <a:gd name="T45" fmla="*/ 131 h 413"/>
                <a:gd name="T46" fmla="*/ 35 w 299"/>
                <a:gd name="T47" fmla="*/ 133 h 413"/>
                <a:gd name="T48" fmla="*/ 34 w 299"/>
                <a:gd name="T49" fmla="*/ 119 h 413"/>
                <a:gd name="T50" fmla="*/ 46 w 299"/>
                <a:gd name="T51" fmla="*/ 108 h 413"/>
                <a:gd name="T52" fmla="*/ 31 w 299"/>
                <a:gd name="T53" fmla="*/ 102 h 413"/>
                <a:gd name="T54" fmla="*/ 0 w 299"/>
                <a:gd name="T55" fmla="*/ 29 h 413"/>
                <a:gd name="T56" fmla="*/ 14 w 299"/>
                <a:gd name="T57" fmla="*/ 28 h 413"/>
                <a:gd name="T58" fmla="*/ 25 w 299"/>
                <a:gd name="T59" fmla="*/ 17 h 413"/>
                <a:gd name="T60" fmla="*/ 42 w 299"/>
                <a:gd name="T61" fmla="*/ 18 h 413"/>
                <a:gd name="T62" fmla="*/ 58 w 299"/>
                <a:gd name="T63" fmla="*/ 1 h 413"/>
                <a:gd name="T64" fmla="*/ 93 w 299"/>
                <a:gd name="T65" fmla="*/ 0 h 413"/>
                <a:gd name="T66" fmla="*/ 110 w 299"/>
                <a:gd name="T67" fmla="*/ 26 h 413"/>
                <a:gd name="T68" fmla="*/ 137 w 299"/>
                <a:gd name="T69" fmla="*/ 40 h 413"/>
                <a:gd name="T70" fmla="*/ 141 w 299"/>
                <a:gd name="T71" fmla="*/ 70 h 413"/>
                <a:gd name="T72" fmla="*/ 189 w 299"/>
                <a:gd name="T73" fmla="*/ 92 h 413"/>
                <a:gd name="T74" fmla="*/ 181 w 299"/>
                <a:gd name="T75" fmla="*/ 108 h 413"/>
                <a:gd name="T76" fmla="*/ 236 w 299"/>
                <a:gd name="T77" fmla="*/ 151 h 413"/>
                <a:gd name="T78" fmla="*/ 259 w 299"/>
                <a:gd name="T79" fmla="*/ 127 h 413"/>
                <a:gd name="T80" fmla="*/ 265 w 299"/>
                <a:gd name="T81" fmla="*/ 131 h 413"/>
                <a:gd name="T82" fmla="*/ 278 w 299"/>
                <a:gd name="T83" fmla="*/ 140 h 413"/>
                <a:gd name="T84" fmla="*/ 260 w 299"/>
                <a:gd name="T85" fmla="*/ 159 h 413"/>
                <a:gd name="T86" fmla="*/ 267 w 299"/>
                <a:gd name="T87" fmla="*/ 163 h 413"/>
                <a:gd name="T88" fmla="*/ 251 w 299"/>
                <a:gd name="T89" fmla="*/ 191 h 413"/>
                <a:gd name="T90" fmla="*/ 260 w 299"/>
                <a:gd name="T91" fmla="*/ 229 h 413"/>
                <a:gd name="T92" fmla="*/ 276 w 299"/>
                <a:gd name="T93" fmla="*/ 236 h 413"/>
                <a:gd name="T94" fmla="*/ 299 w 299"/>
                <a:gd name="T95" fmla="*/ 266 h 413"/>
                <a:gd name="T96" fmla="*/ 281 w 299"/>
                <a:gd name="T97" fmla="*/ 288 h 413"/>
                <a:gd name="T98" fmla="*/ 265 w 299"/>
                <a:gd name="T99" fmla="*/ 29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9" h="413">
                  <a:moveTo>
                    <a:pt x="265" y="293"/>
                  </a:moveTo>
                  <a:lnTo>
                    <a:pt x="263" y="319"/>
                  </a:lnTo>
                  <a:lnTo>
                    <a:pt x="269" y="329"/>
                  </a:lnTo>
                  <a:lnTo>
                    <a:pt x="261" y="348"/>
                  </a:lnTo>
                  <a:lnTo>
                    <a:pt x="266" y="354"/>
                  </a:lnTo>
                  <a:lnTo>
                    <a:pt x="158" y="395"/>
                  </a:lnTo>
                  <a:lnTo>
                    <a:pt x="146" y="413"/>
                  </a:lnTo>
                  <a:lnTo>
                    <a:pt x="138" y="394"/>
                  </a:lnTo>
                  <a:lnTo>
                    <a:pt x="118" y="384"/>
                  </a:lnTo>
                  <a:lnTo>
                    <a:pt x="107" y="361"/>
                  </a:lnTo>
                  <a:lnTo>
                    <a:pt x="107" y="342"/>
                  </a:lnTo>
                  <a:lnTo>
                    <a:pt x="123" y="335"/>
                  </a:lnTo>
                  <a:lnTo>
                    <a:pt x="121" y="326"/>
                  </a:lnTo>
                  <a:lnTo>
                    <a:pt x="46" y="283"/>
                  </a:lnTo>
                  <a:lnTo>
                    <a:pt x="42" y="266"/>
                  </a:lnTo>
                  <a:lnTo>
                    <a:pt x="55" y="265"/>
                  </a:lnTo>
                  <a:lnTo>
                    <a:pt x="58" y="255"/>
                  </a:lnTo>
                  <a:lnTo>
                    <a:pt x="46" y="231"/>
                  </a:lnTo>
                  <a:lnTo>
                    <a:pt x="65" y="228"/>
                  </a:lnTo>
                  <a:lnTo>
                    <a:pt x="41" y="202"/>
                  </a:lnTo>
                  <a:lnTo>
                    <a:pt x="41" y="189"/>
                  </a:lnTo>
                  <a:lnTo>
                    <a:pt x="52" y="140"/>
                  </a:lnTo>
                  <a:lnTo>
                    <a:pt x="47" y="131"/>
                  </a:lnTo>
                  <a:lnTo>
                    <a:pt x="35" y="133"/>
                  </a:lnTo>
                  <a:lnTo>
                    <a:pt x="34" y="119"/>
                  </a:lnTo>
                  <a:lnTo>
                    <a:pt x="46" y="108"/>
                  </a:lnTo>
                  <a:lnTo>
                    <a:pt x="31" y="102"/>
                  </a:lnTo>
                  <a:lnTo>
                    <a:pt x="0" y="29"/>
                  </a:lnTo>
                  <a:lnTo>
                    <a:pt x="14" y="28"/>
                  </a:lnTo>
                  <a:lnTo>
                    <a:pt x="25" y="17"/>
                  </a:lnTo>
                  <a:lnTo>
                    <a:pt x="42" y="18"/>
                  </a:lnTo>
                  <a:lnTo>
                    <a:pt x="58" y="1"/>
                  </a:lnTo>
                  <a:lnTo>
                    <a:pt x="93" y="0"/>
                  </a:lnTo>
                  <a:lnTo>
                    <a:pt x="110" y="26"/>
                  </a:lnTo>
                  <a:lnTo>
                    <a:pt x="137" y="40"/>
                  </a:lnTo>
                  <a:lnTo>
                    <a:pt x="141" y="70"/>
                  </a:lnTo>
                  <a:lnTo>
                    <a:pt x="189" y="92"/>
                  </a:lnTo>
                  <a:lnTo>
                    <a:pt x="181" y="108"/>
                  </a:lnTo>
                  <a:lnTo>
                    <a:pt x="236" y="151"/>
                  </a:lnTo>
                  <a:lnTo>
                    <a:pt x="259" y="127"/>
                  </a:lnTo>
                  <a:lnTo>
                    <a:pt x="265" y="131"/>
                  </a:lnTo>
                  <a:lnTo>
                    <a:pt x="278" y="140"/>
                  </a:lnTo>
                  <a:lnTo>
                    <a:pt x="260" y="159"/>
                  </a:lnTo>
                  <a:lnTo>
                    <a:pt x="267" y="163"/>
                  </a:lnTo>
                  <a:lnTo>
                    <a:pt x="251" y="191"/>
                  </a:lnTo>
                  <a:lnTo>
                    <a:pt x="260" y="229"/>
                  </a:lnTo>
                  <a:lnTo>
                    <a:pt x="276" y="236"/>
                  </a:lnTo>
                  <a:lnTo>
                    <a:pt x="299" y="266"/>
                  </a:lnTo>
                  <a:lnTo>
                    <a:pt x="281" y="288"/>
                  </a:lnTo>
                  <a:lnTo>
                    <a:pt x="265" y="29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4" name="Freeform 50">
              <a:extLst>
                <a:ext uri="{FF2B5EF4-FFF2-40B4-BE49-F238E27FC236}">
                  <a16:creationId xmlns:a16="http://schemas.microsoft.com/office/drawing/2014/main" id="{3DCCBA61-85B5-42DB-AF5F-3553B889A25E}"/>
                </a:ext>
              </a:extLst>
            </p:cNvPr>
            <p:cNvSpPr>
              <a:spLocks/>
            </p:cNvSpPr>
            <p:nvPr/>
          </p:nvSpPr>
          <p:spPr bwMode="auto">
            <a:xfrm>
              <a:off x="992" y="3561"/>
              <a:ext cx="128" cy="252"/>
            </a:xfrm>
            <a:custGeom>
              <a:avLst/>
              <a:gdLst>
                <a:gd name="T0" fmla="*/ 128 w 128"/>
                <a:gd name="T1" fmla="*/ 190 h 252"/>
                <a:gd name="T2" fmla="*/ 103 w 128"/>
                <a:gd name="T3" fmla="*/ 209 h 252"/>
                <a:gd name="T4" fmla="*/ 70 w 128"/>
                <a:gd name="T5" fmla="*/ 246 h 252"/>
                <a:gd name="T6" fmla="*/ 42 w 128"/>
                <a:gd name="T7" fmla="*/ 252 h 252"/>
                <a:gd name="T8" fmla="*/ 20 w 128"/>
                <a:gd name="T9" fmla="*/ 232 h 252"/>
                <a:gd name="T10" fmla="*/ 9 w 128"/>
                <a:gd name="T11" fmla="*/ 215 h 252"/>
                <a:gd name="T12" fmla="*/ 0 w 128"/>
                <a:gd name="T13" fmla="*/ 188 h 252"/>
                <a:gd name="T14" fmla="*/ 18 w 128"/>
                <a:gd name="T15" fmla="*/ 79 h 252"/>
                <a:gd name="T16" fmla="*/ 1 w 128"/>
                <a:gd name="T17" fmla="*/ 73 h 252"/>
                <a:gd name="T18" fmla="*/ 1 w 128"/>
                <a:gd name="T19" fmla="*/ 41 h 252"/>
                <a:gd name="T20" fmla="*/ 19 w 128"/>
                <a:gd name="T21" fmla="*/ 1 h 252"/>
                <a:gd name="T22" fmla="*/ 29 w 128"/>
                <a:gd name="T23" fmla="*/ 0 h 252"/>
                <a:gd name="T24" fmla="*/ 29 w 128"/>
                <a:gd name="T25" fmla="*/ 11 h 252"/>
                <a:gd name="T26" fmla="*/ 36 w 128"/>
                <a:gd name="T27" fmla="*/ 17 h 252"/>
                <a:gd name="T28" fmla="*/ 55 w 128"/>
                <a:gd name="T29" fmla="*/ 5 h 252"/>
                <a:gd name="T30" fmla="*/ 66 w 128"/>
                <a:gd name="T31" fmla="*/ 28 h 252"/>
                <a:gd name="T32" fmla="*/ 86 w 128"/>
                <a:gd name="T33" fmla="*/ 38 h 252"/>
                <a:gd name="T34" fmla="*/ 94 w 128"/>
                <a:gd name="T35" fmla="*/ 57 h 252"/>
                <a:gd name="T36" fmla="*/ 93 w 128"/>
                <a:gd name="T37" fmla="*/ 73 h 252"/>
                <a:gd name="T38" fmla="*/ 88 w 128"/>
                <a:gd name="T39" fmla="*/ 106 h 252"/>
                <a:gd name="T40" fmla="*/ 102 w 128"/>
                <a:gd name="T41" fmla="*/ 147 h 252"/>
                <a:gd name="T42" fmla="*/ 125 w 128"/>
                <a:gd name="T43" fmla="*/ 152 h 252"/>
                <a:gd name="T44" fmla="*/ 128 w 128"/>
                <a:gd name="T45" fmla="*/ 19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252">
                  <a:moveTo>
                    <a:pt x="128" y="190"/>
                  </a:moveTo>
                  <a:lnTo>
                    <a:pt x="103" y="209"/>
                  </a:lnTo>
                  <a:lnTo>
                    <a:pt x="70" y="246"/>
                  </a:lnTo>
                  <a:lnTo>
                    <a:pt x="42" y="252"/>
                  </a:lnTo>
                  <a:lnTo>
                    <a:pt x="20" y="232"/>
                  </a:lnTo>
                  <a:lnTo>
                    <a:pt x="9" y="215"/>
                  </a:lnTo>
                  <a:lnTo>
                    <a:pt x="0" y="188"/>
                  </a:lnTo>
                  <a:lnTo>
                    <a:pt x="18" y="79"/>
                  </a:lnTo>
                  <a:lnTo>
                    <a:pt x="1" y="73"/>
                  </a:lnTo>
                  <a:lnTo>
                    <a:pt x="1" y="41"/>
                  </a:lnTo>
                  <a:lnTo>
                    <a:pt x="19" y="1"/>
                  </a:lnTo>
                  <a:lnTo>
                    <a:pt x="29" y="0"/>
                  </a:lnTo>
                  <a:lnTo>
                    <a:pt x="29" y="11"/>
                  </a:lnTo>
                  <a:lnTo>
                    <a:pt x="36" y="17"/>
                  </a:lnTo>
                  <a:lnTo>
                    <a:pt x="55" y="5"/>
                  </a:lnTo>
                  <a:lnTo>
                    <a:pt x="66" y="28"/>
                  </a:lnTo>
                  <a:lnTo>
                    <a:pt x="86" y="38"/>
                  </a:lnTo>
                  <a:lnTo>
                    <a:pt x="94" y="57"/>
                  </a:lnTo>
                  <a:lnTo>
                    <a:pt x="93" y="73"/>
                  </a:lnTo>
                  <a:lnTo>
                    <a:pt x="88" y="106"/>
                  </a:lnTo>
                  <a:lnTo>
                    <a:pt x="102" y="147"/>
                  </a:lnTo>
                  <a:lnTo>
                    <a:pt x="125" y="152"/>
                  </a:lnTo>
                  <a:lnTo>
                    <a:pt x="128" y="19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5" name="Freeform 51">
              <a:extLst>
                <a:ext uri="{FF2B5EF4-FFF2-40B4-BE49-F238E27FC236}">
                  <a16:creationId xmlns:a16="http://schemas.microsoft.com/office/drawing/2014/main" id="{5A049B2C-27B0-49A8-8CBD-886461D9E97E}"/>
                </a:ext>
              </a:extLst>
            </p:cNvPr>
            <p:cNvSpPr>
              <a:spLocks/>
            </p:cNvSpPr>
            <p:nvPr/>
          </p:nvSpPr>
          <p:spPr bwMode="auto">
            <a:xfrm>
              <a:off x="1080" y="3559"/>
              <a:ext cx="169" cy="154"/>
            </a:xfrm>
            <a:custGeom>
              <a:avLst/>
              <a:gdLst>
                <a:gd name="T0" fmla="*/ 169 w 169"/>
                <a:gd name="T1" fmla="*/ 43 h 154"/>
                <a:gd name="T2" fmla="*/ 165 w 169"/>
                <a:gd name="T3" fmla="*/ 88 h 154"/>
                <a:gd name="T4" fmla="*/ 152 w 169"/>
                <a:gd name="T5" fmla="*/ 100 h 154"/>
                <a:gd name="T6" fmla="*/ 124 w 169"/>
                <a:gd name="T7" fmla="*/ 104 h 154"/>
                <a:gd name="T8" fmla="*/ 104 w 169"/>
                <a:gd name="T9" fmla="*/ 115 h 154"/>
                <a:gd name="T10" fmla="*/ 97 w 169"/>
                <a:gd name="T11" fmla="*/ 134 h 154"/>
                <a:gd name="T12" fmla="*/ 37 w 169"/>
                <a:gd name="T13" fmla="*/ 154 h 154"/>
                <a:gd name="T14" fmla="*/ 14 w 169"/>
                <a:gd name="T15" fmla="*/ 149 h 154"/>
                <a:gd name="T16" fmla="*/ 0 w 169"/>
                <a:gd name="T17" fmla="*/ 108 h 154"/>
                <a:gd name="T18" fmla="*/ 5 w 169"/>
                <a:gd name="T19" fmla="*/ 75 h 154"/>
                <a:gd name="T20" fmla="*/ 6 w 169"/>
                <a:gd name="T21" fmla="*/ 59 h 154"/>
                <a:gd name="T22" fmla="*/ 18 w 169"/>
                <a:gd name="T23" fmla="*/ 41 h 154"/>
                <a:gd name="T24" fmla="*/ 126 w 169"/>
                <a:gd name="T25" fmla="*/ 0 h 154"/>
                <a:gd name="T26" fmla="*/ 169 w 169"/>
                <a:gd name="T27" fmla="*/ 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4">
                  <a:moveTo>
                    <a:pt x="169" y="43"/>
                  </a:moveTo>
                  <a:lnTo>
                    <a:pt x="165" y="88"/>
                  </a:lnTo>
                  <a:lnTo>
                    <a:pt x="152" y="100"/>
                  </a:lnTo>
                  <a:lnTo>
                    <a:pt x="124" y="104"/>
                  </a:lnTo>
                  <a:lnTo>
                    <a:pt x="104" y="115"/>
                  </a:lnTo>
                  <a:lnTo>
                    <a:pt x="97" y="134"/>
                  </a:lnTo>
                  <a:lnTo>
                    <a:pt x="37" y="154"/>
                  </a:lnTo>
                  <a:lnTo>
                    <a:pt x="14" y="149"/>
                  </a:lnTo>
                  <a:lnTo>
                    <a:pt x="0" y="108"/>
                  </a:lnTo>
                  <a:lnTo>
                    <a:pt x="5" y="75"/>
                  </a:lnTo>
                  <a:lnTo>
                    <a:pt x="6" y="59"/>
                  </a:lnTo>
                  <a:lnTo>
                    <a:pt x="18" y="41"/>
                  </a:lnTo>
                  <a:lnTo>
                    <a:pt x="126" y="0"/>
                  </a:lnTo>
                  <a:lnTo>
                    <a:pt x="169" y="4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6" name="Freeform 52">
              <a:extLst>
                <a:ext uri="{FF2B5EF4-FFF2-40B4-BE49-F238E27FC236}">
                  <a16:creationId xmlns:a16="http://schemas.microsoft.com/office/drawing/2014/main" id="{B6EB4900-A956-430F-897A-DE5FFCB93C68}"/>
                </a:ext>
              </a:extLst>
            </p:cNvPr>
            <p:cNvSpPr>
              <a:spLocks/>
            </p:cNvSpPr>
            <p:nvPr/>
          </p:nvSpPr>
          <p:spPr bwMode="auto">
            <a:xfrm>
              <a:off x="1034" y="3578"/>
              <a:ext cx="498" cy="576"/>
            </a:xfrm>
            <a:custGeom>
              <a:avLst/>
              <a:gdLst>
                <a:gd name="T0" fmla="*/ 463 w 498"/>
                <a:gd name="T1" fmla="*/ 139 h 576"/>
                <a:gd name="T2" fmla="*/ 445 w 498"/>
                <a:gd name="T3" fmla="*/ 161 h 576"/>
                <a:gd name="T4" fmla="*/ 404 w 498"/>
                <a:gd name="T5" fmla="*/ 126 h 576"/>
                <a:gd name="T6" fmla="*/ 293 w 498"/>
                <a:gd name="T7" fmla="*/ 153 h 576"/>
                <a:gd name="T8" fmla="*/ 347 w 498"/>
                <a:gd name="T9" fmla="*/ 203 h 576"/>
                <a:gd name="T10" fmla="*/ 303 w 498"/>
                <a:gd name="T11" fmla="*/ 190 h 576"/>
                <a:gd name="T12" fmla="*/ 306 w 498"/>
                <a:gd name="T13" fmla="*/ 205 h 576"/>
                <a:gd name="T14" fmla="*/ 304 w 498"/>
                <a:gd name="T15" fmla="*/ 232 h 576"/>
                <a:gd name="T16" fmla="*/ 284 w 498"/>
                <a:gd name="T17" fmla="*/ 196 h 576"/>
                <a:gd name="T18" fmla="*/ 260 w 498"/>
                <a:gd name="T19" fmla="*/ 204 h 576"/>
                <a:gd name="T20" fmla="*/ 275 w 498"/>
                <a:gd name="T21" fmla="*/ 236 h 576"/>
                <a:gd name="T22" fmla="*/ 253 w 498"/>
                <a:gd name="T23" fmla="*/ 210 h 576"/>
                <a:gd name="T24" fmla="*/ 217 w 498"/>
                <a:gd name="T25" fmla="*/ 187 h 576"/>
                <a:gd name="T26" fmla="*/ 206 w 498"/>
                <a:gd name="T27" fmla="*/ 175 h 576"/>
                <a:gd name="T28" fmla="*/ 210 w 498"/>
                <a:gd name="T29" fmla="*/ 233 h 576"/>
                <a:gd name="T30" fmla="*/ 264 w 498"/>
                <a:gd name="T31" fmla="*/ 302 h 576"/>
                <a:gd name="T32" fmla="*/ 237 w 498"/>
                <a:gd name="T33" fmla="*/ 291 h 576"/>
                <a:gd name="T34" fmla="*/ 238 w 498"/>
                <a:gd name="T35" fmla="*/ 321 h 576"/>
                <a:gd name="T36" fmla="*/ 262 w 498"/>
                <a:gd name="T37" fmla="*/ 354 h 576"/>
                <a:gd name="T38" fmla="*/ 289 w 498"/>
                <a:gd name="T39" fmla="*/ 369 h 576"/>
                <a:gd name="T40" fmla="*/ 250 w 498"/>
                <a:gd name="T41" fmla="*/ 335 h 576"/>
                <a:gd name="T42" fmla="*/ 262 w 498"/>
                <a:gd name="T43" fmla="*/ 313 h 576"/>
                <a:gd name="T44" fmla="*/ 315 w 498"/>
                <a:gd name="T45" fmla="*/ 347 h 576"/>
                <a:gd name="T46" fmla="*/ 335 w 498"/>
                <a:gd name="T47" fmla="*/ 361 h 576"/>
                <a:gd name="T48" fmla="*/ 347 w 498"/>
                <a:gd name="T49" fmla="*/ 392 h 576"/>
                <a:gd name="T50" fmla="*/ 364 w 498"/>
                <a:gd name="T51" fmla="*/ 415 h 576"/>
                <a:gd name="T52" fmla="*/ 319 w 498"/>
                <a:gd name="T53" fmla="*/ 372 h 576"/>
                <a:gd name="T54" fmla="*/ 296 w 498"/>
                <a:gd name="T55" fmla="*/ 381 h 576"/>
                <a:gd name="T56" fmla="*/ 327 w 498"/>
                <a:gd name="T57" fmla="*/ 399 h 576"/>
                <a:gd name="T58" fmla="*/ 329 w 498"/>
                <a:gd name="T59" fmla="*/ 439 h 576"/>
                <a:gd name="T60" fmla="*/ 290 w 498"/>
                <a:gd name="T61" fmla="*/ 417 h 576"/>
                <a:gd name="T62" fmla="*/ 244 w 498"/>
                <a:gd name="T63" fmla="*/ 427 h 576"/>
                <a:gd name="T64" fmla="*/ 257 w 498"/>
                <a:gd name="T65" fmla="*/ 491 h 576"/>
                <a:gd name="T66" fmla="*/ 230 w 498"/>
                <a:gd name="T67" fmla="*/ 458 h 576"/>
                <a:gd name="T68" fmla="*/ 268 w 498"/>
                <a:gd name="T69" fmla="*/ 561 h 576"/>
                <a:gd name="T70" fmla="*/ 226 w 498"/>
                <a:gd name="T71" fmla="*/ 532 h 576"/>
                <a:gd name="T72" fmla="*/ 211 w 498"/>
                <a:gd name="T73" fmla="*/ 576 h 576"/>
                <a:gd name="T74" fmla="*/ 201 w 498"/>
                <a:gd name="T75" fmla="*/ 548 h 576"/>
                <a:gd name="T76" fmla="*/ 160 w 498"/>
                <a:gd name="T77" fmla="*/ 520 h 576"/>
                <a:gd name="T78" fmla="*/ 149 w 498"/>
                <a:gd name="T79" fmla="*/ 538 h 576"/>
                <a:gd name="T80" fmla="*/ 144 w 498"/>
                <a:gd name="T81" fmla="*/ 485 h 576"/>
                <a:gd name="T82" fmla="*/ 118 w 498"/>
                <a:gd name="T83" fmla="*/ 405 h 576"/>
                <a:gd name="T84" fmla="*/ 153 w 498"/>
                <a:gd name="T85" fmla="*/ 390 h 576"/>
                <a:gd name="T86" fmla="*/ 233 w 498"/>
                <a:gd name="T87" fmla="*/ 424 h 576"/>
                <a:gd name="T88" fmla="*/ 234 w 498"/>
                <a:gd name="T89" fmla="*/ 411 h 576"/>
                <a:gd name="T90" fmla="*/ 262 w 498"/>
                <a:gd name="T91" fmla="*/ 401 h 576"/>
                <a:gd name="T92" fmla="*/ 147 w 498"/>
                <a:gd name="T93" fmla="*/ 383 h 576"/>
                <a:gd name="T94" fmla="*/ 113 w 498"/>
                <a:gd name="T95" fmla="*/ 381 h 576"/>
                <a:gd name="T96" fmla="*/ 43 w 498"/>
                <a:gd name="T97" fmla="*/ 303 h 576"/>
                <a:gd name="T98" fmla="*/ 0 w 498"/>
                <a:gd name="T99" fmla="*/ 235 h 576"/>
                <a:gd name="T100" fmla="*/ 61 w 498"/>
                <a:gd name="T101" fmla="*/ 192 h 576"/>
                <a:gd name="T102" fmla="*/ 83 w 498"/>
                <a:gd name="T103" fmla="*/ 135 h 576"/>
                <a:gd name="T104" fmla="*/ 150 w 498"/>
                <a:gd name="T105" fmla="*/ 96 h 576"/>
                <a:gd name="T106" fmla="*/ 198 w 498"/>
                <a:gd name="T107" fmla="*/ 81 h 576"/>
                <a:gd name="T108" fmla="*/ 323 w 498"/>
                <a:gd name="T109" fmla="*/ 39 h 576"/>
                <a:gd name="T110" fmla="*/ 446 w 498"/>
                <a:gd name="T111" fmla="*/ 40 h 576"/>
                <a:gd name="T112" fmla="*/ 451 w 498"/>
                <a:gd name="T113" fmla="*/ 0 h 576"/>
                <a:gd name="T114" fmla="*/ 481 w 498"/>
                <a:gd name="T115" fmla="*/ 28 h 576"/>
                <a:gd name="T116" fmla="*/ 460 w 498"/>
                <a:gd name="T117" fmla="*/ 57 h 576"/>
                <a:gd name="T118" fmla="*/ 444 w 498"/>
                <a:gd name="T119" fmla="*/ 106 h 576"/>
                <a:gd name="T120" fmla="*/ 498 w 498"/>
                <a:gd name="T121" fmla="*/ 10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8" h="576">
                  <a:moveTo>
                    <a:pt x="498" y="108"/>
                  </a:moveTo>
                  <a:lnTo>
                    <a:pt x="463" y="139"/>
                  </a:lnTo>
                  <a:lnTo>
                    <a:pt x="457" y="165"/>
                  </a:lnTo>
                  <a:lnTo>
                    <a:pt x="445" y="161"/>
                  </a:lnTo>
                  <a:lnTo>
                    <a:pt x="444" y="143"/>
                  </a:lnTo>
                  <a:lnTo>
                    <a:pt x="404" y="126"/>
                  </a:lnTo>
                  <a:lnTo>
                    <a:pt x="380" y="126"/>
                  </a:lnTo>
                  <a:lnTo>
                    <a:pt x="293" y="153"/>
                  </a:lnTo>
                  <a:lnTo>
                    <a:pt x="308" y="171"/>
                  </a:lnTo>
                  <a:lnTo>
                    <a:pt x="347" y="203"/>
                  </a:lnTo>
                  <a:lnTo>
                    <a:pt x="337" y="215"/>
                  </a:lnTo>
                  <a:lnTo>
                    <a:pt x="303" y="190"/>
                  </a:lnTo>
                  <a:lnTo>
                    <a:pt x="291" y="192"/>
                  </a:lnTo>
                  <a:lnTo>
                    <a:pt x="306" y="205"/>
                  </a:lnTo>
                  <a:lnTo>
                    <a:pt x="312" y="224"/>
                  </a:lnTo>
                  <a:lnTo>
                    <a:pt x="304" y="232"/>
                  </a:lnTo>
                  <a:lnTo>
                    <a:pt x="289" y="216"/>
                  </a:lnTo>
                  <a:lnTo>
                    <a:pt x="284" y="196"/>
                  </a:lnTo>
                  <a:lnTo>
                    <a:pt x="260" y="196"/>
                  </a:lnTo>
                  <a:lnTo>
                    <a:pt x="260" y="204"/>
                  </a:lnTo>
                  <a:lnTo>
                    <a:pt x="289" y="229"/>
                  </a:lnTo>
                  <a:lnTo>
                    <a:pt x="275" y="236"/>
                  </a:lnTo>
                  <a:lnTo>
                    <a:pt x="253" y="224"/>
                  </a:lnTo>
                  <a:lnTo>
                    <a:pt x="253" y="210"/>
                  </a:lnTo>
                  <a:lnTo>
                    <a:pt x="227" y="195"/>
                  </a:lnTo>
                  <a:lnTo>
                    <a:pt x="217" y="187"/>
                  </a:lnTo>
                  <a:lnTo>
                    <a:pt x="215" y="175"/>
                  </a:lnTo>
                  <a:lnTo>
                    <a:pt x="206" y="175"/>
                  </a:lnTo>
                  <a:lnTo>
                    <a:pt x="204" y="194"/>
                  </a:lnTo>
                  <a:lnTo>
                    <a:pt x="210" y="233"/>
                  </a:lnTo>
                  <a:lnTo>
                    <a:pt x="262" y="296"/>
                  </a:lnTo>
                  <a:lnTo>
                    <a:pt x="264" y="302"/>
                  </a:lnTo>
                  <a:lnTo>
                    <a:pt x="250" y="310"/>
                  </a:lnTo>
                  <a:lnTo>
                    <a:pt x="237" y="291"/>
                  </a:lnTo>
                  <a:lnTo>
                    <a:pt x="226" y="298"/>
                  </a:lnTo>
                  <a:lnTo>
                    <a:pt x="238" y="321"/>
                  </a:lnTo>
                  <a:lnTo>
                    <a:pt x="213" y="338"/>
                  </a:lnTo>
                  <a:lnTo>
                    <a:pt x="262" y="354"/>
                  </a:lnTo>
                  <a:lnTo>
                    <a:pt x="266" y="365"/>
                  </a:lnTo>
                  <a:lnTo>
                    <a:pt x="289" y="369"/>
                  </a:lnTo>
                  <a:lnTo>
                    <a:pt x="285" y="361"/>
                  </a:lnTo>
                  <a:lnTo>
                    <a:pt x="250" y="335"/>
                  </a:lnTo>
                  <a:lnTo>
                    <a:pt x="233" y="335"/>
                  </a:lnTo>
                  <a:lnTo>
                    <a:pt x="262" y="313"/>
                  </a:lnTo>
                  <a:lnTo>
                    <a:pt x="274" y="335"/>
                  </a:lnTo>
                  <a:lnTo>
                    <a:pt x="315" y="347"/>
                  </a:lnTo>
                  <a:lnTo>
                    <a:pt x="318" y="341"/>
                  </a:lnTo>
                  <a:lnTo>
                    <a:pt x="335" y="361"/>
                  </a:lnTo>
                  <a:lnTo>
                    <a:pt x="331" y="371"/>
                  </a:lnTo>
                  <a:lnTo>
                    <a:pt x="347" y="392"/>
                  </a:lnTo>
                  <a:lnTo>
                    <a:pt x="363" y="393"/>
                  </a:lnTo>
                  <a:lnTo>
                    <a:pt x="364" y="415"/>
                  </a:lnTo>
                  <a:lnTo>
                    <a:pt x="342" y="409"/>
                  </a:lnTo>
                  <a:lnTo>
                    <a:pt x="319" y="372"/>
                  </a:lnTo>
                  <a:lnTo>
                    <a:pt x="289" y="373"/>
                  </a:lnTo>
                  <a:lnTo>
                    <a:pt x="296" y="381"/>
                  </a:lnTo>
                  <a:lnTo>
                    <a:pt x="321" y="390"/>
                  </a:lnTo>
                  <a:lnTo>
                    <a:pt x="327" y="399"/>
                  </a:lnTo>
                  <a:lnTo>
                    <a:pt x="320" y="405"/>
                  </a:lnTo>
                  <a:lnTo>
                    <a:pt x="329" y="439"/>
                  </a:lnTo>
                  <a:lnTo>
                    <a:pt x="323" y="446"/>
                  </a:lnTo>
                  <a:lnTo>
                    <a:pt x="290" y="417"/>
                  </a:lnTo>
                  <a:lnTo>
                    <a:pt x="285" y="411"/>
                  </a:lnTo>
                  <a:lnTo>
                    <a:pt x="244" y="427"/>
                  </a:lnTo>
                  <a:lnTo>
                    <a:pt x="283" y="466"/>
                  </a:lnTo>
                  <a:lnTo>
                    <a:pt x="257" y="491"/>
                  </a:lnTo>
                  <a:lnTo>
                    <a:pt x="256" y="472"/>
                  </a:lnTo>
                  <a:lnTo>
                    <a:pt x="230" y="458"/>
                  </a:lnTo>
                  <a:lnTo>
                    <a:pt x="222" y="463"/>
                  </a:lnTo>
                  <a:lnTo>
                    <a:pt x="268" y="561"/>
                  </a:lnTo>
                  <a:lnTo>
                    <a:pt x="257" y="567"/>
                  </a:lnTo>
                  <a:lnTo>
                    <a:pt x="226" y="532"/>
                  </a:lnTo>
                  <a:lnTo>
                    <a:pt x="213" y="537"/>
                  </a:lnTo>
                  <a:lnTo>
                    <a:pt x="211" y="576"/>
                  </a:lnTo>
                  <a:lnTo>
                    <a:pt x="200" y="570"/>
                  </a:lnTo>
                  <a:lnTo>
                    <a:pt x="201" y="548"/>
                  </a:lnTo>
                  <a:lnTo>
                    <a:pt x="176" y="510"/>
                  </a:lnTo>
                  <a:lnTo>
                    <a:pt x="160" y="520"/>
                  </a:lnTo>
                  <a:lnTo>
                    <a:pt x="164" y="541"/>
                  </a:lnTo>
                  <a:lnTo>
                    <a:pt x="149" y="538"/>
                  </a:lnTo>
                  <a:lnTo>
                    <a:pt x="136" y="503"/>
                  </a:lnTo>
                  <a:lnTo>
                    <a:pt x="144" y="485"/>
                  </a:lnTo>
                  <a:lnTo>
                    <a:pt x="95" y="435"/>
                  </a:lnTo>
                  <a:lnTo>
                    <a:pt x="118" y="405"/>
                  </a:lnTo>
                  <a:lnTo>
                    <a:pt x="140" y="407"/>
                  </a:lnTo>
                  <a:lnTo>
                    <a:pt x="153" y="390"/>
                  </a:lnTo>
                  <a:lnTo>
                    <a:pt x="163" y="390"/>
                  </a:lnTo>
                  <a:lnTo>
                    <a:pt x="233" y="424"/>
                  </a:lnTo>
                  <a:lnTo>
                    <a:pt x="240" y="422"/>
                  </a:lnTo>
                  <a:lnTo>
                    <a:pt x="234" y="411"/>
                  </a:lnTo>
                  <a:lnTo>
                    <a:pt x="251" y="410"/>
                  </a:lnTo>
                  <a:lnTo>
                    <a:pt x="262" y="401"/>
                  </a:lnTo>
                  <a:lnTo>
                    <a:pt x="193" y="382"/>
                  </a:lnTo>
                  <a:lnTo>
                    <a:pt x="147" y="383"/>
                  </a:lnTo>
                  <a:lnTo>
                    <a:pt x="119" y="392"/>
                  </a:lnTo>
                  <a:lnTo>
                    <a:pt x="113" y="381"/>
                  </a:lnTo>
                  <a:lnTo>
                    <a:pt x="100" y="395"/>
                  </a:lnTo>
                  <a:lnTo>
                    <a:pt x="43" y="303"/>
                  </a:lnTo>
                  <a:lnTo>
                    <a:pt x="33" y="303"/>
                  </a:lnTo>
                  <a:lnTo>
                    <a:pt x="0" y="235"/>
                  </a:lnTo>
                  <a:lnTo>
                    <a:pt x="28" y="229"/>
                  </a:lnTo>
                  <a:lnTo>
                    <a:pt x="61" y="192"/>
                  </a:lnTo>
                  <a:lnTo>
                    <a:pt x="86" y="173"/>
                  </a:lnTo>
                  <a:lnTo>
                    <a:pt x="83" y="135"/>
                  </a:lnTo>
                  <a:lnTo>
                    <a:pt x="143" y="115"/>
                  </a:lnTo>
                  <a:lnTo>
                    <a:pt x="150" y="96"/>
                  </a:lnTo>
                  <a:lnTo>
                    <a:pt x="170" y="85"/>
                  </a:lnTo>
                  <a:lnTo>
                    <a:pt x="198" y="81"/>
                  </a:lnTo>
                  <a:lnTo>
                    <a:pt x="211" y="69"/>
                  </a:lnTo>
                  <a:lnTo>
                    <a:pt x="323" y="39"/>
                  </a:lnTo>
                  <a:lnTo>
                    <a:pt x="381" y="57"/>
                  </a:lnTo>
                  <a:lnTo>
                    <a:pt x="446" y="40"/>
                  </a:lnTo>
                  <a:lnTo>
                    <a:pt x="439" y="7"/>
                  </a:lnTo>
                  <a:lnTo>
                    <a:pt x="451" y="0"/>
                  </a:lnTo>
                  <a:lnTo>
                    <a:pt x="456" y="4"/>
                  </a:lnTo>
                  <a:lnTo>
                    <a:pt x="481" y="28"/>
                  </a:lnTo>
                  <a:lnTo>
                    <a:pt x="480" y="44"/>
                  </a:lnTo>
                  <a:lnTo>
                    <a:pt x="460" y="57"/>
                  </a:lnTo>
                  <a:lnTo>
                    <a:pt x="461" y="85"/>
                  </a:lnTo>
                  <a:lnTo>
                    <a:pt x="444" y="106"/>
                  </a:lnTo>
                  <a:lnTo>
                    <a:pt x="445" y="113"/>
                  </a:lnTo>
                  <a:lnTo>
                    <a:pt x="498" y="10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7" name="Freeform 53">
              <a:extLst>
                <a:ext uri="{FF2B5EF4-FFF2-40B4-BE49-F238E27FC236}">
                  <a16:creationId xmlns:a16="http://schemas.microsoft.com/office/drawing/2014/main" id="{9FED76D0-3F6C-4555-A119-934F2F56E76C}"/>
                </a:ext>
              </a:extLst>
            </p:cNvPr>
            <p:cNvSpPr>
              <a:spLocks/>
            </p:cNvSpPr>
            <p:nvPr/>
          </p:nvSpPr>
          <p:spPr bwMode="auto">
            <a:xfrm>
              <a:off x="1330" y="4224"/>
              <a:ext cx="222" cy="56"/>
            </a:xfrm>
            <a:custGeom>
              <a:avLst/>
              <a:gdLst>
                <a:gd name="T0" fmla="*/ 222 w 222"/>
                <a:gd name="T1" fmla="*/ 24 h 56"/>
                <a:gd name="T2" fmla="*/ 213 w 222"/>
                <a:gd name="T3" fmla="*/ 41 h 56"/>
                <a:gd name="T4" fmla="*/ 184 w 222"/>
                <a:gd name="T5" fmla="*/ 40 h 56"/>
                <a:gd name="T6" fmla="*/ 126 w 222"/>
                <a:gd name="T7" fmla="*/ 56 h 56"/>
                <a:gd name="T8" fmla="*/ 96 w 222"/>
                <a:gd name="T9" fmla="*/ 55 h 56"/>
                <a:gd name="T10" fmla="*/ 96 w 222"/>
                <a:gd name="T11" fmla="*/ 44 h 56"/>
                <a:gd name="T12" fmla="*/ 68 w 222"/>
                <a:gd name="T13" fmla="*/ 37 h 56"/>
                <a:gd name="T14" fmla="*/ 0 w 222"/>
                <a:gd name="T15" fmla="*/ 35 h 56"/>
                <a:gd name="T16" fmla="*/ 2 w 222"/>
                <a:gd name="T17" fmla="*/ 4 h 56"/>
                <a:gd name="T18" fmla="*/ 48 w 222"/>
                <a:gd name="T19" fmla="*/ 0 h 56"/>
                <a:gd name="T20" fmla="*/ 61 w 222"/>
                <a:gd name="T21" fmla="*/ 20 h 56"/>
                <a:gd name="T22" fmla="*/ 87 w 222"/>
                <a:gd name="T23" fmla="*/ 14 h 56"/>
                <a:gd name="T24" fmla="*/ 154 w 222"/>
                <a:gd name="T25" fmla="*/ 17 h 56"/>
                <a:gd name="T26" fmla="*/ 177 w 222"/>
                <a:gd name="T27" fmla="*/ 12 h 56"/>
                <a:gd name="T28" fmla="*/ 174 w 222"/>
                <a:gd name="T29" fmla="*/ 32 h 56"/>
                <a:gd name="T30" fmla="*/ 182 w 222"/>
                <a:gd name="T31" fmla="*/ 33 h 56"/>
                <a:gd name="T32" fmla="*/ 217 w 222"/>
                <a:gd name="T33" fmla="*/ 17 h 56"/>
                <a:gd name="T34" fmla="*/ 222 w 222"/>
                <a:gd name="T35"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2" h="56">
                  <a:moveTo>
                    <a:pt x="222" y="24"/>
                  </a:moveTo>
                  <a:lnTo>
                    <a:pt x="213" y="41"/>
                  </a:lnTo>
                  <a:lnTo>
                    <a:pt x="184" y="40"/>
                  </a:lnTo>
                  <a:lnTo>
                    <a:pt x="126" y="56"/>
                  </a:lnTo>
                  <a:lnTo>
                    <a:pt x="96" y="55"/>
                  </a:lnTo>
                  <a:lnTo>
                    <a:pt x="96" y="44"/>
                  </a:lnTo>
                  <a:lnTo>
                    <a:pt x="68" y="37"/>
                  </a:lnTo>
                  <a:lnTo>
                    <a:pt x="0" y="35"/>
                  </a:lnTo>
                  <a:lnTo>
                    <a:pt x="2" y="4"/>
                  </a:lnTo>
                  <a:lnTo>
                    <a:pt x="48" y="0"/>
                  </a:lnTo>
                  <a:lnTo>
                    <a:pt x="61" y="20"/>
                  </a:lnTo>
                  <a:lnTo>
                    <a:pt x="87" y="14"/>
                  </a:lnTo>
                  <a:lnTo>
                    <a:pt x="154" y="17"/>
                  </a:lnTo>
                  <a:lnTo>
                    <a:pt x="177" y="12"/>
                  </a:lnTo>
                  <a:lnTo>
                    <a:pt x="174" y="32"/>
                  </a:lnTo>
                  <a:lnTo>
                    <a:pt x="182" y="33"/>
                  </a:lnTo>
                  <a:lnTo>
                    <a:pt x="217" y="17"/>
                  </a:lnTo>
                  <a:lnTo>
                    <a:pt x="222" y="24"/>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8" name="Freeform 54">
              <a:extLst>
                <a:ext uri="{FF2B5EF4-FFF2-40B4-BE49-F238E27FC236}">
                  <a16:creationId xmlns:a16="http://schemas.microsoft.com/office/drawing/2014/main" id="{8014143B-5B21-46F1-80DC-F705D89D2FAD}"/>
                </a:ext>
              </a:extLst>
            </p:cNvPr>
            <p:cNvSpPr>
              <a:spLocks/>
            </p:cNvSpPr>
            <p:nvPr/>
          </p:nvSpPr>
          <p:spPr bwMode="auto">
            <a:xfrm>
              <a:off x="615" y="4235"/>
              <a:ext cx="17" cy="21"/>
            </a:xfrm>
            <a:custGeom>
              <a:avLst/>
              <a:gdLst>
                <a:gd name="T0" fmla="*/ 17 w 17"/>
                <a:gd name="T1" fmla="*/ 12 h 21"/>
                <a:gd name="T2" fmla="*/ 13 w 17"/>
                <a:gd name="T3" fmla="*/ 21 h 21"/>
                <a:gd name="T4" fmla="*/ 0 w 17"/>
                <a:gd name="T5" fmla="*/ 16 h 21"/>
                <a:gd name="T6" fmla="*/ 1 w 17"/>
                <a:gd name="T7" fmla="*/ 0 h 21"/>
                <a:gd name="T8" fmla="*/ 17 w 17"/>
                <a:gd name="T9" fmla="*/ 12 h 21"/>
              </a:gdLst>
              <a:ahLst/>
              <a:cxnLst>
                <a:cxn ang="0">
                  <a:pos x="T0" y="T1"/>
                </a:cxn>
                <a:cxn ang="0">
                  <a:pos x="T2" y="T3"/>
                </a:cxn>
                <a:cxn ang="0">
                  <a:pos x="T4" y="T5"/>
                </a:cxn>
                <a:cxn ang="0">
                  <a:pos x="T6" y="T7"/>
                </a:cxn>
                <a:cxn ang="0">
                  <a:pos x="T8" y="T9"/>
                </a:cxn>
              </a:cxnLst>
              <a:rect l="0" t="0" r="r" b="b"/>
              <a:pathLst>
                <a:path w="17" h="21">
                  <a:moveTo>
                    <a:pt x="17" y="12"/>
                  </a:moveTo>
                  <a:lnTo>
                    <a:pt x="13" y="21"/>
                  </a:lnTo>
                  <a:lnTo>
                    <a:pt x="0" y="16"/>
                  </a:lnTo>
                  <a:lnTo>
                    <a:pt x="1" y="0"/>
                  </a:lnTo>
                  <a:lnTo>
                    <a:pt x="17" y="1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9" name="Freeform 55">
              <a:extLst>
                <a:ext uri="{FF2B5EF4-FFF2-40B4-BE49-F238E27FC236}">
                  <a16:creationId xmlns:a16="http://schemas.microsoft.com/office/drawing/2014/main" id="{4E44F887-CE64-455A-86F0-01E1614E863E}"/>
                </a:ext>
              </a:extLst>
            </p:cNvPr>
            <p:cNvSpPr>
              <a:spLocks/>
            </p:cNvSpPr>
            <p:nvPr/>
          </p:nvSpPr>
          <p:spPr bwMode="auto">
            <a:xfrm>
              <a:off x="1478" y="3540"/>
              <a:ext cx="212" cy="203"/>
            </a:xfrm>
            <a:custGeom>
              <a:avLst/>
              <a:gdLst>
                <a:gd name="T0" fmla="*/ 212 w 212"/>
                <a:gd name="T1" fmla="*/ 65 h 203"/>
                <a:gd name="T2" fmla="*/ 200 w 212"/>
                <a:gd name="T3" fmla="*/ 88 h 203"/>
                <a:gd name="T4" fmla="*/ 108 w 212"/>
                <a:gd name="T5" fmla="*/ 102 h 203"/>
                <a:gd name="T6" fmla="*/ 93 w 212"/>
                <a:gd name="T7" fmla="*/ 134 h 203"/>
                <a:gd name="T8" fmla="*/ 51 w 212"/>
                <a:gd name="T9" fmla="*/ 161 h 203"/>
                <a:gd name="T10" fmla="*/ 13 w 212"/>
                <a:gd name="T11" fmla="*/ 203 h 203"/>
                <a:gd name="T12" fmla="*/ 19 w 212"/>
                <a:gd name="T13" fmla="*/ 177 h 203"/>
                <a:gd name="T14" fmla="*/ 54 w 212"/>
                <a:gd name="T15" fmla="*/ 146 h 203"/>
                <a:gd name="T16" fmla="*/ 1 w 212"/>
                <a:gd name="T17" fmla="*/ 151 h 203"/>
                <a:gd name="T18" fmla="*/ 0 w 212"/>
                <a:gd name="T19" fmla="*/ 144 h 203"/>
                <a:gd name="T20" fmla="*/ 17 w 212"/>
                <a:gd name="T21" fmla="*/ 123 h 203"/>
                <a:gd name="T22" fmla="*/ 16 w 212"/>
                <a:gd name="T23" fmla="*/ 95 h 203"/>
                <a:gd name="T24" fmla="*/ 36 w 212"/>
                <a:gd name="T25" fmla="*/ 82 h 203"/>
                <a:gd name="T26" fmla="*/ 37 w 212"/>
                <a:gd name="T27" fmla="*/ 66 h 203"/>
                <a:gd name="T28" fmla="*/ 12 w 212"/>
                <a:gd name="T29" fmla="*/ 42 h 203"/>
                <a:gd name="T30" fmla="*/ 7 w 212"/>
                <a:gd name="T31" fmla="*/ 38 h 203"/>
                <a:gd name="T32" fmla="*/ 77 w 212"/>
                <a:gd name="T33" fmla="*/ 0 h 203"/>
                <a:gd name="T34" fmla="*/ 88 w 212"/>
                <a:gd name="T35" fmla="*/ 7 h 203"/>
                <a:gd name="T36" fmla="*/ 132 w 212"/>
                <a:gd name="T37" fmla="*/ 4 h 203"/>
                <a:gd name="T38" fmla="*/ 154 w 212"/>
                <a:gd name="T39" fmla="*/ 47 h 203"/>
                <a:gd name="T40" fmla="*/ 212 w 212"/>
                <a:gd name="T41" fmla="*/ 6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203">
                  <a:moveTo>
                    <a:pt x="212" y="65"/>
                  </a:moveTo>
                  <a:lnTo>
                    <a:pt x="200" y="88"/>
                  </a:lnTo>
                  <a:lnTo>
                    <a:pt x="108" y="102"/>
                  </a:lnTo>
                  <a:lnTo>
                    <a:pt x="93" y="134"/>
                  </a:lnTo>
                  <a:lnTo>
                    <a:pt x="51" y="161"/>
                  </a:lnTo>
                  <a:lnTo>
                    <a:pt x="13" y="203"/>
                  </a:lnTo>
                  <a:lnTo>
                    <a:pt x="19" y="177"/>
                  </a:lnTo>
                  <a:lnTo>
                    <a:pt x="54" y="146"/>
                  </a:lnTo>
                  <a:lnTo>
                    <a:pt x="1" y="151"/>
                  </a:lnTo>
                  <a:lnTo>
                    <a:pt x="0" y="144"/>
                  </a:lnTo>
                  <a:lnTo>
                    <a:pt x="17" y="123"/>
                  </a:lnTo>
                  <a:lnTo>
                    <a:pt x="16" y="95"/>
                  </a:lnTo>
                  <a:lnTo>
                    <a:pt x="36" y="82"/>
                  </a:lnTo>
                  <a:lnTo>
                    <a:pt x="37" y="66"/>
                  </a:lnTo>
                  <a:lnTo>
                    <a:pt x="12" y="42"/>
                  </a:lnTo>
                  <a:lnTo>
                    <a:pt x="7" y="38"/>
                  </a:lnTo>
                  <a:lnTo>
                    <a:pt x="77" y="0"/>
                  </a:lnTo>
                  <a:lnTo>
                    <a:pt x="88" y="7"/>
                  </a:lnTo>
                  <a:lnTo>
                    <a:pt x="132" y="4"/>
                  </a:lnTo>
                  <a:lnTo>
                    <a:pt x="154" y="47"/>
                  </a:lnTo>
                  <a:lnTo>
                    <a:pt x="212" y="6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0" name="Freeform 56">
              <a:extLst>
                <a:ext uri="{FF2B5EF4-FFF2-40B4-BE49-F238E27FC236}">
                  <a16:creationId xmlns:a16="http://schemas.microsoft.com/office/drawing/2014/main" id="{EB1D54C4-763F-4EBE-9610-6AEC2C18A649}"/>
                </a:ext>
              </a:extLst>
            </p:cNvPr>
            <p:cNvSpPr>
              <a:spLocks/>
            </p:cNvSpPr>
            <p:nvPr/>
          </p:nvSpPr>
          <p:spPr bwMode="auto">
            <a:xfrm>
              <a:off x="1860" y="3104"/>
              <a:ext cx="274" cy="180"/>
            </a:xfrm>
            <a:custGeom>
              <a:avLst/>
              <a:gdLst>
                <a:gd name="T0" fmla="*/ 274 w 274"/>
                <a:gd name="T1" fmla="*/ 34 h 180"/>
                <a:gd name="T2" fmla="*/ 261 w 274"/>
                <a:gd name="T3" fmla="*/ 67 h 180"/>
                <a:gd name="T4" fmla="*/ 234 w 274"/>
                <a:gd name="T5" fmla="*/ 84 h 180"/>
                <a:gd name="T6" fmla="*/ 204 w 274"/>
                <a:gd name="T7" fmla="*/ 83 h 180"/>
                <a:gd name="T8" fmla="*/ 187 w 274"/>
                <a:gd name="T9" fmla="*/ 116 h 180"/>
                <a:gd name="T10" fmla="*/ 147 w 274"/>
                <a:gd name="T11" fmla="*/ 137 h 180"/>
                <a:gd name="T12" fmla="*/ 117 w 274"/>
                <a:gd name="T13" fmla="*/ 180 h 180"/>
                <a:gd name="T14" fmla="*/ 75 w 274"/>
                <a:gd name="T15" fmla="*/ 169 h 180"/>
                <a:gd name="T16" fmla="*/ 72 w 274"/>
                <a:gd name="T17" fmla="*/ 112 h 180"/>
                <a:gd name="T18" fmla="*/ 26 w 274"/>
                <a:gd name="T19" fmla="*/ 96 h 180"/>
                <a:gd name="T20" fmla="*/ 0 w 274"/>
                <a:gd name="T21" fmla="*/ 104 h 180"/>
                <a:gd name="T22" fmla="*/ 1 w 274"/>
                <a:gd name="T23" fmla="*/ 83 h 180"/>
                <a:gd name="T24" fmla="*/ 70 w 274"/>
                <a:gd name="T25" fmla="*/ 33 h 180"/>
                <a:gd name="T26" fmla="*/ 54 w 274"/>
                <a:gd name="T27" fmla="*/ 13 h 180"/>
                <a:gd name="T28" fmla="*/ 71 w 274"/>
                <a:gd name="T29" fmla="*/ 0 h 180"/>
                <a:gd name="T30" fmla="*/ 82 w 274"/>
                <a:gd name="T31" fmla="*/ 18 h 180"/>
                <a:gd name="T32" fmla="*/ 143 w 274"/>
                <a:gd name="T33" fmla="*/ 29 h 180"/>
                <a:gd name="T34" fmla="*/ 175 w 274"/>
                <a:gd name="T35" fmla="*/ 61 h 180"/>
                <a:gd name="T36" fmla="*/ 195 w 274"/>
                <a:gd name="T37" fmla="*/ 64 h 180"/>
                <a:gd name="T38" fmla="*/ 224 w 274"/>
                <a:gd name="T39" fmla="*/ 43 h 180"/>
                <a:gd name="T40" fmla="*/ 274 w 274"/>
                <a:gd name="T41"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4" h="180">
                  <a:moveTo>
                    <a:pt x="274" y="34"/>
                  </a:moveTo>
                  <a:lnTo>
                    <a:pt x="261" y="67"/>
                  </a:lnTo>
                  <a:lnTo>
                    <a:pt x="234" y="84"/>
                  </a:lnTo>
                  <a:lnTo>
                    <a:pt x="204" y="83"/>
                  </a:lnTo>
                  <a:lnTo>
                    <a:pt x="187" y="116"/>
                  </a:lnTo>
                  <a:lnTo>
                    <a:pt x="147" y="137"/>
                  </a:lnTo>
                  <a:lnTo>
                    <a:pt x="117" y="180"/>
                  </a:lnTo>
                  <a:lnTo>
                    <a:pt x="75" y="169"/>
                  </a:lnTo>
                  <a:lnTo>
                    <a:pt x="72" y="112"/>
                  </a:lnTo>
                  <a:lnTo>
                    <a:pt x="26" y="96"/>
                  </a:lnTo>
                  <a:lnTo>
                    <a:pt x="0" y="104"/>
                  </a:lnTo>
                  <a:lnTo>
                    <a:pt x="1" y="83"/>
                  </a:lnTo>
                  <a:lnTo>
                    <a:pt x="70" y="33"/>
                  </a:lnTo>
                  <a:lnTo>
                    <a:pt x="54" y="13"/>
                  </a:lnTo>
                  <a:lnTo>
                    <a:pt x="71" y="0"/>
                  </a:lnTo>
                  <a:lnTo>
                    <a:pt x="82" y="18"/>
                  </a:lnTo>
                  <a:lnTo>
                    <a:pt x="143" y="29"/>
                  </a:lnTo>
                  <a:lnTo>
                    <a:pt x="175" y="61"/>
                  </a:lnTo>
                  <a:lnTo>
                    <a:pt x="195" y="64"/>
                  </a:lnTo>
                  <a:lnTo>
                    <a:pt x="224" y="43"/>
                  </a:lnTo>
                  <a:lnTo>
                    <a:pt x="274" y="34"/>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1" name="Freeform 57">
              <a:extLst>
                <a:ext uri="{FF2B5EF4-FFF2-40B4-BE49-F238E27FC236}">
                  <a16:creationId xmlns:a16="http://schemas.microsoft.com/office/drawing/2014/main" id="{D6008BBF-8EB7-48EA-A913-4C11EBB898BC}"/>
                </a:ext>
              </a:extLst>
            </p:cNvPr>
            <p:cNvSpPr>
              <a:spLocks/>
            </p:cNvSpPr>
            <p:nvPr/>
          </p:nvSpPr>
          <p:spPr bwMode="auto">
            <a:xfrm>
              <a:off x="1144" y="2520"/>
              <a:ext cx="1131" cy="702"/>
            </a:xfrm>
            <a:custGeom>
              <a:avLst/>
              <a:gdLst>
                <a:gd name="T0" fmla="*/ 1128 w 1131"/>
                <a:gd name="T1" fmla="*/ 330 h 702"/>
                <a:gd name="T2" fmla="*/ 1074 w 1131"/>
                <a:gd name="T3" fmla="*/ 348 h 702"/>
                <a:gd name="T4" fmla="*/ 1051 w 1131"/>
                <a:gd name="T5" fmla="*/ 427 h 702"/>
                <a:gd name="T6" fmla="*/ 1053 w 1131"/>
                <a:gd name="T7" fmla="*/ 427 h 702"/>
                <a:gd name="T8" fmla="*/ 986 w 1131"/>
                <a:gd name="T9" fmla="*/ 465 h 702"/>
                <a:gd name="T10" fmla="*/ 856 w 1131"/>
                <a:gd name="T11" fmla="*/ 574 h 702"/>
                <a:gd name="T12" fmla="*/ 834 w 1131"/>
                <a:gd name="T13" fmla="*/ 578 h 702"/>
                <a:gd name="T14" fmla="*/ 770 w 1131"/>
                <a:gd name="T15" fmla="*/ 597 h 702"/>
                <a:gd name="T16" fmla="*/ 657 w 1131"/>
                <a:gd name="T17" fmla="*/ 583 h 702"/>
                <a:gd name="T18" fmla="*/ 645 w 1131"/>
                <a:gd name="T19" fmla="*/ 559 h 702"/>
                <a:gd name="T20" fmla="*/ 586 w 1131"/>
                <a:gd name="T21" fmla="*/ 583 h 702"/>
                <a:gd name="T22" fmla="*/ 527 w 1131"/>
                <a:gd name="T23" fmla="*/ 681 h 702"/>
                <a:gd name="T24" fmla="*/ 467 w 1131"/>
                <a:gd name="T25" fmla="*/ 702 h 702"/>
                <a:gd name="T26" fmla="*/ 428 w 1131"/>
                <a:gd name="T27" fmla="*/ 688 h 702"/>
                <a:gd name="T28" fmla="*/ 471 w 1131"/>
                <a:gd name="T29" fmla="*/ 611 h 702"/>
                <a:gd name="T30" fmla="*/ 539 w 1131"/>
                <a:gd name="T31" fmla="*/ 578 h 702"/>
                <a:gd name="T32" fmla="*/ 423 w 1131"/>
                <a:gd name="T33" fmla="*/ 470 h 702"/>
                <a:gd name="T34" fmla="*/ 325 w 1131"/>
                <a:gd name="T35" fmla="*/ 443 h 702"/>
                <a:gd name="T36" fmla="*/ 267 w 1131"/>
                <a:gd name="T37" fmla="*/ 452 h 702"/>
                <a:gd name="T38" fmla="*/ 205 w 1131"/>
                <a:gd name="T39" fmla="*/ 483 h 702"/>
                <a:gd name="T40" fmla="*/ 179 w 1131"/>
                <a:gd name="T41" fmla="*/ 509 h 702"/>
                <a:gd name="T42" fmla="*/ 84 w 1131"/>
                <a:gd name="T43" fmla="*/ 497 h 702"/>
                <a:gd name="T44" fmla="*/ 61 w 1131"/>
                <a:gd name="T45" fmla="*/ 502 h 702"/>
                <a:gd name="T46" fmla="*/ 47 w 1131"/>
                <a:gd name="T47" fmla="*/ 493 h 702"/>
                <a:gd name="T48" fmla="*/ 11 w 1131"/>
                <a:gd name="T49" fmla="*/ 474 h 702"/>
                <a:gd name="T50" fmla="*/ 14 w 1131"/>
                <a:gd name="T51" fmla="*/ 437 h 702"/>
                <a:gd name="T52" fmla="*/ 21 w 1131"/>
                <a:gd name="T53" fmla="*/ 422 h 702"/>
                <a:gd name="T54" fmla="*/ 11 w 1131"/>
                <a:gd name="T55" fmla="*/ 378 h 702"/>
                <a:gd name="T56" fmla="*/ 73 w 1131"/>
                <a:gd name="T57" fmla="*/ 286 h 702"/>
                <a:gd name="T58" fmla="*/ 88 w 1131"/>
                <a:gd name="T59" fmla="*/ 254 h 702"/>
                <a:gd name="T60" fmla="*/ 61 w 1131"/>
                <a:gd name="T61" fmla="*/ 197 h 702"/>
                <a:gd name="T62" fmla="*/ 88 w 1131"/>
                <a:gd name="T63" fmla="*/ 165 h 702"/>
                <a:gd name="T64" fmla="*/ 158 w 1131"/>
                <a:gd name="T65" fmla="*/ 117 h 702"/>
                <a:gd name="T66" fmla="*/ 273 w 1131"/>
                <a:gd name="T67" fmla="*/ 125 h 702"/>
                <a:gd name="T68" fmla="*/ 379 w 1131"/>
                <a:gd name="T69" fmla="*/ 140 h 702"/>
                <a:gd name="T70" fmla="*/ 415 w 1131"/>
                <a:gd name="T71" fmla="*/ 140 h 702"/>
                <a:gd name="T72" fmla="*/ 490 w 1131"/>
                <a:gd name="T73" fmla="*/ 140 h 702"/>
                <a:gd name="T74" fmla="*/ 489 w 1131"/>
                <a:gd name="T75" fmla="*/ 109 h 702"/>
                <a:gd name="T76" fmla="*/ 548 w 1131"/>
                <a:gd name="T77" fmla="*/ 45 h 702"/>
                <a:gd name="T78" fmla="*/ 577 w 1131"/>
                <a:gd name="T79" fmla="*/ 20 h 702"/>
                <a:gd name="T80" fmla="*/ 663 w 1131"/>
                <a:gd name="T81" fmla="*/ 0 h 702"/>
                <a:gd name="T82" fmla="*/ 697 w 1131"/>
                <a:gd name="T83" fmla="*/ 57 h 702"/>
                <a:gd name="T84" fmla="*/ 773 w 1131"/>
                <a:gd name="T85" fmla="*/ 99 h 702"/>
                <a:gd name="T86" fmla="*/ 877 w 1131"/>
                <a:gd name="T87" fmla="*/ 160 h 702"/>
                <a:gd name="T88" fmla="*/ 970 w 1131"/>
                <a:gd name="T89" fmla="*/ 161 h 702"/>
                <a:gd name="T90" fmla="*/ 1102 w 1131"/>
                <a:gd name="T91" fmla="*/ 163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31" h="702">
                  <a:moveTo>
                    <a:pt x="1131" y="286"/>
                  </a:moveTo>
                  <a:lnTo>
                    <a:pt x="1128" y="330"/>
                  </a:lnTo>
                  <a:lnTo>
                    <a:pt x="1087" y="345"/>
                  </a:lnTo>
                  <a:lnTo>
                    <a:pt x="1074" y="348"/>
                  </a:lnTo>
                  <a:lnTo>
                    <a:pt x="1049" y="388"/>
                  </a:lnTo>
                  <a:lnTo>
                    <a:pt x="1051" y="427"/>
                  </a:lnTo>
                  <a:lnTo>
                    <a:pt x="1053" y="425"/>
                  </a:lnTo>
                  <a:lnTo>
                    <a:pt x="1053" y="427"/>
                  </a:lnTo>
                  <a:lnTo>
                    <a:pt x="1007" y="451"/>
                  </a:lnTo>
                  <a:lnTo>
                    <a:pt x="986" y="465"/>
                  </a:lnTo>
                  <a:lnTo>
                    <a:pt x="870" y="562"/>
                  </a:lnTo>
                  <a:lnTo>
                    <a:pt x="856" y="574"/>
                  </a:lnTo>
                  <a:lnTo>
                    <a:pt x="843" y="594"/>
                  </a:lnTo>
                  <a:lnTo>
                    <a:pt x="834" y="578"/>
                  </a:lnTo>
                  <a:lnTo>
                    <a:pt x="787" y="584"/>
                  </a:lnTo>
                  <a:lnTo>
                    <a:pt x="770" y="597"/>
                  </a:lnTo>
                  <a:lnTo>
                    <a:pt x="694" y="618"/>
                  </a:lnTo>
                  <a:lnTo>
                    <a:pt x="657" y="583"/>
                  </a:lnTo>
                  <a:lnTo>
                    <a:pt x="694" y="568"/>
                  </a:lnTo>
                  <a:lnTo>
                    <a:pt x="645" y="559"/>
                  </a:lnTo>
                  <a:lnTo>
                    <a:pt x="593" y="578"/>
                  </a:lnTo>
                  <a:lnTo>
                    <a:pt x="586" y="583"/>
                  </a:lnTo>
                  <a:lnTo>
                    <a:pt x="535" y="627"/>
                  </a:lnTo>
                  <a:lnTo>
                    <a:pt x="527" y="681"/>
                  </a:lnTo>
                  <a:lnTo>
                    <a:pt x="510" y="673"/>
                  </a:lnTo>
                  <a:lnTo>
                    <a:pt x="467" y="702"/>
                  </a:lnTo>
                  <a:lnTo>
                    <a:pt x="445" y="702"/>
                  </a:lnTo>
                  <a:lnTo>
                    <a:pt x="428" y="688"/>
                  </a:lnTo>
                  <a:lnTo>
                    <a:pt x="449" y="658"/>
                  </a:lnTo>
                  <a:lnTo>
                    <a:pt x="471" y="611"/>
                  </a:lnTo>
                  <a:lnTo>
                    <a:pt x="467" y="574"/>
                  </a:lnTo>
                  <a:lnTo>
                    <a:pt x="539" y="578"/>
                  </a:lnTo>
                  <a:lnTo>
                    <a:pt x="447" y="479"/>
                  </a:lnTo>
                  <a:lnTo>
                    <a:pt x="423" y="470"/>
                  </a:lnTo>
                  <a:lnTo>
                    <a:pt x="351" y="445"/>
                  </a:lnTo>
                  <a:lnTo>
                    <a:pt x="325" y="443"/>
                  </a:lnTo>
                  <a:lnTo>
                    <a:pt x="290" y="441"/>
                  </a:lnTo>
                  <a:lnTo>
                    <a:pt x="267" y="452"/>
                  </a:lnTo>
                  <a:lnTo>
                    <a:pt x="256" y="475"/>
                  </a:lnTo>
                  <a:lnTo>
                    <a:pt x="205" y="483"/>
                  </a:lnTo>
                  <a:lnTo>
                    <a:pt x="198" y="504"/>
                  </a:lnTo>
                  <a:lnTo>
                    <a:pt x="179" y="509"/>
                  </a:lnTo>
                  <a:lnTo>
                    <a:pt x="153" y="494"/>
                  </a:lnTo>
                  <a:lnTo>
                    <a:pt x="84" y="497"/>
                  </a:lnTo>
                  <a:lnTo>
                    <a:pt x="60" y="487"/>
                  </a:lnTo>
                  <a:lnTo>
                    <a:pt x="61" y="502"/>
                  </a:lnTo>
                  <a:lnTo>
                    <a:pt x="53" y="500"/>
                  </a:lnTo>
                  <a:lnTo>
                    <a:pt x="47" y="493"/>
                  </a:lnTo>
                  <a:lnTo>
                    <a:pt x="31" y="493"/>
                  </a:lnTo>
                  <a:lnTo>
                    <a:pt x="11" y="474"/>
                  </a:lnTo>
                  <a:lnTo>
                    <a:pt x="0" y="463"/>
                  </a:lnTo>
                  <a:lnTo>
                    <a:pt x="14" y="437"/>
                  </a:lnTo>
                  <a:lnTo>
                    <a:pt x="13" y="437"/>
                  </a:lnTo>
                  <a:lnTo>
                    <a:pt x="21" y="422"/>
                  </a:lnTo>
                  <a:lnTo>
                    <a:pt x="16" y="413"/>
                  </a:lnTo>
                  <a:lnTo>
                    <a:pt x="11" y="378"/>
                  </a:lnTo>
                  <a:lnTo>
                    <a:pt x="62" y="303"/>
                  </a:lnTo>
                  <a:lnTo>
                    <a:pt x="73" y="286"/>
                  </a:lnTo>
                  <a:lnTo>
                    <a:pt x="91" y="277"/>
                  </a:lnTo>
                  <a:lnTo>
                    <a:pt x="88" y="254"/>
                  </a:lnTo>
                  <a:lnTo>
                    <a:pt x="78" y="224"/>
                  </a:lnTo>
                  <a:lnTo>
                    <a:pt x="61" y="197"/>
                  </a:lnTo>
                  <a:lnTo>
                    <a:pt x="55" y="168"/>
                  </a:lnTo>
                  <a:lnTo>
                    <a:pt x="88" y="165"/>
                  </a:lnTo>
                  <a:lnTo>
                    <a:pt x="103" y="139"/>
                  </a:lnTo>
                  <a:lnTo>
                    <a:pt x="158" y="117"/>
                  </a:lnTo>
                  <a:lnTo>
                    <a:pt x="170" y="119"/>
                  </a:lnTo>
                  <a:lnTo>
                    <a:pt x="273" y="125"/>
                  </a:lnTo>
                  <a:lnTo>
                    <a:pt x="312" y="140"/>
                  </a:lnTo>
                  <a:lnTo>
                    <a:pt x="379" y="140"/>
                  </a:lnTo>
                  <a:lnTo>
                    <a:pt x="393" y="119"/>
                  </a:lnTo>
                  <a:lnTo>
                    <a:pt x="415" y="140"/>
                  </a:lnTo>
                  <a:lnTo>
                    <a:pt x="461" y="119"/>
                  </a:lnTo>
                  <a:lnTo>
                    <a:pt x="490" y="140"/>
                  </a:lnTo>
                  <a:lnTo>
                    <a:pt x="494" y="131"/>
                  </a:lnTo>
                  <a:lnTo>
                    <a:pt x="489" y="109"/>
                  </a:lnTo>
                  <a:lnTo>
                    <a:pt x="497" y="59"/>
                  </a:lnTo>
                  <a:lnTo>
                    <a:pt x="548" y="45"/>
                  </a:lnTo>
                  <a:lnTo>
                    <a:pt x="571" y="46"/>
                  </a:lnTo>
                  <a:lnTo>
                    <a:pt x="577" y="20"/>
                  </a:lnTo>
                  <a:lnTo>
                    <a:pt x="637" y="6"/>
                  </a:lnTo>
                  <a:lnTo>
                    <a:pt x="663" y="0"/>
                  </a:lnTo>
                  <a:lnTo>
                    <a:pt x="713" y="47"/>
                  </a:lnTo>
                  <a:lnTo>
                    <a:pt x="697" y="57"/>
                  </a:lnTo>
                  <a:lnTo>
                    <a:pt x="714" y="94"/>
                  </a:lnTo>
                  <a:lnTo>
                    <a:pt x="773" y="99"/>
                  </a:lnTo>
                  <a:lnTo>
                    <a:pt x="811" y="161"/>
                  </a:lnTo>
                  <a:lnTo>
                    <a:pt x="877" y="160"/>
                  </a:lnTo>
                  <a:lnTo>
                    <a:pt x="916" y="128"/>
                  </a:lnTo>
                  <a:lnTo>
                    <a:pt x="970" y="161"/>
                  </a:lnTo>
                  <a:lnTo>
                    <a:pt x="985" y="150"/>
                  </a:lnTo>
                  <a:lnTo>
                    <a:pt x="1102" y="163"/>
                  </a:lnTo>
                  <a:lnTo>
                    <a:pt x="1131" y="286"/>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2" name="Freeform 58">
              <a:extLst>
                <a:ext uri="{FF2B5EF4-FFF2-40B4-BE49-F238E27FC236}">
                  <a16:creationId xmlns:a16="http://schemas.microsoft.com/office/drawing/2014/main" id="{EC32DD88-DF16-4046-8B82-97EF419E56B7}"/>
                </a:ext>
              </a:extLst>
            </p:cNvPr>
            <p:cNvSpPr>
              <a:spLocks/>
            </p:cNvSpPr>
            <p:nvPr/>
          </p:nvSpPr>
          <p:spPr bwMode="auto">
            <a:xfrm>
              <a:off x="1051" y="2216"/>
              <a:ext cx="312" cy="244"/>
            </a:xfrm>
            <a:custGeom>
              <a:avLst/>
              <a:gdLst>
                <a:gd name="T0" fmla="*/ 312 w 312"/>
                <a:gd name="T1" fmla="*/ 105 h 244"/>
                <a:gd name="T2" fmla="*/ 308 w 312"/>
                <a:gd name="T3" fmla="*/ 113 h 244"/>
                <a:gd name="T4" fmla="*/ 304 w 312"/>
                <a:gd name="T5" fmla="*/ 122 h 244"/>
                <a:gd name="T6" fmla="*/ 286 w 312"/>
                <a:gd name="T7" fmla="*/ 123 h 244"/>
                <a:gd name="T8" fmla="*/ 266 w 312"/>
                <a:gd name="T9" fmla="*/ 139 h 244"/>
                <a:gd name="T10" fmla="*/ 247 w 312"/>
                <a:gd name="T11" fmla="*/ 196 h 244"/>
                <a:gd name="T12" fmla="*/ 256 w 312"/>
                <a:gd name="T13" fmla="*/ 204 h 244"/>
                <a:gd name="T14" fmla="*/ 256 w 312"/>
                <a:gd name="T15" fmla="*/ 218 h 244"/>
                <a:gd name="T16" fmla="*/ 245 w 312"/>
                <a:gd name="T17" fmla="*/ 223 h 244"/>
                <a:gd name="T18" fmla="*/ 244 w 312"/>
                <a:gd name="T19" fmla="*/ 208 h 244"/>
                <a:gd name="T20" fmla="*/ 232 w 312"/>
                <a:gd name="T21" fmla="*/ 207 h 244"/>
                <a:gd name="T22" fmla="*/ 207 w 312"/>
                <a:gd name="T23" fmla="*/ 225 h 244"/>
                <a:gd name="T24" fmla="*/ 181 w 312"/>
                <a:gd name="T25" fmla="*/ 244 h 244"/>
                <a:gd name="T26" fmla="*/ 131 w 312"/>
                <a:gd name="T27" fmla="*/ 240 h 244"/>
                <a:gd name="T28" fmla="*/ 124 w 312"/>
                <a:gd name="T29" fmla="*/ 220 h 244"/>
                <a:gd name="T30" fmla="*/ 93 w 312"/>
                <a:gd name="T31" fmla="*/ 202 h 244"/>
                <a:gd name="T32" fmla="*/ 97 w 312"/>
                <a:gd name="T33" fmla="*/ 200 h 244"/>
                <a:gd name="T34" fmla="*/ 93 w 312"/>
                <a:gd name="T35" fmla="*/ 197 h 244"/>
                <a:gd name="T36" fmla="*/ 90 w 312"/>
                <a:gd name="T37" fmla="*/ 167 h 244"/>
                <a:gd name="T38" fmla="*/ 100 w 312"/>
                <a:gd name="T39" fmla="*/ 155 h 244"/>
                <a:gd name="T40" fmla="*/ 84 w 312"/>
                <a:gd name="T41" fmla="*/ 133 h 244"/>
                <a:gd name="T42" fmla="*/ 57 w 312"/>
                <a:gd name="T43" fmla="*/ 133 h 244"/>
                <a:gd name="T44" fmla="*/ 33 w 312"/>
                <a:gd name="T45" fmla="*/ 122 h 244"/>
                <a:gd name="T46" fmla="*/ 11 w 312"/>
                <a:gd name="T47" fmla="*/ 105 h 244"/>
                <a:gd name="T48" fmla="*/ 0 w 312"/>
                <a:gd name="T49" fmla="*/ 33 h 244"/>
                <a:gd name="T50" fmla="*/ 7 w 312"/>
                <a:gd name="T51" fmla="*/ 33 h 244"/>
                <a:gd name="T52" fmla="*/ 27 w 312"/>
                <a:gd name="T53" fmla="*/ 12 h 244"/>
                <a:gd name="T54" fmla="*/ 51 w 312"/>
                <a:gd name="T55" fmla="*/ 2 h 244"/>
                <a:gd name="T56" fmla="*/ 57 w 312"/>
                <a:gd name="T57" fmla="*/ 0 h 244"/>
                <a:gd name="T58" fmla="*/ 86 w 312"/>
                <a:gd name="T59" fmla="*/ 7 h 244"/>
                <a:gd name="T60" fmla="*/ 97 w 312"/>
                <a:gd name="T61" fmla="*/ 4 h 244"/>
                <a:gd name="T62" fmla="*/ 103 w 312"/>
                <a:gd name="T63" fmla="*/ 3 h 244"/>
                <a:gd name="T64" fmla="*/ 109 w 312"/>
                <a:gd name="T65" fmla="*/ 9 h 244"/>
                <a:gd name="T66" fmla="*/ 120 w 312"/>
                <a:gd name="T67" fmla="*/ 6 h 244"/>
                <a:gd name="T68" fmla="*/ 130 w 312"/>
                <a:gd name="T69" fmla="*/ 6 h 244"/>
                <a:gd name="T70" fmla="*/ 152 w 312"/>
                <a:gd name="T71" fmla="*/ 8 h 244"/>
                <a:gd name="T72" fmla="*/ 155 w 312"/>
                <a:gd name="T73" fmla="*/ 8 h 244"/>
                <a:gd name="T74" fmla="*/ 165 w 312"/>
                <a:gd name="T75" fmla="*/ 14 h 244"/>
                <a:gd name="T76" fmla="*/ 169 w 312"/>
                <a:gd name="T77" fmla="*/ 14 h 244"/>
                <a:gd name="T78" fmla="*/ 186 w 312"/>
                <a:gd name="T79" fmla="*/ 17 h 244"/>
                <a:gd name="T80" fmla="*/ 199 w 312"/>
                <a:gd name="T81" fmla="*/ 6 h 244"/>
                <a:gd name="T82" fmla="*/ 206 w 312"/>
                <a:gd name="T83" fmla="*/ 2 h 244"/>
                <a:gd name="T84" fmla="*/ 218 w 312"/>
                <a:gd name="T85" fmla="*/ 24 h 244"/>
                <a:gd name="T86" fmla="*/ 236 w 312"/>
                <a:gd name="T87" fmla="*/ 26 h 244"/>
                <a:gd name="T88" fmla="*/ 250 w 312"/>
                <a:gd name="T89" fmla="*/ 29 h 244"/>
                <a:gd name="T90" fmla="*/ 258 w 312"/>
                <a:gd name="T91" fmla="*/ 37 h 244"/>
                <a:gd name="T92" fmla="*/ 270 w 312"/>
                <a:gd name="T93" fmla="*/ 49 h 244"/>
                <a:gd name="T94" fmla="*/ 285 w 312"/>
                <a:gd name="T95" fmla="*/ 67 h 244"/>
                <a:gd name="T96" fmla="*/ 301 w 312"/>
                <a:gd name="T97" fmla="*/ 75 h 244"/>
                <a:gd name="T98" fmla="*/ 293 w 312"/>
                <a:gd name="T99" fmla="*/ 104 h 244"/>
                <a:gd name="T100" fmla="*/ 312 w 312"/>
                <a:gd name="T101" fmla="*/ 10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2" h="244">
                  <a:moveTo>
                    <a:pt x="312" y="105"/>
                  </a:moveTo>
                  <a:lnTo>
                    <a:pt x="308" y="113"/>
                  </a:lnTo>
                  <a:lnTo>
                    <a:pt x="304" y="122"/>
                  </a:lnTo>
                  <a:lnTo>
                    <a:pt x="286" y="123"/>
                  </a:lnTo>
                  <a:lnTo>
                    <a:pt x="266" y="139"/>
                  </a:lnTo>
                  <a:lnTo>
                    <a:pt x="247" y="196"/>
                  </a:lnTo>
                  <a:lnTo>
                    <a:pt x="256" y="204"/>
                  </a:lnTo>
                  <a:lnTo>
                    <a:pt x="256" y="218"/>
                  </a:lnTo>
                  <a:lnTo>
                    <a:pt x="245" y="223"/>
                  </a:lnTo>
                  <a:lnTo>
                    <a:pt x="244" y="208"/>
                  </a:lnTo>
                  <a:lnTo>
                    <a:pt x="232" y="207"/>
                  </a:lnTo>
                  <a:lnTo>
                    <a:pt x="207" y="225"/>
                  </a:lnTo>
                  <a:lnTo>
                    <a:pt x="181" y="244"/>
                  </a:lnTo>
                  <a:lnTo>
                    <a:pt x="131" y="240"/>
                  </a:lnTo>
                  <a:lnTo>
                    <a:pt x="124" y="220"/>
                  </a:lnTo>
                  <a:lnTo>
                    <a:pt x="93" y="202"/>
                  </a:lnTo>
                  <a:lnTo>
                    <a:pt x="97" y="200"/>
                  </a:lnTo>
                  <a:lnTo>
                    <a:pt x="93" y="197"/>
                  </a:lnTo>
                  <a:lnTo>
                    <a:pt x="90" y="167"/>
                  </a:lnTo>
                  <a:lnTo>
                    <a:pt x="100" y="155"/>
                  </a:lnTo>
                  <a:lnTo>
                    <a:pt x="84" y="133"/>
                  </a:lnTo>
                  <a:lnTo>
                    <a:pt x="57" y="133"/>
                  </a:lnTo>
                  <a:lnTo>
                    <a:pt x="33" y="122"/>
                  </a:lnTo>
                  <a:lnTo>
                    <a:pt x="11" y="105"/>
                  </a:lnTo>
                  <a:lnTo>
                    <a:pt x="0" y="33"/>
                  </a:lnTo>
                  <a:lnTo>
                    <a:pt x="7" y="33"/>
                  </a:lnTo>
                  <a:lnTo>
                    <a:pt x="27" y="12"/>
                  </a:lnTo>
                  <a:lnTo>
                    <a:pt x="51" y="2"/>
                  </a:lnTo>
                  <a:lnTo>
                    <a:pt x="57" y="0"/>
                  </a:lnTo>
                  <a:lnTo>
                    <a:pt x="86" y="7"/>
                  </a:lnTo>
                  <a:lnTo>
                    <a:pt x="97" y="4"/>
                  </a:lnTo>
                  <a:lnTo>
                    <a:pt x="103" y="3"/>
                  </a:lnTo>
                  <a:lnTo>
                    <a:pt x="109" y="9"/>
                  </a:lnTo>
                  <a:lnTo>
                    <a:pt x="120" y="6"/>
                  </a:lnTo>
                  <a:lnTo>
                    <a:pt x="130" y="6"/>
                  </a:lnTo>
                  <a:lnTo>
                    <a:pt x="152" y="8"/>
                  </a:lnTo>
                  <a:lnTo>
                    <a:pt x="155" y="8"/>
                  </a:lnTo>
                  <a:lnTo>
                    <a:pt x="165" y="14"/>
                  </a:lnTo>
                  <a:lnTo>
                    <a:pt x="169" y="14"/>
                  </a:lnTo>
                  <a:lnTo>
                    <a:pt x="186" y="17"/>
                  </a:lnTo>
                  <a:lnTo>
                    <a:pt x="199" y="6"/>
                  </a:lnTo>
                  <a:lnTo>
                    <a:pt x="206" y="2"/>
                  </a:lnTo>
                  <a:lnTo>
                    <a:pt x="218" y="24"/>
                  </a:lnTo>
                  <a:lnTo>
                    <a:pt x="236" y="26"/>
                  </a:lnTo>
                  <a:lnTo>
                    <a:pt x="250" y="29"/>
                  </a:lnTo>
                  <a:lnTo>
                    <a:pt x="258" y="37"/>
                  </a:lnTo>
                  <a:lnTo>
                    <a:pt x="270" y="49"/>
                  </a:lnTo>
                  <a:lnTo>
                    <a:pt x="285" y="67"/>
                  </a:lnTo>
                  <a:lnTo>
                    <a:pt x="301" y="75"/>
                  </a:lnTo>
                  <a:lnTo>
                    <a:pt x="293" y="104"/>
                  </a:lnTo>
                  <a:lnTo>
                    <a:pt x="312" y="105"/>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4" name="Freeform 59">
              <a:extLst>
                <a:ext uri="{FF2B5EF4-FFF2-40B4-BE49-F238E27FC236}">
                  <a16:creationId xmlns:a16="http://schemas.microsoft.com/office/drawing/2014/main" id="{A836C4B4-24EF-47AB-A0C6-3AF6B70462E2}"/>
                </a:ext>
              </a:extLst>
            </p:cNvPr>
            <p:cNvSpPr>
              <a:spLocks/>
            </p:cNvSpPr>
            <p:nvPr/>
          </p:nvSpPr>
          <p:spPr bwMode="auto">
            <a:xfrm>
              <a:off x="1047" y="2049"/>
              <a:ext cx="394" cy="242"/>
            </a:xfrm>
            <a:custGeom>
              <a:avLst/>
              <a:gdLst>
                <a:gd name="T0" fmla="*/ 388 w 394"/>
                <a:gd name="T1" fmla="*/ 190 h 242"/>
                <a:gd name="T2" fmla="*/ 359 w 394"/>
                <a:gd name="T3" fmla="*/ 233 h 242"/>
                <a:gd name="T4" fmla="*/ 316 w 394"/>
                <a:gd name="T5" fmla="*/ 242 h 242"/>
                <a:gd name="T6" fmla="*/ 289 w 394"/>
                <a:gd name="T7" fmla="*/ 234 h 242"/>
                <a:gd name="T8" fmla="*/ 262 w 394"/>
                <a:gd name="T9" fmla="*/ 204 h 242"/>
                <a:gd name="T10" fmla="*/ 240 w 394"/>
                <a:gd name="T11" fmla="*/ 193 h 242"/>
                <a:gd name="T12" fmla="*/ 210 w 394"/>
                <a:gd name="T13" fmla="*/ 169 h 242"/>
                <a:gd name="T14" fmla="*/ 190 w 394"/>
                <a:gd name="T15" fmla="*/ 184 h 242"/>
                <a:gd name="T16" fmla="*/ 169 w 394"/>
                <a:gd name="T17" fmla="*/ 181 h 242"/>
                <a:gd name="T18" fmla="*/ 156 w 394"/>
                <a:gd name="T19" fmla="*/ 175 h 242"/>
                <a:gd name="T20" fmla="*/ 124 w 394"/>
                <a:gd name="T21" fmla="*/ 173 h 242"/>
                <a:gd name="T22" fmla="*/ 107 w 394"/>
                <a:gd name="T23" fmla="*/ 170 h 242"/>
                <a:gd name="T24" fmla="*/ 90 w 394"/>
                <a:gd name="T25" fmla="*/ 174 h 242"/>
                <a:gd name="T26" fmla="*/ 55 w 394"/>
                <a:gd name="T27" fmla="*/ 169 h 242"/>
                <a:gd name="T28" fmla="*/ 11 w 394"/>
                <a:gd name="T29" fmla="*/ 200 h 242"/>
                <a:gd name="T30" fmla="*/ 0 w 394"/>
                <a:gd name="T31" fmla="*/ 187 h 242"/>
                <a:gd name="T32" fmla="*/ 26 w 394"/>
                <a:gd name="T33" fmla="*/ 111 h 242"/>
                <a:gd name="T34" fmla="*/ 27 w 394"/>
                <a:gd name="T35" fmla="*/ 84 h 242"/>
                <a:gd name="T36" fmla="*/ 68 w 394"/>
                <a:gd name="T37" fmla="*/ 42 h 242"/>
                <a:gd name="T38" fmla="*/ 88 w 394"/>
                <a:gd name="T39" fmla="*/ 45 h 242"/>
                <a:gd name="T40" fmla="*/ 119 w 394"/>
                <a:gd name="T41" fmla="*/ 83 h 242"/>
                <a:gd name="T42" fmla="*/ 140 w 394"/>
                <a:gd name="T43" fmla="*/ 114 h 242"/>
                <a:gd name="T44" fmla="*/ 158 w 394"/>
                <a:gd name="T45" fmla="*/ 110 h 242"/>
                <a:gd name="T46" fmla="*/ 186 w 394"/>
                <a:gd name="T47" fmla="*/ 91 h 242"/>
                <a:gd name="T48" fmla="*/ 185 w 394"/>
                <a:gd name="T49" fmla="*/ 21 h 242"/>
                <a:gd name="T50" fmla="*/ 196 w 394"/>
                <a:gd name="T51" fmla="*/ 14 h 242"/>
                <a:gd name="T52" fmla="*/ 221 w 394"/>
                <a:gd name="T53" fmla="*/ 8 h 242"/>
                <a:gd name="T54" fmla="*/ 233 w 394"/>
                <a:gd name="T55" fmla="*/ 0 h 242"/>
                <a:gd name="T56" fmla="*/ 260 w 394"/>
                <a:gd name="T57" fmla="*/ 19 h 242"/>
                <a:gd name="T58" fmla="*/ 277 w 394"/>
                <a:gd name="T59" fmla="*/ 26 h 242"/>
                <a:gd name="T60" fmla="*/ 287 w 394"/>
                <a:gd name="T61" fmla="*/ 51 h 242"/>
                <a:gd name="T62" fmla="*/ 296 w 394"/>
                <a:gd name="T63" fmla="*/ 55 h 242"/>
                <a:gd name="T64" fmla="*/ 324 w 394"/>
                <a:gd name="T65" fmla="*/ 49 h 242"/>
                <a:gd name="T66" fmla="*/ 367 w 394"/>
                <a:gd name="T67" fmla="*/ 73 h 242"/>
                <a:gd name="T68" fmla="*/ 359 w 394"/>
                <a:gd name="T69" fmla="*/ 122 h 242"/>
                <a:gd name="T70" fmla="*/ 388 w 394"/>
                <a:gd name="T71" fmla="*/ 165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242">
                  <a:moveTo>
                    <a:pt x="394" y="181"/>
                  </a:moveTo>
                  <a:lnTo>
                    <a:pt x="388" y="190"/>
                  </a:lnTo>
                  <a:lnTo>
                    <a:pt x="362" y="216"/>
                  </a:lnTo>
                  <a:lnTo>
                    <a:pt x="359" y="233"/>
                  </a:lnTo>
                  <a:lnTo>
                    <a:pt x="328" y="225"/>
                  </a:lnTo>
                  <a:lnTo>
                    <a:pt x="316" y="242"/>
                  </a:lnTo>
                  <a:lnTo>
                    <a:pt x="305" y="242"/>
                  </a:lnTo>
                  <a:lnTo>
                    <a:pt x="289" y="234"/>
                  </a:lnTo>
                  <a:lnTo>
                    <a:pt x="274" y="216"/>
                  </a:lnTo>
                  <a:lnTo>
                    <a:pt x="262" y="204"/>
                  </a:lnTo>
                  <a:lnTo>
                    <a:pt x="254" y="196"/>
                  </a:lnTo>
                  <a:lnTo>
                    <a:pt x="240" y="193"/>
                  </a:lnTo>
                  <a:lnTo>
                    <a:pt x="222" y="191"/>
                  </a:lnTo>
                  <a:lnTo>
                    <a:pt x="210" y="169"/>
                  </a:lnTo>
                  <a:lnTo>
                    <a:pt x="203" y="173"/>
                  </a:lnTo>
                  <a:lnTo>
                    <a:pt x="190" y="184"/>
                  </a:lnTo>
                  <a:lnTo>
                    <a:pt x="173" y="181"/>
                  </a:lnTo>
                  <a:lnTo>
                    <a:pt x="169" y="181"/>
                  </a:lnTo>
                  <a:lnTo>
                    <a:pt x="159" y="175"/>
                  </a:lnTo>
                  <a:lnTo>
                    <a:pt x="156" y="175"/>
                  </a:lnTo>
                  <a:lnTo>
                    <a:pt x="134" y="173"/>
                  </a:lnTo>
                  <a:lnTo>
                    <a:pt x="124" y="173"/>
                  </a:lnTo>
                  <a:lnTo>
                    <a:pt x="113" y="176"/>
                  </a:lnTo>
                  <a:lnTo>
                    <a:pt x="107" y="170"/>
                  </a:lnTo>
                  <a:lnTo>
                    <a:pt x="101" y="171"/>
                  </a:lnTo>
                  <a:lnTo>
                    <a:pt x="90" y="174"/>
                  </a:lnTo>
                  <a:lnTo>
                    <a:pt x="61" y="167"/>
                  </a:lnTo>
                  <a:lnTo>
                    <a:pt x="55" y="169"/>
                  </a:lnTo>
                  <a:lnTo>
                    <a:pt x="31" y="179"/>
                  </a:lnTo>
                  <a:lnTo>
                    <a:pt x="11" y="200"/>
                  </a:lnTo>
                  <a:lnTo>
                    <a:pt x="4" y="200"/>
                  </a:lnTo>
                  <a:lnTo>
                    <a:pt x="0" y="187"/>
                  </a:lnTo>
                  <a:lnTo>
                    <a:pt x="7" y="123"/>
                  </a:lnTo>
                  <a:lnTo>
                    <a:pt x="26" y="111"/>
                  </a:lnTo>
                  <a:lnTo>
                    <a:pt x="26" y="105"/>
                  </a:lnTo>
                  <a:lnTo>
                    <a:pt x="27" y="84"/>
                  </a:lnTo>
                  <a:lnTo>
                    <a:pt x="47" y="51"/>
                  </a:lnTo>
                  <a:lnTo>
                    <a:pt x="68" y="42"/>
                  </a:lnTo>
                  <a:lnTo>
                    <a:pt x="88" y="34"/>
                  </a:lnTo>
                  <a:lnTo>
                    <a:pt x="88" y="45"/>
                  </a:lnTo>
                  <a:lnTo>
                    <a:pt x="118" y="76"/>
                  </a:lnTo>
                  <a:lnTo>
                    <a:pt x="119" y="83"/>
                  </a:lnTo>
                  <a:lnTo>
                    <a:pt x="120" y="99"/>
                  </a:lnTo>
                  <a:lnTo>
                    <a:pt x="140" y="114"/>
                  </a:lnTo>
                  <a:lnTo>
                    <a:pt x="146" y="117"/>
                  </a:lnTo>
                  <a:lnTo>
                    <a:pt x="158" y="110"/>
                  </a:lnTo>
                  <a:lnTo>
                    <a:pt x="159" y="108"/>
                  </a:lnTo>
                  <a:lnTo>
                    <a:pt x="186" y="91"/>
                  </a:lnTo>
                  <a:lnTo>
                    <a:pt x="186" y="84"/>
                  </a:lnTo>
                  <a:lnTo>
                    <a:pt x="185" y="21"/>
                  </a:lnTo>
                  <a:lnTo>
                    <a:pt x="188" y="21"/>
                  </a:lnTo>
                  <a:lnTo>
                    <a:pt x="196" y="14"/>
                  </a:lnTo>
                  <a:lnTo>
                    <a:pt x="208" y="10"/>
                  </a:lnTo>
                  <a:lnTo>
                    <a:pt x="221" y="8"/>
                  </a:lnTo>
                  <a:lnTo>
                    <a:pt x="226" y="0"/>
                  </a:lnTo>
                  <a:lnTo>
                    <a:pt x="233" y="0"/>
                  </a:lnTo>
                  <a:lnTo>
                    <a:pt x="250" y="13"/>
                  </a:lnTo>
                  <a:lnTo>
                    <a:pt x="260" y="19"/>
                  </a:lnTo>
                  <a:lnTo>
                    <a:pt x="266" y="23"/>
                  </a:lnTo>
                  <a:lnTo>
                    <a:pt x="277" y="26"/>
                  </a:lnTo>
                  <a:lnTo>
                    <a:pt x="278" y="38"/>
                  </a:lnTo>
                  <a:lnTo>
                    <a:pt x="287" y="51"/>
                  </a:lnTo>
                  <a:lnTo>
                    <a:pt x="293" y="54"/>
                  </a:lnTo>
                  <a:lnTo>
                    <a:pt x="296" y="55"/>
                  </a:lnTo>
                  <a:lnTo>
                    <a:pt x="304" y="57"/>
                  </a:lnTo>
                  <a:lnTo>
                    <a:pt x="324" y="49"/>
                  </a:lnTo>
                  <a:lnTo>
                    <a:pt x="350" y="56"/>
                  </a:lnTo>
                  <a:lnTo>
                    <a:pt x="367" y="73"/>
                  </a:lnTo>
                  <a:lnTo>
                    <a:pt x="370" y="77"/>
                  </a:lnTo>
                  <a:lnTo>
                    <a:pt x="359" y="122"/>
                  </a:lnTo>
                  <a:lnTo>
                    <a:pt x="373" y="123"/>
                  </a:lnTo>
                  <a:lnTo>
                    <a:pt x="388" y="165"/>
                  </a:lnTo>
                  <a:lnTo>
                    <a:pt x="394" y="181"/>
                  </a:lnTo>
                  <a:close/>
                </a:path>
              </a:pathLst>
            </a:custGeom>
            <a:solidFill>
              <a:srgbClr val="D0CE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5" name="Freeform 60">
              <a:extLst>
                <a:ext uri="{FF2B5EF4-FFF2-40B4-BE49-F238E27FC236}">
                  <a16:creationId xmlns:a16="http://schemas.microsoft.com/office/drawing/2014/main" id="{BA5E1A9D-57F5-4D1F-AAB2-C98008EC7F32}"/>
                </a:ext>
              </a:extLst>
            </p:cNvPr>
            <p:cNvSpPr>
              <a:spLocks/>
            </p:cNvSpPr>
            <p:nvPr/>
          </p:nvSpPr>
          <p:spPr bwMode="auto">
            <a:xfrm>
              <a:off x="1184" y="1891"/>
              <a:ext cx="256" cy="215"/>
            </a:xfrm>
            <a:custGeom>
              <a:avLst/>
              <a:gdLst>
                <a:gd name="T0" fmla="*/ 191 w 256"/>
                <a:gd name="T1" fmla="*/ 76 h 215"/>
                <a:gd name="T2" fmla="*/ 188 w 256"/>
                <a:gd name="T3" fmla="*/ 83 h 215"/>
                <a:gd name="T4" fmla="*/ 200 w 256"/>
                <a:gd name="T5" fmla="*/ 98 h 215"/>
                <a:gd name="T6" fmla="*/ 203 w 256"/>
                <a:gd name="T7" fmla="*/ 125 h 215"/>
                <a:gd name="T8" fmla="*/ 210 w 256"/>
                <a:gd name="T9" fmla="*/ 127 h 215"/>
                <a:gd name="T10" fmla="*/ 220 w 256"/>
                <a:gd name="T11" fmla="*/ 148 h 215"/>
                <a:gd name="T12" fmla="*/ 236 w 256"/>
                <a:gd name="T13" fmla="*/ 183 h 215"/>
                <a:gd name="T14" fmla="*/ 222 w 256"/>
                <a:gd name="T15" fmla="*/ 188 h 215"/>
                <a:gd name="T16" fmla="*/ 219 w 256"/>
                <a:gd name="T17" fmla="*/ 197 h 215"/>
                <a:gd name="T18" fmla="*/ 213 w 256"/>
                <a:gd name="T19" fmla="*/ 214 h 215"/>
                <a:gd name="T20" fmla="*/ 187 w 256"/>
                <a:gd name="T21" fmla="*/ 207 h 215"/>
                <a:gd name="T22" fmla="*/ 167 w 256"/>
                <a:gd name="T23" fmla="*/ 215 h 215"/>
                <a:gd name="T24" fmla="*/ 159 w 256"/>
                <a:gd name="T25" fmla="*/ 213 h 215"/>
                <a:gd name="T26" fmla="*/ 156 w 256"/>
                <a:gd name="T27" fmla="*/ 212 h 215"/>
                <a:gd name="T28" fmla="*/ 150 w 256"/>
                <a:gd name="T29" fmla="*/ 209 h 215"/>
                <a:gd name="T30" fmla="*/ 141 w 256"/>
                <a:gd name="T31" fmla="*/ 196 h 215"/>
                <a:gd name="T32" fmla="*/ 140 w 256"/>
                <a:gd name="T33" fmla="*/ 184 h 215"/>
                <a:gd name="T34" fmla="*/ 129 w 256"/>
                <a:gd name="T35" fmla="*/ 181 h 215"/>
                <a:gd name="T36" fmla="*/ 123 w 256"/>
                <a:gd name="T37" fmla="*/ 177 h 215"/>
                <a:gd name="T38" fmla="*/ 113 w 256"/>
                <a:gd name="T39" fmla="*/ 171 h 215"/>
                <a:gd name="T40" fmla="*/ 96 w 256"/>
                <a:gd name="T41" fmla="*/ 158 h 215"/>
                <a:gd name="T42" fmla="*/ 89 w 256"/>
                <a:gd name="T43" fmla="*/ 158 h 215"/>
                <a:gd name="T44" fmla="*/ 84 w 256"/>
                <a:gd name="T45" fmla="*/ 166 h 215"/>
                <a:gd name="T46" fmla="*/ 71 w 256"/>
                <a:gd name="T47" fmla="*/ 168 h 215"/>
                <a:gd name="T48" fmla="*/ 59 w 256"/>
                <a:gd name="T49" fmla="*/ 172 h 215"/>
                <a:gd name="T50" fmla="*/ 51 w 256"/>
                <a:gd name="T51" fmla="*/ 179 h 215"/>
                <a:gd name="T52" fmla="*/ 48 w 256"/>
                <a:gd name="T53" fmla="*/ 179 h 215"/>
                <a:gd name="T54" fmla="*/ 51 w 256"/>
                <a:gd name="T55" fmla="*/ 146 h 215"/>
                <a:gd name="T56" fmla="*/ 61 w 256"/>
                <a:gd name="T57" fmla="*/ 137 h 215"/>
                <a:gd name="T58" fmla="*/ 56 w 256"/>
                <a:gd name="T59" fmla="*/ 126 h 215"/>
                <a:gd name="T60" fmla="*/ 45 w 256"/>
                <a:gd name="T61" fmla="*/ 126 h 215"/>
                <a:gd name="T62" fmla="*/ 45 w 256"/>
                <a:gd name="T63" fmla="*/ 139 h 215"/>
                <a:gd name="T64" fmla="*/ 36 w 256"/>
                <a:gd name="T65" fmla="*/ 143 h 215"/>
                <a:gd name="T66" fmla="*/ 0 w 256"/>
                <a:gd name="T67" fmla="*/ 111 h 215"/>
                <a:gd name="T68" fmla="*/ 0 w 256"/>
                <a:gd name="T69" fmla="*/ 42 h 215"/>
                <a:gd name="T70" fmla="*/ 14 w 256"/>
                <a:gd name="T71" fmla="*/ 40 h 215"/>
                <a:gd name="T72" fmla="*/ 32 w 256"/>
                <a:gd name="T73" fmla="*/ 34 h 215"/>
                <a:gd name="T74" fmla="*/ 32 w 256"/>
                <a:gd name="T75" fmla="*/ 23 h 215"/>
                <a:gd name="T76" fmla="*/ 131 w 256"/>
                <a:gd name="T77" fmla="*/ 0 h 215"/>
                <a:gd name="T78" fmla="*/ 136 w 256"/>
                <a:gd name="T79" fmla="*/ 0 h 215"/>
                <a:gd name="T80" fmla="*/ 182 w 256"/>
                <a:gd name="T81" fmla="*/ 15 h 215"/>
                <a:gd name="T82" fmla="*/ 238 w 256"/>
                <a:gd name="T83" fmla="*/ 25 h 215"/>
                <a:gd name="T84" fmla="*/ 249 w 256"/>
                <a:gd name="T85" fmla="*/ 13 h 215"/>
                <a:gd name="T86" fmla="*/ 256 w 256"/>
                <a:gd name="T87" fmla="*/ 23 h 215"/>
                <a:gd name="T88" fmla="*/ 243 w 256"/>
                <a:gd name="T89" fmla="*/ 34 h 215"/>
                <a:gd name="T90" fmla="*/ 233 w 256"/>
                <a:gd name="T91" fmla="*/ 64 h 215"/>
                <a:gd name="T92" fmla="*/ 213 w 256"/>
                <a:gd name="T93" fmla="*/ 61 h 215"/>
                <a:gd name="T94" fmla="*/ 192 w 256"/>
                <a:gd name="T95" fmla="*/ 69 h 215"/>
                <a:gd name="T96" fmla="*/ 191 w 256"/>
                <a:gd name="T97" fmla="*/ 76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6" h="215">
                  <a:moveTo>
                    <a:pt x="191" y="76"/>
                  </a:moveTo>
                  <a:lnTo>
                    <a:pt x="188" y="83"/>
                  </a:lnTo>
                  <a:lnTo>
                    <a:pt x="200" y="98"/>
                  </a:lnTo>
                  <a:lnTo>
                    <a:pt x="203" y="125"/>
                  </a:lnTo>
                  <a:lnTo>
                    <a:pt x="210" y="127"/>
                  </a:lnTo>
                  <a:lnTo>
                    <a:pt x="220" y="148"/>
                  </a:lnTo>
                  <a:lnTo>
                    <a:pt x="236" y="183"/>
                  </a:lnTo>
                  <a:lnTo>
                    <a:pt x="222" y="188"/>
                  </a:lnTo>
                  <a:lnTo>
                    <a:pt x="219" y="197"/>
                  </a:lnTo>
                  <a:lnTo>
                    <a:pt x="213" y="214"/>
                  </a:lnTo>
                  <a:lnTo>
                    <a:pt x="187" y="207"/>
                  </a:lnTo>
                  <a:lnTo>
                    <a:pt x="167" y="215"/>
                  </a:lnTo>
                  <a:lnTo>
                    <a:pt x="159" y="213"/>
                  </a:lnTo>
                  <a:lnTo>
                    <a:pt x="156" y="212"/>
                  </a:lnTo>
                  <a:lnTo>
                    <a:pt x="150" y="209"/>
                  </a:lnTo>
                  <a:lnTo>
                    <a:pt x="141" y="196"/>
                  </a:lnTo>
                  <a:lnTo>
                    <a:pt x="140" y="184"/>
                  </a:lnTo>
                  <a:lnTo>
                    <a:pt x="129" y="181"/>
                  </a:lnTo>
                  <a:lnTo>
                    <a:pt x="123" y="177"/>
                  </a:lnTo>
                  <a:lnTo>
                    <a:pt x="113" y="171"/>
                  </a:lnTo>
                  <a:lnTo>
                    <a:pt x="96" y="158"/>
                  </a:lnTo>
                  <a:lnTo>
                    <a:pt x="89" y="158"/>
                  </a:lnTo>
                  <a:lnTo>
                    <a:pt x="84" y="166"/>
                  </a:lnTo>
                  <a:lnTo>
                    <a:pt x="71" y="168"/>
                  </a:lnTo>
                  <a:lnTo>
                    <a:pt x="59" y="172"/>
                  </a:lnTo>
                  <a:lnTo>
                    <a:pt x="51" y="179"/>
                  </a:lnTo>
                  <a:lnTo>
                    <a:pt x="48" y="179"/>
                  </a:lnTo>
                  <a:lnTo>
                    <a:pt x="51" y="146"/>
                  </a:lnTo>
                  <a:lnTo>
                    <a:pt x="61" y="137"/>
                  </a:lnTo>
                  <a:lnTo>
                    <a:pt x="56" y="126"/>
                  </a:lnTo>
                  <a:lnTo>
                    <a:pt x="45" y="126"/>
                  </a:lnTo>
                  <a:lnTo>
                    <a:pt x="45" y="139"/>
                  </a:lnTo>
                  <a:lnTo>
                    <a:pt x="36" y="143"/>
                  </a:lnTo>
                  <a:lnTo>
                    <a:pt x="0" y="111"/>
                  </a:lnTo>
                  <a:lnTo>
                    <a:pt x="0" y="42"/>
                  </a:lnTo>
                  <a:lnTo>
                    <a:pt x="14" y="40"/>
                  </a:lnTo>
                  <a:lnTo>
                    <a:pt x="32" y="34"/>
                  </a:lnTo>
                  <a:lnTo>
                    <a:pt x="32" y="23"/>
                  </a:lnTo>
                  <a:lnTo>
                    <a:pt x="131" y="0"/>
                  </a:lnTo>
                  <a:lnTo>
                    <a:pt x="136" y="0"/>
                  </a:lnTo>
                  <a:lnTo>
                    <a:pt x="182" y="15"/>
                  </a:lnTo>
                  <a:lnTo>
                    <a:pt x="238" y="25"/>
                  </a:lnTo>
                  <a:lnTo>
                    <a:pt x="249" y="13"/>
                  </a:lnTo>
                  <a:lnTo>
                    <a:pt x="256" y="23"/>
                  </a:lnTo>
                  <a:lnTo>
                    <a:pt x="243" y="34"/>
                  </a:lnTo>
                  <a:lnTo>
                    <a:pt x="233" y="64"/>
                  </a:lnTo>
                  <a:lnTo>
                    <a:pt x="213" y="61"/>
                  </a:lnTo>
                  <a:lnTo>
                    <a:pt x="192" y="69"/>
                  </a:lnTo>
                  <a:lnTo>
                    <a:pt x="191" y="76"/>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6" name="Freeform 61">
              <a:extLst>
                <a:ext uri="{FF2B5EF4-FFF2-40B4-BE49-F238E27FC236}">
                  <a16:creationId xmlns:a16="http://schemas.microsoft.com/office/drawing/2014/main" id="{7E0C635E-EB0A-4F2F-BD54-282C8509891C}"/>
                </a:ext>
              </a:extLst>
            </p:cNvPr>
            <p:cNvSpPr>
              <a:spLocks/>
            </p:cNvSpPr>
            <p:nvPr/>
          </p:nvSpPr>
          <p:spPr bwMode="auto">
            <a:xfrm>
              <a:off x="1094" y="1994"/>
              <a:ext cx="77" cy="76"/>
            </a:xfrm>
            <a:custGeom>
              <a:avLst/>
              <a:gdLst>
                <a:gd name="T0" fmla="*/ 77 w 77"/>
                <a:gd name="T1" fmla="*/ 17 h 76"/>
                <a:gd name="T2" fmla="*/ 47 w 77"/>
                <a:gd name="T3" fmla="*/ 40 h 76"/>
                <a:gd name="T4" fmla="*/ 29 w 77"/>
                <a:gd name="T5" fmla="*/ 41 h 76"/>
                <a:gd name="T6" fmla="*/ 24 w 77"/>
                <a:gd name="T7" fmla="*/ 49 h 76"/>
                <a:gd name="T8" fmla="*/ 24 w 77"/>
                <a:gd name="T9" fmla="*/ 69 h 76"/>
                <a:gd name="T10" fmla="*/ 8 w 77"/>
                <a:gd name="T11" fmla="*/ 76 h 76"/>
                <a:gd name="T12" fmla="*/ 17 w 77"/>
                <a:gd name="T13" fmla="*/ 48 h 76"/>
                <a:gd name="T14" fmla="*/ 0 w 77"/>
                <a:gd name="T15" fmla="*/ 34 h 76"/>
                <a:gd name="T16" fmla="*/ 9 w 77"/>
                <a:gd name="T17" fmla="*/ 28 h 76"/>
                <a:gd name="T18" fmla="*/ 2 w 77"/>
                <a:gd name="T19" fmla="*/ 8 h 76"/>
                <a:gd name="T20" fmla="*/ 15 w 77"/>
                <a:gd name="T21" fmla="*/ 20 h 76"/>
                <a:gd name="T22" fmla="*/ 21 w 77"/>
                <a:gd name="T23" fmla="*/ 5 h 76"/>
                <a:gd name="T24" fmla="*/ 33 w 77"/>
                <a:gd name="T25" fmla="*/ 5 h 76"/>
                <a:gd name="T26" fmla="*/ 37 w 77"/>
                <a:gd name="T27" fmla="*/ 0 h 76"/>
                <a:gd name="T28" fmla="*/ 43 w 77"/>
                <a:gd name="T29" fmla="*/ 3 h 76"/>
                <a:gd name="T30" fmla="*/ 61 w 77"/>
                <a:gd name="T31" fmla="*/ 2 h 76"/>
                <a:gd name="T32" fmla="*/ 77 w 77"/>
                <a:gd name="T33" fmla="*/ 1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76">
                  <a:moveTo>
                    <a:pt x="77" y="17"/>
                  </a:moveTo>
                  <a:lnTo>
                    <a:pt x="47" y="40"/>
                  </a:lnTo>
                  <a:lnTo>
                    <a:pt x="29" y="41"/>
                  </a:lnTo>
                  <a:lnTo>
                    <a:pt x="24" y="49"/>
                  </a:lnTo>
                  <a:lnTo>
                    <a:pt x="24" y="69"/>
                  </a:lnTo>
                  <a:lnTo>
                    <a:pt x="8" y="76"/>
                  </a:lnTo>
                  <a:lnTo>
                    <a:pt x="17" y="48"/>
                  </a:lnTo>
                  <a:lnTo>
                    <a:pt x="0" y="34"/>
                  </a:lnTo>
                  <a:lnTo>
                    <a:pt x="9" y="28"/>
                  </a:lnTo>
                  <a:lnTo>
                    <a:pt x="2" y="8"/>
                  </a:lnTo>
                  <a:lnTo>
                    <a:pt x="15" y="20"/>
                  </a:lnTo>
                  <a:lnTo>
                    <a:pt x="21" y="5"/>
                  </a:lnTo>
                  <a:lnTo>
                    <a:pt x="33" y="5"/>
                  </a:lnTo>
                  <a:lnTo>
                    <a:pt x="37" y="0"/>
                  </a:lnTo>
                  <a:lnTo>
                    <a:pt x="43" y="3"/>
                  </a:lnTo>
                  <a:lnTo>
                    <a:pt x="61" y="2"/>
                  </a:lnTo>
                  <a:lnTo>
                    <a:pt x="77" y="17"/>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7" name="Freeform 62">
              <a:extLst>
                <a:ext uri="{FF2B5EF4-FFF2-40B4-BE49-F238E27FC236}">
                  <a16:creationId xmlns:a16="http://schemas.microsoft.com/office/drawing/2014/main" id="{E5385E9C-BFEA-4105-9398-041B6E366417}"/>
                </a:ext>
              </a:extLst>
            </p:cNvPr>
            <p:cNvSpPr>
              <a:spLocks/>
            </p:cNvSpPr>
            <p:nvPr/>
          </p:nvSpPr>
          <p:spPr bwMode="auto">
            <a:xfrm>
              <a:off x="1106" y="1946"/>
              <a:ext cx="55" cy="40"/>
            </a:xfrm>
            <a:custGeom>
              <a:avLst/>
              <a:gdLst>
                <a:gd name="T0" fmla="*/ 55 w 55"/>
                <a:gd name="T1" fmla="*/ 25 h 40"/>
                <a:gd name="T2" fmla="*/ 25 w 55"/>
                <a:gd name="T3" fmla="*/ 40 h 40"/>
                <a:gd name="T4" fmla="*/ 20 w 55"/>
                <a:gd name="T5" fmla="*/ 23 h 40"/>
                <a:gd name="T6" fmla="*/ 2 w 55"/>
                <a:gd name="T7" fmla="*/ 25 h 40"/>
                <a:gd name="T8" fmla="*/ 0 w 55"/>
                <a:gd name="T9" fmla="*/ 16 h 40"/>
                <a:gd name="T10" fmla="*/ 18 w 55"/>
                <a:gd name="T11" fmla="*/ 16 h 40"/>
                <a:gd name="T12" fmla="*/ 32 w 55"/>
                <a:gd name="T13" fmla="*/ 0 h 40"/>
                <a:gd name="T14" fmla="*/ 36 w 55"/>
                <a:gd name="T15" fmla="*/ 6 h 40"/>
                <a:gd name="T16" fmla="*/ 45 w 55"/>
                <a:gd name="T17" fmla="*/ 6 h 40"/>
                <a:gd name="T18" fmla="*/ 55 w 55"/>
                <a:gd name="T19"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40">
                  <a:moveTo>
                    <a:pt x="55" y="25"/>
                  </a:moveTo>
                  <a:lnTo>
                    <a:pt x="25" y="40"/>
                  </a:lnTo>
                  <a:lnTo>
                    <a:pt x="20" y="23"/>
                  </a:lnTo>
                  <a:lnTo>
                    <a:pt x="2" y="25"/>
                  </a:lnTo>
                  <a:lnTo>
                    <a:pt x="0" y="16"/>
                  </a:lnTo>
                  <a:lnTo>
                    <a:pt x="18" y="16"/>
                  </a:lnTo>
                  <a:lnTo>
                    <a:pt x="32" y="0"/>
                  </a:lnTo>
                  <a:lnTo>
                    <a:pt x="36" y="6"/>
                  </a:lnTo>
                  <a:lnTo>
                    <a:pt x="45" y="6"/>
                  </a:lnTo>
                  <a:lnTo>
                    <a:pt x="55" y="25"/>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8" name="Freeform 63">
              <a:extLst>
                <a:ext uri="{FF2B5EF4-FFF2-40B4-BE49-F238E27FC236}">
                  <a16:creationId xmlns:a16="http://schemas.microsoft.com/office/drawing/2014/main" id="{C4210AEE-E8EE-4F3E-BB1D-CA7461CE57FF}"/>
                </a:ext>
              </a:extLst>
            </p:cNvPr>
            <p:cNvSpPr>
              <a:spLocks/>
            </p:cNvSpPr>
            <p:nvPr/>
          </p:nvSpPr>
          <p:spPr bwMode="auto">
            <a:xfrm>
              <a:off x="1160" y="1983"/>
              <a:ext cx="20" cy="17"/>
            </a:xfrm>
            <a:custGeom>
              <a:avLst/>
              <a:gdLst>
                <a:gd name="T0" fmla="*/ 1 w 20"/>
                <a:gd name="T1" fmla="*/ 0 h 17"/>
                <a:gd name="T2" fmla="*/ 0 w 20"/>
                <a:gd name="T3" fmla="*/ 6 h 17"/>
                <a:gd name="T4" fmla="*/ 9 w 20"/>
                <a:gd name="T5" fmla="*/ 17 h 17"/>
                <a:gd name="T6" fmla="*/ 20 w 20"/>
                <a:gd name="T7" fmla="*/ 13 h 17"/>
                <a:gd name="T8" fmla="*/ 12 w 20"/>
                <a:gd name="T9" fmla="*/ 1 h 17"/>
                <a:gd name="T10" fmla="*/ 1 w 20"/>
                <a:gd name="T11" fmla="*/ 0 h 17"/>
              </a:gdLst>
              <a:ahLst/>
              <a:cxnLst>
                <a:cxn ang="0">
                  <a:pos x="T0" y="T1"/>
                </a:cxn>
                <a:cxn ang="0">
                  <a:pos x="T2" y="T3"/>
                </a:cxn>
                <a:cxn ang="0">
                  <a:pos x="T4" y="T5"/>
                </a:cxn>
                <a:cxn ang="0">
                  <a:pos x="T6" y="T7"/>
                </a:cxn>
                <a:cxn ang="0">
                  <a:pos x="T8" y="T9"/>
                </a:cxn>
                <a:cxn ang="0">
                  <a:pos x="T10" y="T11"/>
                </a:cxn>
              </a:cxnLst>
              <a:rect l="0" t="0" r="r" b="b"/>
              <a:pathLst>
                <a:path w="20" h="17">
                  <a:moveTo>
                    <a:pt x="1" y="0"/>
                  </a:moveTo>
                  <a:lnTo>
                    <a:pt x="0" y="6"/>
                  </a:lnTo>
                  <a:lnTo>
                    <a:pt x="9" y="17"/>
                  </a:lnTo>
                  <a:lnTo>
                    <a:pt x="20" y="13"/>
                  </a:lnTo>
                  <a:lnTo>
                    <a:pt x="12" y="1"/>
                  </a:lnTo>
                  <a:lnTo>
                    <a:pt x="1" y="0"/>
                  </a:lnTo>
                  <a:close/>
                </a:path>
              </a:pathLst>
            </a:custGeom>
            <a:solidFill>
              <a:srgbClr val="D0CEC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9" name="Freeform 64">
              <a:extLst>
                <a:ext uri="{FF2B5EF4-FFF2-40B4-BE49-F238E27FC236}">
                  <a16:creationId xmlns:a16="http://schemas.microsoft.com/office/drawing/2014/main" id="{9083B1B5-AF20-4DC3-B7A1-5D1980E73FE8}"/>
                </a:ext>
              </a:extLst>
            </p:cNvPr>
            <p:cNvSpPr>
              <a:spLocks/>
            </p:cNvSpPr>
            <p:nvPr/>
          </p:nvSpPr>
          <p:spPr bwMode="auto">
            <a:xfrm>
              <a:off x="1175" y="2214"/>
              <a:ext cx="546" cy="474"/>
            </a:xfrm>
            <a:custGeom>
              <a:avLst/>
              <a:gdLst>
                <a:gd name="T0" fmla="*/ 488 w 546"/>
                <a:gd name="T1" fmla="*/ 249 h 474"/>
                <a:gd name="T2" fmla="*/ 472 w 546"/>
                <a:gd name="T3" fmla="*/ 252 h 474"/>
                <a:gd name="T4" fmla="*/ 476 w 546"/>
                <a:gd name="T5" fmla="*/ 274 h 474"/>
                <a:gd name="T6" fmla="*/ 517 w 546"/>
                <a:gd name="T7" fmla="*/ 351 h 474"/>
                <a:gd name="T8" fmla="*/ 466 w 546"/>
                <a:gd name="T9" fmla="*/ 365 h 474"/>
                <a:gd name="T10" fmla="*/ 458 w 546"/>
                <a:gd name="T11" fmla="*/ 415 h 474"/>
                <a:gd name="T12" fmla="*/ 463 w 546"/>
                <a:gd name="T13" fmla="*/ 437 h 474"/>
                <a:gd name="T14" fmla="*/ 459 w 546"/>
                <a:gd name="T15" fmla="*/ 446 h 474"/>
                <a:gd name="T16" fmla="*/ 430 w 546"/>
                <a:gd name="T17" fmla="*/ 425 h 474"/>
                <a:gd name="T18" fmla="*/ 384 w 546"/>
                <a:gd name="T19" fmla="*/ 446 h 474"/>
                <a:gd name="T20" fmla="*/ 362 w 546"/>
                <a:gd name="T21" fmla="*/ 425 h 474"/>
                <a:gd name="T22" fmla="*/ 348 w 546"/>
                <a:gd name="T23" fmla="*/ 446 h 474"/>
                <a:gd name="T24" fmla="*/ 281 w 546"/>
                <a:gd name="T25" fmla="*/ 446 h 474"/>
                <a:gd name="T26" fmla="*/ 242 w 546"/>
                <a:gd name="T27" fmla="*/ 431 h 474"/>
                <a:gd name="T28" fmla="*/ 139 w 546"/>
                <a:gd name="T29" fmla="*/ 425 h 474"/>
                <a:gd name="T30" fmla="*/ 127 w 546"/>
                <a:gd name="T31" fmla="*/ 423 h 474"/>
                <a:gd name="T32" fmla="*/ 72 w 546"/>
                <a:gd name="T33" fmla="*/ 445 h 474"/>
                <a:gd name="T34" fmla="*/ 57 w 546"/>
                <a:gd name="T35" fmla="*/ 471 h 474"/>
                <a:gd name="T36" fmla="*/ 24 w 546"/>
                <a:gd name="T37" fmla="*/ 474 h 474"/>
                <a:gd name="T38" fmla="*/ 24 w 546"/>
                <a:gd name="T39" fmla="*/ 431 h 474"/>
                <a:gd name="T40" fmla="*/ 0 w 546"/>
                <a:gd name="T41" fmla="*/ 412 h 474"/>
                <a:gd name="T42" fmla="*/ 2 w 546"/>
                <a:gd name="T43" fmla="*/ 404 h 474"/>
                <a:gd name="T44" fmla="*/ 16 w 546"/>
                <a:gd name="T45" fmla="*/ 379 h 474"/>
                <a:gd name="T46" fmla="*/ 39 w 546"/>
                <a:gd name="T47" fmla="*/ 363 h 474"/>
                <a:gd name="T48" fmla="*/ 35 w 546"/>
                <a:gd name="T49" fmla="*/ 318 h 474"/>
                <a:gd name="T50" fmla="*/ 7 w 546"/>
                <a:gd name="T51" fmla="*/ 242 h 474"/>
                <a:gd name="T52" fmla="*/ 57 w 546"/>
                <a:gd name="T53" fmla="*/ 246 h 474"/>
                <a:gd name="T54" fmla="*/ 83 w 546"/>
                <a:gd name="T55" fmla="*/ 227 h 474"/>
                <a:gd name="T56" fmla="*/ 108 w 546"/>
                <a:gd name="T57" fmla="*/ 209 h 474"/>
                <a:gd name="T58" fmla="*/ 120 w 546"/>
                <a:gd name="T59" fmla="*/ 210 h 474"/>
                <a:gd name="T60" fmla="*/ 121 w 546"/>
                <a:gd name="T61" fmla="*/ 225 h 474"/>
                <a:gd name="T62" fmla="*/ 132 w 546"/>
                <a:gd name="T63" fmla="*/ 220 h 474"/>
                <a:gd name="T64" fmla="*/ 132 w 546"/>
                <a:gd name="T65" fmla="*/ 206 h 474"/>
                <a:gd name="T66" fmla="*/ 123 w 546"/>
                <a:gd name="T67" fmla="*/ 198 h 474"/>
                <a:gd name="T68" fmla="*/ 142 w 546"/>
                <a:gd name="T69" fmla="*/ 141 h 474"/>
                <a:gd name="T70" fmla="*/ 162 w 546"/>
                <a:gd name="T71" fmla="*/ 125 h 474"/>
                <a:gd name="T72" fmla="*/ 180 w 546"/>
                <a:gd name="T73" fmla="*/ 124 h 474"/>
                <a:gd name="T74" fmla="*/ 184 w 546"/>
                <a:gd name="T75" fmla="*/ 115 h 474"/>
                <a:gd name="T76" fmla="*/ 188 w 546"/>
                <a:gd name="T77" fmla="*/ 107 h 474"/>
                <a:gd name="T78" fmla="*/ 169 w 546"/>
                <a:gd name="T79" fmla="*/ 106 h 474"/>
                <a:gd name="T80" fmla="*/ 177 w 546"/>
                <a:gd name="T81" fmla="*/ 77 h 474"/>
                <a:gd name="T82" fmla="*/ 188 w 546"/>
                <a:gd name="T83" fmla="*/ 77 h 474"/>
                <a:gd name="T84" fmla="*/ 200 w 546"/>
                <a:gd name="T85" fmla="*/ 60 h 474"/>
                <a:gd name="T86" fmla="*/ 231 w 546"/>
                <a:gd name="T87" fmla="*/ 68 h 474"/>
                <a:gd name="T88" fmla="*/ 234 w 546"/>
                <a:gd name="T89" fmla="*/ 51 h 474"/>
                <a:gd name="T90" fmla="*/ 260 w 546"/>
                <a:gd name="T91" fmla="*/ 25 h 474"/>
                <a:gd name="T92" fmla="*/ 266 w 546"/>
                <a:gd name="T93" fmla="*/ 16 h 474"/>
                <a:gd name="T94" fmla="*/ 260 w 546"/>
                <a:gd name="T95" fmla="*/ 0 h 474"/>
                <a:gd name="T96" fmla="*/ 310 w 546"/>
                <a:gd name="T97" fmla="*/ 5 h 474"/>
                <a:gd name="T98" fmla="*/ 322 w 546"/>
                <a:gd name="T99" fmla="*/ 28 h 474"/>
                <a:gd name="T100" fmla="*/ 352 w 546"/>
                <a:gd name="T101" fmla="*/ 10 h 474"/>
                <a:gd name="T102" fmla="*/ 400 w 546"/>
                <a:gd name="T103" fmla="*/ 23 h 474"/>
                <a:gd name="T104" fmla="*/ 417 w 546"/>
                <a:gd name="T105" fmla="*/ 75 h 474"/>
                <a:gd name="T106" fmla="*/ 411 w 546"/>
                <a:gd name="T107" fmla="*/ 106 h 474"/>
                <a:gd name="T108" fmla="*/ 485 w 546"/>
                <a:gd name="T109" fmla="*/ 174 h 474"/>
                <a:gd name="T110" fmla="*/ 482 w 546"/>
                <a:gd name="T111" fmla="*/ 189 h 474"/>
                <a:gd name="T112" fmla="*/ 517 w 546"/>
                <a:gd name="T113" fmla="*/ 187 h 474"/>
                <a:gd name="T114" fmla="*/ 546 w 546"/>
                <a:gd name="T115" fmla="*/ 219 h 474"/>
                <a:gd name="T116" fmla="*/ 529 w 546"/>
                <a:gd name="T117" fmla="*/ 242 h 474"/>
                <a:gd name="T118" fmla="*/ 510 w 546"/>
                <a:gd name="T119" fmla="*/ 257 h 474"/>
                <a:gd name="T120" fmla="*/ 488 w 546"/>
                <a:gd name="T121" fmla="*/ 249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6" h="474">
                  <a:moveTo>
                    <a:pt x="488" y="249"/>
                  </a:moveTo>
                  <a:lnTo>
                    <a:pt x="472" y="252"/>
                  </a:lnTo>
                  <a:lnTo>
                    <a:pt x="476" y="274"/>
                  </a:lnTo>
                  <a:lnTo>
                    <a:pt x="517" y="351"/>
                  </a:lnTo>
                  <a:lnTo>
                    <a:pt x="466" y="365"/>
                  </a:lnTo>
                  <a:lnTo>
                    <a:pt x="458" y="415"/>
                  </a:lnTo>
                  <a:lnTo>
                    <a:pt x="463" y="437"/>
                  </a:lnTo>
                  <a:lnTo>
                    <a:pt x="459" y="446"/>
                  </a:lnTo>
                  <a:lnTo>
                    <a:pt x="430" y="425"/>
                  </a:lnTo>
                  <a:lnTo>
                    <a:pt x="384" y="446"/>
                  </a:lnTo>
                  <a:lnTo>
                    <a:pt x="362" y="425"/>
                  </a:lnTo>
                  <a:lnTo>
                    <a:pt x="348" y="446"/>
                  </a:lnTo>
                  <a:lnTo>
                    <a:pt x="281" y="446"/>
                  </a:lnTo>
                  <a:lnTo>
                    <a:pt x="242" y="431"/>
                  </a:lnTo>
                  <a:lnTo>
                    <a:pt x="139" y="425"/>
                  </a:lnTo>
                  <a:lnTo>
                    <a:pt x="127" y="423"/>
                  </a:lnTo>
                  <a:lnTo>
                    <a:pt x="72" y="445"/>
                  </a:lnTo>
                  <a:lnTo>
                    <a:pt x="57" y="471"/>
                  </a:lnTo>
                  <a:lnTo>
                    <a:pt x="24" y="474"/>
                  </a:lnTo>
                  <a:lnTo>
                    <a:pt x="24" y="431"/>
                  </a:lnTo>
                  <a:lnTo>
                    <a:pt x="0" y="412"/>
                  </a:lnTo>
                  <a:lnTo>
                    <a:pt x="2" y="404"/>
                  </a:lnTo>
                  <a:lnTo>
                    <a:pt x="16" y="379"/>
                  </a:lnTo>
                  <a:lnTo>
                    <a:pt x="39" y="363"/>
                  </a:lnTo>
                  <a:lnTo>
                    <a:pt x="35" y="318"/>
                  </a:lnTo>
                  <a:lnTo>
                    <a:pt x="7" y="242"/>
                  </a:lnTo>
                  <a:lnTo>
                    <a:pt x="57" y="246"/>
                  </a:lnTo>
                  <a:lnTo>
                    <a:pt x="83" y="227"/>
                  </a:lnTo>
                  <a:lnTo>
                    <a:pt x="108" y="209"/>
                  </a:lnTo>
                  <a:lnTo>
                    <a:pt x="120" y="210"/>
                  </a:lnTo>
                  <a:lnTo>
                    <a:pt x="121" y="225"/>
                  </a:lnTo>
                  <a:lnTo>
                    <a:pt x="132" y="220"/>
                  </a:lnTo>
                  <a:lnTo>
                    <a:pt x="132" y="206"/>
                  </a:lnTo>
                  <a:lnTo>
                    <a:pt x="123" y="198"/>
                  </a:lnTo>
                  <a:lnTo>
                    <a:pt x="142" y="141"/>
                  </a:lnTo>
                  <a:lnTo>
                    <a:pt x="162" y="125"/>
                  </a:lnTo>
                  <a:lnTo>
                    <a:pt x="180" y="124"/>
                  </a:lnTo>
                  <a:lnTo>
                    <a:pt x="184" y="115"/>
                  </a:lnTo>
                  <a:lnTo>
                    <a:pt x="188" y="107"/>
                  </a:lnTo>
                  <a:lnTo>
                    <a:pt x="169" y="106"/>
                  </a:lnTo>
                  <a:lnTo>
                    <a:pt x="177" y="77"/>
                  </a:lnTo>
                  <a:lnTo>
                    <a:pt x="188" y="77"/>
                  </a:lnTo>
                  <a:lnTo>
                    <a:pt x="200" y="60"/>
                  </a:lnTo>
                  <a:lnTo>
                    <a:pt x="231" y="68"/>
                  </a:lnTo>
                  <a:lnTo>
                    <a:pt x="234" y="51"/>
                  </a:lnTo>
                  <a:lnTo>
                    <a:pt x="260" y="25"/>
                  </a:lnTo>
                  <a:lnTo>
                    <a:pt x="266" y="16"/>
                  </a:lnTo>
                  <a:lnTo>
                    <a:pt x="260" y="0"/>
                  </a:lnTo>
                  <a:lnTo>
                    <a:pt x="310" y="5"/>
                  </a:lnTo>
                  <a:lnTo>
                    <a:pt x="322" y="28"/>
                  </a:lnTo>
                  <a:lnTo>
                    <a:pt x="352" y="10"/>
                  </a:lnTo>
                  <a:lnTo>
                    <a:pt x="400" y="23"/>
                  </a:lnTo>
                  <a:lnTo>
                    <a:pt x="417" y="75"/>
                  </a:lnTo>
                  <a:lnTo>
                    <a:pt x="411" y="106"/>
                  </a:lnTo>
                  <a:lnTo>
                    <a:pt x="485" y="174"/>
                  </a:lnTo>
                  <a:lnTo>
                    <a:pt x="482" y="189"/>
                  </a:lnTo>
                  <a:lnTo>
                    <a:pt x="517" y="187"/>
                  </a:lnTo>
                  <a:lnTo>
                    <a:pt x="546" y="219"/>
                  </a:lnTo>
                  <a:lnTo>
                    <a:pt x="529" y="242"/>
                  </a:lnTo>
                  <a:lnTo>
                    <a:pt x="510" y="257"/>
                  </a:lnTo>
                  <a:lnTo>
                    <a:pt x="488" y="24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0" name="Freeform 65">
              <a:extLst>
                <a:ext uri="{FF2B5EF4-FFF2-40B4-BE49-F238E27FC236}">
                  <a16:creationId xmlns:a16="http://schemas.microsoft.com/office/drawing/2014/main" id="{CA10027E-2791-45B4-9009-41857FDE7D57}"/>
                </a:ext>
              </a:extLst>
            </p:cNvPr>
            <p:cNvSpPr>
              <a:spLocks/>
            </p:cNvSpPr>
            <p:nvPr/>
          </p:nvSpPr>
          <p:spPr bwMode="auto">
            <a:xfrm>
              <a:off x="2193" y="2868"/>
              <a:ext cx="25" cy="79"/>
            </a:xfrm>
            <a:custGeom>
              <a:avLst/>
              <a:gdLst>
                <a:gd name="T0" fmla="*/ 25 w 25"/>
                <a:gd name="T1" fmla="*/ 0 h 79"/>
                <a:gd name="T2" fmla="*/ 0 w 25"/>
                <a:gd name="T3" fmla="*/ 40 h 79"/>
                <a:gd name="T4" fmla="*/ 2 w 25"/>
                <a:gd name="T5" fmla="*/ 79 h 79"/>
                <a:gd name="T6" fmla="*/ 4 w 25"/>
                <a:gd name="T7" fmla="*/ 77 h 79"/>
                <a:gd name="T8" fmla="*/ 1 w 25"/>
                <a:gd name="T9" fmla="*/ 40 h 79"/>
                <a:gd name="T10" fmla="*/ 25 w 25"/>
                <a:gd name="T11" fmla="*/ 0 h 79"/>
              </a:gdLst>
              <a:ahLst/>
              <a:cxnLst>
                <a:cxn ang="0">
                  <a:pos x="T0" y="T1"/>
                </a:cxn>
                <a:cxn ang="0">
                  <a:pos x="T2" y="T3"/>
                </a:cxn>
                <a:cxn ang="0">
                  <a:pos x="T4" y="T5"/>
                </a:cxn>
                <a:cxn ang="0">
                  <a:pos x="T6" y="T7"/>
                </a:cxn>
                <a:cxn ang="0">
                  <a:pos x="T8" y="T9"/>
                </a:cxn>
                <a:cxn ang="0">
                  <a:pos x="T10" y="T11"/>
                </a:cxn>
              </a:cxnLst>
              <a:rect l="0" t="0" r="r" b="b"/>
              <a:pathLst>
                <a:path w="25" h="79">
                  <a:moveTo>
                    <a:pt x="25" y="0"/>
                  </a:moveTo>
                  <a:lnTo>
                    <a:pt x="0" y="40"/>
                  </a:lnTo>
                  <a:lnTo>
                    <a:pt x="2" y="79"/>
                  </a:lnTo>
                  <a:lnTo>
                    <a:pt x="4" y="77"/>
                  </a:lnTo>
                  <a:lnTo>
                    <a:pt x="1" y="40"/>
                  </a:lnTo>
                  <a:lnTo>
                    <a:pt x="25"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1" name="Freeform 66">
              <a:extLst>
                <a:ext uri="{FF2B5EF4-FFF2-40B4-BE49-F238E27FC236}">
                  <a16:creationId xmlns:a16="http://schemas.microsoft.com/office/drawing/2014/main" id="{48D8BC75-A190-4D09-AE47-09170F05DDE9}"/>
                </a:ext>
              </a:extLst>
            </p:cNvPr>
            <p:cNvSpPr>
              <a:spLocks/>
            </p:cNvSpPr>
            <p:nvPr/>
          </p:nvSpPr>
          <p:spPr bwMode="auto">
            <a:xfrm>
              <a:off x="1205" y="795"/>
              <a:ext cx="1737" cy="2629"/>
            </a:xfrm>
            <a:custGeom>
              <a:avLst/>
              <a:gdLst>
                <a:gd name="T0" fmla="*/ 1693 w 1737"/>
                <a:gd name="T1" fmla="*/ 2610 h 2629"/>
                <a:gd name="T2" fmla="*/ 1680 w 1737"/>
                <a:gd name="T3" fmla="*/ 2581 h 2629"/>
                <a:gd name="T4" fmla="*/ 1622 w 1737"/>
                <a:gd name="T5" fmla="*/ 2526 h 2629"/>
                <a:gd name="T6" fmla="*/ 1714 w 1737"/>
                <a:gd name="T7" fmla="*/ 2492 h 2629"/>
                <a:gd name="T8" fmla="*/ 1622 w 1737"/>
                <a:gd name="T9" fmla="*/ 2438 h 2629"/>
                <a:gd name="T10" fmla="*/ 1475 w 1737"/>
                <a:gd name="T11" fmla="*/ 2449 h 2629"/>
                <a:gd name="T12" fmla="*/ 1435 w 1737"/>
                <a:gd name="T13" fmla="*/ 2433 h 2629"/>
                <a:gd name="T14" fmla="*/ 1211 w 1737"/>
                <a:gd name="T15" fmla="*/ 2440 h 2629"/>
                <a:gd name="T16" fmla="*/ 1052 w 1737"/>
                <a:gd name="T17" fmla="*/ 2406 h 2629"/>
                <a:gd name="T18" fmla="*/ 962 w 1737"/>
                <a:gd name="T19" fmla="*/ 2362 h 2629"/>
                <a:gd name="T20" fmla="*/ 949 w 1737"/>
                <a:gd name="T21" fmla="*/ 2342 h 2629"/>
                <a:gd name="T22" fmla="*/ 961 w 1737"/>
                <a:gd name="T23" fmla="*/ 2336 h 2629"/>
                <a:gd name="T24" fmla="*/ 996 w 1737"/>
                <a:gd name="T25" fmla="*/ 2259 h 2629"/>
                <a:gd name="T26" fmla="*/ 1034 w 1737"/>
                <a:gd name="T27" fmla="*/ 2236 h 2629"/>
                <a:gd name="T28" fmla="*/ 965 w 1737"/>
                <a:gd name="T29" fmla="*/ 2190 h 2629"/>
                <a:gd name="T30" fmla="*/ 1030 w 1737"/>
                <a:gd name="T31" fmla="*/ 2125 h 2629"/>
                <a:gd name="T32" fmla="*/ 1013 w 1737"/>
                <a:gd name="T33" fmla="*/ 2073 h 2629"/>
                <a:gd name="T34" fmla="*/ 1070 w 1737"/>
                <a:gd name="T35" fmla="*/ 2011 h 2629"/>
                <a:gd name="T36" fmla="*/ 909 w 1737"/>
                <a:gd name="T37" fmla="*/ 1886 h 2629"/>
                <a:gd name="T38" fmla="*/ 750 w 1737"/>
                <a:gd name="T39" fmla="*/ 1886 h 2629"/>
                <a:gd name="T40" fmla="*/ 636 w 1737"/>
                <a:gd name="T41" fmla="*/ 1782 h 2629"/>
                <a:gd name="T42" fmla="*/ 576 w 1737"/>
                <a:gd name="T43" fmla="*/ 1731 h 2629"/>
                <a:gd name="T44" fmla="*/ 487 w 1737"/>
                <a:gd name="T45" fmla="*/ 1770 h 2629"/>
                <a:gd name="T46" fmla="*/ 458 w 1737"/>
                <a:gd name="T47" fmla="*/ 1668 h 2629"/>
                <a:gd name="T48" fmla="*/ 516 w 1737"/>
                <a:gd name="T49" fmla="*/ 1638 h 2629"/>
                <a:gd name="T50" fmla="*/ 455 w 1737"/>
                <a:gd name="T51" fmla="*/ 1593 h 2629"/>
                <a:gd name="T52" fmla="*/ 370 w 1737"/>
                <a:gd name="T53" fmla="*/ 1442 h 2629"/>
                <a:gd name="T54" fmla="*/ 280 w 1737"/>
                <a:gd name="T55" fmla="*/ 1424 h 2629"/>
                <a:gd name="T56" fmla="*/ 201 w 1737"/>
                <a:gd name="T57" fmla="*/ 1376 h 2629"/>
                <a:gd name="T58" fmla="*/ 192 w 1737"/>
                <a:gd name="T59" fmla="*/ 1310 h 2629"/>
                <a:gd name="T60" fmla="*/ 238 w 1737"/>
                <a:gd name="T61" fmla="*/ 1267 h 2629"/>
                <a:gd name="T62" fmla="*/ 221 w 1737"/>
                <a:gd name="T63" fmla="*/ 1236 h 2629"/>
                <a:gd name="T64" fmla="*/ 221 w 1737"/>
                <a:gd name="T65" fmla="*/ 1166 h 2629"/>
                <a:gd name="T66" fmla="*/ 232 w 1737"/>
                <a:gd name="T67" fmla="*/ 1108 h 2629"/>
                <a:gd name="T68" fmla="*/ 302 w 1737"/>
                <a:gd name="T69" fmla="*/ 1064 h 2629"/>
                <a:gd name="T70" fmla="*/ 232 w 1737"/>
                <a:gd name="T71" fmla="*/ 1036 h 2629"/>
                <a:gd name="T72" fmla="*/ 240 w 1737"/>
                <a:gd name="T73" fmla="*/ 782 h 2629"/>
                <a:gd name="T74" fmla="*/ 173 w 1737"/>
                <a:gd name="T75" fmla="*/ 652 h 2629"/>
                <a:gd name="T76" fmla="*/ 56 w 1737"/>
                <a:gd name="T77" fmla="*/ 389 h 2629"/>
                <a:gd name="T78" fmla="*/ 11 w 1737"/>
                <a:gd name="T79" fmla="*/ 262 h 2629"/>
                <a:gd name="T80" fmla="*/ 218 w 1737"/>
                <a:gd name="T81" fmla="*/ 113 h 2629"/>
                <a:gd name="T82" fmla="*/ 487 w 1737"/>
                <a:gd name="T83" fmla="*/ 339 h 2629"/>
                <a:gd name="T84" fmla="*/ 218 w 1737"/>
                <a:gd name="T85" fmla="*/ 370 h 2629"/>
                <a:gd name="T86" fmla="*/ 333 w 1737"/>
                <a:gd name="T87" fmla="*/ 566 h 2629"/>
                <a:gd name="T88" fmla="*/ 462 w 1737"/>
                <a:gd name="T89" fmla="*/ 539 h 2629"/>
                <a:gd name="T90" fmla="*/ 404 w 1737"/>
                <a:gd name="T91" fmla="*/ 480 h 2629"/>
                <a:gd name="T92" fmla="*/ 493 w 1737"/>
                <a:gd name="T93" fmla="*/ 417 h 2629"/>
                <a:gd name="T94" fmla="*/ 607 w 1737"/>
                <a:gd name="T95" fmla="*/ 206 h 2629"/>
                <a:gd name="T96" fmla="*/ 496 w 1737"/>
                <a:gd name="T97" fmla="*/ 76 h 2629"/>
                <a:gd name="T98" fmla="*/ 652 w 1737"/>
                <a:gd name="T99" fmla="*/ 104 h 2629"/>
                <a:gd name="T100" fmla="*/ 685 w 1737"/>
                <a:gd name="T101" fmla="*/ 202 h 2629"/>
                <a:gd name="T102" fmla="*/ 753 w 1737"/>
                <a:gd name="T103" fmla="*/ 2 h 2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7" h="2629">
                  <a:moveTo>
                    <a:pt x="1737" y="0"/>
                  </a:moveTo>
                  <a:lnTo>
                    <a:pt x="1735" y="2629"/>
                  </a:lnTo>
                  <a:lnTo>
                    <a:pt x="1693" y="2610"/>
                  </a:lnTo>
                  <a:lnTo>
                    <a:pt x="1714" y="2604"/>
                  </a:lnTo>
                  <a:lnTo>
                    <a:pt x="1712" y="2581"/>
                  </a:lnTo>
                  <a:lnTo>
                    <a:pt x="1680" y="2581"/>
                  </a:lnTo>
                  <a:lnTo>
                    <a:pt x="1657" y="2560"/>
                  </a:lnTo>
                  <a:lnTo>
                    <a:pt x="1663" y="2530"/>
                  </a:lnTo>
                  <a:lnTo>
                    <a:pt x="1622" y="2526"/>
                  </a:lnTo>
                  <a:lnTo>
                    <a:pt x="1626" y="2519"/>
                  </a:lnTo>
                  <a:lnTo>
                    <a:pt x="1710" y="2518"/>
                  </a:lnTo>
                  <a:lnTo>
                    <a:pt x="1714" y="2492"/>
                  </a:lnTo>
                  <a:lnTo>
                    <a:pt x="1669" y="2475"/>
                  </a:lnTo>
                  <a:lnTo>
                    <a:pt x="1679" y="2444"/>
                  </a:lnTo>
                  <a:lnTo>
                    <a:pt x="1622" y="2438"/>
                  </a:lnTo>
                  <a:lnTo>
                    <a:pt x="1615" y="2411"/>
                  </a:lnTo>
                  <a:lnTo>
                    <a:pt x="1548" y="2406"/>
                  </a:lnTo>
                  <a:lnTo>
                    <a:pt x="1475" y="2449"/>
                  </a:lnTo>
                  <a:lnTo>
                    <a:pt x="1475" y="2434"/>
                  </a:lnTo>
                  <a:lnTo>
                    <a:pt x="1453" y="2429"/>
                  </a:lnTo>
                  <a:lnTo>
                    <a:pt x="1435" y="2433"/>
                  </a:lnTo>
                  <a:lnTo>
                    <a:pt x="1401" y="2421"/>
                  </a:lnTo>
                  <a:lnTo>
                    <a:pt x="1319" y="2444"/>
                  </a:lnTo>
                  <a:lnTo>
                    <a:pt x="1211" y="2440"/>
                  </a:lnTo>
                  <a:lnTo>
                    <a:pt x="1204" y="2467"/>
                  </a:lnTo>
                  <a:lnTo>
                    <a:pt x="1097" y="2401"/>
                  </a:lnTo>
                  <a:lnTo>
                    <a:pt x="1052" y="2406"/>
                  </a:lnTo>
                  <a:lnTo>
                    <a:pt x="1024" y="2379"/>
                  </a:lnTo>
                  <a:lnTo>
                    <a:pt x="1004" y="2392"/>
                  </a:lnTo>
                  <a:lnTo>
                    <a:pt x="962" y="2362"/>
                  </a:lnTo>
                  <a:lnTo>
                    <a:pt x="936" y="2362"/>
                  </a:lnTo>
                  <a:lnTo>
                    <a:pt x="927" y="2355"/>
                  </a:lnTo>
                  <a:lnTo>
                    <a:pt x="949" y="2342"/>
                  </a:lnTo>
                  <a:lnTo>
                    <a:pt x="936" y="2336"/>
                  </a:lnTo>
                  <a:lnTo>
                    <a:pt x="937" y="2328"/>
                  </a:lnTo>
                  <a:lnTo>
                    <a:pt x="961" y="2336"/>
                  </a:lnTo>
                  <a:lnTo>
                    <a:pt x="999" y="2324"/>
                  </a:lnTo>
                  <a:lnTo>
                    <a:pt x="984" y="2298"/>
                  </a:lnTo>
                  <a:lnTo>
                    <a:pt x="996" y="2259"/>
                  </a:lnTo>
                  <a:lnTo>
                    <a:pt x="1012" y="2239"/>
                  </a:lnTo>
                  <a:lnTo>
                    <a:pt x="1029" y="2241"/>
                  </a:lnTo>
                  <a:lnTo>
                    <a:pt x="1034" y="2236"/>
                  </a:lnTo>
                  <a:lnTo>
                    <a:pt x="998" y="2219"/>
                  </a:lnTo>
                  <a:lnTo>
                    <a:pt x="987" y="2221"/>
                  </a:lnTo>
                  <a:lnTo>
                    <a:pt x="965" y="2190"/>
                  </a:lnTo>
                  <a:lnTo>
                    <a:pt x="1040" y="2149"/>
                  </a:lnTo>
                  <a:lnTo>
                    <a:pt x="1049" y="2130"/>
                  </a:lnTo>
                  <a:lnTo>
                    <a:pt x="1030" y="2125"/>
                  </a:lnTo>
                  <a:lnTo>
                    <a:pt x="992" y="2150"/>
                  </a:lnTo>
                  <a:lnTo>
                    <a:pt x="989" y="2113"/>
                  </a:lnTo>
                  <a:lnTo>
                    <a:pt x="1013" y="2073"/>
                  </a:lnTo>
                  <a:lnTo>
                    <a:pt x="1026" y="2070"/>
                  </a:lnTo>
                  <a:lnTo>
                    <a:pt x="1067" y="2055"/>
                  </a:lnTo>
                  <a:lnTo>
                    <a:pt x="1070" y="2011"/>
                  </a:lnTo>
                  <a:lnTo>
                    <a:pt x="1041" y="1888"/>
                  </a:lnTo>
                  <a:lnTo>
                    <a:pt x="924" y="1875"/>
                  </a:lnTo>
                  <a:lnTo>
                    <a:pt x="909" y="1886"/>
                  </a:lnTo>
                  <a:lnTo>
                    <a:pt x="855" y="1853"/>
                  </a:lnTo>
                  <a:lnTo>
                    <a:pt x="816" y="1885"/>
                  </a:lnTo>
                  <a:lnTo>
                    <a:pt x="750" y="1886"/>
                  </a:lnTo>
                  <a:lnTo>
                    <a:pt x="712" y="1824"/>
                  </a:lnTo>
                  <a:lnTo>
                    <a:pt x="653" y="1819"/>
                  </a:lnTo>
                  <a:lnTo>
                    <a:pt x="636" y="1782"/>
                  </a:lnTo>
                  <a:lnTo>
                    <a:pt x="652" y="1772"/>
                  </a:lnTo>
                  <a:lnTo>
                    <a:pt x="602" y="1725"/>
                  </a:lnTo>
                  <a:lnTo>
                    <a:pt x="576" y="1731"/>
                  </a:lnTo>
                  <a:lnTo>
                    <a:pt x="516" y="1745"/>
                  </a:lnTo>
                  <a:lnTo>
                    <a:pt x="510" y="1771"/>
                  </a:lnTo>
                  <a:lnTo>
                    <a:pt x="487" y="1770"/>
                  </a:lnTo>
                  <a:lnTo>
                    <a:pt x="446" y="1693"/>
                  </a:lnTo>
                  <a:lnTo>
                    <a:pt x="442" y="1671"/>
                  </a:lnTo>
                  <a:lnTo>
                    <a:pt x="458" y="1668"/>
                  </a:lnTo>
                  <a:lnTo>
                    <a:pt x="480" y="1676"/>
                  </a:lnTo>
                  <a:lnTo>
                    <a:pt x="499" y="1661"/>
                  </a:lnTo>
                  <a:lnTo>
                    <a:pt x="516" y="1638"/>
                  </a:lnTo>
                  <a:lnTo>
                    <a:pt x="487" y="1606"/>
                  </a:lnTo>
                  <a:lnTo>
                    <a:pt x="452" y="1608"/>
                  </a:lnTo>
                  <a:lnTo>
                    <a:pt x="455" y="1593"/>
                  </a:lnTo>
                  <a:lnTo>
                    <a:pt x="381" y="1525"/>
                  </a:lnTo>
                  <a:lnTo>
                    <a:pt x="387" y="1494"/>
                  </a:lnTo>
                  <a:lnTo>
                    <a:pt x="370" y="1442"/>
                  </a:lnTo>
                  <a:lnTo>
                    <a:pt x="322" y="1429"/>
                  </a:lnTo>
                  <a:lnTo>
                    <a:pt x="292" y="1447"/>
                  </a:lnTo>
                  <a:lnTo>
                    <a:pt x="280" y="1424"/>
                  </a:lnTo>
                  <a:lnTo>
                    <a:pt x="230" y="1419"/>
                  </a:lnTo>
                  <a:lnTo>
                    <a:pt x="215" y="1377"/>
                  </a:lnTo>
                  <a:lnTo>
                    <a:pt x="201" y="1376"/>
                  </a:lnTo>
                  <a:lnTo>
                    <a:pt x="212" y="1331"/>
                  </a:lnTo>
                  <a:lnTo>
                    <a:pt x="209" y="1327"/>
                  </a:lnTo>
                  <a:lnTo>
                    <a:pt x="192" y="1310"/>
                  </a:lnTo>
                  <a:lnTo>
                    <a:pt x="198" y="1293"/>
                  </a:lnTo>
                  <a:lnTo>
                    <a:pt x="223" y="1291"/>
                  </a:lnTo>
                  <a:lnTo>
                    <a:pt x="238" y="1267"/>
                  </a:lnTo>
                  <a:lnTo>
                    <a:pt x="235" y="1256"/>
                  </a:lnTo>
                  <a:lnTo>
                    <a:pt x="219" y="1241"/>
                  </a:lnTo>
                  <a:lnTo>
                    <a:pt x="221" y="1236"/>
                  </a:lnTo>
                  <a:lnTo>
                    <a:pt x="240" y="1218"/>
                  </a:lnTo>
                  <a:lnTo>
                    <a:pt x="219" y="1172"/>
                  </a:lnTo>
                  <a:lnTo>
                    <a:pt x="221" y="1166"/>
                  </a:lnTo>
                  <a:lnTo>
                    <a:pt x="249" y="1145"/>
                  </a:lnTo>
                  <a:lnTo>
                    <a:pt x="241" y="1117"/>
                  </a:lnTo>
                  <a:lnTo>
                    <a:pt x="232" y="1108"/>
                  </a:lnTo>
                  <a:lnTo>
                    <a:pt x="263" y="1065"/>
                  </a:lnTo>
                  <a:lnTo>
                    <a:pt x="302" y="1070"/>
                  </a:lnTo>
                  <a:lnTo>
                    <a:pt x="302" y="1064"/>
                  </a:lnTo>
                  <a:lnTo>
                    <a:pt x="298" y="1052"/>
                  </a:lnTo>
                  <a:lnTo>
                    <a:pt x="298" y="1046"/>
                  </a:lnTo>
                  <a:lnTo>
                    <a:pt x="232" y="1036"/>
                  </a:lnTo>
                  <a:lnTo>
                    <a:pt x="152" y="991"/>
                  </a:lnTo>
                  <a:lnTo>
                    <a:pt x="115" y="1005"/>
                  </a:lnTo>
                  <a:lnTo>
                    <a:pt x="240" y="782"/>
                  </a:lnTo>
                  <a:lnTo>
                    <a:pt x="238" y="740"/>
                  </a:lnTo>
                  <a:lnTo>
                    <a:pt x="159" y="690"/>
                  </a:lnTo>
                  <a:lnTo>
                    <a:pt x="173" y="652"/>
                  </a:lnTo>
                  <a:lnTo>
                    <a:pt x="113" y="560"/>
                  </a:lnTo>
                  <a:lnTo>
                    <a:pt x="119" y="498"/>
                  </a:lnTo>
                  <a:lnTo>
                    <a:pt x="56" y="389"/>
                  </a:lnTo>
                  <a:lnTo>
                    <a:pt x="72" y="305"/>
                  </a:lnTo>
                  <a:lnTo>
                    <a:pt x="39" y="273"/>
                  </a:lnTo>
                  <a:lnTo>
                    <a:pt x="11" y="262"/>
                  </a:lnTo>
                  <a:lnTo>
                    <a:pt x="0" y="190"/>
                  </a:lnTo>
                  <a:lnTo>
                    <a:pt x="80" y="110"/>
                  </a:lnTo>
                  <a:lnTo>
                    <a:pt x="218" y="113"/>
                  </a:lnTo>
                  <a:lnTo>
                    <a:pt x="453" y="190"/>
                  </a:lnTo>
                  <a:lnTo>
                    <a:pt x="502" y="250"/>
                  </a:lnTo>
                  <a:lnTo>
                    <a:pt x="487" y="339"/>
                  </a:lnTo>
                  <a:lnTo>
                    <a:pt x="432" y="384"/>
                  </a:lnTo>
                  <a:lnTo>
                    <a:pt x="304" y="385"/>
                  </a:lnTo>
                  <a:lnTo>
                    <a:pt x="218" y="370"/>
                  </a:lnTo>
                  <a:lnTo>
                    <a:pt x="160" y="340"/>
                  </a:lnTo>
                  <a:lnTo>
                    <a:pt x="293" y="437"/>
                  </a:lnTo>
                  <a:lnTo>
                    <a:pt x="333" y="566"/>
                  </a:lnTo>
                  <a:lnTo>
                    <a:pt x="459" y="605"/>
                  </a:lnTo>
                  <a:lnTo>
                    <a:pt x="475" y="556"/>
                  </a:lnTo>
                  <a:lnTo>
                    <a:pt x="462" y="539"/>
                  </a:lnTo>
                  <a:lnTo>
                    <a:pt x="433" y="551"/>
                  </a:lnTo>
                  <a:lnTo>
                    <a:pt x="395" y="511"/>
                  </a:lnTo>
                  <a:lnTo>
                    <a:pt x="404" y="480"/>
                  </a:lnTo>
                  <a:lnTo>
                    <a:pt x="519" y="502"/>
                  </a:lnTo>
                  <a:lnTo>
                    <a:pt x="546" y="476"/>
                  </a:lnTo>
                  <a:lnTo>
                    <a:pt x="493" y="417"/>
                  </a:lnTo>
                  <a:lnTo>
                    <a:pt x="556" y="291"/>
                  </a:lnTo>
                  <a:lnTo>
                    <a:pt x="647" y="325"/>
                  </a:lnTo>
                  <a:lnTo>
                    <a:pt x="607" y="206"/>
                  </a:lnTo>
                  <a:lnTo>
                    <a:pt x="581" y="203"/>
                  </a:lnTo>
                  <a:lnTo>
                    <a:pt x="547" y="103"/>
                  </a:lnTo>
                  <a:lnTo>
                    <a:pt x="496" y="76"/>
                  </a:lnTo>
                  <a:lnTo>
                    <a:pt x="541" y="79"/>
                  </a:lnTo>
                  <a:lnTo>
                    <a:pt x="577" y="59"/>
                  </a:lnTo>
                  <a:lnTo>
                    <a:pt x="652" y="104"/>
                  </a:lnTo>
                  <a:lnTo>
                    <a:pt x="615" y="132"/>
                  </a:lnTo>
                  <a:lnTo>
                    <a:pt x="611" y="171"/>
                  </a:lnTo>
                  <a:lnTo>
                    <a:pt x="685" y="202"/>
                  </a:lnTo>
                  <a:lnTo>
                    <a:pt x="720" y="168"/>
                  </a:lnTo>
                  <a:lnTo>
                    <a:pt x="703" y="110"/>
                  </a:lnTo>
                  <a:lnTo>
                    <a:pt x="753" y="2"/>
                  </a:lnTo>
                  <a:lnTo>
                    <a:pt x="1737"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2" name="Freeform 67">
              <a:extLst>
                <a:ext uri="{FF2B5EF4-FFF2-40B4-BE49-F238E27FC236}">
                  <a16:creationId xmlns:a16="http://schemas.microsoft.com/office/drawing/2014/main" id="{E9291833-6959-4AC0-9537-1A93EEB46BBF}"/>
                </a:ext>
              </a:extLst>
            </p:cNvPr>
            <p:cNvSpPr>
              <a:spLocks/>
            </p:cNvSpPr>
            <p:nvPr/>
          </p:nvSpPr>
          <p:spPr bwMode="auto">
            <a:xfrm>
              <a:off x="934" y="900"/>
              <a:ext cx="511" cy="983"/>
            </a:xfrm>
            <a:custGeom>
              <a:avLst/>
              <a:gdLst>
                <a:gd name="T0" fmla="*/ 511 w 511"/>
                <a:gd name="T1" fmla="*/ 677 h 983"/>
                <a:gd name="T2" fmla="*/ 386 w 511"/>
                <a:gd name="T3" fmla="*/ 900 h 983"/>
                <a:gd name="T4" fmla="*/ 181 w 511"/>
                <a:gd name="T5" fmla="*/ 983 h 983"/>
                <a:gd name="T6" fmla="*/ 73 w 511"/>
                <a:gd name="T7" fmla="*/ 920 h 983"/>
                <a:gd name="T8" fmla="*/ 47 w 511"/>
                <a:gd name="T9" fmla="*/ 734 h 983"/>
                <a:gd name="T10" fmla="*/ 183 w 511"/>
                <a:gd name="T11" fmla="*/ 511 h 983"/>
                <a:gd name="T12" fmla="*/ 210 w 511"/>
                <a:gd name="T13" fmla="*/ 498 h 983"/>
                <a:gd name="T14" fmla="*/ 201 w 511"/>
                <a:gd name="T15" fmla="*/ 439 h 983"/>
                <a:gd name="T16" fmla="*/ 151 w 511"/>
                <a:gd name="T17" fmla="*/ 412 h 983"/>
                <a:gd name="T18" fmla="*/ 97 w 511"/>
                <a:gd name="T19" fmla="*/ 203 h 983"/>
                <a:gd name="T20" fmla="*/ 0 w 511"/>
                <a:gd name="T21" fmla="*/ 112 h 983"/>
                <a:gd name="T22" fmla="*/ 14 w 511"/>
                <a:gd name="T23" fmla="*/ 85 h 983"/>
                <a:gd name="T24" fmla="*/ 73 w 511"/>
                <a:gd name="T25" fmla="*/ 135 h 983"/>
                <a:gd name="T26" fmla="*/ 169 w 511"/>
                <a:gd name="T27" fmla="*/ 107 h 983"/>
                <a:gd name="T28" fmla="*/ 195 w 511"/>
                <a:gd name="T29" fmla="*/ 0 h 983"/>
                <a:gd name="T30" fmla="*/ 275 w 511"/>
                <a:gd name="T31" fmla="*/ 21 h 983"/>
                <a:gd name="T32" fmla="*/ 271 w 511"/>
                <a:gd name="T33" fmla="*/ 85 h 983"/>
                <a:gd name="T34" fmla="*/ 282 w 511"/>
                <a:gd name="T35" fmla="*/ 157 h 983"/>
                <a:gd name="T36" fmla="*/ 310 w 511"/>
                <a:gd name="T37" fmla="*/ 168 h 983"/>
                <a:gd name="T38" fmla="*/ 343 w 511"/>
                <a:gd name="T39" fmla="*/ 200 h 983"/>
                <a:gd name="T40" fmla="*/ 327 w 511"/>
                <a:gd name="T41" fmla="*/ 284 h 983"/>
                <a:gd name="T42" fmla="*/ 390 w 511"/>
                <a:gd name="T43" fmla="*/ 393 h 983"/>
                <a:gd name="T44" fmla="*/ 384 w 511"/>
                <a:gd name="T45" fmla="*/ 455 h 983"/>
                <a:gd name="T46" fmla="*/ 444 w 511"/>
                <a:gd name="T47" fmla="*/ 547 h 983"/>
                <a:gd name="T48" fmla="*/ 430 w 511"/>
                <a:gd name="T49" fmla="*/ 585 h 983"/>
                <a:gd name="T50" fmla="*/ 509 w 511"/>
                <a:gd name="T51" fmla="*/ 635 h 983"/>
                <a:gd name="T52" fmla="*/ 511 w 511"/>
                <a:gd name="T53" fmla="*/ 677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1" h="983">
                  <a:moveTo>
                    <a:pt x="511" y="677"/>
                  </a:moveTo>
                  <a:lnTo>
                    <a:pt x="386" y="900"/>
                  </a:lnTo>
                  <a:lnTo>
                    <a:pt x="181" y="983"/>
                  </a:lnTo>
                  <a:lnTo>
                    <a:pt x="73" y="920"/>
                  </a:lnTo>
                  <a:lnTo>
                    <a:pt x="47" y="734"/>
                  </a:lnTo>
                  <a:lnTo>
                    <a:pt x="183" y="511"/>
                  </a:lnTo>
                  <a:lnTo>
                    <a:pt x="210" y="498"/>
                  </a:lnTo>
                  <a:lnTo>
                    <a:pt x="201" y="439"/>
                  </a:lnTo>
                  <a:lnTo>
                    <a:pt x="151" y="412"/>
                  </a:lnTo>
                  <a:lnTo>
                    <a:pt x="97" y="203"/>
                  </a:lnTo>
                  <a:lnTo>
                    <a:pt x="0" y="112"/>
                  </a:lnTo>
                  <a:lnTo>
                    <a:pt x="14" y="85"/>
                  </a:lnTo>
                  <a:lnTo>
                    <a:pt x="73" y="135"/>
                  </a:lnTo>
                  <a:lnTo>
                    <a:pt x="169" y="107"/>
                  </a:lnTo>
                  <a:lnTo>
                    <a:pt x="195" y="0"/>
                  </a:lnTo>
                  <a:lnTo>
                    <a:pt x="275" y="21"/>
                  </a:lnTo>
                  <a:lnTo>
                    <a:pt x="271" y="85"/>
                  </a:lnTo>
                  <a:lnTo>
                    <a:pt x="282" y="157"/>
                  </a:lnTo>
                  <a:lnTo>
                    <a:pt x="310" y="168"/>
                  </a:lnTo>
                  <a:lnTo>
                    <a:pt x="343" y="200"/>
                  </a:lnTo>
                  <a:lnTo>
                    <a:pt x="327" y="284"/>
                  </a:lnTo>
                  <a:lnTo>
                    <a:pt x="390" y="393"/>
                  </a:lnTo>
                  <a:lnTo>
                    <a:pt x="384" y="455"/>
                  </a:lnTo>
                  <a:lnTo>
                    <a:pt x="444" y="547"/>
                  </a:lnTo>
                  <a:lnTo>
                    <a:pt x="430" y="585"/>
                  </a:lnTo>
                  <a:lnTo>
                    <a:pt x="509" y="635"/>
                  </a:lnTo>
                  <a:lnTo>
                    <a:pt x="511" y="67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3" name="Freeform 68">
              <a:extLst>
                <a:ext uri="{FF2B5EF4-FFF2-40B4-BE49-F238E27FC236}">
                  <a16:creationId xmlns:a16="http://schemas.microsoft.com/office/drawing/2014/main" id="{898C43FE-9C8E-4EA5-8C27-5B696CCE3F21}"/>
                </a:ext>
              </a:extLst>
            </p:cNvPr>
            <p:cNvSpPr>
              <a:spLocks/>
            </p:cNvSpPr>
            <p:nvPr/>
          </p:nvSpPr>
          <p:spPr bwMode="auto">
            <a:xfrm>
              <a:off x="503" y="1012"/>
              <a:ext cx="582" cy="1324"/>
            </a:xfrm>
            <a:custGeom>
              <a:avLst/>
              <a:gdLst>
                <a:gd name="T0" fmla="*/ 496 w 582"/>
                <a:gd name="T1" fmla="*/ 334 h 1324"/>
                <a:gd name="T2" fmla="*/ 469 w 582"/>
                <a:gd name="T3" fmla="*/ 407 h 1324"/>
                <a:gd name="T4" fmla="*/ 491 w 582"/>
                <a:gd name="T5" fmla="*/ 436 h 1324"/>
                <a:gd name="T6" fmla="*/ 451 w 582"/>
                <a:gd name="T7" fmla="*/ 514 h 1324"/>
                <a:gd name="T8" fmla="*/ 394 w 582"/>
                <a:gd name="T9" fmla="*/ 540 h 1324"/>
                <a:gd name="T10" fmla="*/ 314 w 582"/>
                <a:gd name="T11" fmla="*/ 653 h 1324"/>
                <a:gd name="T12" fmla="*/ 313 w 582"/>
                <a:gd name="T13" fmla="*/ 811 h 1324"/>
                <a:gd name="T14" fmla="*/ 388 w 582"/>
                <a:gd name="T15" fmla="*/ 886 h 1324"/>
                <a:gd name="T16" fmla="*/ 364 w 582"/>
                <a:gd name="T17" fmla="*/ 971 h 1324"/>
                <a:gd name="T18" fmla="*/ 284 w 582"/>
                <a:gd name="T19" fmla="*/ 1016 h 1324"/>
                <a:gd name="T20" fmla="*/ 269 w 582"/>
                <a:gd name="T21" fmla="*/ 1155 h 1324"/>
                <a:gd name="T22" fmla="*/ 228 w 582"/>
                <a:gd name="T23" fmla="*/ 1257 h 1324"/>
                <a:gd name="T24" fmla="*/ 172 w 582"/>
                <a:gd name="T25" fmla="*/ 1252 h 1324"/>
                <a:gd name="T26" fmla="*/ 134 w 582"/>
                <a:gd name="T27" fmla="*/ 1287 h 1324"/>
                <a:gd name="T28" fmla="*/ 152 w 582"/>
                <a:gd name="T29" fmla="*/ 1317 h 1324"/>
                <a:gd name="T30" fmla="*/ 83 w 582"/>
                <a:gd name="T31" fmla="*/ 1324 h 1324"/>
                <a:gd name="T32" fmla="*/ 52 w 582"/>
                <a:gd name="T33" fmla="*/ 1233 h 1324"/>
                <a:gd name="T34" fmla="*/ 71 w 582"/>
                <a:gd name="T35" fmla="*/ 1206 h 1324"/>
                <a:gd name="T36" fmla="*/ 6 w 582"/>
                <a:gd name="T37" fmla="*/ 1041 h 1324"/>
                <a:gd name="T38" fmla="*/ 0 w 582"/>
                <a:gd name="T39" fmla="*/ 967 h 1324"/>
                <a:gd name="T40" fmla="*/ 33 w 582"/>
                <a:gd name="T41" fmla="*/ 967 h 1324"/>
                <a:gd name="T42" fmla="*/ 40 w 582"/>
                <a:gd name="T43" fmla="*/ 892 h 1324"/>
                <a:gd name="T44" fmla="*/ 72 w 582"/>
                <a:gd name="T45" fmla="*/ 870 h 1324"/>
                <a:gd name="T46" fmla="*/ 75 w 582"/>
                <a:gd name="T47" fmla="*/ 557 h 1324"/>
                <a:gd name="T48" fmla="*/ 128 w 582"/>
                <a:gd name="T49" fmla="*/ 479 h 1324"/>
                <a:gd name="T50" fmla="*/ 174 w 582"/>
                <a:gd name="T51" fmla="*/ 487 h 1324"/>
                <a:gd name="T52" fmla="*/ 155 w 582"/>
                <a:gd name="T53" fmla="*/ 425 h 1324"/>
                <a:gd name="T54" fmla="*/ 297 w 582"/>
                <a:gd name="T55" fmla="*/ 93 h 1324"/>
                <a:gd name="T56" fmla="*/ 325 w 582"/>
                <a:gd name="T57" fmla="*/ 104 h 1324"/>
                <a:gd name="T58" fmla="*/ 335 w 582"/>
                <a:gd name="T59" fmla="*/ 53 h 1324"/>
                <a:gd name="T60" fmla="*/ 401 w 582"/>
                <a:gd name="T61" fmla="*/ 63 h 1324"/>
                <a:gd name="T62" fmla="*/ 400 w 582"/>
                <a:gd name="T63" fmla="*/ 2 h 1324"/>
                <a:gd name="T64" fmla="*/ 431 w 582"/>
                <a:gd name="T65" fmla="*/ 0 h 1324"/>
                <a:gd name="T66" fmla="*/ 528 w 582"/>
                <a:gd name="T67" fmla="*/ 91 h 1324"/>
                <a:gd name="T68" fmla="*/ 582 w 582"/>
                <a:gd name="T69" fmla="*/ 300 h 1324"/>
                <a:gd name="T70" fmla="*/ 496 w 582"/>
                <a:gd name="T71" fmla="*/ 334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2" h="1324">
                  <a:moveTo>
                    <a:pt x="496" y="334"/>
                  </a:moveTo>
                  <a:lnTo>
                    <a:pt x="469" y="407"/>
                  </a:lnTo>
                  <a:lnTo>
                    <a:pt x="491" y="436"/>
                  </a:lnTo>
                  <a:lnTo>
                    <a:pt x="451" y="514"/>
                  </a:lnTo>
                  <a:lnTo>
                    <a:pt x="394" y="540"/>
                  </a:lnTo>
                  <a:lnTo>
                    <a:pt x="314" y="653"/>
                  </a:lnTo>
                  <a:lnTo>
                    <a:pt x="313" y="811"/>
                  </a:lnTo>
                  <a:lnTo>
                    <a:pt x="388" y="886"/>
                  </a:lnTo>
                  <a:lnTo>
                    <a:pt x="364" y="971"/>
                  </a:lnTo>
                  <a:lnTo>
                    <a:pt x="284" y="1016"/>
                  </a:lnTo>
                  <a:lnTo>
                    <a:pt x="269" y="1155"/>
                  </a:lnTo>
                  <a:lnTo>
                    <a:pt x="228" y="1257"/>
                  </a:lnTo>
                  <a:lnTo>
                    <a:pt x="172" y="1252"/>
                  </a:lnTo>
                  <a:lnTo>
                    <a:pt x="134" y="1287"/>
                  </a:lnTo>
                  <a:lnTo>
                    <a:pt x="152" y="1317"/>
                  </a:lnTo>
                  <a:lnTo>
                    <a:pt x="83" y="1324"/>
                  </a:lnTo>
                  <a:lnTo>
                    <a:pt x="52" y="1233"/>
                  </a:lnTo>
                  <a:lnTo>
                    <a:pt x="71" y="1206"/>
                  </a:lnTo>
                  <a:lnTo>
                    <a:pt x="6" y="1041"/>
                  </a:lnTo>
                  <a:lnTo>
                    <a:pt x="0" y="967"/>
                  </a:lnTo>
                  <a:lnTo>
                    <a:pt x="33" y="967"/>
                  </a:lnTo>
                  <a:lnTo>
                    <a:pt x="40" y="892"/>
                  </a:lnTo>
                  <a:lnTo>
                    <a:pt x="72" y="870"/>
                  </a:lnTo>
                  <a:lnTo>
                    <a:pt x="75" y="557"/>
                  </a:lnTo>
                  <a:lnTo>
                    <a:pt x="128" y="479"/>
                  </a:lnTo>
                  <a:lnTo>
                    <a:pt x="174" y="487"/>
                  </a:lnTo>
                  <a:lnTo>
                    <a:pt x="155" y="425"/>
                  </a:lnTo>
                  <a:lnTo>
                    <a:pt x="297" y="93"/>
                  </a:lnTo>
                  <a:lnTo>
                    <a:pt x="325" y="104"/>
                  </a:lnTo>
                  <a:lnTo>
                    <a:pt x="335" y="53"/>
                  </a:lnTo>
                  <a:lnTo>
                    <a:pt x="401" y="63"/>
                  </a:lnTo>
                  <a:lnTo>
                    <a:pt x="400" y="2"/>
                  </a:lnTo>
                  <a:lnTo>
                    <a:pt x="431" y="0"/>
                  </a:lnTo>
                  <a:lnTo>
                    <a:pt x="528" y="91"/>
                  </a:lnTo>
                  <a:lnTo>
                    <a:pt x="582" y="300"/>
                  </a:lnTo>
                  <a:lnTo>
                    <a:pt x="496" y="334"/>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4" name="Freeform 69">
              <a:extLst>
                <a:ext uri="{FF2B5EF4-FFF2-40B4-BE49-F238E27FC236}">
                  <a16:creationId xmlns:a16="http://schemas.microsoft.com/office/drawing/2014/main" id="{28E1C004-1EE1-436E-A74A-0B71B4DA0A84}"/>
                </a:ext>
              </a:extLst>
            </p:cNvPr>
            <p:cNvSpPr>
              <a:spLocks/>
            </p:cNvSpPr>
            <p:nvPr/>
          </p:nvSpPr>
          <p:spPr bwMode="auto">
            <a:xfrm>
              <a:off x="217" y="791"/>
              <a:ext cx="1068" cy="1256"/>
            </a:xfrm>
            <a:custGeom>
              <a:avLst/>
              <a:gdLst>
                <a:gd name="T0" fmla="*/ 815 w 881"/>
                <a:gd name="T1" fmla="*/ 160 h 1036"/>
                <a:gd name="T2" fmla="*/ 818 w 881"/>
                <a:gd name="T3" fmla="*/ 107 h 1036"/>
                <a:gd name="T4" fmla="*/ 752 w 881"/>
                <a:gd name="T5" fmla="*/ 90 h 1036"/>
                <a:gd name="T6" fmla="*/ 731 w 881"/>
                <a:gd name="T7" fmla="*/ 178 h 1036"/>
                <a:gd name="T8" fmla="*/ 652 w 881"/>
                <a:gd name="T9" fmla="*/ 201 h 1036"/>
                <a:gd name="T10" fmla="*/ 603 w 881"/>
                <a:gd name="T11" fmla="*/ 160 h 1036"/>
                <a:gd name="T12" fmla="*/ 591 w 881"/>
                <a:gd name="T13" fmla="*/ 182 h 1036"/>
                <a:gd name="T14" fmla="*/ 566 w 881"/>
                <a:gd name="T15" fmla="*/ 184 h 1036"/>
                <a:gd name="T16" fmla="*/ 567 w 881"/>
                <a:gd name="T17" fmla="*/ 234 h 1036"/>
                <a:gd name="T18" fmla="*/ 512 w 881"/>
                <a:gd name="T19" fmla="*/ 226 h 1036"/>
                <a:gd name="T20" fmla="*/ 504 w 881"/>
                <a:gd name="T21" fmla="*/ 268 h 1036"/>
                <a:gd name="T22" fmla="*/ 481 w 881"/>
                <a:gd name="T23" fmla="*/ 259 h 1036"/>
                <a:gd name="T24" fmla="*/ 364 w 881"/>
                <a:gd name="T25" fmla="*/ 533 h 1036"/>
                <a:gd name="T26" fmla="*/ 379 w 881"/>
                <a:gd name="T27" fmla="*/ 584 h 1036"/>
                <a:gd name="T28" fmla="*/ 341 w 881"/>
                <a:gd name="T29" fmla="*/ 577 h 1036"/>
                <a:gd name="T30" fmla="*/ 298 w 881"/>
                <a:gd name="T31" fmla="*/ 642 h 1036"/>
                <a:gd name="T32" fmla="*/ 295 w 881"/>
                <a:gd name="T33" fmla="*/ 900 h 1036"/>
                <a:gd name="T34" fmla="*/ 269 w 881"/>
                <a:gd name="T35" fmla="*/ 918 h 1036"/>
                <a:gd name="T36" fmla="*/ 263 w 881"/>
                <a:gd name="T37" fmla="*/ 980 h 1036"/>
                <a:gd name="T38" fmla="*/ 236 w 881"/>
                <a:gd name="T39" fmla="*/ 980 h 1036"/>
                <a:gd name="T40" fmla="*/ 222 w 881"/>
                <a:gd name="T41" fmla="*/ 910 h 1036"/>
                <a:gd name="T42" fmla="*/ 210 w 881"/>
                <a:gd name="T43" fmla="*/ 910 h 1036"/>
                <a:gd name="T44" fmla="*/ 207 w 881"/>
                <a:gd name="T45" fmla="*/ 953 h 1036"/>
                <a:gd name="T46" fmla="*/ 103 w 881"/>
                <a:gd name="T47" fmla="*/ 1035 h 1036"/>
                <a:gd name="T48" fmla="*/ 62 w 881"/>
                <a:gd name="T49" fmla="*/ 1036 h 1036"/>
                <a:gd name="T50" fmla="*/ 0 w 881"/>
                <a:gd name="T51" fmla="*/ 983 h 1036"/>
                <a:gd name="T52" fmla="*/ 15 w 881"/>
                <a:gd name="T53" fmla="*/ 743 h 1036"/>
                <a:gd name="T54" fmla="*/ 57 w 881"/>
                <a:gd name="T55" fmla="*/ 680 h 1036"/>
                <a:gd name="T56" fmla="*/ 235 w 881"/>
                <a:gd name="T57" fmla="*/ 581 h 1036"/>
                <a:gd name="T58" fmla="*/ 467 w 881"/>
                <a:gd name="T59" fmla="*/ 233 h 1036"/>
                <a:gd name="T60" fmla="*/ 443 w 881"/>
                <a:gd name="T61" fmla="*/ 227 h 1036"/>
                <a:gd name="T62" fmla="*/ 357 w 881"/>
                <a:gd name="T63" fmla="*/ 276 h 1036"/>
                <a:gd name="T64" fmla="*/ 339 w 881"/>
                <a:gd name="T65" fmla="*/ 257 h 1036"/>
                <a:gd name="T66" fmla="*/ 415 w 881"/>
                <a:gd name="T67" fmla="*/ 225 h 1036"/>
                <a:gd name="T68" fmla="*/ 398 w 881"/>
                <a:gd name="T69" fmla="*/ 209 h 1036"/>
                <a:gd name="T70" fmla="*/ 450 w 881"/>
                <a:gd name="T71" fmla="*/ 161 h 1036"/>
                <a:gd name="T72" fmla="*/ 457 w 881"/>
                <a:gd name="T73" fmla="*/ 175 h 1036"/>
                <a:gd name="T74" fmla="*/ 440 w 881"/>
                <a:gd name="T75" fmla="*/ 191 h 1036"/>
                <a:gd name="T76" fmla="*/ 472 w 881"/>
                <a:gd name="T77" fmla="*/ 211 h 1036"/>
                <a:gd name="T78" fmla="*/ 495 w 881"/>
                <a:gd name="T79" fmla="*/ 179 h 1036"/>
                <a:gd name="T80" fmla="*/ 476 w 881"/>
                <a:gd name="T81" fmla="*/ 171 h 1036"/>
                <a:gd name="T82" fmla="*/ 477 w 881"/>
                <a:gd name="T83" fmla="*/ 149 h 1036"/>
                <a:gd name="T84" fmla="*/ 546 w 881"/>
                <a:gd name="T85" fmla="*/ 81 h 1036"/>
                <a:gd name="T86" fmla="*/ 580 w 881"/>
                <a:gd name="T87" fmla="*/ 110 h 1036"/>
                <a:gd name="T88" fmla="*/ 702 w 881"/>
                <a:gd name="T89" fmla="*/ 2 h 1036"/>
                <a:gd name="T90" fmla="*/ 722 w 881"/>
                <a:gd name="T91" fmla="*/ 5 h 1036"/>
                <a:gd name="T92" fmla="*/ 693 w 881"/>
                <a:gd name="T93" fmla="*/ 80 h 1036"/>
                <a:gd name="T94" fmla="*/ 730 w 881"/>
                <a:gd name="T95" fmla="*/ 19 h 1036"/>
                <a:gd name="T96" fmla="*/ 732 w 881"/>
                <a:gd name="T97" fmla="*/ 59 h 1036"/>
                <a:gd name="T98" fmla="*/ 750 w 881"/>
                <a:gd name="T99" fmla="*/ 0 h 1036"/>
                <a:gd name="T100" fmla="*/ 854 w 881"/>
                <a:gd name="T101" fmla="*/ 39 h 1036"/>
                <a:gd name="T102" fmla="*/ 843 w 881"/>
                <a:gd name="T103" fmla="*/ 65 h 1036"/>
                <a:gd name="T104" fmla="*/ 801 w 881"/>
                <a:gd name="T105" fmla="*/ 69 h 1036"/>
                <a:gd name="T106" fmla="*/ 837 w 881"/>
                <a:gd name="T107" fmla="*/ 87 h 1036"/>
                <a:gd name="T108" fmla="*/ 881 w 881"/>
                <a:gd name="T109" fmla="*/ 94 h 1036"/>
                <a:gd name="T110" fmla="*/ 815 w 881"/>
                <a:gd name="T111" fmla="*/ 16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1" h="1036">
                  <a:moveTo>
                    <a:pt x="815" y="160"/>
                  </a:moveTo>
                  <a:cubicBezTo>
                    <a:pt x="818" y="107"/>
                    <a:pt x="818" y="107"/>
                    <a:pt x="818" y="107"/>
                  </a:cubicBezTo>
                  <a:cubicBezTo>
                    <a:pt x="752" y="90"/>
                    <a:pt x="752" y="90"/>
                    <a:pt x="752" y="90"/>
                  </a:cubicBezTo>
                  <a:cubicBezTo>
                    <a:pt x="731" y="178"/>
                    <a:pt x="731" y="178"/>
                    <a:pt x="731" y="178"/>
                  </a:cubicBezTo>
                  <a:cubicBezTo>
                    <a:pt x="652" y="201"/>
                    <a:pt x="652" y="201"/>
                    <a:pt x="652" y="201"/>
                  </a:cubicBezTo>
                  <a:cubicBezTo>
                    <a:pt x="603" y="160"/>
                    <a:pt x="603" y="160"/>
                    <a:pt x="603" y="160"/>
                  </a:cubicBezTo>
                  <a:cubicBezTo>
                    <a:pt x="591" y="182"/>
                    <a:pt x="591" y="182"/>
                    <a:pt x="591" y="182"/>
                  </a:cubicBezTo>
                  <a:cubicBezTo>
                    <a:pt x="566" y="184"/>
                    <a:pt x="566" y="184"/>
                    <a:pt x="566" y="184"/>
                  </a:cubicBezTo>
                  <a:cubicBezTo>
                    <a:pt x="567" y="234"/>
                    <a:pt x="567" y="234"/>
                    <a:pt x="567" y="234"/>
                  </a:cubicBezTo>
                  <a:cubicBezTo>
                    <a:pt x="512" y="226"/>
                    <a:pt x="512" y="226"/>
                    <a:pt x="512" y="226"/>
                  </a:cubicBezTo>
                  <a:cubicBezTo>
                    <a:pt x="504" y="268"/>
                    <a:pt x="504" y="268"/>
                    <a:pt x="504" y="268"/>
                  </a:cubicBezTo>
                  <a:cubicBezTo>
                    <a:pt x="481" y="259"/>
                    <a:pt x="481" y="259"/>
                    <a:pt x="481" y="259"/>
                  </a:cubicBezTo>
                  <a:cubicBezTo>
                    <a:pt x="364" y="533"/>
                    <a:pt x="364" y="533"/>
                    <a:pt x="364" y="533"/>
                  </a:cubicBezTo>
                  <a:cubicBezTo>
                    <a:pt x="379" y="584"/>
                    <a:pt x="379" y="584"/>
                    <a:pt x="379" y="584"/>
                  </a:cubicBezTo>
                  <a:cubicBezTo>
                    <a:pt x="341" y="577"/>
                    <a:pt x="341" y="577"/>
                    <a:pt x="341" y="577"/>
                  </a:cubicBezTo>
                  <a:cubicBezTo>
                    <a:pt x="298" y="642"/>
                    <a:pt x="298" y="642"/>
                    <a:pt x="298" y="642"/>
                  </a:cubicBezTo>
                  <a:cubicBezTo>
                    <a:pt x="295" y="900"/>
                    <a:pt x="295" y="900"/>
                    <a:pt x="295" y="900"/>
                  </a:cubicBezTo>
                  <a:cubicBezTo>
                    <a:pt x="269" y="918"/>
                    <a:pt x="269" y="918"/>
                    <a:pt x="269" y="918"/>
                  </a:cubicBezTo>
                  <a:cubicBezTo>
                    <a:pt x="263" y="980"/>
                    <a:pt x="263" y="980"/>
                    <a:pt x="263" y="980"/>
                  </a:cubicBezTo>
                  <a:cubicBezTo>
                    <a:pt x="236" y="980"/>
                    <a:pt x="236" y="980"/>
                    <a:pt x="236" y="980"/>
                  </a:cubicBezTo>
                  <a:cubicBezTo>
                    <a:pt x="222" y="910"/>
                    <a:pt x="222" y="910"/>
                    <a:pt x="222" y="910"/>
                  </a:cubicBezTo>
                  <a:cubicBezTo>
                    <a:pt x="210" y="910"/>
                    <a:pt x="210" y="910"/>
                    <a:pt x="210" y="910"/>
                  </a:cubicBezTo>
                  <a:cubicBezTo>
                    <a:pt x="207" y="953"/>
                    <a:pt x="207" y="953"/>
                    <a:pt x="207" y="953"/>
                  </a:cubicBezTo>
                  <a:cubicBezTo>
                    <a:pt x="103" y="1035"/>
                    <a:pt x="103" y="1035"/>
                    <a:pt x="103" y="1035"/>
                  </a:cubicBezTo>
                  <a:cubicBezTo>
                    <a:pt x="62" y="1036"/>
                    <a:pt x="62" y="1036"/>
                    <a:pt x="62" y="1036"/>
                  </a:cubicBezTo>
                  <a:cubicBezTo>
                    <a:pt x="0" y="983"/>
                    <a:pt x="0" y="983"/>
                    <a:pt x="0" y="983"/>
                  </a:cubicBezTo>
                  <a:cubicBezTo>
                    <a:pt x="15" y="743"/>
                    <a:pt x="15" y="743"/>
                    <a:pt x="15" y="743"/>
                  </a:cubicBezTo>
                  <a:cubicBezTo>
                    <a:pt x="57" y="680"/>
                    <a:pt x="57" y="680"/>
                    <a:pt x="57" y="680"/>
                  </a:cubicBezTo>
                  <a:cubicBezTo>
                    <a:pt x="235" y="581"/>
                    <a:pt x="235" y="581"/>
                    <a:pt x="235" y="581"/>
                  </a:cubicBezTo>
                  <a:cubicBezTo>
                    <a:pt x="467" y="233"/>
                    <a:pt x="467" y="233"/>
                    <a:pt x="467" y="233"/>
                  </a:cubicBezTo>
                  <a:cubicBezTo>
                    <a:pt x="443" y="227"/>
                    <a:pt x="443" y="227"/>
                    <a:pt x="443" y="227"/>
                  </a:cubicBezTo>
                  <a:cubicBezTo>
                    <a:pt x="357" y="276"/>
                    <a:pt x="357" y="276"/>
                    <a:pt x="357" y="276"/>
                  </a:cubicBezTo>
                  <a:cubicBezTo>
                    <a:pt x="339" y="257"/>
                    <a:pt x="339" y="257"/>
                    <a:pt x="339" y="257"/>
                  </a:cubicBezTo>
                  <a:cubicBezTo>
                    <a:pt x="415" y="225"/>
                    <a:pt x="415" y="225"/>
                    <a:pt x="415" y="225"/>
                  </a:cubicBezTo>
                  <a:cubicBezTo>
                    <a:pt x="398" y="209"/>
                    <a:pt x="398" y="209"/>
                    <a:pt x="398" y="209"/>
                  </a:cubicBezTo>
                  <a:cubicBezTo>
                    <a:pt x="450" y="161"/>
                    <a:pt x="450" y="161"/>
                    <a:pt x="450" y="161"/>
                  </a:cubicBezTo>
                  <a:cubicBezTo>
                    <a:pt x="457" y="175"/>
                    <a:pt x="457" y="175"/>
                    <a:pt x="457" y="175"/>
                  </a:cubicBezTo>
                  <a:cubicBezTo>
                    <a:pt x="440" y="191"/>
                    <a:pt x="440" y="191"/>
                    <a:pt x="440" y="191"/>
                  </a:cubicBezTo>
                  <a:cubicBezTo>
                    <a:pt x="472" y="211"/>
                    <a:pt x="472" y="211"/>
                    <a:pt x="472" y="211"/>
                  </a:cubicBezTo>
                  <a:cubicBezTo>
                    <a:pt x="495" y="179"/>
                    <a:pt x="495" y="179"/>
                    <a:pt x="495" y="179"/>
                  </a:cubicBezTo>
                  <a:cubicBezTo>
                    <a:pt x="476" y="171"/>
                    <a:pt x="476" y="171"/>
                    <a:pt x="476" y="171"/>
                  </a:cubicBezTo>
                  <a:cubicBezTo>
                    <a:pt x="477" y="149"/>
                    <a:pt x="477" y="149"/>
                    <a:pt x="477" y="149"/>
                  </a:cubicBezTo>
                  <a:cubicBezTo>
                    <a:pt x="546" y="81"/>
                    <a:pt x="546" y="81"/>
                    <a:pt x="546" y="81"/>
                  </a:cubicBezTo>
                  <a:cubicBezTo>
                    <a:pt x="580" y="110"/>
                    <a:pt x="580" y="110"/>
                    <a:pt x="580" y="110"/>
                  </a:cubicBezTo>
                  <a:cubicBezTo>
                    <a:pt x="702" y="2"/>
                    <a:pt x="702" y="2"/>
                    <a:pt x="702" y="2"/>
                  </a:cubicBezTo>
                  <a:cubicBezTo>
                    <a:pt x="722" y="5"/>
                    <a:pt x="722" y="5"/>
                    <a:pt x="722" y="5"/>
                  </a:cubicBezTo>
                  <a:cubicBezTo>
                    <a:pt x="693" y="80"/>
                    <a:pt x="693" y="80"/>
                    <a:pt x="693" y="80"/>
                  </a:cubicBezTo>
                  <a:cubicBezTo>
                    <a:pt x="730" y="19"/>
                    <a:pt x="730" y="19"/>
                    <a:pt x="730" y="19"/>
                  </a:cubicBezTo>
                  <a:cubicBezTo>
                    <a:pt x="732" y="59"/>
                    <a:pt x="732" y="59"/>
                    <a:pt x="732" y="59"/>
                  </a:cubicBezTo>
                  <a:cubicBezTo>
                    <a:pt x="732" y="59"/>
                    <a:pt x="750" y="1"/>
                    <a:pt x="750" y="0"/>
                  </a:cubicBezTo>
                  <a:cubicBezTo>
                    <a:pt x="751" y="0"/>
                    <a:pt x="854" y="39"/>
                    <a:pt x="854" y="39"/>
                  </a:cubicBezTo>
                  <a:cubicBezTo>
                    <a:pt x="843" y="65"/>
                    <a:pt x="843" y="65"/>
                    <a:pt x="843" y="65"/>
                  </a:cubicBezTo>
                  <a:cubicBezTo>
                    <a:pt x="801" y="69"/>
                    <a:pt x="801" y="69"/>
                    <a:pt x="801" y="69"/>
                  </a:cubicBezTo>
                  <a:cubicBezTo>
                    <a:pt x="837" y="87"/>
                    <a:pt x="837" y="87"/>
                    <a:pt x="837" y="87"/>
                  </a:cubicBezTo>
                  <a:cubicBezTo>
                    <a:pt x="881" y="94"/>
                    <a:pt x="881" y="94"/>
                    <a:pt x="881" y="94"/>
                  </a:cubicBezTo>
                  <a:lnTo>
                    <a:pt x="815" y="16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5" name="Freeform 70">
              <a:extLst>
                <a:ext uri="{FF2B5EF4-FFF2-40B4-BE49-F238E27FC236}">
                  <a16:creationId xmlns:a16="http://schemas.microsoft.com/office/drawing/2014/main" id="{A31C3F17-FB97-4BC8-9452-36276133A5A1}"/>
                </a:ext>
              </a:extLst>
            </p:cNvPr>
            <p:cNvSpPr>
              <a:spLocks/>
            </p:cNvSpPr>
            <p:nvPr/>
          </p:nvSpPr>
          <p:spPr bwMode="auto">
            <a:xfrm>
              <a:off x="2024" y="4091"/>
              <a:ext cx="167" cy="127"/>
            </a:xfrm>
            <a:custGeom>
              <a:avLst/>
              <a:gdLst>
                <a:gd name="T0" fmla="*/ 122 w 167"/>
                <a:gd name="T1" fmla="*/ 53 h 127"/>
                <a:gd name="T2" fmla="*/ 137 w 167"/>
                <a:gd name="T3" fmla="*/ 75 h 127"/>
                <a:gd name="T4" fmla="*/ 110 w 167"/>
                <a:gd name="T5" fmla="*/ 86 h 127"/>
                <a:gd name="T6" fmla="*/ 61 w 167"/>
                <a:gd name="T7" fmla="*/ 127 h 127"/>
                <a:gd name="T8" fmla="*/ 14 w 167"/>
                <a:gd name="T9" fmla="*/ 126 h 127"/>
                <a:gd name="T10" fmla="*/ 0 w 167"/>
                <a:gd name="T11" fmla="*/ 93 h 127"/>
                <a:gd name="T12" fmla="*/ 44 w 167"/>
                <a:gd name="T13" fmla="*/ 79 h 127"/>
                <a:gd name="T14" fmla="*/ 45 w 167"/>
                <a:gd name="T15" fmla="*/ 62 h 127"/>
                <a:gd name="T16" fmla="*/ 107 w 167"/>
                <a:gd name="T17" fmla="*/ 42 h 127"/>
                <a:gd name="T18" fmla="*/ 167 w 167"/>
                <a:gd name="T19" fmla="*/ 0 h 127"/>
                <a:gd name="T20" fmla="*/ 122 w 167"/>
                <a:gd name="T21" fmla="*/ 5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127">
                  <a:moveTo>
                    <a:pt x="122" y="53"/>
                  </a:moveTo>
                  <a:lnTo>
                    <a:pt x="137" y="75"/>
                  </a:lnTo>
                  <a:lnTo>
                    <a:pt x="110" y="86"/>
                  </a:lnTo>
                  <a:lnTo>
                    <a:pt x="61" y="127"/>
                  </a:lnTo>
                  <a:lnTo>
                    <a:pt x="14" y="126"/>
                  </a:lnTo>
                  <a:lnTo>
                    <a:pt x="0" y="93"/>
                  </a:lnTo>
                  <a:lnTo>
                    <a:pt x="44" y="79"/>
                  </a:lnTo>
                  <a:lnTo>
                    <a:pt x="45" y="62"/>
                  </a:lnTo>
                  <a:lnTo>
                    <a:pt x="107" y="42"/>
                  </a:lnTo>
                  <a:lnTo>
                    <a:pt x="167" y="0"/>
                  </a:lnTo>
                  <a:lnTo>
                    <a:pt x="122" y="5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6" name="Freeform 71">
              <a:extLst>
                <a:ext uri="{FF2B5EF4-FFF2-40B4-BE49-F238E27FC236}">
                  <a16:creationId xmlns:a16="http://schemas.microsoft.com/office/drawing/2014/main" id="{7076288F-1037-4622-ACBB-C8BDC278770D}"/>
                </a:ext>
              </a:extLst>
            </p:cNvPr>
            <p:cNvSpPr>
              <a:spLocks/>
            </p:cNvSpPr>
            <p:nvPr/>
          </p:nvSpPr>
          <p:spPr bwMode="auto">
            <a:xfrm>
              <a:off x="1485" y="3370"/>
              <a:ext cx="1436" cy="721"/>
            </a:xfrm>
            <a:custGeom>
              <a:avLst/>
              <a:gdLst>
                <a:gd name="T0" fmla="*/ 1157 w 1185"/>
                <a:gd name="T1" fmla="*/ 298 h 595"/>
                <a:gd name="T2" fmla="*/ 1154 w 1185"/>
                <a:gd name="T3" fmla="*/ 277 h 595"/>
                <a:gd name="T4" fmla="*/ 1131 w 1185"/>
                <a:gd name="T5" fmla="*/ 278 h 595"/>
                <a:gd name="T6" fmla="*/ 1056 w 1185"/>
                <a:gd name="T7" fmla="*/ 300 h 595"/>
                <a:gd name="T8" fmla="*/ 1044 w 1185"/>
                <a:gd name="T9" fmla="*/ 322 h 595"/>
                <a:gd name="T10" fmla="*/ 1025 w 1185"/>
                <a:gd name="T11" fmla="*/ 322 h 595"/>
                <a:gd name="T12" fmla="*/ 888 w 1185"/>
                <a:gd name="T13" fmla="*/ 407 h 595"/>
                <a:gd name="T14" fmla="*/ 822 w 1185"/>
                <a:gd name="T15" fmla="*/ 426 h 595"/>
                <a:gd name="T16" fmla="*/ 791 w 1185"/>
                <a:gd name="T17" fmla="*/ 417 h 595"/>
                <a:gd name="T18" fmla="*/ 716 w 1185"/>
                <a:gd name="T19" fmla="*/ 453 h 595"/>
                <a:gd name="T20" fmla="*/ 701 w 1185"/>
                <a:gd name="T21" fmla="*/ 488 h 595"/>
                <a:gd name="T22" fmla="*/ 660 w 1185"/>
                <a:gd name="T23" fmla="*/ 534 h 595"/>
                <a:gd name="T24" fmla="*/ 647 w 1185"/>
                <a:gd name="T25" fmla="*/ 500 h 595"/>
                <a:gd name="T26" fmla="*/ 651 w 1185"/>
                <a:gd name="T27" fmla="*/ 451 h 595"/>
                <a:gd name="T28" fmla="*/ 567 w 1185"/>
                <a:gd name="T29" fmla="*/ 477 h 595"/>
                <a:gd name="T30" fmla="*/ 459 w 1185"/>
                <a:gd name="T31" fmla="*/ 566 h 595"/>
                <a:gd name="T32" fmla="*/ 408 w 1185"/>
                <a:gd name="T33" fmla="*/ 538 h 595"/>
                <a:gd name="T34" fmla="*/ 313 w 1185"/>
                <a:gd name="T35" fmla="*/ 525 h 595"/>
                <a:gd name="T36" fmla="*/ 258 w 1185"/>
                <a:gd name="T37" fmla="*/ 595 h 595"/>
                <a:gd name="T38" fmla="*/ 215 w 1185"/>
                <a:gd name="T39" fmla="*/ 561 h 595"/>
                <a:gd name="T40" fmla="*/ 159 w 1185"/>
                <a:gd name="T41" fmla="*/ 568 h 595"/>
                <a:gd name="T42" fmla="*/ 152 w 1185"/>
                <a:gd name="T43" fmla="*/ 556 h 595"/>
                <a:gd name="T44" fmla="*/ 106 w 1185"/>
                <a:gd name="T45" fmla="*/ 564 h 595"/>
                <a:gd name="T46" fmla="*/ 143 w 1185"/>
                <a:gd name="T47" fmla="*/ 550 h 595"/>
                <a:gd name="T48" fmla="*/ 98 w 1185"/>
                <a:gd name="T49" fmla="*/ 549 h 595"/>
                <a:gd name="T50" fmla="*/ 115 w 1185"/>
                <a:gd name="T51" fmla="*/ 526 h 595"/>
                <a:gd name="T52" fmla="*/ 48 w 1185"/>
                <a:gd name="T53" fmla="*/ 496 h 595"/>
                <a:gd name="T54" fmla="*/ 75 w 1185"/>
                <a:gd name="T55" fmla="*/ 489 h 595"/>
                <a:gd name="T56" fmla="*/ 87 w 1185"/>
                <a:gd name="T57" fmla="*/ 469 h 595"/>
                <a:gd name="T58" fmla="*/ 61 w 1185"/>
                <a:gd name="T59" fmla="*/ 465 h 595"/>
                <a:gd name="T60" fmla="*/ 45 w 1185"/>
                <a:gd name="T61" fmla="*/ 461 h 595"/>
                <a:gd name="T62" fmla="*/ 33 w 1185"/>
                <a:gd name="T63" fmla="*/ 442 h 595"/>
                <a:gd name="T64" fmla="*/ 32 w 1185"/>
                <a:gd name="T65" fmla="*/ 419 h 595"/>
                <a:gd name="T66" fmla="*/ 59 w 1185"/>
                <a:gd name="T67" fmla="*/ 430 h 595"/>
                <a:gd name="T68" fmla="*/ 66 w 1185"/>
                <a:gd name="T69" fmla="*/ 401 h 595"/>
                <a:gd name="T70" fmla="*/ 52 w 1185"/>
                <a:gd name="T71" fmla="*/ 394 h 595"/>
                <a:gd name="T72" fmla="*/ 54 w 1185"/>
                <a:gd name="T73" fmla="*/ 346 h 595"/>
                <a:gd name="T74" fmla="*/ 6 w 1185"/>
                <a:gd name="T75" fmla="*/ 317 h 595"/>
                <a:gd name="T76" fmla="*/ 65 w 1185"/>
                <a:gd name="T77" fmla="*/ 272 h 595"/>
                <a:gd name="T78" fmla="*/ 107 w 1185"/>
                <a:gd name="T79" fmla="*/ 272 h 595"/>
                <a:gd name="T80" fmla="*/ 181 w 1185"/>
                <a:gd name="T81" fmla="*/ 253 h 595"/>
                <a:gd name="T82" fmla="*/ 161 w 1185"/>
                <a:gd name="T83" fmla="*/ 248 h 595"/>
                <a:gd name="T84" fmla="*/ 190 w 1185"/>
                <a:gd name="T85" fmla="*/ 227 h 595"/>
                <a:gd name="T86" fmla="*/ 183 w 1185"/>
                <a:gd name="T87" fmla="*/ 217 h 595"/>
                <a:gd name="T88" fmla="*/ 175 w 1185"/>
                <a:gd name="T89" fmla="*/ 217 h 595"/>
                <a:gd name="T90" fmla="*/ 181 w 1185"/>
                <a:gd name="T91" fmla="*/ 193 h 595"/>
                <a:gd name="T92" fmla="*/ 302 w 1185"/>
                <a:gd name="T93" fmla="*/ 182 h 595"/>
                <a:gd name="T94" fmla="*/ 415 w 1185"/>
                <a:gd name="T95" fmla="*/ 85 h 595"/>
                <a:gd name="T96" fmla="*/ 507 w 1185"/>
                <a:gd name="T97" fmla="*/ 58 h 595"/>
                <a:gd name="T98" fmla="*/ 516 w 1185"/>
                <a:gd name="T99" fmla="*/ 71 h 595"/>
                <a:gd name="T100" fmla="*/ 573 w 1185"/>
                <a:gd name="T101" fmla="*/ 72 h 595"/>
                <a:gd name="T102" fmla="*/ 581 w 1185"/>
                <a:gd name="T103" fmla="*/ 91 h 595"/>
                <a:gd name="T104" fmla="*/ 615 w 1185"/>
                <a:gd name="T105" fmla="*/ 96 h 595"/>
                <a:gd name="T106" fmla="*/ 644 w 1185"/>
                <a:gd name="T107" fmla="*/ 102 h 595"/>
                <a:gd name="T108" fmla="*/ 788 w 1185"/>
                <a:gd name="T109" fmla="*/ 69 h 595"/>
                <a:gd name="T110" fmla="*/ 884 w 1185"/>
                <a:gd name="T111" fmla="*/ 25 h 595"/>
                <a:gd name="T112" fmla="*/ 953 w 1185"/>
                <a:gd name="T113" fmla="*/ 0 h 595"/>
                <a:gd name="T114" fmla="*/ 1028 w 1185"/>
                <a:gd name="T115" fmla="*/ 7 h 595"/>
                <a:gd name="T116" fmla="*/ 1110 w 1185"/>
                <a:gd name="T117" fmla="*/ 69 h 595"/>
                <a:gd name="T118" fmla="*/ 1089 w 1185"/>
                <a:gd name="T119" fmla="*/ 116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595">
                  <a:moveTo>
                    <a:pt x="1185" y="269"/>
                  </a:moveTo>
                  <a:cubicBezTo>
                    <a:pt x="1157" y="298"/>
                    <a:pt x="1157" y="298"/>
                    <a:pt x="1157" y="298"/>
                  </a:cubicBezTo>
                  <a:cubicBezTo>
                    <a:pt x="1148" y="290"/>
                    <a:pt x="1148" y="290"/>
                    <a:pt x="1148" y="290"/>
                  </a:cubicBezTo>
                  <a:cubicBezTo>
                    <a:pt x="1154" y="277"/>
                    <a:pt x="1154" y="277"/>
                    <a:pt x="1154" y="277"/>
                  </a:cubicBezTo>
                  <a:cubicBezTo>
                    <a:pt x="1144" y="272"/>
                    <a:pt x="1144" y="272"/>
                    <a:pt x="1144" y="272"/>
                  </a:cubicBezTo>
                  <a:cubicBezTo>
                    <a:pt x="1131" y="278"/>
                    <a:pt x="1131" y="278"/>
                    <a:pt x="1131" y="278"/>
                  </a:cubicBezTo>
                  <a:cubicBezTo>
                    <a:pt x="1131" y="285"/>
                    <a:pt x="1131" y="285"/>
                    <a:pt x="1131" y="285"/>
                  </a:cubicBezTo>
                  <a:cubicBezTo>
                    <a:pt x="1056" y="300"/>
                    <a:pt x="1056" y="300"/>
                    <a:pt x="1056" y="300"/>
                  </a:cubicBezTo>
                  <a:cubicBezTo>
                    <a:pt x="1055" y="320"/>
                    <a:pt x="1055" y="320"/>
                    <a:pt x="1055" y="320"/>
                  </a:cubicBezTo>
                  <a:cubicBezTo>
                    <a:pt x="1044" y="322"/>
                    <a:pt x="1044" y="322"/>
                    <a:pt x="1044" y="322"/>
                  </a:cubicBezTo>
                  <a:cubicBezTo>
                    <a:pt x="1032" y="312"/>
                    <a:pt x="1032" y="312"/>
                    <a:pt x="1032" y="312"/>
                  </a:cubicBezTo>
                  <a:cubicBezTo>
                    <a:pt x="1025" y="322"/>
                    <a:pt x="1025" y="322"/>
                    <a:pt x="1025" y="322"/>
                  </a:cubicBezTo>
                  <a:cubicBezTo>
                    <a:pt x="945" y="357"/>
                    <a:pt x="945" y="357"/>
                    <a:pt x="945" y="357"/>
                  </a:cubicBezTo>
                  <a:cubicBezTo>
                    <a:pt x="888" y="407"/>
                    <a:pt x="888" y="407"/>
                    <a:pt x="888" y="407"/>
                  </a:cubicBezTo>
                  <a:cubicBezTo>
                    <a:pt x="851" y="423"/>
                    <a:pt x="851" y="423"/>
                    <a:pt x="851" y="423"/>
                  </a:cubicBezTo>
                  <a:cubicBezTo>
                    <a:pt x="822" y="426"/>
                    <a:pt x="822" y="426"/>
                    <a:pt x="822" y="426"/>
                  </a:cubicBezTo>
                  <a:cubicBezTo>
                    <a:pt x="813" y="417"/>
                    <a:pt x="813" y="417"/>
                    <a:pt x="813" y="417"/>
                  </a:cubicBezTo>
                  <a:cubicBezTo>
                    <a:pt x="791" y="417"/>
                    <a:pt x="791" y="417"/>
                    <a:pt x="791" y="417"/>
                  </a:cubicBezTo>
                  <a:cubicBezTo>
                    <a:pt x="719" y="458"/>
                    <a:pt x="719" y="458"/>
                    <a:pt x="719" y="458"/>
                  </a:cubicBezTo>
                  <a:cubicBezTo>
                    <a:pt x="716" y="453"/>
                    <a:pt x="716" y="453"/>
                    <a:pt x="716" y="453"/>
                  </a:cubicBezTo>
                  <a:cubicBezTo>
                    <a:pt x="696" y="457"/>
                    <a:pt x="696" y="457"/>
                    <a:pt x="696" y="457"/>
                  </a:cubicBezTo>
                  <a:cubicBezTo>
                    <a:pt x="701" y="488"/>
                    <a:pt x="701" y="488"/>
                    <a:pt x="701" y="488"/>
                  </a:cubicBezTo>
                  <a:cubicBezTo>
                    <a:pt x="678" y="536"/>
                    <a:pt x="678" y="536"/>
                    <a:pt x="678" y="536"/>
                  </a:cubicBezTo>
                  <a:cubicBezTo>
                    <a:pt x="660" y="534"/>
                    <a:pt x="660" y="534"/>
                    <a:pt x="660" y="534"/>
                  </a:cubicBezTo>
                  <a:cubicBezTo>
                    <a:pt x="663" y="524"/>
                    <a:pt x="663" y="524"/>
                    <a:pt x="663" y="524"/>
                  </a:cubicBezTo>
                  <a:cubicBezTo>
                    <a:pt x="647" y="500"/>
                    <a:pt x="647" y="500"/>
                    <a:pt x="647" y="500"/>
                  </a:cubicBezTo>
                  <a:cubicBezTo>
                    <a:pt x="667" y="472"/>
                    <a:pt x="667" y="472"/>
                    <a:pt x="667" y="472"/>
                  </a:cubicBezTo>
                  <a:cubicBezTo>
                    <a:pt x="651" y="451"/>
                    <a:pt x="651" y="451"/>
                    <a:pt x="651" y="451"/>
                  </a:cubicBezTo>
                  <a:cubicBezTo>
                    <a:pt x="613" y="490"/>
                    <a:pt x="613" y="490"/>
                    <a:pt x="613" y="490"/>
                  </a:cubicBezTo>
                  <a:cubicBezTo>
                    <a:pt x="567" y="477"/>
                    <a:pt x="567" y="477"/>
                    <a:pt x="567" y="477"/>
                  </a:cubicBezTo>
                  <a:cubicBezTo>
                    <a:pt x="537" y="526"/>
                    <a:pt x="537" y="526"/>
                    <a:pt x="537" y="526"/>
                  </a:cubicBezTo>
                  <a:cubicBezTo>
                    <a:pt x="459" y="566"/>
                    <a:pt x="459" y="566"/>
                    <a:pt x="459" y="566"/>
                  </a:cubicBezTo>
                  <a:cubicBezTo>
                    <a:pt x="431" y="563"/>
                    <a:pt x="431" y="563"/>
                    <a:pt x="431" y="563"/>
                  </a:cubicBezTo>
                  <a:cubicBezTo>
                    <a:pt x="408" y="538"/>
                    <a:pt x="408" y="538"/>
                    <a:pt x="408" y="538"/>
                  </a:cubicBezTo>
                  <a:cubicBezTo>
                    <a:pt x="357" y="522"/>
                    <a:pt x="357" y="522"/>
                    <a:pt x="357" y="522"/>
                  </a:cubicBezTo>
                  <a:cubicBezTo>
                    <a:pt x="313" y="525"/>
                    <a:pt x="313" y="525"/>
                    <a:pt x="313" y="525"/>
                  </a:cubicBezTo>
                  <a:cubicBezTo>
                    <a:pt x="309" y="571"/>
                    <a:pt x="309" y="571"/>
                    <a:pt x="309" y="571"/>
                  </a:cubicBezTo>
                  <a:cubicBezTo>
                    <a:pt x="258" y="595"/>
                    <a:pt x="258" y="595"/>
                    <a:pt x="258" y="595"/>
                  </a:cubicBezTo>
                  <a:cubicBezTo>
                    <a:pt x="224" y="583"/>
                    <a:pt x="224" y="583"/>
                    <a:pt x="224" y="583"/>
                  </a:cubicBezTo>
                  <a:cubicBezTo>
                    <a:pt x="215" y="561"/>
                    <a:pt x="215" y="561"/>
                    <a:pt x="215" y="561"/>
                  </a:cubicBezTo>
                  <a:cubicBezTo>
                    <a:pt x="173" y="550"/>
                    <a:pt x="173" y="550"/>
                    <a:pt x="173" y="550"/>
                  </a:cubicBezTo>
                  <a:cubicBezTo>
                    <a:pt x="159" y="568"/>
                    <a:pt x="159" y="568"/>
                    <a:pt x="159" y="568"/>
                  </a:cubicBezTo>
                  <a:cubicBezTo>
                    <a:pt x="145" y="571"/>
                    <a:pt x="145" y="571"/>
                    <a:pt x="145" y="571"/>
                  </a:cubicBezTo>
                  <a:cubicBezTo>
                    <a:pt x="152" y="556"/>
                    <a:pt x="152" y="556"/>
                    <a:pt x="152" y="556"/>
                  </a:cubicBezTo>
                  <a:cubicBezTo>
                    <a:pt x="120" y="571"/>
                    <a:pt x="120" y="571"/>
                    <a:pt x="120" y="571"/>
                  </a:cubicBezTo>
                  <a:cubicBezTo>
                    <a:pt x="106" y="564"/>
                    <a:pt x="106" y="564"/>
                    <a:pt x="106" y="564"/>
                  </a:cubicBezTo>
                  <a:cubicBezTo>
                    <a:pt x="137" y="557"/>
                    <a:pt x="137" y="557"/>
                    <a:pt x="137" y="557"/>
                  </a:cubicBezTo>
                  <a:cubicBezTo>
                    <a:pt x="143" y="550"/>
                    <a:pt x="143" y="550"/>
                    <a:pt x="143" y="550"/>
                  </a:cubicBezTo>
                  <a:cubicBezTo>
                    <a:pt x="160" y="534"/>
                    <a:pt x="160" y="534"/>
                    <a:pt x="160" y="534"/>
                  </a:cubicBezTo>
                  <a:cubicBezTo>
                    <a:pt x="98" y="549"/>
                    <a:pt x="98" y="549"/>
                    <a:pt x="98" y="549"/>
                  </a:cubicBezTo>
                  <a:cubicBezTo>
                    <a:pt x="88" y="542"/>
                    <a:pt x="88" y="542"/>
                    <a:pt x="88" y="542"/>
                  </a:cubicBezTo>
                  <a:cubicBezTo>
                    <a:pt x="115" y="526"/>
                    <a:pt x="115" y="526"/>
                    <a:pt x="115" y="526"/>
                  </a:cubicBezTo>
                  <a:cubicBezTo>
                    <a:pt x="83" y="498"/>
                    <a:pt x="83" y="498"/>
                    <a:pt x="83" y="498"/>
                  </a:cubicBezTo>
                  <a:cubicBezTo>
                    <a:pt x="48" y="496"/>
                    <a:pt x="48" y="496"/>
                    <a:pt x="48" y="496"/>
                  </a:cubicBezTo>
                  <a:cubicBezTo>
                    <a:pt x="48" y="484"/>
                    <a:pt x="48" y="484"/>
                    <a:pt x="48" y="484"/>
                  </a:cubicBezTo>
                  <a:cubicBezTo>
                    <a:pt x="75" y="489"/>
                    <a:pt x="75" y="489"/>
                    <a:pt x="75" y="489"/>
                  </a:cubicBezTo>
                  <a:cubicBezTo>
                    <a:pt x="86" y="487"/>
                    <a:pt x="86" y="487"/>
                    <a:pt x="86" y="487"/>
                  </a:cubicBezTo>
                  <a:cubicBezTo>
                    <a:pt x="87" y="469"/>
                    <a:pt x="87" y="469"/>
                    <a:pt x="87" y="469"/>
                  </a:cubicBezTo>
                  <a:cubicBezTo>
                    <a:pt x="69" y="462"/>
                    <a:pt x="69" y="462"/>
                    <a:pt x="69" y="462"/>
                  </a:cubicBezTo>
                  <a:cubicBezTo>
                    <a:pt x="61" y="465"/>
                    <a:pt x="61" y="465"/>
                    <a:pt x="61" y="465"/>
                  </a:cubicBezTo>
                  <a:cubicBezTo>
                    <a:pt x="53" y="454"/>
                    <a:pt x="53" y="454"/>
                    <a:pt x="53" y="454"/>
                  </a:cubicBezTo>
                  <a:cubicBezTo>
                    <a:pt x="45" y="461"/>
                    <a:pt x="45" y="461"/>
                    <a:pt x="45" y="461"/>
                  </a:cubicBezTo>
                  <a:cubicBezTo>
                    <a:pt x="20" y="451"/>
                    <a:pt x="20" y="451"/>
                    <a:pt x="20" y="451"/>
                  </a:cubicBezTo>
                  <a:cubicBezTo>
                    <a:pt x="33" y="442"/>
                    <a:pt x="33" y="442"/>
                    <a:pt x="33" y="442"/>
                  </a:cubicBezTo>
                  <a:cubicBezTo>
                    <a:pt x="21" y="424"/>
                    <a:pt x="21" y="424"/>
                    <a:pt x="21" y="424"/>
                  </a:cubicBezTo>
                  <a:cubicBezTo>
                    <a:pt x="32" y="419"/>
                    <a:pt x="32" y="419"/>
                    <a:pt x="32" y="419"/>
                  </a:cubicBezTo>
                  <a:cubicBezTo>
                    <a:pt x="51" y="438"/>
                    <a:pt x="51" y="438"/>
                    <a:pt x="51" y="438"/>
                  </a:cubicBezTo>
                  <a:cubicBezTo>
                    <a:pt x="59" y="430"/>
                    <a:pt x="59" y="430"/>
                    <a:pt x="59" y="430"/>
                  </a:cubicBezTo>
                  <a:cubicBezTo>
                    <a:pt x="48" y="416"/>
                    <a:pt x="48" y="416"/>
                    <a:pt x="48" y="416"/>
                  </a:cubicBezTo>
                  <a:cubicBezTo>
                    <a:pt x="66" y="401"/>
                    <a:pt x="66" y="401"/>
                    <a:pt x="66" y="401"/>
                  </a:cubicBezTo>
                  <a:cubicBezTo>
                    <a:pt x="65" y="395"/>
                    <a:pt x="65" y="395"/>
                    <a:pt x="65" y="395"/>
                  </a:cubicBezTo>
                  <a:cubicBezTo>
                    <a:pt x="52" y="394"/>
                    <a:pt x="52" y="394"/>
                    <a:pt x="52" y="394"/>
                  </a:cubicBezTo>
                  <a:cubicBezTo>
                    <a:pt x="40" y="368"/>
                    <a:pt x="40" y="368"/>
                    <a:pt x="40" y="368"/>
                  </a:cubicBezTo>
                  <a:cubicBezTo>
                    <a:pt x="54" y="346"/>
                    <a:pt x="54" y="346"/>
                    <a:pt x="54" y="346"/>
                  </a:cubicBezTo>
                  <a:cubicBezTo>
                    <a:pt x="0" y="358"/>
                    <a:pt x="0" y="358"/>
                    <a:pt x="0" y="358"/>
                  </a:cubicBezTo>
                  <a:cubicBezTo>
                    <a:pt x="6" y="317"/>
                    <a:pt x="6" y="317"/>
                    <a:pt x="6" y="317"/>
                  </a:cubicBezTo>
                  <a:cubicBezTo>
                    <a:pt x="42" y="277"/>
                    <a:pt x="42" y="277"/>
                    <a:pt x="42" y="277"/>
                  </a:cubicBezTo>
                  <a:cubicBezTo>
                    <a:pt x="65" y="272"/>
                    <a:pt x="65" y="272"/>
                    <a:pt x="65" y="272"/>
                  </a:cubicBezTo>
                  <a:cubicBezTo>
                    <a:pt x="88" y="279"/>
                    <a:pt x="88" y="279"/>
                    <a:pt x="88" y="279"/>
                  </a:cubicBezTo>
                  <a:cubicBezTo>
                    <a:pt x="107" y="272"/>
                    <a:pt x="107" y="272"/>
                    <a:pt x="107" y="272"/>
                  </a:cubicBezTo>
                  <a:cubicBezTo>
                    <a:pt x="175" y="265"/>
                    <a:pt x="175" y="265"/>
                    <a:pt x="175" y="265"/>
                  </a:cubicBezTo>
                  <a:cubicBezTo>
                    <a:pt x="181" y="253"/>
                    <a:pt x="181" y="253"/>
                    <a:pt x="181" y="253"/>
                  </a:cubicBezTo>
                  <a:cubicBezTo>
                    <a:pt x="169" y="255"/>
                    <a:pt x="169" y="255"/>
                    <a:pt x="169" y="255"/>
                  </a:cubicBezTo>
                  <a:cubicBezTo>
                    <a:pt x="161" y="248"/>
                    <a:pt x="161" y="248"/>
                    <a:pt x="161" y="248"/>
                  </a:cubicBezTo>
                  <a:cubicBezTo>
                    <a:pt x="231" y="225"/>
                    <a:pt x="231" y="225"/>
                    <a:pt x="231" y="225"/>
                  </a:cubicBezTo>
                  <a:cubicBezTo>
                    <a:pt x="190" y="227"/>
                    <a:pt x="190" y="227"/>
                    <a:pt x="190" y="227"/>
                  </a:cubicBezTo>
                  <a:cubicBezTo>
                    <a:pt x="180" y="220"/>
                    <a:pt x="180" y="220"/>
                    <a:pt x="180" y="220"/>
                  </a:cubicBezTo>
                  <a:cubicBezTo>
                    <a:pt x="182" y="220"/>
                    <a:pt x="183" y="219"/>
                    <a:pt x="183" y="217"/>
                  </a:cubicBezTo>
                  <a:cubicBezTo>
                    <a:pt x="183" y="215"/>
                    <a:pt x="181" y="213"/>
                    <a:pt x="179" y="213"/>
                  </a:cubicBezTo>
                  <a:cubicBezTo>
                    <a:pt x="177" y="213"/>
                    <a:pt x="175" y="215"/>
                    <a:pt x="175" y="217"/>
                  </a:cubicBezTo>
                  <a:cubicBezTo>
                    <a:pt x="170" y="213"/>
                    <a:pt x="170" y="213"/>
                    <a:pt x="170" y="213"/>
                  </a:cubicBezTo>
                  <a:cubicBezTo>
                    <a:pt x="181" y="193"/>
                    <a:pt x="181" y="193"/>
                    <a:pt x="181" y="193"/>
                  </a:cubicBezTo>
                  <a:cubicBezTo>
                    <a:pt x="273" y="191"/>
                    <a:pt x="273" y="191"/>
                    <a:pt x="273" y="191"/>
                  </a:cubicBezTo>
                  <a:cubicBezTo>
                    <a:pt x="302" y="182"/>
                    <a:pt x="302" y="182"/>
                    <a:pt x="302" y="182"/>
                  </a:cubicBezTo>
                  <a:cubicBezTo>
                    <a:pt x="307" y="165"/>
                    <a:pt x="307" y="165"/>
                    <a:pt x="307" y="165"/>
                  </a:cubicBezTo>
                  <a:cubicBezTo>
                    <a:pt x="415" y="85"/>
                    <a:pt x="415" y="85"/>
                    <a:pt x="415" y="85"/>
                  </a:cubicBezTo>
                  <a:cubicBezTo>
                    <a:pt x="498" y="74"/>
                    <a:pt x="498" y="74"/>
                    <a:pt x="498" y="74"/>
                  </a:cubicBezTo>
                  <a:cubicBezTo>
                    <a:pt x="507" y="58"/>
                    <a:pt x="507" y="58"/>
                    <a:pt x="507" y="58"/>
                  </a:cubicBezTo>
                  <a:cubicBezTo>
                    <a:pt x="521" y="61"/>
                    <a:pt x="521" y="61"/>
                    <a:pt x="521" y="61"/>
                  </a:cubicBezTo>
                  <a:cubicBezTo>
                    <a:pt x="516" y="71"/>
                    <a:pt x="516" y="71"/>
                    <a:pt x="516" y="71"/>
                  </a:cubicBezTo>
                  <a:cubicBezTo>
                    <a:pt x="549" y="87"/>
                    <a:pt x="549" y="87"/>
                    <a:pt x="549" y="87"/>
                  </a:cubicBezTo>
                  <a:cubicBezTo>
                    <a:pt x="573" y="72"/>
                    <a:pt x="573" y="72"/>
                    <a:pt x="573" y="72"/>
                  </a:cubicBezTo>
                  <a:cubicBezTo>
                    <a:pt x="586" y="84"/>
                    <a:pt x="586" y="84"/>
                    <a:pt x="586" y="84"/>
                  </a:cubicBezTo>
                  <a:cubicBezTo>
                    <a:pt x="581" y="91"/>
                    <a:pt x="581" y="91"/>
                    <a:pt x="581" y="91"/>
                  </a:cubicBezTo>
                  <a:cubicBezTo>
                    <a:pt x="604" y="104"/>
                    <a:pt x="604" y="104"/>
                    <a:pt x="604" y="104"/>
                  </a:cubicBezTo>
                  <a:cubicBezTo>
                    <a:pt x="615" y="96"/>
                    <a:pt x="615" y="96"/>
                    <a:pt x="615" y="96"/>
                  </a:cubicBezTo>
                  <a:cubicBezTo>
                    <a:pt x="640" y="94"/>
                    <a:pt x="640" y="94"/>
                    <a:pt x="640" y="94"/>
                  </a:cubicBezTo>
                  <a:cubicBezTo>
                    <a:pt x="644" y="102"/>
                    <a:pt x="644" y="102"/>
                    <a:pt x="644" y="102"/>
                  </a:cubicBezTo>
                  <a:cubicBezTo>
                    <a:pt x="735" y="99"/>
                    <a:pt x="735" y="99"/>
                    <a:pt x="735" y="99"/>
                  </a:cubicBezTo>
                  <a:cubicBezTo>
                    <a:pt x="788" y="69"/>
                    <a:pt x="788" y="69"/>
                    <a:pt x="788" y="69"/>
                  </a:cubicBezTo>
                  <a:cubicBezTo>
                    <a:pt x="820" y="70"/>
                    <a:pt x="820" y="70"/>
                    <a:pt x="820" y="70"/>
                  </a:cubicBezTo>
                  <a:cubicBezTo>
                    <a:pt x="884" y="25"/>
                    <a:pt x="884" y="25"/>
                    <a:pt x="884" y="25"/>
                  </a:cubicBezTo>
                  <a:cubicBezTo>
                    <a:pt x="943" y="15"/>
                    <a:pt x="943" y="15"/>
                    <a:pt x="943" y="15"/>
                  </a:cubicBezTo>
                  <a:cubicBezTo>
                    <a:pt x="953" y="0"/>
                    <a:pt x="953" y="0"/>
                    <a:pt x="953" y="0"/>
                  </a:cubicBezTo>
                  <a:cubicBezTo>
                    <a:pt x="1005" y="16"/>
                    <a:pt x="1005" y="16"/>
                    <a:pt x="1005" y="16"/>
                  </a:cubicBezTo>
                  <a:cubicBezTo>
                    <a:pt x="1028" y="7"/>
                    <a:pt x="1028" y="7"/>
                    <a:pt x="1028" y="7"/>
                  </a:cubicBezTo>
                  <a:cubicBezTo>
                    <a:pt x="1060" y="63"/>
                    <a:pt x="1060" y="63"/>
                    <a:pt x="1060" y="63"/>
                  </a:cubicBezTo>
                  <a:cubicBezTo>
                    <a:pt x="1110" y="69"/>
                    <a:pt x="1110" y="69"/>
                    <a:pt x="1110" y="69"/>
                  </a:cubicBezTo>
                  <a:cubicBezTo>
                    <a:pt x="1106" y="106"/>
                    <a:pt x="1106" y="106"/>
                    <a:pt x="1106" y="106"/>
                  </a:cubicBezTo>
                  <a:cubicBezTo>
                    <a:pt x="1089" y="116"/>
                    <a:pt x="1089" y="116"/>
                    <a:pt x="1089" y="116"/>
                  </a:cubicBezTo>
                  <a:lnTo>
                    <a:pt x="1185" y="26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7" name="Freeform 72">
              <a:extLst>
                <a:ext uri="{FF2B5EF4-FFF2-40B4-BE49-F238E27FC236}">
                  <a16:creationId xmlns:a16="http://schemas.microsoft.com/office/drawing/2014/main" id="{970DB1EC-5B1A-4BB4-A3A4-FD0814C3112B}"/>
                </a:ext>
              </a:extLst>
            </p:cNvPr>
            <p:cNvSpPr>
              <a:spLocks/>
            </p:cNvSpPr>
            <p:nvPr/>
          </p:nvSpPr>
          <p:spPr bwMode="auto">
            <a:xfrm>
              <a:off x="2409" y="3201"/>
              <a:ext cx="510" cy="199"/>
            </a:xfrm>
            <a:custGeom>
              <a:avLst/>
              <a:gdLst>
                <a:gd name="T0" fmla="*/ 510 w 510"/>
                <a:gd name="T1" fmla="*/ 86 h 199"/>
                <a:gd name="T2" fmla="*/ 506 w 510"/>
                <a:gd name="T3" fmla="*/ 112 h 199"/>
                <a:gd name="T4" fmla="*/ 422 w 510"/>
                <a:gd name="T5" fmla="*/ 113 h 199"/>
                <a:gd name="T6" fmla="*/ 405 w 510"/>
                <a:gd name="T7" fmla="*/ 113 h 199"/>
                <a:gd name="T8" fmla="*/ 389 w 510"/>
                <a:gd name="T9" fmla="*/ 147 h 199"/>
                <a:gd name="T10" fmla="*/ 322 w 510"/>
                <a:gd name="T11" fmla="*/ 177 h 199"/>
                <a:gd name="T12" fmla="*/ 294 w 510"/>
                <a:gd name="T13" fmla="*/ 188 h 199"/>
                <a:gd name="T14" fmla="*/ 231 w 510"/>
                <a:gd name="T15" fmla="*/ 169 h 199"/>
                <a:gd name="T16" fmla="*/ 219 w 510"/>
                <a:gd name="T17" fmla="*/ 187 h 199"/>
                <a:gd name="T18" fmla="*/ 148 w 510"/>
                <a:gd name="T19" fmla="*/ 199 h 199"/>
                <a:gd name="T20" fmla="*/ 161 w 510"/>
                <a:gd name="T21" fmla="*/ 155 h 199"/>
                <a:gd name="T22" fmla="*/ 111 w 510"/>
                <a:gd name="T23" fmla="*/ 86 h 199"/>
                <a:gd name="T24" fmla="*/ 60 w 510"/>
                <a:gd name="T25" fmla="*/ 63 h 199"/>
                <a:gd name="T26" fmla="*/ 45 w 510"/>
                <a:gd name="T27" fmla="*/ 70 h 199"/>
                <a:gd name="T28" fmla="*/ 0 w 510"/>
                <a:gd name="T29" fmla="*/ 61 h 199"/>
                <a:gd name="T30" fmla="*/ 7 w 510"/>
                <a:gd name="T31" fmla="*/ 34 h 199"/>
                <a:gd name="T32" fmla="*/ 115 w 510"/>
                <a:gd name="T33" fmla="*/ 38 h 199"/>
                <a:gd name="T34" fmla="*/ 197 w 510"/>
                <a:gd name="T35" fmla="*/ 15 h 199"/>
                <a:gd name="T36" fmla="*/ 231 w 510"/>
                <a:gd name="T37" fmla="*/ 27 h 199"/>
                <a:gd name="T38" fmla="*/ 249 w 510"/>
                <a:gd name="T39" fmla="*/ 23 h 199"/>
                <a:gd name="T40" fmla="*/ 271 w 510"/>
                <a:gd name="T41" fmla="*/ 28 h 199"/>
                <a:gd name="T42" fmla="*/ 271 w 510"/>
                <a:gd name="T43" fmla="*/ 43 h 199"/>
                <a:gd name="T44" fmla="*/ 344 w 510"/>
                <a:gd name="T45" fmla="*/ 0 h 199"/>
                <a:gd name="T46" fmla="*/ 411 w 510"/>
                <a:gd name="T47" fmla="*/ 5 h 199"/>
                <a:gd name="T48" fmla="*/ 418 w 510"/>
                <a:gd name="T49" fmla="*/ 32 h 199"/>
                <a:gd name="T50" fmla="*/ 475 w 510"/>
                <a:gd name="T51" fmla="*/ 38 h 199"/>
                <a:gd name="T52" fmla="*/ 465 w 510"/>
                <a:gd name="T53" fmla="*/ 69 h 199"/>
                <a:gd name="T54" fmla="*/ 510 w 510"/>
                <a:gd name="T55" fmla="*/ 8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0" h="199">
                  <a:moveTo>
                    <a:pt x="510" y="86"/>
                  </a:moveTo>
                  <a:lnTo>
                    <a:pt x="506" y="112"/>
                  </a:lnTo>
                  <a:lnTo>
                    <a:pt x="422" y="113"/>
                  </a:lnTo>
                  <a:lnTo>
                    <a:pt x="405" y="113"/>
                  </a:lnTo>
                  <a:lnTo>
                    <a:pt x="389" y="147"/>
                  </a:lnTo>
                  <a:lnTo>
                    <a:pt x="322" y="177"/>
                  </a:lnTo>
                  <a:lnTo>
                    <a:pt x="294" y="188"/>
                  </a:lnTo>
                  <a:lnTo>
                    <a:pt x="231" y="169"/>
                  </a:lnTo>
                  <a:lnTo>
                    <a:pt x="219" y="187"/>
                  </a:lnTo>
                  <a:lnTo>
                    <a:pt x="148" y="199"/>
                  </a:lnTo>
                  <a:lnTo>
                    <a:pt x="161" y="155"/>
                  </a:lnTo>
                  <a:lnTo>
                    <a:pt x="111" y="86"/>
                  </a:lnTo>
                  <a:lnTo>
                    <a:pt x="60" y="63"/>
                  </a:lnTo>
                  <a:lnTo>
                    <a:pt x="45" y="70"/>
                  </a:lnTo>
                  <a:lnTo>
                    <a:pt x="0" y="61"/>
                  </a:lnTo>
                  <a:lnTo>
                    <a:pt x="7" y="34"/>
                  </a:lnTo>
                  <a:lnTo>
                    <a:pt x="115" y="38"/>
                  </a:lnTo>
                  <a:lnTo>
                    <a:pt x="197" y="15"/>
                  </a:lnTo>
                  <a:lnTo>
                    <a:pt x="231" y="27"/>
                  </a:lnTo>
                  <a:lnTo>
                    <a:pt x="249" y="23"/>
                  </a:lnTo>
                  <a:lnTo>
                    <a:pt x="271" y="28"/>
                  </a:lnTo>
                  <a:lnTo>
                    <a:pt x="271" y="43"/>
                  </a:lnTo>
                  <a:lnTo>
                    <a:pt x="344" y="0"/>
                  </a:lnTo>
                  <a:lnTo>
                    <a:pt x="411" y="5"/>
                  </a:lnTo>
                  <a:lnTo>
                    <a:pt x="418" y="32"/>
                  </a:lnTo>
                  <a:lnTo>
                    <a:pt x="475" y="38"/>
                  </a:lnTo>
                  <a:lnTo>
                    <a:pt x="465" y="69"/>
                  </a:lnTo>
                  <a:lnTo>
                    <a:pt x="510" y="8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8" name="Freeform 73">
              <a:extLst>
                <a:ext uri="{FF2B5EF4-FFF2-40B4-BE49-F238E27FC236}">
                  <a16:creationId xmlns:a16="http://schemas.microsoft.com/office/drawing/2014/main" id="{FB03D861-A880-4F1E-8B19-E1E832F8CAC1}"/>
                </a:ext>
              </a:extLst>
            </p:cNvPr>
            <p:cNvSpPr>
              <a:spLocks/>
            </p:cNvSpPr>
            <p:nvPr/>
          </p:nvSpPr>
          <p:spPr bwMode="auto">
            <a:xfrm>
              <a:off x="2731" y="3314"/>
              <a:ext cx="209" cy="155"/>
            </a:xfrm>
            <a:custGeom>
              <a:avLst/>
              <a:gdLst>
                <a:gd name="T0" fmla="*/ 209 w 209"/>
                <a:gd name="T1" fmla="*/ 110 h 155"/>
                <a:gd name="T2" fmla="*/ 209 w 209"/>
                <a:gd name="T3" fmla="*/ 155 h 155"/>
                <a:gd name="T4" fmla="*/ 186 w 209"/>
                <a:gd name="T5" fmla="*/ 133 h 155"/>
                <a:gd name="T6" fmla="*/ 176 w 209"/>
                <a:gd name="T7" fmla="*/ 144 h 155"/>
                <a:gd name="T8" fmla="*/ 147 w 209"/>
                <a:gd name="T9" fmla="*/ 145 h 155"/>
                <a:gd name="T10" fmla="*/ 132 w 209"/>
                <a:gd name="T11" fmla="*/ 132 h 155"/>
                <a:gd name="T12" fmla="*/ 124 w 209"/>
                <a:gd name="T13" fmla="*/ 144 h 155"/>
                <a:gd name="T14" fmla="*/ 100 w 209"/>
                <a:gd name="T15" fmla="*/ 139 h 155"/>
                <a:gd name="T16" fmla="*/ 39 w 209"/>
                <a:gd name="T17" fmla="*/ 132 h 155"/>
                <a:gd name="T18" fmla="*/ 0 w 209"/>
                <a:gd name="T19" fmla="*/ 64 h 155"/>
                <a:gd name="T20" fmla="*/ 67 w 209"/>
                <a:gd name="T21" fmla="*/ 34 h 155"/>
                <a:gd name="T22" fmla="*/ 83 w 209"/>
                <a:gd name="T23" fmla="*/ 0 h 155"/>
                <a:gd name="T24" fmla="*/ 100 w 209"/>
                <a:gd name="T25" fmla="*/ 0 h 155"/>
                <a:gd name="T26" fmla="*/ 96 w 209"/>
                <a:gd name="T27" fmla="*/ 7 h 155"/>
                <a:gd name="T28" fmla="*/ 137 w 209"/>
                <a:gd name="T29" fmla="*/ 11 h 155"/>
                <a:gd name="T30" fmla="*/ 131 w 209"/>
                <a:gd name="T31" fmla="*/ 41 h 155"/>
                <a:gd name="T32" fmla="*/ 154 w 209"/>
                <a:gd name="T33" fmla="*/ 62 h 155"/>
                <a:gd name="T34" fmla="*/ 186 w 209"/>
                <a:gd name="T35" fmla="*/ 62 h 155"/>
                <a:gd name="T36" fmla="*/ 188 w 209"/>
                <a:gd name="T37" fmla="*/ 85 h 155"/>
                <a:gd name="T38" fmla="*/ 167 w 209"/>
                <a:gd name="T39" fmla="*/ 91 h 155"/>
                <a:gd name="T40" fmla="*/ 209 w 209"/>
                <a:gd name="T41" fmla="*/ 11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55">
                  <a:moveTo>
                    <a:pt x="209" y="110"/>
                  </a:moveTo>
                  <a:lnTo>
                    <a:pt x="209" y="155"/>
                  </a:lnTo>
                  <a:lnTo>
                    <a:pt x="186" y="133"/>
                  </a:lnTo>
                  <a:lnTo>
                    <a:pt x="176" y="144"/>
                  </a:lnTo>
                  <a:lnTo>
                    <a:pt x="147" y="145"/>
                  </a:lnTo>
                  <a:lnTo>
                    <a:pt x="132" y="132"/>
                  </a:lnTo>
                  <a:lnTo>
                    <a:pt x="124" y="144"/>
                  </a:lnTo>
                  <a:lnTo>
                    <a:pt x="100" y="139"/>
                  </a:lnTo>
                  <a:lnTo>
                    <a:pt x="39" y="132"/>
                  </a:lnTo>
                  <a:lnTo>
                    <a:pt x="0" y="64"/>
                  </a:lnTo>
                  <a:lnTo>
                    <a:pt x="67" y="34"/>
                  </a:lnTo>
                  <a:lnTo>
                    <a:pt x="83" y="0"/>
                  </a:lnTo>
                  <a:lnTo>
                    <a:pt x="100" y="0"/>
                  </a:lnTo>
                  <a:lnTo>
                    <a:pt x="96" y="7"/>
                  </a:lnTo>
                  <a:lnTo>
                    <a:pt x="137" y="11"/>
                  </a:lnTo>
                  <a:lnTo>
                    <a:pt x="131" y="41"/>
                  </a:lnTo>
                  <a:lnTo>
                    <a:pt x="154" y="62"/>
                  </a:lnTo>
                  <a:lnTo>
                    <a:pt x="186" y="62"/>
                  </a:lnTo>
                  <a:lnTo>
                    <a:pt x="188" y="85"/>
                  </a:lnTo>
                  <a:lnTo>
                    <a:pt x="167" y="91"/>
                  </a:lnTo>
                  <a:lnTo>
                    <a:pt x="209" y="11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9" name="Freeform 74">
              <a:extLst>
                <a:ext uri="{FF2B5EF4-FFF2-40B4-BE49-F238E27FC236}">
                  <a16:creationId xmlns:a16="http://schemas.microsoft.com/office/drawing/2014/main" id="{66D56655-6460-418B-9EB0-B22DFAE45EAB}"/>
                </a:ext>
              </a:extLst>
            </p:cNvPr>
            <p:cNvSpPr>
              <a:spLocks/>
            </p:cNvSpPr>
            <p:nvPr/>
          </p:nvSpPr>
          <p:spPr bwMode="auto">
            <a:xfrm>
              <a:off x="2275" y="3748"/>
              <a:ext cx="476" cy="595"/>
            </a:xfrm>
            <a:custGeom>
              <a:avLst/>
              <a:gdLst>
                <a:gd name="T0" fmla="*/ 415 w 476"/>
                <a:gd name="T1" fmla="*/ 98 h 595"/>
                <a:gd name="T2" fmla="*/ 415 w 476"/>
                <a:gd name="T3" fmla="*/ 143 h 595"/>
                <a:gd name="T4" fmla="*/ 436 w 476"/>
                <a:gd name="T5" fmla="*/ 185 h 595"/>
                <a:gd name="T6" fmla="*/ 437 w 476"/>
                <a:gd name="T7" fmla="*/ 306 h 595"/>
                <a:gd name="T8" fmla="*/ 148 w 476"/>
                <a:gd name="T9" fmla="*/ 594 h 595"/>
                <a:gd name="T10" fmla="*/ 111 w 476"/>
                <a:gd name="T11" fmla="*/ 595 h 595"/>
                <a:gd name="T12" fmla="*/ 57 w 476"/>
                <a:gd name="T13" fmla="*/ 571 h 595"/>
                <a:gd name="T14" fmla="*/ 49 w 476"/>
                <a:gd name="T15" fmla="*/ 517 h 595"/>
                <a:gd name="T16" fmla="*/ 100 w 476"/>
                <a:gd name="T17" fmla="*/ 418 h 595"/>
                <a:gd name="T18" fmla="*/ 66 w 476"/>
                <a:gd name="T19" fmla="*/ 373 h 595"/>
                <a:gd name="T20" fmla="*/ 38 w 476"/>
                <a:gd name="T21" fmla="*/ 384 h 595"/>
                <a:gd name="T22" fmla="*/ 15 w 476"/>
                <a:gd name="T23" fmla="*/ 308 h 595"/>
                <a:gd name="T24" fmla="*/ 0 w 476"/>
                <a:gd name="T25" fmla="*/ 302 h 595"/>
                <a:gd name="T26" fmla="*/ 10 w 476"/>
                <a:gd name="T27" fmla="*/ 269 h 595"/>
                <a:gd name="T28" fmla="*/ 32 w 476"/>
                <a:gd name="T29" fmla="*/ 271 h 595"/>
                <a:gd name="T30" fmla="*/ 60 w 476"/>
                <a:gd name="T31" fmla="*/ 213 h 595"/>
                <a:gd name="T32" fmla="*/ 54 w 476"/>
                <a:gd name="T33" fmla="*/ 176 h 595"/>
                <a:gd name="T34" fmla="*/ 78 w 476"/>
                <a:gd name="T35" fmla="*/ 171 h 595"/>
                <a:gd name="T36" fmla="*/ 82 w 476"/>
                <a:gd name="T37" fmla="*/ 177 h 595"/>
                <a:gd name="T38" fmla="*/ 169 w 476"/>
                <a:gd name="T39" fmla="*/ 127 h 595"/>
                <a:gd name="T40" fmla="*/ 196 w 476"/>
                <a:gd name="T41" fmla="*/ 127 h 595"/>
                <a:gd name="T42" fmla="*/ 206 w 476"/>
                <a:gd name="T43" fmla="*/ 138 h 595"/>
                <a:gd name="T44" fmla="*/ 242 w 476"/>
                <a:gd name="T45" fmla="*/ 134 h 595"/>
                <a:gd name="T46" fmla="*/ 286 w 476"/>
                <a:gd name="T47" fmla="*/ 115 h 595"/>
                <a:gd name="T48" fmla="*/ 356 w 476"/>
                <a:gd name="T49" fmla="*/ 54 h 595"/>
                <a:gd name="T50" fmla="*/ 452 w 476"/>
                <a:gd name="T51" fmla="*/ 12 h 595"/>
                <a:gd name="T52" fmla="*/ 461 w 476"/>
                <a:gd name="T53" fmla="*/ 0 h 595"/>
                <a:gd name="T54" fmla="*/ 476 w 476"/>
                <a:gd name="T55" fmla="*/ 12 h 595"/>
                <a:gd name="T56" fmla="*/ 449 w 476"/>
                <a:gd name="T57" fmla="*/ 75 h 595"/>
                <a:gd name="T58" fmla="*/ 415 w 476"/>
                <a:gd name="T59" fmla="*/ 98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6" h="595">
                  <a:moveTo>
                    <a:pt x="415" y="98"/>
                  </a:moveTo>
                  <a:lnTo>
                    <a:pt x="415" y="143"/>
                  </a:lnTo>
                  <a:lnTo>
                    <a:pt x="436" y="185"/>
                  </a:lnTo>
                  <a:lnTo>
                    <a:pt x="437" y="306"/>
                  </a:lnTo>
                  <a:lnTo>
                    <a:pt x="148" y="594"/>
                  </a:lnTo>
                  <a:lnTo>
                    <a:pt x="111" y="595"/>
                  </a:lnTo>
                  <a:lnTo>
                    <a:pt x="57" y="571"/>
                  </a:lnTo>
                  <a:lnTo>
                    <a:pt x="49" y="517"/>
                  </a:lnTo>
                  <a:lnTo>
                    <a:pt x="100" y="418"/>
                  </a:lnTo>
                  <a:lnTo>
                    <a:pt x="66" y="373"/>
                  </a:lnTo>
                  <a:lnTo>
                    <a:pt x="38" y="384"/>
                  </a:lnTo>
                  <a:lnTo>
                    <a:pt x="15" y="308"/>
                  </a:lnTo>
                  <a:lnTo>
                    <a:pt x="0" y="302"/>
                  </a:lnTo>
                  <a:lnTo>
                    <a:pt x="10" y="269"/>
                  </a:lnTo>
                  <a:lnTo>
                    <a:pt x="32" y="271"/>
                  </a:lnTo>
                  <a:lnTo>
                    <a:pt x="60" y="213"/>
                  </a:lnTo>
                  <a:lnTo>
                    <a:pt x="54" y="176"/>
                  </a:lnTo>
                  <a:lnTo>
                    <a:pt x="78" y="171"/>
                  </a:lnTo>
                  <a:lnTo>
                    <a:pt x="82" y="177"/>
                  </a:lnTo>
                  <a:lnTo>
                    <a:pt x="169" y="127"/>
                  </a:lnTo>
                  <a:lnTo>
                    <a:pt x="196" y="127"/>
                  </a:lnTo>
                  <a:lnTo>
                    <a:pt x="206" y="138"/>
                  </a:lnTo>
                  <a:lnTo>
                    <a:pt x="242" y="134"/>
                  </a:lnTo>
                  <a:lnTo>
                    <a:pt x="286" y="115"/>
                  </a:lnTo>
                  <a:lnTo>
                    <a:pt x="356" y="54"/>
                  </a:lnTo>
                  <a:lnTo>
                    <a:pt x="452" y="12"/>
                  </a:lnTo>
                  <a:lnTo>
                    <a:pt x="461" y="0"/>
                  </a:lnTo>
                  <a:lnTo>
                    <a:pt x="476" y="12"/>
                  </a:lnTo>
                  <a:lnTo>
                    <a:pt x="449" y="75"/>
                  </a:lnTo>
                  <a:lnTo>
                    <a:pt x="415" y="9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0" name="Freeform 75">
              <a:extLst>
                <a:ext uri="{FF2B5EF4-FFF2-40B4-BE49-F238E27FC236}">
                  <a16:creationId xmlns:a16="http://schemas.microsoft.com/office/drawing/2014/main" id="{8EB0E7C0-7FF7-4202-BE02-98DF1B9F9CF3}"/>
                </a:ext>
              </a:extLst>
            </p:cNvPr>
            <p:cNvSpPr>
              <a:spLocks/>
            </p:cNvSpPr>
            <p:nvPr/>
          </p:nvSpPr>
          <p:spPr bwMode="auto">
            <a:xfrm>
              <a:off x="2269" y="4121"/>
              <a:ext cx="106" cy="181"/>
            </a:xfrm>
            <a:custGeom>
              <a:avLst/>
              <a:gdLst>
                <a:gd name="T0" fmla="*/ 106 w 106"/>
                <a:gd name="T1" fmla="*/ 45 h 181"/>
                <a:gd name="T2" fmla="*/ 55 w 106"/>
                <a:gd name="T3" fmla="*/ 144 h 181"/>
                <a:gd name="T4" fmla="*/ 28 w 106"/>
                <a:gd name="T5" fmla="*/ 176 h 181"/>
                <a:gd name="T6" fmla="*/ 0 w 106"/>
                <a:gd name="T7" fmla="*/ 181 h 181"/>
                <a:gd name="T8" fmla="*/ 44 w 106"/>
                <a:gd name="T9" fmla="*/ 11 h 181"/>
                <a:gd name="T10" fmla="*/ 72 w 106"/>
                <a:gd name="T11" fmla="*/ 0 h 181"/>
                <a:gd name="T12" fmla="*/ 106 w 106"/>
                <a:gd name="T13" fmla="*/ 45 h 181"/>
              </a:gdLst>
              <a:ahLst/>
              <a:cxnLst>
                <a:cxn ang="0">
                  <a:pos x="T0" y="T1"/>
                </a:cxn>
                <a:cxn ang="0">
                  <a:pos x="T2" y="T3"/>
                </a:cxn>
                <a:cxn ang="0">
                  <a:pos x="T4" y="T5"/>
                </a:cxn>
                <a:cxn ang="0">
                  <a:pos x="T6" y="T7"/>
                </a:cxn>
                <a:cxn ang="0">
                  <a:pos x="T8" y="T9"/>
                </a:cxn>
                <a:cxn ang="0">
                  <a:pos x="T10" y="T11"/>
                </a:cxn>
                <a:cxn ang="0">
                  <a:pos x="T12" y="T13"/>
                </a:cxn>
              </a:cxnLst>
              <a:rect l="0" t="0" r="r" b="b"/>
              <a:pathLst>
                <a:path w="106" h="181">
                  <a:moveTo>
                    <a:pt x="106" y="45"/>
                  </a:moveTo>
                  <a:lnTo>
                    <a:pt x="55" y="144"/>
                  </a:lnTo>
                  <a:lnTo>
                    <a:pt x="28" y="176"/>
                  </a:lnTo>
                  <a:lnTo>
                    <a:pt x="0" y="181"/>
                  </a:lnTo>
                  <a:lnTo>
                    <a:pt x="44" y="11"/>
                  </a:lnTo>
                  <a:lnTo>
                    <a:pt x="72" y="0"/>
                  </a:lnTo>
                  <a:lnTo>
                    <a:pt x="106" y="4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1" name="Freeform 76">
              <a:extLst>
                <a:ext uri="{FF2B5EF4-FFF2-40B4-BE49-F238E27FC236}">
                  <a16:creationId xmlns:a16="http://schemas.microsoft.com/office/drawing/2014/main" id="{661656B1-735A-4652-B1B9-C69824461B98}"/>
                </a:ext>
              </a:extLst>
            </p:cNvPr>
            <p:cNvSpPr>
              <a:spLocks/>
            </p:cNvSpPr>
            <p:nvPr/>
          </p:nvSpPr>
          <p:spPr bwMode="auto">
            <a:xfrm>
              <a:off x="158" y="2368"/>
              <a:ext cx="540" cy="741"/>
            </a:xfrm>
            <a:custGeom>
              <a:avLst/>
              <a:gdLst>
                <a:gd name="T0" fmla="*/ 314 w 446"/>
                <a:gd name="T1" fmla="*/ 375 h 611"/>
                <a:gd name="T2" fmla="*/ 315 w 446"/>
                <a:gd name="T3" fmla="*/ 379 h 611"/>
                <a:gd name="T4" fmla="*/ 334 w 446"/>
                <a:gd name="T5" fmla="*/ 413 h 611"/>
                <a:gd name="T6" fmla="*/ 370 w 446"/>
                <a:gd name="T7" fmla="*/ 477 h 611"/>
                <a:gd name="T8" fmla="*/ 384 w 446"/>
                <a:gd name="T9" fmla="*/ 508 h 611"/>
                <a:gd name="T10" fmla="*/ 384 w 446"/>
                <a:gd name="T11" fmla="*/ 510 h 611"/>
                <a:gd name="T12" fmla="*/ 368 w 446"/>
                <a:gd name="T13" fmla="*/ 527 h 611"/>
                <a:gd name="T14" fmla="*/ 348 w 446"/>
                <a:gd name="T15" fmla="*/ 551 h 611"/>
                <a:gd name="T16" fmla="*/ 374 w 446"/>
                <a:gd name="T17" fmla="*/ 577 h 611"/>
                <a:gd name="T18" fmla="*/ 357 w 446"/>
                <a:gd name="T19" fmla="*/ 583 h 611"/>
                <a:gd name="T20" fmla="*/ 262 w 446"/>
                <a:gd name="T21" fmla="*/ 605 h 611"/>
                <a:gd name="T22" fmla="*/ 261 w 446"/>
                <a:gd name="T23" fmla="*/ 587 h 611"/>
                <a:gd name="T24" fmla="*/ 219 w 446"/>
                <a:gd name="T25" fmla="*/ 611 h 611"/>
                <a:gd name="T26" fmla="*/ 174 w 446"/>
                <a:gd name="T27" fmla="*/ 583 h 611"/>
                <a:gd name="T28" fmla="*/ 126 w 446"/>
                <a:gd name="T29" fmla="*/ 573 h 611"/>
                <a:gd name="T30" fmla="*/ 73 w 446"/>
                <a:gd name="T31" fmla="*/ 536 h 611"/>
                <a:gd name="T32" fmla="*/ 112 w 446"/>
                <a:gd name="T33" fmla="*/ 482 h 611"/>
                <a:gd name="T34" fmla="*/ 76 w 446"/>
                <a:gd name="T35" fmla="*/ 457 h 611"/>
                <a:gd name="T36" fmla="*/ 20 w 446"/>
                <a:gd name="T37" fmla="*/ 432 h 611"/>
                <a:gd name="T38" fmla="*/ 8 w 446"/>
                <a:gd name="T39" fmla="*/ 382 h 611"/>
                <a:gd name="T40" fmla="*/ 8 w 446"/>
                <a:gd name="T41" fmla="*/ 333 h 611"/>
                <a:gd name="T42" fmla="*/ 18 w 446"/>
                <a:gd name="T43" fmla="*/ 289 h 611"/>
                <a:gd name="T44" fmla="*/ 18 w 446"/>
                <a:gd name="T45" fmla="*/ 261 h 611"/>
                <a:gd name="T46" fmla="*/ 46 w 446"/>
                <a:gd name="T47" fmla="*/ 238 h 611"/>
                <a:gd name="T48" fmla="*/ 45 w 446"/>
                <a:gd name="T49" fmla="*/ 227 h 611"/>
                <a:gd name="T50" fmla="*/ 60 w 446"/>
                <a:gd name="T51" fmla="*/ 209 h 611"/>
                <a:gd name="T52" fmla="*/ 43 w 446"/>
                <a:gd name="T53" fmla="*/ 185 h 611"/>
                <a:gd name="T54" fmla="*/ 70 w 446"/>
                <a:gd name="T55" fmla="*/ 131 h 611"/>
                <a:gd name="T56" fmla="*/ 108 w 446"/>
                <a:gd name="T57" fmla="*/ 109 h 611"/>
                <a:gd name="T58" fmla="*/ 136 w 446"/>
                <a:gd name="T59" fmla="*/ 94 h 611"/>
                <a:gd name="T60" fmla="*/ 160 w 446"/>
                <a:gd name="T61" fmla="*/ 89 h 611"/>
                <a:gd name="T62" fmla="*/ 151 w 446"/>
                <a:gd name="T63" fmla="*/ 45 h 611"/>
                <a:gd name="T64" fmla="*/ 158 w 446"/>
                <a:gd name="T65" fmla="*/ 34 h 611"/>
                <a:gd name="T66" fmla="*/ 143 w 446"/>
                <a:gd name="T67" fmla="*/ 0 h 611"/>
                <a:gd name="T68" fmla="*/ 198 w 446"/>
                <a:gd name="T69" fmla="*/ 33 h 611"/>
                <a:gd name="T70" fmla="*/ 211 w 446"/>
                <a:gd name="T71" fmla="*/ 47 h 611"/>
                <a:gd name="T72" fmla="*/ 266 w 446"/>
                <a:gd name="T73" fmla="*/ 33 h 611"/>
                <a:gd name="T74" fmla="*/ 244 w 446"/>
                <a:gd name="T75" fmla="*/ 72 h 611"/>
                <a:gd name="T76" fmla="*/ 272 w 446"/>
                <a:gd name="T77" fmla="*/ 74 h 611"/>
                <a:gd name="T78" fmla="*/ 324 w 446"/>
                <a:gd name="T79" fmla="*/ 37 h 611"/>
                <a:gd name="T80" fmla="*/ 376 w 446"/>
                <a:gd name="T81" fmla="*/ 24 h 611"/>
                <a:gd name="T82" fmla="*/ 405 w 446"/>
                <a:gd name="T83" fmla="*/ 93 h 611"/>
                <a:gd name="T84" fmla="*/ 413 w 446"/>
                <a:gd name="T85" fmla="*/ 121 h 611"/>
                <a:gd name="T86" fmla="*/ 415 w 446"/>
                <a:gd name="T87" fmla="*/ 140 h 611"/>
                <a:gd name="T88" fmla="*/ 403 w 446"/>
                <a:gd name="T89" fmla="*/ 152 h 611"/>
                <a:gd name="T90" fmla="*/ 423 w 446"/>
                <a:gd name="T91" fmla="*/ 182 h 611"/>
                <a:gd name="T92" fmla="*/ 435 w 446"/>
                <a:gd name="T93" fmla="*/ 268 h 611"/>
                <a:gd name="T94" fmla="*/ 397 w 446"/>
                <a:gd name="T95" fmla="*/ 321 h 611"/>
                <a:gd name="T96" fmla="*/ 332 w 446"/>
                <a:gd name="T97" fmla="*/ 363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6" h="611">
                  <a:moveTo>
                    <a:pt x="314" y="362"/>
                  </a:moveTo>
                  <a:cubicBezTo>
                    <a:pt x="314" y="375"/>
                    <a:pt x="314" y="375"/>
                    <a:pt x="314" y="375"/>
                  </a:cubicBezTo>
                  <a:cubicBezTo>
                    <a:pt x="314" y="375"/>
                    <a:pt x="314" y="375"/>
                    <a:pt x="314" y="375"/>
                  </a:cubicBezTo>
                  <a:cubicBezTo>
                    <a:pt x="314" y="377"/>
                    <a:pt x="314" y="377"/>
                    <a:pt x="314" y="377"/>
                  </a:cubicBezTo>
                  <a:cubicBezTo>
                    <a:pt x="315" y="378"/>
                    <a:pt x="315" y="378"/>
                    <a:pt x="315" y="378"/>
                  </a:cubicBezTo>
                  <a:cubicBezTo>
                    <a:pt x="315" y="379"/>
                    <a:pt x="315" y="379"/>
                    <a:pt x="315" y="379"/>
                  </a:cubicBezTo>
                  <a:cubicBezTo>
                    <a:pt x="332" y="394"/>
                    <a:pt x="332" y="394"/>
                    <a:pt x="332" y="394"/>
                  </a:cubicBezTo>
                  <a:cubicBezTo>
                    <a:pt x="333" y="399"/>
                    <a:pt x="333" y="399"/>
                    <a:pt x="333" y="399"/>
                  </a:cubicBezTo>
                  <a:cubicBezTo>
                    <a:pt x="334" y="413"/>
                    <a:pt x="334" y="413"/>
                    <a:pt x="334" y="413"/>
                  </a:cubicBezTo>
                  <a:cubicBezTo>
                    <a:pt x="334" y="413"/>
                    <a:pt x="334" y="413"/>
                    <a:pt x="334" y="413"/>
                  </a:cubicBezTo>
                  <a:cubicBezTo>
                    <a:pt x="334" y="417"/>
                    <a:pt x="334" y="420"/>
                    <a:pt x="334" y="424"/>
                  </a:cubicBezTo>
                  <a:cubicBezTo>
                    <a:pt x="346" y="441"/>
                    <a:pt x="358" y="459"/>
                    <a:pt x="370" y="477"/>
                  </a:cubicBezTo>
                  <a:cubicBezTo>
                    <a:pt x="382" y="486"/>
                    <a:pt x="393" y="495"/>
                    <a:pt x="405" y="505"/>
                  </a:cubicBezTo>
                  <a:cubicBezTo>
                    <a:pt x="404" y="508"/>
                    <a:pt x="404" y="508"/>
                    <a:pt x="404" y="508"/>
                  </a:cubicBezTo>
                  <a:cubicBezTo>
                    <a:pt x="384" y="508"/>
                    <a:pt x="384" y="508"/>
                    <a:pt x="384" y="508"/>
                  </a:cubicBezTo>
                  <a:cubicBezTo>
                    <a:pt x="384" y="510"/>
                    <a:pt x="384" y="510"/>
                    <a:pt x="384" y="510"/>
                  </a:cubicBezTo>
                  <a:cubicBezTo>
                    <a:pt x="384" y="510"/>
                    <a:pt x="384" y="510"/>
                    <a:pt x="384" y="510"/>
                  </a:cubicBezTo>
                  <a:cubicBezTo>
                    <a:pt x="384" y="510"/>
                    <a:pt x="384" y="510"/>
                    <a:pt x="384" y="510"/>
                  </a:cubicBezTo>
                  <a:cubicBezTo>
                    <a:pt x="384" y="510"/>
                    <a:pt x="384" y="510"/>
                    <a:pt x="384" y="510"/>
                  </a:cubicBezTo>
                  <a:cubicBezTo>
                    <a:pt x="385" y="528"/>
                    <a:pt x="385" y="528"/>
                    <a:pt x="385" y="528"/>
                  </a:cubicBezTo>
                  <a:cubicBezTo>
                    <a:pt x="368" y="527"/>
                    <a:pt x="368" y="527"/>
                    <a:pt x="368" y="527"/>
                  </a:cubicBezTo>
                  <a:cubicBezTo>
                    <a:pt x="348" y="549"/>
                    <a:pt x="348" y="549"/>
                    <a:pt x="348" y="549"/>
                  </a:cubicBezTo>
                  <a:cubicBezTo>
                    <a:pt x="349" y="550"/>
                    <a:pt x="349" y="550"/>
                    <a:pt x="349" y="550"/>
                  </a:cubicBezTo>
                  <a:cubicBezTo>
                    <a:pt x="348" y="551"/>
                    <a:pt x="348" y="551"/>
                    <a:pt x="348" y="551"/>
                  </a:cubicBezTo>
                  <a:cubicBezTo>
                    <a:pt x="348" y="551"/>
                    <a:pt x="348" y="551"/>
                    <a:pt x="348" y="551"/>
                  </a:cubicBezTo>
                  <a:cubicBezTo>
                    <a:pt x="348" y="551"/>
                    <a:pt x="348" y="551"/>
                    <a:pt x="348" y="551"/>
                  </a:cubicBezTo>
                  <a:cubicBezTo>
                    <a:pt x="374" y="577"/>
                    <a:pt x="374" y="577"/>
                    <a:pt x="374" y="577"/>
                  </a:cubicBezTo>
                  <a:cubicBezTo>
                    <a:pt x="375" y="592"/>
                    <a:pt x="375" y="592"/>
                    <a:pt x="375" y="592"/>
                  </a:cubicBezTo>
                  <a:cubicBezTo>
                    <a:pt x="367" y="592"/>
                    <a:pt x="367" y="592"/>
                    <a:pt x="367" y="592"/>
                  </a:cubicBezTo>
                  <a:cubicBezTo>
                    <a:pt x="357" y="583"/>
                    <a:pt x="357" y="583"/>
                    <a:pt x="357" y="583"/>
                  </a:cubicBezTo>
                  <a:cubicBezTo>
                    <a:pt x="299" y="583"/>
                    <a:pt x="299" y="583"/>
                    <a:pt x="299" y="583"/>
                  </a:cubicBezTo>
                  <a:cubicBezTo>
                    <a:pt x="276" y="604"/>
                    <a:pt x="276" y="604"/>
                    <a:pt x="276" y="604"/>
                  </a:cubicBezTo>
                  <a:cubicBezTo>
                    <a:pt x="262" y="605"/>
                    <a:pt x="262" y="605"/>
                    <a:pt x="262" y="605"/>
                  </a:cubicBezTo>
                  <a:cubicBezTo>
                    <a:pt x="262" y="589"/>
                    <a:pt x="262" y="589"/>
                    <a:pt x="262" y="589"/>
                  </a:cubicBezTo>
                  <a:cubicBezTo>
                    <a:pt x="261" y="589"/>
                    <a:pt x="261" y="589"/>
                    <a:pt x="261" y="589"/>
                  </a:cubicBezTo>
                  <a:cubicBezTo>
                    <a:pt x="261" y="587"/>
                    <a:pt x="261" y="587"/>
                    <a:pt x="261" y="587"/>
                  </a:cubicBezTo>
                  <a:cubicBezTo>
                    <a:pt x="232" y="587"/>
                    <a:pt x="232" y="587"/>
                    <a:pt x="232" y="587"/>
                  </a:cubicBezTo>
                  <a:cubicBezTo>
                    <a:pt x="230" y="611"/>
                    <a:pt x="230" y="611"/>
                    <a:pt x="230" y="611"/>
                  </a:cubicBezTo>
                  <a:cubicBezTo>
                    <a:pt x="219" y="611"/>
                    <a:pt x="219" y="611"/>
                    <a:pt x="219" y="611"/>
                  </a:cubicBezTo>
                  <a:cubicBezTo>
                    <a:pt x="202" y="594"/>
                    <a:pt x="202" y="594"/>
                    <a:pt x="202" y="594"/>
                  </a:cubicBezTo>
                  <a:cubicBezTo>
                    <a:pt x="187" y="595"/>
                    <a:pt x="187" y="595"/>
                    <a:pt x="187" y="595"/>
                  </a:cubicBezTo>
                  <a:cubicBezTo>
                    <a:pt x="174" y="583"/>
                    <a:pt x="174" y="583"/>
                    <a:pt x="174" y="583"/>
                  </a:cubicBezTo>
                  <a:cubicBezTo>
                    <a:pt x="148" y="583"/>
                    <a:pt x="148" y="583"/>
                    <a:pt x="148" y="583"/>
                  </a:cubicBezTo>
                  <a:cubicBezTo>
                    <a:pt x="139" y="573"/>
                    <a:pt x="139" y="573"/>
                    <a:pt x="139" y="573"/>
                  </a:cubicBezTo>
                  <a:cubicBezTo>
                    <a:pt x="126" y="573"/>
                    <a:pt x="126" y="573"/>
                    <a:pt x="126" y="573"/>
                  </a:cubicBezTo>
                  <a:cubicBezTo>
                    <a:pt x="126" y="586"/>
                    <a:pt x="126" y="586"/>
                    <a:pt x="126" y="586"/>
                  </a:cubicBezTo>
                  <a:cubicBezTo>
                    <a:pt x="73" y="586"/>
                    <a:pt x="73" y="586"/>
                    <a:pt x="73" y="586"/>
                  </a:cubicBezTo>
                  <a:cubicBezTo>
                    <a:pt x="73" y="536"/>
                    <a:pt x="73" y="536"/>
                    <a:pt x="73" y="536"/>
                  </a:cubicBezTo>
                  <a:cubicBezTo>
                    <a:pt x="92" y="516"/>
                    <a:pt x="92" y="516"/>
                    <a:pt x="92" y="516"/>
                  </a:cubicBezTo>
                  <a:cubicBezTo>
                    <a:pt x="92" y="503"/>
                    <a:pt x="92" y="503"/>
                    <a:pt x="92" y="503"/>
                  </a:cubicBezTo>
                  <a:cubicBezTo>
                    <a:pt x="112" y="482"/>
                    <a:pt x="112" y="482"/>
                    <a:pt x="112" y="482"/>
                  </a:cubicBezTo>
                  <a:cubicBezTo>
                    <a:pt x="112" y="471"/>
                    <a:pt x="112" y="471"/>
                    <a:pt x="112" y="471"/>
                  </a:cubicBezTo>
                  <a:cubicBezTo>
                    <a:pt x="94" y="471"/>
                    <a:pt x="94" y="471"/>
                    <a:pt x="94" y="471"/>
                  </a:cubicBezTo>
                  <a:cubicBezTo>
                    <a:pt x="76" y="457"/>
                    <a:pt x="76" y="457"/>
                    <a:pt x="76" y="457"/>
                  </a:cubicBezTo>
                  <a:cubicBezTo>
                    <a:pt x="66" y="457"/>
                    <a:pt x="66" y="457"/>
                    <a:pt x="66" y="457"/>
                  </a:cubicBezTo>
                  <a:cubicBezTo>
                    <a:pt x="47" y="458"/>
                    <a:pt x="47" y="458"/>
                    <a:pt x="47" y="458"/>
                  </a:cubicBezTo>
                  <a:cubicBezTo>
                    <a:pt x="20" y="432"/>
                    <a:pt x="20" y="432"/>
                    <a:pt x="20" y="432"/>
                  </a:cubicBezTo>
                  <a:cubicBezTo>
                    <a:pt x="20" y="410"/>
                    <a:pt x="20" y="410"/>
                    <a:pt x="20" y="410"/>
                  </a:cubicBezTo>
                  <a:cubicBezTo>
                    <a:pt x="8" y="396"/>
                    <a:pt x="8" y="396"/>
                    <a:pt x="8" y="396"/>
                  </a:cubicBezTo>
                  <a:cubicBezTo>
                    <a:pt x="8" y="382"/>
                    <a:pt x="8" y="382"/>
                    <a:pt x="8" y="382"/>
                  </a:cubicBezTo>
                  <a:cubicBezTo>
                    <a:pt x="26" y="362"/>
                    <a:pt x="26" y="362"/>
                    <a:pt x="26" y="362"/>
                  </a:cubicBezTo>
                  <a:cubicBezTo>
                    <a:pt x="26" y="351"/>
                    <a:pt x="26" y="351"/>
                    <a:pt x="26" y="351"/>
                  </a:cubicBezTo>
                  <a:cubicBezTo>
                    <a:pt x="8" y="333"/>
                    <a:pt x="8" y="333"/>
                    <a:pt x="8" y="333"/>
                  </a:cubicBezTo>
                  <a:cubicBezTo>
                    <a:pt x="7" y="316"/>
                    <a:pt x="7" y="316"/>
                    <a:pt x="7" y="316"/>
                  </a:cubicBezTo>
                  <a:cubicBezTo>
                    <a:pt x="0" y="308"/>
                    <a:pt x="0" y="308"/>
                    <a:pt x="0" y="308"/>
                  </a:cubicBezTo>
                  <a:cubicBezTo>
                    <a:pt x="18" y="289"/>
                    <a:pt x="18" y="289"/>
                    <a:pt x="18" y="289"/>
                  </a:cubicBezTo>
                  <a:cubicBezTo>
                    <a:pt x="18" y="287"/>
                    <a:pt x="18" y="287"/>
                    <a:pt x="18" y="287"/>
                  </a:cubicBezTo>
                  <a:cubicBezTo>
                    <a:pt x="18" y="264"/>
                    <a:pt x="18" y="264"/>
                    <a:pt x="18" y="264"/>
                  </a:cubicBezTo>
                  <a:cubicBezTo>
                    <a:pt x="18" y="261"/>
                    <a:pt x="18" y="261"/>
                    <a:pt x="18" y="261"/>
                  </a:cubicBezTo>
                  <a:cubicBezTo>
                    <a:pt x="5" y="247"/>
                    <a:pt x="5" y="247"/>
                    <a:pt x="5" y="247"/>
                  </a:cubicBezTo>
                  <a:cubicBezTo>
                    <a:pt x="11" y="239"/>
                    <a:pt x="11" y="239"/>
                    <a:pt x="11" y="239"/>
                  </a:cubicBezTo>
                  <a:cubicBezTo>
                    <a:pt x="46" y="238"/>
                    <a:pt x="46" y="238"/>
                    <a:pt x="46" y="238"/>
                  </a:cubicBezTo>
                  <a:cubicBezTo>
                    <a:pt x="45" y="236"/>
                    <a:pt x="45" y="236"/>
                    <a:pt x="45" y="236"/>
                  </a:cubicBezTo>
                  <a:cubicBezTo>
                    <a:pt x="46" y="236"/>
                    <a:pt x="46" y="236"/>
                    <a:pt x="46" y="236"/>
                  </a:cubicBezTo>
                  <a:cubicBezTo>
                    <a:pt x="45" y="227"/>
                    <a:pt x="45" y="227"/>
                    <a:pt x="45" y="227"/>
                  </a:cubicBezTo>
                  <a:cubicBezTo>
                    <a:pt x="45" y="227"/>
                    <a:pt x="45" y="227"/>
                    <a:pt x="45" y="227"/>
                  </a:cubicBezTo>
                  <a:cubicBezTo>
                    <a:pt x="61" y="210"/>
                    <a:pt x="61" y="210"/>
                    <a:pt x="61" y="210"/>
                  </a:cubicBezTo>
                  <a:cubicBezTo>
                    <a:pt x="60" y="209"/>
                    <a:pt x="60" y="209"/>
                    <a:pt x="60" y="209"/>
                  </a:cubicBezTo>
                  <a:cubicBezTo>
                    <a:pt x="61" y="208"/>
                    <a:pt x="61" y="208"/>
                    <a:pt x="61" y="208"/>
                  </a:cubicBezTo>
                  <a:cubicBezTo>
                    <a:pt x="43" y="188"/>
                    <a:pt x="43" y="188"/>
                    <a:pt x="43" y="188"/>
                  </a:cubicBezTo>
                  <a:cubicBezTo>
                    <a:pt x="43" y="185"/>
                    <a:pt x="43" y="185"/>
                    <a:pt x="43" y="185"/>
                  </a:cubicBezTo>
                  <a:cubicBezTo>
                    <a:pt x="62" y="182"/>
                    <a:pt x="62" y="182"/>
                    <a:pt x="62" y="182"/>
                  </a:cubicBezTo>
                  <a:cubicBezTo>
                    <a:pt x="69" y="170"/>
                    <a:pt x="69" y="170"/>
                    <a:pt x="69" y="170"/>
                  </a:cubicBezTo>
                  <a:cubicBezTo>
                    <a:pt x="70" y="131"/>
                    <a:pt x="70" y="131"/>
                    <a:pt x="70" y="131"/>
                  </a:cubicBezTo>
                  <a:cubicBezTo>
                    <a:pt x="71" y="98"/>
                    <a:pt x="71" y="98"/>
                    <a:pt x="71" y="98"/>
                  </a:cubicBezTo>
                  <a:cubicBezTo>
                    <a:pt x="106" y="98"/>
                    <a:pt x="106" y="98"/>
                    <a:pt x="106" y="98"/>
                  </a:cubicBezTo>
                  <a:cubicBezTo>
                    <a:pt x="108" y="109"/>
                    <a:pt x="108" y="109"/>
                    <a:pt x="108" y="109"/>
                  </a:cubicBezTo>
                  <a:cubicBezTo>
                    <a:pt x="117" y="120"/>
                    <a:pt x="117" y="120"/>
                    <a:pt x="117" y="120"/>
                  </a:cubicBezTo>
                  <a:cubicBezTo>
                    <a:pt x="136" y="102"/>
                    <a:pt x="136" y="102"/>
                    <a:pt x="136" y="102"/>
                  </a:cubicBezTo>
                  <a:cubicBezTo>
                    <a:pt x="136" y="94"/>
                    <a:pt x="136" y="94"/>
                    <a:pt x="136" y="94"/>
                  </a:cubicBezTo>
                  <a:cubicBezTo>
                    <a:pt x="160" y="91"/>
                    <a:pt x="160" y="91"/>
                    <a:pt x="160" y="91"/>
                  </a:cubicBezTo>
                  <a:cubicBezTo>
                    <a:pt x="160" y="89"/>
                    <a:pt x="160" y="89"/>
                    <a:pt x="160" y="89"/>
                  </a:cubicBezTo>
                  <a:cubicBezTo>
                    <a:pt x="160" y="89"/>
                    <a:pt x="160" y="89"/>
                    <a:pt x="160" y="89"/>
                  </a:cubicBezTo>
                  <a:cubicBezTo>
                    <a:pt x="159" y="83"/>
                    <a:pt x="159" y="83"/>
                    <a:pt x="159" y="83"/>
                  </a:cubicBezTo>
                  <a:cubicBezTo>
                    <a:pt x="150" y="75"/>
                    <a:pt x="150" y="75"/>
                    <a:pt x="150" y="75"/>
                  </a:cubicBezTo>
                  <a:cubicBezTo>
                    <a:pt x="151" y="45"/>
                    <a:pt x="151" y="45"/>
                    <a:pt x="151" y="45"/>
                  </a:cubicBezTo>
                  <a:cubicBezTo>
                    <a:pt x="158" y="36"/>
                    <a:pt x="158" y="36"/>
                    <a:pt x="158" y="36"/>
                  </a:cubicBezTo>
                  <a:cubicBezTo>
                    <a:pt x="158" y="34"/>
                    <a:pt x="158" y="34"/>
                    <a:pt x="158" y="34"/>
                  </a:cubicBezTo>
                  <a:cubicBezTo>
                    <a:pt x="158" y="34"/>
                    <a:pt x="158" y="34"/>
                    <a:pt x="158" y="34"/>
                  </a:cubicBezTo>
                  <a:cubicBezTo>
                    <a:pt x="158" y="28"/>
                    <a:pt x="158" y="28"/>
                    <a:pt x="158" y="28"/>
                  </a:cubicBezTo>
                  <a:cubicBezTo>
                    <a:pt x="143" y="13"/>
                    <a:pt x="143" y="13"/>
                    <a:pt x="143" y="13"/>
                  </a:cubicBezTo>
                  <a:cubicBezTo>
                    <a:pt x="143" y="0"/>
                    <a:pt x="143" y="0"/>
                    <a:pt x="143" y="0"/>
                  </a:cubicBezTo>
                  <a:cubicBezTo>
                    <a:pt x="188" y="0"/>
                    <a:pt x="188" y="0"/>
                    <a:pt x="188" y="0"/>
                  </a:cubicBezTo>
                  <a:cubicBezTo>
                    <a:pt x="200" y="14"/>
                    <a:pt x="200" y="14"/>
                    <a:pt x="200" y="14"/>
                  </a:cubicBezTo>
                  <a:cubicBezTo>
                    <a:pt x="198" y="33"/>
                    <a:pt x="198" y="33"/>
                    <a:pt x="198" y="33"/>
                  </a:cubicBezTo>
                  <a:cubicBezTo>
                    <a:pt x="198" y="33"/>
                    <a:pt x="198" y="33"/>
                    <a:pt x="198" y="33"/>
                  </a:cubicBezTo>
                  <a:cubicBezTo>
                    <a:pt x="198" y="35"/>
                    <a:pt x="198" y="35"/>
                    <a:pt x="198" y="35"/>
                  </a:cubicBezTo>
                  <a:cubicBezTo>
                    <a:pt x="211" y="47"/>
                    <a:pt x="211" y="47"/>
                    <a:pt x="211" y="47"/>
                  </a:cubicBezTo>
                  <a:cubicBezTo>
                    <a:pt x="240" y="48"/>
                    <a:pt x="240" y="48"/>
                    <a:pt x="240" y="48"/>
                  </a:cubicBezTo>
                  <a:cubicBezTo>
                    <a:pt x="254" y="33"/>
                    <a:pt x="254" y="33"/>
                    <a:pt x="254" y="33"/>
                  </a:cubicBezTo>
                  <a:cubicBezTo>
                    <a:pt x="266" y="33"/>
                    <a:pt x="266" y="33"/>
                    <a:pt x="266" y="33"/>
                  </a:cubicBezTo>
                  <a:cubicBezTo>
                    <a:pt x="266" y="40"/>
                    <a:pt x="266" y="40"/>
                    <a:pt x="266" y="40"/>
                  </a:cubicBezTo>
                  <a:cubicBezTo>
                    <a:pt x="244" y="62"/>
                    <a:pt x="244" y="62"/>
                    <a:pt x="244" y="62"/>
                  </a:cubicBezTo>
                  <a:cubicBezTo>
                    <a:pt x="244" y="72"/>
                    <a:pt x="244" y="72"/>
                    <a:pt x="244" y="72"/>
                  </a:cubicBezTo>
                  <a:cubicBezTo>
                    <a:pt x="244" y="72"/>
                    <a:pt x="244" y="72"/>
                    <a:pt x="244" y="72"/>
                  </a:cubicBezTo>
                  <a:cubicBezTo>
                    <a:pt x="244" y="74"/>
                    <a:pt x="244" y="74"/>
                    <a:pt x="244" y="74"/>
                  </a:cubicBezTo>
                  <a:cubicBezTo>
                    <a:pt x="272" y="74"/>
                    <a:pt x="272" y="74"/>
                    <a:pt x="272" y="74"/>
                  </a:cubicBezTo>
                  <a:cubicBezTo>
                    <a:pt x="281" y="64"/>
                    <a:pt x="281" y="64"/>
                    <a:pt x="281" y="64"/>
                  </a:cubicBezTo>
                  <a:cubicBezTo>
                    <a:pt x="298" y="64"/>
                    <a:pt x="298" y="64"/>
                    <a:pt x="298" y="64"/>
                  </a:cubicBezTo>
                  <a:cubicBezTo>
                    <a:pt x="324" y="37"/>
                    <a:pt x="324" y="37"/>
                    <a:pt x="324" y="37"/>
                  </a:cubicBezTo>
                  <a:cubicBezTo>
                    <a:pt x="341" y="36"/>
                    <a:pt x="341" y="36"/>
                    <a:pt x="341" y="36"/>
                  </a:cubicBezTo>
                  <a:cubicBezTo>
                    <a:pt x="354" y="24"/>
                    <a:pt x="354" y="24"/>
                    <a:pt x="354" y="24"/>
                  </a:cubicBezTo>
                  <a:cubicBezTo>
                    <a:pt x="376" y="24"/>
                    <a:pt x="376" y="24"/>
                    <a:pt x="376" y="24"/>
                  </a:cubicBezTo>
                  <a:cubicBezTo>
                    <a:pt x="376" y="46"/>
                    <a:pt x="376" y="46"/>
                    <a:pt x="376" y="46"/>
                  </a:cubicBezTo>
                  <a:cubicBezTo>
                    <a:pt x="405" y="75"/>
                    <a:pt x="405" y="75"/>
                    <a:pt x="405" y="75"/>
                  </a:cubicBezTo>
                  <a:cubicBezTo>
                    <a:pt x="405" y="93"/>
                    <a:pt x="405" y="93"/>
                    <a:pt x="405" y="93"/>
                  </a:cubicBezTo>
                  <a:cubicBezTo>
                    <a:pt x="415" y="95"/>
                    <a:pt x="415" y="95"/>
                    <a:pt x="415" y="95"/>
                  </a:cubicBezTo>
                  <a:cubicBezTo>
                    <a:pt x="413" y="121"/>
                    <a:pt x="413" y="121"/>
                    <a:pt x="413" y="121"/>
                  </a:cubicBezTo>
                  <a:cubicBezTo>
                    <a:pt x="413" y="121"/>
                    <a:pt x="413" y="121"/>
                    <a:pt x="413" y="121"/>
                  </a:cubicBezTo>
                  <a:cubicBezTo>
                    <a:pt x="413" y="121"/>
                    <a:pt x="413" y="121"/>
                    <a:pt x="413" y="121"/>
                  </a:cubicBezTo>
                  <a:cubicBezTo>
                    <a:pt x="413" y="123"/>
                    <a:pt x="413" y="123"/>
                    <a:pt x="413" y="123"/>
                  </a:cubicBezTo>
                  <a:cubicBezTo>
                    <a:pt x="415" y="140"/>
                    <a:pt x="415" y="140"/>
                    <a:pt x="415" y="140"/>
                  </a:cubicBezTo>
                  <a:cubicBezTo>
                    <a:pt x="403" y="150"/>
                    <a:pt x="403" y="150"/>
                    <a:pt x="403" y="150"/>
                  </a:cubicBezTo>
                  <a:cubicBezTo>
                    <a:pt x="403" y="152"/>
                    <a:pt x="403" y="152"/>
                    <a:pt x="403" y="152"/>
                  </a:cubicBezTo>
                  <a:cubicBezTo>
                    <a:pt x="403" y="152"/>
                    <a:pt x="403" y="152"/>
                    <a:pt x="403" y="152"/>
                  </a:cubicBezTo>
                  <a:cubicBezTo>
                    <a:pt x="403" y="153"/>
                    <a:pt x="403" y="153"/>
                    <a:pt x="403" y="153"/>
                  </a:cubicBezTo>
                  <a:cubicBezTo>
                    <a:pt x="404" y="163"/>
                    <a:pt x="404" y="163"/>
                    <a:pt x="404" y="163"/>
                  </a:cubicBezTo>
                  <a:cubicBezTo>
                    <a:pt x="423" y="182"/>
                    <a:pt x="423" y="182"/>
                    <a:pt x="423" y="182"/>
                  </a:cubicBezTo>
                  <a:cubicBezTo>
                    <a:pt x="423" y="198"/>
                    <a:pt x="423" y="198"/>
                    <a:pt x="423" y="198"/>
                  </a:cubicBezTo>
                  <a:cubicBezTo>
                    <a:pt x="433" y="206"/>
                    <a:pt x="433" y="206"/>
                    <a:pt x="433" y="206"/>
                  </a:cubicBezTo>
                  <a:cubicBezTo>
                    <a:pt x="435" y="268"/>
                    <a:pt x="435" y="268"/>
                    <a:pt x="435" y="268"/>
                  </a:cubicBezTo>
                  <a:cubicBezTo>
                    <a:pt x="446" y="278"/>
                    <a:pt x="446" y="278"/>
                    <a:pt x="446" y="278"/>
                  </a:cubicBezTo>
                  <a:cubicBezTo>
                    <a:pt x="445" y="321"/>
                    <a:pt x="445" y="321"/>
                    <a:pt x="445" y="321"/>
                  </a:cubicBezTo>
                  <a:cubicBezTo>
                    <a:pt x="397" y="321"/>
                    <a:pt x="397" y="321"/>
                    <a:pt x="397" y="321"/>
                  </a:cubicBezTo>
                  <a:cubicBezTo>
                    <a:pt x="363" y="354"/>
                    <a:pt x="363" y="354"/>
                    <a:pt x="363" y="354"/>
                  </a:cubicBezTo>
                  <a:cubicBezTo>
                    <a:pt x="343" y="354"/>
                    <a:pt x="343" y="354"/>
                    <a:pt x="343" y="354"/>
                  </a:cubicBezTo>
                  <a:cubicBezTo>
                    <a:pt x="332" y="363"/>
                    <a:pt x="332" y="363"/>
                    <a:pt x="332" y="363"/>
                  </a:cubicBezTo>
                  <a:lnTo>
                    <a:pt x="314" y="362"/>
                  </a:lnTo>
                  <a:close/>
                </a:path>
              </a:pathLst>
            </a:custGeom>
            <a:solidFill>
              <a:schemeClr val="bg1">
                <a:lumMod val="50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2" name="Freeform 77">
              <a:extLst>
                <a:ext uri="{FF2B5EF4-FFF2-40B4-BE49-F238E27FC236}">
                  <a16:creationId xmlns:a16="http://schemas.microsoft.com/office/drawing/2014/main" id="{F4BA01F2-48AA-4613-8561-BD5BB6AF5F43}"/>
                </a:ext>
              </a:extLst>
            </p:cNvPr>
            <p:cNvSpPr>
              <a:spLocks/>
            </p:cNvSpPr>
            <p:nvPr/>
          </p:nvSpPr>
          <p:spPr bwMode="auto">
            <a:xfrm>
              <a:off x="540" y="2761"/>
              <a:ext cx="379" cy="224"/>
            </a:xfrm>
            <a:custGeom>
              <a:avLst/>
              <a:gdLst>
                <a:gd name="T0" fmla="*/ 307 w 313"/>
                <a:gd name="T1" fmla="*/ 107 h 185"/>
                <a:gd name="T2" fmla="*/ 296 w 313"/>
                <a:gd name="T3" fmla="*/ 99 h 185"/>
                <a:gd name="T4" fmla="*/ 295 w 313"/>
                <a:gd name="T5" fmla="*/ 85 h 185"/>
                <a:gd name="T6" fmla="*/ 266 w 313"/>
                <a:gd name="T7" fmla="*/ 73 h 185"/>
                <a:gd name="T8" fmla="*/ 258 w 313"/>
                <a:gd name="T9" fmla="*/ 77 h 185"/>
                <a:gd name="T10" fmla="*/ 258 w 313"/>
                <a:gd name="T11" fmla="*/ 77 h 185"/>
                <a:gd name="T12" fmla="*/ 258 w 313"/>
                <a:gd name="T13" fmla="*/ 77 h 185"/>
                <a:gd name="T14" fmla="*/ 248 w 313"/>
                <a:gd name="T15" fmla="*/ 65 h 185"/>
                <a:gd name="T16" fmla="*/ 249 w 313"/>
                <a:gd name="T17" fmla="*/ 51 h 185"/>
                <a:gd name="T18" fmla="*/ 236 w 313"/>
                <a:gd name="T19" fmla="*/ 52 h 185"/>
                <a:gd name="T20" fmla="*/ 236 w 313"/>
                <a:gd name="T21" fmla="*/ 52 h 185"/>
                <a:gd name="T22" fmla="*/ 236 w 313"/>
                <a:gd name="T23" fmla="*/ 52 h 185"/>
                <a:gd name="T24" fmla="*/ 235 w 313"/>
                <a:gd name="T25" fmla="*/ 52 h 185"/>
                <a:gd name="T26" fmla="*/ 209 w 313"/>
                <a:gd name="T27" fmla="*/ 37 h 185"/>
                <a:gd name="T28" fmla="*/ 209 w 313"/>
                <a:gd name="T29" fmla="*/ 37 h 185"/>
                <a:gd name="T30" fmla="*/ 203 w 313"/>
                <a:gd name="T31" fmla="*/ 42 h 185"/>
                <a:gd name="T32" fmla="*/ 210 w 313"/>
                <a:gd name="T33" fmla="*/ 57 h 185"/>
                <a:gd name="T34" fmla="*/ 195 w 313"/>
                <a:gd name="T35" fmla="*/ 66 h 185"/>
                <a:gd name="T36" fmla="*/ 179 w 313"/>
                <a:gd name="T37" fmla="*/ 43 h 185"/>
                <a:gd name="T38" fmla="*/ 185 w 313"/>
                <a:gd name="T39" fmla="*/ 22 h 185"/>
                <a:gd name="T40" fmla="*/ 149 w 313"/>
                <a:gd name="T41" fmla="*/ 7 h 185"/>
                <a:gd name="T42" fmla="*/ 147 w 313"/>
                <a:gd name="T43" fmla="*/ 7 h 185"/>
                <a:gd name="T44" fmla="*/ 130 w 313"/>
                <a:gd name="T45" fmla="*/ 0 h 185"/>
                <a:gd name="T46" fmla="*/ 83 w 313"/>
                <a:gd name="T47" fmla="*/ 0 h 185"/>
                <a:gd name="T48" fmla="*/ 49 w 313"/>
                <a:gd name="T49" fmla="*/ 33 h 185"/>
                <a:gd name="T50" fmla="*/ 29 w 313"/>
                <a:gd name="T51" fmla="*/ 32 h 185"/>
                <a:gd name="T52" fmla="*/ 18 w 313"/>
                <a:gd name="T53" fmla="*/ 41 h 185"/>
                <a:gd name="T54" fmla="*/ 1 w 313"/>
                <a:gd name="T55" fmla="*/ 41 h 185"/>
                <a:gd name="T56" fmla="*/ 0 w 313"/>
                <a:gd name="T57" fmla="*/ 53 h 185"/>
                <a:gd name="T58" fmla="*/ 17 w 313"/>
                <a:gd name="T59" fmla="*/ 68 h 185"/>
                <a:gd name="T60" fmla="*/ 19 w 313"/>
                <a:gd name="T61" fmla="*/ 75 h 185"/>
                <a:gd name="T62" fmla="*/ 19 w 313"/>
                <a:gd name="T63" fmla="*/ 88 h 185"/>
                <a:gd name="T64" fmla="*/ 19 w 313"/>
                <a:gd name="T65" fmla="*/ 91 h 185"/>
                <a:gd name="T66" fmla="*/ 19 w 313"/>
                <a:gd name="T67" fmla="*/ 101 h 185"/>
                <a:gd name="T68" fmla="*/ 56 w 313"/>
                <a:gd name="T69" fmla="*/ 154 h 185"/>
                <a:gd name="T70" fmla="*/ 89 w 313"/>
                <a:gd name="T71" fmla="*/ 180 h 185"/>
                <a:gd name="T72" fmla="*/ 90 w 313"/>
                <a:gd name="T73" fmla="*/ 182 h 185"/>
                <a:gd name="T74" fmla="*/ 92 w 313"/>
                <a:gd name="T75" fmla="*/ 183 h 185"/>
                <a:gd name="T76" fmla="*/ 117 w 313"/>
                <a:gd name="T77" fmla="*/ 185 h 185"/>
                <a:gd name="T78" fmla="*/ 133 w 313"/>
                <a:gd name="T79" fmla="*/ 156 h 185"/>
                <a:gd name="T80" fmla="*/ 134 w 313"/>
                <a:gd name="T81" fmla="*/ 154 h 185"/>
                <a:gd name="T82" fmla="*/ 156 w 313"/>
                <a:gd name="T83" fmla="*/ 162 h 185"/>
                <a:gd name="T84" fmla="*/ 197 w 313"/>
                <a:gd name="T85" fmla="*/ 178 h 185"/>
                <a:gd name="T86" fmla="*/ 204 w 313"/>
                <a:gd name="T87" fmla="*/ 171 h 185"/>
                <a:gd name="T88" fmla="*/ 206 w 313"/>
                <a:gd name="T89" fmla="*/ 170 h 185"/>
                <a:gd name="T90" fmla="*/ 231 w 313"/>
                <a:gd name="T91" fmla="*/ 180 h 185"/>
                <a:gd name="T92" fmla="*/ 242 w 313"/>
                <a:gd name="T93" fmla="*/ 166 h 185"/>
                <a:gd name="T94" fmla="*/ 265 w 313"/>
                <a:gd name="T95" fmla="*/ 166 h 185"/>
                <a:gd name="T96" fmla="*/ 288 w 313"/>
                <a:gd name="T97" fmla="*/ 148 h 185"/>
                <a:gd name="T98" fmla="*/ 288 w 313"/>
                <a:gd name="T99" fmla="*/ 135 h 185"/>
                <a:gd name="T100" fmla="*/ 288 w 313"/>
                <a:gd name="T101" fmla="*/ 135 h 185"/>
                <a:gd name="T102" fmla="*/ 288 w 313"/>
                <a:gd name="T103" fmla="*/ 134 h 185"/>
                <a:gd name="T104" fmla="*/ 294 w 313"/>
                <a:gd name="T105" fmla="*/ 132 h 185"/>
                <a:gd name="T106" fmla="*/ 313 w 313"/>
                <a:gd name="T107" fmla="*/ 123 h 185"/>
                <a:gd name="T108" fmla="*/ 307 w 313"/>
                <a:gd name="T109" fmla="*/ 10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3" h="185">
                  <a:moveTo>
                    <a:pt x="307" y="107"/>
                  </a:moveTo>
                  <a:cubicBezTo>
                    <a:pt x="296" y="99"/>
                    <a:pt x="296" y="99"/>
                    <a:pt x="296" y="99"/>
                  </a:cubicBezTo>
                  <a:cubicBezTo>
                    <a:pt x="295" y="85"/>
                    <a:pt x="295" y="85"/>
                    <a:pt x="295" y="85"/>
                  </a:cubicBezTo>
                  <a:cubicBezTo>
                    <a:pt x="266" y="73"/>
                    <a:pt x="266" y="73"/>
                    <a:pt x="266" y="73"/>
                  </a:cubicBezTo>
                  <a:cubicBezTo>
                    <a:pt x="258" y="77"/>
                    <a:pt x="258" y="77"/>
                    <a:pt x="258" y="77"/>
                  </a:cubicBezTo>
                  <a:cubicBezTo>
                    <a:pt x="258" y="77"/>
                    <a:pt x="258" y="77"/>
                    <a:pt x="258" y="77"/>
                  </a:cubicBezTo>
                  <a:cubicBezTo>
                    <a:pt x="258" y="77"/>
                    <a:pt x="258" y="77"/>
                    <a:pt x="258" y="77"/>
                  </a:cubicBezTo>
                  <a:cubicBezTo>
                    <a:pt x="248" y="65"/>
                    <a:pt x="248" y="65"/>
                    <a:pt x="248" y="65"/>
                  </a:cubicBezTo>
                  <a:cubicBezTo>
                    <a:pt x="249" y="51"/>
                    <a:pt x="249" y="51"/>
                    <a:pt x="249" y="51"/>
                  </a:cubicBezTo>
                  <a:cubicBezTo>
                    <a:pt x="236" y="52"/>
                    <a:pt x="236" y="52"/>
                    <a:pt x="236" y="52"/>
                  </a:cubicBezTo>
                  <a:cubicBezTo>
                    <a:pt x="236" y="52"/>
                    <a:pt x="236" y="52"/>
                    <a:pt x="236" y="52"/>
                  </a:cubicBezTo>
                  <a:cubicBezTo>
                    <a:pt x="236" y="52"/>
                    <a:pt x="236" y="52"/>
                    <a:pt x="236" y="52"/>
                  </a:cubicBezTo>
                  <a:cubicBezTo>
                    <a:pt x="235" y="52"/>
                    <a:pt x="235" y="52"/>
                    <a:pt x="235" y="52"/>
                  </a:cubicBezTo>
                  <a:cubicBezTo>
                    <a:pt x="209" y="37"/>
                    <a:pt x="209" y="37"/>
                    <a:pt x="209" y="37"/>
                  </a:cubicBezTo>
                  <a:cubicBezTo>
                    <a:pt x="209" y="37"/>
                    <a:pt x="209" y="37"/>
                    <a:pt x="209" y="37"/>
                  </a:cubicBezTo>
                  <a:cubicBezTo>
                    <a:pt x="203" y="42"/>
                    <a:pt x="203" y="42"/>
                    <a:pt x="203" y="42"/>
                  </a:cubicBezTo>
                  <a:cubicBezTo>
                    <a:pt x="210" y="57"/>
                    <a:pt x="210" y="57"/>
                    <a:pt x="210" y="57"/>
                  </a:cubicBezTo>
                  <a:cubicBezTo>
                    <a:pt x="195" y="66"/>
                    <a:pt x="195" y="66"/>
                    <a:pt x="195" y="66"/>
                  </a:cubicBezTo>
                  <a:cubicBezTo>
                    <a:pt x="179" y="43"/>
                    <a:pt x="179" y="43"/>
                    <a:pt x="179" y="43"/>
                  </a:cubicBezTo>
                  <a:cubicBezTo>
                    <a:pt x="185" y="22"/>
                    <a:pt x="185" y="22"/>
                    <a:pt x="185" y="22"/>
                  </a:cubicBezTo>
                  <a:cubicBezTo>
                    <a:pt x="149" y="7"/>
                    <a:pt x="149" y="7"/>
                    <a:pt x="149" y="7"/>
                  </a:cubicBezTo>
                  <a:cubicBezTo>
                    <a:pt x="149" y="8"/>
                    <a:pt x="147" y="7"/>
                    <a:pt x="147" y="7"/>
                  </a:cubicBezTo>
                  <a:cubicBezTo>
                    <a:pt x="130" y="0"/>
                    <a:pt x="130" y="0"/>
                    <a:pt x="130" y="0"/>
                  </a:cubicBezTo>
                  <a:cubicBezTo>
                    <a:pt x="83" y="0"/>
                    <a:pt x="83" y="0"/>
                    <a:pt x="83" y="0"/>
                  </a:cubicBezTo>
                  <a:cubicBezTo>
                    <a:pt x="49" y="33"/>
                    <a:pt x="49" y="33"/>
                    <a:pt x="49" y="33"/>
                  </a:cubicBezTo>
                  <a:cubicBezTo>
                    <a:pt x="29" y="32"/>
                    <a:pt x="29" y="32"/>
                    <a:pt x="29" y="32"/>
                  </a:cubicBezTo>
                  <a:cubicBezTo>
                    <a:pt x="18" y="41"/>
                    <a:pt x="18" y="41"/>
                    <a:pt x="18" y="41"/>
                  </a:cubicBezTo>
                  <a:cubicBezTo>
                    <a:pt x="1" y="41"/>
                    <a:pt x="1" y="41"/>
                    <a:pt x="1" y="41"/>
                  </a:cubicBezTo>
                  <a:cubicBezTo>
                    <a:pt x="0" y="53"/>
                    <a:pt x="0" y="53"/>
                    <a:pt x="0" y="53"/>
                  </a:cubicBezTo>
                  <a:cubicBezTo>
                    <a:pt x="17" y="68"/>
                    <a:pt x="17" y="68"/>
                    <a:pt x="17" y="68"/>
                  </a:cubicBezTo>
                  <a:cubicBezTo>
                    <a:pt x="19" y="75"/>
                    <a:pt x="19" y="75"/>
                    <a:pt x="19" y="75"/>
                  </a:cubicBezTo>
                  <a:cubicBezTo>
                    <a:pt x="19" y="79"/>
                    <a:pt x="19" y="84"/>
                    <a:pt x="19" y="88"/>
                  </a:cubicBezTo>
                  <a:cubicBezTo>
                    <a:pt x="19" y="89"/>
                    <a:pt x="19" y="90"/>
                    <a:pt x="19" y="91"/>
                  </a:cubicBezTo>
                  <a:cubicBezTo>
                    <a:pt x="19" y="94"/>
                    <a:pt x="19" y="97"/>
                    <a:pt x="19" y="101"/>
                  </a:cubicBezTo>
                  <a:cubicBezTo>
                    <a:pt x="32" y="118"/>
                    <a:pt x="44" y="136"/>
                    <a:pt x="56" y="154"/>
                  </a:cubicBezTo>
                  <a:cubicBezTo>
                    <a:pt x="67" y="163"/>
                    <a:pt x="78" y="171"/>
                    <a:pt x="89" y="180"/>
                  </a:cubicBezTo>
                  <a:cubicBezTo>
                    <a:pt x="89" y="181"/>
                    <a:pt x="89" y="181"/>
                    <a:pt x="90" y="182"/>
                  </a:cubicBezTo>
                  <a:cubicBezTo>
                    <a:pt x="91" y="182"/>
                    <a:pt x="91" y="183"/>
                    <a:pt x="92" y="183"/>
                  </a:cubicBezTo>
                  <a:cubicBezTo>
                    <a:pt x="100" y="184"/>
                    <a:pt x="108" y="185"/>
                    <a:pt x="117" y="185"/>
                  </a:cubicBezTo>
                  <a:cubicBezTo>
                    <a:pt x="133" y="156"/>
                    <a:pt x="133" y="156"/>
                    <a:pt x="133" y="156"/>
                  </a:cubicBezTo>
                  <a:cubicBezTo>
                    <a:pt x="133" y="156"/>
                    <a:pt x="134" y="154"/>
                    <a:pt x="134" y="154"/>
                  </a:cubicBezTo>
                  <a:cubicBezTo>
                    <a:pt x="142" y="156"/>
                    <a:pt x="149" y="159"/>
                    <a:pt x="156" y="162"/>
                  </a:cubicBezTo>
                  <a:cubicBezTo>
                    <a:pt x="197" y="178"/>
                    <a:pt x="197" y="178"/>
                    <a:pt x="197" y="178"/>
                  </a:cubicBezTo>
                  <a:cubicBezTo>
                    <a:pt x="204" y="171"/>
                    <a:pt x="204" y="171"/>
                    <a:pt x="204" y="171"/>
                  </a:cubicBezTo>
                  <a:cubicBezTo>
                    <a:pt x="206" y="170"/>
                    <a:pt x="206" y="170"/>
                    <a:pt x="206" y="170"/>
                  </a:cubicBezTo>
                  <a:cubicBezTo>
                    <a:pt x="231" y="180"/>
                    <a:pt x="231" y="180"/>
                    <a:pt x="231" y="180"/>
                  </a:cubicBezTo>
                  <a:cubicBezTo>
                    <a:pt x="242" y="166"/>
                    <a:pt x="242" y="166"/>
                    <a:pt x="242" y="166"/>
                  </a:cubicBezTo>
                  <a:cubicBezTo>
                    <a:pt x="265" y="166"/>
                    <a:pt x="265" y="166"/>
                    <a:pt x="265" y="166"/>
                  </a:cubicBezTo>
                  <a:cubicBezTo>
                    <a:pt x="288" y="148"/>
                    <a:pt x="288" y="148"/>
                    <a:pt x="288" y="148"/>
                  </a:cubicBezTo>
                  <a:cubicBezTo>
                    <a:pt x="288" y="135"/>
                    <a:pt x="288" y="135"/>
                    <a:pt x="288" y="135"/>
                  </a:cubicBezTo>
                  <a:cubicBezTo>
                    <a:pt x="288" y="135"/>
                    <a:pt x="288" y="135"/>
                    <a:pt x="288" y="135"/>
                  </a:cubicBezTo>
                  <a:cubicBezTo>
                    <a:pt x="288" y="134"/>
                    <a:pt x="288" y="134"/>
                    <a:pt x="288" y="134"/>
                  </a:cubicBezTo>
                  <a:cubicBezTo>
                    <a:pt x="294" y="132"/>
                    <a:pt x="294" y="132"/>
                    <a:pt x="294" y="132"/>
                  </a:cubicBezTo>
                  <a:cubicBezTo>
                    <a:pt x="313" y="123"/>
                    <a:pt x="313" y="123"/>
                    <a:pt x="313" y="123"/>
                  </a:cubicBezTo>
                  <a:lnTo>
                    <a:pt x="307" y="107"/>
                  </a:lnTo>
                  <a:close/>
                </a:path>
              </a:pathLst>
            </a:custGeom>
            <a:solidFill>
              <a:srgbClr val="7F7F7F"/>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3" name="Freeform 78">
              <a:extLst>
                <a:ext uri="{FF2B5EF4-FFF2-40B4-BE49-F238E27FC236}">
                  <a16:creationId xmlns:a16="http://schemas.microsoft.com/office/drawing/2014/main" id="{4F0C59F7-969B-43FF-A44F-04340EB897AA}"/>
                </a:ext>
              </a:extLst>
            </p:cNvPr>
            <p:cNvSpPr>
              <a:spLocks/>
            </p:cNvSpPr>
            <p:nvPr/>
          </p:nvSpPr>
          <p:spPr bwMode="auto">
            <a:xfrm>
              <a:off x="349" y="2950"/>
              <a:ext cx="480" cy="243"/>
            </a:xfrm>
            <a:custGeom>
              <a:avLst/>
              <a:gdLst>
                <a:gd name="T0" fmla="*/ 396 w 396"/>
                <a:gd name="T1" fmla="*/ 98 h 200"/>
                <a:gd name="T2" fmla="*/ 373 w 396"/>
                <a:gd name="T3" fmla="*/ 96 h 200"/>
                <a:gd name="T4" fmla="*/ 372 w 396"/>
                <a:gd name="T5" fmla="*/ 96 h 200"/>
                <a:gd name="T6" fmla="*/ 375 w 396"/>
                <a:gd name="T7" fmla="*/ 109 h 200"/>
                <a:gd name="T8" fmla="*/ 362 w 396"/>
                <a:gd name="T9" fmla="*/ 137 h 200"/>
                <a:gd name="T10" fmla="*/ 365 w 396"/>
                <a:gd name="T11" fmla="*/ 152 h 200"/>
                <a:gd name="T12" fmla="*/ 350 w 396"/>
                <a:gd name="T13" fmla="*/ 165 h 200"/>
                <a:gd name="T14" fmla="*/ 289 w 396"/>
                <a:gd name="T15" fmla="*/ 183 h 200"/>
                <a:gd name="T16" fmla="*/ 217 w 396"/>
                <a:gd name="T17" fmla="*/ 190 h 200"/>
                <a:gd name="T18" fmla="*/ 139 w 396"/>
                <a:gd name="T19" fmla="*/ 162 h 200"/>
                <a:gd name="T20" fmla="*/ 91 w 396"/>
                <a:gd name="T21" fmla="*/ 149 h 200"/>
                <a:gd name="T22" fmla="*/ 91 w 396"/>
                <a:gd name="T23" fmla="*/ 150 h 200"/>
                <a:gd name="T24" fmla="*/ 47 w 396"/>
                <a:gd name="T25" fmla="*/ 149 h 200"/>
                <a:gd name="T26" fmla="*/ 46 w 396"/>
                <a:gd name="T27" fmla="*/ 149 h 200"/>
                <a:gd name="T28" fmla="*/ 26 w 396"/>
                <a:gd name="T29" fmla="*/ 155 h 200"/>
                <a:gd name="T30" fmla="*/ 0 w 396"/>
                <a:gd name="T31" fmla="*/ 140 h 200"/>
                <a:gd name="T32" fmla="*/ 9 w 396"/>
                <a:gd name="T33" fmla="*/ 113 h 200"/>
                <a:gd name="T34" fmla="*/ 16 w 396"/>
                <a:gd name="T35" fmla="*/ 105 h 200"/>
                <a:gd name="T36" fmla="*/ 44 w 396"/>
                <a:gd name="T37" fmla="*/ 117 h 200"/>
                <a:gd name="T38" fmla="*/ 72 w 396"/>
                <a:gd name="T39" fmla="*/ 133 h 200"/>
                <a:gd name="T40" fmla="*/ 73 w 396"/>
                <a:gd name="T41" fmla="*/ 133 h 200"/>
                <a:gd name="T42" fmla="*/ 103 w 396"/>
                <a:gd name="T43" fmla="*/ 109 h 200"/>
                <a:gd name="T44" fmla="*/ 118 w 396"/>
                <a:gd name="T45" fmla="*/ 127 h 200"/>
                <a:gd name="T46" fmla="*/ 119 w 396"/>
                <a:gd name="T47" fmla="*/ 126 h 200"/>
                <a:gd name="T48" fmla="*/ 199 w 396"/>
                <a:gd name="T49" fmla="*/ 105 h 200"/>
                <a:gd name="T50" fmla="*/ 217 w 396"/>
                <a:gd name="T51" fmla="*/ 114 h 200"/>
                <a:gd name="T52" fmla="*/ 217 w 396"/>
                <a:gd name="T53" fmla="*/ 97 h 200"/>
                <a:gd name="T54" fmla="*/ 191 w 396"/>
                <a:gd name="T55" fmla="*/ 70 h 200"/>
                <a:gd name="T56" fmla="*/ 227 w 396"/>
                <a:gd name="T57" fmla="*/ 50 h 200"/>
                <a:gd name="T58" fmla="*/ 227 w 396"/>
                <a:gd name="T59" fmla="*/ 50 h 200"/>
                <a:gd name="T60" fmla="*/ 227 w 396"/>
                <a:gd name="T61" fmla="*/ 48 h 200"/>
                <a:gd name="T62" fmla="*/ 246 w 396"/>
                <a:gd name="T63" fmla="*/ 30 h 200"/>
                <a:gd name="T64" fmla="*/ 247 w 396"/>
                <a:gd name="T65" fmla="*/ 30 h 200"/>
                <a:gd name="T66" fmla="*/ 275 w 396"/>
                <a:gd name="T67" fmla="*/ 29 h 200"/>
                <a:gd name="T68" fmla="*/ 291 w 396"/>
                <a:gd name="T69" fmla="*/ 0 h 200"/>
                <a:gd name="T70" fmla="*/ 353 w 396"/>
                <a:gd name="T71" fmla="*/ 23 h 200"/>
                <a:gd name="T72" fmla="*/ 354 w 396"/>
                <a:gd name="T73" fmla="*/ 23 h 200"/>
                <a:gd name="T74" fmla="*/ 362 w 396"/>
                <a:gd name="T75" fmla="*/ 15 h 200"/>
                <a:gd name="T76" fmla="*/ 381 w 396"/>
                <a:gd name="T77" fmla="*/ 44 h 200"/>
                <a:gd name="T78" fmla="*/ 396 w 396"/>
                <a:gd name="T79" fmla="*/ 7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6" h="200">
                  <a:moveTo>
                    <a:pt x="396" y="73"/>
                  </a:moveTo>
                  <a:cubicBezTo>
                    <a:pt x="396" y="98"/>
                    <a:pt x="396" y="98"/>
                    <a:pt x="396" y="98"/>
                  </a:cubicBezTo>
                  <a:cubicBezTo>
                    <a:pt x="378" y="98"/>
                    <a:pt x="378" y="98"/>
                    <a:pt x="378" y="98"/>
                  </a:cubicBezTo>
                  <a:cubicBezTo>
                    <a:pt x="373" y="96"/>
                    <a:pt x="373" y="96"/>
                    <a:pt x="373" y="96"/>
                  </a:cubicBezTo>
                  <a:cubicBezTo>
                    <a:pt x="373" y="96"/>
                    <a:pt x="373" y="96"/>
                    <a:pt x="373" y="96"/>
                  </a:cubicBezTo>
                  <a:cubicBezTo>
                    <a:pt x="372" y="96"/>
                    <a:pt x="372" y="96"/>
                    <a:pt x="372" y="96"/>
                  </a:cubicBezTo>
                  <a:cubicBezTo>
                    <a:pt x="365" y="101"/>
                    <a:pt x="365" y="101"/>
                    <a:pt x="365" y="101"/>
                  </a:cubicBezTo>
                  <a:cubicBezTo>
                    <a:pt x="375" y="109"/>
                    <a:pt x="375" y="109"/>
                    <a:pt x="375" y="109"/>
                  </a:cubicBezTo>
                  <a:cubicBezTo>
                    <a:pt x="372" y="115"/>
                    <a:pt x="372" y="115"/>
                    <a:pt x="372" y="115"/>
                  </a:cubicBezTo>
                  <a:cubicBezTo>
                    <a:pt x="362" y="137"/>
                    <a:pt x="362" y="137"/>
                    <a:pt x="362" y="137"/>
                  </a:cubicBezTo>
                  <a:cubicBezTo>
                    <a:pt x="366" y="140"/>
                    <a:pt x="366" y="140"/>
                    <a:pt x="366" y="140"/>
                  </a:cubicBezTo>
                  <a:cubicBezTo>
                    <a:pt x="365" y="152"/>
                    <a:pt x="365" y="152"/>
                    <a:pt x="365" y="152"/>
                  </a:cubicBezTo>
                  <a:cubicBezTo>
                    <a:pt x="358" y="153"/>
                    <a:pt x="358" y="153"/>
                    <a:pt x="358" y="153"/>
                  </a:cubicBezTo>
                  <a:cubicBezTo>
                    <a:pt x="350" y="165"/>
                    <a:pt x="350" y="165"/>
                    <a:pt x="350" y="165"/>
                  </a:cubicBezTo>
                  <a:cubicBezTo>
                    <a:pt x="340" y="177"/>
                    <a:pt x="340" y="177"/>
                    <a:pt x="340" y="177"/>
                  </a:cubicBezTo>
                  <a:cubicBezTo>
                    <a:pt x="289" y="183"/>
                    <a:pt x="289" y="183"/>
                    <a:pt x="289" y="183"/>
                  </a:cubicBezTo>
                  <a:cubicBezTo>
                    <a:pt x="264" y="200"/>
                    <a:pt x="264" y="200"/>
                    <a:pt x="264" y="200"/>
                  </a:cubicBezTo>
                  <a:cubicBezTo>
                    <a:pt x="217" y="190"/>
                    <a:pt x="217" y="190"/>
                    <a:pt x="217" y="190"/>
                  </a:cubicBezTo>
                  <a:cubicBezTo>
                    <a:pt x="153" y="178"/>
                    <a:pt x="153" y="178"/>
                    <a:pt x="153" y="178"/>
                  </a:cubicBezTo>
                  <a:cubicBezTo>
                    <a:pt x="139" y="162"/>
                    <a:pt x="139" y="162"/>
                    <a:pt x="139" y="162"/>
                  </a:cubicBezTo>
                  <a:cubicBezTo>
                    <a:pt x="140" y="149"/>
                    <a:pt x="140" y="149"/>
                    <a:pt x="140" y="149"/>
                  </a:cubicBezTo>
                  <a:cubicBezTo>
                    <a:pt x="91" y="149"/>
                    <a:pt x="91" y="149"/>
                    <a:pt x="91" y="149"/>
                  </a:cubicBezTo>
                  <a:cubicBezTo>
                    <a:pt x="91" y="150"/>
                    <a:pt x="91" y="150"/>
                    <a:pt x="91" y="150"/>
                  </a:cubicBezTo>
                  <a:cubicBezTo>
                    <a:pt x="91" y="150"/>
                    <a:pt x="91" y="150"/>
                    <a:pt x="91" y="150"/>
                  </a:cubicBezTo>
                  <a:cubicBezTo>
                    <a:pt x="78" y="164"/>
                    <a:pt x="78" y="164"/>
                    <a:pt x="78" y="164"/>
                  </a:cubicBezTo>
                  <a:cubicBezTo>
                    <a:pt x="47" y="149"/>
                    <a:pt x="47" y="149"/>
                    <a:pt x="47" y="149"/>
                  </a:cubicBezTo>
                  <a:cubicBezTo>
                    <a:pt x="47" y="149"/>
                    <a:pt x="47" y="149"/>
                    <a:pt x="47" y="149"/>
                  </a:cubicBezTo>
                  <a:cubicBezTo>
                    <a:pt x="46" y="149"/>
                    <a:pt x="46" y="149"/>
                    <a:pt x="46" y="149"/>
                  </a:cubicBezTo>
                  <a:cubicBezTo>
                    <a:pt x="35" y="156"/>
                    <a:pt x="35" y="156"/>
                    <a:pt x="35" y="156"/>
                  </a:cubicBezTo>
                  <a:cubicBezTo>
                    <a:pt x="26" y="155"/>
                    <a:pt x="26" y="155"/>
                    <a:pt x="26" y="155"/>
                  </a:cubicBezTo>
                  <a:cubicBezTo>
                    <a:pt x="11" y="140"/>
                    <a:pt x="11" y="140"/>
                    <a:pt x="11" y="140"/>
                  </a:cubicBezTo>
                  <a:cubicBezTo>
                    <a:pt x="0" y="140"/>
                    <a:pt x="0" y="140"/>
                    <a:pt x="0" y="140"/>
                  </a:cubicBezTo>
                  <a:cubicBezTo>
                    <a:pt x="0" y="125"/>
                    <a:pt x="0" y="125"/>
                    <a:pt x="0" y="125"/>
                  </a:cubicBezTo>
                  <a:cubicBezTo>
                    <a:pt x="9" y="113"/>
                    <a:pt x="9" y="113"/>
                    <a:pt x="9" y="113"/>
                  </a:cubicBezTo>
                  <a:cubicBezTo>
                    <a:pt x="2" y="105"/>
                    <a:pt x="2" y="105"/>
                    <a:pt x="2" y="105"/>
                  </a:cubicBezTo>
                  <a:cubicBezTo>
                    <a:pt x="16" y="105"/>
                    <a:pt x="16" y="105"/>
                    <a:pt x="16" y="105"/>
                  </a:cubicBezTo>
                  <a:cubicBezTo>
                    <a:pt x="29" y="117"/>
                    <a:pt x="29" y="117"/>
                    <a:pt x="29" y="117"/>
                  </a:cubicBezTo>
                  <a:cubicBezTo>
                    <a:pt x="44" y="117"/>
                    <a:pt x="44" y="117"/>
                    <a:pt x="44" y="117"/>
                  </a:cubicBezTo>
                  <a:cubicBezTo>
                    <a:pt x="61" y="133"/>
                    <a:pt x="61" y="133"/>
                    <a:pt x="61" y="133"/>
                  </a:cubicBezTo>
                  <a:cubicBezTo>
                    <a:pt x="72" y="133"/>
                    <a:pt x="72" y="133"/>
                    <a:pt x="72" y="133"/>
                  </a:cubicBezTo>
                  <a:cubicBezTo>
                    <a:pt x="72" y="133"/>
                    <a:pt x="72" y="133"/>
                    <a:pt x="72" y="133"/>
                  </a:cubicBezTo>
                  <a:cubicBezTo>
                    <a:pt x="73" y="133"/>
                    <a:pt x="73" y="133"/>
                    <a:pt x="73" y="133"/>
                  </a:cubicBezTo>
                  <a:cubicBezTo>
                    <a:pt x="75" y="109"/>
                    <a:pt x="75" y="109"/>
                    <a:pt x="75" y="109"/>
                  </a:cubicBezTo>
                  <a:cubicBezTo>
                    <a:pt x="103" y="109"/>
                    <a:pt x="103" y="109"/>
                    <a:pt x="103" y="109"/>
                  </a:cubicBezTo>
                  <a:cubicBezTo>
                    <a:pt x="103" y="127"/>
                    <a:pt x="103" y="127"/>
                    <a:pt x="103" y="127"/>
                  </a:cubicBezTo>
                  <a:cubicBezTo>
                    <a:pt x="118" y="127"/>
                    <a:pt x="118" y="127"/>
                    <a:pt x="118" y="127"/>
                  </a:cubicBezTo>
                  <a:cubicBezTo>
                    <a:pt x="118" y="126"/>
                    <a:pt x="118" y="126"/>
                    <a:pt x="118" y="126"/>
                  </a:cubicBezTo>
                  <a:cubicBezTo>
                    <a:pt x="119" y="126"/>
                    <a:pt x="119" y="126"/>
                    <a:pt x="119" y="126"/>
                  </a:cubicBezTo>
                  <a:cubicBezTo>
                    <a:pt x="141" y="105"/>
                    <a:pt x="141" y="105"/>
                    <a:pt x="141" y="105"/>
                  </a:cubicBezTo>
                  <a:cubicBezTo>
                    <a:pt x="199" y="105"/>
                    <a:pt x="199" y="105"/>
                    <a:pt x="199" y="105"/>
                  </a:cubicBezTo>
                  <a:cubicBezTo>
                    <a:pt x="209" y="114"/>
                    <a:pt x="209" y="114"/>
                    <a:pt x="209" y="114"/>
                  </a:cubicBezTo>
                  <a:cubicBezTo>
                    <a:pt x="217" y="114"/>
                    <a:pt x="217" y="114"/>
                    <a:pt x="217" y="114"/>
                  </a:cubicBezTo>
                  <a:cubicBezTo>
                    <a:pt x="217" y="112"/>
                    <a:pt x="217" y="112"/>
                    <a:pt x="217" y="112"/>
                  </a:cubicBezTo>
                  <a:cubicBezTo>
                    <a:pt x="217" y="97"/>
                    <a:pt x="217" y="97"/>
                    <a:pt x="217" y="97"/>
                  </a:cubicBezTo>
                  <a:cubicBezTo>
                    <a:pt x="217" y="95"/>
                    <a:pt x="217" y="95"/>
                    <a:pt x="217" y="95"/>
                  </a:cubicBezTo>
                  <a:cubicBezTo>
                    <a:pt x="191" y="70"/>
                    <a:pt x="191" y="70"/>
                    <a:pt x="191" y="70"/>
                  </a:cubicBezTo>
                  <a:cubicBezTo>
                    <a:pt x="210" y="50"/>
                    <a:pt x="210" y="50"/>
                    <a:pt x="210" y="50"/>
                  </a:cubicBezTo>
                  <a:cubicBezTo>
                    <a:pt x="227" y="50"/>
                    <a:pt x="227" y="50"/>
                    <a:pt x="227" y="50"/>
                  </a:cubicBezTo>
                  <a:cubicBezTo>
                    <a:pt x="227" y="50"/>
                    <a:pt x="227" y="50"/>
                    <a:pt x="227" y="50"/>
                  </a:cubicBezTo>
                  <a:cubicBezTo>
                    <a:pt x="227" y="50"/>
                    <a:pt x="227" y="50"/>
                    <a:pt x="227" y="50"/>
                  </a:cubicBezTo>
                  <a:cubicBezTo>
                    <a:pt x="227" y="48"/>
                    <a:pt x="227" y="48"/>
                    <a:pt x="227" y="48"/>
                  </a:cubicBezTo>
                  <a:cubicBezTo>
                    <a:pt x="227" y="48"/>
                    <a:pt x="227" y="48"/>
                    <a:pt x="227" y="48"/>
                  </a:cubicBezTo>
                  <a:cubicBezTo>
                    <a:pt x="226" y="30"/>
                    <a:pt x="226" y="30"/>
                    <a:pt x="226" y="30"/>
                  </a:cubicBezTo>
                  <a:cubicBezTo>
                    <a:pt x="246" y="30"/>
                    <a:pt x="246" y="30"/>
                    <a:pt x="246" y="30"/>
                  </a:cubicBezTo>
                  <a:cubicBezTo>
                    <a:pt x="247" y="31"/>
                    <a:pt x="247" y="31"/>
                    <a:pt x="247" y="31"/>
                  </a:cubicBezTo>
                  <a:cubicBezTo>
                    <a:pt x="247" y="30"/>
                    <a:pt x="247" y="30"/>
                    <a:pt x="247" y="30"/>
                  </a:cubicBezTo>
                  <a:cubicBezTo>
                    <a:pt x="273" y="32"/>
                    <a:pt x="273" y="32"/>
                    <a:pt x="273" y="32"/>
                  </a:cubicBezTo>
                  <a:cubicBezTo>
                    <a:pt x="275" y="29"/>
                    <a:pt x="275" y="29"/>
                    <a:pt x="275" y="29"/>
                  </a:cubicBezTo>
                  <a:cubicBezTo>
                    <a:pt x="275" y="29"/>
                    <a:pt x="275" y="29"/>
                    <a:pt x="275" y="29"/>
                  </a:cubicBezTo>
                  <a:cubicBezTo>
                    <a:pt x="281" y="19"/>
                    <a:pt x="286" y="10"/>
                    <a:pt x="291" y="0"/>
                  </a:cubicBezTo>
                  <a:cubicBezTo>
                    <a:pt x="312" y="7"/>
                    <a:pt x="312" y="7"/>
                    <a:pt x="312" y="7"/>
                  </a:cubicBezTo>
                  <a:cubicBezTo>
                    <a:pt x="353" y="23"/>
                    <a:pt x="353" y="23"/>
                    <a:pt x="353" y="23"/>
                  </a:cubicBezTo>
                  <a:cubicBezTo>
                    <a:pt x="354" y="23"/>
                    <a:pt x="354" y="23"/>
                    <a:pt x="354" y="23"/>
                  </a:cubicBezTo>
                  <a:cubicBezTo>
                    <a:pt x="354" y="23"/>
                    <a:pt x="354" y="23"/>
                    <a:pt x="354" y="23"/>
                  </a:cubicBezTo>
                  <a:cubicBezTo>
                    <a:pt x="355" y="22"/>
                    <a:pt x="355" y="22"/>
                    <a:pt x="355" y="22"/>
                  </a:cubicBezTo>
                  <a:cubicBezTo>
                    <a:pt x="362" y="15"/>
                    <a:pt x="362" y="15"/>
                    <a:pt x="362" y="15"/>
                  </a:cubicBezTo>
                  <a:cubicBezTo>
                    <a:pt x="387" y="25"/>
                    <a:pt x="387" y="25"/>
                    <a:pt x="387" y="25"/>
                  </a:cubicBezTo>
                  <a:cubicBezTo>
                    <a:pt x="381" y="44"/>
                    <a:pt x="381" y="44"/>
                    <a:pt x="381" y="44"/>
                  </a:cubicBezTo>
                  <a:cubicBezTo>
                    <a:pt x="393" y="69"/>
                    <a:pt x="393" y="69"/>
                    <a:pt x="393" y="69"/>
                  </a:cubicBezTo>
                  <a:lnTo>
                    <a:pt x="396" y="7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6" name="Freeform 79">
              <a:extLst>
                <a:ext uri="{FF2B5EF4-FFF2-40B4-BE49-F238E27FC236}">
                  <a16:creationId xmlns:a16="http://schemas.microsoft.com/office/drawing/2014/main" id="{143B6BA7-DA96-44DC-9F69-F1B01D6EFF03}"/>
                </a:ext>
              </a:extLst>
            </p:cNvPr>
            <p:cNvSpPr>
              <a:spLocks/>
            </p:cNvSpPr>
            <p:nvPr/>
          </p:nvSpPr>
          <p:spPr bwMode="auto">
            <a:xfrm>
              <a:off x="1191" y="3345"/>
              <a:ext cx="432" cy="302"/>
            </a:xfrm>
            <a:custGeom>
              <a:avLst/>
              <a:gdLst>
                <a:gd name="T0" fmla="*/ 395 w 432"/>
                <a:gd name="T1" fmla="*/ 165 h 302"/>
                <a:gd name="T2" fmla="*/ 419 w 432"/>
                <a:gd name="T3" fmla="*/ 199 h 302"/>
                <a:gd name="T4" fmla="*/ 375 w 432"/>
                <a:gd name="T5" fmla="*/ 202 h 302"/>
                <a:gd name="T6" fmla="*/ 364 w 432"/>
                <a:gd name="T7" fmla="*/ 195 h 302"/>
                <a:gd name="T8" fmla="*/ 294 w 432"/>
                <a:gd name="T9" fmla="*/ 233 h 302"/>
                <a:gd name="T10" fmla="*/ 282 w 432"/>
                <a:gd name="T11" fmla="*/ 240 h 302"/>
                <a:gd name="T12" fmla="*/ 289 w 432"/>
                <a:gd name="T13" fmla="*/ 273 h 302"/>
                <a:gd name="T14" fmla="*/ 224 w 432"/>
                <a:gd name="T15" fmla="*/ 290 h 302"/>
                <a:gd name="T16" fmla="*/ 166 w 432"/>
                <a:gd name="T17" fmla="*/ 272 h 302"/>
                <a:gd name="T18" fmla="*/ 54 w 432"/>
                <a:gd name="T19" fmla="*/ 302 h 302"/>
                <a:gd name="T20" fmla="*/ 58 w 432"/>
                <a:gd name="T21" fmla="*/ 257 h 302"/>
                <a:gd name="T22" fmla="*/ 15 w 432"/>
                <a:gd name="T23" fmla="*/ 214 h 302"/>
                <a:gd name="T24" fmla="*/ 10 w 432"/>
                <a:gd name="T25" fmla="*/ 208 h 302"/>
                <a:gd name="T26" fmla="*/ 18 w 432"/>
                <a:gd name="T27" fmla="*/ 189 h 302"/>
                <a:gd name="T28" fmla="*/ 12 w 432"/>
                <a:gd name="T29" fmla="*/ 179 h 302"/>
                <a:gd name="T30" fmla="*/ 14 w 432"/>
                <a:gd name="T31" fmla="*/ 153 h 302"/>
                <a:gd name="T32" fmla="*/ 30 w 432"/>
                <a:gd name="T33" fmla="*/ 148 h 302"/>
                <a:gd name="T34" fmla="*/ 48 w 432"/>
                <a:gd name="T35" fmla="*/ 126 h 302"/>
                <a:gd name="T36" fmla="*/ 25 w 432"/>
                <a:gd name="T37" fmla="*/ 96 h 302"/>
                <a:gd name="T38" fmla="*/ 9 w 432"/>
                <a:gd name="T39" fmla="*/ 89 h 302"/>
                <a:gd name="T40" fmla="*/ 0 w 432"/>
                <a:gd name="T41" fmla="*/ 51 h 302"/>
                <a:gd name="T42" fmla="*/ 16 w 432"/>
                <a:gd name="T43" fmla="*/ 23 h 302"/>
                <a:gd name="T44" fmla="*/ 50 w 432"/>
                <a:gd name="T45" fmla="*/ 48 h 302"/>
                <a:gd name="T46" fmla="*/ 41 w 432"/>
                <a:gd name="T47" fmla="*/ 56 h 302"/>
                <a:gd name="T48" fmla="*/ 43 w 432"/>
                <a:gd name="T49" fmla="*/ 72 h 302"/>
                <a:gd name="T50" fmla="*/ 132 w 432"/>
                <a:gd name="T51" fmla="*/ 73 h 302"/>
                <a:gd name="T52" fmla="*/ 144 w 432"/>
                <a:gd name="T53" fmla="*/ 73 h 302"/>
                <a:gd name="T54" fmla="*/ 155 w 432"/>
                <a:gd name="T55" fmla="*/ 66 h 302"/>
                <a:gd name="T56" fmla="*/ 233 w 432"/>
                <a:gd name="T57" fmla="*/ 63 h 302"/>
                <a:gd name="T58" fmla="*/ 277 w 432"/>
                <a:gd name="T59" fmla="*/ 19 h 302"/>
                <a:gd name="T60" fmla="*/ 320 w 432"/>
                <a:gd name="T61" fmla="*/ 0 h 302"/>
                <a:gd name="T62" fmla="*/ 332 w 432"/>
                <a:gd name="T63" fmla="*/ 3 h 302"/>
                <a:gd name="T64" fmla="*/ 427 w 432"/>
                <a:gd name="T65" fmla="*/ 20 h 302"/>
                <a:gd name="T66" fmla="*/ 432 w 432"/>
                <a:gd name="T67" fmla="*/ 55 h 302"/>
                <a:gd name="T68" fmla="*/ 414 w 432"/>
                <a:gd name="T69" fmla="*/ 52 h 302"/>
                <a:gd name="T70" fmla="*/ 395 w 432"/>
                <a:gd name="T71" fmla="*/ 88 h 302"/>
                <a:gd name="T72" fmla="*/ 396 w 432"/>
                <a:gd name="T73" fmla="*/ 123 h 302"/>
                <a:gd name="T74" fmla="*/ 374 w 432"/>
                <a:gd name="T75" fmla="*/ 153 h 302"/>
                <a:gd name="T76" fmla="*/ 395 w 432"/>
                <a:gd name="T77" fmla="*/ 16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2" h="302">
                  <a:moveTo>
                    <a:pt x="395" y="165"/>
                  </a:moveTo>
                  <a:lnTo>
                    <a:pt x="419" y="199"/>
                  </a:lnTo>
                  <a:lnTo>
                    <a:pt x="375" y="202"/>
                  </a:lnTo>
                  <a:lnTo>
                    <a:pt x="364" y="195"/>
                  </a:lnTo>
                  <a:lnTo>
                    <a:pt x="294" y="233"/>
                  </a:lnTo>
                  <a:lnTo>
                    <a:pt x="282" y="240"/>
                  </a:lnTo>
                  <a:lnTo>
                    <a:pt x="289" y="273"/>
                  </a:lnTo>
                  <a:lnTo>
                    <a:pt x="224" y="290"/>
                  </a:lnTo>
                  <a:lnTo>
                    <a:pt x="166" y="272"/>
                  </a:lnTo>
                  <a:lnTo>
                    <a:pt x="54" y="302"/>
                  </a:lnTo>
                  <a:lnTo>
                    <a:pt x="58" y="257"/>
                  </a:lnTo>
                  <a:lnTo>
                    <a:pt x="15" y="214"/>
                  </a:lnTo>
                  <a:lnTo>
                    <a:pt x="10" y="208"/>
                  </a:lnTo>
                  <a:lnTo>
                    <a:pt x="18" y="189"/>
                  </a:lnTo>
                  <a:lnTo>
                    <a:pt x="12" y="179"/>
                  </a:lnTo>
                  <a:lnTo>
                    <a:pt x="14" y="153"/>
                  </a:lnTo>
                  <a:lnTo>
                    <a:pt x="30" y="148"/>
                  </a:lnTo>
                  <a:lnTo>
                    <a:pt x="48" y="126"/>
                  </a:lnTo>
                  <a:lnTo>
                    <a:pt x="25" y="96"/>
                  </a:lnTo>
                  <a:lnTo>
                    <a:pt x="9" y="89"/>
                  </a:lnTo>
                  <a:lnTo>
                    <a:pt x="0" y="51"/>
                  </a:lnTo>
                  <a:lnTo>
                    <a:pt x="16" y="23"/>
                  </a:lnTo>
                  <a:lnTo>
                    <a:pt x="50" y="48"/>
                  </a:lnTo>
                  <a:lnTo>
                    <a:pt x="41" y="56"/>
                  </a:lnTo>
                  <a:lnTo>
                    <a:pt x="43" y="72"/>
                  </a:lnTo>
                  <a:lnTo>
                    <a:pt x="132" y="73"/>
                  </a:lnTo>
                  <a:lnTo>
                    <a:pt x="144" y="73"/>
                  </a:lnTo>
                  <a:lnTo>
                    <a:pt x="155" y="66"/>
                  </a:lnTo>
                  <a:lnTo>
                    <a:pt x="233" y="63"/>
                  </a:lnTo>
                  <a:lnTo>
                    <a:pt x="277" y="19"/>
                  </a:lnTo>
                  <a:lnTo>
                    <a:pt x="320" y="0"/>
                  </a:lnTo>
                  <a:lnTo>
                    <a:pt x="332" y="3"/>
                  </a:lnTo>
                  <a:lnTo>
                    <a:pt x="427" y="20"/>
                  </a:lnTo>
                  <a:lnTo>
                    <a:pt x="432" y="55"/>
                  </a:lnTo>
                  <a:lnTo>
                    <a:pt x="414" y="52"/>
                  </a:lnTo>
                  <a:lnTo>
                    <a:pt x="395" y="88"/>
                  </a:lnTo>
                  <a:lnTo>
                    <a:pt x="396" y="123"/>
                  </a:lnTo>
                  <a:lnTo>
                    <a:pt x="374" y="153"/>
                  </a:lnTo>
                  <a:lnTo>
                    <a:pt x="395" y="165"/>
                  </a:lnTo>
                  <a:close/>
                </a:path>
              </a:pathLst>
            </a:custGeom>
            <a:solidFill>
              <a:schemeClr val="bg1">
                <a:lumMod val="50000"/>
              </a:schemeClr>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sp>
        <p:nvSpPr>
          <p:cNvPr id="2" name="Slide Number Placeholder 1">
            <a:extLst>
              <a:ext uri="{FF2B5EF4-FFF2-40B4-BE49-F238E27FC236}">
                <a16:creationId xmlns:a16="http://schemas.microsoft.com/office/drawing/2014/main" id="{B287A00E-3590-4E83-8B77-C8FCB7C26F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44958-1879-4153-BDB9-FB5727E586C4}" type="slidenum">
              <a:rPr kumimoji="0" lang="pl-PL" sz="800" b="0" i="0" u="none" strike="noStrike" kern="1200" cap="none" spc="0" normalizeH="0" baseline="0" noProof="0" smtClean="0">
                <a:ln>
                  <a:noFill/>
                </a:ln>
                <a:solidFill>
                  <a:srgbClr val="949696"/>
                </a:solidFill>
                <a:effectLst/>
                <a:uLnTx/>
                <a:uFillTx/>
                <a:latin typeface="Barlow Light" panose="00000400000000000000" pitchFamily="2"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pl-PL" sz="800" b="0" i="0" u="none" strike="noStrike" kern="1200" cap="none" spc="0" normalizeH="0" baseline="0" noProof="0" dirty="0">
              <a:ln>
                <a:noFill/>
              </a:ln>
              <a:solidFill>
                <a:srgbClr val="949696"/>
              </a:solidFill>
              <a:effectLst/>
              <a:uLnTx/>
              <a:uFillTx/>
              <a:latin typeface="Barlow Light" panose="00000400000000000000" pitchFamily="2" charset="-18"/>
              <a:ea typeface="+mn-ea"/>
              <a:cs typeface="+mn-cs"/>
            </a:endParaRPr>
          </a:p>
        </p:txBody>
      </p:sp>
      <p:sp>
        <p:nvSpPr>
          <p:cNvPr id="4" name="Text Placeholder 3">
            <a:extLst>
              <a:ext uri="{FF2B5EF4-FFF2-40B4-BE49-F238E27FC236}">
                <a16:creationId xmlns:a16="http://schemas.microsoft.com/office/drawing/2014/main" id="{E969A985-9D71-4DDC-8685-D45FE5C0E74B}"/>
              </a:ext>
            </a:extLst>
          </p:cNvPr>
          <p:cNvSpPr>
            <a:spLocks noGrp="1"/>
          </p:cNvSpPr>
          <p:nvPr>
            <p:ph type="body" sz="quarter" idx="16"/>
          </p:nvPr>
        </p:nvSpPr>
        <p:spPr>
          <a:xfrm>
            <a:off x="0" y="658218"/>
            <a:ext cx="2924519" cy="313932"/>
          </a:xfrm>
        </p:spPr>
        <p:txBody>
          <a:bodyPr/>
          <a:lstStyle/>
          <a:p>
            <a:r>
              <a:rPr lang="pl-PL" dirty="0"/>
              <a:t>Codzienne połączenia</a:t>
            </a:r>
          </a:p>
        </p:txBody>
      </p:sp>
      <p:sp>
        <p:nvSpPr>
          <p:cNvPr id="5" name="Title 4">
            <a:extLst>
              <a:ext uri="{FF2B5EF4-FFF2-40B4-BE49-F238E27FC236}">
                <a16:creationId xmlns:a16="http://schemas.microsoft.com/office/drawing/2014/main" id="{09DB1E12-CED6-4B06-A02C-B6BF792C1B05}"/>
              </a:ext>
            </a:extLst>
          </p:cNvPr>
          <p:cNvSpPr>
            <a:spLocks noGrp="1"/>
          </p:cNvSpPr>
          <p:nvPr>
            <p:ph type="title"/>
          </p:nvPr>
        </p:nvSpPr>
        <p:spPr>
          <a:xfrm>
            <a:off x="0" y="314165"/>
            <a:ext cx="2393925" cy="341632"/>
          </a:xfrm>
        </p:spPr>
        <p:txBody>
          <a:bodyPr/>
          <a:lstStyle/>
          <a:p>
            <a:r>
              <a:rPr lang="pl-PL" dirty="0"/>
              <a:t>RABEN RUMUNIA</a:t>
            </a:r>
          </a:p>
        </p:txBody>
      </p:sp>
      <p:sp>
        <p:nvSpPr>
          <p:cNvPr id="14" name="Symbol zastępczy tekstu 13">
            <a:extLst>
              <a:ext uri="{FF2B5EF4-FFF2-40B4-BE49-F238E27FC236}">
                <a16:creationId xmlns:a16="http://schemas.microsoft.com/office/drawing/2014/main" id="{61C62CDB-9679-473E-9838-29FC5CBF31BE}"/>
              </a:ext>
            </a:extLst>
          </p:cNvPr>
          <p:cNvSpPr>
            <a:spLocks noGrp="1"/>
          </p:cNvSpPr>
          <p:nvPr>
            <p:ph type="body" sz="quarter" idx="13"/>
          </p:nvPr>
        </p:nvSpPr>
        <p:spPr>
          <a:xfrm>
            <a:off x="512606" y="3216349"/>
            <a:ext cx="5937250" cy="469545"/>
          </a:xfrm>
        </p:spPr>
        <p:txBody>
          <a:bodyPr/>
          <a:lstStyle/>
          <a:p>
            <a:r>
              <a:rPr lang="pl-PL" b="1" dirty="0"/>
              <a:t>CODZIENNE POŁĄCZENIA</a:t>
            </a:r>
          </a:p>
        </p:txBody>
      </p:sp>
      <p:grpSp>
        <p:nvGrpSpPr>
          <p:cNvPr id="313" name="Group 11">
            <a:extLst>
              <a:ext uri="{FF2B5EF4-FFF2-40B4-BE49-F238E27FC236}">
                <a16:creationId xmlns:a16="http://schemas.microsoft.com/office/drawing/2014/main" id="{A5C48F50-41D2-47A3-8140-7CDCD4C1BA53}"/>
              </a:ext>
            </a:extLst>
          </p:cNvPr>
          <p:cNvGrpSpPr/>
          <p:nvPr/>
        </p:nvGrpSpPr>
        <p:grpSpPr>
          <a:xfrm>
            <a:off x="10035069" y="0"/>
            <a:ext cx="1609218" cy="1209675"/>
            <a:chOff x="10035069" y="0"/>
            <a:chExt cx="1609218" cy="1209675"/>
          </a:xfrm>
        </p:grpSpPr>
        <p:sp>
          <p:nvSpPr>
            <p:cNvPr id="314" name="Prostokąt 313">
              <a:extLst>
                <a:ext uri="{FF2B5EF4-FFF2-40B4-BE49-F238E27FC236}">
                  <a16:creationId xmlns:a16="http://schemas.microsoft.com/office/drawing/2014/main" id="{44A65760-041D-48B4-BB17-E65AF840BCE3}"/>
                </a:ext>
              </a:extLst>
            </p:cNvPr>
            <p:cNvSpPr/>
            <p:nvPr/>
          </p:nvSpPr>
          <p:spPr>
            <a:xfrm>
              <a:off x="10035069" y="0"/>
              <a:ext cx="1609218" cy="120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315" name="Freeform 34">
              <a:extLst>
                <a:ext uri="{FF2B5EF4-FFF2-40B4-BE49-F238E27FC236}">
                  <a16:creationId xmlns:a16="http://schemas.microsoft.com/office/drawing/2014/main" id="{2294046C-FCE2-420C-8170-2F36C273B076}"/>
                </a:ext>
              </a:extLst>
            </p:cNvPr>
            <p:cNvSpPr>
              <a:spLocks noEditPoints="1"/>
            </p:cNvSpPr>
            <p:nvPr/>
          </p:nvSpPr>
          <p:spPr bwMode="auto">
            <a:xfrm>
              <a:off x="10282700" y="606462"/>
              <a:ext cx="228962" cy="239518"/>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6" name="Freeform 35">
              <a:extLst>
                <a:ext uri="{FF2B5EF4-FFF2-40B4-BE49-F238E27FC236}">
                  <a16:creationId xmlns:a16="http://schemas.microsoft.com/office/drawing/2014/main" id="{9702F2F5-4C76-41C2-9D38-6A40C5AA9AE6}"/>
                </a:ext>
              </a:extLst>
            </p:cNvPr>
            <p:cNvSpPr>
              <a:spLocks noEditPoints="1"/>
            </p:cNvSpPr>
            <p:nvPr/>
          </p:nvSpPr>
          <p:spPr bwMode="auto">
            <a:xfrm>
              <a:off x="10530336" y="666544"/>
              <a:ext cx="202981" cy="185119"/>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7" name="Freeform 36">
              <a:extLst>
                <a:ext uri="{FF2B5EF4-FFF2-40B4-BE49-F238E27FC236}">
                  <a16:creationId xmlns:a16="http://schemas.microsoft.com/office/drawing/2014/main" id="{399D76C0-DAA5-45FE-BE1C-BB720D0EB49C}"/>
                </a:ext>
              </a:extLst>
            </p:cNvPr>
            <p:cNvSpPr>
              <a:spLocks noEditPoints="1"/>
            </p:cNvSpPr>
            <p:nvPr/>
          </p:nvSpPr>
          <p:spPr bwMode="auto">
            <a:xfrm>
              <a:off x="10760111" y="606462"/>
              <a:ext cx="195674" cy="245201"/>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8" name="Freeform 37">
              <a:extLst>
                <a:ext uri="{FF2B5EF4-FFF2-40B4-BE49-F238E27FC236}">
                  <a16:creationId xmlns:a16="http://schemas.microsoft.com/office/drawing/2014/main" id="{C8952811-2FFE-4E67-A80B-2AFB4FD540BB}"/>
                </a:ext>
              </a:extLst>
            </p:cNvPr>
            <p:cNvSpPr>
              <a:spLocks noEditPoints="1"/>
            </p:cNvSpPr>
            <p:nvPr/>
          </p:nvSpPr>
          <p:spPr bwMode="auto">
            <a:xfrm>
              <a:off x="10976894" y="666544"/>
              <a:ext cx="201357" cy="185119"/>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9" name="Freeform 38">
              <a:extLst>
                <a:ext uri="{FF2B5EF4-FFF2-40B4-BE49-F238E27FC236}">
                  <a16:creationId xmlns:a16="http://schemas.microsoft.com/office/drawing/2014/main" id="{0E5FE435-9C05-41D0-A6F1-EB119686D275}"/>
                </a:ext>
              </a:extLst>
            </p:cNvPr>
            <p:cNvSpPr>
              <a:spLocks/>
            </p:cNvSpPr>
            <p:nvPr/>
          </p:nvSpPr>
          <p:spPr bwMode="auto">
            <a:xfrm>
              <a:off x="11205044" y="666544"/>
              <a:ext cx="189990" cy="179435"/>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grpSp>
        <p:nvGrpSpPr>
          <p:cNvPr id="16" name="Grupa 15">
            <a:extLst>
              <a:ext uri="{FF2B5EF4-FFF2-40B4-BE49-F238E27FC236}">
                <a16:creationId xmlns:a16="http://schemas.microsoft.com/office/drawing/2014/main" id="{921FBD2C-4A45-43AE-82A1-975A99FBD478}"/>
              </a:ext>
            </a:extLst>
          </p:cNvPr>
          <p:cNvGrpSpPr/>
          <p:nvPr/>
        </p:nvGrpSpPr>
        <p:grpSpPr>
          <a:xfrm>
            <a:off x="516597" y="1235302"/>
            <a:ext cx="3330357" cy="1477328"/>
            <a:chOff x="882357" y="4054702"/>
            <a:chExt cx="3330357" cy="1477328"/>
          </a:xfrm>
        </p:grpSpPr>
        <p:cxnSp>
          <p:nvCxnSpPr>
            <p:cNvPr id="399" name="Łącznik prosty 398">
              <a:extLst>
                <a:ext uri="{FF2B5EF4-FFF2-40B4-BE49-F238E27FC236}">
                  <a16:creationId xmlns:a16="http://schemas.microsoft.com/office/drawing/2014/main" id="{0444AF5E-461A-4646-8E8C-2DEFE00875BC}"/>
                </a:ext>
              </a:extLst>
            </p:cNvPr>
            <p:cNvCxnSpPr>
              <a:cxnSpLocks/>
            </p:cNvCxnSpPr>
            <p:nvPr/>
          </p:nvCxnSpPr>
          <p:spPr>
            <a:xfrm>
              <a:off x="1730228" y="4145280"/>
              <a:ext cx="0" cy="1372870"/>
            </a:xfrm>
            <a:prstGeom prst="line">
              <a:avLst/>
            </a:prstGeom>
          </p:spPr>
          <p:style>
            <a:lnRef idx="1">
              <a:schemeClr val="accent2"/>
            </a:lnRef>
            <a:fillRef idx="0">
              <a:schemeClr val="accent2"/>
            </a:fillRef>
            <a:effectRef idx="0">
              <a:schemeClr val="accent2"/>
            </a:effectRef>
            <a:fontRef idx="minor">
              <a:schemeClr val="tx1"/>
            </a:fontRef>
          </p:style>
        </p:cxnSp>
        <p:pic>
          <p:nvPicPr>
            <p:cNvPr id="400" name="Obraz 399">
              <a:extLst>
                <a:ext uri="{FF2B5EF4-FFF2-40B4-BE49-F238E27FC236}">
                  <a16:creationId xmlns:a16="http://schemas.microsoft.com/office/drawing/2014/main" id="{8A26BAD9-1C35-4B76-A284-B5266C093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2357" y="4105511"/>
              <a:ext cx="612000" cy="612000"/>
            </a:xfrm>
            <a:prstGeom prst="rect">
              <a:avLst/>
            </a:prstGeom>
          </p:spPr>
        </p:pic>
        <p:sp>
          <p:nvSpPr>
            <p:cNvPr id="401" name="pole tekstowe 400">
              <a:extLst>
                <a:ext uri="{FF2B5EF4-FFF2-40B4-BE49-F238E27FC236}">
                  <a16:creationId xmlns:a16="http://schemas.microsoft.com/office/drawing/2014/main" id="{5E336D33-5B7D-4F2B-9BC9-750655A2E311}"/>
                </a:ext>
              </a:extLst>
            </p:cNvPr>
            <p:cNvSpPr txBox="1"/>
            <p:nvPr/>
          </p:nvSpPr>
          <p:spPr>
            <a:xfrm>
              <a:off x="1890691" y="4054702"/>
              <a:ext cx="2322023"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74B4D"/>
                  </a:solidFill>
                  <a:effectLst/>
                  <a:uLnTx/>
                  <a:uFillTx/>
                  <a:latin typeface="Barlow Black"/>
                  <a:ea typeface="Roboto Black" pitchFamily="2" charset="0"/>
                  <a:cs typeface="+mn-cs"/>
                </a:rPr>
                <a:t>10</a:t>
              </a:r>
              <a:endParaRPr kumimoji="0" lang="en-GB" sz="2400" b="0" i="0" u="none" strike="noStrike" kern="1200" cap="none" spc="0" normalizeH="0" baseline="0" noProof="0" dirty="0">
                <a:ln>
                  <a:noFill/>
                </a:ln>
                <a:solidFill>
                  <a:srgbClr val="474B4D"/>
                </a:solidFill>
                <a:effectLst/>
                <a:uLnTx/>
                <a:uFillTx/>
                <a:latin typeface="Barlow Black"/>
                <a:ea typeface="Roboto Black"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mn-cs"/>
                </a:rPr>
                <a:t>Linii drobnicowych dziennie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l-PL"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74B4D"/>
                  </a:solidFill>
                  <a:effectLst/>
                  <a:uLnTx/>
                  <a:uFillTx/>
                  <a:latin typeface="Barlow Black"/>
                  <a:ea typeface="Roboto Black" pitchFamily="2" charset="0"/>
                  <a:cs typeface="+mn-cs"/>
                </a:rPr>
                <a:t>7</a:t>
              </a:r>
              <a:endParaRPr kumimoji="0" lang="en-GB" sz="2400" b="0" i="0" u="none" strike="noStrike" kern="1200" cap="none" spc="0" normalizeH="0" baseline="0" noProof="0" dirty="0">
                <a:ln>
                  <a:noFill/>
                </a:ln>
                <a:solidFill>
                  <a:srgbClr val="474B4D"/>
                </a:solidFill>
                <a:effectLst/>
                <a:uLnTx/>
                <a:uFillTx/>
                <a:latin typeface="Barlow Black"/>
                <a:ea typeface="Roboto Black"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mn-cs"/>
                </a:rPr>
                <a:t>Bezpośrednich połączeń</a:t>
              </a:r>
              <a:endParaRPr kumimoji="0" lang="en-GB"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mn-cs"/>
              </a:endParaRPr>
            </a:p>
          </p:txBody>
        </p:sp>
        <p:pic>
          <p:nvPicPr>
            <p:cNvPr id="402" name="Obraz 401">
              <a:extLst>
                <a:ext uri="{FF2B5EF4-FFF2-40B4-BE49-F238E27FC236}">
                  <a16:creationId xmlns:a16="http://schemas.microsoft.com/office/drawing/2014/main" id="{C68EEB45-A107-45EC-BABF-606FD691D2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2357" y="4901643"/>
              <a:ext cx="612000" cy="612000"/>
            </a:xfrm>
            <a:prstGeom prst="rect">
              <a:avLst/>
            </a:prstGeom>
          </p:spPr>
        </p:pic>
      </p:grpSp>
      <p:pic>
        <p:nvPicPr>
          <p:cNvPr id="107" name="Obraz 7">
            <a:extLst>
              <a:ext uri="{FF2B5EF4-FFF2-40B4-BE49-F238E27FC236}">
                <a16:creationId xmlns:a16="http://schemas.microsoft.com/office/drawing/2014/main" id="{845B212A-9033-4ABB-B089-F1012BB06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1331" y="4549013"/>
            <a:ext cx="600817" cy="600817"/>
          </a:xfrm>
          <a:prstGeom prst="rect">
            <a:avLst/>
          </a:prstGeom>
        </p:spPr>
      </p:pic>
      <p:cxnSp>
        <p:nvCxnSpPr>
          <p:cNvPr id="108" name="Łącznik prosty 398">
            <a:extLst>
              <a:ext uri="{FF2B5EF4-FFF2-40B4-BE49-F238E27FC236}">
                <a16:creationId xmlns:a16="http://schemas.microsoft.com/office/drawing/2014/main" id="{0049BB73-695A-4275-BE80-3494A6380B73}"/>
              </a:ext>
            </a:extLst>
          </p:cNvPr>
          <p:cNvCxnSpPr>
            <a:cxnSpLocks/>
          </p:cNvCxnSpPr>
          <p:nvPr/>
        </p:nvCxnSpPr>
        <p:spPr>
          <a:xfrm>
            <a:off x="2587995" y="3576546"/>
            <a:ext cx="0" cy="2645449"/>
          </a:xfrm>
          <a:prstGeom prst="line">
            <a:avLst/>
          </a:prstGeom>
        </p:spPr>
        <p:style>
          <a:lnRef idx="1">
            <a:schemeClr val="accent2"/>
          </a:lnRef>
          <a:fillRef idx="0">
            <a:schemeClr val="accent2"/>
          </a:fillRef>
          <a:effectRef idx="0">
            <a:schemeClr val="accent2"/>
          </a:effectRef>
          <a:fontRef idx="minor">
            <a:schemeClr val="tx1"/>
          </a:fontRef>
        </p:style>
      </p:cxnSp>
      <p:cxnSp>
        <p:nvCxnSpPr>
          <p:cNvPr id="97" name="Łącznik prosty 398">
            <a:extLst>
              <a:ext uri="{FF2B5EF4-FFF2-40B4-BE49-F238E27FC236}">
                <a16:creationId xmlns:a16="http://schemas.microsoft.com/office/drawing/2014/main" id="{5F6D6D8F-695A-4D26-93A6-84179BE2B647}"/>
              </a:ext>
            </a:extLst>
          </p:cNvPr>
          <p:cNvCxnSpPr>
            <a:cxnSpLocks/>
          </p:cNvCxnSpPr>
          <p:nvPr/>
        </p:nvCxnSpPr>
        <p:spPr>
          <a:xfrm>
            <a:off x="1797420" y="3583154"/>
            <a:ext cx="0" cy="2645449"/>
          </a:xfrm>
          <a:prstGeom prst="line">
            <a:avLst/>
          </a:prstGeom>
        </p:spPr>
        <p:style>
          <a:lnRef idx="1">
            <a:schemeClr val="accent2"/>
          </a:lnRef>
          <a:fillRef idx="0">
            <a:schemeClr val="accent2"/>
          </a:fillRef>
          <a:effectRef idx="0">
            <a:schemeClr val="accent2"/>
          </a:effectRef>
          <a:fontRef idx="minor">
            <a:schemeClr val="tx1"/>
          </a:fontRef>
        </p:style>
      </p:cxnSp>
      <p:sp>
        <p:nvSpPr>
          <p:cNvPr id="109" name="pole tekstowe 232">
            <a:extLst>
              <a:ext uri="{FF2B5EF4-FFF2-40B4-BE49-F238E27FC236}">
                <a16:creationId xmlns:a16="http://schemas.microsoft.com/office/drawing/2014/main" id="{9CCD1D81-8334-46EA-ACEF-8113D6D7CFCB}"/>
              </a:ext>
            </a:extLst>
          </p:cNvPr>
          <p:cNvSpPr txBox="1"/>
          <p:nvPr/>
        </p:nvSpPr>
        <p:spPr>
          <a:xfrm>
            <a:off x="229750" y="3959593"/>
            <a:ext cx="1464093" cy="160043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mn-cs"/>
              </a:rPr>
              <a:t>Timișoara</a:t>
            </a:r>
            <a:r>
              <a:rPr kumimoji="0" lang="pl-PL"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mn-cs"/>
              </a:rPr>
              <a:t> </a:t>
            </a:r>
            <a:r>
              <a:rPr kumimoji="0" lang="en-US" sz="1400" b="0" i="0" u="none" strike="noStrike" kern="1200" cap="none" spc="0" normalizeH="0" baseline="0" noProof="0" dirty="0">
                <a:ln>
                  <a:noFill/>
                </a:ln>
                <a:solidFill>
                  <a:srgbClr val="474B4D"/>
                </a:solidFill>
                <a:effectLst/>
                <a:uLnTx/>
                <a:uFillTx/>
                <a:latin typeface="Barlow Black"/>
                <a:ea typeface="Roboto Black" pitchFamily="2" charset="0"/>
                <a:cs typeface="Roboto" panose="02000000000000000000" pitchFamily="2" charset="0"/>
              </a:rPr>
              <a:t>RO</a:t>
            </a:r>
            <a:endParaRPr kumimoji="0" lang="pl-PL"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mn-cs"/>
            </a:endParaRPr>
          </a:p>
          <a:p>
            <a:pPr marL="0" marR="0" lvl="0" indent="0" algn="r" defTabSz="914400" rtl="0" eaLnBrk="1" fontAlgn="b" latinLnBrk="0" hangingPunct="1">
              <a:lnSpc>
                <a:spcPct val="100000"/>
              </a:lnSpc>
              <a:spcBef>
                <a:spcPts val="0"/>
              </a:spcBef>
              <a:spcAft>
                <a:spcPts val="0"/>
              </a:spcAft>
              <a:buClrTx/>
              <a:buSzTx/>
              <a:buFontTx/>
              <a:buNone/>
              <a:tabLst/>
              <a:defRPr/>
            </a:pPr>
            <a:endParaRPr kumimoji="0" lang="pl-PL" sz="1400" b="0" i="0" u="none" strike="noStrike" kern="1200" cap="none" spc="0" normalizeH="0" baseline="0" noProof="0" dirty="0">
              <a:ln>
                <a:noFill/>
              </a:ln>
              <a:solidFill>
                <a:srgbClr val="474B4D"/>
              </a:solidFill>
              <a:effectLst/>
              <a:uLnTx/>
              <a:uFillTx/>
              <a:latin typeface="Barlow Black"/>
              <a:ea typeface="Roboto Light" panose="02000000000000000000" pitchFamily="2"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B4D"/>
                </a:solidFill>
                <a:effectLst/>
                <a:uLnTx/>
                <a:uFillTx/>
                <a:latin typeface="Barlow"/>
                <a:ea typeface="+mn-ea"/>
                <a:cs typeface="+mn-cs"/>
              </a:rPr>
              <a:t>Cluj </a:t>
            </a:r>
            <a:r>
              <a:rPr kumimoji="0" lang="pl-PL" sz="1400" b="0" i="0" u="none" strike="noStrike" kern="1200" cap="none" spc="0" normalizeH="0" baseline="0" noProof="0" dirty="0">
                <a:ln>
                  <a:noFill/>
                </a:ln>
                <a:solidFill>
                  <a:srgbClr val="474B4D"/>
                </a:solidFill>
                <a:effectLst/>
                <a:uLnTx/>
                <a:uFillTx/>
                <a:latin typeface="Barlow"/>
                <a:ea typeface="+mn-ea"/>
                <a:cs typeface="+mn-cs"/>
              </a:rPr>
              <a:t> </a:t>
            </a:r>
            <a:r>
              <a:rPr kumimoji="0" lang="en-US" sz="1400" b="0" i="0" u="none" strike="noStrike" kern="1200" cap="none" spc="0" normalizeH="0" baseline="0" noProof="0" dirty="0">
                <a:ln>
                  <a:noFill/>
                </a:ln>
                <a:solidFill>
                  <a:srgbClr val="474B4D"/>
                </a:solidFill>
                <a:effectLst/>
                <a:uLnTx/>
                <a:uFillTx/>
                <a:latin typeface="Barlow Black"/>
                <a:ea typeface="+mn-ea"/>
                <a:cs typeface="Roboto" panose="02000000000000000000" pitchFamily="2" charset="0"/>
              </a:rPr>
              <a:t>RO</a:t>
            </a:r>
            <a:endParaRPr kumimoji="0" lang="pl-PL" sz="1400" b="0" i="0" u="none" strike="noStrike" kern="1200" cap="none" spc="0" normalizeH="0" baseline="0" noProof="0" dirty="0">
              <a:ln>
                <a:noFill/>
              </a:ln>
              <a:solidFill>
                <a:srgbClr val="474B4D"/>
              </a:solidFill>
              <a:effectLst/>
              <a:uLnTx/>
              <a:uFillTx/>
              <a:latin typeface="Barlow Black"/>
              <a:ea typeface="+mn-ea"/>
              <a:cs typeface="Roboto" panose="02000000000000000000" pitchFamily="2"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74B4D"/>
              </a:solidFill>
              <a:effectLst/>
              <a:uLnTx/>
              <a:uFillTx/>
              <a:latin typeface="Barlow Black"/>
              <a:ea typeface="Roboto Light" panose="02000000000000000000" pitchFamily="2"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srgbClr val="474B4D"/>
                </a:solidFill>
                <a:effectLst/>
                <a:uLnTx/>
                <a:uFillTx/>
                <a:latin typeface="Barlow"/>
                <a:ea typeface="+mn-ea"/>
                <a:cs typeface="+mn-cs"/>
              </a:rPr>
              <a:t>Sibiu</a:t>
            </a:r>
            <a:r>
              <a:rPr kumimoji="0" lang="pl-PL" sz="1400" b="0" i="0" u="none" strike="noStrike" kern="1200" cap="none" spc="0" normalizeH="0" baseline="0" noProof="0" dirty="0">
                <a:ln>
                  <a:noFill/>
                </a:ln>
                <a:solidFill>
                  <a:srgbClr val="474B4D"/>
                </a:solidFill>
                <a:effectLst/>
                <a:uLnTx/>
                <a:uFillTx/>
                <a:latin typeface="Barlow"/>
                <a:ea typeface="+mn-ea"/>
                <a:cs typeface="+mn-cs"/>
              </a:rPr>
              <a:t> </a:t>
            </a:r>
            <a:r>
              <a:rPr kumimoji="0" lang="en-US" sz="1400" b="0" i="0" u="none" strike="noStrike" kern="1200" cap="none" spc="0" normalizeH="0" baseline="0" noProof="0" dirty="0">
                <a:ln>
                  <a:noFill/>
                </a:ln>
                <a:solidFill>
                  <a:srgbClr val="474B4D"/>
                </a:solidFill>
                <a:effectLst/>
                <a:uLnTx/>
                <a:uFillTx/>
                <a:latin typeface="Barlow Black"/>
                <a:ea typeface="+mn-ea"/>
                <a:cs typeface="Roboto" panose="02000000000000000000" pitchFamily="2" charset="0"/>
              </a:rPr>
              <a:t>RO</a:t>
            </a:r>
            <a:endParaRPr kumimoji="0" lang="pl-PL" sz="1400" b="0" i="0" u="none" strike="noStrike" kern="1200" cap="none" spc="0" normalizeH="0" baseline="0" noProof="0" dirty="0">
              <a:ln>
                <a:noFill/>
              </a:ln>
              <a:solidFill>
                <a:srgbClr val="474B4D"/>
              </a:solidFill>
              <a:effectLst/>
              <a:uLnTx/>
              <a:uFillTx/>
              <a:latin typeface="Barlow Black"/>
              <a:ea typeface="+mn-ea"/>
              <a:cs typeface="Roboto" panose="02000000000000000000" pitchFamily="2"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74B4D"/>
              </a:solidFill>
              <a:effectLst/>
              <a:uLnTx/>
              <a:uFillTx/>
              <a:latin typeface="Barlow Black"/>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474B4D"/>
                </a:solidFill>
                <a:effectLst/>
                <a:uLnTx/>
                <a:uFillTx/>
                <a:latin typeface="Barlow"/>
                <a:ea typeface="+mn-ea"/>
                <a:cs typeface="+mn-cs"/>
              </a:rPr>
              <a:t>Bukareszt</a:t>
            </a:r>
            <a:r>
              <a:rPr kumimoji="0" lang="en-US" sz="1400" b="0" i="0" u="none" strike="noStrike" kern="1200" cap="none" spc="0" normalizeH="0" baseline="0" noProof="0" dirty="0">
                <a:ln>
                  <a:noFill/>
                </a:ln>
                <a:solidFill>
                  <a:srgbClr val="474B4D"/>
                </a:solidFill>
                <a:effectLst/>
                <a:uLnTx/>
                <a:uFillTx/>
                <a:latin typeface="Barlow"/>
                <a:ea typeface="+mn-ea"/>
                <a:cs typeface="+mn-cs"/>
              </a:rPr>
              <a:t>  </a:t>
            </a:r>
            <a:r>
              <a:rPr kumimoji="0" lang="en-US" sz="1400" b="0" i="0" u="none" strike="noStrike" kern="1200" cap="none" spc="0" normalizeH="0" baseline="0" noProof="0" dirty="0">
                <a:ln>
                  <a:noFill/>
                </a:ln>
                <a:solidFill>
                  <a:srgbClr val="474B4D"/>
                </a:solidFill>
                <a:effectLst/>
                <a:uLnTx/>
                <a:uFillTx/>
                <a:latin typeface="Barlow Black"/>
                <a:ea typeface="Roboto Black" pitchFamily="2" charset="0"/>
                <a:cs typeface="Roboto" panose="02000000000000000000" pitchFamily="2" charset="0"/>
              </a:rPr>
              <a:t>RO</a:t>
            </a:r>
            <a:endParaRPr kumimoji="0" lang="pl-PL"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mn-cs"/>
            </a:endParaRPr>
          </a:p>
        </p:txBody>
      </p:sp>
      <p:sp>
        <p:nvSpPr>
          <p:cNvPr id="110" name="pole tekstowe 232">
            <a:extLst>
              <a:ext uri="{FF2B5EF4-FFF2-40B4-BE49-F238E27FC236}">
                <a16:creationId xmlns:a16="http://schemas.microsoft.com/office/drawing/2014/main" id="{CBCE4394-2D41-40C1-B6B3-E49D5F349D94}"/>
              </a:ext>
            </a:extLst>
          </p:cNvPr>
          <p:cNvSpPr txBox="1"/>
          <p:nvPr/>
        </p:nvSpPr>
        <p:spPr>
          <a:xfrm>
            <a:off x="2692502" y="3456017"/>
            <a:ext cx="3069780" cy="28931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474B4D"/>
                </a:solidFill>
                <a:effectLst/>
                <a:uLnTx/>
                <a:uFillTx/>
                <a:latin typeface="Barlow Black"/>
                <a:ea typeface="Roboto Light" panose="02000000000000000000" pitchFamily="2" charset="0"/>
                <a:cs typeface="+mn-cs"/>
              </a:rPr>
              <a:t>CZ</a:t>
            </a:r>
            <a:r>
              <a:rPr kumimoji="0" lang="ro-RO"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mn-cs"/>
              </a:rPr>
              <a:t> Brno</a:t>
            </a:r>
            <a:endParaRPr kumimoji="0" lang="pl-PL"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mn-cs"/>
            </a:endParaRPr>
          </a:p>
          <a:p>
            <a:pPr marL="0" marR="0" lvl="0" indent="0" algn="l" defTabSz="914400" rtl="0" eaLnBrk="1" fontAlgn="b" latinLnBrk="0" hangingPunct="1">
              <a:lnSpc>
                <a:spcPct val="100000"/>
              </a:lnSpc>
              <a:spcBef>
                <a:spcPts val="0"/>
              </a:spcBef>
              <a:spcAft>
                <a:spcPts val="0"/>
              </a:spcAft>
              <a:buClrTx/>
              <a:buSzTx/>
              <a:buFontTx/>
              <a:buNone/>
              <a:tabLst/>
              <a:defRPr/>
            </a:pPr>
            <a:endParaRPr kumimoji="0" lang="pl-PL" sz="1400" b="0" i="0" u="none" strike="noStrike" kern="1200" cap="none" spc="0" normalizeH="0" baseline="0" noProof="0" dirty="0">
              <a:ln>
                <a:noFill/>
              </a:ln>
              <a:solidFill>
                <a:srgbClr val="474B4D"/>
              </a:solidFill>
              <a:effectLst/>
              <a:uLnTx/>
              <a:uFillTx/>
              <a:latin typeface="Barlow Black"/>
              <a:ea typeface="Roboto Light"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474B4D"/>
                </a:solidFill>
                <a:effectLst/>
                <a:uLnTx/>
                <a:uFillTx/>
                <a:latin typeface="Barlow Black"/>
                <a:ea typeface="Roboto Black" pitchFamily="2" charset="0"/>
                <a:cs typeface="Roboto" panose="02000000000000000000" pitchFamily="2" charset="0"/>
              </a:rPr>
              <a:t>PL  </a:t>
            </a:r>
            <a:r>
              <a:rPr kumimoji="0" lang="pl-PL" sz="1400" b="0" i="0" u="none" strike="noStrike" kern="1200" cap="none" spc="0" normalizeH="0" baseline="0" noProof="0" dirty="0">
                <a:ln>
                  <a:noFill/>
                </a:ln>
                <a:solidFill>
                  <a:srgbClr val="474B4D"/>
                </a:solidFill>
                <a:effectLst/>
                <a:uLnTx/>
                <a:uFillTx/>
                <a:latin typeface="Barlow"/>
                <a:ea typeface="+mn-ea"/>
                <a:cs typeface="+mn-cs"/>
              </a:rPr>
              <a:t>Rzeszów, Gliwice</a:t>
            </a:r>
            <a:endParaRPr kumimoji="0" lang="ro-RO" sz="1400" b="0" i="0" u="none" strike="noStrike" kern="1200" cap="none" spc="0" normalizeH="0" baseline="0" noProof="0" dirty="0">
              <a:ln>
                <a:noFill/>
              </a:ln>
              <a:solidFill>
                <a:srgbClr val="474B4D"/>
              </a:solidFill>
              <a:effectLst/>
              <a:uLnTx/>
              <a:uFillTx/>
              <a:latin typeface="Barlo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74B4D"/>
              </a:solidFill>
              <a:effectLst/>
              <a:uLnTx/>
              <a:uFillTx/>
              <a:latin typeface="Barlow Black"/>
              <a:ea typeface="Roboto Light"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B4D"/>
                </a:solidFill>
                <a:effectLst/>
                <a:uLnTx/>
                <a:uFillTx/>
                <a:latin typeface="Barlow Black"/>
                <a:ea typeface="+mn-ea"/>
                <a:cs typeface="Roboto" panose="02000000000000000000" pitchFamily="2" charset="0"/>
              </a:rPr>
              <a:t>DE  </a:t>
            </a:r>
            <a:r>
              <a:rPr kumimoji="0" lang="en-US"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mn-cs"/>
              </a:rPr>
              <a:t>Eisenach, </a:t>
            </a:r>
            <a:r>
              <a:rPr kumimoji="0" lang="en-US" sz="1400" b="0" i="0" u="none" strike="noStrike" kern="1200" cap="none" spc="0" normalizeH="0" baseline="0" noProof="0" dirty="0" err="1">
                <a:ln>
                  <a:noFill/>
                </a:ln>
                <a:solidFill>
                  <a:srgbClr val="474B4D"/>
                </a:solidFill>
                <a:effectLst/>
                <a:uLnTx/>
                <a:uFillTx/>
                <a:latin typeface="Barlow"/>
                <a:ea typeface="Roboto Light" panose="02000000000000000000" pitchFamily="2" charset="0"/>
                <a:cs typeface="+mn-cs"/>
              </a:rPr>
              <a:t>Mönchengladbach</a:t>
            </a:r>
            <a:endParaRPr kumimoji="0" lang="en-US"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74B4D"/>
              </a:solidFill>
              <a:effectLst/>
              <a:uLnTx/>
              <a:uFillTx/>
              <a:latin typeface="Barlow Black"/>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B4D"/>
                </a:solidFill>
                <a:effectLst/>
                <a:uLnTx/>
                <a:uFillTx/>
                <a:latin typeface="Barlow Black"/>
                <a:ea typeface="+mn-ea"/>
                <a:cs typeface="Roboto" panose="02000000000000000000" pitchFamily="2" charset="0"/>
              </a:rPr>
              <a:t>SK  </a:t>
            </a:r>
            <a:r>
              <a:rPr kumimoji="0" lang="en-US" sz="1400" b="0" i="0" u="none" strike="noStrike" kern="1200" cap="none" spc="0" normalizeH="0" baseline="0" noProof="0" dirty="0" err="1">
                <a:ln>
                  <a:noFill/>
                </a:ln>
                <a:solidFill>
                  <a:srgbClr val="474B4D"/>
                </a:solidFill>
                <a:effectLst/>
                <a:uLnTx/>
                <a:uFillTx/>
                <a:latin typeface="Barlow"/>
                <a:ea typeface="Roboto Light" panose="02000000000000000000" pitchFamily="2" charset="0"/>
                <a:cs typeface="+mn-cs"/>
              </a:rPr>
              <a:t>Košice</a:t>
            </a:r>
            <a:endParaRPr kumimoji="0" lang="en-US"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74B4D"/>
              </a:solidFill>
              <a:effectLst/>
              <a:uLnTx/>
              <a:uFillTx/>
              <a:latin typeface="Barlow Black"/>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B4D"/>
                </a:solidFill>
                <a:effectLst/>
                <a:uLnTx/>
                <a:uFillTx/>
                <a:latin typeface="Barlow Black"/>
                <a:ea typeface="+mn-ea"/>
                <a:cs typeface="Roboto" panose="02000000000000000000" pitchFamily="2" charset="0"/>
              </a:rPr>
              <a:t>BG  </a:t>
            </a:r>
            <a:r>
              <a:rPr kumimoji="0" lang="en-US"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mn-cs"/>
              </a:rPr>
              <a:t>Ruse</a:t>
            </a:r>
            <a:endParaRPr kumimoji="0" lang="ro-RO"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474B4D"/>
                </a:solidFill>
                <a:effectLst/>
                <a:uLnTx/>
                <a:uFillTx/>
                <a:latin typeface="Barlow Black"/>
                <a:ea typeface="Roboto Black" pitchFamily="2" charset="0"/>
                <a:cs typeface="Roboto" panose="02000000000000000000" pitchFamily="2" charset="0"/>
              </a:rPr>
              <a:t>HU</a:t>
            </a:r>
            <a:r>
              <a:rPr kumimoji="0" lang="pl-PL" sz="1400" b="0" i="0" u="none" strike="noStrike" kern="1200" cap="none" spc="0" normalizeH="0" baseline="0" noProof="0" dirty="0">
                <a:ln>
                  <a:noFill/>
                </a:ln>
                <a:solidFill>
                  <a:srgbClr val="474B4D"/>
                </a:solidFill>
                <a:effectLst/>
                <a:uLnTx/>
                <a:uFillTx/>
                <a:latin typeface="Barlow"/>
                <a:ea typeface="Roboto Black" pitchFamily="2" charset="0"/>
                <a:cs typeface="Roboto" panose="02000000000000000000" pitchFamily="2" charset="0"/>
              </a:rPr>
              <a:t>  </a:t>
            </a:r>
            <a:r>
              <a:rPr kumimoji="0" lang="pl-PL"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mn-cs"/>
              </a:rPr>
              <a:t>Dunaharaszti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l-PL"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474B4D"/>
                </a:solidFill>
                <a:effectLst/>
                <a:uLnTx/>
                <a:uFillTx/>
                <a:latin typeface="Barlow Black"/>
                <a:ea typeface="Roboto Black" pitchFamily="2" charset="0"/>
                <a:cs typeface="Roboto" panose="02000000000000000000" pitchFamily="2" charset="0"/>
              </a:rPr>
              <a:t>IT</a:t>
            </a:r>
            <a:r>
              <a:rPr kumimoji="0" lang="pl-PL" sz="1400" b="0" i="0" u="none" strike="noStrike" kern="1200" cap="none" spc="0" normalizeH="0" baseline="0" noProof="0" dirty="0">
                <a:ln>
                  <a:noFill/>
                </a:ln>
                <a:solidFill>
                  <a:srgbClr val="474B4D"/>
                </a:solidFill>
                <a:effectLst/>
                <a:uLnTx/>
                <a:uFillTx/>
                <a:latin typeface="Barlow"/>
                <a:ea typeface="Roboto Black" pitchFamily="2" charset="0"/>
                <a:cs typeface="Roboto" panose="02000000000000000000" pitchFamily="2" charset="0"/>
              </a:rPr>
              <a:t>  </a:t>
            </a:r>
            <a:r>
              <a:rPr kumimoji="0" lang="pl-PL" sz="1400" b="0" i="0" u="none" strike="noStrike" kern="1200" cap="none" spc="0" normalizeH="0" baseline="0" noProof="0" dirty="0">
                <a:ln>
                  <a:noFill/>
                </a:ln>
                <a:solidFill>
                  <a:srgbClr val="474B4D"/>
                </a:solidFill>
                <a:effectLst/>
                <a:uLnTx/>
                <a:uFillTx/>
                <a:latin typeface="Barlow"/>
                <a:ea typeface="Roboto Light" panose="02000000000000000000" pitchFamily="2" charset="0"/>
                <a:cs typeface="+mn-cs"/>
              </a:rPr>
              <a:t>Cornaredo</a:t>
            </a:r>
          </a:p>
        </p:txBody>
      </p:sp>
      <p:grpSp>
        <p:nvGrpSpPr>
          <p:cNvPr id="263" name="Group 11">
            <a:extLst>
              <a:ext uri="{FF2B5EF4-FFF2-40B4-BE49-F238E27FC236}">
                <a16:creationId xmlns:a16="http://schemas.microsoft.com/office/drawing/2014/main" id="{71A15A0D-0241-4EE4-B2F9-8CB85176A69D}"/>
              </a:ext>
            </a:extLst>
          </p:cNvPr>
          <p:cNvGrpSpPr/>
          <p:nvPr/>
        </p:nvGrpSpPr>
        <p:grpSpPr>
          <a:xfrm>
            <a:off x="10035069" y="0"/>
            <a:ext cx="1609218" cy="1209675"/>
            <a:chOff x="10035069" y="0"/>
            <a:chExt cx="1609218" cy="1209675"/>
          </a:xfrm>
        </p:grpSpPr>
        <p:sp>
          <p:nvSpPr>
            <p:cNvPr id="264" name="Prostokąt 313">
              <a:extLst>
                <a:ext uri="{FF2B5EF4-FFF2-40B4-BE49-F238E27FC236}">
                  <a16:creationId xmlns:a16="http://schemas.microsoft.com/office/drawing/2014/main" id="{98D1F05A-EDF2-4B05-A7F0-BC6424C2363A}"/>
                </a:ext>
              </a:extLst>
            </p:cNvPr>
            <p:cNvSpPr/>
            <p:nvPr/>
          </p:nvSpPr>
          <p:spPr>
            <a:xfrm>
              <a:off x="10035069" y="0"/>
              <a:ext cx="1609218" cy="120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265" name="Freeform 34">
              <a:extLst>
                <a:ext uri="{FF2B5EF4-FFF2-40B4-BE49-F238E27FC236}">
                  <a16:creationId xmlns:a16="http://schemas.microsoft.com/office/drawing/2014/main" id="{F099B577-5FF4-4BBF-9C77-16331B7A471E}"/>
                </a:ext>
              </a:extLst>
            </p:cNvPr>
            <p:cNvSpPr>
              <a:spLocks noEditPoints="1"/>
            </p:cNvSpPr>
            <p:nvPr/>
          </p:nvSpPr>
          <p:spPr bwMode="auto">
            <a:xfrm>
              <a:off x="10282700" y="606462"/>
              <a:ext cx="228962" cy="239518"/>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6" name="Freeform 35">
              <a:extLst>
                <a:ext uri="{FF2B5EF4-FFF2-40B4-BE49-F238E27FC236}">
                  <a16:creationId xmlns:a16="http://schemas.microsoft.com/office/drawing/2014/main" id="{A1DA87B7-BC76-4EAE-BB61-2EB90F80CDE9}"/>
                </a:ext>
              </a:extLst>
            </p:cNvPr>
            <p:cNvSpPr>
              <a:spLocks noEditPoints="1"/>
            </p:cNvSpPr>
            <p:nvPr/>
          </p:nvSpPr>
          <p:spPr bwMode="auto">
            <a:xfrm>
              <a:off x="10530336" y="666544"/>
              <a:ext cx="202981" cy="185119"/>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7" name="Freeform 36">
              <a:extLst>
                <a:ext uri="{FF2B5EF4-FFF2-40B4-BE49-F238E27FC236}">
                  <a16:creationId xmlns:a16="http://schemas.microsoft.com/office/drawing/2014/main" id="{37192B9A-14BC-42A9-B78D-AD45B5742F3F}"/>
                </a:ext>
              </a:extLst>
            </p:cNvPr>
            <p:cNvSpPr>
              <a:spLocks noEditPoints="1"/>
            </p:cNvSpPr>
            <p:nvPr/>
          </p:nvSpPr>
          <p:spPr bwMode="auto">
            <a:xfrm>
              <a:off x="10760111" y="606462"/>
              <a:ext cx="195674" cy="245201"/>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8" name="Freeform 37">
              <a:extLst>
                <a:ext uri="{FF2B5EF4-FFF2-40B4-BE49-F238E27FC236}">
                  <a16:creationId xmlns:a16="http://schemas.microsoft.com/office/drawing/2014/main" id="{350A2BC2-91DC-434E-AEC7-1CE4354DEBBB}"/>
                </a:ext>
              </a:extLst>
            </p:cNvPr>
            <p:cNvSpPr>
              <a:spLocks noEditPoints="1"/>
            </p:cNvSpPr>
            <p:nvPr/>
          </p:nvSpPr>
          <p:spPr bwMode="auto">
            <a:xfrm>
              <a:off x="10976894" y="666544"/>
              <a:ext cx="201357" cy="185119"/>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9" name="Freeform 38">
              <a:extLst>
                <a:ext uri="{FF2B5EF4-FFF2-40B4-BE49-F238E27FC236}">
                  <a16:creationId xmlns:a16="http://schemas.microsoft.com/office/drawing/2014/main" id="{3D6EB638-C125-4405-A675-800F3E5C3A0A}"/>
                </a:ext>
              </a:extLst>
            </p:cNvPr>
            <p:cNvSpPr>
              <a:spLocks/>
            </p:cNvSpPr>
            <p:nvPr/>
          </p:nvSpPr>
          <p:spPr bwMode="auto">
            <a:xfrm>
              <a:off x="11205044" y="666544"/>
              <a:ext cx="189990" cy="179435"/>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sp>
        <p:nvSpPr>
          <p:cNvPr id="284" name="Owal 383">
            <a:extLst>
              <a:ext uri="{FF2B5EF4-FFF2-40B4-BE49-F238E27FC236}">
                <a16:creationId xmlns:a16="http://schemas.microsoft.com/office/drawing/2014/main" id="{D4B5F97C-CE01-47D9-A032-85C5267E2B7F}"/>
              </a:ext>
            </a:extLst>
          </p:cNvPr>
          <p:cNvSpPr>
            <a:spLocks noChangeAspect="1"/>
          </p:cNvSpPr>
          <p:nvPr/>
        </p:nvSpPr>
        <p:spPr>
          <a:xfrm>
            <a:off x="9575503" y="3809685"/>
            <a:ext cx="80123" cy="79677"/>
          </a:xfrm>
          <a:prstGeom prst="ellipse">
            <a:avLst/>
          </a:prstGeom>
          <a:solidFill>
            <a:srgbClr val="E30616"/>
          </a:solidFill>
          <a:ln w="28575"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dirty="0">
              <a:ln>
                <a:noFill/>
              </a:ln>
              <a:solidFill>
                <a:srgbClr val="FFFFFF"/>
              </a:solidFill>
              <a:effectLst/>
              <a:uLnTx/>
              <a:uFillTx/>
              <a:latin typeface="Barlow"/>
              <a:ea typeface="+mn-ea"/>
              <a:cs typeface="+mn-cs"/>
            </a:endParaRPr>
          </a:p>
        </p:txBody>
      </p:sp>
      <p:sp>
        <p:nvSpPr>
          <p:cNvPr id="285" name="Dowolny kształt: kształt 384">
            <a:extLst>
              <a:ext uri="{FF2B5EF4-FFF2-40B4-BE49-F238E27FC236}">
                <a16:creationId xmlns:a16="http://schemas.microsoft.com/office/drawing/2014/main" id="{47A3E0A3-4045-4336-984E-EB963CD0B9B4}"/>
              </a:ext>
            </a:extLst>
          </p:cNvPr>
          <p:cNvSpPr/>
          <p:nvPr/>
        </p:nvSpPr>
        <p:spPr>
          <a:xfrm rot="18738232" flipH="1">
            <a:off x="9217588" y="2775001"/>
            <a:ext cx="355531" cy="1061011"/>
          </a:xfrm>
          <a:custGeom>
            <a:avLst/>
            <a:gdLst>
              <a:gd name="connsiteX0" fmla="*/ 622300 w 622300"/>
              <a:gd name="connsiteY0" fmla="*/ 1191901 h 1191901"/>
              <a:gd name="connsiteX1" fmla="*/ 403225 w 622300"/>
              <a:gd name="connsiteY1" fmla="*/ 175901 h 1191901"/>
              <a:gd name="connsiteX2" fmla="*/ 0 w 622300"/>
              <a:gd name="connsiteY2" fmla="*/ 7626 h 1191901"/>
              <a:gd name="connsiteX0" fmla="*/ 762977 w 762977"/>
              <a:gd name="connsiteY0" fmla="*/ 874373 h 874373"/>
              <a:gd name="connsiteX1" fmla="*/ 403225 w 762977"/>
              <a:gd name="connsiteY1" fmla="*/ 175901 h 874373"/>
              <a:gd name="connsiteX2" fmla="*/ 0 w 762977"/>
              <a:gd name="connsiteY2" fmla="*/ 7626 h 874373"/>
              <a:gd name="connsiteX0" fmla="*/ 681697 w 681697"/>
              <a:gd name="connsiteY0" fmla="*/ 777450 h 777450"/>
              <a:gd name="connsiteX1" fmla="*/ 321945 w 681697"/>
              <a:gd name="connsiteY1" fmla="*/ 78978 h 777450"/>
              <a:gd name="connsiteX2" fmla="*/ 0 w 681697"/>
              <a:gd name="connsiteY2" fmla="*/ 129143 h 777450"/>
              <a:gd name="connsiteX0" fmla="*/ 681697 w 681697"/>
              <a:gd name="connsiteY0" fmla="*/ 661657 h 661657"/>
              <a:gd name="connsiteX1" fmla="*/ 321945 w 681697"/>
              <a:gd name="connsiteY1" fmla="*/ 156225 h 661657"/>
              <a:gd name="connsiteX2" fmla="*/ 0 w 681697"/>
              <a:gd name="connsiteY2" fmla="*/ 13350 h 661657"/>
              <a:gd name="connsiteX0" fmla="*/ 681697 w 681697"/>
              <a:gd name="connsiteY0" fmla="*/ 661657 h 661657"/>
              <a:gd name="connsiteX1" fmla="*/ 321945 w 681697"/>
              <a:gd name="connsiteY1" fmla="*/ 156225 h 661657"/>
              <a:gd name="connsiteX2" fmla="*/ 0 w 681697"/>
              <a:gd name="connsiteY2" fmla="*/ 13350 h 661657"/>
              <a:gd name="connsiteX0" fmla="*/ 681697 w 681697"/>
              <a:gd name="connsiteY0" fmla="*/ 650728 h 650728"/>
              <a:gd name="connsiteX1" fmla="*/ 321945 w 681697"/>
              <a:gd name="connsiteY1" fmla="*/ 145296 h 650728"/>
              <a:gd name="connsiteX2" fmla="*/ 0 w 681697"/>
              <a:gd name="connsiteY2" fmla="*/ 2421 h 650728"/>
              <a:gd name="connsiteX0" fmla="*/ 606530 w 606529"/>
              <a:gd name="connsiteY0" fmla="*/ 675777 h 675777"/>
              <a:gd name="connsiteX1" fmla="*/ 321945 w 606529"/>
              <a:gd name="connsiteY1" fmla="*/ 145296 h 675777"/>
              <a:gd name="connsiteX2" fmla="*/ 0 w 606529"/>
              <a:gd name="connsiteY2" fmla="*/ 2421 h 675777"/>
              <a:gd name="connsiteX0" fmla="*/ 606530 w 606529"/>
              <a:gd name="connsiteY0" fmla="*/ 675777 h 675777"/>
              <a:gd name="connsiteX1" fmla="*/ 321945 w 606529"/>
              <a:gd name="connsiteY1" fmla="*/ 145296 h 675777"/>
              <a:gd name="connsiteX2" fmla="*/ 0 w 606529"/>
              <a:gd name="connsiteY2" fmla="*/ 2421 h 675777"/>
              <a:gd name="connsiteX0" fmla="*/ 1086808 w 1086807"/>
              <a:gd name="connsiteY0" fmla="*/ 674309 h 674309"/>
              <a:gd name="connsiteX1" fmla="*/ 6116 w 1086807"/>
              <a:gd name="connsiteY1" fmla="*/ 247752 h 674309"/>
              <a:gd name="connsiteX2" fmla="*/ 480278 w 1086807"/>
              <a:gd name="connsiteY2" fmla="*/ 953 h 674309"/>
              <a:gd name="connsiteX0" fmla="*/ 1094811 w 1094810"/>
              <a:gd name="connsiteY0" fmla="*/ 673763 h 673763"/>
              <a:gd name="connsiteX1" fmla="*/ 6053 w 1094810"/>
              <a:gd name="connsiteY1" fmla="*/ 472136 h 673763"/>
              <a:gd name="connsiteX2" fmla="*/ 488281 w 1094810"/>
              <a:gd name="connsiteY2" fmla="*/ 407 h 673763"/>
              <a:gd name="connsiteX0" fmla="*/ 1094811 w 1094810"/>
              <a:gd name="connsiteY0" fmla="*/ 673763 h 673763"/>
              <a:gd name="connsiteX1" fmla="*/ 6053 w 1094810"/>
              <a:gd name="connsiteY1" fmla="*/ 472136 h 673763"/>
              <a:gd name="connsiteX2" fmla="*/ 488281 w 1094810"/>
              <a:gd name="connsiteY2" fmla="*/ 407 h 673763"/>
              <a:gd name="connsiteX0" fmla="*/ 827099 w 827098"/>
              <a:gd name="connsiteY0" fmla="*/ 673903 h 673903"/>
              <a:gd name="connsiteX1" fmla="*/ 9440 w 827098"/>
              <a:gd name="connsiteY1" fmla="*/ 371377 h 673903"/>
              <a:gd name="connsiteX2" fmla="*/ 220569 w 827098"/>
              <a:gd name="connsiteY2" fmla="*/ 547 h 673903"/>
              <a:gd name="connsiteX0" fmla="*/ 827099 w 827098"/>
              <a:gd name="connsiteY0" fmla="*/ 673903 h 673903"/>
              <a:gd name="connsiteX1" fmla="*/ 9440 w 827098"/>
              <a:gd name="connsiteY1" fmla="*/ 371377 h 673903"/>
              <a:gd name="connsiteX2" fmla="*/ 220569 w 827098"/>
              <a:gd name="connsiteY2" fmla="*/ 547 h 673903"/>
              <a:gd name="connsiteX0" fmla="*/ 854773 w 854772"/>
              <a:gd name="connsiteY0" fmla="*/ 673356 h 673356"/>
              <a:gd name="connsiteX1" fmla="*/ 37114 w 854772"/>
              <a:gd name="connsiteY1" fmla="*/ 370830 h 673356"/>
              <a:gd name="connsiteX2" fmla="*/ 248243 w 854772"/>
              <a:gd name="connsiteY2" fmla="*/ 0 h 673356"/>
              <a:gd name="connsiteX0" fmla="*/ 902978 w 902977"/>
              <a:gd name="connsiteY0" fmla="*/ 673356 h 673356"/>
              <a:gd name="connsiteX1" fmla="*/ 26979 w 902977"/>
              <a:gd name="connsiteY1" fmla="*/ 373618 h 673356"/>
              <a:gd name="connsiteX2" fmla="*/ 296448 w 902977"/>
              <a:gd name="connsiteY2" fmla="*/ 0 h 673356"/>
            </a:gdLst>
            <a:ahLst/>
            <a:cxnLst>
              <a:cxn ang="0">
                <a:pos x="connsiteX0" y="connsiteY0"/>
              </a:cxn>
              <a:cxn ang="0">
                <a:pos x="connsiteX1" y="connsiteY1"/>
              </a:cxn>
              <a:cxn ang="0">
                <a:pos x="connsiteX2" y="connsiteY2"/>
              </a:cxn>
            </a:cxnLst>
            <a:rect l="l" t="t" r="r" b="b"/>
            <a:pathLst>
              <a:path w="902977" h="673356">
                <a:moveTo>
                  <a:pt x="902978" y="673356"/>
                </a:moveTo>
                <a:cubicBezTo>
                  <a:pt x="399996" y="556108"/>
                  <a:pt x="79896" y="464317"/>
                  <a:pt x="26979" y="373618"/>
                </a:cubicBezTo>
                <a:cubicBezTo>
                  <a:pt x="-51338" y="267679"/>
                  <a:pt x="41547" y="136247"/>
                  <a:pt x="296448" y="0"/>
                </a:cubicBezTo>
              </a:path>
            </a:pathLst>
          </a:custGeom>
          <a:noFill/>
          <a:ln w="9525" cap="rnd" cmpd="sng" algn="ctr">
            <a:solidFill>
              <a:srgbClr val="474B4D"/>
            </a:solidFill>
            <a:prstDash val="lgDash"/>
            <a:round/>
            <a:headEnd type="triangle" w="sm" len="med"/>
            <a:tailEnd type="triangle" w="sm"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dirty="0">
              <a:ln>
                <a:noFill/>
              </a:ln>
              <a:solidFill>
                <a:srgbClr val="FFFFFF"/>
              </a:solidFill>
              <a:effectLst/>
              <a:uLnTx/>
              <a:uFillTx/>
              <a:latin typeface="Barlow"/>
              <a:ea typeface="+mn-ea"/>
              <a:cs typeface="+mn-cs"/>
            </a:endParaRPr>
          </a:p>
        </p:txBody>
      </p:sp>
      <p:sp>
        <p:nvSpPr>
          <p:cNvPr id="286" name="Dowolny kształt: kształt 385">
            <a:extLst>
              <a:ext uri="{FF2B5EF4-FFF2-40B4-BE49-F238E27FC236}">
                <a16:creationId xmlns:a16="http://schemas.microsoft.com/office/drawing/2014/main" id="{EB904F35-1D0D-4D75-9783-8FD58C7C4B8E}"/>
              </a:ext>
            </a:extLst>
          </p:cNvPr>
          <p:cNvSpPr/>
          <p:nvPr/>
        </p:nvSpPr>
        <p:spPr>
          <a:xfrm>
            <a:off x="9080989" y="3685542"/>
            <a:ext cx="453918" cy="120999"/>
          </a:xfrm>
          <a:custGeom>
            <a:avLst/>
            <a:gdLst>
              <a:gd name="connsiteX0" fmla="*/ 501650 w 501650"/>
              <a:gd name="connsiteY0" fmla="*/ 577850 h 577850"/>
              <a:gd name="connsiteX1" fmla="*/ 63500 w 501650"/>
              <a:gd name="connsiteY1" fmla="*/ 361950 h 577850"/>
              <a:gd name="connsiteX2" fmla="*/ 266700 w 501650"/>
              <a:gd name="connsiteY2" fmla="*/ 193675 h 577850"/>
              <a:gd name="connsiteX3" fmla="*/ 254000 w 501650"/>
              <a:gd name="connsiteY3" fmla="*/ 44450 h 577850"/>
              <a:gd name="connsiteX4" fmla="*/ 0 w 501650"/>
              <a:gd name="connsiteY4" fmla="*/ 0 h 577850"/>
              <a:gd name="connsiteX0" fmla="*/ 573998 w 573998"/>
              <a:gd name="connsiteY0" fmla="*/ 276400 h 362726"/>
              <a:gd name="connsiteX1" fmla="*/ 63500 w 573998"/>
              <a:gd name="connsiteY1" fmla="*/ 361950 h 362726"/>
              <a:gd name="connsiteX2" fmla="*/ 266700 w 573998"/>
              <a:gd name="connsiteY2" fmla="*/ 193675 h 362726"/>
              <a:gd name="connsiteX3" fmla="*/ 254000 w 573998"/>
              <a:gd name="connsiteY3" fmla="*/ 44450 h 362726"/>
              <a:gd name="connsiteX4" fmla="*/ 0 w 573998"/>
              <a:gd name="connsiteY4" fmla="*/ 0 h 362726"/>
              <a:gd name="connsiteX0" fmla="*/ 573998 w 573998"/>
              <a:gd name="connsiteY0" fmla="*/ 276400 h 300831"/>
              <a:gd name="connsiteX1" fmla="*/ 149916 w 573998"/>
              <a:gd name="connsiteY1" fmla="*/ 299650 h 300831"/>
              <a:gd name="connsiteX2" fmla="*/ 266700 w 573998"/>
              <a:gd name="connsiteY2" fmla="*/ 193675 h 300831"/>
              <a:gd name="connsiteX3" fmla="*/ 254000 w 573998"/>
              <a:gd name="connsiteY3" fmla="*/ 44450 h 300831"/>
              <a:gd name="connsiteX4" fmla="*/ 0 w 573998"/>
              <a:gd name="connsiteY4" fmla="*/ 0 h 300831"/>
              <a:gd name="connsiteX0" fmla="*/ 573998 w 573998"/>
              <a:gd name="connsiteY0" fmla="*/ 276400 h 276400"/>
              <a:gd name="connsiteX1" fmla="*/ 266700 w 573998"/>
              <a:gd name="connsiteY1" fmla="*/ 193675 h 276400"/>
              <a:gd name="connsiteX2" fmla="*/ 254000 w 573998"/>
              <a:gd name="connsiteY2" fmla="*/ 44450 h 276400"/>
              <a:gd name="connsiteX3" fmla="*/ 0 w 573998"/>
              <a:gd name="connsiteY3" fmla="*/ 0 h 276400"/>
              <a:gd name="connsiteX0" fmla="*/ 573998 w 573998"/>
              <a:gd name="connsiteY0" fmla="*/ 276400 h 276400"/>
              <a:gd name="connsiteX1" fmla="*/ 308903 w 573998"/>
              <a:gd name="connsiteY1" fmla="*/ 179607 h 276400"/>
              <a:gd name="connsiteX2" fmla="*/ 254000 w 573998"/>
              <a:gd name="connsiteY2" fmla="*/ 44450 h 276400"/>
              <a:gd name="connsiteX3" fmla="*/ 0 w 573998"/>
              <a:gd name="connsiteY3" fmla="*/ 0 h 276400"/>
              <a:gd name="connsiteX0" fmla="*/ 600123 w 600123"/>
              <a:gd name="connsiteY0" fmla="*/ 284439 h 284439"/>
              <a:gd name="connsiteX1" fmla="*/ 335028 w 600123"/>
              <a:gd name="connsiteY1" fmla="*/ 187646 h 284439"/>
              <a:gd name="connsiteX2" fmla="*/ 280125 w 600123"/>
              <a:gd name="connsiteY2" fmla="*/ 52489 h 284439"/>
              <a:gd name="connsiteX3" fmla="*/ 0 w 600123"/>
              <a:gd name="connsiteY3" fmla="*/ 0 h 284439"/>
              <a:gd name="connsiteX0" fmla="*/ 662610 w 662610"/>
              <a:gd name="connsiteY0" fmla="*/ 240502 h 240502"/>
              <a:gd name="connsiteX1" fmla="*/ 397515 w 662610"/>
              <a:gd name="connsiteY1" fmla="*/ 143709 h 240502"/>
              <a:gd name="connsiteX2" fmla="*/ 342612 w 662610"/>
              <a:gd name="connsiteY2" fmla="*/ 8552 h 240502"/>
              <a:gd name="connsiteX3" fmla="*/ 0 w 662610"/>
              <a:gd name="connsiteY3" fmla="*/ 39868 h 240502"/>
              <a:gd name="connsiteX0" fmla="*/ 662610 w 662610"/>
              <a:gd name="connsiteY0" fmla="*/ 200634 h 200634"/>
              <a:gd name="connsiteX1" fmla="*/ 397515 w 662610"/>
              <a:gd name="connsiteY1" fmla="*/ 103841 h 200634"/>
              <a:gd name="connsiteX2" fmla="*/ 0 w 662610"/>
              <a:gd name="connsiteY2" fmla="*/ 0 h 200634"/>
              <a:gd name="connsiteX0" fmla="*/ 662610 w 662610"/>
              <a:gd name="connsiteY0" fmla="*/ 200634 h 200634"/>
              <a:gd name="connsiteX1" fmla="*/ 362522 w 662610"/>
              <a:gd name="connsiteY1" fmla="*/ 58131 h 200634"/>
              <a:gd name="connsiteX2" fmla="*/ 0 w 662610"/>
              <a:gd name="connsiteY2" fmla="*/ 0 h 200634"/>
              <a:gd name="connsiteX0" fmla="*/ 637615 w 637615"/>
              <a:gd name="connsiteY0" fmla="*/ 116831 h 116831"/>
              <a:gd name="connsiteX1" fmla="*/ 362522 w 637615"/>
              <a:gd name="connsiteY1" fmla="*/ 58131 h 116831"/>
              <a:gd name="connsiteX2" fmla="*/ 0 w 637615"/>
              <a:gd name="connsiteY2" fmla="*/ 0 h 116831"/>
              <a:gd name="connsiteX0" fmla="*/ 637615 w 637615"/>
              <a:gd name="connsiteY0" fmla="*/ 164885 h 164885"/>
              <a:gd name="connsiteX1" fmla="*/ 375020 w 637615"/>
              <a:gd name="connsiteY1" fmla="*/ 7144 h 164885"/>
              <a:gd name="connsiteX2" fmla="*/ 0 w 637615"/>
              <a:gd name="connsiteY2" fmla="*/ 48054 h 164885"/>
              <a:gd name="connsiteX0" fmla="*/ 485146 w 485146"/>
              <a:gd name="connsiteY0" fmla="*/ 189207 h 189207"/>
              <a:gd name="connsiteX1" fmla="*/ 222551 w 485146"/>
              <a:gd name="connsiteY1" fmla="*/ 31466 h 189207"/>
              <a:gd name="connsiteX2" fmla="*/ 0 w 485146"/>
              <a:gd name="connsiteY2" fmla="*/ 0 h 189207"/>
              <a:gd name="connsiteX0" fmla="*/ 485146 w 485146"/>
              <a:gd name="connsiteY0" fmla="*/ 192725 h 192725"/>
              <a:gd name="connsiteX1" fmla="*/ 222551 w 485146"/>
              <a:gd name="connsiteY1" fmla="*/ 34984 h 192725"/>
              <a:gd name="connsiteX2" fmla="*/ 0 w 485146"/>
              <a:gd name="connsiteY2" fmla="*/ 3518 h 192725"/>
              <a:gd name="connsiteX0" fmla="*/ 485146 w 485146"/>
              <a:gd name="connsiteY0" fmla="*/ 197089 h 197089"/>
              <a:gd name="connsiteX1" fmla="*/ 272542 w 485146"/>
              <a:gd name="connsiteY1" fmla="*/ 24110 h 197089"/>
              <a:gd name="connsiteX2" fmla="*/ 0 w 485146"/>
              <a:gd name="connsiteY2" fmla="*/ 7882 h 197089"/>
              <a:gd name="connsiteX0" fmla="*/ 485146 w 485146"/>
              <a:gd name="connsiteY0" fmla="*/ 197089 h 197089"/>
              <a:gd name="connsiteX1" fmla="*/ 272542 w 485146"/>
              <a:gd name="connsiteY1" fmla="*/ 24110 h 197089"/>
              <a:gd name="connsiteX2" fmla="*/ 0 w 485146"/>
              <a:gd name="connsiteY2" fmla="*/ 7882 h 197089"/>
            </a:gdLst>
            <a:ahLst/>
            <a:cxnLst>
              <a:cxn ang="0">
                <a:pos x="connsiteX0" y="connsiteY0"/>
              </a:cxn>
              <a:cxn ang="0">
                <a:pos x="connsiteX1" y="connsiteY1"/>
              </a:cxn>
              <a:cxn ang="0">
                <a:pos x="connsiteX2" y="connsiteY2"/>
              </a:cxn>
            </a:cxnLst>
            <a:rect l="l" t="t" r="r" b="b"/>
            <a:pathLst>
              <a:path w="485146" h="197089">
                <a:moveTo>
                  <a:pt x="485146" y="197089"/>
                </a:moveTo>
                <a:cubicBezTo>
                  <a:pt x="386133" y="61768"/>
                  <a:pt x="325875" y="62768"/>
                  <a:pt x="272542" y="24110"/>
                </a:cubicBezTo>
                <a:cubicBezTo>
                  <a:pt x="162107" y="-9329"/>
                  <a:pt x="92814" y="-958"/>
                  <a:pt x="0" y="7882"/>
                </a:cubicBezTo>
              </a:path>
            </a:pathLst>
          </a:custGeom>
          <a:noFill/>
          <a:ln w="9525" cap="rnd" cmpd="sng" algn="ctr">
            <a:solidFill>
              <a:srgbClr val="474B4D"/>
            </a:solidFill>
            <a:prstDash val="lgDash"/>
            <a:round/>
            <a:headEnd type="triangle" w="sm" len="med"/>
            <a:tailEnd type="triangle" w="sm"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latin typeface="Barlow"/>
              <a:ea typeface="+mn-ea"/>
              <a:cs typeface="+mn-cs"/>
            </a:endParaRPr>
          </a:p>
        </p:txBody>
      </p:sp>
      <p:sp>
        <p:nvSpPr>
          <p:cNvPr id="287" name="Dowolny kształt: kształt 394">
            <a:extLst>
              <a:ext uri="{FF2B5EF4-FFF2-40B4-BE49-F238E27FC236}">
                <a16:creationId xmlns:a16="http://schemas.microsoft.com/office/drawing/2014/main" id="{F180BF74-DB03-4714-AF18-1CFF7F181F3A}"/>
              </a:ext>
            </a:extLst>
          </p:cNvPr>
          <p:cNvSpPr/>
          <p:nvPr/>
        </p:nvSpPr>
        <p:spPr>
          <a:xfrm>
            <a:off x="9699269" y="3836175"/>
            <a:ext cx="225159" cy="485378"/>
          </a:xfrm>
          <a:custGeom>
            <a:avLst/>
            <a:gdLst>
              <a:gd name="connsiteX0" fmla="*/ 0 w 365125"/>
              <a:gd name="connsiteY0" fmla="*/ 0 h 327970"/>
              <a:gd name="connsiteX1" fmla="*/ 139700 w 365125"/>
              <a:gd name="connsiteY1" fmla="*/ 282575 h 327970"/>
              <a:gd name="connsiteX2" fmla="*/ 365125 w 365125"/>
              <a:gd name="connsiteY2" fmla="*/ 323850 h 327970"/>
              <a:gd name="connsiteX0" fmla="*/ 0 w 732188"/>
              <a:gd name="connsiteY0" fmla="*/ 0 h 441107"/>
              <a:gd name="connsiteX1" fmla="*/ 139700 w 732188"/>
              <a:gd name="connsiteY1" fmla="*/ 282575 h 441107"/>
              <a:gd name="connsiteX2" fmla="*/ 732188 w 732188"/>
              <a:gd name="connsiteY2" fmla="*/ 440845 h 441107"/>
              <a:gd name="connsiteX0" fmla="*/ 0 w 732188"/>
              <a:gd name="connsiteY0" fmla="*/ 0 h 441188"/>
              <a:gd name="connsiteX1" fmla="*/ 160326 w 732188"/>
              <a:gd name="connsiteY1" fmla="*/ 310055 h 441188"/>
              <a:gd name="connsiteX2" fmla="*/ 732188 w 732188"/>
              <a:gd name="connsiteY2" fmla="*/ 440845 h 441188"/>
              <a:gd name="connsiteX0" fmla="*/ 0 w 1073371"/>
              <a:gd name="connsiteY0" fmla="*/ 0 h 440938"/>
              <a:gd name="connsiteX1" fmla="*/ 1068010 w 1073371"/>
              <a:gd name="connsiteY1" fmla="*/ 73226 h 440938"/>
              <a:gd name="connsiteX2" fmla="*/ 732188 w 1073371"/>
              <a:gd name="connsiteY2" fmla="*/ 440845 h 440938"/>
              <a:gd name="connsiteX0" fmla="*/ 0 w 1073371"/>
              <a:gd name="connsiteY0" fmla="*/ 15825 h 456763"/>
              <a:gd name="connsiteX1" fmla="*/ 1068010 w 1073371"/>
              <a:gd name="connsiteY1" fmla="*/ 89051 h 456763"/>
              <a:gd name="connsiteX2" fmla="*/ 732188 w 1073371"/>
              <a:gd name="connsiteY2" fmla="*/ 456670 h 456763"/>
              <a:gd name="connsiteX0" fmla="*/ 0 w 819751"/>
              <a:gd name="connsiteY0" fmla="*/ 9480 h 521914"/>
              <a:gd name="connsiteX1" fmla="*/ 814390 w 819751"/>
              <a:gd name="connsiteY1" fmla="*/ 154202 h 521914"/>
              <a:gd name="connsiteX2" fmla="*/ 478568 w 819751"/>
              <a:gd name="connsiteY2" fmla="*/ 521821 h 521914"/>
              <a:gd name="connsiteX0" fmla="*/ 0 w 714367"/>
              <a:gd name="connsiteY0" fmla="*/ 5680 h 518166"/>
              <a:gd name="connsiteX1" fmla="*/ 707606 w 714367"/>
              <a:gd name="connsiteY1" fmla="*/ 266583 h 518166"/>
              <a:gd name="connsiteX2" fmla="*/ 478568 w 714367"/>
              <a:gd name="connsiteY2" fmla="*/ 518021 h 518166"/>
              <a:gd name="connsiteX0" fmla="*/ 0 w 707607"/>
              <a:gd name="connsiteY0" fmla="*/ 5680 h 518255"/>
              <a:gd name="connsiteX1" fmla="*/ 707606 w 707607"/>
              <a:gd name="connsiteY1" fmla="*/ 266583 h 518255"/>
              <a:gd name="connsiteX2" fmla="*/ 478568 w 707607"/>
              <a:gd name="connsiteY2" fmla="*/ 518021 h 518255"/>
              <a:gd name="connsiteX0" fmla="*/ 0 w 713756"/>
              <a:gd name="connsiteY0" fmla="*/ 5067 h 517642"/>
              <a:gd name="connsiteX1" fmla="*/ 707606 w 713756"/>
              <a:gd name="connsiteY1" fmla="*/ 265970 h 517642"/>
              <a:gd name="connsiteX2" fmla="*/ 478568 w 713756"/>
              <a:gd name="connsiteY2" fmla="*/ 517408 h 517642"/>
              <a:gd name="connsiteX0" fmla="*/ 0 w 709960"/>
              <a:gd name="connsiteY0" fmla="*/ 0 h 512575"/>
              <a:gd name="connsiteX1" fmla="*/ 707606 w 709960"/>
              <a:gd name="connsiteY1" fmla="*/ 260903 h 512575"/>
              <a:gd name="connsiteX2" fmla="*/ 478568 w 709960"/>
              <a:gd name="connsiteY2" fmla="*/ 512341 h 512575"/>
              <a:gd name="connsiteX0" fmla="*/ 0 w 709960"/>
              <a:gd name="connsiteY0" fmla="*/ 0 h 512341"/>
              <a:gd name="connsiteX1" fmla="*/ 707606 w 709960"/>
              <a:gd name="connsiteY1" fmla="*/ 260903 h 512341"/>
              <a:gd name="connsiteX2" fmla="*/ 478568 w 709960"/>
              <a:gd name="connsiteY2" fmla="*/ 512341 h 512341"/>
            </a:gdLst>
            <a:ahLst/>
            <a:cxnLst>
              <a:cxn ang="0">
                <a:pos x="connsiteX0" y="connsiteY0"/>
              </a:cxn>
              <a:cxn ang="0">
                <a:pos x="connsiteX1" y="connsiteY1"/>
              </a:cxn>
              <a:cxn ang="0">
                <a:pos x="connsiteX2" y="connsiteY2"/>
              </a:cxn>
            </a:cxnLst>
            <a:rect l="l" t="t" r="r" b="b"/>
            <a:pathLst>
              <a:path w="709960" h="512341">
                <a:moveTo>
                  <a:pt x="0" y="0"/>
                </a:moveTo>
                <a:cubicBezTo>
                  <a:pt x="640095" y="11525"/>
                  <a:pt x="726841" y="242676"/>
                  <a:pt x="707606" y="260903"/>
                </a:cubicBezTo>
                <a:cubicBezTo>
                  <a:pt x="661675" y="395311"/>
                  <a:pt x="617500" y="424886"/>
                  <a:pt x="478568" y="512341"/>
                </a:cubicBezTo>
              </a:path>
            </a:pathLst>
          </a:custGeom>
          <a:noFill/>
          <a:ln w="9525" cap="rnd" cmpd="sng" algn="ctr">
            <a:solidFill>
              <a:srgbClr val="474B4D"/>
            </a:solidFill>
            <a:prstDash val="lgDash"/>
            <a:round/>
            <a:headEnd type="triangle" w="sm" len="med"/>
            <a:tailEnd type="triangle" w="sm"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latin typeface="Barlow"/>
              <a:ea typeface="+mn-ea"/>
              <a:cs typeface="+mn-cs"/>
            </a:endParaRPr>
          </a:p>
        </p:txBody>
      </p:sp>
      <p:sp>
        <p:nvSpPr>
          <p:cNvPr id="288" name="Dowolny kształt: kształt 385">
            <a:extLst>
              <a:ext uri="{FF2B5EF4-FFF2-40B4-BE49-F238E27FC236}">
                <a16:creationId xmlns:a16="http://schemas.microsoft.com/office/drawing/2014/main" id="{47D0CA7A-6B4D-4C88-9EBD-F1597B11A1AD}"/>
              </a:ext>
            </a:extLst>
          </p:cNvPr>
          <p:cNvSpPr/>
          <p:nvPr/>
        </p:nvSpPr>
        <p:spPr>
          <a:xfrm>
            <a:off x="8252942" y="2987291"/>
            <a:ext cx="1361120" cy="780224"/>
          </a:xfrm>
          <a:custGeom>
            <a:avLst/>
            <a:gdLst>
              <a:gd name="connsiteX0" fmla="*/ 501650 w 501650"/>
              <a:gd name="connsiteY0" fmla="*/ 577850 h 577850"/>
              <a:gd name="connsiteX1" fmla="*/ 63500 w 501650"/>
              <a:gd name="connsiteY1" fmla="*/ 361950 h 577850"/>
              <a:gd name="connsiteX2" fmla="*/ 266700 w 501650"/>
              <a:gd name="connsiteY2" fmla="*/ 193675 h 577850"/>
              <a:gd name="connsiteX3" fmla="*/ 254000 w 501650"/>
              <a:gd name="connsiteY3" fmla="*/ 44450 h 577850"/>
              <a:gd name="connsiteX4" fmla="*/ 0 w 501650"/>
              <a:gd name="connsiteY4" fmla="*/ 0 h 577850"/>
              <a:gd name="connsiteX0" fmla="*/ 573998 w 573998"/>
              <a:gd name="connsiteY0" fmla="*/ 276400 h 362726"/>
              <a:gd name="connsiteX1" fmla="*/ 63500 w 573998"/>
              <a:gd name="connsiteY1" fmla="*/ 361950 h 362726"/>
              <a:gd name="connsiteX2" fmla="*/ 266700 w 573998"/>
              <a:gd name="connsiteY2" fmla="*/ 193675 h 362726"/>
              <a:gd name="connsiteX3" fmla="*/ 254000 w 573998"/>
              <a:gd name="connsiteY3" fmla="*/ 44450 h 362726"/>
              <a:gd name="connsiteX4" fmla="*/ 0 w 573998"/>
              <a:gd name="connsiteY4" fmla="*/ 0 h 362726"/>
              <a:gd name="connsiteX0" fmla="*/ 573998 w 573998"/>
              <a:gd name="connsiteY0" fmla="*/ 276400 h 300831"/>
              <a:gd name="connsiteX1" fmla="*/ 149916 w 573998"/>
              <a:gd name="connsiteY1" fmla="*/ 299650 h 300831"/>
              <a:gd name="connsiteX2" fmla="*/ 266700 w 573998"/>
              <a:gd name="connsiteY2" fmla="*/ 193675 h 300831"/>
              <a:gd name="connsiteX3" fmla="*/ 254000 w 573998"/>
              <a:gd name="connsiteY3" fmla="*/ 44450 h 300831"/>
              <a:gd name="connsiteX4" fmla="*/ 0 w 573998"/>
              <a:gd name="connsiteY4" fmla="*/ 0 h 300831"/>
              <a:gd name="connsiteX0" fmla="*/ 573998 w 573998"/>
              <a:gd name="connsiteY0" fmla="*/ 276400 h 276400"/>
              <a:gd name="connsiteX1" fmla="*/ 266700 w 573998"/>
              <a:gd name="connsiteY1" fmla="*/ 193675 h 276400"/>
              <a:gd name="connsiteX2" fmla="*/ 254000 w 573998"/>
              <a:gd name="connsiteY2" fmla="*/ 44450 h 276400"/>
              <a:gd name="connsiteX3" fmla="*/ 0 w 573998"/>
              <a:gd name="connsiteY3" fmla="*/ 0 h 276400"/>
              <a:gd name="connsiteX0" fmla="*/ 573998 w 573998"/>
              <a:gd name="connsiteY0" fmla="*/ 276400 h 276400"/>
              <a:gd name="connsiteX1" fmla="*/ 308903 w 573998"/>
              <a:gd name="connsiteY1" fmla="*/ 179607 h 276400"/>
              <a:gd name="connsiteX2" fmla="*/ 254000 w 573998"/>
              <a:gd name="connsiteY2" fmla="*/ 44450 h 276400"/>
              <a:gd name="connsiteX3" fmla="*/ 0 w 573998"/>
              <a:gd name="connsiteY3" fmla="*/ 0 h 276400"/>
              <a:gd name="connsiteX0" fmla="*/ 600123 w 600123"/>
              <a:gd name="connsiteY0" fmla="*/ 284439 h 284439"/>
              <a:gd name="connsiteX1" fmla="*/ 335028 w 600123"/>
              <a:gd name="connsiteY1" fmla="*/ 187646 h 284439"/>
              <a:gd name="connsiteX2" fmla="*/ 280125 w 600123"/>
              <a:gd name="connsiteY2" fmla="*/ 52489 h 284439"/>
              <a:gd name="connsiteX3" fmla="*/ 0 w 600123"/>
              <a:gd name="connsiteY3" fmla="*/ 0 h 284439"/>
              <a:gd name="connsiteX0" fmla="*/ 623604 w 623604"/>
              <a:gd name="connsiteY0" fmla="*/ 267143 h 267143"/>
              <a:gd name="connsiteX1" fmla="*/ 335028 w 623604"/>
              <a:gd name="connsiteY1" fmla="*/ 187646 h 267143"/>
              <a:gd name="connsiteX2" fmla="*/ 280125 w 623604"/>
              <a:gd name="connsiteY2" fmla="*/ 52489 h 267143"/>
              <a:gd name="connsiteX3" fmla="*/ 0 w 623604"/>
              <a:gd name="connsiteY3" fmla="*/ 0 h 267143"/>
              <a:gd name="connsiteX0" fmla="*/ 623604 w 623604"/>
              <a:gd name="connsiteY0" fmla="*/ 267143 h 267143"/>
              <a:gd name="connsiteX1" fmla="*/ 335028 w 623604"/>
              <a:gd name="connsiteY1" fmla="*/ 187646 h 267143"/>
              <a:gd name="connsiteX2" fmla="*/ 280125 w 623604"/>
              <a:gd name="connsiteY2" fmla="*/ 52489 h 267143"/>
              <a:gd name="connsiteX3" fmla="*/ 0 w 623604"/>
              <a:gd name="connsiteY3" fmla="*/ 0 h 267143"/>
              <a:gd name="connsiteX0" fmla="*/ 623604 w 623604"/>
              <a:gd name="connsiteY0" fmla="*/ 267143 h 267143"/>
              <a:gd name="connsiteX1" fmla="*/ 438558 w 623604"/>
              <a:gd name="connsiteY1" fmla="*/ 112175 h 267143"/>
              <a:gd name="connsiteX2" fmla="*/ 280125 w 623604"/>
              <a:gd name="connsiteY2" fmla="*/ 52489 h 267143"/>
              <a:gd name="connsiteX3" fmla="*/ 0 w 623604"/>
              <a:gd name="connsiteY3" fmla="*/ 0 h 267143"/>
              <a:gd name="connsiteX0" fmla="*/ 623604 w 623604"/>
              <a:gd name="connsiteY0" fmla="*/ 267143 h 267143"/>
              <a:gd name="connsiteX1" fmla="*/ 438558 w 623604"/>
              <a:gd name="connsiteY1" fmla="*/ 112175 h 267143"/>
              <a:gd name="connsiteX2" fmla="*/ 280125 w 623604"/>
              <a:gd name="connsiteY2" fmla="*/ 52489 h 267143"/>
              <a:gd name="connsiteX3" fmla="*/ 0 w 623604"/>
              <a:gd name="connsiteY3" fmla="*/ 0 h 267143"/>
              <a:gd name="connsiteX0" fmla="*/ 623604 w 623604"/>
              <a:gd name="connsiteY0" fmla="*/ 267143 h 267143"/>
              <a:gd name="connsiteX1" fmla="*/ 280125 w 623604"/>
              <a:gd name="connsiteY1" fmla="*/ 52489 h 267143"/>
              <a:gd name="connsiteX2" fmla="*/ 0 w 623604"/>
              <a:gd name="connsiteY2" fmla="*/ 0 h 267143"/>
              <a:gd name="connsiteX0" fmla="*/ 623604 w 623604"/>
              <a:gd name="connsiteY0" fmla="*/ 267143 h 267143"/>
              <a:gd name="connsiteX1" fmla="*/ 393261 w 623604"/>
              <a:gd name="connsiteY1" fmla="*/ 51703 h 267143"/>
              <a:gd name="connsiteX2" fmla="*/ 0 w 623604"/>
              <a:gd name="connsiteY2" fmla="*/ 0 h 267143"/>
              <a:gd name="connsiteX0" fmla="*/ 623604 w 623604"/>
              <a:gd name="connsiteY0" fmla="*/ 267143 h 267143"/>
              <a:gd name="connsiteX1" fmla="*/ 393261 w 623604"/>
              <a:gd name="connsiteY1" fmla="*/ 51703 h 267143"/>
              <a:gd name="connsiteX2" fmla="*/ 0 w 623604"/>
              <a:gd name="connsiteY2" fmla="*/ 0 h 267143"/>
              <a:gd name="connsiteX0" fmla="*/ 623604 w 623604"/>
              <a:gd name="connsiteY0" fmla="*/ 267143 h 267143"/>
              <a:gd name="connsiteX1" fmla="*/ 393261 w 623604"/>
              <a:gd name="connsiteY1" fmla="*/ 51703 h 267143"/>
              <a:gd name="connsiteX2" fmla="*/ 0 w 623604"/>
              <a:gd name="connsiteY2" fmla="*/ 0 h 267143"/>
              <a:gd name="connsiteX0" fmla="*/ 618267 w 618267"/>
              <a:gd name="connsiteY0" fmla="*/ 254565 h 254565"/>
              <a:gd name="connsiteX1" fmla="*/ 393261 w 618267"/>
              <a:gd name="connsiteY1" fmla="*/ 51703 h 254565"/>
              <a:gd name="connsiteX2" fmla="*/ 0 w 618267"/>
              <a:gd name="connsiteY2" fmla="*/ 0 h 254565"/>
              <a:gd name="connsiteX0" fmla="*/ 615065 w 615065"/>
              <a:gd name="connsiteY0" fmla="*/ 255351 h 255351"/>
              <a:gd name="connsiteX1" fmla="*/ 390059 w 615065"/>
              <a:gd name="connsiteY1" fmla="*/ 52489 h 255351"/>
              <a:gd name="connsiteX2" fmla="*/ 0 w 615065"/>
              <a:gd name="connsiteY2" fmla="*/ 0 h 255351"/>
              <a:gd name="connsiteX0" fmla="*/ 615065 w 615065"/>
              <a:gd name="connsiteY0" fmla="*/ 255351 h 255351"/>
              <a:gd name="connsiteX1" fmla="*/ 397530 w 615065"/>
              <a:gd name="connsiteY1" fmla="*/ 50130 h 255351"/>
              <a:gd name="connsiteX2" fmla="*/ 0 w 615065"/>
              <a:gd name="connsiteY2" fmla="*/ 0 h 255351"/>
              <a:gd name="connsiteX0" fmla="*/ 615065 w 615065"/>
              <a:gd name="connsiteY0" fmla="*/ 255351 h 255351"/>
              <a:gd name="connsiteX1" fmla="*/ 397530 w 615065"/>
              <a:gd name="connsiteY1" fmla="*/ 50130 h 255351"/>
              <a:gd name="connsiteX2" fmla="*/ 0 w 615065"/>
              <a:gd name="connsiteY2" fmla="*/ 0 h 255351"/>
              <a:gd name="connsiteX0" fmla="*/ 615065 w 615065"/>
              <a:gd name="connsiteY0" fmla="*/ 255351 h 255351"/>
              <a:gd name="connsiteX1" fmla="*/ 397530 w 615065"/>
              <a:gd name="connsiteY1" fmla="*/ 50130 h 255351"/>
              <a:gd name="connsiteX2" fmla="*/ 0 w 615065"/>
              <a:gd name="connsiteY2" fmla="*/ 0 h 255351"/>
              <a:gd name="connsiteX0" fmla="*/ 615065 w 615065"/>
              <a:gd name="connsiteY0" fmla="*/ 255351 h 255351"/>
              <a:gd name="connsiteX1" fmla="*/ 397530 w 615065"/>
              <a:gd name="connsiteY1" fmla="*/ 50130 h 255351"/>
              <a:gd name="connsiteX2" fmla="*/ 0 w 615065"/>
              <a:gd name="connsiteY2" fmla="*/ 0 h 255351"/>
              <a:gd name="connsiteX0" fmla="*/ 615065 w 615065"/>
              <a:gd name="connsiteY0" fmla="*/ 255351 h 255351"/>
              <a:gd name="connsiteX1" fmla="*/ 372982 w 615065"/>
              <a:gd name="connsiteY1" fmla="*/ 54061 h 255351"/>
              <a:gd name="connsiteX2" fmla="*/ 0 w 615065"/>
              <a:gd name="connsiteY2" fmla="*/ 0 h 255351"/>
            </a:gdLst>
            <a:ahLst/>
            <a:cxnLst>
              <a:cxn ang="0">
                <a:pos x="connsiteX0" y="connsiteY0"/>
              </a:cxn>
              <a:cxn ang="0">
                <a:pos x="connsiteX1" y="connsiteY1"/>
              </a:cxn>
              <a:cxn ang="0">
                <a:pos x="connsiteX2" y="connsiteY2"/>
              </a:cxn>
            </a:cxnLst>
            <a:rect l="l" t="t" r="r" b="b"/>
            <a:pathLst>
              <a:path w="615065" h="255351">
                <a:moveTo>
                  <a:pt x="615065" y="255351"/>
                </a:moveTo>
                <a:cubicBezTo>
                  <a:pt x="578729" y="176827"/>
                  <a:pt x="526014" y="109591"/>
                  <a:pt x="372982" y="54061"/>
                </a:cubicBezTo>
                <a:cubicBezTo>
                  <a:pt x="119337" y="-4161"/>
                  <a:pt x="35454" y="6350"/>
                  <a:pt x="0" y="0"/>
                </a:cubicBezTo>
              </a:path>
            </a:pathLst>
          </a:custGeom>
          <a:noFill/>
          <a:ln w="9525" cap="rnd" cmpd="sng" algn="ctr">
            <a:solidFill>
              <a:srgbClr val="474B4D"/>
            </a:solidFill>
            <a:prstDash val="lgDash"/>
            <a:round/>
            <a:headEnd type="triangle" w="sm" len="med"/>
            <a:tailEnd type="triangle" w="sm"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latin typeface="Barlow"/>
              <a:ea typeface="+mn-ea"/>
              <a:cs typeface="+mn-cs"/>
            </a:endParaRPr>
          </a:p>
        </p:txBody>
      </p:sp>
      <p:sp>
        <p:nvSpPr>
          <p:cNvPr id="289" name="Dowolny kształt: kształt 385">
            <a:extLst>
              <a:ext uri="{FF2B5EF4-FFF2-40B4-BE49-F238E27FC236}">
                <a16:creationId xmlns:a16="http://schemas.microsoft.com/office/drawing/2014/main" id="{CF402746-376A-4CF3-AE45-124371387AFC}"/>
              </a:ext>
            </a:extLst>
          </p:cNvPr>
          <p:cNvSpPr/>
          <p:nvPr/>
        </p:nvSpPr>
        <p:spPr>
          <a:xfrm>
            <a:off x="8638038" y="3310305"/>
            <a:ext cx="920485" cy="470651"/>
          </a:xfrm>
          <a:custGeom>
            <a:avLst/>
            <a:gdLst>
              <a:gd name="connsiteX0" fmla="*/ 501650 w 501650"/>
              <a:gd name="connsiteY0" fmla="*/ 577850 h 577850"/>
              <a:gd name="connsiteX1" fmla="*/ 63500 w 501650"/>
              <a:gd name="connsiteY1" fmla="*/ 361950 h 577850"/>
              <a:gd name="connsiteX2" fmla="*/ 266700 w 501650"/>
              <a:gd name="connsiteY2" fmla="*/ 193675 h 577850"/>
              <a:gd name="connsiteX3" fmla="*/ 254000 w 501650"/>
              <a:gd name="connsiteY3" fmla="*/ 44450 h 577850"/>
              <a:gd name="connsiteX4" fmla="*/ 0 w 501650"/>
              <a:gd name="connsiteY4" fmla="*/ 0 h 577850"/>
              <a:gd name="connsiteX0" fmla="*/ 573998 w 573998"/>
              <a:gd name="connsiteY0" fmla="*/ 276400 h 362726"/>
              <a:gd name="connsiteX1" fmla="*/ 63500 w 573998"/>
              <a:gd name="connsiteY1" fmla="*/ 361950 h 362726"/>
              <a:gd name="connsiteX2" fmla="*/ 266700 w 573998"/>
              <a:gd name="connsiteY2" fmla="*/ 193675 h 362726"/>
              <a:gd name="connsiteX3" fmla="*/ 254000 w 573998"/>
              <a:gd name="connsiteY3" fmla="*/ 44450 h 362726"/>
              <a:gd name="connsiteX4" fmla="*/ 0 w 573998"/>
              <a:gd name="connsiteY4" fmla="*/ 0 h 362726"/>
              <a:gd name="connsiteX0" fmla="*/ 573998 w 573998"/>
              <a:gd name="connsiteY0" fmla="*/ 276400 h 300831"/>
              <a:gd name="connsiteX1" fmla="*/ 149916 w 573998"/>
              <a:gd name="connsiteY1" fmla="*/ 299650 h 300831"/>
              <a:gd name="connsiteX2" fmla="*/ 266700 w 573998"/>
              <a:gd name="connsiteY2" fmla="*/ 193675 h 300831"/>
              <a:gd name="connsiteX3" fmla="*/ 254000 w 573998"/>
              <a:gd name="connsiteY3" fmla="*/ 44450 h 300831"/>
              <a:gd name="connsiteX4" fmla="*/ 0 w 573998"/>
              <a:gd name="connsiteY4" fmla="*/ 0 h 300831"/>
              <a:gd name="connsiteX0" fmla="*/ 573998 w 573998"/>
              <a:gd name="connsiteY0" fmla="*/ 276400 h 276400"/>
              <a:gd name="connsiteX1" fmla="*/ 266700 w 573998"/>
              <a:gd name="connsiteY1" fmla="*/ 193675 h 276400"/>
              <a:gd name="connsiteX2" fmla="*/ 254000 w 573998"/>
              <a:gd name="connsiteY2" fmla="*/ 44450 h 276400"/>
              <a:gd name="connsiteX3" fmla="*/ 0 w 573998"/>
              <a:gd name="connsiteY3" fmla="*/ 0 h 276400"/>
              <a:gd name="connsiteX0" fmla="*/ 573998 w 573998"/>
              <a:gd name="connsiteY0" fmla="*/ 276400 h 276400"/>
              <a:gd name="connsiteX1" fmla="*/ 308903 w 573998"/>
              <a:gd name="connsiteY1" fmla="*/ 179607 h 276400"/>
              <a:gd name="connsiteX2" fmla="*/ 254000 w 573998"/>
              <a:gd name="connsiteY2" fmla="*/ 44450 h 276400"/>
              <a:gd name="connsiteX3" fmla="*/ 0 w 573998"/>
              <a:gd name="connsiteY3" fmla="*/ 0 h 276400"/>
              <a:gd name="connsiteX0" fmla="*/ 600123 w 600123"/>
              <a:gd name="connsiteY0" fmla="*/ 284439 h 284439"/>
              <a:gd name="connsiteX1" fmla="*/ 335028 w 600123"/>
              <a:gd name="connsiteY1" fmla="*/ 187646 h 284439"/>
              <a:gd name="connsiteX2" fmla="*/ 280125 w 600123"/>
              <a:gd name="connsiteY2" fmla="*/ 52489 h 284439"/>
              <a:gd name="connsiteX3" fmla="*/ 0 w 600123"/>
              <a:gd name="connsiteY3" fmla="*/ 0 h 284439"/>
              <a:gd name="connsiteX0" fmla="*/ 600123 w 600123"/>
              <a:gd name="connsiteY0" fmla="*/ 284439 h 284439"/>
              <a:gd name="connsiteX1" fmla="*/ 280125 w 600123"/>
              <a:gd name="connsiteY1" fmla="*/ 52489 h 284439"/>
              <a:gd name="connsiteX2" fmla="*/ 0 w 600123"/>
              <a:gd name="connsiteY2" fmla="*/ 0 h 284439"/>
              <a:gd name="connsiteX0" fmla="*/ 600123 w 600123"/>
              <a:gd name="connsiteY0" fmla="*/ 284439 h 284439"/>
              <a:gd name="connsiteX1" fmla="*/ 301416 w 600123"/>
              <a:gd name="connsiteY1" fmla="*/ 43966 h 284439"/>
              <a:gd name="connsiteX2" fmla="*/ 0 w 600123"/>
              <a:gd name="connsiteY2" fmla="*/ 0 h 284439"/>
              <a:gd name="connsiteX0" fmla="*/ 600123 w 600123"/>
              <a:gd name="connsiteY0" fmla="*/ 284439 h 284439"/>
              <a:gd name="connsiteX1" fmla="*/ 333353 w 600123"/>
              <a:gd name="connsiteY1" fmla="*/ 85158 h 284439"/>
              <a:gd name="connsiteX2" fmla="*/ 0 w 600123"/>
              <a:gd name="connsiteY2" fmla="*/ 0 h 284439"/>
              <a:gd name="connsiteX0" fmla="*/ 590998 w 590998"/>
              <a:gd name="connsiteY0" fmla="*/ 297223 h 297223"/>
              <a:gd name="connsiteX1" fmla="*/ 333353 w 590998"/>
              <a:gd name="connsiteY1" fmla="*/ 85158 h 297223"/>
              <a:gd name="connsiteX2" fmla="*/ 0 w 590998"/>
              <a:gd name="connsiteY2" fmla="*/ 0 h 297223"/>
              <a:gd name="connsiteX0" fmla="*/ 590998 w 590998"/>
              <a:gd name="connsiteY0" fmla="*/ 297223 h 297223"/>
              <a:gd name="connsiteX1" fmla="*/ 333353 w 590998"/>
              <a:gd name="connsiteY1" fmla="*/ 85158 h 297223"/>
              <a:gd name="connsiteX2" fmla="*/ 0 w 590998"/>
              <a:gd name="connsiteY2" fmla="*/ 0 h 297223"/>
              <a:gd name="connsiteX0" fmla="*/ 598603 w 598603"/>
              <a:gd name="connsiteY0" fmla="*/ 285860 h 285860"/>
              <a:gd name="connsiteX1" fmla="*/ 333353 w 598603"/>
              <a:gd name="connsiteY1" fmla="*/ 85158 h 285860"/>
              <a:gd name="connsiteX2" fmla="*/ 0 w 598603"/>
              <a:gd name="connsiteY2" fmla="*/ 0 h 285860"/>
            </a:gdLst>
            <a:ahLst/>
            <a:cxnLst>
              <a:cxn ang="0">
                <a:pos x="connsiteX0" y="connsiteY0"/>
              </a:cxn>
              <a:cxn ang="0">
                <a:pos x="connsiteX1" y="connsiteY1"/>
              </a:cxn>
              <a:cxn ang="0">
                <a:pos x="connsiteX2" y="connsiteY2"/>
              </a:cxn>
            </a:cxnLst>
            <a:rect l="l" t="t" r="r" b="b"/>
            <a:pathLst>
              <a:path w="598603" h="285860">
                <a:moveTo>
                  <a:pt x="598603" y="285860"/>
                </a:moveTo>
                <a:cubicBezTo>
                  <a:pt x="556270" y="213390"/>
                  <a:pt x="433374" y="132565"/>
                  <a:pt x="333353" y="85158"/>
                </a:cubicBezTo>
                <a:cubicBezTo>
                  <a:pt x="288903" y="52879"/>
                  <a:pt x="35454" y="6350"/>
                  <a:pt x="0" y="0"/>
                </a:cubicBezTo>
              </a:path>
            </a:pathLst>
          </a:custGeom>
          <a:noFill/>
          <a:ln w="9525" cap="rnd" cmpd="sng" algn="ctr">
            <a:solidFill>
              <a:srgbClr val="474B4D"/>
            </a:solidFill>
            <a:prstDash val="lgDash"/>
            <a:round/>
            <a:headEnd type="triangle" w="sm" len="med"/>
            <a:tailEnd type="triangle" w="sm"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latin typeface="Barlow"/>
              <a:ea typeface="+mn-ea"/>
              <a:cs typeface="+mn-cs"/>
            </a:endParaRPr>
          </a:p>
        </p:txBody>
      </p:sp>
      <p:sp>
        <p:nvSpPr>
          <p:cNvPr id="290" name="Dowolny kształt: kształt 394">
            <a:extLst>
              <a:ext uri="{FF2B5EF4-FFF2-40B4-BE49-F238E27FC236}">
                <a16:creationId xmlns:a16="http://schemas.microsoft.com/office/drawing/2014/main" id="{F282211D-417C-47B1-93F9-6B49C6C21EAF}"/>
              </a:ext>
            </a:extLst>
          </p:cNvPr>
          <p:cNvSpPr/>
          <p:nvPr/>
        </p:nvSpPr>
        <p:spPr>
          <a:xfrm rot="19264643" flipH="1" flipV="1">
            <a:off x="8306834" y="3963739"/>
            <a:ext cx="1283602" cy="349032"/>
          </a:xfrm>
          <a:custGeom>
            <a:avLst/>
            <a:gdLst>
              <a:gd name="connsiteX0" fmla="*/ 0 w 365125"/>
              <a:gd name="connsiteY0" fmla="*/ 0 h 327970"/>
              <a:gd name="connsiteX1" fmla="*/ 139700 w 365125"/>
              <a:gd name="connsiteY1" fmla="*/ 282575 h 327970"/>
              <a:gd name="connsiteX2" fmla="*/ 365125 w 365125"/>
              <a:gd name="connsiteY2" fmla="*/ 323850 h 327970"/>
              <a:gd name="connsiteX0" fmla="*/ 0 w 732188"/>
              <a:gd name="connsiteY0" fmla="*/ 0 h 441107"/>
              <a:gd name="connsiteX1" fmla="*/ 139700 w 732188"/>
              <a:gd name="connsiteY1" fmla="*/ 282575 h 441107"/>
              <a:gd name="connsiteX2" fmla="*/ 732188 w 732188"/>
              <a:gd name="connsiteY2" fmla="*/ 440845 h 441107"/>
              <a:gd name="connsiteX0" fmla="*/ 0 w 732188"/>
              <a:gd name="connsiteY0" fmla="*/ 0 h 441188"/>
              <a:gd name="connsiteX1" fmla="*/ 160326 w 732188"/>
              <a:gd name="connsiteY1" fmla="*/ 310055 h 441188"/>
              <a:gd name="connsiteX2" fmla="*/ 732188 w 732188"/>
              <a:gd name="connsiteY2" fmla="*/ 440845 h 441188"/>
              <a:gd name="connsiteX0" fmla="*/ 0 w 732188"/>
              <a:gd name="connsiteY0" fmla="*/ 0 h 460497"/>
              <a:gd name="connsiteX1" fmla="*/ 392431 w 732188"/>
              <a:gd name="connsiteY1" fmla="*/ 432364 h 460497"/>
              <a:gd name="connsiteX2" fmla="*/ 732188 w 732188"/>
              <a:gd name="connsiteY2" fmla="*/ 440845 h 460497"/>
              <a:gd name="connsiteX0" fmla="*/ 0 w 732188"/>
              <a:gd name="connsiteY0" fmla="*/ 0 h 465434"/>
              <a:gd name="connsiteX1" fmla="*/ 392431 w 732188"/>
              <a:gd name="connsiteY1" fmla="*/ 432364 h 465434"/>
              <a:gd name="connsiteX2" fmla="*/ 732188 w 732188"/>
              <a:gd name="connsiteY2" fmla="*/ 440845 h 465434"/>
              <a:gd name="connsiteX0" fmla="*/ 0 w 732188"/>
              <a:gd name="connsiteY0" fmla="*/ 0 h 465434"/>
              <a:gd name="connsiteX1" fmla="*/ 392431 w 732188"/>
              <a:gd name="connsiteY1" fmla="*/ 432364 h 465434"/>
              <a:gd name="connsiteX2" fmla="*/ 732188 w 732188"/>
              <a:gd name="connsiteY2" fmla="*/ 440845 h 465434"/>
              <a:gd name="connsiteX0" fmla="*/ 0 w 732188"/>
              <a:gd name="connsiteY0" fmla="*/ 0 h 468344"/>
              <a:gd name="connsiteX1" fmla="*/ 418645 w 732188"/>
              <a:gd name="connsiteY1" fmla="*/ 436619 h 468344"/>
              <a:gd name="connsiteX2" fmla="*/ 732188 w 732188"/>
              <a:gd name="connsiteY2" fmla="*/ 440845 h 468344"/>
            </a:gdLst>
            <a:ahLst/>
            <a:cxnLst>
              <a:cxn ang="0">
                <a:pos x="connsiteX0" y="connsiteY0"/>
              </a:cxn>
              <a:cxn ang="0">
                <a:pos x="connsiteX1" y="connsiteY1"/>
              </a:cxn>
              <a:cxn ang="0">
                <a:pos x="connsiteX2" y="connsiteY2"/>
              </a:cxn>
            </a:cxnLst>
            <a:rect l="l" t="t" r="r" b="b"/>
            <a:pathLst>
              <a:path w="732188" h="468344">
                <a:moveTo>
                  <a:pt x="0" y="0"/>
                </a:moveTo>
                <a:cubicBezTo>
                  <a:pt x="39423" y="114300"/>
                  <a:pt x="216111" y="348151"/>
                  <a:pt x="418645" y="436619"/>
                </a:cubicBezTo>
                <a:cubicBezTo>
                  <a:pt x="633942" y="501929"/>
                  <a:pt x="649902" y="447195"/>
                  <a:pt x="732188" y="440845"/>
                </a:cubicBezTo>
              </a:path>
            </a:pathLst>
          </a:custGeom>
          <a:noFill/>
          <a:ln w="9525" cap="rnd" cmpd="sng" algn="ctr">
            <a:solidFill>
              <a:srgbClr val="474B4D"/>
            </a:solidFill>
            <a:prstDash val="lgDash"/>
            <a:round/>
            <a:headEnd type="triangle" w="sm" len="med"/>
            <a:tailEnd type="triangle" w="sm"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latin typeface="Barlow"/>
              <a:ea typeface="+mn-ea"/>
              <a:cs typeface="+mn-cs"/>
            </a:endParaRPr>
          </a:p>
        </p:txBody>
      </p:sp>
    </p:spTree>
    <p:extLst>
      <p:ext uri="{BB962C8B-B14F-4D97-AF65-F5344CB8AC3E}">
        <p14:creationId xmlns:p14="http://schemas.microsoft.com/office/powerpoint/2010/main" val="281505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500"/>
                                        <p:tgtEl>
                                          <p:spTgt spid="14">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07"/>
                                        </p:tgtEl>
                                        <p:attrNameLst>
                                          <p:attrName>style.visibility</p:attrName>
                                        </p:attrNameLst>
                                      </p:cBhvr>
                                      <p:to>
                                        <p:strVal val="visible"/>
                                      </p:to>
                                    </p:set>
                                    <p:animEffect transition="in" filter="fade">
                                      <p:cBhvr>
                                        <p:cTn id="14" dur="500"/>
                                        <p:tgtEl>
                                          <p:spTgt spid="107"/>
                                        </p:tgtEl>
                                      </p:cBhvr>
                                    </p:animEffect>
                                  </p:childTnLst>
                                </p:cTn>
                              </p:par>
                              <p:par>
                                <p:cTn id="15" presetID="10" presetClass="entr" presetSubtype="0" fill="hold" nodeType="with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500"/>
                                        <p:tgtEl>
                                          <p:spTgt spid="97"/>
                                        </p:tgtEl>
                                      </p:cBhvr>
                                    </p:animEffect>
                                  </p:childTnLst>
                                </p:cTn>
                              </p:par>
                              <p:par>
                                <p:cTn id="18" presetID="10" presetClass="entr" presetSubtype="0" fill="hold" nodeType="with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500"/>
                                        <p:tgtEl>
                                          <p:spTgt spid="10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fade">
                                      <p:cBhvr>
                                        <p:cTn id="23" dur="500"/>
                                        <p:tgtEl>
                                          <p:spTgt spid="10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0"/>
                                        </p:tgtEl>
                                        <p:attrNameLst>
                                          <p:attrName>style.visibility</p:attrName>
                                        </p:attrNameLst>
                                      </p:cBhvr>
                                      <p:to>
                                        <p:strVal val="visible"/>
                                      </p:to>
                                    </p:set>
                                    <p:animEffect transition="in" filter="fade">
                                      <p:cBhvr>
                                        <p:cTn id="26" dur="500"/>
                                        <p:tgtEl>
                                          <p:spTgt spid="11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85"/>
                                        </p:tgtEl>
                                        <p:attrNameLst>
                                          <p:attrName>style.visibility</p:attrName>
                                        </p:attrNameLst>
                                      </p:cBhvr>
                                      <p:to>
                                        <p:strVal val="visible"/>
                                      </p:to>
                                    </p:set>
                                    <p:animEffect transition="in" filter="wipe(down)">
                                      <p:cBhvr>
                                        <p:cTn id="29" dur="1000"/>
                                        <p:tgtEl>
                                          <p:spTgt spid="28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86"/>
                                        </p:tgtEl>
                                        <p:attrNameLst>
                                          <p:attrName>style.visibility</p:attrName>
                                        </p:attrNameLst>
                                      </p:cBhvr>
                                      <p:to>
                                        <p:strVal val="visible"/>
                                      </p:to>
                                    </p:set>
                                    <p:animEffect transition="in" filter="wipe(down)">
                                      <p:cBhvr>
                                        <p:cTn id="32" dur="1000"/>
                                        <p:tgtEl>
                                          <p:spTgt spid="286"/>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287"/>
                                        </p:tgtEl>
                                        <p:attrNameLst>
                                          <p:attrName>style.visibility</p:attrName>
                                        </p:attrNameLst>
                                      </p:cBhvr>
                                      <p:to>
                                        <p:strVal val="visible"/>
                                      </p:to>
                                    </p:set>
                                    <p:animEffect transition="in" filter="wipe(up)">
                                      <p:cBhvr>
                                        <p:cTn id="36" dur="1000"/>
                                        <p:tgtEl>
                                          <p:spTgt spid="28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88"/>
                                        </p:tgtEl>
                                        <p:attrNameLst>
                                          <p:attrName>style.visibility</p:attrName>
                                        </p:attrNameLst>
                                      </p:cBhvr>
                                      <p:to>
                                        <p:strVal val="visible"/>
                                      </p:to>
                                    </p:set>
                                    <p:animEffect transition="in" filter="wipe(down)">
                                      <p:cBhvr>
                                        <p:cTn id="39" dur="1000"/>
                                        <p:tgtEl>
                                          <p:spTgt spid="28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89"/>
                                        </p:tgtEl>
                                        <p:attrNameLst>
                                          <p:attrName>style.visibility</p:attrName>
                                        </p:attrNameLst>
                                      </p:cBhvr>
                                      <p:to>
                                        <p:strVal val="visible"/>
                                      </p:to>
                                    </p:set>
                                    <p:animEffect transition="in" filter="wipe(down)">
                                      <p:cBhvr>
                                        <p:cTn id="42" dur="1000"/>
                                        <p:tgtEl>
                                          <p:spTgt spid="289"/>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290"/>
                                        </p:tgtEl>
                                        <p:attrNameLst>
                                          <p:attrName>style.visibility</p:attrName>
                                        </p:attrNameLst>
                                      </p:cBhvr>
                                      <p:to>
                                        <p:strVal val="visible"/>
                                      </p:to>
                                    </p:set>
                                    <p:animEffect transition="in" filter="wipe(up)">
                                      <p:cBhvr>
                                        <p:cTn id="45" dur="10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09" grpId="0"/>
      <p:bldP spid="110" grpId="0"/>
      <p:bldP spid="285" grpId="0" animBg="1"/>
      <p:bldP spid="286" grpId="0" animBg="1"/>
      <p:bldP spid="287" grpId="0" animBg="1"/>
      <p:bldP spid="288" grpId="0" animBg="1"/>
      <p:bldP spid="289" grpId="0" animBg="1"/>
      <p:bldP spid="29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87A00E-3590-4E83-8B77-C8FCB7C26F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44958-1879-4153-BDB9-FB5727E586C4}" type="slidenum">
              <a:rPr kumimoji="0" lang="pl-PL" sz="800" b="0" i="0" u="none" strike="noStrike" kern="1200" cap="none" spc="0" normalizeH="0" baseline="0" noProof="0" smtClean="0">
                <a:ln>
                  <a:noFill/>
                </a:ln>
                <a:solidFill>
                  <a:srgbClr val="949696"/>
                </a:solidFill>
                <a:effectLst/>
                <a:uLnTx/>
                <a:uFillTx/>
                <a:latin typeface="Barlow Light" panose="00000400000000000000" pitchFamily="2"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pl-PL" sz="800" b="0" i="0" u="none" strike="noStrike" kern="1200" cap="none" spc="0" normalizeH="0" baseline="0" noProof="0" dirty="0">
              <a:ln>
                <a:noFill/>
              </a:ln>
              <a:solidFill>
                <a:srgbClr val="949696"/>
              </a:solidFill>
              <a:effectLst/>
              <a:uLnTx/>
              <a:uFillTx/>
              <a:latin typeface="Barlow Light" panose="00000400000000000000" pitchFamily="2" charset="-18"/>
              <a:ea typeface="+mn-ea"/>
              <a:cs typeface="+mn-cs"/>
            </a:endParaRPr>
          </a:p>
        </p:txBody>
      </p:sp>
      <p:sp>
        <p:nvSpPr>
          <p:cNvPr id="4" name="Text Placeholder 3">
            <a:extLst>
              <a:ext uri="{FF2B5EF4-FFF2-40B4-BE49-F238E27FC236}">
                <a16:creationId xmlns:a16="http://schemas.microsoft.com/office/drawing/2014/main" id="{E969A985-9D71-4DDC-8685-D45FE5C0E74B}"/>
              </a:ext>
            </a:extLst>
          </p:cNvPr>
          <p:cNvSpPr>
            <a:spLocks noGrp="1"/>
          </p:cNvSpPr>
          <p:nvPr>
            <p:ph type="body" sz="quarter" idx="16"/>
          </p:nvPr>
        </p:nvSpPr>
        <p:spPr>
          <a:xfrm>
            <a:off x="0" y="658218"/>
            <a:ext cx="3365345" cy="313932"/>
          </a:xfrm>
        </p:spPr>
        <p:txBody>
          <a:bodyPr/>
          <a:lstStyle/>
          <a:p>
            <a:r>
              <a:rPr lang="pl-PL" dirty="0"/>
              <a:t>Konfiguracja operacyjna</a:t>
            </a:r>
          </a:p>
        </p:txBody>
      </p:sp>
      <p:sp>
        <p:nvSpPr>
          <p:cNvPr id="5" name="Title 4">
            <a:extLst>
              <a:ext uri="{FF2B5EF4-FFF2-40B4-BE49-F238E27FC236}">
                <a16:creationId xmlns:a16="http://schemas.microsoft.com/office/drawing/2014/main" id="{09DB1E12-CED6-4B06-A02C-B6BF792C1B05}"/>
              </a:ext>
            </a:extLst>
          </p:cNvPr>
          <p:cNvSpPr>
            <a:spLocks noGrp="1"/>
          </p:cNvSpPr>
          <p:nvPr>
            <p:ph type="title"/>
          </p:nvPr>
        </p:nvSpPr>
        <p:spPr>
          <a:xfrm>
            <a:off x="0" y="314165"/>
            <a:ext cx="2393925" cy="341632"/>
          </a:xfrm>
        </p:spPr>
        <p:txBody>
          <a:bodyPr/>
          <a:lstStyle/>
          <a:p>
            <a:r>
              <a:rPr lang="pl-PL" dirty="0"/>
              <a:t>RABEN RUMUNIA</a:t>
            </a:r>
          </a:p>
        </p:txBody>
      </p:sp>
      <p:sp>
        <p:nvSpPr>
          <p:cNvPr id="233" name="Symbol zastępczy tekstu 2">
            <a:extLst>
              <a:ext uri="{FF2B5EF4-FFF2-40B4-BE49-F238E27FC236}">
                <a16:creationId xmlns:a16="http://schemas.microsoft.com/office/drawing/2014/main" id="{B2FFD440-8E60-4D55-9855-5AE368467A43}"/>
              </a:ext>
            </a:extLst>
          </p:cNvPr>
          <p:cNvSpPr txBox="1">
            <a:spLocks/>
          </p:cNvSpPr>
          <p:nvPr/>
        </p:nvSpPr>
        <p:spPr>
          <a:xfrm>
            <a:off x="1650873" y="1466215"/>
            <a:ext cx="3968750" cy="552450"/>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r>
              <a:rPr kumimoji="0" lang="pl-PL" sz="14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Codzienne, bezpośrednie przewozy drobnicowe krajowe i międzynarodowe</a:t>
            </a:r>
            <a:endParaRPr kumimoji="0" lang="en-US" sz="14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endParaRPr>
          </a:p>
        </p:txBody>
      </p:sp>
      <p:pic>
        <p:nvPicPr>
          <p:cNvPr id="237" name="Obraz 140">
            <a:extLst>
              <a:ext uri="{FF2B5EF4-FFF2-40B4-BE49-F238E27FC236}">
                <a16:creationId xmlns:a16="http://schemas.microsoft.com/office/drawing/2014/main" id="{F46A47D0-B800-4AB0-AFED-55B9DBA54D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421" y="1369323"/>
            <a:ext cx="612000" cy="612000"/>
          </a:xfrm>
          <a:prstGeom prst="rect">
            <a:avLst/>
          </a:prstGeom>
        </p:spPr>
      </p:pic>
      <p:sp>
        <p:nvSpPr>
          <p:cNvPr id="242" name="Symbol zastępczy tekstu 2">
            <a:extLst>
              <a:ext uri="{FF2B5EF4-FFF2-40B4-BE49-F238E27FC236}">
                <a16:creationId xmlns:a16="http://schemas.microsoft.com/office/drawing/2014/main" id="{A0E83A18-E65A-4815-8306-CF47E0FC26BC}"/>
              </a:ext>
            </a:extLst>
          </p:cNvPr>
          <p:cNvSpPr txBox="1">
            <a:spLocks/>
          </p:cNvSpPr>
          <p:nvPr/>
        </p:nvSpPr>
        <p:spPr>
          <a:xfrm>
            <a:off x="1666113" y="2237375"/>
            <a:ext cx="3968750" cy="381000"/>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r>
              <a:rPr kumimoji="0" lang="pl-PL" sz="14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FTL krajowy i międzynarodowy</a:t>
            </a:r>
          </a:p>
        </p:txBody>
      </p:sp>
      <p:sp>
        <p:nvSpPr>
          <p:cNvPr id="247" name="Symbol zastępczy tekstu 2">
            <a:extLst>
              <a:ext uri="{FF2B5EF4-FFF2-40B4-BE49-F238E27FC236}">
                <a16:creationId xmlns:a16="http://schemas.microsoft.com/office/drawing/2014/main" id="{40632EAA-ECD8-4137-B57D-752BE32BED09}"/>
              </a:ext>
            </a:extLst>
          </p:cNvPr>
          <p:cNvSpPr txBox="1">
            <a:spLocks/>
          </p:cNvSpPr>
          <p:nvPr/>
        </p:nvSpPr>
        <p:spPr>
          <a:xfrm>
            <a:off x="1650873" y="3015900"/>
            <a:ext cx="3968750" cy="565150"/>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r>
              <a:rPr kumimoji="0" lang="pl-PL" sz="14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100% własnych oddziałów</a:t>
            </a:r>
            <a:endParaRPr kumimoji="0" lang="en-US" sz="14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endParaRPr>
          </a:p>
        </p:txBody>
      </p:sp>
      <p:sp>
        <p:nvSpPr>
          <p:cNvPr id="248" name="Symbol zastępczy tekstu 2">
            <a:extLst>
              <a:ext uri="{FF2B5EF4-FFF2-40B4-BE49-F238E27FC236}">
                <a16:creationId xmlns:a16="http://schemas.microsoft.com/office/drawing/2014/main" id="{9F6EA5EC-3B20-4560-8D79-234D86873C6E}"/>
              </a:ext>
            </a:extLst>
          </p:cNvPr>
          <p:cNvSpPr txBox="1">
            <a:spLocks/>
          </p:cNvSpPr>
          <p:nvPr/>
        </p:nvSpPr>
        <p:spPr>
          <a:xfrm>
            <a:off x="1650873" y="3721400"/>
            <a:ext cx="3968750" cy="361950"/>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r>
              <a:rPr kumimoji="0" lang="pl-PL" sz="14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Codzienne dostawy do sieci handlowych</a:t>
            </a:r>
            <a:endParaRPr kumimoji="0" lang="en-US" sz="14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endParaRPr>
          </a:p>
        </p:txBody>
      </p:sp>
      <p:sp>
        <p:nvSpPr>
          <p:cNvPr id="249" name="Symbol zastępczy tekstu 2">
            <a:extLst>
              <a:ext uri="{FF2B5EF4-FFF2-40B4-BE49-F238E27FC236}">
                <a16:creationId xmlns:a16="http://schemas.microsoft.com/office/drawing/2014/main" id="{46E3C1AF-37A5-4BB6-A820-68FEBCB92E18}"/>
              </a:ext>
            </a:extLst>
          </p:cNvPr>
          <p:cNvSpPr txBox="1">
            <a:spLocks/>
          </p:cNvSpPr>
          <p:nvPr/>
        </p:nvSpPr>
        <p:spPr>
          <a:xfrm>
            <a:off x="1656847" y="4384610"/>
            <a:ext cx="3968750" cy="590550"/>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r>
              <a:rPr kumimoji="0" lang="pl-PL" sz="14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Odprawy celne importowe i eksportowe towarów z krajów trzecich</a:t>
            </a:r>
            <a:endParaRPr kumimoji="0" lang="en-US" sz="14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endParaRPr>
          </a:p>
        </p:txBody>
      </p:sp>
      <p:pic>
        <p:nvPicPr>
          <p:cNvPr id="250" name="Obraz 234">
            <a:extLst>
              <a:ext uri="{FF2B5EF4-FFF2-40B4-BE49-F238E27FC236}">
                <a16:creationId xmlns:a16="http://schemas.microsoft.com/office/drawing/2014/main" id="{080D371E-7318-4802-BA82-E04DC6BDE9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421" y="4341741"/>
            <a:ext cx="612000" cy="612000"/>
          </a:xfrm>
          <a:prstGeom prst="rect">
            <a:avLst/>
          </a:prstGeom>
        </p:spPr>
      </p:pic>
      <p:pic>
        <p:nvPicPr>
          <p:cNvPr id="251" name="Obraz 235">
            <a:extLst>
              <a:ext uri="{FF2B5EF4-FFF2-40B4-BE49-F238E27FC236}">
                <a16:creationId xmlns:a16="http://schemas.microsoft.com/office/drawing/2014/main" id="{FD935802-7662-44D5-8933-5F32A42E92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421" y="2107975"/>
            <a:ext cx="612000" cy="612000"/>
          </a:xfrm>
          <a:prstGeom prst="rect">
            <a:avLst/>
          </a:prstGeom>
        </p:spPr>
      </p:pic>
      <p:pic>
        <p:nvPicPr>
          <p:cNvPr id="253" name="Obraz 237">
            <a:extLst>
              <a:ext uri="{FF2B5EF4-FFF2-40B4-BE49-F238E27FC236}">
                <a16:creationId xmlns:a16="http://schemas.microsoft.com/office/drawing/2014/main" id="{CE63D3F3-45F1-460E-A495-4B32EC0020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6771" y="5829879"/>
            <a:ext cx="612000" cy="612000"/>
          </a:xfrm>
          <a:prstGeom prst="rect">
            <a:avLst/>
          </a:prstGeom>
        </p:spPr>
      </p:pic>
      <p:sp>
        <p:nvSpPr>
          <p:cNvPr id="254" name="Symbol zastępczy tekstu 2">
            <a:extLst>
              <a:ext uri="{FF2B5EF4-FFF2-40B4-BE49-F238E27FC236}">
                <a16:creationId xmlns:a16="http://schemas.microsoft.com/office/drawing/2014/main" id="{AD55BA1F-2F5A-4425-85E7-FA2F75FF3E75}"/>
              </a:ext>
            </a:extLst>
          </p:cNvPr>
          <p:cNvSpPr txBox="1">
            <a:spLocks/>
          </p:cNvSpPr>
          <p:nvPr/>
        </p:nvSpPr>
        <p:spPr>
          <a:xfrm>
            <a:off x="1661858" y="5902485"/>
            <a:ext cx="3968750" cy="590550"/>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r>
              <a:rPr kumimoji="0" lang="pl-PL" sz="14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Główny HUB dla dostaw do Mołdawii, Bułgarii, Grecji i Turcji</a:t>
            </a:r>
            <a:endParaRPr kumimoji="0" lang="en-US" sz="14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endParaRPr>
          </a:p>
        </p:txBody>
      </p:sp>
      <p:cxnSp>
        <p:nvCxnSpPr>
          <p:cNvPr id="255" name="Łącznik prosty 144">
            <a:extLst>
              <a:ext uri="{FF2B5EF4-FFF2-40B4-BE49-F238E27FC236}">
                <a16:creationId xmlns:a16="http://schemas.microsoft.com/office/drawing/2014/main" id="{3F59D205-80D4-45DF-923A-25B6B61B3C90}"/>
              </a:ext>
            </a:extLst>
          </p:cNvPr>
          <p:cNvCxnSpPr>
            <a:cxnSpLocks/>
          </p:cNvCxnSpPr>
          <p:nvPr/>
        </p:nvCxnSpPr>
        <p:spPr>
          <a:xfrm>
            <a:off x="1356162" y="1269206"/>
            <a:ext cx="0" cy="5211839"/>
          </a:xfrm>
          <a:prstGeom prst="line">
            <a:avLst/>
          </a:prstGeom>
        </p:spPr>
        <p:style>
          <a:lnRef idx="1">
            <a:schemeClr val="accent2"/>
          </a:lnRef>
          <a:fillRef idx="0">
            <a:schemeClr val="accent2"/>
          </a:fillRef>
          <a:effectRef idx="0">
            <a:schemeClr val="accent2"/>
          </a:effectRef>
          <a:fontRef idx="minor">
            <a:schemeClr val="tx1"/>
          </a:fontRef>
        </p:style>
      </p:cxnSp>
      <p:pic>
        <p:nvPicPr>
          <p:cNvPr id="256" name="Obraz 16">
            <a:extLst>
              <a:ext uri="{FF2B5EF4-FFF2-40B4-BE49-F238E27FC236}">
                <a16:creationId xmlns:a16="http://schemas.microsoft.com/office/drawing/2014/main" id="{B3833B41-3E97-4E98-AF29-98985ED84E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421" y="2849937"/>
            <a:ext cx="612000" cy="612000"/>
          </a:xfrm>
          <a:prstGeom prst="rect">
            <a:avLst/>
          </a:prstGeom>
        </p:spPr>
      </p:pic>
      <p:pic>
        <p:nvPicPr>
          <p:cNvPr id="257" name="Obraz 7">
            <a:extLst>
              <a:ext uri="{FF2B5EF4-FFF2-40B4-BE49-F238E27FC236}">
                <a16:creationId xmlns:a16="http://schemas.microsoft.com/office/drawing/2014/main" id="{A056FA15-F049-4BA4-AC15-15496AAD6B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089" y="3591899"/>
            <a:ext cx="603364" cy="603364"/>
          </a:xfrm>
          <a:prstGeom prst="rect">
            <a:avLst/>
          </a:prstGeom>
        </p:spPr>
      </p:pic>
      <p:pic>
        <p:nvPicPr>
          <p:cNvPr id="258" name="Obraz 13">
            <a:extLst>
              <a:ext uri="{FF2B5EF4-FFF2-40B4-BE49-F238E27FC236}">
                <a16:creationId xmlns:a16="http://schemas.microsoft.com/office/drawing/2014/main" id="{BEE4FA75-BC03-44CA-AFC5-A11F3E50BC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408" y="5100219"/>
            <a:ext cx="603363" cy="603363"/>
          </a:xfrm>
          <a:prstGeom prst="rect">
            <a:avLst/>
          </a:prstGeom>
        </p:spPr>
      </p:pic>
      <p:sp>
        <p:nvSpPr>
          <p:cNvPr id="259" name="Symbol zastępczy tekstu 2">
            <a:extLst>
              <a:ext uri="{FF2B5EF4-FFF2-40B4-BE49-F238E27FC236}">
                <a16:creationId xmlns:a16="http://schemas.microsoft.com/office/drawing/2014/main" id="{CE533809-E0CB-40EB-A38C-E4C73B9F4D24}"/>
              </a:ext>
            </a:extLst>
          </p:cNvPr>
          <p:cNvSpPr txBox="1">
            <a:spLocks/>
          </p:cNvSpPr>
          <p:nvPr/>
        </p:nvSpPr>
        <p:spPr>
          <a:xfrm>
            <a:off x="1661858" y="5269704"/>
            <a:ext cx="3968750" cy="590550"/>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r>
              <a:rPr kumimoji="0" lang="pl-PL" sz="14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Logistyka kontraktowa</a:t>
            </a:r>
            <a:endParaRPr kumimoji="0" lang="en-US" sz="14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endParaRPr>
          </a:p>
        </p:txBody>
      </p:sp>
      <p:grpSp>
        <p:nvGrpSpPr>
          <p:cNvPr id="419" name="Group 11">
            <a:extLst>
              <a:ext uri="{FF2B5EF4-FFF2-40B4-BE49-F238E27FC236}">
                <a16:creationId xmlns:a16="http://schemas.microsoft.com/office/drawing/2014/main" id="{88CB4B1C-BBD2-4C64-B3C4-AC1FA881C529}"/>
              </a:ext>
            </a:extLst>
          </p:cNvPr>
          <p:cNvGrpSpPr/>
          <p:nvPr/>
        </p:nvGrpSpPr>
        <p:grpSpPr>
          <a:xfrm>
            <a:off x="10035069" y="0"/>
            <a:ext cx="1609218" cy="1209675"/>
            <a:chOff x="10035069" y="0"/>
            <a:chExt cx="1609218" cy="1209675"/>
          </a:xfrm>
        </p:grpSpPr>
        <p:sp>
          <p:nvSpPr>
            <p:cNvPr id="420" name="Prostokąt 7">
              <a:extLst>
                <a:ext uri="{FF2B5EF4-FFF2-40B4-BE49-F238E27FC236}">
                  <a16:creationId xmlns:a16="http://schemas.microsoft.com/office/drawing/2014/main" id="{252A23FB-77C4-4212-BD7C-BDC16FC8D4F2}"/>
                </a:ext>
              </a:extLst>
            </p:cNvPr>
            <p:cNvSpPr/>
            <p:nvPr/>
          </p:nvSpPr>
          <p:spPr>
            <a:xfrm>
              <a:off x="10035069" y="0"/>
              <a:ext cx="1609218" cy="120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21" name="Freeform 34">
              <a:extLst>
                <a:ext uri="{FF2B5EF4-FFF2-40B4-BE49-F238E27FC236}">
                  <a16:creationId xmlns:a16="http://schemas.microsoft.com/office/drawing/2014/main" id="{24E45680-8296-473E-8C45-EE48EE5AEB74}"/>
                </a:ext>
              </a:extLst>
            </p:cNvPr>
            <p:cNvSpPr>
              <a:spLocks noEditPoints="1"/>
            </p:cNvSpPr>
            <p:nvPr/>
          </p:nvSpPr>
          <p:spPr bwMode="auto">
            <a:xfrm>
              <a:off x="10282700" y="606462"/>
              <a:ext cx="228962" cy="239518"/>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22" name="Freeform 35">
              <a:extLst>
                <a:ext uri="{FF2B5EF4-FFF2-40B4-BE49-F238E27FC236}">
                  <a16:creationId xmlns:a16="http://schemas.microsoft.com/office/drawing/2014/main" id="{F047D411-9883-465B-AD3C-2CB3AF123FA7}"/>
                </a:ext>
              </a:extLst>
            </p:cNvPr>
            <p:cNvSpPr>
              <a:spLocks noEditPoints="1"/>
            </p:cNvSpPr>
            <p:nvPr/>
          </p:nvSpPr>
          <p:spPr bwMode="auto">
            <a:xfrm>
              <a:off x="10530336" y="666544"/>
              <a:ext cx="202981" cy="185119"/>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23" name="Freeform 36">
              <a:extLst>
                <a:ext uri="{FF2B5EF4-FFF2-40B4-BE49-F238E27FC236}">
                  <a16:creationId xmlns:a16="http://schemas.microsoft.com/office/drawing/2014/main" id="{E9260B0D-AFDB-4E2F-99C7-DBE213777B98}"/>
                </a:ext>
              </a:extLst>
            </p:cNvPr>
            <p:cNvSpPr>
              <a:spLocks noEditPoints="1"/>
            </p:cNvSpPr>
            <p:nvPr/>
          </p:nvSpPr>
          <p:spPr bwMode="auto">
            <a:xfrm>
              <a:off x="10760111" y="606462"/>
              <a:ext cx="195674" cy="245201"/>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24" name="Freeform 37">
              <a:extLst>
                <a:ext uri="{FF2B5EF4-FFF2-40B4-BE49-F238E27FC236}">
                  <a16:creationId xmlns:a16="http://schemas.microsoft.com/office/drawing/2014/main" id="{AE6C004B-6C26-442C-A36A-62BA52DF08A4}"/>
                </a:ext>
              </a:extLst>
            </p:cNvPr>
            <p:cNvSpPr>
              <a:spLocks noEditPoints="1"/>
            </p:cNvSpPr>
            <p:nvPr/>
          </p:nvSpPr>
          <p:spPr bwMode="auto">
            <a:xfrm>
              <a:off x="10976894" y="666544"/>
              <a:ext cx="201357" cy="185119"/>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25" name="Freeform 38">
              <a:extLst>
                <a:ext uri="{FF2B5EF4-FFF2-40B4-BE49-F238E27FC236}">
                  <a16:creationId xmlns:a16="http://schemas.microsoft.com/office/drawing/2014/main" id="{1FCCA5DA-1923-432C-AD46-BF5909F7C217}"/>
                </a:ext>
              </a:extLst>
            </p:cNvPr>
            <p:cNvSpPr>
              <a:spLocks/>
            </p:cNvSpPr>
            <p:nvPr/>
          </p:nvSpPr>
          <p:spPr bwMode="auto">
            <a:xfrm>
              <a:off x="11205044" y="666544"/>
              <a:ext cx="189990" cy="179435"/>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pic>
        <p:nvPicPr>
          <p:cNvPr id="427" name="Grafika 2">
            <a:extLst>
              <a:ext uri="{FF2B5EF4-FFF2-40B4-BE49-F238E27FC236}">
                <a16:creationId xmlns:a16="http://schemas.microsoft.com/office/drawing/2014/main" id="{72BBC523-382B-40E0-9923-4717F6E741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55113" y="3738513"/>
            <a:ext cx="171500" cy="171500"/>
          </a:xfrm>
          <a:prstGeom prst="rect">
            <a:avLst/>
          </a:prstGeom>
        </p:spPr>
      </p:pic>
      <p:pic>
        <p:nvPicPr>
          <p:cNvPr id="3" name="Obraz 2">
            <a:extLst>
              <a:ext uri="{FF2B5EF4-FFF2-40B4-BE49-F238E27FC236}">
                <a16:creationId xmlns:a16="http://schemas.microsoft.com/office/drawing/2014/main" id="{72F4694E-6782-593E-E3AF-CB3C59C70BDD}"/>
              </a:ext>
            </a:extLst>
          </p:cNvPr>
          <p:cNvPicPr>
            <a:picLocks noChangeAspect="1"/>
          </p:cNvPicPr>
          <p:nvPr/>
        </p:nvPicPr>
        <p:blipFill>
          <a:blip r:embed="rId11"/>
          <a:stretch>
            <a:fillRect/>
          </a:stretch>
        </p:blipFill>
        <p:spPr>
          <a:xfrm>
            <a:off x="5705977" y="-11830"/>
            <a:ext cx="6486023" cy="6858000"/>
          </a:xfrm>
          <a:prstGeom prst="rect">
            <a:avLst/>
          </a:prstGeom>
        </p:spPr>
      </p:pic>
    </p:spTree>
    <p:extLst>
      <p:ext uri="{BB962C8B-B14F-4D97-AF65-F5344CB8AC3E}">
        <p14:creationId xmlns:p14="http://schemas.microsoft.com/office/powerpoint/2010/main" val="405718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500"/>
                                        <p:tgtEl>
                                          <p:spTgt spid="25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7"/>
                                        </p:tgtEl>
                                        <p:attrNameLst>
                                          <p:attrName>style.visibility</p:attrName>
                                        </p:attrNameLst>
                                      </p:cBhvr>
                                      <p:to>
                                        <p:strVal val="visible"/>
                                      </p:to>
                                    </p:set>
                                    <p:animEffect transition="in" filter="fade">
                                      <p:cBhvr>
                                        <p:cTn id="11" dur="500"/>
                                        <p:tgtEl>
                                          <p:spTgt spid="23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33">
                                            <p:txEl>
                                              <p:pRg st="0" end="0"/>
                                            </p:txEl>
                                          </p:spTgt>
                                        </p:tgtEl>
                                        <p:attrNameLst>
                                          <p:attrName>style.visibility</p:attrName>
                                        </p:attrNameLst>
                                      </p:cBhvr>
                                      <p:to>
                                        <p:strVal val="visible"/>
                                      </p:to>
                                    </p:set>
                                    <p:animEffect transition="in" filter="wipe(left)">
                                      <p:cBhvr>
                                        <p:cTn id="15" dur="500"/>
                                        <p:tgtEl>
                                          <p:spTgt spid="233">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1"/>
                                        </p:tgtEl>
                                        <p:attrNameLst>
                                          <p:attrName>style.visibility</p:attrName>
                                        </p:attrNameLst>
                                      </p:cBhvr>
                                      <p:to>
                                        <p:strVal val="visible"/>
                                      </p:to>
                                    </p:set>
                                    <p:animEffect transition="in" filter="fade">
                                      <p:cBhvr>
                                        <p:cTn id="19" dur="500"/>
                                        <p:tgtEl>
                                          <p:spTgt spid="25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42"/>
                                        </p:tgtEl>
                                        <p:attrNameLst>
                                          <p:attrName>style.visibility</p:attrName>
                                        </p:attrNameLst>
                                      </p:cBhvr>
                                      <p:to>
                                        <p:strVal val="visible"/>
                                      </p:to>
                                    </p:set>
                                    <p:animEffect transition="in" filter="wipe(left)">
                                      <p:cBhvr>
                                        <p:cTn id="23" dur="500"/>
                                        <p:tgtEl>
                                          <p:spTgt spid="24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56"/>
                                        </p:tgtEl>
                                        <p:attrNameLst>
                                          <p:attrName>style.visibility</p:attrName>
                                        </p:attrNameLst>
                                      </p:cBhvr>
                                      <p:to>
                                        <p:strVal val="visible"/>
                                      </p:to>
                                    </p:set>
                                    <p:animEffect transition="in" filter="fade">
                                      <p:cBhvr>
                                        <p:cTn id="27" dur="500"/>
                                        <p:tgtEl>
                                          <p:spTgt spid="25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47"/>
                                        </p:tgtEl>
                                        <p:attrNameLst>
                                          <p:attrName>style.visibility</p:attrName>
                                        </p:attrNameLst>
                                      </p:cBhvr>
                                      <p:to>
                                        <p:strVal val="visible"/>
                                      </p:to>
                                    </p:set>
                                    <p:animEffect transition="in" filter="wipe(left)">
                                      <p:cBhvr>
                                        <p:cTn id="31" dur="500"/>
                                        <p:tgtEl>
                                          <p:spTgt spid="24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57"/>
                                        </p:tgtEl>
                                        <p:attrNameLst>
                                          <p:attrName>style.visibility</p:attrName>
                                        </p:attrNameLst>
                                      </p:cBhvr>
                                      <p:to>
                                        <p:strVal val="visible"/>
                                      </p:to>
                                    </p:set>
                                    <p:animEffect transition="in" filter="fade">
                                      <p:cBhvr>
                                        <p:cTn id="35" dur="500"/>
                                        <p:tgtEl>
                                          <p:spTgt spid="257"/>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48"/>
                                        </p:tgtEl>
                                        <p:attrNameLst>
                                          <p:attrName>style.visibility</p:attrName>
                                        </p:attrNameLst>
                                      </p:cBhvr>
                                      <p:to>
                                        <p:strVal val="visible"/>
                                      </p:to>
                                    </p:set>
                                    <p:animEffect transition="in" filter="wipe(left)">
                                      <p:cBhvr>
                                        <p:cTn id="39" dur="500"/>
                                        <p:tgtEl>
                                          <p:spTgt spid="24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50"/>
                                        </p:tgtEl>
                                        <p:attrNameLst>
                                          <p:attrName>style.visibility</p:attrName>
                                        </p:attrNameLst>
                                      </p:cBhvr>
                                      <p:to>
                                        <p:strVal val="visible"/>
                                      </p:to>
                                    </p:set>
                                    <p:animEffect transition="in" filter="fade">
                                      <p:cBhvr>
                                        <p:cTn id="43" dur="500"/>
                                        <p:tgtEl>
                                          <p:spTgt spid="250"/>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249"/>
                                        </p:tgtEl>
                                        <p:attrNameLst>
                                          <p:attrName>style.visibility</p:attrName>
                                        </p:attrNameLst>
                                      </p:cBhvr>
                                      <p:to>
                                        <p:strVal val="visible"/>
                                      </p:to>
                                    </p:set>
                                    <p:animEffect transition="in" filter="wipe(left)">
                                      <p:cBhvr>
                                        <p:cTn id="47" dur="500"/>
                                        <p:tgtEl>
                                          <p:spTgt spid="249"/>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58"/>
                                        </p:tgtEl>
                                        <p:attrNameLst>
                                          <p:attrName>style.visibility</p:attrName>
                                        </p:attrNameLst>
                                      </p:cBhvr>
                                      <p:to>
                                        <p:strVal val="visible"/>
                                      </p:to>
                                    </p:set>
                                    <p:animEffect transition="in" filter="fade">
                                      <p:cBhvr>
                                        <p:cTn id="51" dur="500"/>
                                        <p:tgtEl>
                                          <p:spTgt spid="258"/>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259"/>
                                        </p:tgtEl>
                                        <p:attrNameLst>
                                          <p:attrName>style.visibility</p:attrName>
                                        </p:attrNameLst>
                                      </p:cBhvr>
                                      <p:to>
                                        <p:strVal val="visible"/>
                                      </p:to>
                                    </p:set>
                                    <p:animEffect transition="in" filter="wipe(left)">
                                      <p:cBhvr>
                                        <p:cTn id="55" dur="500"/>
                                        <p:tgtEl>
                                          <p:spTgt spid="259"/>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253"/>
                                        </p:tgtEl>
                                        <p:attrNameLst>
                                          <p:attrName>style.visibility</p:attrName>
                                        </p:attrNameLst>
                                      </p:cBhvr>
                                      <p:to>
                                        <p:strVal val="visible"/>
                                      </p:to>
                                    </p:set>
                                    <p:animEffect transition="in" filter="fade">
                                      <p:cBhvr>
                                        <p:cTn id="59" dur="500"/>
                                        <p:tgtEl>
                                          <p:spTgt spid="253"/>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254"/>
                                        </p:tgtEl>
                                        <p:attrNameLst>
                                          <p:attrName>style.visibility</p:attrName>
                                        </p:attrNameLst>
                                      </p:cBhvr>
                                      <p:to>
                                        <p:strVal val="visible"/>
                                      </p:to>
                                    </p:set>
                                    <p:animEffect transition="in" filter="wipe(left)">
                                      <p:cBhvr>
                                        <p:cTn id="63" dur="500"/>
                                        <p:tgtEl>
                                          <p:spTgt spid="254"/>
                                        </p:tgtEl>
                                      </p:cBhvr>
                                    </p:animEffect>
                                  </p:childTnLst>
                                </p:cTn>
                              </p:par>
                            </p:childTnLst>
                          </p:cTn>
                        </p:par>
                        <p:par>
                          <p:cTn id="64" fill="hold">
                            <p:stCondLst>
                              <p:cond delay="7500"/>
                            </p:stCondLst>
                            <p:childTnLst>
                              <p:par>
                                <p:cTn id="65" presetID="16" presetClass="entr" presetSubtype="37" fill="hold" nodeType="afterEffect">
                                  <p:stCondLst>
                                    <p:cond delay="0"/>
                                  </p:stCondLst>
                                  <p:childTnLst>
                                    <p:set>
                                      <p:cBhvr>
                                        <p:cTn id="66" dur="1" fill="hold">
                                          <p:stCondLst>
                                            <p:cond delay="0"/>
                                          </p:stCondLst>
                                        </p:cTn>
                                        <p:tgtEl>
                                          <p:spTgt spid="427"/>
                                        </p:tgtEl>
                                        <p:attrNameLst>
                                          <p:attrName>style.visibility</p:attrName>
                                        </p:attrNameLst>
                                      </p:cBhvr>
                                      <p:to>
                                        <p:strVal val="visible"/>
                                      </p:to>
                                    </p:set>
                                    <p:animEffect transition="in" filter="barn(outVertical)">
                                      <p:cBhvr>
                                        <p:cTn id="67" dur="500"/>
                                        <p:tgtEl>
                                          <p:spTgt spid="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build="p"/>
      <p:bldP spid="242" grpId="0"/>
      <p:bldP spid="247" grpId="0"/>
      <p:bldP spid="248" grpId="0"/>
      <p:bldP spid="249" grpId="0"/>
      <p:bldP spid="254" grpId="0"/>
      <p:bldP spid="2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5B1459-4DDB-4109-869B-AF60461453E2}"/>
              </a:ext>
            </a:extLst>
          </p:cNvPr>
          <p:cNvSpPr>
            <a:spLocks noGrp="1"/>
          </p:cNvSpPr>
          <p:nvPr>
            <p:ph type="sldNum" sz="quarter" idx="11"/>
          </p:nvPr>
        </p:nvSpPr>
        <p:spPr/>
        <p:txBody>
          <a:bodyPr/>
          <a:lstStyle/>
          <a:p>
            <a:fld id="{34F44958-1879-4153-BDB9-FB5727E586C4}" type="slidenum">
              <a:rPr lang="pl-PL" smtClean="0"/>
              <a:pPr/>
              <a:t>2</a:t>
            </a:fld>
            <a:endParaRPr lang="pl-PL" sz="800" dirty="0"/>
          </a:p>
        </p:txBody>
      </p:sp>
      <p:sp>
        <p:nvSpPr>
          <p:cNvPr id="4" name="Text Placeholder 3">
            <a:extLst>
              <a:ext uri="{FF2B5EF4-FFF2-40B4-BE49-F238E27FC236}">
                <a16:creationId xmlns:a16="http://schemas.microsoft.com/office/drawing/2014/main" id="{BFAD6C39-5EAF-4300-A18D-F69C0592D56C}"/>
              </a:ext>
            </a:extLst>
          </p:cNvPr>
          <p:cNvSpPr>
            <a:spLocks noGrp="1"/>
          </p:cNvSpPr>
          <p:nvPr>
            <p:ph type="body" sz="quarter" idx="16"/>
          </p:nvPr>
        </p:nvSpPr>
        <p:spPr>
          <a:xfrm>
            <a:off x="0" y="658218"/>
            <a:ext cx="1648528" cy="313932"/>
          </a:xfrm>
        </p:spPr>
        <p:txBody>
          <a:bodyPr/>
          <a:lstStyle/>
          <a:p>
            <a:r>
              <a:rPr lang="pl-PL" dirty="0"/>
              <a:t>Segmenty</a:t>
            </a:r>
          </a:p>
        </p:txBody>
      </p:sp>
      <p:sp>
        <p:nvSpPr>
          <p:cNvPr id="5" name="Title 4">
            <a:extLst>
              <a:ext uri="{FF2B5EF4-FFF2-40B4-BE49-F238E27FC236}">
                <a16:creationId xmlns:a16="http://schemas.microsoft.com/office/drawing/2014/main" id="{7D79956D-8F8D-4278-AC19-8A036DC4D4D4}"/>
              </a:ext>
            </a:extLst>
          </p:cNvPr>
          <p:cNvSpPr>
            <a:spLocks noGrp="1"/>
          </p:cNvSpPr>
          <p:nvPr>
            <p:ph type="title"/>
          </p:nvPr>
        </p:nvSpPr>
        <p:spPr>
          <a:xfrm>
            <a:off x="0" y="314165"/>
            <a:ext cx="2118209" cy="341632"/>
          </a:xfrm>
        </p:spPr>
        <p:txBody>
          <a:bodyPr/>
          <a:lstStyle/>
          <a:p>
            <a:r>
              <a:rPr lang="pl-PL" dirty="0" err="1"/>
              <a:t>Raben</a:t>
            </a:r>
            <a:r>
              <a:rPr lang="pl-PL" dirty="0"/>
              <a:t> </a:t>
            </a:r>
            <a:r>
              <a:rPr lang="pl-PL" dirty="0" err="1"/>
              <a:t>group</a:t>
            </a:r>
            <a:endParaRPr lang="pl-PL" dirty="0"/>
          </a:p>
        </p:txBody>
      </p:sp>
      <p:graphicFrame>
        <p:nvGraphicFramePr>
          <p:cNvPr id="6" name="Chart 1">
            <a:extLst>
              <a:ext uri="{FF2B5EF4-FFF2-40B4-BE49-F238E27FC236}">
                <a16:creationId xmlns:a16="http://schemas.microsoft.com/office/drawing/2014/main" id="{2E95F5BD-7A2C-4DBD-B162-975B8AE5CB51}"/>
              </a:ext>
            </a:extLst>
          </p:cNvPr>
          <p:cNvGraphicFramePr/>
          <p:nvPr/>
        </p:nvGraphicFramePr>
        <p:xfrm>
          <a:off x="1038225" y="2479716"/>
          <a:ext cx="10115550" cy="3309408"/>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upa 11">
            <a:extLst>
              <a:ext uri="{FF2B5EF4-FFF2-40B4-BE49-F238E27FC236}">
                <a16:creationId xmlns:a16="http://schemas.microsoft.com/office/drawing/2014/main" id="{55330A9B-2B7E-43BD-BA46-68234109FBCE}"/>
              </a:ext>
            </a:extLst>
          </p:cNvPr>
          <p:cNvGrpSpPr/>
          <p:nvPr/>
        </p:nvGrpSpPr>
        <p:grpSpPr>
          <a:xfrm>
            <a:off x="3584274" y="4492903"/>
            <a:ext cx="95250" cy="714506"/>
            <a:chOff x="3603938" y="4283556"/>
            <a:chExt cx="95250" cy="714506"/>
          </a:xfrm>
        </p:grpSpPr>
        <p:sp>
          <p:nvSpPr>
            <p:cNvPr id="8" name="Oval 6">
              <a:extLst>
                <a:ext uri="{FF2B5EF4-FFF2-40B4-BE49-F238E27FC236}">
                  <a16:creationId xmlns:a16="http://schemas.microsoft.com/office/drawing/2014/main" id="{D07DE6E5-3A56-491A-AC8F-7169DBFCD4F7}"/>
                </a:ext>
              </a:extLst>
            </p:cNvPr>
            <p:cNvSpPr/>
            <p:nvPr/>
          </p:nvSpPr>
          <p:spPr>
            <a:xfrm>
              <a:off x="3603938" y="4902812"/>
              <a:ext cx="95250" cy="95250"/>
            </a:xfrm>
            <a:prstGeom prst="ellipse">
              <a:avLst/>
            </a:prstGeom>
            <a:solidFill>
              <a:srgbClr val="FFFFFF"/>
            </a:solidFill>
            <a:ln w="19050" cap="flat" cmpd="sng" algn="ctr">
              <a:solidFill>
                <a:srgbClr val="BFBFB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474B4D"/>
                </a:solidFill>
                <a:effectLst/>
                <a:uLnTx/>
                <a:uFillTx/>
                <a:latin typeface="Calibri" panose="020F0502020204030204"/>
                <a:ea typeface="+mn-ea"/>
                <a:cs typeface="+mn-cs"/>
              </a:endParaRPr>
            </a:p>
          </p:txBody>
        </p:sp>
        <p:cxnSp>
          <p:nvCxnSpPr>
            <p:cNvPr id="9" name="Straight Connector 7">
              <a:extLst>
                <a:ext uri="{FF2B5EF4-FFF2-40B4-BE49-F238E27FC236}">
                  <a16:creationId xmlns:a16="http://schemas.microsoft.com/office/drawing/2014/main" id="{AA444F32-B581-4FB2-9874-B20E673DF448}"/>
                </a:ext>
              </a:extLst>
            </p:cNvPr>
            <p:cNvCxnSpPr>
              <a:cxnSpLocks/>
              <a:stCxn id="8" idx="0"/>
            </p:cNvCxnSpPr>
            <p:nvPr/>
          </p:nvCxnSpPr>
          <p:spPr>
            <a:xfrm flipV="1">
              <a:off x="3651563" y="4283556"/>
              <a:ext cx="0" cy="619256"/>
            </a:xfrm>
            <a:prstGeom prst="line">
              <a:avLst/>
            </a:prstGeom>
            <a:ln w="9525" cap="rnd">
              <a:solidFill>
                <a:srgbClr val="BFBFBF"/>
              </a:solidFill>
              <a:prstDash val="sysDash"/>
              <a:round/>
            </a:ln>
          </p:spPr>
        </p:cxnSp>
      </p:grpSp>
      <p:grpSp>
        <p:nvGrpSpPr>
          <p:cNvPr id="10" name="Grupa 13">
            <a:extLst>
              <a:ext uri="{FF2B5EF4-FFF2-40B4-BE49-F238E27FC236}">
                <a16:creationId xmlns:a16="http://schemas.microsoft.com/office/drawing/2014/main" id="{F6597DE7-0980-4E34-92E9-F4F36027826B}"/>
              </a:ext>
            </a:extLst>
          </p:cNvPr>
          <p:cNvGrpSpPr/>
          <p:nvPr/>
        </p:nvGrpSpPr>
        <p:grpSpPr>
          <a:xfrm>
            <a:off x="5214318" y="4657317"/>
            <a:ext cx="95250" cy="672918"/>
            <a:chOff x="5233982" y="4565650"/>
            <a:chExt cx="95250" cy="672918"/>
          </a:xfrm>
        </p:grpSpPr>
        <p:sp>
          <p:nvSpPr>
            <p:cNvPr id="11" name="Oval 12">
              <a:extLst>
                <a:ext uri="{FF2B5EF4-FFF2-40B4-BE49-F238E27FC236}">
                  <a16:creationId xmlns:a16="http://schemas.microsoft.com/office/drawing/2014/main" id="{A6E859A1-3349-4952-85EE-185570F00688}"/>
                </a:ext>
              </a:extLst>
            </p:cNvPr>
            <p:cNvSpPr/>
            <p:nvPr/>
          </p:nvSpPr>
          <p:spPr>
            <a:xfrm>
              <a:off x="5233982" y="5143318"/>
              <a:ext cx="95250" cy="95250"/>
            </a:xfrm>
            <a:prstGeom prst="ellipse">
              <a:avLst/>
            </a:prstGeom>
            <a:solidFill>
              <a:srgbClr val="FFFFFF"/>
            </a:solidFill>
            <a:ln w="19050" cap="flat" cmpd="sng" algn="ctr">
              <a:solidFill>
                <a:srgbClr val="BFBFB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474B4D"/>
                </a:solidFill>
                <a:effectLst/>
                <a:uLnTx/>
                <a:uFillTx/>
                <a:latin typeface="Calibri" panose="020F0502020204030204"/>
                <a:ea typeface="+mn-ea"/>
                <a:cs typeface="+mn-cs"/>
              </a:endParaRPr>
            </a:p>
          </p:txBody>
        </p:sp>
        <p:cxnSp>
          <p:nvCxnSpPr>
            <p:cNvPr id="12" name="Straight Connector 13">
              <a:extLst>
                <a:ext uri="{FF2B5EF4-FFF2-40B4-BE49-F238E27FC236}">
                  <a16:creationId xmlns:a16="http://schemas.microsoft.com/office/drawing/2014/main" id="{47312FA2-104D-4FD4-9039-A39D6151E6DD}"/>
                </a:ext>
              </a:extLst>
            </p:cNvPr>
            <p:cNvCxnSpPr>
              <a:cxnSpLocks/>
              <a:stCxn id="11" idx="0"/>
            </p:cNvCxnSpPr>
            <p:nvPr/>
          </p:nvCxnSpPr>
          <p:spPr>
            <a:xfrm flipV="1">
              <a:off x="5281607" y="4565650"/>
              <a:ext cx="0" cy="577668"/>
            </a:xfrm>
            <a:prstGeom prst="line">
              <a:avLst/>
            </a:prstGeom>
            <a:ln w="9525" cap="rnd">
              <a:solidFill>
                <a:srgbClr val="BFBFBF"/>
              </a:solidFill>
              <a:prstDash val="sysDash"/>
              <a:round/>
            </a:ln>
          </p:spPr>
        </p:cxnSp>
      </p:grpSp>
      <p:grpSp>
        <p:nvGrpSpPr>
          <p:cNvPr id="13" name="Grupa 15">
            <a:extLst>
              <a:ext uri="{FF2B5EF4-FFF2-40B4-BE49-F238E27FC236}">
                <a16:creationId xmlns:a16="http://schemas.microsoft.com/office/drawing/2014/main" id="{6E8991E0-99F1-4798-9E47-43D8D363DC3D}"/>
              </a:ext>
            </a:extLst>
          </p:cNvPr>
          <p:cNvGrpSpPr/>
          <p:nvPr/>
        </p:nvGrpSpPr>
        <p:grpSpPr>
          <a:xfrm>
            <a:off x="8507396" y="5112471"/>
            <a:ext cx="95250" cy="423988"/>
            <a:chOff x="8507396" y="4902812"/>
            <a:chExt cx="95250" cy="423988"/>
          </a:xfrm>
        </p:grpSpPr>
        <p:sp>
          <p:nvSpPr>
            <p:cNvPr id="14" name="Oval 15">
              <a:extLst>
                <a:ext uri="{FF2B5EF4-FFF2-40B4-BE49-F238E27FC236}">
                  <a16:creationId xmlns:a16="http://schemas.microsoft.com/office/drawing/2014/main" id="{10C42038-AA48-4D86-B871-8F638B2C5B57}"/>
                </a:ext>
              </a:extLst>
            </p:cNvPr>
            <p:cNvSpPr/>
            <p:nvPr/>
          </p:nvSpPr>
          <p:spPr>
            <a:xfrm>
              <a:off x="8507396" y="5231550"/>
              <a:ext cx="95250" cy="95250"/>
            </a:xfrm>
            <a:prstGeom prst="ellipse">
              <a:avLst/>
            </a:prstGeom>
            <a:solidFill>
              <a:srgbClr val="FFFFFF"/>
            </a:solidFill>
            <a:ln w="19050" cap="flat" cmpd="sng" algn="ctr">
              <a:solidFill>
                <a:srgbClr val="BFBFB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474B4D"/>
                </a:solidFill>
                <a:effectLst/>
                <a:uLnTx/>
                <a:uFillTx/>
                <a:latin typeface="Calibri" panose="020F0502020204030204"/>
                <a:ea typeface="+mn-ea"/>
                <a:cs typeface="+mn-cs"/>
              </a:endParaRPr>
            </a:p>
          </p:txBody>
        </p:sp>
        <p:cxnSp>
          <p:nvCxnSpPr>
            <p:cNvPr id="15" name="Straight Connector 16">
              <a:extLst>
                <a:ext uri="{FF2B5EF4-FFF2-40B4-BE49-F238E27FC236}">
                  <a16:creationId xmlns:a16="http://schemas.microsoft.com/office/drawing/2014/main" id="{11CBC04E-6358-45A4-A135-69CB4A06E8AF}"/>
                </a:ext>
              </a:extLst>
            </p:cNvPr>
            <p:cNvCxnSpPr>
              <a:cxnSpLocks/>
              <a:stCxn id="14" idx="0"/>
            </p:cNvCxnSpPr>
            <p:nvPr/>
          </p:nvCxnSpPr>
          <p:spPr>
            <a:xfrm flipV="1">
              <a:off x="8555021" y="4902812"/>
              <a:ext cx="0" cy="328738"/>
            </a:xfrm>
            <a:prstGeom prst="line">
              <a:avLst/>
            </a:prstGeom>
            <a:ln w="9525" cap="rnd">
              <a:solidFill>
                <a:srgbClr val="BFBFBF"/>
              </a:solidFill>
              <a:prstDash val="sysDash"/>
              <a:round/>
            </a:ln>
          </p:spPr>
        </p:cxnSp>
      </p:grpSp>
      <p:grpSp>
        <p:nvGrpSpPr>
          <p:cNvPr id="16" name="Grupa 16">
            <a:extLst>
              <a:ext uri="{FF2B5EF4-FFF2-40B4-BE49-F238E27FC236}">
                <a16:creationId xmlns:a16="http://schemas.microsoft.com/office/drawing/2014/main" id="{A8B5BB07-93C2-4373-9581-8C669F095250}"/>
              </a:ext>
            </a:extLst>
          </p:cNvPr>
          <p:cNvGrpSpPr/>
          <p:nvPr/>
        </p:nvGrpSpPr>
        <p:grpSpPr>
          <a:xfrm>
            <a:off x="10152041" y="5181600"/>
            <a:ext cx="95250" cy="379016"/>
            <a:chOff x="10152041" y="4972487"/>
            <a:chExt cx="95250" cy="379016"/>
          </a:xfrm>
        </p:grpSpPr>
        <p:sp>
          <p:nvSpPr>
            <p:cNvPr id="17" name="Oval 18">
              <a:extLst>
                <a:ext uri="{FF2B5EF4-FFF2-40B4-BE49-F238E27FC236}">
                  <a16:creationId xmlns:a16="http://schemas.microsoft.com/office/drawing/2014/main" id="{D5B4E77B-B148-482F-B801-6F41B513765D}"/>
                </a:ext>
              </a:extLst>
            </p:cNvPr>
            <p:cNvSpPr/>
            <p:nvPr/>
          </p:nvSpPr>
          <p:spPr>
            <a:xfrm>
              <a:off x="10152041" y="5256253"/>
              <a:ext cx="95250" cy="95250"/>
            </a:xfrm>
            <a:prstGeom prst="ellipse">
              <a:avLst/>
            </a:prstGeom>
            <a:solidFill>
              <a:srgbClr val="FFFFFF"/>
            </a:solidFill>
            <a:ln w="19050" cap="flat" cmpd="sng" algn="ctr">
              <a:solidFill>
                <a:srgbClr val="BFBFB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474B4D"/>
                </a:solidFill>
                <a:effectLst/>
                <a:uLnTx/>
                <a:uFillTx/>
                <a:latin typeface="Calibri" panose="020F0502020204030204"/>
                <a:ea typeface="+mn-ea"/>
                <a:cs typeface="+mn-cs"/>
              </a:endParaRPr>
            </a:p>
          </p:txBody>
        </p:sp>
        <p:cxnSp>
          <p:nvCxnSpPr>
            <p:cNvPr id="18" name="Straight Connector 19">
              <a:extLst>
                <a:ext uri="{FF2B5EF4-FFF2-40B4-BE49-F238E27FC236}">
                  <a16:creationId xmlns:a16="http://schemas.microsoft.com/office/drawing/2014/main" id="{B8CB132C-BD54-4970-88A6-2409558FA437}"/>
                </a:ext>
              </a:extLst>
            </p:cNvPr>
            <p:cNvCxnSpPr>
              <a:cxnSpLocks/>
              <a:stCxn id="17" idx="0"/>
            </p:cNvCxnSpPr>
            <p:nvPr/>
          </p:nvCxnSpPr>
          <p:spPr>
            <a:xfrm flipV="1">
              <a:off x="10199666" y="4972487"/>
              <a:ext cx="0" cy="283766"/>
            </a:xfrm>
            <a:prstGeom prst="line">
              <a:avLst/>
            </a:prstGeom>
            <a:ln w="9525" cap="rnd">
              <a:solidFill>
                <a:srgbClr val="BFBFBF"/>
              </a:solidFill>
              <a:prstDash val="sysDash"/>
              <a:round/>
            </a:ln>
          </p:spPr>
        </p:cxnSp>
      </p:grpSp>
      <p:sp>
        <p:nvSpPr>
          <p:cNvPr id="19" name="TextBox 20">
            <a:extLst>
              <a:ext uri="{FF2B5EF4-FFF2-40B4-BE49-F238E27FC236}">
                <a16:creationId xmlns:a16="http://schemas.microsoft.com/office/drawing/2014/main" id="{33F1DAD4-A559-48C3-BC38-37AD25E6E5FA}"/>
              </a:ext>
            </a:extLst>
          </p:cNvPr>
          <p:cNvSpPr txBox="1"/>
          <p:nvPr/>
        </p:nvSpPr>
        <p:spPr>
          <a:xfrm>
            <a:off x="1719174" y="2032717"/>
            <a:ext cx="550152" cy="323165"/>
          </a:xfrm>
          <a:prstGeom prst="rect">
            <a:avLst/>
          </a:prstGeom>
          <a:noFill/>
        </p:spPr>
        <p:txBody>
          <a:bodyPr wrap="none" rtlCol="0" anchor="b">
            <a:spAutoFit/>
          </a:bodyPr>
          <a:lstStyle/>
          <a:p>
            <a:pPr algn="ctr"/>
            <a:r>
              <a:rPr lang="pl-PL" sz="1500" dirty="0">
                <a:solidFill>
                  <a:srgbClr val="474B4D"/>
                </a:solidFill>
                <a:latin typeface="Barlow ExtraBold" panose="00000900000000000000" pitchFamily="2" charset="-18"/>
              </a:rPr>
              <a:t>65%</a:t>
            </a:r>
            <a:endParaRPr lang="en-US" sz="1500" dirty="0">
              <a:solidFill>
                <a:srgbClr val="474B4D"/>
              </a:solidFill>
              <a:latin typeface="Barlow ExtraBold" panose="00000900000000000000" pitchFamily="2" charset="-18"/>
            </a:endParaRPr>
          </a:p>
        </p:txBody>
      </p:sp>
      <p:sp>
        <p:nvSpPr>
          <p:cNvPr id="20" name="TextBox 21">
            <a:extLst>
              <a:ext uri="{FF2B5EF4-FFF2-40B4-BE49-F238E27FC236}">
                <a16:creationId xmlns:a16="http://schemas.microsoft.com/office/drawing/2014/main" id="{BA930695-2C6C-421C-AC2D-6FC01249C29E}"/>
              </a:ext>
            </a:extLst>
          </p:cNvPr>
          <p:cNvSpPr txBox="1"/>
          <p:nvPr/>
        </p:nvSpPr>
        <p:spPr>
          <a:xfrm>
            <a:off x="3392092" y="4197320"/>
            <a:ext cx="479618" cy="323165"/>
          </a:xfrm>
          <a:prstGeom prst="rect">
            <a:avLst/>
          </a:prstGeom>
          <a:noFill/>
        </p:spPr>
        <p:txBody>
          <a:bodyPr wrap="none" rtlCol="0" anchor="b">
            <a:spAutoFit/>
          </a:bodyPr>
          <a:lstStyle/>
          <a:p>
            <a:pPr algn="ctr"/>
            <a:r>
              <a:rPr lang="pl-PL" sz="1500" dirty="0">
                <a:solidFill>
                  <a:srgbClr val="474B4D"/>
                </a:solidFill>
                <a:latin typeface="Barlow ExtraBold" panose="00000900000000000000" pitchFamily="2" charset="-18"/>
              </a:rPr>
              <a:t>11%</a:t>
            </a:r>
            <a:endParaRPr lang="en-US" sz="1500" dirty="0">
              <a:solidFill>
                <a:srgbClr val="474B4D"/>
              </a:solidFill>
              <a:latin typeface="Barlow ExtraBold" panose="00000900000000000000" pitchFamily="2" charset="-18"/>
            </a:endParaRPr>
          </a:p>
        </p:txBody>
      </p:sp>
      <p:sp>
        <p:nvSpPr>
          <p:cNvPr id="21" name="TextBox 22">
            <a:extLst>
              <a:ext uri="{FF2B5EF4-FFF2-40B4-BE49-F238E27FC236}">
                <a16:creationId xmlns:a16="http://schemas.microsoft.com/office/drawing/2014/main" id="{D67C766C-BDCC-4961-A6BA-8BCEF7D1E2D7}"/>
              </a:ext>
            </a:extLst>
          </p:cNvPr>
          <p:cNvSpPr txBox="1"/>
          <p:nvPr/>
        </p:nvSpPr>
        <p:spPr>
          <a:xfrm>
            <a:off x="5050865" y="4333860"/>
            <a:ext cx="447558" cy="323165"/>
          </a:xfrm>
          <a:prstGeom prst="rect">
            <a:avLst/>
          </a:prstGeom>
          <a:noFill/>
        </p:spPr>
        <p:txBody>
          <a:bodyPr wrap="none" rtlCol="0" anchor="b">
            <a:spAutoFit/>
          </a:bodyPr>
          <a:lstStyle/>
          <a:p>
            <a:pPr algn="ctr"/>
            <a:r>
              <a:rPr lang="pl-PL" sz="1500" dirty="0">
                <a:solidFill>
                  <a:srgbClr val="474B4D"/>
                </a:solidFill>
                <a:latin typeface="Barlow ExtraBold" panose="00000900000000000000" pitchFamily="2" charset="-18"/>
              </a:rPr>
              <a:t>9%</a:t>
            </a:r>
            <a:endParaRPr lang="en-US" sz="1500" dirty="0">
              <a:solidFill>
                <a:srgbClr val="474B4D"/>
              </a:solidFill>
              <a:latin typeface="Barlow ExtraBold" panose="00000900000000000000" pitchFamily="2" charset="-18"/>
            </a:endParaRPr>
          </a:p>
        </p:txBody>
      </p:sp>
      <p:sp>
        <p:nvSpPr>
          <p:cNvPr id="22" name="TextBox 24">
            <a:extLst>
              <a:ext uri="{FF2B5EF4-FFF2-40B4-BE49-F238E27FC236}">
                <a16:creationId xmlns:a16="http://schemas.microsoft.com/office/drawing/2014/main" id="{E00B08A3-5DD9-43A2-A010-9FF0B7A3B255}"/>
              </a:ext>
            </a:extLst>
          </p:cNvPr>
          <p:cNvSpPr txBox="1"/>
          <p:nvPr/>
        </p:nvSpPr>
        <p:spPr>
          <a:xfrm>
            <a:off x="8324031" y="4785753"/>
            <a:ext cx="461986" cy="323165"/>
          </a:xfrm>
          <a:prstGeom prst="rect">
            <a:avLst/>
          </a:prstGeom>
          <a:noFill/>
        </p:spPr>
        <p:txBody>
          <a:bodyPr wrap="none" rtlCol="0" anchor="b">
            <a:spAutoFit/>
          </a:bodyPr>
          <a:lstStyle/>
          <a:p>
            <a:pPr algn="ctr"/>
            <a:r>
              <a:rPr lang="pl-PL" sz="1500" dirty="0">
                <a:solidFill>
                  <a:srgbClr val="474B4D"/>
                </a:solidFill>
                <a:latin typeface="Barlow ExtraBold" panose="00000900000000000000" pitchFamily="2" charset="-18"/>
              </a:rPr>
              <a:t>3%</a:t>
            </a:r>
            <a:endParaRPr lang="en-US" sz="1500" dirty="0">
              <a:solidFill>
                <a:srgbClr val="474B4D"/>
              </a:solidFill>
              <a:latin typeface="Barlow ExtraBold" panose="00000900000000000000" pitchFamily="2" charset="-18"/>
            </a:endParaRPr>
          </a:p>
        </p:txBody>
      </p:sp>
      <p:sp>
        <p:nvSpPr>
          <p:cNvPr id="23" name="TextBox 25">
            <a:extLst>
              <a:ext uri="{FF2B5EF4-FFF2-40B4-BE49-F238E27FC236}">
                <a16:creationId xmlns:a16="http://schemas.microsoft.com/office/drawing/2014/main" id="{9A41300D-270E-47BF-A84C-23E9EDFB04C4}"/>
              </a:ext>
            </a:extLst>
          </p:cNvPr>
          <p:cNvSpPr txBox="1"/>
          <p:nvPr/>
        </p:nvSpPr>
        <p:spPr>
          <a:xfrm>
            <a:off x="9992073" y="4803168"/>
            <a:ext cx="498125" cy="323165"/>
          </a:xfrm>
          <a:prstGeom prst="rect">
            <a:avLst/>
          </a:prstGeom>
          <a:noFill/>
        </p:spPr>
        <p:txBody>
          <a:bodyPr wrap="square" rtlCol="0" anchor="b">
            <a:spAutoFit/>
          </a:bodyPr>
          <a:lstStyle/>
          <a:p>
            <a:pPr algn="ctr"/>
            <a:r>
              <a:rPr lang="pl-PL" sz="1500" dirty="0">
                <a:solidFill>
                  <a:srgbClr val="474B4D"/>
                </a:solidFill>
                <a:latin typeface="Barlow ExtraBold" panose="00000900000000000000" pitchFamily="2" charset="-18"/>
              </a:rPr>
              <a:t>3%</a:t>
            </a:r>
            <a:endParaRPr lang="en-US" sz="1500" dirty="0">
              <a:solidFill>
                <a:srgbClr val="474B4D"/>
              </a:solidFill>
              <a:latin typeface="Barlow ExtraBold" panose="00000900000000000000" pitchFamily="2" charset="-18"/>
            </a:endParaRPr>
          </a:p>
        </p:txBody>
      </p:sp>
      <p:sp>
        <p:nvSpPr>
          <p:cNvPr id="24" name="TextBox 26">
            <a:extLst>
              <a:ext uri="{FF2B5EF4-FFF2-40B4-BE49-F238E27FC236}">
                <a16:creationId xmlns:a16="http://schemas.microsoft.com/office/drawing/2014/main" id="{FAADAAFE-4C49-4097-AC2B-67E9225E3572}"/>
              </a:ext>
            </a:extLst>
          </p:cNvPr>
          <p:cNvSpPr txBox="1"/>
          <p:nvPr/>
        </p:nvSpPr>
        <p:spPr>
          <a:xfrm>
            <a:off x="1254124" y="5752624"/>
            <a:ext cx="1444626"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l-PL" sz="1200" kern="0" dirty="0"/>
              <a:t>Transport drogowy</a:t>
            </a:r>
            <a:endParaRPr kumimoji="0" lang="en-US" sz="1200" b="0" i="0" u="none" strike="noStrike" kern="0" cap="none" spc="0" normalizeH="0" baseline="0" noProof="0" dirty="0">
              <a:ln>
                <a:noFill/>
              </a:ln>
              <a:effectLst/>
              <a:uLnTx/>
              <a:uFillTx/>
            </a:endParaRPr>
          </a:p>
        </p:txBody>
      </p:sp>
      <p:sp>
        <p:nvSpPr>
          <p:cNvPr id="25" name="TextBox 27">
            <a:extLst>
              <a:ext uri="{FF2B5EF4-FFF2-40B4-BE49-F238E27FC236}">
                <a16:creationId xmlns:a16="http://schemas.microsoft.com/office/drawing/2014/main" id="{F42C32A3-6298-45C7-AAE0-967E5DBC7032}"/>
              </a:ext>
            </a:extLst>
          </p:cNvPr>
          <p:cNvSpPr txBox="1"/>
          <p:nvPr/>
        </p:nvSpPr>
        <p:spPr>
          <a:xfrm>
            <a:off x="2716032" y="5769946"/>
            <a:ext cx="1702710"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1200" b="0" i="0" u="none" strike="noStrike" kern="0" cap="none" spc="0" normalizeH="0" baseline="0" noProof="0" dirty="0">
                <a:ln>
                  <a:noFill/>
                </a:ln>
                <a:effectLst/>
                <a:uLnTx/>
                <a:uFillTx/>
              </a:rPr>
              <a:t>Logistyka kontraktowa</a:t>
            </a:r>
            <a:endParaRPr kumimoji="0" lang="en-US" sz="1200" b="0" i="0" u="none" strike="noStrike" kern="0" cap="none" spc="0" normalizeH="0" baseline="0" noProof="0" dirty="0">
              <a:ln>
                <a:noFill/>
              </a:ln>
              <a:effectLst/>
              <a:uLnTx/>
              <a:uFillTx/>
            </a:endParaRPr>
          </a:p>
        </p:txBody>
      </p:sp>
      <p:sp>
        <p:nvSpPr>
          <p:cNvPr id="26" name="TextBox 28">
            <a:extLst>
              <a:ext uri="{FF2B5EF4-FFF2-40B4-BE49-F238E27FC236}">
                <a16:creationId xmlns:a16="http://schemas.microsoft.com/office/drawing/2014/main" id="{87253602-B497-4A0F-9CE4-53A610A99518}"/>
              </a:ext>
            </a:extLst>
          </p:cNvPr>
          <p:cNvSpPr txBox="1"/>
          <p:nvPr/>
        </p:nvSpPr>
        <p:spPr>
          <a:xfrm>
            <a:off x="5066314" y="5752624"/>
            <a:ext cx="449162"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FTL</a:t>
            </a:r>
          </a:p>
        </p:txBody>
      </p:sp>
      <p:sp>
        <p:nvSpPr>
          <p:cNvPr id="27" name="TextBox 29">
            <a:extLst>
              <a:ext uri="{FF2B5EF4-FFF2-40B4-BE49-F238E27FC236}">
                <a16:creationId xmlns:a16="http://schemas.microsoft.com/office/drawing/2014/main" id="{798E7138-46AA-44ED-8CBB-13CE23EBE758}"/>
              </a:ext>
            </a:extLst>
          </p:cNvPr>
          <p:cNvSpPr txBox="1"/>
          <p:nvPr/>
        </p:nvSpPr>
        <p:spPr>
          <a:xfrm>
            <a:off x="6304279" y="5752624"/>
            <a:ext cx="1212191"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Fresh Logistics</a:t>
            </a:r>
          </a:p>
        </p:txBody>
      </p:sp>
      <p:sp>
        <p:nvSpPr>
          <p:cNvPr id="28" name="TextBox 30">
            <a:extLst>
              <a:ext uri="{FF2B5EF4-FFF2-40B4-BE49-F238E27FC236}">
                <a16:creationId xmlns:a16="http://schemas.microsoft.com/office/drawing/2014/main" id="{889CA509-2B33-4680-99F5-3D87EA474807}"/>
              </a:ext>
            </a:extLst>
          </p:cNvPr>
          <p:cNvSpPr txBox="1"/>
          <p:nvPr/>
        </p:nvSpPr>
        <p:spPr>
          <a:xfrm>
            <a:off x="7677217" y="5752624"/>
            <a:ext cx="1755609"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L</a:t>
            </a:r>
            <a:r>
              <a:rPr kumimoji="0" lang="pl-PL" sz="1200" b="0" i="0" u="none" strike="noStrike" kern="0" cap="none" spc="0" normalizeH="0" baseline="0" noProof="0" dirty="0">
                <a:ln>
                  <a:noFill/>
                </a:ln>
                <a:effectLst/>
                <a:uLnTx/>
                <a:uFillTx/>
              </a:rPr>
              <a:t>e</a:t>
            </a:r>
            <a:r>
              <a:rPr kumimoji="0" lang="en-US" sz="1200" b="0" i="0" u="none" strike="noStrike" kern="0" cap="none" spc="0" normalizeH="0" baseline="0" noProof="0" dirty="0">
                <a:ln>
                  <a:noFill/>
                </a:ln>
                <a:effectLst/>
                <a:uLnTx/>
                <a:uFillTx/>
              </a:rPr>
              <a:t>ad Logistics Provider</a:t>
            </a:r>
          </a:p>
        </p:txBody>
      </p:sp>
      <p:sp>
        <p:nvSpPr>
          <p:cNvPr id="29" name="TextBox 31">
            <a:extLst>
              <a:ext uri="{FF2B5EF4-FFF2-40B4-BE49-F238E27FC236}">
                <a16:creationId xmlns:a16="http://schemas.microsoft.com/office/drawing/2014/main" id="{C3B65E40-FC23-4663-95DF-FFE8A01F5F8C}"/>
              </a:ext>
            </a:extLst>
          </p:cNvPr>
          <p:cNvSpPr txBox="1"/>
          <p:nvPr/>
        </p:nvSpPr>
        <p:spPr>
          <a:xfrm>
            <a:off x="9807570" y="5752624"/>
            <a:ext cx="784190"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Sea</a:t>
            </a:r>
            <a:r>
              <a:rPr kumimoji="0" lang="pl-PL" sz="1200" b="0" i="0" u="none" strike="noStrike" kern="0" cap="none" spc="0" normalizeH="0" baseline="0" noProof="0" dirty="0">
                <a:ln>
                  <a:noFill/>
                </a:ln>
                <a:effectLst/>
                <a:uLnTx/>
                <a:uFillTx/>
              </a:rPr>
              <a:t> </a:t>
            </a:r>
            <a:r>
              <a:rPr kumimoji="0" lang="en-US" sz="1200" b="0" i="0" u="none" strike="noStrike" kern="0" cap="none" spc="0" normalizeH="0" baseline="0" noProof="0" dirty="0">
                <a:ln>
                  <a:noFill/>
                </a:ln>
                <a:effectLst/>
                <a:uLnTx/>
                <a:uFillTx/>
              </a:rPr>
              <a:t>&amp;</a:t>
            </a:r>
            <a:r>
              <a:rPr kumimoji="0" lang="pl-PL" sz="1200" b="0" i="0" u="none" strike="noStrike" kern="0" cap="none" spc="0" normalizeH="0" baseline="0" noProof="0" dirty="0">
                <a:ln>
                  <a:noFill/>
                </a:ln>
                <a:effectLst/>
                <a:uLnTx/>
                <a:uFillTx/>
              </a:rPr>
              <a:t> </a:t>
            </a:r>
            <a:r>
              <a:rPr kumimoji="0" lang="en-US" sz="1200" b="0" i="0" u="none" strike="noStrike" kern="0" cap="none" spc="0" normalizeH="0" baseline="0" noProof="0" dirty="0">
                <a:ln>
                  <a:noFill/>
                </a:ln>
                <a:effectLst/>
                <a:uLnTx/>
                <a:uFillTx/>
              </a:rPr>
              <a:t>Air</a:t>
            </a:r>
          </a:p>
        </p:txBody>
      </p:sp>
      <p:grpSp>
        <p:nvGrpSpPr>
          <p:cNvPr id="30" name="Grupa 1">
            <a:extLst>
              <a:ext uri="{FF2B5EF4-FFF2-40B4-BE49-F238E27FC236}">
                <a16:creationId xmlns:a16="http://schemas.microsoft.com/office/drawing/2014/main" id="{D6A6D6C2-C23E-4355-8354-7383D1E1C83B}"/>
              </a:ext>
            </a:extLst>
          </p:cNvPr>
          <p:cNvGrpSpPr/>
          <p:nvPr/>
        </p:nvGrpSpPr>
        <p:grpSpPr>
          <a:xfrm>
            <a:off x="1928812" y="2360394"/>
            <a:ext cx="95250" cy="526989"/>
            <a:chOff x="1928812" y="2176448"/>
            <a:chExt cx="95250" cy="526989"/>
          </a:xfrm>
        </p:grpSpPr>
        <p:sp>
          <p:nvSpPr>
            <p:cNvPr id="31" name="Oval 3">
              <a:extLst>
                <a:ext uri="{FF2B5EF4-FFF2-40B4-BE49-F238E27FC236}">
                  <a16:creationId xmlns:a16="http://schemas.microsoft.com/office/drawing/2014/main" id="{958DB837-7D81-4691-99B6-BF4031624499}"/>
                </a:ext>
              </a:extLst>
            </p:cNvPr>
            <p:cNvSpPr/>
            <p:nvPr/>
          </p:nvSpPr>
          <p:spPr>
            <a:xfrm>
              <a:off x="1928812" y="2608187"/>
              <a:ext cx="95250" cy="95250"/>
            </a:xfrm>
            <a:prstGeom prst="ellipse">
              <a:avLst/>
            </a:prstGeom>
            <a:solidFill>
              <a:srgbClr val="FFFFFF"/>
            </a:solidFill>
            <a:ln w="19050" cap="flat" cmpd="sng" algn="ctr">
              <a:solidFill>
                <a:srgbClr val="BFBFB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474B4D"/>
                </a:solidFill>
                <a:effectLst/>
                <a:uLnTx/>
                <a:uFillTx/>
                <a:latin typeface="Calibri" panose="020F0502020204030204"/>
                <a:ea typeface="+mn-ea"/>
                <a:cs typeface="+mn-cs"/>
              </a:endParaRPr>
            </a:p>
          </p:txBody>
        </p:sp>
        <p:cxnSp>
          <p:nvCxnSpPr>
            <p:cNvPr id="32" name="Straight Connector 4">
              <a:extLst>
                <a:ext uri="{FF2B5EF4-FFF2-40B4-BE49-F238E27FC236}">
                  <a16:creationId xmlns:a16="http://schemas.microsoft.com/office/drawing/2014/main" id="{4737801A-4837-4A0B-9FAD-C4A97B97B8B2}"/>
                </a:ext>
              </a:extLst>
            </p:cNvPr>
            <p:cNvCxnSpPr>
              <a:cxnSpLocks/>
            </p:cNvCxnSpPr>
            <p:nvPr/>
          </p:nvCxnSpPr>
          <p:spPr>
            <a:xfrm flipV="1">
              <a:off x="1976437" y="2176448"/>
              <a:ext cx="0" cy="409514"/>
            </a:xfrm>
            <a:prstGeom prst="line">
              <a:avLst/>
            </a:prstGeom>
            <a:ln w="9525" cap="rnd">
              <a:solidFill>
                <a:srgbClr val="BFBFBF"/>
              </a:solidFill>
              <a:prstDash val="sysDash"/>
              <a:round/>
            </a:ln>
          </p:spPr>
        </p:cxnSp>
      </p:grpSp>
      <p:pic>
        <p:nvPicPr>
          <p:cNvPr id="33" name="Obraz 34">
            <a:extLst>
              <a:ext uri="{FF2B5EF4-FFF2-40B4-BE49-F238E27FC236}">
                <a16:creationId xmlns:a16="http://schemas.microsoft.com/office/drawing/2014/main" id="{A9CC696E-5141-483E-BA01-48AC9CB577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5679" y="3701314"/>
            <a:ext cx="492444" cy="491008"/>
          </a:xfrm>
          <a:prstGeom prst="rect">
            <a:avLst/>
          </a:prstGeom>
          <a:effectLst>
            <a:glow>
              <a:srgbClr val="474B4D">
                <a:alpha val="40000"/>
              </a:srgbClr>
            </a:glow>
            <a:reflection endPos="0" dist="50800" dir="5400000" sy="-100000" algn="bl" rotWithShape="0"/>
          </a:effectLst>
        </p:spPr>
      </p:pic>
      <p:pic>
        <p:nvPicPr>
          <p:cNvPr id="34" name="Obraz 35">
            <a:extLst>
              <a:ext uri="{FF2B5EF4-FFF2-40B4-BE49-F238E27FC236}">
                <a16:creationId xmlns:a16="http://schemas.microsoft.com/office/drawing/2014/main" id="{DC0031D5-CD30-4814-BCEB-705167F74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1833" y="3851595"/>
            <a:ext cx="491009" cy="491009"/>
          </a:xfrm>
          <a:prstGeom prst="rect">
            <a:avLst/>
          </a:prstGeom>
        </p:spPr>
      </p:pic>
      <p:pic>
        <p:nvPicPr>
          <p:cNvPr id="35" name="Obraz 36">
            <a:extLst>
              <a:ext uri="{FF2B5EF4-FFF2-40B4-BE49-F238E27FC236}">
                <a16:creationId xmlns:a16="http://schemas.microsoft.com/office/drawing/2014/main" id="{353771EA-CBB9-48B3-A999-4F3374BC26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745" y="1566031"/>
            <a:ext cx="491009" cy="491009"/>
          </a:xfrm>
          <a:prstGeom prst="rect">
            <a:avLst/>
          </a:prstGeom>
        </p:spPr>
      </p:pic>
      <p:pic>
        <p:nvPicPr>
          <p:cNvPr id="36" name="Obraz 37">
            <a:extLst>
              <a:ext uri="{FF2B5EF4-FFF2-40B4-BE49-F238E27FC236}">
                <a16:creationId xmlns:a16="http://schemas.microsoft.com/office/drawing/2014/main" id="{45CC40C6-1DE0-494C-8088-EB7618DAEB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4161" y="4312159"/>
            <a:ext cx="491009" cy="491009"/>
          </a:xfrm>
          <a:prstGeom prst="rect">
            <a:avLst/>
          </a:prstGeom>
        </p:spPr>
      </p:pic>
      <p:grpSp>
        <p:nvGrpSpPr>
          <p:cNvPr id="37" name="Grupa 14">
            <a:extLst>
              <a:ext uri="{FF2B5EF4-FFF2-40B4-BE49-F238E27FC236}">
                <a16:creationId xmlns:a16="http://schemas.microsoft.com/office/drawing/2014/main" id="{948F796E-CB76-4154-9DAF-C4B31EB2AC8B}"/>
              </a:ext>
            </a:extLst>
          </p:cNvPr>
          <p:cNvGrpSpPr/>
          <p:nvPr/>
        </p:nvGrpSpPr>
        <p:grpSpPr>
          <a:xfrm>
            <a:off x="6863908" y="4854510"/>
            <a:ext cx="95250" cy="584782"/>
            <a:chOff x="6883572" y="4653786"/>
            <a:chExt cx="95250" cy="584782"/>
          </a:xfrm>
        </p:grpSpPr>
        <p:sp>
          <p:nvSpPr>
            <p:cNvPr id="38" name="Oval 12">
              <a:extLst>
                <a:ext uri="{FF2B5EF4-FFF2-40B4-BE49-F238E27FC236}">
                  <a16:creationId xmlns:a16="http://schemas.microsoft.com/office/drawing/2014/main" id="{FC1FA19C-EB62-4626-8E7E-C75921F21033}"/>
                </a:ext>
              </a:extLst>
            </p:cNvPr>
            <p:cNvSpPr/>
            <p:nvPr/>
          </p:nvSpPr>
          <p:spPr>
            <a:xfrm>
              <a:off x="6883572" y="5143318"/>
              <a:ext cx="95250" cy="95250"/>
            </a:xfrm>
            <a:prstGeom prst="ellipse">
              <a:avLst/>
            </a:prstGeom>
            <a:solidFill>
              <a:srgbClr val="FFFFFF"/>
            </a:solidFill>
            <a:ln w="19050" cap="flat" cmpd="sng" algn="ctr">
              <a:solidFill>
                <a:srgbClr val="BFBFB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474B4D"/>
                </a:solidFill>
                <a:effectLst/>
                <a:uLnTx/>
                <a:uFillTx/>
                <a:latin typeface="Calibri" panose="020F0502020204030204"/>
                <a:ea typeface="+mn-ea"/>
                <a:cs typeface="+mn-cs"/>
              </a:endParaRPr>
            </a:p>
          </p:txBody>
        </p:sp>
        <p:cxnSp>
          <p:nvCxnSpPr>
            <p:cNvPr id="39" name="Straight Connector 13">
              <a:extLst>
                <a:ext uri="{FF2B5EF4-FFF2-40B4-BE49-F238E27FC236}">
                  <a16:creationId xmlns:a16="http://schemas.microsoft.com/office/drawing/2014/main" id="{1B643041-8A2D-466C-B8AC-6B0D49A80BC2}"/>
                </a:ext>
              </a:extLst>
            </p:cNvPr>
            <p:cNvCxnSpPr>
              <a:cxnSpLocks/>
              <a:stCxn id="38" idx="0"/>
            </p:cNvCxnSpPr>
            <p:nvPr/>
          </p:nvCxnSpPr>
          <p:spPr>
            <a:xfrm flipV="1">
              <a:off x="6931197" y="4653786"/>
              <a:ext cx="12701" cy="489532"/>
            </a:xfrm>
            <a:prstGeom prst="line">
              <a:avLst/>
            </a:prstGeom>
            <a:ln w="9525" cap="rnd">
              <a:solidFill>
                <a:srgbClr val="BFBFBF"/>
              </a:solidFill>
              <a:prstDash val="sysDash"/>
              <a:round/>
            </a:ln>
          </p:spPr>
        </p:cxnSp>
      </p:grpSp>
      <p:sp>
        <p:nvSpPr>
          <p:cNvPr id="40" name="TextBox 22">
            <a:extLst>
              <a:ext uri="{FF2B5EF4-FFF2-40B4-BE49-F238E27FC236}">
                <a16:creationId xmlns:a16="http://schemas.microsoft.com/office/drawing/2014/main" id="{5CE6B5E4-DD84-414C-AEBF-BFCF398F44B6}"/>
              </a:ext>
            </a:extLst>
          </p:cNvPr>
          <p:cNvSpPr txBox="1"/>
          <p:nvPr/>
        </p:nvSpPr>
        <p:spPr>
          <a:xfrm>
            <a:off x="6700455" y="4560363"/>
            <a:ext cx="447558" cy="323165"/>
          </a:xfrm>
          <a:prstGeom prst="rect">
            <a:avLst/>
          </a:prstGeom>
          <a:noFill/>
        </p:spPr>
        <p:txBody>
          <a:bodyPr wrap="none" rtlCol="0" anchor="b">
            <a:spAutoFit/>
          </a:bodyPr>
          <a:lstStyle/>
          <a:p>
            <a:pPr algn="ctr"/>
            <a:r>
              <a:rPr lang="pl-PL" sz="1500" dirty="0">
                <a:solidFill>
                  <a:srgbClr val="474B4D"/>
                </a:solidFill>
                <a:latin typeface="Barlow ExtraBold" panose="00000900000000000000" pitchFamily="2" charset="-18"/>
              </a:rPr>
              <a:t>6%</a:t>
            </a:r>
            <a:endParaRPr lang="en-US" sz="1500" dirty="0">
              <a:solidFill>
                <a:srgbClr val="474B4D"/>
              </a:solidFill>
              <a:latin typeface="Barlow ExtraBold" panose="00000900000000000000" pitchFamily="2" charset="-18"/>
            </a:endParaRPr>
          </a:p>
        </p:txBody>
      </p:sp>
      <p:pic>
        <p:nvPicPr>
          <p:cNvPr id="41" name="Obraz 10">
            <a:extLst>
              <a:ext uri="{FF2B5EF4-FFF2-40B4-BE49-F238E27FC236}">
                <a16:creationId xmlns:a16="http://schemas.microsoft.com/office/drawing/2014/main" id="{79A65DA3-2547-46A3-9205-7FD2C35C71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3939" y="4133244"/>
            <a:ext cx="491009" cy="491009"/>
          </a:xfrm>
          <a:prstGeom prst="rect">
            <a:avLst/>
          </a:prstGeom>
        </p:spPr>
      </p:pic>
      <p:pic>
        <p:nvPicPr>
          <p:cNvPr id="42" name="Obraz 12">
            <a:extLst>
              <a:ext uri="{FF2B5EF4-FFF2-40B4-BE49-F238E27FC236}">
                <a16:creationId xmlns:a16="http://schemas.microsoft.com/office/drawing/2014/main" id="{8D632E6E-42B4-40CA-8B07-B4175672CB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4933" y="4294744"/>
            <a:ext cx="491009" cy="491009"/>
          </a:xfrm>
          <a:prstGeom prst="rect">
            <a:avLst/>
          </a:prstGeom>
        </p:spPr>
      </p:pic>
    </p:spTree>
    <p:extLst>
      <p:ext uri="{BB962C8B-B14F-4D97-AF65-F5344CB8AC3E}">
        <p14:creationId xmlns:p14="http://schemas.microsoft.com/office/powerpoint/2010/main" val="103708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500"/>
                                        <p:tgtEl>
                                          <p:spTgt spid="6"/>
                                        </p:tgtEl>
                                      </p:cBhvr>
                                    </p:animEffect>
                                  </p:childTnLst>
                                </p:cTn>
                              </p:par>
                            </p:childTnLst>
                          </p:cTn>
                        </p:par>
                        <p:par>
                          <p:cTn id="8" fill="hold">
                            <p:stCondLst>
                              <p:cond delay="1500"/>
                            </p:stCondLst>
                            <p:childTnLst>
                              <p:par>
                                <p:cTn id="9" presetID="2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3000"/>
                            </p:stCondLst>
                            <p:childTnLst>
                              <p:par>
                                <p:cTn id="21" presetID="2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4500"/>
                            </p:stCondLst>
                            <p:childTnLst>
                              <p:par>
                                <p:cTn id="33" presetID="22" presetClass="entr" presetSubtype="4"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5500"/>
                            </p:stCondLst>
                            <p:childTnLst>
                              <p:par>
                                <p:cTn id="41" presetID="10" presetClass="entr" presetSubtype="0"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childTnLst>
                          </p:cTn>
                        </p:par>
                        <p:par>
                          <p:cTn id="44" fill="hold">
                            <p:stCondLst>
                              <p:cond delay="6000"/>
                            </p:stCondLst>
                            <p:childTnLst>
                              <p:par>
                                <p:cTn id="45" presetID="22" presetClass="entr" presetSubtype="4"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par>
                          <p:cTn id="48" fill="hold">
                            <p:stCondLst>
                              <p:cond delay="6500"/>
                            </p:stCondLst>
                            <p:childTnLst>
                              <p:par>
                                <p:cTn id="49" presetID="10" presetClass="entr" presetSubtype="0"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childTnLst>
                          </p:cTn>
                        </p:par>
                        <p:par>
                          <p:cTn id="52" fill="hold">
                            <p:stCondLst>
                              <p:cond delay="7000"/>
                            </p:stCondLst>
                            <p:childTnLst>
                              <p:par>
                                <p:cTn id="53" presetID="10" presetClass="entr" presetSubtype="0" fill="hold" nodeType="after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childTnLst>
                          </p:cTn>
                        </p:par>
                        <p:par>
                          <p:cTn id="56" fill="hold">
                            <p:stCondLst>
                              <p:cond delay="7500"/>
                            </p:stCondLst>
                            <p:childTnLst>
                              <p:par>
                                <p:cTn id="57" presetID="22" presetClass="entr" presetSubtype="4"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500"/>
                                        <p:tgtEl>
                                          <p:spTgt spid="13"/>
                                        </p:tgtEl>
                                      </p:cBhvr>
                                    </p:animEffect>
                                  </p:childTnLst>
                                </p:cTn>
                              </p:par>
                            </p:childTnLst>
                          </p:cTn>
                        </p:par>
                        <p:par>
                          <p:cTn id="60" fill="hold">
                            <p:stCondLst>
                              <p:cond delay="8000"/>
                            </p:stCondLst>
                            <p:childTnLst>
                              <p:par>
                                <p:cTn id="61" presetID="10" presetClass="entr" presetSubtype="0"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par>
                          <p:cTn id="64" fill="hold">
                            <p:stCondLst>
                              <p:cond delay="8500"/>
                            </p:stCondLst>
                            <p:childTnLst>
                              <p:par>
                                <p:cTn id="65" presetID="10" presetClass="entr" presetSubtype="0" fill="hold" nodeType="after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par>
                          <p:cTn id="68" fill="hold">
                            <p:stCondLst>
                              <p:cond delay="9000"/>
                            </p:stCondLst>
                            <p:childTnLst>
                              <p:par>
                                <p:cTn id="69" presetID="22" presetClass="entr" presetSubtype="4"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down)">
                                      <p:cBhvr>
                                        <p:cTn id="71" dur="500"/>
                                        <p:tgtEl>
                                          <p:spTgt spid="1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500"/>
                                        <p:tgtEl>
                                          <p:spTgt spid="23"/>
                                        </p:tgtEl>
                                      </p:cBhvr>
                                    </p:animEffect>
                                  </p:childTnLst>
                                </p:cTn>
                              </p:par>
                            </p:childTnLst>
                          </p:cTn>
                        </p:par>
                        <p:par>
                          <p:cTn id="75" fill="hold">
                            <p:stCondLst>
                              <p:cond delay="9500"/>
                            </p:stCondLst>
                            <p:childTnLst>
                              <p:par>
                                <p:cTn id="76" presetID="10" presetClass="entr" presetSubtype="0" fill="hold" nodeType="after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9" grpId="0"/>
      <p:bldP spid="20" grpId="0"/>
      <p:bldP spid="21" grpId="0"/>
      <p:bldP spid="22" grpId="0"/>
      <p:bldP spid="23" grpId="0"/>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Obraz zawierający mapa&#10;&#10;Opis wygenerowany automatycznie">
            <a:extLst>
              <a:ext uri="{FF2B5EF4-FFF2-40B4-BE49-F238E27FC236}">
                <a16:creationId xmlns:a16="http://schemas.microsoft.com/office/drawing/2014/main" id="{C5E0145C-BAA0-1A9F-36A0-68A8051EED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62853" y="-11830"/>
            <a:ext cx="4929147" cy="6858000"/>
          </a:xfrm>
          <a:prstGeom prst="rect">
            <a:avLst/>
          </a:prstGeom>
        </p:spPr>
      </p:pic>
      <p:sp>
        <p:nvSpPr>
          <p:cNvPr id="2" name="Symbol zastępczy numeru slajdu 1">
            <a:extLst>
              <a:ext uri="{FF2B5EF4-FFF2-40B4-BE49-F238E27FC236}">
                <a16:creationId xmlns:a16="http://schemas.microsoft.com/office/drawing/2014/main" id="{6185867E-261F-D0D3-F2E3-B92798C6AF7F}"/>
              </a:ext>
            </a:extLst>
          </p:cNvPr>
          <p:cNvSpPr>
            <a:spLocks noGrp="1"/>
          </p:cNvSpPr>
          <p:nvPr>
            <p:ph type="sldNum" sz="quarter" idx="11"/>
          </p:nvPr>
        </p:nvSpPr>
        <p:spPr/>
        <p:txBody>
          <a:bodyPr/>
          <a:lstStyle/>
          <a:p>
            <a:fld id="{34F44958-1879-4153-BDB9-FB5727E586C4}" type="slidenum">
              <a:rPr lang="pl-PL" smtClean="0"/>
              <a:pPr/>
              <a:t>20</a:t>
            </a:fld>
            <a:endParaRPr lang="pl-PL" sz="800" dirty="0"/>
          </a:p>
        </p:txBody>
      </p:sp>
      <p:sp>
        <p:nvSpPr>
          <p:cNvPr id="3" name="Symbol zastępczy tekstu 2">
            <a:extLst>
              <a:ext uri="{FF2B5EF4-FFF2-40B4-BE49-F238E27FC236}">
                <a16:creationId xmlns:a16="http://schemas.microsoft.com/office/drawing/2014/main" id="{51C4A4D3-838D-F15E-14B9-6B7865D812F8}"/>
              </a:ext>
            </a:extLst>
          </p:cNvPr>
          <p:cNvSpPr>
            <a:spLocks noGrp="1"/>
          </p:cNvSpPr>
          <p:nvPr>
            <p:ph type="body" sz="quarter" idx="13"/>
          </p:nvPr>
        </p:nvSpPr>
        <p:spPr>
          <a:xfrm>
            <a:off x="533401" y="1209675"/>
            <a:ext cx="6551212" cy="5328121"/>
          </a:xfrm>
        </p:spPr>
        <p:txBody>
          <a:bodyPr/>
          <a:lstStyle/>
          <a:p>
            <a:pPr marL="285750" indent="-285750">
              <a:lnSpc>
                <a:spcPct val="100000"/>
              </a:lnSpc>
              <a:buFont typeface="Wingdings" panose="05000000000000000000" pitchFamily="2" charset="2"/>
              <a:buChar char="§"/>
            </a:pPr>
            <a:r>
              <a:rPr lang="pl-PL" dirty="0"/>
              <a:t>Wyjątkowe i </a:t>
            </a:r>
            <a:r>
              <a:rPr lang="pl-PL" b="1" dirty="0"/>
              <a:t>zrównoważone kompetencje w zakresie magazynowania i dystrybucji sieciowej</a:t>
            </a:r>
          </a:p>
          <a:p>
            <a:pPr marL="285750" indent="-285750">
              <a:lnSpc>
                <a:spcPct val="100000"/>
              </a:lnSpc>
              <a:buFont typeface="Wingdings" panose="05000000000000000000" pitchFamily="2" charset="2"/>
              <a:buChar char="§"/>
            </a:pPr>
            <a:endParaRPr lang="pl-PL" dirty="0"/>
          </a:p>
          <a:p>
            <a:pPr marL="285750" indent="-285750">
              <a:lnSpc>
                <a:spcPct val="100000"/>
              </a:lnSpc>
              <a:buFont typeface="Wingdings" panose="05000000000000000000" pitchFamily="2" charset="2"/>
              <a:buChar char="§"/>
            </a:pPr>
            <a:r>
              <a:rPr lang="pl-PL" b="1" dirty="0"/>
              <a:t>Doświadczenie w łańcuchu dostaw FMCG </a:t>
            </a:r>
            <a:r>
              <a:rPr lang="pl-PL" dirty="0"/>
              <a:t>budowane od ponad 30 lat w Europie Środkowej</a:t>
            </a:r>
          </a:p>
          <a:p>
            <a:pPr marL="285750" indent="-285750">
              <a:lnSpc>
                <a:spcPct val="100000"/>
              </a:lnSpc>
              <a:buFont typeface="Wingdings" panose="05000000000000000000" pitchFamily="2" charset="2"/>
              <a:buChar char="§"/>
            </a:pPr>
            <a:endParaRPr lang="pl-PL" dirty="0"/>
          </a:p>
          <a:p>
            <a:pPr marL="285750" indent="-285750">
              <a:lnSpc>
                <a:spcPct val="100000"/>
              </a:lnSpc>
              <a:buFont typeface="Wingdings" panose="05000000000000000000" pitchFamily="2" charset="2"/>
              <a:buChar char="§"/>
            </a:pPr>
            <a:r>
              <a:rPr lang="pl-PL" dirty="0"/>
              <a:t>Istniejące relacje i silne odniesienia do rynku detalicznego</a:t>
            </a:r>
          </a:p>
          <a:p>
            <a:pPr marL="285750" indent="-285750">
              <a:lnSpc>
                <a:spcPct val="100000"/>
              </a:lnSpc>
              <a:buFont typeface="Wingdings" panose="05000000000000000000" pitchFamily="2" charset="2"/>
              <a:buChar char="§"/>
            </a:pPr>
            <a:endParaRPr lang="pl-PL" dirty="0"/>
          </a:p>
          <a:p>
            <a:pPr marL="285750" indent="-285750">
              <a:lnSpc>
                <a:spcPct val="100000"/>
              </a:lnSpc>
              <a:buFont typeface="Wingdings" panose="05000000000000000000" pitchFamily="2" charset="2"/>
              <a:buChar char="§"/>
            </a:pPr>
            <a:r>
              <a:rPr lang="pl-PL" b="1" dirty="0"/>
              <a:t>Stabilność finansowa</a:t>
            </a:r>
          </a:p>
          <a:p>
            <a:pPr marL="285750" indent="-285750">
              <a:lnSpc>
                <a:spcPct val="100000"/>
              </a:lnSpc>
              <a:buFont typeface="Wingdings" panose="05000000000000000000" pitchFamily="2" charset="2"/>
              <a:buChar char="§"/>
            </a:pPr>
            <a:endParaRPr lang="pl-PL" dirty="0"/>
          </a:p>
          <a:p>
            <a:pPr marL="285750" indent="-285750">
              <a:lnSpc>
                <a:spcPct val="100000"/>
              </a:lnSpc>
              <a:buFont typeface="Wingdings" panose="05000000000000000000" pitchFamily="2" charset="2"/>
              <a:buChar char="§"/>
            </a:pPr>
            <a:r>
              <a:rPr lang="pl-PL" dirty="0"/>
              <a:t>Rozwój biznesu pomimo wyzwań i kryzysu</a:t>
            </a:r>
          </a:p>
          <a:p>
            <a:pPr marL="285750" indent="-285750">
              <a:lnSpc>
                <a:spcPct val="100000"/>
              </a:lnSpc>
              <a:buFont typeface="Wingdings" panose="05000000000000000000" pitchFamily="2" charset="2"/>
              <a:buChar char="§"/>
            </a:pPr>
            <a:endParaRPr lang="pl-PL" dirty="0"/>
          </a:p>
          <a:p>
            <a:pPr marL="285750" indent="-285750">
              <a:lnSpc>
                <a:spcPct val="100000"/>
              </a:lnSpc>
              <a:buFont typeface="Wingdings" panose="05000000000000000000" pitchFamily="2" charset="2"/>
              <a:buChar char="§"/>
            </a:pPr>
            <a:r>
              <a:rPr lang="pl-PL" b="1" dirty="0"/>
              <a:t>People</a:t>
            </a:r>
            <a:r>
              <a:rPr lang="pl-PL" dirty="0"/>
              <a:t> with Drive!</a:t>
            </a:r>
            <a:endParaRPr lang="en-US" dirty="0"/>
          </a:p>
          <a:p>
            <a:pPr marL="285750" indent="-285750">
              <a:lnSpc>
                <a:spcPct val="100000"/>
              </a:lnSpc>
              <a:buFont typeface="Wingdings" panose="05000000000000000000" pitchFamily="2" charset="2"/>
              <a:buChar char="§"/>
            </a:pPr>
            <a:endParaRPr lang="pl-PL" dirty="0"/>
          </a:p>
          <a:p>
            <a:pPr marL="285750" indent="-285750">
              <a:lnSpc>
                <a:spcPct val="100000"/>
              </a:lnSpc>
              <a:buFont typeface="Wingdings" panose="05000000000000000000" pitchFamily="2" charset="2"/>
              <a:buChar char="§"/>
            </a:pPr>
            <a:r>
              <a:rPr lang="pl-PL" b="1" dirty="0"/>
              <a:t>Zabezpieczamy Twój biznes!</a:t>
            </a:r>
          </a:p>
          <a:p>
            <a:pPr marL="285750" indent="-285750">
              <a:lnSpc>
                <a:spcPct val="100000"/>
              </a:lnSpc>
              <a:buFont typeface="Wingdings" panose="05000000000000000000" pitchFamily="2" charset="2"/>
              <a:buChar char="§"/>
            </a:pPr>
            <a:endParaRPr lang="pl-PL" dirty="0"/>
          </a:p>
          <a:p>
            <a:pPr marL="285750" indent="-285750">
              <a:lnSpc>
                <a:spcPct val="100000"/>
              </a:lnSpc>
              <a:buFont typeface="Wingdings" panose="05000000000000000000" pitchFamily="2" charset="2"/>
              <a:buChar char="§"/>
            </a:pPr>
            <a:endParaRPr lang="pl-PL" dirty="0"/>
          </a:p>
        </p:txBody>
      </p:sp>
      <p:sp>
        <p:nvSpPr>
          <p:cNvPr id="4" name="Symbol zastępczy tekstu 3">
            <a:extLst>
              <a:ext uri="{FF2B5EF4-FFF2-40B4-BE49-F238E27FC236}">
                <a16:creationId xmlns:a16="http://schemas.microsoft.com/office/drawing/2014/main" id="{FE832ACC-023E-255C-9795-88FF7DD1868B}"/>
              </a:ext>
            </a:extLst>
          </p:cNvPr>
          <p:cNvSpPr>
            <a:spLocks noGrp="1"/>
          </p:cNvSpPr>
          <p:nvPr>
            <p:ph type="body" sz="quarter" idx="16"/>
          </p:nvPr>
        </p:nvSpPr>
        <p:spPr>
          <a:xfrm>
            <a:off x="0" y="658218"/>
            <a:ext cx="2087751" cy="313932"/>
          </a:xfrm>
        </p:spPr>
        <p:txBody>
          <a:bodyPr/>
          <a:lstStyle/>
          <a:p>
            <a:r>
              <a:rPr lang="pl-PL" dirty="0"/>
              <a:t>Mocne strony</a:t>
            </a:r>
          </a:p>
        </p:txBody>
      </p:sp>
      <p:sp>
        <p:nvSpPr>
          <p:cNvPr id="5" name="Tytuł 4">
            <a:extLst>
              <a:ext uri="{FF2B5EF4-FFF2-40B4-BE49-F238E27FC236}">
                <a16:creationId xmlns:a16="http://schemas.microsoft.com/office/drawing/2014/main" id="{925A16C4-E1D6-E3B4-48C0-606613C75ECD}"/>
              </a:ext>
            </a:extLst>
          </p:cNvPr>
          <p:cNvSpPr>
            <a:spLocks noGrp="1"/>
          </p:cNvSpPr>
          <p:nvPr>
            <p:ph type="title"/>
          </p:nvPr>
        </p:nvSpPr>
        <p:spPr>
          <a:xfrm>
            <a:off x="0" y="314165"/>
            <a:ext cx="3407023" cy="341632"/>
          </a:xfrm>
        </p:spPr>
        <p:txBody>
          <a:bodyPr/>
          <a:lstStyle/>
          <a:p>
            <a:r>
              <a:rPr lang="pl-PL" dirty="0"/>
              <a:t>Raben Logistics polska</a:t>
            </a:r>
          </a:p>
        </p:txBody>
      </p:sp>
      <p:grpSp>
        <p:nvGrpSpPr>
          <p:cNvPr id="9" name="Grupa 8">
            <a:extLst>
              <a:ext uri="{FF2B5EF4-FFF2-40B4-BE49-F238E27FC236}">
                <a16:creationId xmlns:a16="http://schemas.microsoft.com/office/drawing/2014/main" id="{9C8EF7DC-091B-2E91-E71D-84656C91FE5F}"/>
              </a:ext>
            </a:extLst>
          </p:cNvPr>
          <p:cNvGrpSpPr>
            <a:grpSpLocks noChangeAspect="1"/>
          </p:cNvGrpSpPr>
          <p:nvPr/>
        </p:nvGrpSpPr>
        <p:grpSpPr>
          <a:xfrm>
            <a:off x="10035069" y="0"/>
            <a:ext cx="1609218" cy="1209675"/>
            <a:chOff x="5849937" y="3409950"/>
            <a:chExt cx="3146400" cy="2365200"/>
          </a:xfrm>
        </p:grpSpPr>
        <p:sp>
          <p:nvSpPr>
            <p:cNvPr id="10" name="Prostokąt 9">
              <a:extLst>
                <a:ext uri="{FF2B5EF4-FFF2-40B4-BE49-F238E27FC236}">
                  <a16:creationId xmlns:a16="http://schemas.microsoft.com/office/drawing/2014/main" id="{A3B12E35-3255-8172-FF05-121BA35D0331}"/>
                </a:ext>
              </a:extLst>
            </p:cNvPr>
            <p:cNvSpPr/>
            <p:nvPr userDrawn="1"/>
          </p:nvSpPr>
          <p:spPr>
            <a:xfrm>
              <a:off x="5849937" y="3409950"/>
              <a:ext cx="3146400" cy="23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1" name="Grupa 10">
              <a:extLst>
                <a:ext uri="{FF2B5EF4-FFF2-40B4-BE49-F238E27FC236}">
                  <a16:creationId xmlns:a16="http://schemas.microsoft.com/office/drawing/2014/main" id="{A528CFDD-E329-2F95-A63F-4179C2207098}"/>
                </a:ext>
              </a:extLst>
            </p:cNvPr>
            <p:cNvGrpSpPr/>
            <p:nvPr userDrawn="1"/>
          </p:nvGrpSpPr>
          <p:grpSpPr>
            <a:xfrm>
              <a:off x="6334113" y="4595726"/>
              <a:ext cx="2174875" cy="479425"/>
              <a:chOff x="6334113" y="4595726"/>
              <a:chExt cx="2174875" cy="479425"/>
            </a:xfrm>
          </p:grpSpPr>
          <p:sp>
            <p:nvSpPr>
              <p:cNvPr id="12" name="Freeform 34">
                <a:extLst>
                  <a:ext uri="{FF2B5EF4-FFF2-40B4-BE49-F238E27FC236}">
                    <a16:creationId xmlns:a16="http://schemas.microsoft.com/office/drawing/2014/main" id="{EA87CC81-307F-86E0-0A11-596887BC5F4E}"/>
                  </a:ext>
                </a:extLst>
              </p:cNvPr>
              <p:cNvSpPr>
                <a:spLocks noEditPoints="1"/>
              </p:cNvSpPr>
              <p:nvPr userDrawn="1"/>
            </p:nvSpPr>
            <p:spPr bwMode="auto">
              <a:xfrm>
                <a:off x="6334113" y="4595726"/>
                <a:ext cx="447675" cy="468313"/>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 name="Freeform 35">
                <a:extLst>
                  <a:ext uri="{FF2B5EF4-FFF2-40B4-BE49-F238E27FC236}">
                    <a16:creationId xmlns:a16="http://schemas.microsoft.com/office/drawing/2014/main" id="{6DBC8FD8-05A5-3B7D-FAC3-11ED2B82C009}"/>
                  </a:ext>
                </a:extLst>
              </p:cNvPr>
              <p:cNvSpPr>
                <a:spLocks noEditPoints="1"/>
              </p:cNvSpPr>
              <p:nvPr userDrawn="1"/>
            </p:nvSpPr>
            <p:spPr bwMode="auto">
              <a:xfrm>
                <a:off x="6818300" y="4713201"/>
                <a:ext cx="396875" cy="361950"/>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 name="Freeform 36">
                <a:extLst>
                  <a:ext uri="{FF2B5EF4-FFF2-40B4-BE49-F238E27FC236}">
                    <a16:creationId xmlns:a16="http://schemas.microsoft.com/office/drawing/2014/main" id="{5A45025A-3CE2-222F-26A2-46BFE84204D2}"/>
                  </a:ext>
                </a:extLst>
              </p:cNvPr>
              <p:cNvSpPr>
                <a:spLocks noEditPoints="1"/>
              </p:cNvSpPr>
              <p:nvPr userDrawn="1"/>
            </p:nvSpPr>
            <p:spPr bwMode="auto">
              <a:xfrm>
                <a:off x="7267563" y="4595726"/>
                <a:ext cx="382588" cy="479425"/>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5" name="Freeform 37">
                <a:extLst>
                  <a:ext uri="{FF2B5EF4-FFF2-40B4-BE49-F238E27FC236}">
                    <a16:creationId xmlns:a16="http://schemas.microsoft.com/office/drawing/2014/main" id="{2E432091-AEA4-2A6F-7549-1160FFCC2884}"/>
                  </a:ext>
                </a:extLst>
              </p:cNvPr>
              <p:cNvSpPr>
                <a:spLocks noEditPoints="1"/>
              </p:cNvSpPr>
              <p:nvPr userDrawn="1"/>
            </p:nvSpPr>
            <p:spPr bwMode="auto">
              <a:xfrm>
                <a:off x="7691425" y="4713201"/>
                <a:ext cx="393700" cy="361950"/>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6" name="Freeform 38">
                <a:extLst>
                  <a:ext uri="{FF2B5EF4-FFF2-40B4-BE49-F238E27FC236}">
                    <a16:creationId xmlns:a16="http://schemas.microsoft.com/office/drawing/2014/main" id="{FC1E5EB8-3E4B-673E-D40C-7F38BDE19082}"/>
                  </a:ext>
                </a:extLst>
              </p:cNvPr>
              <p:cNvSpPr>
                <a:spLocks/>
              </p:cNvSpPr>
              <p:nvPr userDrawn="1"/>
            </p:nvSpPr>
            <p:spPr bwMode="auto">
              <a:xfrm>
                <a:off x="8137513" y="4713201"/>
                <a:ext cx="371475" cy="350838"/>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grpSp>
      <p:pic>
        <p:nvPicPr>
          <p:cNvPr id="17" name="Picture 8">
            <a:extLst>
              <a:ext uri="{FF2B5EF4-FFF2-40B4-BE49-F238E27FC236}">
                <a16:creationId xmlns:a16="http://schemas.microsoft.com/office/drawing/2014/main" id="{2535D1B6-EC64-8C54-0DDF-DF7106B05E92}"/>
              </a:ext>
            </a:extLst>
          </p:cNvPr>
          <p:cNvPicPr>
            <a:picLocks noChangeAspect="1"/>
          </p:cNvPicPr>
          <p:nvPr/>
        </p:nvPicPr>
        <p:blipFill rotWithShape="1">
          <a:blip r:embed="rId3">
            <a:extLst>
              <a:ext uri="{28A0092B-C50C-407E-A947-70E740481C1C}">
                <a14:useLocalDpi xmlns:a14="http://schemas.microsoft.com/office/drawing/2010/main" val="0"/>
              </a:ext>
            </a:extLst>
          </a:blip>
          <a:srcRect r="3044"/>
          <a:stretch/>
        </p:blipFill>
        <p:spPr>
          <a:xfrm>
            <a:off x="9815513" y="5979319"/>
            <a:ext cx="2376487" cy="558478"/>
          </a:xfrm>
          <a:prstGeom prst="rect">
            <a:avLst/>
          </a:prstGeom>
        </p:spPr>
      </p:pic>
    </p:spTree>
    <p:extLst>
      <p:ext uri="{BB962C8B-B14F-4D97-AF65-F5344CB8AC3E}">
        <p14:creationId xmlns:p14="http://schemas.microsoft.com/office/powerpoint/2010/main" val="181192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2D7E60CF-F3E8-1439-3BBA-8869EA021DEF}"/>
              </a:ext>
            </a:extLst>
          </p:cNvPr>
          <p:cNvSpPr>
            <a:spLocks noGrp="1"/>
          </p:cNvSpPr>
          <p:nvPr>
            <p:ph type="sldNum" sz="quarter" idx="11"/>
          </p:nvPr>
        </p:nvSpPr>
        <p:spPr/>
        <p:txBody>
          <a:bodyPr/>
          <a:lstStyle/>
          <a:p>
            <a:fld id="{34F44958-1879-4153-BDB9-FB5727E586C4}" type="slidenum">
              <a:rPr lang="pl-PL" smtClean="0"/>
              <a:pPr/>
              <a:t>21</a:t>
            </a:fld>
            <a:endParaRPr lang="pl-PL" sz="800" dirty="0"/>
          </a:p>
        </p:txBody>
      </p:sp>
      <p:sp>
        <p:nvSpPr>
          <p:cNvPr id="3" name="Symbol zastępczy tekstu 2">
            <a:extLst>
              <a:ext uri="{FF2B5EF4-FFF2-40B4-BE49-F238E27FC236}">
                <a16:creationId xmlns:a16="http://schemas.microsoft.com/office/drawing/2014/main" id="{B91FF818-BBAA-CA99-6B39-02F8504751FC}"/>
              </a:ext>
            </a:extLst>
          </p:cNvPr>
          <p:cNvSpPr>
            <a:spLocks noGrp="1"/>
          </p:cNvSpPr>
          <p:nvPr>
            <p:ph type="body" sz="quarter" idx="13"/>
          </p:nvPr>
        </p:nvSpPr>
        <p:spPr>
          <a:xfrm>
            <a:off x="533400" y="1367073"/>
            <a:ext cx="6594695" cy="4500327"/>
          </a:xfrm>
        </p:spPr>
        <p:txBody>
          <a:bodyPr/>
          <a:lstStyle/>
          <a:p>
            <a:pPr marL="285750" indent="-285750">
              <a:lnSpc>
                <a:spcPct val="150000"/>
              </a:lnSpc>
              <a:buFont typeface="Wingdings" panose="05000000000000000000" pitchFamily="2" charset="2"/>
              <a:buChar char="§"/>
            </a:pPr>
            <a:r>
              <a:rPr lang="pl-PL" dirty="0"/>
              <a:t>Najszersza własna </a:t>
            </a:r>
            <a:r>
              <a:rPr lang="pl-PL" b="1" dirty="0"/>
              <a:t>sieć spożywcza </a:t>
            </a:r>
            <a:r>
              <a:rPr lang="pl-PL" dirty="0"/>
              <a:t>w Polsce i CEE</a:t>
            </a:r>
          </a:p>
          <a:p>
            <a:pPr marL="285750" indent="-285750">
              <a:lnSpc>
                <a:spcPct val="150000"/>
              </a:lnSpc>
              <a:buFont typeface="Wingdings" panose="05000000000000000000" pitchFamily="2" charset="2"/>
              <a:buChar char="§"/>
            </a:pPr>
            <a:r>
              <a:rPr lang="pl-PL" dirty="0"/>
              <a:t>Terminowa i </a:t>
            </a:r>
            <a:r>
              <a:rPr lang="pl-PL" b="1" dirty="0"/>
              <a:t>niezawodna dystrybucja</a:t>
            </a:r>
          </a:p>
          <a:p>
            <a:pPr marL="285750" indent="-285750">
              <a:lnSpc>
                <a:spcPct val="150000"/>
              </a:lnSpc>
              <a:buFont typeface="Wingdings" panose="05000000000000000000" pitchFamily="2" charset="2"/>
              <a:buChar char="§"/>
            </a:pPr>
            <a:r>
              <a:rPr lang="pl-PL" dirty="0"/>
              <a:t>Identyfikowalność i transparentność - </a:t>
            </a:r>
            <a:r>
              <a:rPr lang="pl-PL" b="1" dirty="0"/>
              <a:t>myRaben.com</a:t>
            </a:r>
          </a:p>
          <a:p>
            <a:pPr marL="285750" indent="-285750">
              <a:lnSpc>
                <a:spcPct val="150000"/>
              </a:lnSpc>
              <a:buFont typeface="Wingdings" panose="05000000000000000000" pitchFamily="2" charset="2"/>
              <a:buChar char="§"/>
            </a:pPr>
            <a:r>
              <a:rPr lang="pl-PL" b="1" dirty="0"/>
              <a:t>Ponad 900 codziennych połączeń liniowych </a:t>
            </a:r>
            <a:r>
              <a:rPr lang="pl-PL" dirty="0"/>
              <a:t>łączących terminale</a:t>
            </a:r>
          </a:p>
          <a:p>
            <a:pPr marL="285750" indent="-285750">
              <a:lnSpc>
                <a:spcPct val="150000"/>
              </a:lnSpc>
              <a:buFont typeface="Wingdings" panose="05000000000000000000" pitchFamily="2" charset="2"/>
              <a:buChar char="§"/>
            </a:pPr>
            <a:r>
              <a:rPr lang="pl-PL" dirty="0"/>
              <a:t>Nowoczesne zarządzanie flotą i podwykonawcami</a:t>
            </a:r>
          </a:p>
          <a:p>
            <a:pPr marL="285750" indent="-285750">
              <a:lnSpc>
                <a:spcPct val="150000"/>
              </a:lnSpc>
              <a:buFont typeface="Wingdings" panose="05000000000000000000" pitchFamily="2" charset="2"/>
              <a:buChar char="§"/>
            </a:pPr>
            <a:r>
              <a:rPr lang="pl-PL" b="1" dirty="0"/>
              <a:t>Ciągłe inwestycje </a:t>
            </a:r>
            <a:r>
              <a:rPr lang="pl-PL" dirty="0"/>
              <a:t>w terminale</a:t>
            </a:r>
          </a:p>
          <a:p>
            <a:pPr marL="285750" indent="-285750">
              <a:lnSpc>
                <a:spcPct val="150000"/>
              </a:lnSpc>
              <a:buFont typeface="Wingdings" panose="05000000000000000000" pitchFamily="2" charset="2"/>
              <a:buChar char="§"/>
            </a:pPr>
            <a:r>
              <a:rPr lang="pl-PL" b="1" dirty="0"/>
              <a:t>Nowoczesna i najszersza sieć transportowa </a:t>
            </a:r>
            <a:r>
              <a:rPr lang="pl-PL" dirty="0"/>
              <a:t>artykułów niespożywczych</a:t>
            </a:r>
          </a:p>
        </p:txBody>
      </p:sp>
      <p:sp>
        <p:nvSpPr>
          <p:cNvPr id="4" name="Symbol zastępczy tekstu 3">
            <a:extLst>
              <a:ext uri="{FF2B5EF4-FFF2-40B4-BE49-F238E27FC236}">
                <a16:creationId xmlns:a16="http://schemas.microsoft.com/office/drawing/2014/main" id="{4B3CEEA3-2720-E569-50DA-573F661FC17E}"/>
              </a:ext>
            </a:extLst>
          </p:cNvPr>
          <p:cNvSpPr>
            <a:spLocks noGrp="1"/>
          </p:cNvSpPr>
          <p:nvPr>
            <p:ph type="body" sz="quarter" idx="16"/>
          </p:nvPr>
        </p:nvSpPr>
        <p:spPr>
          <a:xfrm>
            <a:off x="0" y="658218"/>
            <a:ext cx="2089355" cy="313932"/>
          </a:xfrm>
        </p:spPr>
        <p:txBody>
          <a:bodyPr/>
          <a:lstStyle/>
          <a:p>
            <a:r>
              <a:rPr lang="pl-PL" dirty="0"/>
              <a:t>Mocne strony</a:t>
            </a:r>
          </a:p>
        </p:txBody>
      </p:sp>
      <p:sp>
        <p:nvSpPr>
          <p:cNvPr id="5" name="Tytuł 4">
            <a:extLst>
              <a:ext uri="{FF2B5EF4-FFF2-40B4-BE49-F238E27FC236}">
                <a16:creationId xmlns:a16="http://schemas.microsoft.com/office/drawing/2014/main" id="{686DA052-5D40-8632-F016-37176557030D}"/>
              </a:ext>
            </a:extLst>
          </p:cNvPr>
          <p:cNvSpPr>
            <a:spLocks noGrp="1"/>
          </p:cNvSpPr>
          <p:nvPr>
            <p:ph type="title"/>
          </p:nvPr>
        </p:nvSpPr>
        <p:spPr>
          <a:xfrm>
            <a:off x="0" y="314165"/>
            <a:ext cx="2207977" cy="341632"/>
          </a:xfrm>
        </p:spPr>
        <p:txBody>
          <a:bodyPr/>
          <a:lstStyle/>
          <a:p>
            <a:r>
              <a:rPr lang="pl-PL" dirty="0"/>
              <a:t>dystrybucja</a:t>
            </a:r>
          </a:p>
        </p:txBody>
      </p:sp>
      <p:pic>
        <p:nvPicPr>
          <p:cNvPr id="8" name="Obraz 7" descr="Obraz zawierający tekst, niebo, zewnętrzne, trawa&#10;&#10;Opis wygenerowany automatycznie">
            <a:extLst>
              <a:ext uri="{FF2B5EF4-FFF2-40B4-BE49-F238E27FC236}">
                <a16:creationId xmlns:a16="http://schemas.microsoft.com/office/drawing/2014/main" id="{8BBA5C42-4657-9C0D-10BD-EE540E5B50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51826" y="0"/>
            <a:ext cx="4940174" cy="6846170"/>
          </a:xfrm>
          <a:prstGeom prst="rect">
            <a:avLst/>
          </a:prstGeom>
        </p:spPr>
      </p:pic>
      <p:pic>
        <p:nvPicPr>
          <p:cNvPr id="6" name="Obraz 5">
            <a:extLst>
              <a:ext uri="{FF2B5EF4-FFF2-40B4-BE49-F238E27FC236}">
                <a16:creationId xmlns:a16="http://schemas.microsoft.com/office/drawing/2014/main" id="{668FE16C-4E6E-0387-D22C-A16B5B595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826" y="1269798"/>
            <a:ext cx="4816443" cy="4904426"/>
          </a:xfrm>
          <a:prstGeom prst="rect">
            <a:avLst/>
          </a:prstGeom>
        </p:spPr>
      </p:pic>
      <p:grpSp>
        <p:nvGrpSpPr>
          <p:cNvPr id="18" name="Grupa 17">
            <a:extLst>
              <a:ext uri="{FF2B5EF4-FFF2-40B4-BE49-F238E27FC236}">
                <a16:creationId xmlns:a16="http://schemas.microsoft.com/office/drawing/2014/main" id="{7E5310E9-4F9D-8079-5E2A-3A9E25075536}"/>
              </a:ext>
            </a:extLst>
          </p:cNvPr>
          <p:cNvGrpSpPr>
            <a:grpSpLocks noChangeAspect="1"/>
          </p:cNvGrpSpPr>
          <p:nvPr/>
        </p:nvGrpSpPr>
        <p:grpSpPr>
          <a:xfrm>
            <a:off x="10035069" y="0"/>
            <a:ext cx="1609218" cy="1209675"/>
            <a:chOff x="5849937" y="3409950"/>
            <a:chExt cx="3146400" cy="2365200"/>
          </a:xfrm>
        </p:grpSpPr>
        <p:sp>
          <p:nvSpPr>
            <p:cNvPr id="19" name="Prostokąt 18">
              <a:extLst>
                <a:ext uri="{FF2B5EF4-FFF2-40B4-BE49-F238E27FC236}">
                  <a16:creationId xmlns:a16="http://schemas.microsoft.com/office/drawing/2014/main" id="{571FCAA3-4018-A465-5459-2BCAE1776D14}"/>
                </a:ext>
              </a:extLst>
            </p:cNvPr>
            <p:cNvSpPr/>
            <p:nvPr userDrawn="1"/>
          </p:nvSpPr>
          <p:spPr>
            <a:xfrm>
              <a:off x="5849937" y="3409950"/>
              <a:ext cx="3146400" cy="23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0" name="Grupa 19">
              <a:extLst>
                <a:ext uri="{FF2B5EF4-FFF2-40B4-BE49-F238E27FC236}">
                  <a16:creationId xmlns:a16="http://schemas.microsoft.com/office/drawing/2014/main" id="{BBF77076-1BDB-FCE6-5E6F-4F6FD2C4D502}"/>
                </a:ext>
              </a:extLst>
            </p:cNvPr>
            <p:cNvGrpSpPr/>
            <p:nvPr userDrawn="1"/>
          </p:nvGrpSpPr>
          <p:grpSpPr>
            <a:xfrm>
              <a:off x="6334113" y="4595726"/>
              <a:ext cx="2174875" cy="479425"/>
              <a:chOff x="6334113" y="4595726"/>
              <a:chExt cx="2174875" cy="479425"/>
            </a:xfrm>
          </p:grpSpPr>
          <p:sp>
            <p:nvSpPr>
              <p:cNvPr id="21" name="Freeform 34">
                <a:extLst>
                  <a:ext uri="{FF2B5EF4-FFF2-40B4-BE49-F238E27FC236}">
                    <a16:creationId xmlns:a16="http://schemas.microsoft.com/office/drawing/2014/main" id="{C3C0C44E-4F0E-C24D-288A-CBE789C0DCAF}"/>
                  </a:ext>
                </a:extLst>
              </p:cNvPr>
              <p:cNvSpPr>
                <a:spLocks noEditPoints="1"/>
              </p:cNvSpPr>
              <p:nvPr userDrawn="1"/>
            </p:nvSpPr>
            <p:spPr bwMode="auto">
              <a:xfrm>
                <a:off x="6334113" y="4595726"/>
                <a:ext cx="447675" cy="468313"/>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2" name="Freeform 35">
                <a:extLst>
                  <a:ext uri="{FF2B5EF4-FFF2-40B4-BE49-F238E27FC236}">
                    <a16:creationId xmlns:a16="http://schemas.microsoft.com/office/drawing/2014/main" id="{BFBFB616-05A6-D694-332B-833447A627FC}"/>
                  </a:ext>
                </a:extLst>
              </p:cNvPr>
              <p:cNvSpPr>
                <a:spLocks noEditPoints="1"/>
              </p:cNvSpPr>
              <p:nvPr userDrawn="1"/>
            </p:nvSpPr>
            <p:spPr bwMode="auto">
              <a:xfrm>
                <a:off x="6818300" y="4713201"/>
                <a:ext cx="396875" cy="361950"/>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3" name="Freeform 36">
                <a:extLst>
                  <a:ext uri="{FF2B5EF4-FFF2-40B4-BE49-F238E27FC236}">
                    <a16:creationId xmlns:a16="http://schemas.microsoft.com/office/drawing/2014/main" id="{801E7DED-3183-AD06-38B4-AE3464ECA5E5}"/>
                  </a:ext>
                </a:extLst>
              </p:cNvPr>
              <p:cNvSpPr>
                <a:spLocks noEditPoints="1"/>
              </p:cNvSpPr>
              <p:nvPr userDrawn="1"/>
            </p:nvSpPr>
            <p:spPr bwMode="auto">
              <a:xfrm>
                <a:off x="7267563" y="4595726"/>
                <a:ext cx="382588" cy="479425"/>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4" name="Freeform 37">
                <a:extLst>
                  <a:ext uri="{FF2B5EF4-FFF2-40B4-BE49-F238E27FC236}">
                    <a16:creationId xmlns:a16="http://schemas.microsoft.com/office/drawing/2014/main" id="{3D2A2142-3E31-314F-FB7C-0F142F37EAEA}"/>
                  </a:ext>
                </a:extLst>
              </p:cNvPr>
              <p:cNvSpPr>
                <a:spLocks noEditPoints="1"/>
              </p:cNvSpPr>
              <p:nvPr userDrawn="1"/>
            </p:nvSpPr>
            <p:spPr bwMode="auto">
              <a:xfrm>
                <a:off x="7691425" y="4713201"/>
                <a:ext cx="393700" cy="361950"/>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5" name="Freeform 38">
                <a:extLst>
                  <a:ext uri="{FF2B5EF4-FFF2-40B4-BE49-F238E27FC236}">
                    <a16:creationId xmlns:a16="http://schemas.microsoft.com/office/drawing/2014/main" id="{346C6AB9-45C6-4F8F-0A66-BEDFBCC39C17}"/>
                  </a:ext>
                </a:extLst>
              </p:cNvPr>
              <p:cNvSpPr>
                <a:spLocks/>
              </p:cNvSpPr>
              <p:nvPr userDrawn="1"/>
            </p:nvSpPr>
            <p:spPr bwMode="auto">
              <a:xfrm>
                <a:off x="8137513" y="4713201"/>
                <a:ext cx="371475" cy="350838"/>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grpSp>
      <p:pic>
        <p:nvPicPr>
          <p:cNvPr id="26" name="Picture 8">
            <a:extLst>
              <a:ext uri="{FF2B5EF4-FFF2-40B4-BE49-F238E27FC236}">
                <a16:creationId xmlns:a16="http://schemas.microsoft.com/office/drawing/2014/main" id="{B5D45E57-96CA-8BDF-268D-E9FC6D54D142}"/>
              </a:ext>
            </a:extLst>
          </p:cNvPr>
          <p:cNvPicPr>
            <a:picLocks noChangeAspect="1"/>
          </p:cNvPicPr>
          <p:nvPr/>
        </p:nvPicPr>
        <p:blipFill rotWithShape="1">
          <a:blip r:embed="rId4">
            <a:extLst>
              <a:ext uri="{28A0092B-C50C-407E-A947-70E740481C1C}">
                <a14:useLocalDpi xmlns:a14="http://schemas.microsoft.com/office/drawing/2010/main" val="0"/>
              </a:ext>
            </a:extLst>
          </a:blip>
          <a:srcRect r="3044"/>
          <a:stretch/>
        </p:blipFill>
        <p:spPr>
          <a:xfrm>
            <a:off x="9815513" y="5979319"/>
            <a:ext cx="2376487" cy="558478"/>
          </a:xfrm>
          <a:prstGeom prst="rect">
            <a:avLst/>
          </a:prstGeom>
        </p:spPr>
      </p:pic>
    </p:spTree>
    <p:extLst>
      <p:ext uri="{BB962C8B-B14F-4D97-AF65-F5344CB8AC3E}">
        <p14:creationId xmlns:p14="http://schemas.microsoft.com/office/powerpoint/2010/main" val="258601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E694DC53-5D0C-3522-044C-8674D5CE1D7E}"/>
              </a:ext>
            </a:extLst>
          </p:cNvPr>
          <p:cNvSpPr>
            <a:spLocks noGrp="1"/>
          </p:cNvSpPr>
          <p:nvPr>
            <p:ph type="sldNum" sz="quarter" idx="11"/>
          </p:nvPr>
        </p:nvSpPr>
        <p:spPr/>
        <p:txBody>
          <a:bodyPr/>
          <a:lstStyle/>
          <a:p>
            <a:fld id="{34F44958-1879-4153-BDB9-FB5727E586C4}" type="slidenum">
              <a:rPr lang="pl-PL" smtClean="0"/>
              <a:pPr/>
              <a:t>22</a:t>
            </a:fld>
            <a:endParaRPr lang="pl-PL" sz="800" dirty="0"/>
          </a:p>
        </p:txBody>
      </p:sp>
      <p:sp>
        <p:nvSpPr>
          <p:cNvPr id="202" name="Symbol zastępczy tekstu 201">
            <a:extLst>
              <a:ext uri="{FF2B5EF4-FFF2-40B4-BE49-F238E27FC236}">
                <a16:creationId xmlns:a16="http://schemas.microsoft.com/office/drawing/2014/main" id="{8081D03F-C8E2-60FB-8D11-7BA7C759528F}"/>
              </a:ext>
            </a:extLst>
          </p:cNvPr>
          <p:cNvSpPr>
            <a:spLocks noGrp="1"/>
          </p:cNvSpPr>
          <p:nvPr>
            <p:ph type="body" sz="quarter" idx="16"/>
          </p:nvPr>
        </p:nvSpPr>
        <p:spPr>
          <a:xfrm>
            <a:off x="0" y="658218"/>
            <a:ext cx="2405146" cy="313932"/>
          </a:xfrm>
        </p:spPr>
        <p:txBody>
          <a:bodyPr/>
          <a:lstStyle/>
          <a:p>
            <a:r>
              <a:rPr lang="pl-PL" dirty="0"/>
              <a:t>By wybrać </a:t>
            </a:r>
            <a:r>
              <a:rPr lang="pl-PL" dirty="0" err="1"/>
              <a:t>raben</a:t>
            </a:r>
            <a:endParaRPr lang="pl-PL" dirty="0"/>
          </a:p>
        </p:txBody>
      </p:sp>
      <p:sp>
        <p:nvSpPr>
          <p:cNvPr id="5" name="Tytuł 4">
            <a:extLst>
              <a:ext uri="{FF2B5EF4-FFF2-40B4-BE49-F238E27FC236}">
                <a16:creationId xmlns:a16="http://schemas.microsoft.com/office/drawing/2014/main" id="{B2BB84E2-DDAE-D117-FA12-1EF88D446C42}"/>
              </a:ext>
            </a:extLst>
          </p:cNvPr>
          <p:cNvSpPr>
            <a:spLocks noGrp="1"/>
          </p:cNvSpPr>
          <p:nvPr>
            <p:ph type="title"/>
          </p:nvPr>
        </p:nvSpPr>
        <p:spPr>
          <a:xfrm>
            <a:off x="0" y="314165"/>
            <a:ext cx="1978747" cy="341632"/>
          </a:xfrm>
        </p:spPr>
        <p:txBody>
          <a:bodyPr/>
          <a:lstStyle/>
          <a:p>
            <a:r>
              <a:rPr lang="pl-PL" dirty="0"/>
              <a:t>6 powodów </a:t>
            </a:r>
          </a:p>
        </p:txBody>
      </p:sp>
      <p:sp>
        <p:nvSpPr>
          <p:cNvPr id="8" name="Freeform 16">
            <a:extLst>
              <a:ext uri="{FF2B5EF4-FFF2-40B4-BE49-F238E27FC236}">
                <a16:creationId xmlns:a16="http://schemas.microsoft.com/office/drawing/2014/main" id="{55B22BDF-885A-1411-C532-A71752FA8D0B}"/>
              </a:ext>
            </a:extLst>
          </p:cNvPr>
          <p:cNvSpPr>
            <a:spLocks noEditPoints="1"/>
          </p:cNvSpPr>
          <p:nvPr/>
        </p:nvSpPr>
        <p:spPr bwMode="auto">
          <a:xfrm flipH="1">
            <a:off x="1231367" y="1700427"/>
            <a:ext cx="1008063" cy="1008063"/>
          </a:xfrm>
          <a:custGeom>
            <a:avLst/>
            <a:gdLst>
              <a:gd name="T0" fmla="*/ 228 w 414"/>
              <a:gd name="T1" fmla="*/ 39 h 414"/>
              <a:gd name="T2" fmla="*/ 271 w 414"/>
              <a:gd name="T3" fmla="*/ 51 h 414"/>
              <a:gd name="T4" fmla="*/ 303 w 414"/>
              <a:gd name="T5" fmla="*/ 24 h 414"/>
              <a:gd name="T6" fmla="*/ 358 w 414"/>
              <a:gd name="T7" fmla="*/ 66 h 414"/>
              <a:gd name="T8" fmla="*/ 340 w 414"/>
              <a:gd name="T9" fmla="*/ 103 h 414"/>
              <a:gd name="T10" fmla="*/ 363 w 414"/>
              <a:gd name="T11" fmla="*/ 142 h 414"/>
              <a:gd name="T12" fmla="*/ 404 w 414"/>
              <a:gd name="T13" fmla="*/ 146 h 414"/>
              <a:gd name="T14" fmla="*/ 414 w 414"/>
              <a:gd name="T15" fmla="*/ 214 h 414"/>
              <a:gd name="T16" fmla="*/ 375 w 414"/>
              <a:gd name="T17" fmla="*/ 228 h 414"/>
              <a:gd name="T18" fmla="*/ 363 w 414"/>
              <a:gd name="T19" fmla="*/ 272 h 414"/>
              <a:gd name="T20" fmla="*/ 390 w 414"/>
              <a:gd name="T21" fmla="*/ 303 h 414"/>
              <a:gd name="T22" fmla="*/ 348 w 414"/>
              <a:gd name="T23" fmla="*/ 358 h 414"/>
              <a:gd name="T24" fmla="*/ 311 w 414"/>
              <a:gd name="T25" fmla="*/ 341 h 414"/>
              <a:gd name="T26" fmla="*/ 272 w 414"/>
              <a:gd name="T27" fmla="*/ 363 h 414"/>
              <a:gd name="T28" fmla="*/ 268 w 414"/>
              <a:gd name="T29" fmla="*/ 405 h 414"/>
              <a:gd name="T30" fmla="*/ 200 w 414"/>
              <a:gd name="T31" fmla="*/ 414 h 414"/>
              <a:gd name="T32" fmla="*/ 186 w 414"/>
              <a:gd name="T33" fmla="*/ 375 h 414"/>
              <a:gd name="T34" fmla="*/ 142 w 414"/>
              <a:gd name="T35" fmla="*/ 364 h 414"/>
              <a:gd name="T36" fmla="*/ 111 w 414"/>
              <a:gd name="T37" fmla="*/ 390 h 414"/>
              <a:gd name="T38" fmla="*/ 56 w 414"/>
              <a:gd name="T39" fmla="*/ 349 h 414"/>
              <a:gd name="T40" fmla="*/ 73 w 414"/>
              <a:gd name="T41" fmla="*/ 311 h 414"/>
              <a:gd name="T42" fmla="*/ 51 w 414"/>
              <a:gd name="T43" fmla="*/ 272 h 414"/>
              <a:gd name="T44" fmla="*/ 9 w 414"/>
              <a:gd name="T45" fmla="*/ 269 h 414"/>
              <a:gd name="T46" fmla="*/ 0 w 414"/>
              <a:gd name="T47" fmla="*/ 201 h 414"/>
              <a:gd name="T48" fmla="*/ 39 w 414"/>
              <a:gd name="T49" fmla="*/ 186 h 414"/>
              <a:gd name="T50" fmla="*/ 50 w 414"/>
              <a:gd name="T51" fmla="*/ 143 h 414"/>
              <a:gd name="T52" fmla="*/ 24 w 414"/>
              <a:gd name="T53" fmla="*/ 111 h 414"/>
              <a:gd name="T54" fmla="*/ 65 w 414"/>
              <a:gd name="T55" fmla="*/ 56 h 414"/>
              <a:gd name="T56" fmla="*/ 103 w 414"/>
              <a:gd name="T57" fmla="*/ 74 h 414"/>
              <a:gd name="T58" fmla="*/ 142 w 414"/>
              <a:gd name="T59" fmla="*/ 51 h 414"/>
              <a:gd name="T60" fmla="*/ 145 w 414"/>
              <a:gd name="T61" fmla="*/ 10 h 414"/>
              <a:gd name="T62" fmla="*/ 213 w 414"/>
              <a:gd name="T63" fmla="*/ 0 h 414"/>
              <a:gd name="T64" fmla="*/ 228 w 414"/>
              <a:gd name="T65" fmla="*/ 39 h 414"/>
              <a:gd name="T66" fmla="*/ 207 w 414"/>
              <a:gd name="T67" fmla="*/ 133 h 414"/>
              <a:gd name="T68" fmla="*/ 138 w 414"/>
              <a:gd name="T69" fmla="*/ 224 h 414"/>
              <a:gd name="T70" fmla="*/ 212 w 414"/>
              <a:gd name="T71" fmla="*/ 280 h 414"/>
              <a:gd name="T72" fmla="*/ 281 w 414"/>
              <a:gd name="T73" fmla="*/ 189 h 414"/>
              <a:gd name="T74" fmla="*/ 207 w 414"/>
              <a:gd name="T75" fmla="*/ 133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4" h="414">
                <a:moveTo>
                  <a:pt x="228" y="39"/>
                </a:moveTo>
                <a:cubicBezTo>
                  <a:pt x="243" y="41"/>
                  <a:pt x="257" y="45"/>
                  <a:pt x="271" y="51"/>
                </a:cubicBezTo>
                <a:cubicBezTo>
                  <a:pt x="303" y="24"/>
                  <a:pt x="303" y="24"/>
                  <a:pt x="303" y="24"/>
                </a:cubicBezTo>
                <a:cubicBezTo>
                  <a:pt x="358" y="66"/>
                  <a:pt x="358" y="66"/>
                  <a:pt x="358" y="66"/>
                </a:cubicBezTo>
                <a:cubicBezTo>
                  <a:pt x="340" y="103"/>
                  <a:pt x="340" y="103"/>
                  <a:pt x="340" y="103"/>
                </a:cubicBezTo>
                <a:cubicBezTo>
                  <a:pt x="350" y="115"/>
                  <a:pt x="357" y="128"/>
                  <a:pt x="363" y="142"/>
                </a:cubicBezTo>
                <a:cubicBezTo>
                  <a:pt x="404" y="146"/>
                  <a:pt x="404" y="146"/>
                  <a:pt x="404" y="146"/>
                </a:cubicBezTo>
                <a:cubicBezTo>
                  <a:pt x="414" y="214"/>
                  <a:pt x="414" y="214"/>
                  <a:pt x="414" y="214"/>
                </a:cubicBezTo>
                <a:cubicBezTo>
                  <a:pt x="375" y="228"/>
                  <a:pt x="375" y="228"/>
                  <a:pt x="375" y="228"/>
                </a:cubicBezTo>
                <a:cubicBezTo>
                  <a:pt x="373" y="243"/>
                  <a:pt x="369" y="258"/>
                  <a:pt x="363" y="272"/>
                </a:cubicBezTo>
                <a:cubicBezTo>
                  <a:pt x="390" y="303"/>
                  <a:pt x="390" y="303"/>
                  <a:pt x="390" y="303"/>
                </a:cubicBezTo>
                <a:cubicBezTo>
                  <a:pt x="348" y="358"/>
                  <a:pt x="348" y="358"/>
                  <a:pt x="348" y="358"/>
                </a:cubicBezTo>
                <a:cubicBezTo>
                  <a:pt x="311" y="341"/>
                  <a:pt x="311" y="341"/>
                  <a:pt x="311" y="341"/>
                </a:cubicBezTo>
                <a:cubicBezTo>
                  <a:pt x="299" y="350"/>
                  <a:pt x="286" y="358"/>
                  <a:pt x="272" y="363"/>
                </a:cubicBezTo>
                <a:cubicBezTo>
                  <a:pt x="268" y="405"/>
                  <a:pt x="268" y="405"/>
                  <a:pt x="268" y="405"/>
                </a:cubicBezTo>
                <a:cubicBezTo>
                  <a:pt x="200" y="414"/>
                  <a:pt x="200" y="414"/>
                  <a:pt x="200" y="414"/>
                </a:cubicBezTo>
                <a:cubicBezTo>
                  <a:pt x="186" y="375"/>
                  <a:pt x="186" y="375"/>
                  <a:pt x="186" y="375"/>
                </a:cubicBezTo>
                <a:cubicBezTo>
                  <a:pt x="171" y="373"/>
                  <a:pt x="156" y="369"/>
                  <a:pt x="142" y="364"/>
                </a:cubicBezTo>
                <a:cubicBezTo>
                  <a:pt x="111" y="390"/>
                  <a:pt x="111" y="390"/>
                  <a:pt x="111" y="390"/>
                </a:cubicBezTo>
                <a:cubicBezTo>
                  <a:pt x="56" y="349"/>
                  <a:pt x="56" y="349"/>
                  <a:pt x="56" y="349"/>
                </a:cubicBezTo>
                <a:cubicBezTo>
                  <a:pt x="73" y="311"/>
                  <a:pt x="73" y="311"/>
                  <a:pt x="73" y="311"/>
                </a:cubicBezTo>
                <a:cubicBezTo>
                  <a:pt x="64" y="299"/>
                  <a:pt x="56" y="286"/>
                  <a:pt x="51" y="272"/>
                </a:cubicBezTo>
                <a:cubicBezTo>
                  <a:pt x="9" y="269"/>
                  <a:pt x="9" y="269"/>
                  <a:pt x="9" y="269"/>
                </a:cubicBezTo>
                <a:cubicBezTo>
                  <a:pt x="0" y="201"/>
                  <a:pt x="0" y="201"/>
                  <a:pt x="0" y="201"/>
                </a:cubicBezTo>
                <a:cubicBezTo>
                  <a:pt x="39" y="186"/>
                  <a:pt x="39" y="186"/>
                  <a:pt x="39" y="186"/>
                </a:cubicBezTo>
                <a:cubicBezTo>
                  <a:pt x="41" y="171"/>
                  <a:pt x="45" y="156"/>
                  <a:pt x="50" y="143"/>
                </a:cubicBezTo>
                <a:cubicBezTo>
                  <a:pt x="24" y="111"/>
                  <a:pt x="24" y="111"/>
                  <a:pt x="24" y="111"/>
                </a:cubicBezTo>
                <a:cubicBezTo>
                  <a:pt x="65" y="56"/>
                  <a:pt x="65" y="56"/>
                  <a:pt x="65" y="56"/>
                </a:cubicBezTo>
                <a:cubicBezTo>
                  <a:pt x="103" y="74"/>
                  <a:pt x="103" y="74"/>
                  <a:pt x="103" y="74"/>
                </a:cubicBezTo>
                <a:cubicBezTo>
                  <a:pt x="115" y="64"/>
                  <a:pt x="128" y="57"/>
                  <a:pt x="142" y="51"/>
                </a:cubicBezTo>
                <a:cubicBezTo>
                  <a:pt x="145" y="10"/>
                  <a:pt x="145" y="10"/>
                  <a:pt x="145" y="10"/>
                </a:cubicBezTo>
                <a:cubicBezTo>
                  <a:pt x="213" y="0"/>
                  <a:pt x="213" y="0"/>
                  <a:pt x="213" y="0"/>
                </a:cubicBezTo>
                <a:lnTo>
                  <a:pt x="228" y="39"/>
                </a:lnTo>
                <a:close/>
                <a:moveTo>
                  <a:pt x="207" y="133"/>
                </a:moveTo>
                <a:cubicBezTo>
                  <a:pt x="161" y="135"/>
                  <a:pt x="127" y="178"/>
                  <a:pt x="138" y="224"/>
                </a:cubicBezTo>
                <a:cubicBezTo>
                  <a:pt x="146" y="258"/>
                  <a:pt x="178" y="282"/>
                  <a:pt x="212" y="280"/>
                </a:cubicBezTo>
                <a:cubicBezTo>
                  <a:pt x="259" y="279"/>
                  <a:pt x="292" y="235"/>
                  <a:pt x="281" y="189"/>
                </a:cubicBezTo>
                <a:cubicBezTo>
                  <a:pt x="273" y="156"/>
                  <a:pt x="242" y="132"/>
                  <a:pt x="207" y="133"/>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9" name="Freeform 17">
            <a:extLst>
              <a:ext uri="{FF2B5EF4-FFF2-40B4-BE49-F238E27FC236}">
                <a16:creationId xmlns:a16="http://schemas.microsoft.com/office/drawing/2014/main" id="{F35CC63C-C097-F635-4873-64468A313769}"/>
              </a:ext>
            </a:extLst>
          </p:cNvPr>
          <p:cNvSpPr>
            <a:spLocks noEditPoints="1"/>
          </p:cNvSpPr>
          <p:nvPr/>
        </p:nvSpPr>
        <p:spPr bwMode="auto">
          <a:xfrm flipH="1">
            <a:off x="4778376" y="2037192"/>
            <a:ext cx="654050" cy="652463"/>
          </a:xfrm>
          <a:custGeom>
            <a:avLst/>
            <a:gdLst>
              <a:gd name="T0" fmla="*/ 148 w 269"/>
              <a:gd name="T1" fmla="*/ 25 h 268"/>
              <a:gd name="T2" fmla="*/ 176 w 269"/>
              <a:gd name="T3" fmla="*/ 32 h 268"/>
              <a:gd name="T4" fmla="*/ 197 w 269"/>
              <a:gd name="T5" fmla="*/ 15 h 268"/>
              <a:gd name="T6" fmla="*/ 232 w 269"/>
              <a:gd name="T7" fmla="*/ 42 h 268"/>
              <a:gd name="T8" fmla="*/ 221 w 269"/>
              <a:gd name="T9" fmla="*/ 66 h 268"/>
              <a:gd name="T10" fmla="*/ 236 w 269"/>
              <a:gd name="T11" fmla="*/ 92 h 268"/>
              <a:gd name="T12" fmla="*/ 263 w 269"/>
              <a:gd name="T13" fmla="*/ 94 h 268"/>
              <a:gd name="T14" fmla="*/ 269 w 269"/>
              <a:gd name="T15" fmla="*/ 138 h 268"/>
              <a:gd name="T16" fmla="*/ 243 w 269"/>
              <a:gd name="T17" fmla="*/ 148 h 268"/>
              <a:gd name="T18" fmla="*/ 236 w 269"/>
              <a:gd name="T19" fmla="*/ 176 h 268"/>
              <a:gd name="T20" fmla="*/ 253 w 269"/>
              <a:gd name="T21" fmla="*/ 196 h 268"/>
              <a:gd name="T22" fmla="*/ 226 w 269"/>
              <a:gd name="T23" fmla="*/ 232 h 268"/>
              <a:gd name="T24" fmla="*/ 202 w 269"/>
              <a:gd name="T25" fmla="*/ 221 h 268"/>
              <a:gd name="T26" fmla="*/ 177 w 269"/>
              <a:gd name="T27" fmla="*/ 235 h 268"/>
              <a:gd name="T28" fmla="*/ 174 w 269"/>
              <a:gd name="T29" fmla="*/ 262 h 268"/>
              <a:gd name="T30" fmla="*/ 130 w 269"/>
              <a:gd name="T31" fmla="*/ 268 h 268"/>
              <a:gd name="T32" fmla="*/ 121 w 269"/>
              <a:gd name="T33" fmla="*/ 243 h 268"/>
              <a:gd name="T34" fmla="*/ 93 w 269"/>
              <a:gd name="T35" fmla="*/ 235 h 268"/>
              <a:gd name="T36" fmla="*/ 72 w 269"/>
              <a:gd name="T37" fmla="*/ 253 h 268"/>
              <a:gd name="T38" fmla="*/ 36 w 269"/>
              <a:gd name="T39" fmla="*/ 226 h 268"/>
              <a:gd name="T40" fmla="*/ 48 w 269"/>
              <a:gd name="T41" fmla="*/ 201 h 268"/>
              <a:gd name="T42" fmla="*/ 33 w 269"/>
              <a:gd name="T43" fmla="*/ 176 h 268"/>
              <a:gd name="T44" fmla="*/ 6 w 269"/>
              <a:gd name="T45" fmla="*/ 174 h 268"/>
              <a:gd name="T46" fmla="*/ 0 w 269"/>
              <a:gd name="T47" fmla="*/ 130 h 268"/>
              <a:gd name="T48" fmla="*/ 25 w 269"/>
              <a:gd name="T49" fmla="*/ 120 h 268"/>
              <a:gd name="T50" fmla="*/ 33 w 269"/>
              <a:gd name="T51" fmla="*/ 92 h 268"/>
              <a:gd name="T52" fmla="*/ 16 w 269"/>
              <a:gd name="T53" fmla="*/ 71 h 268"/>
              <a:gd name="T54" fmla="*/ 43 w 269"/>
              <a:gd name="T55" fmla="*/ 36 h 268"/>
              <a:gd name="T56" fmla="*/ 67 w 269"/>
              <a:gd name="T57" fmla="*/ 47 h 268"/>
              <a:gd name="T58" fmla="*/ 92 w 269"/>
              <a:gd name="T59" fmla="*/ 32 h 268"/>
              <a:gd name="T60" fmla="*/ 95 w 269"/>
              <a:gd name="T61" fmla="*/ 6 h 268"/>
              <a:gd name="T62" fmla="*/ 139 w 269"/>
              <a:gd name="T63" fmla="*/ 0 h 268"/>
              <a:gd name="T64" fmla="*/ 148 w 269"/>
              <a:gd name="T65" fmla="*/ 25 h 268"/>
              <a:gd name="T66" fmla="*/ 135 w 269"/>
              <a:gd name="T67" fmla="*/ 86 h 268"/>
              <a:gd name="T68" fmla="*/ 90 w 269"/>
              <a:gd name="T69" fmla="*/ 145 h 268"/>
              <a:gd name="T70" fmla="*/ 138 w 269"/>
              <a:gd name="T71" fmla="*/ 181 h 268"/>
              <a:gd name="T72" fmla="*/ 183 w 269"/>
              <a:gd name="T73" fmla="*/ 122 h 268"/>
              <a:gd name="T74" fmla="*/ 135 w 269"/>
              <a:gd name="T75" fmla="*/ 8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9" h="268">
                <a:moveTo>
                  <a:pt x="148" y="25"/>
                </a:moveTo>
                <a:cubicBezTo>
                  <a:pt x="158" y="26"/>
                  <a:pt x="167" y="29"/>
                  <a:pt x="176" y="32"/>
                </a:cubicBezTo>
                <a:cubicBezTo>
                  <a:pt x="197" y="15"/>
                  <a:pt x="197" y="15"/>
                  <a:pt x="197" y="15"/>
                </a:cubicBezTo>
                <a:cubicBezTo>
                  <a:pt x="232" y="42"/>
                  <a:pt x="232" y="42"/>
                  <a:pt x="232" y="42"/>
                </a:cubicBezTo>
                <a:cubicBezTo>
                  <a:pt x="221" y="66"/>
                  <a:pt x="221" y="66"/>
                  <a:pt x="221" y="66"/>
                </a:cubicBezTo>
                <a:cubicBezTo>
                  <a:pt x="227" y="74"/>
                  <a:pt x="232" y="82"/>
                  <a:pt x="236" y="92"/>
                </a:cubicBezTo>
                <a:cubicBezTo>
                  <a:pt x="263" y="94"/>
                  <a:pt x="263" y="94"/>
                  <a:pt x="263" y="94"/>
                </a:cubicBezTo>
                <a:cubicBezTo>
                  <a:pt x="269" y="138"/>
                  <a:pt x="269" y="138"/>
                  <a:pt x="269" y="138"/>
                </a:cubicBezTo>
                <a:cubicBezTo>
                  <a:pt x="243" y="148"/>
                  <a:pt x="243" y="148"/>
                  <a:pt x="243" y="148"/>
                </a:cubicBezTo>
                <a:cubicBezTo>
                  <a:pt x="242" y="157"/>
                  <a:pt x="240" y="167"/>
                  <a:pt x="236" y="176"/>
                </a:cubicBezTo>
                <a:cubicBezTo>
                  <a:pt x="253" y="196"/>
                  <a:pt x="253" y="196"/>
                  <a:pt x="253" y="196"/>
                </a:cubicBezTo>
                <a:cubicBezTo>
                  <a:pt x="226" y="232"/>
                  <a:pt x="226" y="232"/>
                  <a:pt x="226" y="232"/>
                </a:cubicBezTo>
                <a:cubicBezTo>
                  <a:pt x="202" y="221"/>
                  <a:pt x="202" y="221"/>
                  <a:pt x="202" y="221"/>
                </a:cubicBezTo>
                <a:cubicBezTo>
                  <a:pt x="194" y="227"/>
                  <a:pt x="186" y="231"/>
                  <a:pt x="177" y="235"/>
                </a:cubicBezTo>
                <a:cubicBezTo>
                  <a:pt x="174" y="262"/>
                  <a:pt x="174" y="262"/>
                  <a:pt x="174" y="262"/>
                </a:cubicBezTo>
                <a:cubicBezTo>
                  <a:pt x="130" y="268"/>
                  <a:pt x="130" y="268"/>
                  <a:pt x="130" y="268"/>
                </a:cubicBezTo>
                <a:cubicBezTo>
                  <a:pt x="121" y="243"/>
                  <a:pt x="121" y="243"/>
                  <a:pt x="121" y="243"/>
                </a:cubicBezTo>
                <a:cubicBezTo>
                  <a:pt x="111" y="242"/>
                  <a:pt x="102" y="239"/>
                  <a:pt x="93" y="235"/>
                </a:cubicBezTo>
                <a:cubicBezTo>
                  <a:pt x="72" y="253"/>
                  <a:pt x="72" y="253"/>
                  <a:pt x="72" y="253"/>
                </a:cubicBezTo>
                <a:cubicBezTo>
                  <a:pt x="36" y="226"/>
                  <a:pt x="36" y="226"/>
                  <a:pt x="36" y="226"/>
                </a:cubicBezTo>
                <a:cubicBezTo>
                  <a:pt x="48" y="201"/>
                  <a:pt x="48" y="201"/>
                  <a:pt x="48" y="201"/>
                </a:cubicBezTo>
                <a:cubicBezTo>
                  <a:pt x="42" y="194"/>
                  <a:pt x="37" y="185"/>
                  <a:pt x="33" y="176"/>
                </a:cubicBezTo>
                <a:cubicBezTo>
                  <a:pt x="6" y="174"/>
                  <a:pt x="6" y="174"/>
                  <a:pt x="6" y="174"/>
                </a:cubicBezTo>
                <a:cubicBezTo>
                  <a:pt x="0" y="130"/>
                  <a:pt x="0" y="130"/>
                  <a:pt x="0" y="130"/>
                </a:cubicBezTo>
                <a:cubicBezTo>
                  <a:pt x="25" y="120"/>
                  <a:pt x="25" y="120"/>
                  <a:pt x="25" y="120"/>
                </a:cubicBezTo>
                <a:cubicBezTo>
                  <a:pt x="27" y="110"/>
                  <a:pt x="29" y="101"/>
                  <a:pt x="33" y="92"/>
                </a:cubicBezTo>
                <a:cubicBezTo>
                  <a:pt x="16" y="71"/>
                  <a:pt x="16" y="71"/>
                  <a:pt x="16" y="71"/>
                </a:cubicBezTo>
                <a:cubicBezTo>
                  <a:pt x="43" y="36"/>
                  <a:pt x="43" y="36"/>
                  <a:pt x="43" y="36"/>
                </a:cubicBezTo>
                <a:cubicBezTo>
                  <a:pt x="67" y="47"/>
                  <a:pt x="67" y="47"/>
                  <a:pt x="67" y="47"/>
                </a:cubicBezTo>
                <a:cubicBezTo>
                  <a:pt x="75" y="41"/>
                  <a:pt x="83" y="36"/>
                  <a:pt x="92" y="32"/>
                </a:cubicBezTo>
                <a:cubicBezTo>
                  <a:pt x="95" y="6"/>
                  <a:pt x="95" y="6"/>
                  <a:pt x="95" y="6"/>
                </a:cubicBezTo>
                <a:cubicBezTo>
                  <a:pt x="139" y="0"/>
                  <a:pt x="139" y="0"/>
                  <a:pt x="139" y="0"/>
                </a:cubicBezTo>
                <a:lnTo>
                  <a:pt x="148" y="25"/>
                </a:lnTo>
                <a:close/>
                <a:moveTo>
                  <a:pt x="135" y="86"/>
                </a:moveTo>
                <a:cubicBezTo>
                  <a:pt x="105" y="87"/>
                  <a:pt x="83" y="115"/>
                  <a:pt x="90" y="145"/>
                </a:cubicBezTo>
                <a:cubicBezTo>
                  <a:pt x="95" y="167"/>
                  <a:pt x="116" y="182"/>
                  <a:pt x="138" y="181"/>
                </a:cubicBezTo>
                <a:cubicBezTo>
                  <a:pt x="168" y="180"/>
                  <a:pt x="190" y="152"/>
                  <a:pt x="183" y="122"/>
                </a:cubicBezTo>
                <a:cubicBezTo>
                  <a:pt x="178" y="100"/>
                  <a:pt x="157" y="85"/>
                  <a:pt x="135" y="86"/>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10" name="Grupa 9">
            <a:extLst>
              <a:ext uri="{FF2B5EF4-FFF2-40B4-BE49-F238E27FC236}">
                <a16:creationId xmlns:a16="http://schemas.microsoft.com/office/drawing/2014/main" id="{E5FC3770-CB92-2D00-D6AA-64785F988F98}"/>
              </a:ext>
            </a:extLst>
          </p:cNvPr>
          <p:cNvGrpSpPr/>
          <p:nvPr/>
        </p:nvGrpSpPr>
        <p:grpSpPr>
          <a:xfrm>
            <a:off x="3267561" y="1347869"/>
            <a:ext cx="1057275" cy="1060450"/>
            <a:chOff x="2889250" y="2619375"/>
            <a:chExt cx="1057275" cy="1060450"/>
          </a:xfrm>
        </p:grpSpPr>
        <p:sp>
          <p:nvSpPr>
            <p:cNvPr id="11" name="Freeform 18">
              <a:extLst>
                <a:ext uri="{FF2B5EF4-FFF2-40B4-BE49-F238E27FC236}">
                  <a16:creationId xmlns:a16="http://schemas.microsoft.com/office/drawing/2014/main" id="{1F654D42-9B23-FAEF-FD1E-8E005F32CEBE}"/>
                </a:ext>
              </a:extLst>
            </p:cNvPr>
            <p:cNvSpPr>
              <a:spLocks/>
            </p:cNvSpPr>
            <p:nvPr/>
          </p:nvSpPr>
          <p:spPr bwMode="auto">
            <a:xfrm flipH="1">
              <a:off x="3216275" y="2955925"/>
              <a:ext cx="387350" cy="395288"/>
            </a:xfrm>
            <a:custGeom>
              <a:avLst/>
              <a:gdLst>
                <a:gd name="T0" fmla="*/ 117 w 159"/>
                <a:gd name="T1" fmla="*/ 13 h 162"/>
                <a:gd name="T2" fmla="*/ 133 w 159"/>
                <a:gd name="T3" fmla="*/ 23 h 162"/>
                <a:gd name="T4" fmla="*/ 158 w 159"/>
                <a:gd name="T5" fmla="*/ 69 h 162"/>
                <a:gd name="T6" fmla="*/ 155 w 159"/>
                <a:gd name="T7" fmla="*/ 105 h 162"/>
                <a:gd name="T8" fmla="*/ 132 w 159"/>
                <a:gd name="T9" fmla="*/ 140 h 162"/>
                <a:gd name="T10" fmla="*/ 113 w 159"/>
                <a:gd name="T11" fmla="*/ 153 h 162"/>
                <a:gd name="T12" fmla="*/ 90 w 159"/>
                <a:gd name="T13" fmla="*/ 159 h 162"/>
                <a:gd name="T14" fmla="*/ 41 w 159"/>
                <a:gd name="T15" fmla="*/ 150 h 162"/>
                <a:gd name="T16" fmla="*/ 8 w 159"/>
                <a:gd name="T17" fmla="*/ 114 h 162"/>
                <a:gd name="T18" fmla="*/ 1 w 159"/>
                <a:gd name="T19" fmla="*/ 91 h 162"/>
                <a:gd name="T20" fmla="*/ 1 w 159"/>
                <a:gd name="T21" fmla="*/ 68 h 162"/>
                <a:gd name="T22" fmla="*/ 19 w 159"/>
                <a:gd name="T23" fmla="*/ 30 h 162"/>
                <a:gd name="T24" fmla="*/ 48 w 159"/>
                <a:gd name="T25" fmla="*/ 9 h 162"/>
                <a:gd name="T26" fmla="*/ 99 w 159"/>
                <a:gd name="T27" fmla="*/ 5 h 162"/>
                <a:gd name="T28" fmla="*/ 117 w 159"/>
                <a:gd name="T29" fmla="*/ 13 h 162"/>
                <a:gd name="T30" fmla="*/ 99 w 159"/>
                <a:gd name="T31" fmla="*/ 7 h 162"/>
                <a:gd name="T32" fmla="*/ 49 w 159"/>
                <a:gd name="T33" fmla="*/ 11 h 162"/>
                <a:gd name="T34" fmla="*/ 21 w 159"/>
                <a:gd name="T35" fmla="*/ 33 h 162"/>
                <a:gd name="T36" fmla="*/ 5 w 159"/>
                <a:gd name="T37" fmla="*/ 69 h 162"/>
                <a:gd name="T38" fmla="*/ 5 w 159"/>
                <a:gd name="T39" fmla="*/ 91 h 162"/>
                <a:gd name="T40" fmla="*/ 12 w 159"/>
                <a:gd name="T41" fmla="*/ 112 h 162"/>
                <a:gd name="T42" fmla="*/ 44 w 159"/>
                <a:gd name="T43" fmla="*/ 146 h 162"/>
                <a:gd name="T44" fmla="*/ 89 w 159"/>
                <a:gd name="T45" fmla="*/ 155 h 162"/>
                <a:gd name="T46" fmla="*/ 111 w 159"/>
                <a:gd name="T47" fmla="*/ 149 h 162"/>
                <a:gd name="T48" fmla="*/ 129 w 159"/>
                <a:gd name="T49" fmla="*/ 137 h 162"/>
                <a:gd name="T50" fmla="*/ 151 w 159"/>
                <a:gd name="T51" fmla="*/ 104 h 162"/>
                <a:gd name="T52" fmla="*/ 154 w 159"/>
                <a:gd name="T53" fmla="*/ 69 h 162"/>
                <a:gd name="T54" fmla="*/ 132 w 159"/>
                <a:gd name="T55" fmla="*/ 25 h 162"/>
                <a:gd name="T56" fmla="*/ 117 w 159"/>
                <a:gd name="T57" fmla="*/ 1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9" h="162">
                  <a:moveTo>
                    <a:pt x="117" y="13"/>
                  </a:moveTo>
                  <a:cubicBezTo>
                    <a:pt x="117" y="13"/>
                    <a:pt x="123" y="15"/>
                    <a:pt x="133" y="23"/>
                  </a:cubicBezTo>
                  <a:cubicBezTo>
                    <a:pt x="142" y="31"/>
                    <a:pt x="154" y="46"/>
                    <a:pt x="158" y="69"/>
                  </a:cubicBezTo>
                  <a:cubicBezTo>
                    <a:pt x="159" y="80"/>
                    <a:pt x="159" y="92"/>
                    <a:pt x="155" y="105"/>
                  </a:cubicBezTo>
                  <a:cubicBezTo>
                    <a:pt x="151" y="118"/>
                    <a:pt x="143" y="130"/>
                    <a:pt x="132" y="140"/>
                  </a:cubicBezTo>
                  <a:cubicBezTo>
                    <a:pt x="126" y="145"/>
                    <a:pt x="120" y="149"/>
                    <a:pt x="113" y="153"/>
                  </a:cubicBezTo>
                  <a:cubicBezTo>
                    <a:pt x="106" y="156"/>
                    <a:pt x="98" y="158"/>
                    <a:pt x="90" y="159"/>
                  </a:cubicBezTo>
                  <a:cubicBezTo>
                    <a:pt x="74" y="162"/>
                    <a:pt x="57" y="158"/>
                    <a:pt x="41" y="150"/>
                  </a:cubicBezTo>
                  <a:cubicBezTo>
                    <a:pt x="26" y="142"/>
                    <a:pt x="14" y="129"/>
                    <a:pt x="8" y="114"/>
                  </a:cubicBezTo>
                  <a:cubicBezTo>
                    <a:pt x="4" y="107"/>
                    <a:pt x="2" y="99"/>
                    <a:pt x="1" y="91"/>
                  </a:cubicBezTo>
                  <a:cubicBezTo>
                    <a:pt x="0" y="83"/>
                    <a:pt x="0" y="76"/>
                    <a:pt x="1" y="68"/>
                  </a:cubicBezTo>
                  <a:cubicBezTo>
                    <a:pt x="3" y="54"/>
                    <a:pt x="10" y="41"/>
                    <a:pt x="19" y="30"/>
                  </a:cubicBezTo>
                  <a:cubicBezTo>
                    <a:pt x="27" y="20"/>
                    <a:pt x="37" y="13"/>
                    <a:pt x="48" y="9"/>
                  </a:cubicBezTo>
                  <a:cubicBezTo>
                    <a:pt x="68" y="0"/>
                    <a:pt x="88" y="2"/>
                    <a:pt x="99" y="5"/>
                  </a:cubicBezTo>
                  <a:cubicBezTo>
                    <a:pt x="111" y="8"/>
                    <a:pt x="117" y="13"/>
                    <a:pt x="117" y="13"/>
                  </a:cubicBezTo>
                  <a:cubicBezTo>
                    <a:pt x="117" y="13"/>
                    <a:pt x="111" y="10"/>
                    <a:pt x="99" y="7"/>
                  </a:cubicBezTo>
                  <a:cubicBezTo>
                    <a:pt x="87" y="4"/>
                    <a:pt x="69" y="2"/>
                    <a:pt x="49" y="11"/>
                  </a:cubicBezTo>
                  <a:cubicBezTo>
                    <a:pt x="39" y="16"/>
                    <a:pt x="29" y="23"/>
                    <a:pt x="21" y="33"/>
                  </a:cubicBezTo>
                  <a:cubicBezTo>
                    <a:pt x="14" y="42"/>
                    <a:pt x="7" y="55"/>
                    <a:pt x="5" y="69"/>
                  </a:cubicBezTo>
                  <a:cubicBezTo>
                    <a:pt x="4" y="76"/>
                    <a:pt x="4" y="83"/>
                    <a:pt x="5" y="91"/>
                  </a:cubicBezTo>
                  <a:cubicBezTo>
                    <a:pt x="6" y="98"/>
                    <a:pt x="8" y="105"/>
                    <a:pt x="12" y="112"/>
                  </a:cubicBezTo>
                  <a:cubicBezTo>
                    <a:pt x="18" y="126"/>
                    <a:pt x="29" y="138"/>
                    <a:pt x="44" y="146"/>
                  </a:cubicBezTo>
                  <a:cubicBezTo>
                    <a:pt x="58" y="154"/>
                    <a:pt x="74" y="157"/>
                    <a:pt x="89" y="155"/>
                  </a:cubicBezTo>
                  <a:cubicBezTo>
                    <a:pt x="97" y="154"/>
                    <a:pt x="104" y="152"/>
                    <a:pt x="111" y="149"/>
                  </a:cubicBezTo>
                  <a:cubicBezTo>
                    <a:pt x="118" y="146"/>
                    <a:pt x="124" y="142"/>
                    <a:pt x="129" y="137"/>
                  </a:cubicBezTo>
                  <a:cubicBezTo>
                    <a:pt x="140" y="128"/>
                    <a:pt x="147" y="116"/>
                    <a:pt x="151" y="104"/>
                  </a:cubicBezTo>
                  <a:cubicBezTo>
                    <a:pt x="155" y="92"/>
                    <a:pt x="156" y="80"/>
                    <a:pt x="154" y="69"/>
                  </a:cubicBezTo>
                  <a:cubicBezTo>
                    <a:pt x="151" y="48"/>
                    <a:pt x="140" y="33"/>
                    <a:pt x="132" y="25"/>
                  </a:cubicBezTo>
                  <a:cubicBezTo>
                    <a:pt x="123" y="16"/>
                    <a:pt x="117" y="13"/>
                    <a:pt x="117" y="13"/>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 name="Freeform 19">
              <a:extLst>
                <a:ext uri="{FF2B5EF4-FFF2-40B4-BE49-F238E27FC236}">
                  <a16:creationId xmlns:a16="http://schemas.microsoft.com/office/drawing/2014/main" id="{08C3107A-D73D-AFF8-E70E-ADE10125D05B}"/>
                </a:ext>
              </a:extLst>
            </p:cNvPr>
            <p:cNvSpPr>
              <a:spLocks/>
            </p:cNvSpPr>
            <p:nvPr/>
          </p:nvSpPr>
          <p:spPr bwMode="auto">
            <a:xfrm flipH="1">
              <a:off x="2889250" y="2619375"/>
              <a:ext cx="1057275" cy="1060450"/>
            </a:xfrm>
            <a:custGeom>
              <a:avLst/>
              <a:gdLst>
                <a:gd name="T0" fmla="*/ 343 w 435"/>
                <a:gd name="T1" fmla="*/ 78 h 435"/>
                <a:gd name="T2" fmla="*/ 289 w 435"/>
                <a:gd name="T3" fmla="*/ 13 h 435"/>
                <a:gd name="T4" fmla="*/ 261 w 435"/>
                <a:gd name="T5" fmla="*/ 46 h 435"/>
                <a:gd name="T6" fmla="*/ 213 w 435"/>
                <a:gd name="T7" fmla="*/ 41 h 435"/>
                <a:gd name="T8" fmla="*/ 193 w 435"/>
                <a:gd name="T9" fmla="*/ 3 h 435"/>
                <a:gd name="T10" fmla="*/ 128 w 435"/>
                <a:gd name="T11" fmla="*/ 65 h 435"/>
                <a:gd name="T12" fmla="*/ 91 w 435"/>
                <a:gd name="T13" fmla="*/ 96 h 435"/>
                <a:gd name="T14" fmla="*/ 47 w 435"/>
                <a:gd name="T15" fmla="*/ 84 h 435"/>
                <a:gd name="T16" fmla="*/ 14 w 435"/>
                <a:gd name="T17" fmla="*/ 144 h 435"/>
                <a:gd name="T18" fmla="*/ 47 w 435"/>
                <a:gd name="T19" fmla="*/ 175 h 435"/>
                <a:gd name="T20" fmla="*/ 41 w 435"/>
                <a:gd name="T21" fmla="*/ 223 h 435"/>
                <a:gd name="T22" fmla="*/ 25 w 435"/>
                <a:gd name="T23" fmla="*/ 311 h 435"/>
                <a:gd name="T24" fmla="*/ 67 w 435"/>
                <a:gd name="T25" fmla="*/ 306 h 435"/>
                <a:gd name="T26" fmla="*/ 97 w 435"/>
                <a:gd name="T27" fmla="*/ 344 h 435"/>
                <a:gd name="T28" fmla="*/ 97 w 435"/>
                <a:gd name="T29" fmla="*/ 346 h 435"/>
                <a:gd name="T30" fmla="*/ 97 w 435"/>
                <a:gd name="T31" fmla="*/ 347 h 435"/>
                <a:gd name="T32" fmla="*/ 96 w 435"/>
                <a:gd name="T33" fmla="*/ 351 h 435"/>
                <a:gd name="T34" fmla="*/ 85 w 435"/>
                <a:gd name="T35" fmla="*/ 388 h 435"/>
                <a:gd name="T36" fmla="*/ 145 w 435"/>
                <a:gd name="T37" fmla="*/ 420 h 435"/>
                <a:gd name="T38" fmla="*/ 176 w 435"/>
                <a:gd name="T39" fmla="*/ 387 h 435"/>
                <a:gd name="T40" fmla="*/ 224 w 435"/>
                <a:gd name="T41" fmla="*/ 393 h 435"/>
                <a:gd name="T42" fmla="*/ 312 w 435"/>
                <a:gd name="T43" fmla="*/ 410 h 435"/>
                <a:gd name="T44" fmla="*/ 308 w 435"/>
                <a:gd name="T45" fmla="*/ 368 h 435"/>
                <a:gd name="T46" fmla="*/ 346 w 435"/>
                <a:gd name="T47" fmla="*/ 337 h 435"/>
                <a:gd name="T48" fmla="*/ 386 w 435"/>
                <a:gd name="T49" fmla="*/ 351 h 435"/>
                <a:gd name="T50" fmla="*/ 389 w 435"/>
                <a:gd name="T51" fmla="*/ 261 h 435"/>
                <a:gd name="T52" fmla="*/ 394 w 435"/>
                <a:gd name="T53" fmla="*/ 213 h 435"/>
                <a:gd name="T54" fmla="*/ 433 w 435"/>
                <a:gd name="T55" fmla="*/ 190 h 435"/>
                <a:gd name="T56" fmla="*/ 413 w 435"/>
                <a:gd name="T57" fmla="*/ 123 h 435"/>
                <a:gd name="T58" fmla="*/ 369 w 435"/>
                <a:gd name="T59" fmla="*/ 125 h 435"/>
                <a:gd name="T60" fmla="*/ 340 w 435"/>
                <a:gd name="T61" fmla="*/ 88 h 435"/>
                <a:gd name="T62" fmla="*/ 370 w 435"/>
                <a:gd name="T63" fmla="*/ 125 h 435"/>
                <a:gd name="T64" fmla="*/ 414 w 435"/>
                <a:gd name="T65" fmla="*/ 121 h 435"/>
                <a:gd name="T66" fmla="*/ 435 w 435"/>
                <a:gd name="T67" fmla="*/ 192 h 435"/>
                <a:gd name="T68" fmla="*/ 397 w 435"/>
                <a:gd name="T69" fmla="*/ 213 h 435"/>
                <a:gd name="T70" fmla="*/ 424 w 435"/>
                <a:gd name="T71" fmla="*/ 287 h 435"/>
                <a:gd name="T72" fmla="*/ 390 w 435"/>
                <a:gd name="T73" fmla="*/ 352 h 435"/>
                <a:gd name="T74" fmla="*/ 346 w 435"/>
                <a:gd name="T75" fmla="*/ 341 h 435"/>
                <a:gd name="T76" fmla="*/ 312 w 435"/>
                <a:gd name="T77" fmla="*/ 369 h 435"/>
                <a:gd name="T78" fmla="*/ 313 w 435"/>
                <a:gd name="T79" fmla="*/ 414 h 435"/>
                <a:gd name="T80" fmla="*/ 241 w 435"/>
                <a:gd name="T81" fmla="*/ 433 h 435"/>
                <a:gd name="T82" fmla="*/ 175 w 435"/>
                <a:gd name="T83" fmla="*/ 391 h 435"/>
                <a:gd name="T84" fmla="*/ 147 w 435"/>
                <a:gd name="T85" fmla="*/ 425 h 435"/>
                <a:gd name="T86" fmla="*/ 81 w 435"/>
                <a:gd name="T87" fmla="*/ 388 h 435"/>
                <a:gd name="T88" fmla="*/ 90 w 435"/>
                <a:gd name="T89" fmla="*/ 355 h 435"/>
                <a:gd name="T90" fmla="*/ 93 w 435"/>
                <a:gd name="T91" fmla="*/ 346 h 435"/>
                <a:gd name="T92" fmla="*/ 93 w 435"/>
                <a:gd name="T93" fmla="*/ 345 h 435"/>
                <a:gd name="T94" fmla="*/ 94 w 435"/>
                <a:gd name="T95" fmla="*/ 347 h 435"/>
                <a:gd name="T96" fmla="*/ 64 w 435"/>
                <a:gd name="T97" fmla="*/ 310 h 435"/>
                <a:gd name="T98" fmla="*/ 21 w 435"/>
                <a:gd name="T99" fmla="*/ 314 h 435"/>
                <a:gd name="T100" fmla="*/ 0 w 435"/>
                <a:gd name="T101" fmla="*/ 241 h 435"/>
                <a:gd name="T102" fmla="*/ 38 w 435"/>
                <a:gd name="T103" fmla="*/ 221 h 435"/>
                <a:gd name="T104" fmla="*/ 11 w 435"/>
                <a:gd name="T105" fmla="*/ 147 h 435"/>
                <a:gd name="T106" fmla="*/ 46 w 435"/>
                <a:gd name="T107" fmla="*/ 81 h 435"/>
                <a:gd name="T108" fmla="*/ 90 w 435"/>
                <a:gd name="T109" fmla="*/ 93 h 435"/>
                <a:gd name="T110" fmla="*/ 124 w 435"/>
                <a:gd name="T111" fmla="*/ 65 h 435"/>
                <a:gd name="T112" fmla="*/ 123 w 435"/>
                <a:gd name="T113" fmla="*/ 20 h 435"/>
                <a:gd name="T114" fmla="*/ 194 w 435"/>
                <a:gd name="T115" fmla="*/ 1 h 435"/>
                <a:gd name="T116" fmla="*/ 261 w 435"/>
                <a:gd name="T117" fmla="*/ 43 h 435"/>
                <a:gd name="T118" fmla="*/ 289 w 435"/>
                <a:gd name="T119" fmla="*/ 11 h 435"/>
                <a:gd name="T120" fmla="*/ 353 w 435"/>
                <a:gd name="T121" fmla="*/ 46 h 435"/>
                <a:gd name="T122" fmla="*/ 341 w 435"/>
                <a:gd name="T123" fmla="*/ 86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5" h="435">
                  <a:moveTo>
                    <a:pt x="340" y="88"/>
                  </a:moveTo>
                  <a:cubicBezTo>
                    <a:pt x="340" y="88"/>
                    <a:pt x="340" y="88"/>
                    <a:pt x="341" y="86"/>
                  </a:cubicBezTo>
                  <a:cubicBezTo>
                    <a:pt x="341" y="84"/>
                    <a:pt x="342" y="81"/>
                    <a:pt x="343" y="78"/>
                  </a:cubicBezTo>
                  <a:cubicBezTo>
                    <a:pt x="345" y="71"/>
                    <a:pt x="348" y="60"/>
                    <a:pt x="352" y="46"/>
                  </a:cubicBezTo>
                  <a:cubicBezTo>
                    <a:pt x="352" y="47"/>
                    <a:pt x="352" y="47"/>
                    <a:pt x="352" y="47"/>
                  </a:cubicBezTo>
                  <a:cubicBezTo>
                    <a:pt x="336" y="38"/>
                    <a:pt x="314" y="27"/>
                    <a:pt x="289" y="13"/>
                  </a:cubicBezTo>
                  <a:cubicBezTo>
                    <a:pt x="290" y="13"/>
                    <a:pt x="290" y="13"/>
                    <a:pt x="290" y="13"/>
                  </a:cubicBezTo>
                  <a:cubicBezTo>
                    <a:pt x="281" y="23"/>
                    <a:pt x="272" y="34"/>
                    <a:pt x="261" y="45"/>
                  </a:cubicBezTo>
                  <a:cubicBezTo>
                    <a:pt x="261" y="46"/>
                    <a:pt x="261" y="46"/>
                    <a:pt x="261" y="46"/>
                  </a:cubicBezTo>
                  <a:cubicBezTo>
                    <a:pt x="260" y="46"/>
                    <a:pt x="260" y="46"/>
                    <a:pt x="260" y="46"/>
                  </a:cubicBezTo>
                  <a:cubicBezTo>
                    <a:pt x="246" y="42"/>
                    <a:pt x="230" y="40"/>
                    <a:pt x="214" y="41"/>
                  </a:cubicBezTo>
                  <a:cubicBezTo>
                    <a:pt x="213" y="41"/>
                    <a:pt x="213" y="41"/>
                    <a:pt x="213" y="41"/>
                  </a:cubicBezTo>
                  <a:cubicBezTo>
                    <a:pt x="212" y="40"/>
                    <a:pt x="212" y="40"/>
                    <a:pt x="212" y="40"/>
                  </a:cubicBezTo>
                  <a:cubicBezTo>
                    <a:pt x="206" y="28"/>
                    <a:pt x="199" y="15"/>
                    <a:pt x="191" y="2"/>
                  </a:cubicBezTo>
                  <a:cubicBezTo>
                    <a:pt x="193" y="3"/>
                    <a:pt x="193" y="3"/>
                    <a:pt x="193" y="3"/>
                  </a:cubicBezTo>
                  <a:cubicBezTo>
                    <a:pt x="171" y="9"/>
                    <a:pt x="148" y="16"/>
                    <a:pt x="124" y="23"/>
                  </a:cubicBezTo>
                  <a:cubicBezTo>
                    <a:pt x="125" y="21"/>
                    <a:pt x="125" y="21"/>
                    <a:pt x="125" y="21"/>
                  </a:cubicBezTo>
                  <a:cubicBezTo>
                    <a:pt x="126" y="35"/>
                    <a:pt x="127" y="50"/>
                    <a:pt x="128" y="65"/>
                  </a:cubicBezTo>
                  <a:cubicBezTo>
                    <a:pt x="128" y="66"/>
                    <a:pt x="128" y="66"/>
                    <a:pt x="128" y="66"/>
                  </a:cubicBezTo>
                  <a:cubicBezTo>
                    <a:pt x="127" y="67"/>
                    <a:pt x="127" y="67"/>
                    <a:pt x="127" y="67"/>
                  </a:cubicBezTo>
                  <a:cubicBezTo>
                    <a:pt x="115" y="74"/>
                    <a:pt x="102" y="84"/>
                    <a:pt x="91" y="96"/>
                  </a:cubicBezTo>
                  <a:cubicBezTo>
                    <a:pt x="90" y="97"/>
                    <a:pt x="90" y="97"/>
                    <a:pt x="90" y="97"/>
                  </a:cubicBezTo>
                  <a:cubicBezTo>
                    <a:pt x="89" y="96"/>
                    <a:pt x="89" y="96"/>
                    <a:pt x="89" y="96"/>
                  </a:cubicBezTo>
                  <a:cubicBezTo>
                    <a:pt x="76" y="93"/>
                    <a:pt x="62" y="88"/>
                    <a:pt x="47" y="84"/>
                  </a:cubicBezTo>
                  <a:cubicBezTo>
                    <a:pt x="49" y="83"/>
                    <a:pt x="49" y="83"/>
                    <a:pt x="49" y="83"/>
                  </a:cubicBezTo>
                  <a:cubicBezTo>
                    <a:pt x="38" y="103"/>
                    <a:pt x="27" y="125"/>
                    <a:pt x="15" y="147"/>
                  </a:cubicBezTo>
                  <a:cubicBezTo>
                    <a:pt x="14" y="144"/>
                    <a:pt x="14" y="144"/>
                    <a:pt x="14" y="144"/>
                  </a:cubicBezTo>
                  <a:cubicBezTo>
                    <a:pt x="24" y="153"/>
                    <a:pt x="36" y="163"/>
                    <a:pt x="47" y="173"/>
                  </a:cubicBezTo>
                  <a:cubicBezTo>
                    <a:pt x="48" y="174"/>
                    <a:pt x="48" y="174"/>
                    <a:pt x="48" y="174"/>
                  </a:cubicBezTo>
                  <a:cubicBezTo>
                    <a:pt x="47" y="175"/>
                    <a:pt x="47" y="175"/>
                    <a:pt x="47" y="175"/>
                  </a:cubicBezTo>
                  <a:cubicBezTo>
                    <a:pt x="44" y="189"/>
                    <a:pt x="42" y="205"/>
                    <a:pt x="42" y="221"/>
                  </a:cubicBezTo>
                  <a:cubicBezTo>
                    <a:pt x="43" y="222"/>
                    <a:pt x="43" y="222"/>
                    <a:pt x="43" y="222"/>
                  </a:cubicBezTo>
                  <a:cubicBezTo>
                    <a:pt x="41" y="223"/>
                    <a:pt x="41" y="223"/>
                    <a:pt x="41" y="223"/>
                  </a:cubicBezTo>
                  <a:cubicBezTo>
                    <a:pt x="29" y="230"/>
                    <a:pt x="16" y="237"/>
                    <a:pt x="3" y="244"/>
                  </a:cubicBezTo>
                  <a:cubicBezTo>
                    <a:pt x="4" y="242"/>
                    <a:pt x="4" y="242"/>
                    <a:pt x="4" y="242"/>
                  </a:cubicBezTo>
                  <a:cubicBezTo>
                    <a:pt x="11" y="264"/>
                    <a:pt x="18" y="287"/>
                    <a:pt x="25" y="311"/>
                  </a:cubicBezTo>
                  <a:cubicBezTo>
                    <a:pt x="22" y="309"/>
                    <a:pt x="22" y="309"/>
                    <a:pt x="22" y="309"/>
                  </a:cubicBezTo>
                  <a:cubicBezTo>
                    <a:pt x="36" y="308"/>
                    <a:pt x="51" y="307"/>
                    <a:pt x="66" y="307"/>
                  </a:cubicBezTo>
                  <a:cubicBezTo>
                    <a:pt x="67" y="306"/>
                    <a:pt x="67" y="306"/>
                    <a:pt x="67" y="306"/>
                  </a:cubicBezTo>
                  <a:cubicBezTo>
                    <a:pt x="68" y="308"/>
                    <a:pt x="68" y="308"/>
                    <a:pt x="68" y="308"/>
                  </a:cubicBezTo>
                  <a:cubicBezTo>
                    <a:pt x="75" y="320"/>
                    <a:pt x="85" y="333"/>
                    <a:pt x="97" y="344"/>
                  </a:cubicBezTo>
                  <a:cubicBezTo>
                    <a:pt x="97" y="344"/>
                    <a:pt x="97" y="344"/>
                    <a:pt x="97" y="344"/>
                  </a:cubicBezTo>
                  <a:cubicBezTo>
                    <a:pt x="97" y="344"/>
                    <a:pt x="97" y="344"/>
                    <a:pt x="97" y="344"/>
                  </a:cubicBezTo>
                  <a:cubicBezTo>
                    <a:pt x="97" y="345"/>
                    <a:pt x="96" y="342"/>
                    <a:pt x="97" y="346"/>
                  </a:cubicBezTo>
                  <a:cubicBezTo>
                    <a:pt x="97" y="346"/>
                    <a:pt x="97" y="346"/>
                    <a:pt x="97" y="346"/>
                  </a:cubicBezTo>
                  <a:cubicBezTo>
                    <a:pt x="97" y="346"/>
                    <a:pt x="97" y="346"/>
                    <a:pt x="97" y="346"/>
                  </a:cubicBezTo>
                  <a:cubicBezTo>
                    <a:pt x="97" y="346"/>
                    <a:pt x="97" y="346"/>
                    <a:pt x="97" y="346"/>
                  </a:cubicBezTo>
                  <a:cubicBezTo>
                    <a:pt x="97" y="347"/>
                    <a:pt x="97" y="347"/>
                    <a:pt x="97" y="347"/>
                  </a:cubicBezTo>
                  <a:cubicBezTo>
                    <a:pt x="97" y="347"/>
                    <a:pt x="97" y="347"/>
                    <a:pt x="97" y="347"/>
                  </a:cubicBezTo>
                  <a:cubicBezTo>
                    <a:pt x="97" y="349"/>
                    <a:pt x="97" y="349"/>
                    <a:pt x="97" y="349"/>
                  </a:cubicBezTo>
                  <a:cubicBezTo>
                    <a:pt x="96" y="351"/>
                    <a:pt x="96" y="351"/>
                    <a:pt x="96" y="351"/>
                  </a:cubicBezTo>
                  <a:cubicBezTo>
                    <a:pt x="94" y="356"/>
                    <a:pt x="94" y="356"/>
                    <a:pt x="94" y="356"/>
                  </a:cubicBezTo>
                  <a:cubicBezTo>
                    <a:pt x="91" y="367"/>
                    <a:pt x="91" y="367"/>
                    <a:pt x="91" y="367"/>
                  </a:cubicBezTo>
                  <a:cubicBezTo>
                    <a:pt x="89" y="374"/>
                    <a:pt x="87" y="381"/>
                    <a:pt x="85" y="388"/>
                  </a:cubicBezTo>
                  <a:cubicBezTo>
                    <a:pt x="84" y="385"/>
                    <a:pt x="84" y="385"/>
                    <a:pt x="84" y="385"/>
                  </a:cubicBezTo>
                  <a:cubicBezTo>
                    <a:pt x="106" y="397"/>
                    <a:pt x="127" y="409"/>
                    <a:pt x="147" y="420"/>
                  </a:cubicBezTo>
                  <a:cubicBezTo>
                    <a:pt x="145" y="420"/>
                    <a:pt x="145" y="420"/>
                    <a:pt x="145" y="420"/>
                  </a:cubicBezTo>
                  <a:cubicBezTo>
                    <a:pt x="155" y="409"/>
                    <a:pt x="164" y="399"/>
                    <a:pt x="174" y="388"/>
                  </a:cubicBezTo>
                  <a:cubicBezTo>
                    <a:pt x="175" y="387"/>
                    <a:pt x="175" y="387"/>
                    <a:pt x="175" y="387"/>
                  </a:cubicBezTo>
                  <a:cubicBezTo>
                    <a:pt x="176" y="387"/>
                    <a:pt x="176" y="387"/>
                    <a:pt x="176" y="387"/>
                  </a:cubicBezTo>
                  <a:cubicBezTo>
                    <a:pt x="191" y="391"/>
                    <a:pt x="207" y="393"/>
                    <a:pt x="222" y="392"/>
                  </a:cubicBezTo>
                  <a:cubicBezTo>
                    <a:pt x="223" y="392"/>
                    <a:pt x="223" y="392"/>
                    <a:pt x="223" y="392"/>
                  </a:cubicBezTo>
                  <a:cubicBezTo>
                    <a:pt x="224" y="393"/>
                    <a:pt x="224" y="393"/>
                    <a:pt x="224" y="393"/>
                  </a:cubicBezTo>
                  <a:cubicBezTo>
                    <a:pt x="231" y="406"/>
                    <a:pt x="238" y="419"/>
                    <a:pt x="245" y="431"/>
                  </a:cubicBezTo>
                  <a:cubicBezTo>
                    <a:pt x="243" y="430"/>
                    <a:pt x="243" y="430"/>
                    <a:pt x="243" y="430"/>
                  </a:cubicBezTo>
                  <a:cubicBezTo>
                    <a:pt x="266" y="424"/>
                    <a:pt x="289" y="417"/>
                    <a:pt x="312" y="410"/>
                  </a:cubicBezTo>
                  <a:cubicBezTo>
                    <a:pt x="310" y="412"/>
                    <a:pt x="310" y="412"/>
                    <a:pt x="310" y="412"/>
                  </a:cubicBezTo>
                  <a:cubicBezTo>
                    <a:pt x="309" y="398"/>
                    <a:pt x="308" y="383"/>
                    <a:pt x="308" y="369"/>
                  </a:cubicBezTo>
                  <a:cubicBezTo>
                    <a:pt x="308" y="368"/>
                    <a:pt x="308" y="368"/>
                    <a:pt x="308" y="368"/>
                  </a:cubicBezTo>
                  <a:cubicBezTo>
                    <a:pt x="309" y="367"/>
                    <a:pt x="309" y="367"/>
                    <a:pt x="309" y="367"/>
                  </a:cubicBezTo>
                  <a:cubicBezTo>
                    <a:pt x="322" y="359"/>
                    <a:pt x="334" y="349"/>
                    <a:pt x="345" y="338"/>
                  </a:cubicBezTo>
                  <a:cubicBezTo>
                    <a:pt x="346" y="337"/>
                    <a:pt x="346" y="337"/>
                    <a:pt x="346" y="337"/>
                  </a:cubicBezTo>
                  <a:cubicBezTo>
                    <a:pt x="347" y="338"/>
                    <a:pt x="347" y="338"/>
                    <a:pt x="347" y="338"/>
                  </a:cubicBezTo>
                  <a:cubicBezTo>
                    <a:pt x="361" y="342"/>
                    <a:pt x="375" y="346"/>
                    <a:pt x="389" y="350"/>
                  </a:cubicBezTo>
                  <a:cubicBezTo>
                    <a:pt x="386" y="351"/>
                    <a:pt x="386" y="351"/>
                    <a:pt x="386" y="351"/>
                  </a:cubicBezTo>
                  <a:cubicBezTo>
                    <a:pt x="399" y="328"/>
                    <a:pt x="410" y="307"/>
                    <a:pt x="421" y="287"/>
                  </a:cubicBezTo>
                  <a:cubicBezTo>
                    <a:pt x="422" y="290"/>
                    <a:pt x="422" y="290"/>
                    <a:pt x="422" y="290"/>
                  </a:cubicBezTo>
                  <a:cubicBezTo>
                    <a:pt x="410" y="279"/>
                    <a:pt x="399" y="270"/>
                    <a:pt x="389" y="261"/>
                  </a:cubicBezTo>
                  <a:cubicBezTo>
                    <a:pt x="388" y="260"/>
                    <a:pt x="388" y="260"/>
                    <a:pt x="388" y="260"/>
                  </a:cubicBezTo>
                  <a:cubicBezTo>
                    <a:pt x="389" y="259"/>
                    <a:pt x="389" y="259"/>
                    <a:pt x="389" y="259"/>
                  </a:cubicBezTo>
                  <a:cubicBezTo>
                    <a:pt x="393" y="243"/>
                    <a:pt x="394" y="227"/>
                    <a:pt x="394" y="213"/>
                  </a:cubicBezTo>
                  <a:cubicBezTo>
                    <a:pt x="394" y="212"/>
                    <a:pt x="394" y="212"/>
                    <a:pt x="394" y="212"/>
                  </a:cubicBezTo>
                  <a:cubicBezTo>
                    <a:pt x="395" y="211"/>
                    <a:pt x="395" y="211"/>
                    <a:pt x="395" y="211"/>
                  </a:cubicBezTo>
                  <a:cubicBezTo>
                    <a:pt x="408" y="204"/>
                    <a:pt x="421" y="197"/>
                    <a:pt x="433" y="190"/>
                  </a:cubicBezTo>
                  <a:cubicBezTo>
                    <a:pt x="432" y="192"/>
                    <a:pt x="432" y="192"/>
                    <a:pt x="432" y="192"/>
                  </a:cubicBezTo>
                  <a:cubicBezTo>
                    <a:pt x="424" y="165"/>
                    <a:pt x="418" y="142"/>
                    <a:pt x="412" y="123"/>
                  </a:cubicBezTo>
                  <a:cubicBezTo>
                    <a:pt x="413" y="123"/>
                    <a:pt x="413" y="123"/>
                    <a:pt x="413" y="123"/>
                  </a:cubicBezTo>
                  <a:cubicBezTo>
                    <a:pt x="396" y="124"/>
                    <a:pt x="382" y="125"/>
                    <a:pt x="370" y="126"/>
                  </a:cubicBezTo>
                  <a:cubicBezTo>
                    <a:pt x="369" y="126"/>
                    <a:pt x="369" y="126"/>
                    <a:pt x="369" y="126"/>
                  </a:cubicBezTo>
                  <a:cubicBezTo>
                    <a:pt x="369" y="125"/>
                    <a:pt x="369" y="125"/>
                    <a:pt x="369" y="125"/>
                  </a:cubicBezTo>
                  <a:cubicBezTo>
                    <a:pt x="361" y="112"/>
                    <a:pt x="353" y="103"/>
                    <a:pt x="348" y="97"/>
                  </a:cubicBezTo>
                  <a:cubicBezTo>
                    <a:pt x="346" y="94"/>
                    <a:pt x="344" y="92"/>
                    <a:pt x="342" y="91"/>
                  </a:cubicBezTo>
                  <a:cubicBezTo>
                    <a:pt x="341" y="89"/>
                    <a:pt x="340" y="88"/>
                    <a:pt x="340" y="88"/>
                  </a:cubicBezTo>
                  <a:cubicBezTo>
                    <a:pt x="340" y="88"/>
                    <a:pt x="341" y="89"/>
                    <a:pt x="343" y="90"/>
                  </a:cubicBezTo>
                  <a:cubicBezTo>
                    <a:pt x="344" y="92"/>
                    <a:pt x="346" y="94"/>
                    <a:pt x="349" y="97"/>
                  </a:cubicBezTo>
                  <a:cubicBezTo>
                    <a:pt x="354" y="102"/>
                    <a:pt x="362" y="111"/>
                    <a:pt x="370" y="125"/>
                  </a:cubicBezTo>
                  <a:cubicBezTo>
                    <a:pt x="370" y="124"/>
                    <a:pt x="370" y="124"/>
                    <a:pt x="370" y="124"/>
                  </a:cubicBezTo>
                  <a:cubicBezTo>
                    <a:pt x="382" y="124"/>
                    <a:pt x="396" y="123"/>
                    <a:pt x="413" y="121"/>
                  </a:cubicBezTo>
                  <a:cubicBezTo>
                    <a:pt x="414" y="121"/>
                    <a:pt x="414" y="121"/>
                    <a:pt x="414" y="121"/>
                  </a:cubicBezTo>
                  <a:cubicBezTo>
                    <a:pt x="414" y="122"/>
                    <a:pt x="414" y="122"/>
                    <a:pt x="414" y="122"/>
                  </a:cubicBezTo>
                  <a:cubicBezTo>
                    <a:pt x="420" y="142"/>
                    <a:pt x="427" y="164"/>
                    <a:pt x="435" y="191"/>
                  </a:cubicBezTo>
                  <a:cubicBezTo>
                    <a:pt x="435" y="192"/>
                    <a:pt x="435" y="192"/>
                    <a:pt x="435" y="192"/>
                  </a:cubicBezTo>
                  <a:cubicBezTo>
                    <a:pt x="434" y="193"/>
                    <a:pt x="434" y="193"/>
                    <a:pt x="434" y="193"/>
                  </a:cubicBezTo>
                  <a:cubicBezTo>
                    <a:pt x="422" y="199"/>
                    <a:pt x="410" y="206"/>
                    <a:pt x="396" y="214"/>
                  </a:cubicBezTo>
                  <a:cubicBezTo>
                    <a:pt x="397" y="213"/>
                    <a:pt x="397" y="213"/>
                    <a:pt x="397" y="213"/>
                  </a:cubicBezTo>
                  <a:cubicBezTo>
                    <a:pt x="397" y="228"/>
                    <a:pt x="396" y="243"/>
                    <a:pt x="392" y="260"/>
                  </a:cubicBezTo>
                  <a:cubicBezTo>
                    <a:pt x="391" y="258"/>
                    <a:pt x="391" y="258"/>
                    <a:pt x="391" y="258"/>
                  </a:cubicBezTo>
                  <a:cubicBezTo>
                    <a:pt x="402" y="267"/>
                    <a:pt x="412" y="277"/>
                    <a:pt x="424" y="287"/>
                  </a:cubicBezTo>
                  <a:cubicBezTo>
                    <a:pt x="425" y="288"/>
                    <a:pt x="425" y="288"/>
                    <a:pt x="425" y="288"/>
                  </a:cubicBezTo>
                  <a:cubicBezTo>
                    <a:pt x="424" y="289"/>
                    <a:pt x="424" y="289"/>
                    <a:pt x="424" y="289"/>
                  </a:cubicBezTo>
                  <a:cubicBezTo>
                    <a:pt x="413" y="309"/>
                    <a:pt x="402" y="330"/>
                    <a:pt x="390" y="352"/>
                  </a:cubicBezTo>
                  <a:cubicBezTo>
                    <a:pt x="389" y="354"/>
                    <a:pt x="389" y="354"/>
                    <a:pt x="389" y="354"/>
                  </a:cubicBezTo>
                  <a:cubicBezTo>
                    <a:pt x="388" y="353"/>
                    <a:pt x="388" y="353"/>
                    <a:pt x="388" y="353"/>
                  </a:cubicBezTo>
                  <a:cubicBezTo>
                    <a:pt x="374" y="349"/>
                    <a:pt x="360" y="345"/>
                    <a:pt x="346" y="341"/>
                  </a:cubicBezTo>
                  <a:cubicBezTo>
                    <a:pt x="348" y="341"/>
                    <a:pt x="348" y="341"/>
                    <a:pt x="348" y="341"/>
                  </a:cubicBezTo>
                  <a:cubicBezTo>
                    <a:pt x="337" y="352"/>
                    <a:pt x="325" y="362"/>
                    <a:pt x="311" y="371"/>
                  </a:cubicBezTo>
                  <a:cubicBezTo>
                    <a:pt x="312" y="369"/>
                    <a:pt x="312" y="369"/>
                    <a:pt x="312" y="369"/>
                  </a:cubicBezTo>
                  <a:cubicBezTo>
                    <a:pt x="312" y="383"/>
                    <a:pt x="313" y="397"/>
                    <a:pt x="314" y="412"/>
                  </a:cubicBezTo>
                  <a:cubicBezTo>
                    <a:pt x="314" y="414"/>
                    <a:pt x="314" y="414"/>
                    <a:pt x="314" y="414"/>
                  </a:cubicBezTo>
                  <a:cubicBezTo>
                    <a:pt x="313" y="414"/>
                    <a:pt x="313" y="414"/>
                    <a:pt x="313" y="414"/>
                  </a:cubicBezTo>
                  <a:cubicBezTo>
                    <a:pt x="290" y="421"/>
                    <a:pt x="267" y="428"/>
                    <a:pt x="244" y="435"/>
                  </a:cubicBezTo>
                  <a:cubicBezTo>
                    <a:pt x="242" y="435"/>
                    <a:pt x="242" y="435"/>
                    <a:pt x="242" y="435"/>
                  </a:cubicBezTo>
                  <a:cubicBezTo>
                    <a:pt x="241" y="433"/>
                    <a:pt x="241" y="433"/>
                    <a:pt x="241" y="433"/>
                  </a:cubicBezTo>
                  <a:cubicBezTo>
                    <a:pt x="234" y="421"/>
                    <a:pt x="227" y="408"/>
                    <a:pt x="220" y="395"/>
                  </a:cubicBezTo>
                  <a:cubicBezTo>
                    <a:pt x="222" y="397"/>
                    <a:pt x="222" y="397"/>
                    <a:pt x="222" y="397"/>
                  </a:cubicBezTo>
                  <a:cubicBezTo>
                    <a:pt x="206" y="397"/>
                    <a:pt x="190" y="395"/>
                    <a:pt x="175" y="391"/>
                  </a:cubicBezTo>
                  <a:cubicBezTo>
                    <a:pt x="177" y="391"/>
                    <a:pt x="177" y="391"/>
                    <a:pt x="177" y="391"/>
                  </a:cubicBezTo>
                  <a:cubicBezTo>
                    <a:pt x="167" y="401"/>
                    <a:pt x="158" y="412"/>
                    <a:pt x="148" y="423"/>
                  </a:cubicBezTo>
                  <a:cubicBezTo>
                    <a:pt x="147" y="425"/>
                    <a:pt x="147" y="425"/>
                    <a:pt x="147" y="425"/>
                  </a:cubicBezTo>
                  <a:cubicBezTo>
                    <a:pt x="145" y="424"/>
                    <a:pt x="145" y="424"/>
                    <a:pt x="145" y="424"/>
                  </a:cubicBezTo>
                  <a:cubicBezTo>
                    <a:pt x="125" y="412"/>
                    <a:pt x="104" y="401"/>
                    <a:pt x="82" y="389"/>
                  </a:cubicBezTo>
                  <a:cubicBezTo>
                    <a:pt x="81" y="388"/>
                    <a:pt x="81" y="388"/>
                    <a:pt x="81" y="388"/>
                  </a:cubicBezTo>
                  <a:cubicBezTo>
                    <a:pt x="81" y="387"/>
                    <a:pt x="81" y="387"/>
                    <a:pt x="81" y="387"/>
                  </a:cubicBezTo>
                  <a:cubicBezTo>
                    <a:pt x="83" y="380"/>
                    <a:pt x="85" y="373"/>
                    <a:pt x="87" y="366"/>
                  </a:cubicBezTo>
                  <a:cubicBezTo>
                    <a:pt x="90" y="355"/>
                    <a:pt x="90" y="355"/>
                    <a:pt x="90" y="355"/>
                  </a:cubicBezTo>
                  <a:cubicBezTo>
                    <a:pt x="92" y="350"/>
                    <a:pt x="92" y="350"/>
                    <a:pt x="92" y="350"/>
                  </a:cubicBezTo>
                  <a:cubicBezTo>
                    <a:pt x="92" y="347"/>
                    <a:pt x="92" y="347"/>
                    <a:pt x="92" y="347"/>
                  </a:cubicBezTo>
                  <a:cubicBezTo>
                    <a:pt x="93" y="346"/>
                    <a:pt x="93" y="346"/>
                    <a:pt x="93" y="346"/>
                  </a:cubicBezTo>
                  <a:cubicBezTo>
                    <a:pt x="93" y="345"/>
                    <a:pt x="93" y="345"/>
                    <a:pt x="93" y="345"/>
                  </a:cubicBezTo>
                  <a:cubicBezTo>
                    <a:pt x="93" y="345"/>
                    <a:pt x="93" y="345"/>
                    <a:pt x="93" y="345"/>
                  </a:cubicBezTo>
                  <a:cubicBezTo>
                    <a:pt x="93" y="345"/>
                    <a:pt x="93" y="345"/>
                    <a:pt x="93" y="345"/>
                  </a:cubicBezTo>
                  <a:cubicBezTo>
                    <a:pt x="93" y="345"/>
                    <a:pt x="93" y="345"/>
                    <a:pt x="93" y="345"/>
                  </a:cubicBezTo>
                  <a:cubicBezTo>
                    <a:pt x="93" y="345"/>
                    <a:pt x="93" y="345"/>
                    <a:pt x="93" y="345"/>
                  </a:cubicBezTo>
                  <a:cubicBezTo>
                    <a:pt x="94" y="349"/>
                    <a:pt x="93" y="346"/>
                    <a:pt x="94" y="347"/>
                  </a:cubicBezTo>
                  <a:cubicBezTo>
                    <a:pt x="94" y="347"/>
                    <a:pt x="94" y="347"/>
                    <a:pt x="94" y="347"/>
                  </a:cubicBezTo>
                  <a:cubicBezTo>
                    <a:pt x="94" y="347"/>
                    <a:pt x="94" y="347"/>
                    <a:pt x="94" y="347"/>
                  </a:cubicBezTo>
                  <a:cubicBezTo>
                    <a:pt x="82" y="336"/>
                    <a:pt x="72" y="323"/>
                    <a:pt x="64" y="310"/>
                  </a:cubicBezTo>
                  <a:cubicBezTo>
                    <a:pt x="66" y="311"/>
                    <a:pt x="66" y="311"/>
                    <a:pt x="66" y="311"/>
                  </a:cubicBezTo>
                  <a:cubicBezTo>
                    <a:pt x="51" y="312"/>
                    <a:pt x="36" y="313"/>
                    <a:pt x="23" y="314"/>
                  </a:cubicBezTo>
                  <a:cubicBezTo>
                    <a:pt x="21" y="314"/>
                    <a:pt x="21" y="314"/>
                    <a:pt x="21" y="314"/>
                  </a:cubicBezTo>
                  <a:cubicBezTo>
                    <a:pt x="20" y="312"/>
                    <a:pt x="20" y="312"/>
                    <a:pt x="20" y="312"/>
                  </a:cubicBezTo>
                  <a:cubicBezTo>
                    <a:pt x="13" y="288"/>
                    <a:pt x="7" y="265"/>
                    <a:pt x="0" y="243"/>
                  </a:cubicBezTo>
                  <a:cubicBezTo>
                    <a:pt x="0" y="241"/>
                    <a:pt x="0" y="241"/>
                    <a:pt x="0" y="241"/>
                  </a:cubicBezTo>
                  <a:cubicBezTo>
                    <a:pt x="1" y="240"/>
                    <a:pt x="1" y="240"/>
                    <a:pt x="1" y="240"/>
                  </a:cubicBezTo>
                  <a:cubicBezTo>
                    <a:pt x="14" y="233"/>
                    <a:pt x="27" y="226"/>
                    <a:pt x="39" y="219"/>
                  </a:cubicBezTo>
                  <a:cubicBezTo>
                    <a:pt x="38" y="221"/>
                    <a:pt x="38" y="221"/>
                    <a:pt x="38" y="221"/>
                  </a:cubicBezTo>
                  <a:cubicBezTo>
                    <a:pt x="38" y="205"/>
                    <a:pt x="40" y="188"/>
                    <a:pt x="43" y="174"/>
                  </a:cubicBezTo>
                  <a:cubicBezTo>
                    <a:pt x="44" y="176"/>
                    <a:pt x="44" y="176"/>
                    <a:pt x="44" y="176"/>
                  </a:cubicBezTo>
                  <a:cubicBezTo>
                    <a:pt x="33" y="166"/>
                    <a:pt x="22" y="156"/>
                    <a:pt x="11" y="147"/>
                  </a:cubicBezTo>
                  <a:cubicBezTo>
                    <a:pt x="10" y="146"/>
                    <a:pt x="10" y="146"/>
                    <a:pt x="10" y="146"/>
                  </a:cubicBezTo>
                  <a:cubicBezTo>
                    <a:pt x="11" y="145"/>
                    <a:pt x="11" y="145"/>
                    <a:pt x="11" y="145"/>
                  </a:cubicBezTo>
                  <a:cubicBezTo>
                    <a:pt x="23" y="123"/>
                    <a:pt x="35" y="101"/>
                    <a:pt x="46" y="81"/>
                  </a:cubicBezTo>
                  <a:cubicBezTo>
                    <a:pt x="47" y="80"/>
                    <a:pt x="47" y="80"/>
                    <a:pt x="47" y="80"/>
                  </a:cubicBezTo>
                  <a:cubicBezTo>
                    <a:pt x="48" y="81"/>
                    <a:pt x="48" y="81"/>
                    <a:pt x="48" y="81"/>
                  </a:cubicBezTo>
                  <a:cubicBezTo>
                    <a:pt x="63" y="85"/>
                    <a:pt x="77" y="89"/>
                    <a:pt x="90" y="93"/>
                  </a:cubicBezTo>
                  <a:cubicBezTo>
                    <a:pt x="88" y="93"/>
                    <a:pt x="88" y="93"/>
                    <a:pt x="88" y="93"/>
                  </a:cubicBezTo>
                  <a:cubicBezTo>
                    <a:pt x="99" y="81"/>
                    <a:pt x="112" y="71"/>
                    <a:pt x="125" y="63"/>
                  </a:cubicBezTo>
                  <a:cubicBezTo>
                    <a:pt x="124" y="65"/>
                    <a:pt x="124" y="65"/>
                    <a:pt x="124" y="65"/>
                  </a:cubicBezTo>
                  <a:cubicBezTo>
                    <a:pt x="123" y="50"/>
                    <a:pt x="122" y="35"/>
                    <a:pt x="122" y="22"/>
                  </a:cubicBezTo>
                  <a:cubicBezTo>
                    <a:pt x="121" y="20"/>
                    <a:pt x="121" y="20"/>
                    <a:pt x="121" y="20"/>
                  </a:cubicBezTo>
                  <a:cubicBezTo>
                    <a:pt x="123" y="20"/>
                    <a:pt x="123" y="20"/>
                    <a:pt x="123" y="20"/>
                  </a:cubicBezTo>
                  <a:cubicBezTo>
                    <a:pt x="147" y="13"/>
                    <a:pt x="170" y="6"/>
                    <a:pt x="192" y="0"/>
                  </a:cubicBezTo>
                  <a:cubicBezTo>
                    <a:pt x="193" y="0"/>
                    <a:pt x="193" y="0"/>
                    <a:pt x="193" y="0"/>
                  </a:cubicBezTo>
                  <a:cubicBezTo>
                    <a:pt x="194" y="1"/>
                    <a:pt x="194" y="1"/>
                    <a:pt x="194" y="1"/>
                  </a:cubicBezTo>
                  <a:cubicBezTo>
                    <a:pt x="201" y="14"/>
                    <a:pt x="208" y="27"/>
                    <a:pt x="215" y="39"/>
                  </a:cubicBezTo>
                  <a:cubicBezTo>
                    <a:pt x="214" y="38"/>
                    <a:pt x="214" y="38"/>
                    <a:pt x="214" y="38"/>
                  </a:cubicBezTo>
                  <a:cubicBezTo>
                    <a:pt x="230" y="38"/>
                    <a:pt x="246" y="40"/>
                    <a:pt x="261" y="43"/>
                  </a:cubicBezTo>
                  <a:cubicBezTo>
                    <a:pt x="259" y="44"/>
                    <a:pt x="259" y="44"/>
                    <a:pt x="259" y="44"/>
                  </a:cubicBezTo>
                  <a:cubicBezTo>
                    <a:pt x="270" y="32"/>
                    <a:pt x="280" y="21"/>
                    <a:pt x="288" y="11"/>
                  </a:cubicBezTo>
                  <a:cubicBezTo>
                    <a:pt x="289" y="11"/>
                    <a:pt x="289" y="11"/>
                    <a:pt x="289" y="11"/>
                  </a:cubicBezTo>
                  <a:cubicBezTo>
                    <a:pt x="290" y="11"/>
                    <a:pt x="290" y="11"/>
                    <a:pt x="290" y="11"/>
                  </a:cubicBezTo>
                  <a:cubicBezTo>
                    <a:pt x="315" y="25"/>
                    <a:pt x="337" y="37"/>
                    <a:pt x="353" y="46"/>
                  </a:cubicBezTo>
                  <a:cubicBezTo>
                    <a:pt x="353" y="46"/>
                    <a:pt x="353" y="46"/>
                    <a:pt x="353" y="46"/>
                  </a:cubicBezTo>
                  <a:cubicBezTo>
                    <a:pt x="353" y="47"/>
                    <a:pt x="353" y="47"/>
                    <a:pt x="353" y="47"/>
                  </a:cubicBezTo>
                  <a:cubicBezTo>
                    <a:pt x="349" y="60"/>
                    <a:pt x="346" y="71"/>
                    <a:pt x="344" y="78"/>
                  </a:cubicBezTo>
                  <a:cubicBezTo>
                    <a:pt x="343" y="81"/>
                    <a:pt x="342" y="84"/>
                    <a:pt x="341" y="86"/>
                  </a:cubicBezTo>
                  <a:cubicBezTo>
                    <a:pt x="341" y="88"/>
                    <a:pt x="340" y="88"/>
                    <a:pt x="340" y="88"/>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grpSp>
        <p:nvGrpSpPr>
          <p:cNvPr id="13" name="Grupa 12">
            <a:extLst>
              <a:ext uri="{FF2B5EF4-FFF2-40B4-BE49-F238E27FC236}">
                <a16:creationId xmlns:a16="http://schemas.microsoft.com/office/drawing/2014/main" id="{BB8811FF-8147-08CA-42DA-B34C3CE2896C}"/>
              </a:ext>
            </a:extLst>
          </p:cNvPr>
          <p:cNvGrpSpPr/>
          <p:nvPr/>
        </p:nvGrpSpPr>
        <p:grpSpPr>
          <a:xfrm>
            <a:off x="2304282" y="1530292"/>
            <a:ext cx="1721087" cy="949908"/>
            <a:chOff x="2823093" y="4132110"/>
            <a:chExt cx="1721087" cy="949908"/>
          </a:xfrm>
        </p:grpSpPr>
        <p:sp>
          <p:nvSpPr>
            <p:cNvPr id="14" name="pole tekstowe 13">
              <a:extLst>
                <a:ext uri="{FF2B5EF4-FFF2-40B4-BE49-F238E27FC236}">
                  <a16:creationId xmlns:a16="http://schemas.microsoft.com/office/drawing/2014/main" id="{4718190B-8A29-533C-F969-894F3D5E090C}"/>
                </a:ext>
              </a:extLst>
            </p:cNvPr>
            <p:cNvSpPr txBox="1"/>
            <p:nvPr/>
          </p:nvSpPr>
          <p:spPr>
            <a:xfrm>
              <a:off x="2823093" y="4176742"/>
              <a:ext cx="413896" cy="584775"/>
            </a:xfrm>
            <a:prstGeom prst="rect">
              <a:avLst/>
            </a:prstGeom>
            <a:noFill/>
          </p:spPr>
          <p:txBody>
            <a:bodyPr wrap="none" rtlCol="0">
              <a:spAutoFit/>
            </a:bodyPr>
            <a:lstStyle/>
            <a:p>
              <a:r>
                <a:rPr lang="pl-PL" sz="3200" b="1" dirty="0">
                  <a:solidFill>
                    <a:srgbClr val="E30311"/>
                  </a:solidFill>
                </a:rPr>
                <a:t>2</a:t>
              </a:r>
            </a:p>
          </p:txBody>
        </p:sp>
        <p:sp>
          <p:nvSpPr>
            <p:cNvPr id="15" name="Freeform 89">
              <a:extLst>
                <a:ext uri="{FF2B5EF4-FFF2-40B4-BE49-F238E27FC236}">
                  <a16:creationId xmlns:a16="http://schemas.microsoft.com/office/drawing/2014/main" id="{B6610E1E-E92E-3345-2A07-327BD5A9777B}"/>
                </a:ext>
              </a:extLst>
            </p:cNvPr>
            <p:cNvSpPr>
              <a:spLocks/>
            </p:cNvSpPr>
            <p:nvPr/>
          </p:nvSpPr>
          <p:spPr bwMode="auto">
            <a:xfrm flipH="1">
              <a:off x="2886076" y="4867705"/>
              <a:ext cx="1303338" cy="214313"/>
            </a:xfrm>
            <a:custGeom>
              <a:avLst/>
              <a:gdLst>
                <a:gd name="T0" fmla="*/ 0 w 821"/>
                <a:gd name="T1" fmla="*/ 0 h 135"/>
                <a:gd name="T2" fmla="*/ 821 w 821"/>
                <a:gd name="T3" fmla="*/ 135 h 135"/>
                <a:gd name="T4" fmla="*/ 821 w 821"/>
                <a:gd name="T5" fmla="*/ 0 h 135"/>
                <a:gd name="T6" fmla="*/ 0 w 821"/>
                <a:gd name="T7" fmla="*/ 0 h 135"/>
              </a:gdLst>
              <a:ahLst/>
              <a:cxnLst>
                <a:cxn ang="0">
                  <a:pos x="T0" y="T1"/>
                </a:cxn>
                <a:cxn ang="0">
                  <a:pos x="T2" y="T3"/>
                </a:cxn>
                <a:cxn ang="0">
                  <a:pos x="T4" y="T5"/>
                </a:cxn>
                <a:cxn ang="0">
                  <a:pos x="T6" y="T7"/>
                </a:cxn>
              </a:cxnLst>
              <a:rect l="0" t="0" r="r" b="b"/>
              <a:pathLst>
                <a:path w="821" h="135">
                  <a:moveTo>
                    <a:pt x="0" y="0"/>
                  </a:moveTo>
                  <a:lnTo>
                    <a:pt x="821" y="135"/>
                  </a:lnTo>
                  <a:lnTo>
                    <a:pt x="821" y="0"/>
                  </a:lnTo>
                  <a:lnTo>
                    <a:pt x="0"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6" name="Freeform 90">
              <a:extLst>
                <a:ext uri="{FF2B5EF4-FFF2-40B4-BE49-F238E27FC236}">
                  <a16:creationId xmlns:a16="http://schemas.microsoft.com/office/drawing/2014/main" id="{832B815D-01C0-BCDC-2328-B93AE3002493}"/>
                </a:ext>
              </a:extLst>
            </p:cNvPr>
            <p:cNvSpPr>
              <a:spLocks/>
            </p:cNvSpPr>
            <p:nvPr/>
          </p:nvSpPr>
          <p:spPr bwMode="auto">
            <a:xfrm flipH="1">
              <a:off x="2886076" y="4867705"/>
              <a:ext cx="1303338" cy="214313"/>
            </a:xfrm>
            <a:custGeom>
              <a:avLst/>
              <a:gdLst>
                <a:gd name="T0" fmla="*/ 0 w 821"/>
                <a:gd name="T1" fmla="*/ 0 h 135"/>
                <a:gd name="T2" fmla="*/ 821 w 821"/>
                <a:gd name="T3" fmla="*/ 135 h 135"/>
                <a:gd name="T4" fmla="*/ 821 w 821"/>
                <a:gd name="T5" fmla="*/ 0 h 135"/>
                <a:gd name="T6" fmla="*/ 0 w 821"/>
                <a:gd name="T7" fmla="*/ 0 h 135"/>
              </a:gdLst>
              <a:ahLst/>
              <a:cxnLst>
                <a:cxn ang="0">
                  <a:pos x="T0" y="T1"/>
                </a:cxn>
                <a:cxn ang="0">
                  <a:pos x="T2" y="T3"/>
                </a:cxn>
                <a:cxn ang="0">
                  <a:pos x="T4" y="T5"/>
                </a:cxn>
                <a:cxn ang="0">
                  <a:pos x="T6" y="T7"/>
                </a:cxn>
              </a:cxnLst>
              <a:rect l="0" t="0" r="r" b="b"/>
              <a:pathLst>
                <a:path w="821" h="135">
                  <a:moveTo>
                    <a:pt x="0" y="0"/>
                  </a:moveTo>
                  <a:lnTo>
                    <a:pt x="821" y="135"/>
                  </a:lnTo>
                  <a:lnTo>
                    <a:pt x="82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7" name="Rectangle 100">
              <a:extLst>
                <a:ext uri="{FF2B5EF4-FFF2-40B4-BE49-F238E27FC236}">
                  <a16:creationId xmlns:a16="http://schemas.microsoft.com/office/drawing/2014/main" id="{BC78DFAA-7287-D758-4CCF-5C471886F1C3}"/>
                </a:ext>
              </a:extLst>
            </p:cNvPr>
            <p:cNvSpPr>
              <a:spLocks noChangeArrowheads="1"/>
            </p:cNvSpPr>
            <p:nvPr/>
          </p:nvSpPr>
          <p:spPr bwMode="auto">
            <a:xfrm flipH="1">
              <a:off x="2886076" y="4708955"/>
              <a:ext cx="1303338" cy="158750"/>
            </a:xfrm>
            <a:prstGeom prst="rect">
              <a:avLst/>
            </a:prstGeom>
            <a:solidFill>
              <a:srgbClr val="E850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8" name="Rectangle 101">
              <a:extLst>
                <a:ext uri="{FF2B5EF4-FFF2-40B4-BE49-F238E27FC236}">
                  <a16:creationId xmlns:a16="http://schemas.microsoft.com/office/drawing/2014/main" id="{C603B5ED-24B8-AFFB-0630-3D62B733CC53}"/>
                </a:ext>
              </a:extLst>
            </p:cNvPr>
            <p:cNvSpPr>
              <a:spLocks noChangeArrowheads="1"/>
            </p:cNvSpPr>
            <p:nvPr/>
          </p:nvSpPr>
          <p:spPr bwMode="auto">
            <a:xfrm flipH="1">
              <a:off x="2886076" y="4708955"/>
              <a:ext cx="130333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9" name="Rectangle 102">
              <a:extLst>
                <a:ext uri="{FF2B5EF4-FFF2-40B4-BE49-F238E27FC236}">
                  <a16:creationId xmlns:a16="http://schemas.microsoft.com/office/drawing/2014/main" id="{7A02C12F-BE03-CDBE-E6BC-BA295C5F8F67}"/>
                </a:ext>
              </a:extLst>
            </p:cNvPr>
            <p:cNvSpPr>
              <a:spLocks noChangeArrowheads="1"/>
            </p:cNvSpPr>
            <p:nvPr/>
          </p:nvSpPr>
          <p:spPr bwMode="auto">
            <a:xfrm flipH="1">
              <a:off x="2886076" y="4708955"/>
              <a:ext cx="406400" cy="158750"/>
            </a:xfrm>
            <a:prstGeom prst="rect">
              <a:avLst/>
            </a:prstGeom>
            <a:solidFill>
              <a:srgbClr val="A238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0" name="Rectangle 103">
              <a:extLst>
                <a:ext uri="{FF2B5EF4-FFF2-40B4-BE49-F238E27FC236}">
                  <a16:creationId xmlns:a16="http://schemas.microsoft.com/office/drawing/2014/main" id="{9684FE94-0E9E-9455-DA9A-73463D67F7CA}"/>
                </a:ext>
              </a:extLst>
            </p:cNvPr>
            <p:cNvSpPr>
              <a:spLocks noChangeArrowheads="1"/>
            </p:cNvSpPr>
            <p:nvPr/>
          </p:nvSpPr>
          <p:spPr bwMode="auto">
            <a:xfrm flipH="1">
              <a:off x="2886076" y="4708955"/>
              <a:ext cx="40640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1" name="Prostokąt 20">
              <a:extLst>
                <a:ext uri="{FF2B5EF4-FFF2-40B4-BE49-F238E27FC236}">
                  <a16:creationId xmlns:a16="http://schemas.microsoft.com/office/drawing/2014/main" id="{79369D2C-131C-33BF-2699-4B2F65931940}"/>
                </a:ext>
              </a:extLst>
            </p:cNvPr>
            <p:cNvSpPr/>
            <p:nvPr/>
          </p:nvSpPr>
          <p:spPr>
            <a:xfrm>
              <a:off x="3188545" y="4132110"/>
              <a:ext cx="1355635" cy="523220"/>
            </a:xfrm>
            <a:prstGeom prst="rect">
              <a:avLst/>
            </a:prstGeom>
          </p:spPr>
          <p:txBody>
            <a:bodyPr wrap="square">
              <a:spAutoFit/>
            </a:bodyPr>
            <a:lstStyle/>
            <a:p>
              <a:pPr lvl="0"/>
              <a:r>
                <a:rPr lang="pl-PL" sz="1400" b="1" dirty="0"/>
                <a:t>Silna </a:t>
              </a:r>
            </a:p>
            <a:p>
              <a:pPr lvl="0"/>
              <a:r>
                <a:rPr lang="pl-PL" sz="1400" b="1" dirty="0"/>
                <a:t>pozycja</a:t>
              </a:r>
            </a:p>
          </p:txBody>
        </p:sp>
      </p:grpSp>
      <p:grpSp>
        <p:nvGrpSpPr>
          <p:cNvPr id="22" name="Grupa 21">
            <a:extLst>
              <a:ext uri="{FF2B5EF4-FFF2-40B4-BE49-F238E27FC236}">
                <a16:creationId xmlns:a16="http://schemas.microsoft.com/office/drawing/2014/main" id="{0DC90292-9EC0-2D0C-ED0E-535664DC956A}"/>
              </a:ext>
            </a:extLst>
          </p:cNvPr>
          <p:cNvGrpSpPr/>
          <p:nvPr/>
        </p:nvGrpSpPr>
        <p:grpSpPr>
          <a:xfrm>
            <a:off x="10202028" y="1524519"/>
            <a:ext cx="1736783" cy="949677"/>
            <a:chOff x="8849742" y="2267196"/>
            <a:chExt cx="1736783" cy="949677"/>
          </a:xfrm>
        </p:grpSpPr>
        <p:sp>
          <p:nvSpPr>
            <p:cNvPr id="23" name="pole tekstowe 22">
              <a:extLst>
                <a:ext uri="{FF2B5EF4-FFF2-40B4-BE49-F238E27FC236}">
                  <a16:creationId xmlns:a16="http://schemas.microsoft.com/office/drawing/2014/main" id="{F464CAC1-34CE-9F5C-6136-0708F60512F8}"/>
                </a:ext>
              </a:extLst>
            </p:cNvPr>
            <p:cNvSpPr txBox="1"/>
            <p:nvPr/>
          </p:nvSpPr>
          <p:spPr>
            <a:xfrm>
              <a:off x="8849742" y="2281700"/>
              <a:ext cx="404278" cy="584775"/>
            </a:xfrm>
            <a:prstGeom prst="rect">
              <a:avLst/>
            </a:prstGeom>
            <a:noFill/>
          </p:spPr>
          <p:txBody>
            <a:bodyPr wrap="none" rtlCol="0">
              <a:spAutoFit/>
            </a:bodyPr>
            <a:lstStyle/>
            <a:p>
              <a:r>
                <a:rPr lang="pl-PL" sz="3200" b="1" dirty="0">
                  <a:solidFill>
                    <a:srgbClr val="E30311"/>
                  </a:solidFill>
                </a:rPr>
                <a:t>6</a:t>
              </a:r>
            </a:p>
          </p:txBody>
        </p:sp>
        <p:sp>
          <p:nvSpPr>
            <p:cNvPr id="24" name="Freeform 85">
              <a:extLst>
                <a:ext uri="{FF2B5EF4-FFF2-40B4-BE49-F238E27FC236}">
                  <a16:creationId xmlns:a16="http://schemas.microsoft.com/office/drawing/2014/main" id="{75B66767-A720-0B55-885E-78BC048861E1}"/>
                </a:ext>
              </a:extLst>
            </p:cNvPr>
            <p:cNvSpPr>
              <a:spLocks/>
            </p:cNvSpPr>
            <p:nvPr/>
          </p:nvSpPr>
          <p:spPr bwMode="auto">
            <a:xfrm flipH="1">
              <a:off x="8885699" y="3004148"/>
              <a:ext cx="1301750" cy="212725"/>
            </a:xfrm>
            <a:custGeom>
              <a:avLst/>
              <a:gdLst>
                <a:gd name="T0" fmla="*/ 0 w 820"/>
                <a:gd name="T1" fmla="*/ 0 h 134"/>
                <a:gd name="T2" fmla="*/ 820 w 820"/>
                <a:gd name="T3" fmla="*/ 134 h 134"/>
                <a:gd name="T4" fmla="*/ 820 w 820"/>
                <a:gd name="T5" fmla="*/ 0 h 134"/>
                <a:gd name="T6" fmla="*/ 0 w 820"/>
                <a:gd name="T7" fmla="*/ 0 h 134"/>
              </a:gdLst>
              <a:ahLst/>
              <a:cxnLst>
                <a:cxn ang="0">
                  <a:pos x="T0" y="T1"/>
                </a:cxn>
                <a:cxn ang="0">
                  <a:pos x="T2" y="T3"/>
                </a:cxn>
                <a:cxn ang="0">
                  <a:pos x="T4" y="T5"/>
                </a:cxn>
                <a:cxn ang="0">
                  <a:pos x="T6" y="T7"/>
                </a:cxn>
              </a:cxnLst>
              <a:rect l="0" t="0" r="r" b="b"/>
              <a:pathLst>
                <a:path w="820" h="134">
                  <a:moveTo>
                    <a:pt x="0" y="0"/>
                  </a:moveTo>
                  <a:lnTo>
                    <a:pt x="820" y="134"/>
                  </a:lnTo>
                  <a:lnTo>
                    <a:pt x="820" y="0"/>
                  </a:lnTo>
                  <a:lnTo>
                    <a:pt x="0"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5" name="Rectangle 92">
              <a:extLst>
                <a:ext uri="{FF2B5EF4-FFF2-40B4-BE49-F238E27FC236}">
                  <a16:creationId xmlns:a16="http://schemas.microsoft.com/office/drawing/2014/main" id="{AA0181FF-091D-1763-E933-6B4F25245CBE}"/>
                </a:ext>
              </a:extLst>
            </p:cNvPr>
            <p:cNvSpPr>
              <a:spLocks noChangeArrowheads="1"/>
            </p:cNvSpPr>
            <p:nvPr/>
          </p:nvSpPr>
          <p:spPr bwMode="auto">
            <a:xfrm flipH="1">
              <a:off x="8885699" y="2843810"/>
              <a:ext cx="1301750" cy="160338"/>
            </a:xfrm>
            <a:prstGeom prst="rect">
              <a:avLst/>
            </a:prstGeom>
            <a:solidFill>
              <a:srgbClr val="E850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6" name="Freeform 94">
              <a:extLst>
                <a:ext uri="{FF2B5EF4-FFF2-40B4-BE49-F238E27FC236}">
                  <a16:creationId xmlns:a16="http://schemas.microsoft.com/office/drawing/2014/main" id="{72277B7E-93FA-5BF4-A3A3-80626D7FC454}"/>
                </a:ext>
              </a:extLst>
            </p:cNvPr>
            <p:cNvSpPr>
              <a:spLocks/>
            </p:cNvSpPr>
            <p:nvPr/>
          </p:nvSpPr>
          <p:spPr bwMode="auto">
            <a:xfrm flipH="1">
              <a:off x="8885699" y="2843810"/>
              <a:ext cx="406400" cy="160338"/>
            </a:xfrm>
            <a:custGeom>
              <a:avLst/>
              <a:gdLst>
                <a:gd name="T0" fmla="*/ 256 w 256"/>
                <a:gd name="T1" fmla="*/ 0 h 101"/>
                <a:gd name="T2" fmla="*/ 4 w 256"/>
                <a:gd name="T3" fmla="*/ 0 h 101"/>
                <a:gd name="T4" fmla="*/ 0 w 256"/>
                <a:gd name="T5" fmla="*/ 0 h 101"/>
                <a:gd name="T6" fmla="*/ 0 w 256"/>
                <a:gd name="T7" fmla="*/ 101 h 101"/>
                <a:gd name="T8" fmla="*/ 256 w 256"/>
                <a:gd name="T9" fmla="*/ 101 h 101"/>
                <a:gd name="T10" fmla="*/ 256 w 256"/>
                <a:gd name="T11" fmla="*/ 0 h 101"/>
              </a:gdLst>
              <a:ahLst/>
              <a:cxnLst>
                <a:cxn ang="0">
                  <a:pos x="T0" y="T1"/>
                </a:cxn>
                <a:cxn ang="0">
                  <a:pos x="T2" y="T3"/>
                </a:cxn>
                <a:cxn ang="0">
                  <a:pos x="T4" y="T5"/>
                </a:cxn>
                <a:cxn ang="0">
                  <a:pos x="T6" y="T7"/>
                </a:cxn>
                <a:cxn ang="0">
                  <a:pos x="T8" y="T9"/>
                </a:cxn>
                <a:cxn ang="0">
                  <a:pos x="T10" y="T11"/>
                </a:cxn>
              </a:cxnLst>
              <a:rect l="0" t="0" r="r" b="b"/>
              <a:pathLst>
                <a:path w="256" h="101">
                  <a:moveTo>
                    <a:pt x="256" y="0"/>
                  </a:moveTo>
                  <a:lnTo>
                    <a:pt x="4" y="0"/>
                  </a:lnTo>
                  <a:lnTo>
                    <a:pt x="0" y="0"/>
                  </a:lnTo>
                  <a:lnTo>
                    <a:pt x="0" y="101"/>
                  </a:lnTo>
                  <a:lnTo>
                    <a:pt x="256" y="101"/>
                  </a:lnTo>
                  <a:lnTo>
                    <a:pt x="256" y="0"/>
                  </a:lnTo>
                  <a:close/>
                </a:path>
              </a:pathLst>
            </a:custGeom>
            <a:solidFill>
              <a:srgbClr val="A2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7" name="Prostokąt 26">
              <a:extLst>
                <a:ext uri="{FF2B5EF4-FFF2-40B4-BE49-F238E27FC236}">
                  <a16:creationId xmlns:a16="http://schemas.microsoft.com/office/drawing/2014/main" id="{6F20C4A5-FF0B-1F19-AA70-85340F739027}"/>
                </a:ext>
              </a:extLst>
            </p:cNvPr>
            <p:cNvSpPr/>
            <p:nvPr/>
          </p:nvSpPr>
          <p:spPr>
            <a:xfrm>
              <a:off x="9230890" y="2267196"/>
              <a:ext cx="1355635" cy="523220"/>
            </a:xfrm>
            <a:prstGeom prst="rect">
              <a:avLst/>
            </a:prstGeom>
          </p:spPr>
          <p:txBody>
            <a:bodyPr wrap="square">
              <a:spAutoFit/>
            </a:bodyPr>
            <a:lstStyle/>
            <a:p>
              <a:pPr lvl="0"/>
              <a:r>
                <a:rPr lang="pl-PL" sz="1400" b="1" dirty="0"/>
                <a:t>Nowoczesne  technologie</a:t>
              </a:r>
            </a:p>
          </p:txBody>
        </p:sp>
      </p:grpSp>
      <p:grpSp>
        <p:nvGrpSpPr>
          <p:cNvPr id="28" name="Grupa 27">
            <a:extLst>
              <a:ext uri="{FF2B5EF4-FFF2-40B4-BE49-F238E27FC236}">
                <a16:creationId xmlns:a16="http://schemas.microsoft.com/office/drawing/2014/main" id="{F5A704BF-7822-A0E5-342B-6BA88AA6B539}"/>
              </a:ext>
            </a:extLst>
          </p:cNvPr>
          <p:cNvGrpSpPr/>
          <p:nvPr/>
        </p:nvGrpSpPr>
        <p:grpSpPr>
          <a:xfrm>
            <a:off x="9709347" y="2996191"/>
            <a:ext cx="1057275" cy="1060450"/>
            <a:chOff x="2889250" y="2619375"/>
            <a:chExt cx="1057275" cy="1060450"/>
          </a:xfrm>
        </p:grpSpPr>
        <p:sp>
          <p:nvSpPr>
            <p:cNvPr id="29" name="Freeform 18">
              <a:extLst>
                <a:ext uri="{FF2B5EF4-FFF2-40B4-BE49-F238E27FC236}">
                  <a16:creationId xmlns:a16="http://schemas.microsoft.com/office/drawing/2014/main" id="{D12A17DC-6F76-1C8A-9B8A-D766C40A04B8}"/>
                </a:ext>
              </a:extLst>
            </p:cNvPr>
            <p:cNvSpPr>
              <a:spLocks/>
            </p:cNvSpPr>
            <p:nvPr/>
          </p:nvSpPr>
          <p:spPr bwMode="auto">
            <a:xfrm flipH="1">
              <a:off x="3216275" y="2955925"/>
              <a:ext cx="387350" cy="395288"/>
            </a:xfrm>
            <a:custGeom>
              <a:avLst/>
              <a:gdLst>
                <a:gd name="T0" fmla="*/ 117 w 159"/>
                <a:gd name="T1" fmla="*/ 13 h 162"/>
                <a:gd name="T2" fmla="*/ 133 w 159"/>
                <a:gd name="T3" fmla="*/ 23 h 162"/>
                <a:gd name="T4" fmla="*/ 158 w 159"/>
                <a:gd name="T5" fmla="*/ 69 h 162"/>
                <a:gd name="T6" fmla="*/ 155 w 159"/>
                <a:gd name="T7" fmla="*/ 105 h 162"/>
                <a:gd name="T8" fmla="*/ 132 w 159"/>
                <a:gd name="T9" fmla="*/ 140 h 162"/>
                <a:gd name="T10" fmla="*/ 113 w 159"/>
                <a:gd name="T11" fmla="*/ 153 h 162"/>
                <a:gd name="T12" fmla="*/ 90 w 159"/>
                <a:gd name="T13" fmla="*/ 159 h 162"/>
                <a:gd name="T14" fmla="*/ 41 w 159"/>
                <a:gd name="T15" fmla="*/ 150 h 162"/>
                <a:gd name="T16" fmla="*/ 8 w 159"/>
                <a:gd name="T17" fmla="*/ 114 h 162"/>
                <a:gd name="T18" fmla="*/ 1 w 159"/>
                <a:gd name="T19" fmla="*/ 91 h 162"/>
                <a:gd name="T20" fmla="*/ 1 w 159"/>
                <a:gd name="T21" fmla="*/ 68 h 162"/>
                <a:gd name="T22" fmla="*/ 19 w 159"/>
                <a:gd name="T23" fmla="*/ 30 h 162"/>
                <a:gd name="T24" fmla="*/ 48 w 159"/>
                <a:gd name="T25" fmla="*/ 9 h 162"/>
                <a:gd name="T26" fmla="*/ 99 w 159"/>
                <a:gd name="T27" fmla="*/ 5 h 162"/>
                <a:gd name="T28" fmla="*/ 117 w 159"/>
                <a:gd name="T29" fmla="*/ 13 h 162"/>
                <a:gd name="T30" fmla="*/ 99 w 159"/>
                <a:gd name="T31" fmla="*/ 7 h 162"/>
                <a:gd name="T32" fmla="*/ 49 w 159"/>
                <a:gd name="T33" fmla="*/ 11 h 162"/>
                <a:gd name="T34" fmla="*/ 21 w 159"/>
                <a:gd name="T35" fmla="*/ 33 h 162"/>
                <a:gd name="T36" fmla="*/ 5 w 159"/>
                <a:gd name="T37" fmla="*/ 69 h 162"/>
                <a:gd name="T38" fmla="*/ 5 w 159"/>
                <a:gd name="T39" fmla="*/ 91 h 162"/>
                <a:gd name="T40" fmla="*/ 12 w 159"/>
                <a:gd name="T41" fmla="*/ 112 h 162"/>
                <a:gd name="T42" fmla="*/ 44 w 159"/>
                <a:gd name="T43" fmla="*/ 146 h 162"/>
                <a:gd name="T44" fmla="*/ 89 w 159"/>
                <a:gd name="T45" fmla="*/ 155 h 162"/>
                <a:gd name="T46" fmla="*/ 111 w 159"/>
                <a:gd name="T47" fmla="*/ 149 h 162"/>
                <a:gd name="T48" fmla="*/ 129 w 159"/>
                <a:gd name="T49" fmla="*/ 137 h 162"/>
                <a:gd name="T50" fmla="*/ 151 w 159"/>
                <a:gd name="T51" fmla="*/ 104 h 162"/>
                <a:gd name="T52" fmla="*/ 154 w 159"/>
                <a:gd name="T53" fmla="*/ 69 h 162"/>
                <a:gd name="T54" fmla="*/ 132 w 159"/>
                <a:gd name="T55" fmla="*/ 25 h 162"/>
                <a:gd name="T56" fmla="*/ 117 w 159"/>
                <a:gd name="T57" fmla="*/ 1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9" h="162">
                  <a:moveTo>
                    <a:pt x="117" y="13"/>
                  </a:moveTo>
                  <a:cubicBezTo>
                    <a:pt x="117" y="13"/>
                    <a:pt x="123" y="15"/>
                    <a:pt x="133" y="23"/>
                  </a:cubicBezTo>
                  <a:cubicBezTo>
                    <a:pt x="142" y="31"/>
                    <a:pt x="154" y="46"/>
                    <a:pt x="158" y="69"/>
                  </a:cubicBezTo>
                  <a:cubicBezTo>
                    <a:pt x="159" y="80"/>
                    <a:pt x="159" y="92"/>
                    <a:pt x="155" y="105"/>
                  </a:cubicBezTo>
                  <a:cubicBezTo>
                    <a:pt x="151" y="118"/>
                    <a:pt x="143" y="130"/>
                    <a:pt x="132" y="140"/>
                  </a:cubicBezTo>
                  <a:cubicBezTo>
                    <a:pt x="126" y="145"/>
                    <a:pt x="120" y="149"/>
                    <a:pt x="113" y="153"/>
                  </a:cubicBezTo>
                  <a:cubicBezTo>
                    <a:pt x="106" y="156"/>
                    <a:pt x="98" y="158"/>
                    <a:pt x="90" y="159"/>
                  </a:cubicBezTo>
                  <a:cubicBezTo>
                    <a:pt x="74" y="162"/>
                    <a:pt x="57" y="158"/>
                    <a:pt x="41" y="150"/>
                  </a:cubicBezTo>
                  <a:cubicBezTo>
                    <a:pt x="26" y="142"/>
                    <a:pt x="14" y="129"/>
                    <a:pt x="8" y="114"/>
                  </a:cubicBezTo>
                  <a:cubicBezTo>
                    <a:pt x="4" y="107"/>
                    <a:pt x="2" y="99"/>
                    <a:pt x="1" y="91"/>
                  </a:cubicBezTo>
                  <a:cubicBezTo>
                    <a:pt x="0" y="83"/>
                    <a:pt x="0" y="76"/>
                    <a:pt x="1" y="68"/>
                  </a:cubicBezTo>
                  <a:cubicBezTo>
                    <a:pt x="3" y="54"/>
                    <a:pt x="10" y="41"/>
                    <a:pt x="19" y="30"/>
                  </a:cubicBezTo>
                  <a:cubicBezTo>
                    <a:pt x="27" y="20"/>
                    <a:pt x="37" y="13"/>
                    <a:pt x="48" y="9"/>
                  </a:cubicBezTo>
                  <a:cubicBezTo>
                    <a:pt x="68" y="0"/>
                    <a:pt x="88" y="2"/>
                    <a:pt x="99" y="5"/>
                  </a:cubicBezTo>
                  <a:cubicBezTo>
                    <a:pt x="111" y="8"/>
                    <a:pt x="117" y="13"/>
                    <a:pt x="117" y="13"/>
                  </a:cubicBezTo>
                  <a:cubicBezTo>
                    <a:pt x="117" y="13"/>
                    <a:pt x="111" y="10"/>
                    <a:pt x="99" y="7"/>
                  </a:cubicBezTo>
                  <a:cubicBezTo>
                    <a:pt x="87" y="4"/>
                    <a:pt x="69" y="2"/>
                    <a:pt x="49" y="11"/>
                  </a:cubicBezTo>
                  <a:cubicBezTo>
                    <a:pt x="39" y="16"/>
                    <a:pt x="29" y="23"/>
                    <a:pt x="21" y="33"/>
                  </a:cubicBezTo>
                  <a:cubicBezTo>
                    <a:pt x="14" y="42"/>
                    <a:pt x="7" y="55"/>
                    <a:pt x="5" y="69"/>
                  </a:cubicBezTo>
                  <a:cubicBezTo>
                    <a:pt x="4" y="76"/>
                    <a:pt x="4" y="83"/>
                    <a:pt x="5" y="91"/>
                  </a:cubicBezTo>
                  <a:cubicBezTo>
                    <a:pt x="6" y="98"/>
                    <a:pt x="8" y="105"/>
                    <a:pt x="12" y="112"/>
                  </a:cubicBezTo>
                  <a:cubicBezTo>
                    <a:pt x="18" y="126"/>
                    <a:pt x="29" y="138"/>
                    <a:pt x="44" y="146"/>
                  </a:cubicBezTo>
                  <a:cubicBezTo>
                    <a:pt x="58" y="154"/>
                    <a:pt x="74" y="157"/>
                    <a:pt x="89" y="155"/>
                  </a:cubicBezTo>
                  <a:cubicBezTo>
                    <a:pt x="97" y="154"/>
                    <a:pt x="104" y="152"/>
                    <a:pt x="111" y="149"/>
                  </a:cubicBezTo>
                  <a:cubicBezTo>
                    <a:pt x="118" y="146"/>
                    <a:pt x="124" y="142"/>
                    <a:pt x="129" y="137"/>
                  </a:cubicBezTo>
                  <a:cubicBezTo>
                    <a:pt x="140" y="128"/>
                    <a:pt x="147" y="116"/>
                    <a:pt x="151" y="104"/>
                  </a:cubicBezTo>
                  <a:cubicBezTo>
                    <a:pt x="155" y="92"/>
                    <a:pt x="156" y="80"/>
                    <a:pt x="154" y="69"/>
                  </a:cubicBezTo>
                  <a:cubicBezTo>
                    <a:pt x="151" y="48"/>
                    <a:pt x="140" y="33"/>
                    <a:pt x="132" y="25"/>
                  </a:cubicBezTo>
                  <a:cubicBezTo>
                    <a:pt x="123" y="16"/>
                    <a:pt x="117" y="13"/>
                    <a:pt x="117" y="13"/>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30" name="Freeform 19">
              <a:extLst>
                <a:ext uri="{FF2B5EF4-FFF2-40B4-BE49-F238E27FC236}">
                  <a16:creationId xmlns:a16="http://schemas.microsoft.com/office/drawing/2014/main" id="{4379320F-4C1E-525E-7D78-A3609DDDA6ED}"/>
                </a:ext>
              </a:extLst>
            </p:cNvPr>
            <p:cNvSpPr>
              <a:spLocks/>
            </p:cNvSpPr>
            <p:nvPr/>
          </p:nvSpPr>
          <p:spPr bwMode="auto">
            <a:xfrm flipH="1">
              <a:off x="2889250" y="2619375"/>
              <a:ext cx="1057275" cy="1060450"/>
            </a:xfrm>
            <a:custGeom>
              <a:avLst/>
              <a:gdLst>
                <a:gd name="T0" fmla="*/ 343 w 435"/>
                <a:gd name="T1" fmla="*/ 78 h 435"/>
                <a:gd name="T2" fmla="*/ 289 w 435"/>
                <a:gd name="T3" fmla="*/ 13 h 435"/>
                <a:gd name="T4" fmla="*/ 261 w 435"/>
                <a:gd name="T5" fmla="*/ 46 h 435"/>
                <a:gd name="T6" fmla="*/ 213 w 435"/>
                <a:gd name="T7" fmla="*/ 41 h 435"/>
                <a:gd name="T8" fmla="*/ 193 w 435"/>
                <a:gd name="T9" fmla="*/ 3 h 435"/>
                <a:gd name="T10" fmla="*/ 128 w 435"/>
                <a:gd name="T11" fmla="*/ 65 h 435"/>
                <a:gd name="T12" fmla="*/ 91 w 435"/>
                <a:gd name="T13" fmla="*/ 96 h 435"/>
                <a:gd name="T14" fmla="*/ 47 w 435"/>
                <a:gd name="T15" fmla="*/ 84 h 435"/>
                <a:gd name="T16" fmla="*/ 14 w 435"/>
                <a:gd name="T17" fmla="*/ 144 h 435"/>
                <a:gd name="T18" fmla="*/ 47 w 435"/>
                <a:gd name="T19" fmla="*/ 175 h 435"/>
                <a:gd name="T20" fmla="*/ 41 w 435"/>
                <a:gd name="T21" fmla="*/ 223 h 435"/>
                <a:gd name="T22" fmla="*/ 25 w 435"/>
                <a:gd name="T23" fmla="*/ 311 h 435"/>
                <a:gd name="T24" fmla="*/ 67 w 435"/>
                <a:gd name="T25" fmla="*/ 306 h 435"/>
                <a:gd name="T26" fmla="*/ 97 w 435"/>
                <a:gd name="T27" fmla="*/ 344 h 435"/>
                <a:gd name="T28" fmla="*/ 97 w 435"/>
                <a:gd name="T29" fmla="*/ 346 h 435"/>
                <a:gd name="T30" fmla="*/ 97 w 435"/>
                <a:gd name="T31" fmla="*/ 347 h 435"/>
                <a:gd name="T32" fmla="*/ 96 w 435"/>
                <a:gd name="T33" fmla="*/ 351 h 435"/>
                <a:gd name="T34" fmla="*/ 85 w 435"/>
                <a:gd name="T35" fmla="*/ 388 h 435"/>
                <a:gd name="T36" fmla="*/ 145 w 435"/>
                <a:gd name="T37" fmla="*/ 420 h 435"/>
                <a:gd name="T38" fmla="*/ 176 w 435"/>
                <a:gd name="T39" fmla="*/ 387 h 435"/>
                <a:gd name="T40" fmla="*/ 224 w 435"/>
                <a:gd name="T41" fmla="*/ 393 h 435"/>
                <a:gd name="T42" fmla="*/ 312 w 435"/>
                <a:gd name="T43" fmla="*/ 410 h 435"/>
                <a:gd name="T44" fmla="*/ 308 w 435"/>
                <a:gd name="T45" fmla="*/ 368 h 435"/>
                <a:gd name="T46" fmla="*/ 346 w 435"/>
                <a:gd name="T47" fmla="*/ 337 h 435"/>
                <a:gd name="T48" fmla="*/ 386 w 435"/>
                <a:gd name="T49" fmla="*/ 351 h 435"/>
                <a:gd name="T50" fmla="*/ 389 w 435"/>
                <a:gd name="T51" fmla="*/ 261 h 435"/>
                <a:gd name="T52" fmla="*/ 394 w 435"/>
                <a:gd name="T53" fmla="*/ 213 h 435"/>
                <a:gd name="T54" fmla="*/ 433 w 435"/>
                <a:gd name="T55" fmla="*/ 190 h 435"/>
                <a:gd name="T56" fmla="*/ 413 w 435"/>
                <a:gd name="T57" fmla="*/ 123 h 435"/>
                <a:gd name="T58" fmla="*/ 369 w 435"/>
                <a:gd name="T59" fmla="*/ 125 h 435"/>
                <a:gd name="T60" fmla="*/ 340 w 435"/>
                <a:gd name="T61" fmla="*/ 88 h 435"/>
                <a:gd name="T62" fmla="*/ 370 w 435"/>
                <a:gd name="T63" fmla="*/ 125 h 435"/>
                <a:gd name="T64" fmla="*/ 414 w 435"/>
                <a:gd name="T65" fmla="*/ 121 h 435"/>
                <a:gd name="T66" fmla="*/ 435 w 435"/>
                <a:gd name="T67" fmla="*/ 192 h 435"/>
                <a:gd name="T68" fmla="*/ 397 w 435"/>
                <a:gd name="T69" fmla="*/ 213 h 435"/>
                <a:gd name="T70" fmla="*/ 424 w 435"/>
                <a:gd name="T71" fmla="*/ 287 h 435"/>
                <a:gd name="T72" fmla="*/ 390 w 435"/>
                <a:gd name="T73" fmla="*/ 352 h 435"/>
                <a:gd name="T74" fmla="*/ 346 w 435"/>
                <a:gd name="T75" fmla="*/ 341 h 435"/>
                <a:gd name="T76" fmla="*/ 312 w 435"/>
                <a:gd name="T77" fmla="*/ 369 h 435"/>
                <a:gd name="T78" fmla="*/ 313 w 435"/>
                <a:gd name="T79" fmla="*/ 414 h 435"/>
                <a:gd name="T80" fmla="*/ 241 w 435"/>
                <a:gd name="T81" fmla="*/ 433 h 435"/>
                <a:gd name="T82" fmla="*/ 175 w 435"/>
                <a:gd name="T83" fmla="*/ 391 h 435"/>
                <a:gd name="T84" fmla="*/ 147 w 435"/>
                <a:gd name="T85" fmla="*/ 425 h 435"/>
                <a:gd name="T86" fmla="*/ 81 w 435"/>
                <a:gd name="T87" fmla="*/ 388 h 435"/>
                <a:gd name="T88" fmla="*/ 90 w 435"/>
                <a:gd name="T89" fmla="*/ 355 h 435"/>
                <a:gd name="T90" fmla="*/ 93 w 435"/>
                <a:gd name="T91" fmla="*/ 346 h 435"/>
                <a:gd name="T92" fmla="*/ 93 w 435"/>
                <a:gd name="T93" fmla="*/ 345 h 435"/>
                <a:gd name="T94" fmla="*/ 94 w 435"/>
                <a:gd name="T95" fmla="*/ 347 h 435"/>
                <a:gd name="T96" fmla="*/ 64 w 435"/>
                <a:gd name="T97" fmla="*/ 310 h 435"/>
                <a:gd name="T98" fmla="*/ 21 w 435"/>
                <a:gd name="T99" fmla="*/ 314 h 435"/>
                <a:gd name="T100" fmla="*/ 0 w 435"/>
                <a:gd name="T101" fmla="*/ 241 h 435"/>
                <a:gd name="T102" fmla="*/ 38 w 435"/>
                <a:gd name="T103" fmla="*/ 221 h 435"/>
                <a:gd name="T104" fmla="*/ 11 w 435"/>
                <a:gd name="T105" fmla="*/ 147 h 435"/>
                <a:gd name="T106" fmla="*/ 46 w 435"/>
                <a:gd name="T107" fmla="*/ 81 h 435"/>
                <a:gd name="T108" fmla="*/ 90 w 435"/>
                <a:gd name="T109" fmla="*/ 93 h 435"/>
                <a:gd name="T110" fmla="*/ 124 w 435"/>
                <a:gd name="T111" fmla="*/ 65 h 435"/>
                <a:gd name="T112" fmla="*/ 123 w 435"/>
                <a:gd name="T113" fmla="*/ 20 h 435"/>
                <a:gd name="T114" fmla="*/ 194 w 435"/>
                <a:gd name="T115" fmla="*/ 1 h 435"/>
                <a:gd name="T116" fmla="*/ 261 w 435"/>
                <a:gd name="T117" fmla="*/ 43 h 435"/>
                <a:gd name="T118" fmla="*/ 289 w 435"/>
                <a:gd name="T119" fmla="*/ 11 h 435"/>
                <a:gd name="T120" fmla="*/ 353 w 435"/>
                <a:gd name="T121" fmla="*/ 46 h 435"/>
                <a:gd name="T122" fmla="*/ 341 w 435"/>
                <a:gd name="T123" fmla="*/ 86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5" h="435">
                  <a:moveTo>
                    <a:pt x="340" y="88"/>
                  </a:moveTo>
                  <a:cubicBezTo>
                    <a:pt x="340" y="88"/>
                    <a:pt x="340" y="88"/>
                    <a:pt x="341" y="86"/>
                  </a:cubicBezTo>
                  <a:cubicBezTo>
                    <a:pt x="341" y="84"/>
                    <a:pt x="342" y="81"/>
                    <a:pt x="343" y="78"/>
                  </a:cubicBezTo>
                  <a:cubicBezTo>
                    <a:pt x="345" y="71"/>
                    <a:pt x="348" y="60"/>
                    <a:pt x="352" y="46"/>
                  </a:cubicBezTo>
                  <a:cubicBezTo>
                    <a:pt x="352" y="47"/>
                    <a:pt x="352" y="47"/>
                    <a:pt x="352" y="47"/>
                  </a:cubicBezTo>
                  <a:cubicBezTo>
                    <a:pt x="336" y="38"/>
                    <a:pt x="314" y="27"/>
                    <a:pt x="289" y="13"/>
                  </a:cubicBezTo>
                  <a:cubicBezTo>
                    <a:pt x="290" y="13"/>
                    <a:pt x="290" y="13"/>
                    <a:pt x="290" y="13"/>
                  </a:cubicBezTo>
                  <a:cubicBezTo>
                    <a:pt x="281" y="23"/>
                    <a:pt x="272" y="34"/>
                    <a:pt x="261" y="45"/>
                  </a:cubicBezTo>
                  <a:cubicBezTo>
                    <a:pt x="261" y="46"/>
                    <a:pt x="261" y="46"/>
                    <a:pt x="261" y="46"/>
                  </a:cubicBezTo>
                  <a:cubicBezTo>
                    <a:pt x="260" y="46"/>
                    <a:pt x="260" y="46"/>
                    <a:pt x="260" y="46"/>
                  </a:cubicBezTo>
                  <a:cubicBezTo>
                    <a:pt x="246" y="42"/>
                    <a:pt x="230" y="40"/>
                    <a:pt x="214" y="41"/>
                  </a:cubicBezTo>
                  <a:cubicBezTo>
                    <a:pt x="213" y="41"/>
                    <a:pt x="213" y="41"/>
                    <a:pt x="213" y="41"/>
                  </a:cubicBezTo>
                  <a:cubicBezTo>
                    <a:pt x="212" y="40"/>
                    <a:pt x="212" y="40"/>
                    <a:pt x="212" y="40"/>
                  </a:cubicBezTo>
                  <a:cubicBezTo>
                    <a:pt x="206" y="28"/>
                    <a:pt x="199" y="15"/>
                    <a:pt x="191" y="2"/>
                  </a:cubicBezTo>
                  <a:cubicBezTo>
                    <a:pt x="193" y="3"/>
                    <a:pt x="193" y="3"/>
                    <a:pt x="193" y="3"/>
                  </a:cubicBezTo>
                  <a:cubicBezTo>
                    <a:pt x="171" y="9"/>
                    <a:pt x="148" y="16"/>
                    <a:pt x="124" y="23"/>
                  </a:cubicBezTo>
                  <a:cubicBezTo>
                    <a:pt x="125" y="21"/>
                    <a:pt x="125" y="21"/>
                    <a:pt x="125" y="21"/>
                  </a:cubicBezTo>
                  <a:cubicBezTo>
                    <a:pt x="126" y="35"/>
                    <a:pt x="127" y="50"/>
                    <a:pt x="128" y="65"/>
                  </a:cubicBezTo>
                  <a:cubicBezTo>
                    <a:pt x="128" y="66"/>
                    <a:pt x="128" y="66"/>
                    <a:pt x="128" y="66"/>
                  </a:cubicBezTo>
                  <a:cubicBezTo>
                    <a:pt x="127" y="67"/>
                    <a:pt x="127" y="67"/>
                    <a:pt x="127" y="67"/>
                  </a:cubicBezTo>
                  <a:cubicBezTo>
                    <a:pt x="115" y="74"/>
                    <a:pt x="102" y="84"/>
                    <a:pt x="91" y="96"/>
                  </a:cubicBezTo>
                  <a:cubicBezTo>
                    <a:pt x="90" y="97"/>
                    <a:pt x="90" y="97"/>
                    <a:pt x="90" y="97"/>
                  </a:cubicBezTo>
                  <a:cubicBezTo>
                    <a:pt x="89" y="96"/>
                    <a:pt x="89" y="96"/>
                    <a:pt x="89" y="96"/>
                  </a:cubicBezTo>
                  <a:cubicBezTo>
                    <a:pt x="76" y="93"/>
                    <a:pt x="62" y="88"/>
                    <a:pt x="47" y="84"/>
                  </a:cubicBezTo>
                  <a:cubicBezTo>
                    <a:pt x="49" y="83"/>
                    <a:pt x="49" y="83"/>
                    <a:pt x="49" y="83"/>
                  </a:cubicBezTo>
                  <a:cubicBezTo>
                    <a:pt x="38" y="103"/>
                    <a:pt x="27" y="125"/>
                    <a:pt x="15" y="147"/>
                  </a:cubicBezTo>
                  <a:cubicBezTo>
                    <a:pt x="14" y="144"/>
                    <a:pt x="14" y="144"/>
                    <a:pt x="14" y="144"/>
                  </a:cubicBezTo>
                  <a:cubicBezTo>
                    <a:pt x="24" y="153"/>
                    <a:pt x="36" y="163"/>
                    <a:pt x="47" y="173"/>
                  </a:cubicBezTo>
                  <a:cubicBezTo>
                    <a:pt x="48" y="174"/>
                    <a:pt x="48" y="174"/>
                    <a:pt x="48" y="174"/>
                  </a:cubicBezTo>
                  <a:cubicBezTo>
                    <a:pt x="47" y="175"/>
                    <a:pt x="47" y="175"/>
                    <a:pt x="47" y="175"/>
                  </a:cubicBezTo>
                  <a:cubicBezTo>
                    <a:pt x="44" y="189"/>
                    <a:pt x="42" y="205"/>
                    <a:pt x="42" y="221"/>
                  </a:cubicBezTo>
                  <a:cubicBezTo>
                    <a:pt x="43" y="222"/>
                    <a:pt x="43" y="222"/>
                    <a:pt x="43" y="222"/>
                  </a:cubicBezTo>
                  <a:cubicBezTo>
                    <a:pt x="41" y="223"/>
                    <a:pt x="41" y="223"/>
                    <a:pt x="41" y="223"/>
                  </a:cubicBezTo>
                  <a:cubicBezTo>
                    <a:pt x="29" y="230"/>
                    <a:pt x="16" y="237"/>
                    <a:pt x="3" y="244"/>
                  </a:cubicBezTo>
                  <a:cubicBezTo>
                    <a:pt x="4" y="242"/>
                    <a:pt x="4" y="242"/>
                    <a:pt x="4" y="242"/>
                  </a:cubicBezTo>
                  <a:cubicBezTo>
                    <a:pt x="11" y="264"/>
                    <a:pt x="18" y="287"/>
                    <a:pt x="25" y="311"/>
                  </a:cubicBezTo>
                  <a:cubicBezTo>
                    <a:pt x="22" y="309"/>
                    <a:pt x="22" y="309"/>
                    <a:pt x="22" y="309"/>
                  </a:cubicBezTo>
                  <a:cubicBezTo>
                    <a:pt x="36" y="308"/>
                    <a:pt x="51" y="307"/>
                    <a:pt x="66" y="307"/>
                  </a:cubicBezTo>
                  <a:cubicBezTo>
                    <a:pt x="67" y="306"/>
                    <a:pt x="67" y="306"/>
                    <a:pt x="67" y="306"/>
                  </a:cubicBezTo>
                  <a:cubicBezTo>
                    <a:pt x="68" y="308"/>
                    <a:pt x="68" y="308"/>
                    <a:pt x="68" y="308"/>
                  </a:cubicBezTo>
                  <a:cubicBezTo>
                    <a:pt x="75" y="320"/>
                    <a:pt x="85" y="333"/>
                    <a:pt x="97" y="344"/>
                  </a:cubicBezTo>
                  <a:cubicBezTo>
                    <a:pt x="97" y="344"/>
                    <a:pt x="97" y="344"/>
                    <a:pt x="97" y="344"/>
                  </a:cubicBezTo>
                  <a:cubicBezTo>
                    <a:pt x="97" y="344"/>
                    <a:pt x="97" y="344"/>
                    <a:pt x="97" y="344"/>
                  </a:cubicBezTo>
                  <a:cubicBezTo>
                    <a:pt x="97" y="345"/>
                    <a:pt x="96" y="342"/>
                    <a:pt x="97" y="346"/>
                  </a:cubicBezTo>
                  <a:cubicBezTo>
                    <a:pt x="97" y="346"/>
                    <a:pt x="97" y="346"/>
                    <a:pt x="97" y="346"/>
                  </a:cubicBezTo>
                  <a:cubicBezTo>
                    <a:pt x="97" y="346"/>
                    <a:pt x="97" y="346"/>
                    <a:pt x="97" y="346"/>
                  </a:cubicBezTo>
                  <a:cubicBezTo>
                    <a:pt x="97" y="346"/>
                    <a:pt x="97" y="346"/>
                    <a:pt x="97" y="346"/>
                  </a:cubicBezTo>
                  <a:cubicBezTo>
                    <a:pt x="97" y="347"/>
                    <a:pt x="97" y="347"/>
                    <a:pt x="97" y="347"/>
                  </a:cubicBezTo>
                  <a:cubicBezTo>
                    <a:pt x="97" y="347"/>
                    <a:pt x="97" y="347"/>
                    <a:pt x="97" y="347"/>
                  </a:cubicBezTo>
                  <a:cubicBezTo>
                    <a:pt x="97" y="349"/>
                    <a:pt x="97" y="349"/>
                    <a:pt x="97" y="349"/>
                  </a:cubicBezTo>
                  <a:cubicBezTo>
                    <a:pt x="96" y="351"/>
                    <a:pt x="96" y="351"/>
                    <a:pt x="96" y="351"/>
                  </a:cubicBezTo>
                  <a:cubicBezTo>
                    <a:pt x="94" y="356"/>
                    <a:pt x="94" y="356"/>
                    <a:pt x="94" y="356"/>
                  </a:cubicBezTo>
                  <a:cubicBezTo>
                    <a:pt x="91" y="367"/>
                    <a:pt x="91" y="367"/>
                    <a:pt x="91" y="367"/>
                  </a:cubicBezTo>
                  <a:cubicBezTo>
                    <a:pt x="89" y="374"/>
                    <a:pt x="87" y="381"/>
                    <a:pt x="85" y="388"/>
                  </a:cubicBezTo>
                  <a:cubicBezTo>
                    <a:pt x="84" y="385"/>
                    <a:pt x="84" y="385"/>
                    <a:pt x="84" y="385"/>
                  </a:cubicBezTo>
                  <a:cubicBezTo>
                    <a:pt x="106" y="397"/>
                    <a:pt x="127" y="409"/>
                    <a:pt x="147" y="420"/>
                  </a:cubicBezTo>
                  <a:cubicBezTo>
                    <a:pt x="145" y="420"/>
                    <a:pt x="145" y="420"/>
                    <a:pt x="145" y="420"/>
                  </a:cubicBezTo>
                  <a:cubicBezTo>
                    <a:pt x="155" y="409"/>
                    <a:pt x="164" y="399"/>
                    <a:pt x="174" y="388"/>
                  </a:cubicBezTo>
                  <a:cubicBezTo>
                    <a:pt x="175" y="387"/>
                    <a:pt x="175" y="387"/>
                    <a:pt x="175" y="387"/>
                  </a:cubicBezTo>
                  <a:cubicBezTo>
                    <a:pt x="176" y="387"/>
                    <a:pt x="176" y="387"/>
                    <a:pt x="176" y="387"/>
                  </a:cubicBezTo>
                  <a:cubicBezTo>
                    <a:pt x="191" y="391"/>
                    <a:pt x="207" y="393"/>
                    <a:pt x="222" y="392"/>
                  </a:cubicBezTo>
                  <a:cubicBezTo>
                    <a:pt x="223" y="392"/>
                    <a:pt x="223" y="392"/>
                    <a:pt x="223" y="392"/>
                  </a:cubicBezTo>
                  <a:cubicBezTo>
                    <a:pt x="224" y="393"/>
                    <a:pt x="224" y="393"/>
                    <a:pt x="224" y="393"/>
                  </a:cubicBezTo>
                  <a:cubicBezTo>
                    <a:pt x="231" y="406"/>
                    <a:pt x="238" y="419"/>
                    <a:pt x="245" y="431"/>
                  </a:cubicBezTo>
                  <a:cubicBezTo>
                    <a:pt x="243" y="430"/>
                    <a:pt x="243" y="430"/>
                    <a:pt x="243" y="430"/>
                  </a:cubicBezTo>
                  <a:cubicBezTo>
                    <a:pt x="266" y="424"/>
                    <a:pt x="289" y="417"/>
                    <a:pt x="312" y="410"/>
                  </a:cubicBezTo>
                  <a:cubicBezTo>
                    <a:pt x="310" y="412"/>
                    <a:pt x="310" y="412"/>
                    <a:pt x="310" y="412"/>
                  </a:cubicBezTo>
                  <a:cubicBezTo>
                    <a:pt x="309" y="398"/>
                    <a:pt x="308" y="383"/>
                    <a:pt x="308" y="369"/>
                  </a:cubicBezTo>
                  <a:cubicBezTo>
                    <a:pt x="308" y="368"/>
                    <a:pt x="308" y="368"/>
                    <a:pt x="308" y="368"/>
                  </a:cubicBezTo>
                  <a:cubicBezTo>
                    <a:pt x="309" y="367"/>
                    <a:pt x="309" y="367"/>
                    <a:pt x="309" y="367"/>
                  </a:cubicBezTo>
                  <a:cubicBezTo>
                    <a:pt x="322" y="359"/>
                    <a:pt x="334" y="349"/>
                    <a:pt x="345" y="338"/>
                  </a:cubicBezTo>
                  <a:cubicBezTo>
                    <a:pt x="346" y="337"/>
                    <a:pt x="346" y="337"/>
                    <a:pt x="346" y="337"/>
                  </a:cubicBezTo>
                  <a:cubicBezTo>
                    <a:pt x="347" y="338"/>
                    <a:pt x="347" y="338"/>
                    <a:pt x="347" y="338"/>
                  </a:cubicBezTo>
                  <a:cubicBezTo>
                    <a:pt x="361" y="342"/>
                    <a:pt x="375" y="346"/>
                    <a:pt x="389" y="350"/>
                  </a:cubicBezTo>
                  <a:cubicBezTo>
                    <a:pt x="386" y="351"/>
                    <a:pt x="386" y="351"/>
                    <a:pt x="386" y="351"/>
                  </a:cubicBezTo>
                  <a:cubicBezTo>
                    <a:pt x="399" y="328"/>
                    <a:pt x="410" y="307"/>
                    <a:pt x="421" y="287"/>
                  </a:cubicBezTo>
                  <a:cubicBezTo>
                    <a:pt x="422" y="290"/>
                    <a:pt x="422" y="290"/>
                    <a:pt x="422" y="290"/>
                  </a:cubicBezTo>
                  <a:cubicBezTo>
                    <a:pt x="410" y="279"/>
                    <a:pt x="399" y="270"/>
                    <a:pt x="389" y="261"/>
                  </a:cubicBezTo>
                  <a:cubicBezTo>
                    <a:pt x="388" y="260"/>
                    <a:pt x="388" y="260"/>
                    <a:pt x="388" y="260"/>
                  </a:cubicBezTo>
                  <a:cubicBezTo>
                    <a:pt x="389" y="259"/>
                    <a:pt x="389" y="259"/>
                    <a:pt x="389" y="259"/>
                  </a:cubicBezTo>
                  <a:cubicBezTo>
                    <a:pt x="393" y="243"/>
                    <a:pt x="394" y="227"/>
                    <a:pt x="394" y="213"/>
                  </a:cubicBezTo>
                  <a:cubicBezTo>
                    <a:pt x="394" y="212"/>
                    <a:pt x="394" y="212"/>
                    <a:pt x="394" y="212"/>
                  </a:cubicBezTo>
                  <a:cubicBezTo>
                    <a:pt x="395" y="211"/>
                    <a:pt x="395" y="211"/>
                    <a:pt x="395" y="211"/>
                  </a:cubicBezTo>
                  <a:cubicBezTo>
                    <a:pt x="408" y="204"/>
                    <a:pt x="421" y="197"/>
                    <a:pt x="433" y="190"/>
                  </a:cubicBezTo>
                  <a:cubicBezTo>
                    <a:pt x="432" y="192"/>
                    <a:pt x="432" y="192"/>
                    <a:pt x="432" y="192"/>
                  </a:cubicBezTo>
                  <a:cubicBezTo>
                    <a:pt x="424" y="165"/>
                    <a:pt x="418" y="142"/>
                    <a:pt x="412" y="123"/>
                  </a:cubicBezTo>
                  <a:cubicBezTo>
                    <a:pt x="413" y="123"/>
                    <a:pt x="413" y="123"/>
                    <a:pt x="413" y="123"/>
                  </a:cubicBezTo>
                  <a:cubicBezTo>
                    <a:pt x="396" y="124"/>
                    <a:pt x="382" y="125"/>
                    <a:pt x="370" y="126"/>
                  </a:cubicBezTo>
                  <a:cubicBezTo>
                    <a:pt x="369" y="126"/>
                    <a:pt x="369" y="126"/>
                    <a:pt x="369" y="126"/>
                  </a:cubicBezTo>
                  <a:cubicBezTo>
                    <a:pt x="369" y="125"/>
                    <a:pt x="369" y="125"/>
                    <a:pt x="369" y="125"/>
                  </a:cubicBezTo>
                  <a:cubicBezTo>
                    <a:pt x="361" y="112"/>
                    <a:pt x="353" y="103"/>
                    <a:pt x="348" y="97"/>
                  </a:cubicBezTo>
                  <a:cubicBezTo>
                    <a:pt x="346" y="94"/>
                    <a:pt x="344" y="92"/>
                    <a:pt x="342" y="91"/>
                  </a:cubicBezTo>
                  <a:cubicBezTo>
                    <a:pt x="341" y="89"/>
                    <a:pt x="340" y="88"/>
                    <a:pt x="340" y="88"/>
                  </a:cubicBezTo>
                  <a:cubicBezTo>
                    <a:pt x="340" y="88"/>
                    <a:pt x="341" y="89"/>
                    <a:pt x="343" y="90"/>
                  </a:cubicBezTo>
                  <a:cubicBezTo>
                    <a:pt x="344" y="92"/>
                    <a:pt x="346" y="94"/>
                    <a:pt x="349" y="97"/>
                  </a:cubicBezTo>
                  <a:cubicBezTo>
                    <a:pt x="354" y="102"/>
                    <a:pt x="362" y="111"/>
                    <a:pt x="370" y="125"/>
                  </a:cubicBezTo>
                  <a:cubicBezTo>
                    <a:pt x="370" y="124"/>
                    <a:pt x="370" y="124"/>
                    <a:pt x="370" y="124"/>
                  </a:cubicBezTo>
                  <a:cubicBezTo>
                    <a:pt x="382" y="124"/>
                    <a:pt x="396" y="123"/>
                    <a:pt x="413" y="121"/>
                  </a:cubicBezTo>
                  <a:cubicBezTo>
                    <a:pt x="414" y="121"/>
                    <a:pt x="414" y="121"/>
                    <a:pt x="414" y="121"/>
                  </a:cubicBezTo>
                  <a:cubicBezTo>
                    <a:pt x="414" y="122"/>
                    <a:pt x="414" y="122"/>
                    <a:pt x="414" y="122"/>
                  </a:cubicBezTo>
                  <a:cubicBezTo>
                    <a:pt x="420" y="142"/>
                    <a:pt x="427" y="164"/>
                    <a:pt x="435" y="191"/>
                  </a:cubicBezTo>
                  <a:cubicBezTo>
                    <a:pt x="435" y="192"/>
                    <a:pt x="435" y="192"/>
                    <a:pt x="435" y="192"/>
                  </a:cubicBezTo>
                  <a:cubicBezTo>
                    <a:pt x="434" y="193"/>
                    <a:pt x="434" y="193"/>
                    <a:pt x="434" y="193"/>
                  </a:cubicBezTo>
                  <a:cubicBezTo>
                    <a:pt x="422" y="199"/>
                    <a:pt x="410" y="206"/>
                    <a:pt x="396" y="214"/>
                  </a:cubicBezTo>
                  <a:cubicBezTo>
                    <a:pt x="397" y="213"/>
                    <a:pt x="397" y="213"/>
                    <a:pt x="397" y="213"/>
                  </a:cubicBezTo>
                  <a:cubicBezTo>
                    <a:pt x="397" y="228"/>
                    <a:pt x="396" y="243"/>
                    <a:pt x="392" y="260"/>
                  </a:cubicBezTo>
                  <a:cubicBezTo>
                    <a:pt x="391" y="258"/>
                    <a:pt x="391" y="258"/>
                    <a:pt x="391" y="258"/>
                  </a:cubicBezTo>
                  <a:cubicBezTo>
                    <a:pt x="402" y="267"/>
                    <a:pt x="412" y="277"/>
                    <a:pt x="424" y="287"/>
                  </a:cubicBezTo>
                  <a:cubicBezTo>
                    <a:pt x="425" y="288"/>
                    <a:pt x="425" y="288"/>
                    <a:pt x="425" y="288"/>
                  </a:cubicBezTo>
                  <a:cubicBezTo>
                    <a:pt x="424" y="289"/>
                    <a:pt x="424" y="289"/>
                    <a:pt x="424" y="289"/>
                  </a:cubicBezTo>
                  <a:cubicBezTo>
                    <a:pt x="413" y="309"/>
                    <a:pt x="402" y="330"/>
                    <a:pt x="390" y="352"/>
                  </a:cubicBezTo>
                  <a:cubicBezTo>
                    <a:pt x="389" y="354"/>
                    <a:pt x="389" y="354"/>
                    <a:pt x="389" y="354"/>
                  </a:cubicBezTo>
                  <a:cubicBezTo>
                    <a:pt x="388" y="353"/>
                    <a:pt x="388" y="353"/>
                    <a:pt x="388" y="353"/>
                  </a:cubicBezTo>
                  <a:cubicBezTo>
                    <a:pt x="374" y="349"/>
                    <a:pt x="360" y="345"/>
                    <a:pt x="346" y="341"/>
                  </a:cubicBezTo>
                  <a:cubicBezTo>
                    <a:pt x="348" y="341"/>
                    <a:pt x="348" y="341"/>
                    <a:pt x="348" y="341"/>
                  </a:cubicBezTo>
                  <a:cubicBezTo>
                    <a:pt x="337" y="352"/>
                    <a:pt x="325" y="362"/>
                    <a:pt x="311" y="371"/>
                  </a:cubicBezTo>
                  <a:cubicBezTo>
                    <a:pt x="312" y="369"/>
                    <a:pt x="312" y="369"/>
                    <a:pt x="312" y="369"/>
                  </a:cubicBezTo>
                  <a:cubicBezTo>
                    <a:pt x="312" y="383"/>
                    <a:pt x="313" y="397"/>
                    <a:pt x="314" y="412"/>
                  </a:cubicBezTo>
                  <a:cubicBezTo>
                    <a:pt x="314" y="414"/>
                    <a:pt x="314" y="414"/>
                    <a:pt x="314" y="414"/>
                  </a:cubicBezTo>
                  <a:cubicBezTo>
                    <a:pt x="313" y="414"/>
                    <a:pt x="313" y="414"/>
                    <a:pt x="313" y="414"/>
                  </a:cubicBezTo>
                  <a:cubicBezTo>
                    <a:pt x="290" y="421"/>
                    <a:pt x="267" y="428"/>
                    <a:pt x="244" y="435"/>
                  </a:cubicBezTo>
                  <a:cubicBezTo>
                    <a:pt x="242" y="435"/>
                    <a:pt x="242" y="435"/>
                    <a:pt x="242" y="435"/>
                  </a:cubicBezTo>
                  <a:cubicBezTo>
                    <a:pt x="241" y="433"/>
                    <a:pt x="241" y="433"/>
                    <a:pt x="241" y="433"/>
                  </a:cubicBezTo>
                  <a:cubicBezTo>
                    <a:pt x="234" y="421"/>
                    <a:pt x="227" y="408"/>
                    <a:pt x="220" y="395"/>
                  </a:cubicBezTo>
                  <a:cubicBezTo>
                    <a:pt x="222" y="397"/>
                    <a:pt x="222" y="397"/>
                    <a:pt x="222" y="397"/>
                  </a:cubicBezTo>
                  <a:cubicBezTo>
                    <a:pt x="206" y="397"/>
                    <a:pt x="190" y="395"/>
                    <a:pt x="175" y="391"/>
                  </a:cubicBezTo>
                  <a:cubicBezTo>
                    <a:pt x="177" y="391"/>
                    <a:pt x="177" y="391"/>
                    <a:pt x="177" y="391"/>
                  </a:cubicBezTo>
                  <a:cubicBezTo>
                    <a:pt x="167" y="401"/>
                    <a:pt x="158" y="412"/>
                    <a:pt x="148" y="423"/>
                  </a:cubicBezTo>
                  <a:cubicBezTo>
                    <a:pt x="147" y="425"/>
                    <a:pt x="147" y="425"/>
                    <a:pt x="147" y="425"/>
                  </a:cubicBezTo>
                  <a:cubicBezTo>
                    <a:pt x="145" y="424"/>
                    <a:pt x="145" y="424"/>
                    <a:pt x="145" y="424"/>
                  </a:cubicBezTo>
                  <a:cubicBezTo>
                    <a:pt x="125" y="412"/>
                    <a:pt x="104" y="401"/>
                    <a:pt x="82" y="389"/>
                  </a:cubicBezTo>
                  <a:cubicBezTo>
                    <a:pt x="81" y="388"/>
                    <a:pt x="81" y="388"/>
                    <a:pt x="81" y="388"/>
                  </a:cubicBezTo>
                  <a:cubicBezTo>
                    <a:pt x="81" y="387"/>
                    <a:pt x="81" y="387"/>
                    <a:pt x="81" y="387"/>
                  </a:cubicBezTo>
                  <a:cubicBezTo>
                    <a:pt x="83" y="380"/>
                    <a:pt x="85" y="373"/>
                    <a:pt x="87" y="366"/>
                  </a:cubicBezTo>
                  <a:cubicBezTo>
                    <a:pt x="90" y="355"/>
                    <a:pt x="90" y="355"/>
                    <a:pt x="90" y="355"/>
                  </a:cubicBezTo>
                  <a:cubicBezTo>
                    <a:pt x="92" y="350"/>
                    <a:pt x="92" y="350"/>
                    <a:pt x="92" y="350"/>
                  </a:cubicBezTo>
                  <a:cubicBezTo>
                    <a:pt x="92" y="347"/>
                    <a:pt x="92" y="347"/>
                    <a:pt x="92" y="347"/>
                  </a:cubicBezTo>
                  <a:cubicBezTo>
                    <a:pt x="93" y="346"/>
                    <a:pt x="93" y="346"/>
                    <a:pt x="93" y="346"/>
                  </a:cubicBezTo>
                  <a:cubicBezTo>
                    <a:pt x="93" y="345"/>
                    <a:pt x="93" y="345"/>
                    <a:pt x="93" y="345"/>
                  </a:cubicBezTo>
                  <a:cubicBezTo>
                    <a:pt x="93" y="345"/>
                    <a:pt x="93" y="345"/>
                    <a:pt x="93" y="345"/>
                  </a:cubicBezTo>
                  <a:cubicBezTo>
                    <a:pt x="93" y="345"/>
                    <a:pt x="93" y="345"/>
                    <a:pt x="93" y="345"/>
                  </a:cubicBezTo>
                  <a:cubicBezTo>
                    <a:pt x="93" y="345"/>
                    <a:pt x="93" y="345"/>
                    <a:pt x="93" y="345"/>
                  </a:cubicBezTo>
                  <a:cubicBezTo>
                    <a:pt x="93" y="345"/>
                    <a:pt x="93" y="345"/>
                    <a:pt x="93" y="345"/>
                  </a:cubicBezTo>
                  <a:cubicBezTo>
                    <a:pt x="94" y="349"/>
                    <a:pt x="93" y="346"/>
                    <a:pt x="94" y="347"/>
                  </a:cubicBezTo>
                  <a:cubicBezTo>
                    <a:pt x="94" y="347"/>
                    <a:pt x="94" y="347"/>
                    <a:pt x="94" y="347"/>
                  </a:cubicBezTo>
                  <a:cubicBezTo>
                    <a:pt x="94" y="347"/>
                    <a:pt x="94" y="347"/>
                    <a:pt x="94" y="347"/>
                  </a:cubicBezTo>
                  <a:cubicBezTo>
                    <a:pt x="82" y="336"/>
                    <a:pt x="72" y="323"/>
                    <a:pt x="64" y="310"/>
                  </a:cubicBezTo>
                  <a:cubicBezTo>
                    <a:pt x="66" y="311"/>
                    <a:pt x="66" y="311"/>
                    <a:pt x="66" y="311"/>
                  </a:cubicBezTo>
                  <a:cubicBezTo>
                    <a:pt x="51" y="312"/>
                    <a:pt x="36" y="313"/>
                    <a:pt x="23" y="314"/>
                  </a:cubicBezTo>
                  <a:cubicBezTo>
                    <a:pt x="21" y="314"/>
                    <a:pt x="21" y="314"/>
                    <a:pt x="21" y="314"/>
                  </a:cubicBezTo>
                  <a:cubicBezTo>
                    <a:pt x="20" y="312"/>
                    <a:pt x="20" y="312"/>
                    <a:pt x="20" y="312"/>
                  </a:cubicBezTo>
                  <a:cubicBezTo>
                    <a:pt x="13" y="288"/>
                    <a:pt x="7" y="265"/>
                    <a:pt x="0" y="243"/>
                  </a:cubicBezTo>
                  <a:cubicBezTo>
                    <a:pt x="0" y="241"/>
                    <a:pt x="0" y="241"/>
                    <a:pt x="0" y="241"/>
                  </a:cubicBezTo>
                  <a:cubicBezTo>
                    <a:pt x="1" y="240"/>
                    <a:pt x="1" y="240"/>
                    <a:pt x="1" y="240"/>
                  </a:cubicBezTo>
                  <a:cubicBezTo>
                    <a:pt x="14" y="233"/>
                    <a:pt x="27" y="226"/>
                    <a:pt x="39" y="219"/>
                  </a:cubicBezTo>
                  <a:cubicBezTo>
                    <a:pt x="38" y="221"/>
                    <a:pt x="38" y="221"/>
                    <a:pt x="38" y="221"/>
                  </a:cubicBezTo>
                  <a:cubicBezTo>
                    <a:pt x="38" y="205"/>
                    <a:pt x="40" y="188"/>
                    <a:pt x="43" y="174"/>
                  </a:cubicBezTo>
                  <a:cubicBezTo>
                    <a:pt x="44" y="176"/>
                    <a:pt x="44" y="176"/>
                    <a:pt x="44" y="176"/>
                  </a:cubicBezTo>
                  <a:cubicBezTo>
                    <a:pt x="33" y="166"/>
                    <a:pt x="22" y="156"/>
                    <a:pt x="11" y="147"/>
                  </a:cubicBezTo>
                  <a:cubicBezTo>
                    <a:pt x="10" y="146"/>
                    <a:pt x="10" y="146"/>
                    <a:pt x="10" y="146"/>
                  </a:cubicBezTo>
                  <a:cubicBezTo>
                    <a:pt x="11" y="145"/>
                    <a:pt x="11" y="145"/>
                    <a:pt x="11" y="145"/>
                  </a:cubicBezTo>
                  <a:cubicBezTo>
                    <a:pt x="23" y="123"/>
                    <a:pt x="35" y="101"/>
                    <a:pt x="46" y="81"/>
                  </a:cubicBezTo>
                  <a:cubicBezTo>
                    <a:pt x="47" y="80"/>
                    <a:pt x="47" y="80"/>
                    <a:pt x="47" y="80"/>
                  </a:cubicBezTo>
                  <a:cubicBezTo>
                    <a:pt x="48" y="81"/>
                    <a:pt x="48" y="81"/>
                    <a:pt x="48" y="81"/>
                  </a:cubicBezTo>
                  <a:cubicBezTo>
                    <a:pt x="63" y="85"/>
                    <a:pt x="77" y="89"/>
                    <a:pt x="90" y="93"/>
                  </a:cubicBezTo>
                  <a:cubicBezTo>
                    <a:pt x="88" y="93"/>
                    <a:pt x="88" y="93"/>
                    <a:pt x="88" y="93"/>
                  </a:cubicBezTo>
                  <a:cubicBezTo>
                    <a:pt x="99" y="81"/>
                    <a:pt x="112" y="71"/>
                    <a:pt x="125" y="63"/>
                  </a:cubicBezTo>
                  <a:cubicBezTo>
                    <a:pt x="124" y="65"/>
                    <a:pt x="124" y="65"/>
                    <a:pt x="124" y="65"/>
                  </a:cubicBezTo>
                  <a:cubicBezTo>
                    <a:pt x="123" y="50"/>
                    <a:pt x="122" y="35"/>
                    <a:pt x="122" y="22"/>
                  </a:cubicBezTo>
                  <a:cubicBezTo>
                    <a:pt x="121" y="20"/>
                    <a:pt x="121" y="20"/>
                    <a:pt x="121" y="20"/>
                  </a:cubicBezTo>
                  <a:cubicBezTo>
                    <a:pt x="123" y="20"/>
                    <a:pt x="123" y="20"/>
                    <a:pt x="123" y="20"/>
                  </a:cubicBezTo>
                  <a:cubicBezTo>
                    <a:pt x="147" y="13"/>
                    <a:pt x="170" y="6"/>
                    <a:pt x="192" y="0"/>
                  </a:cubicBezTo>
                  <a:cubicBezTo>
                    <a:pt x="193" y="0"/>
                    <a:pt x="193" y="0"/>
                    <a:pt x="193" y="0"/>
                  </a:cubicBezTo>
                  <a:cubicBezTo>
                    <a:pt x="194" y="1"/>
                    <a:pt x="194" y="1"/>
                    <a:pt x="194" y="1"/>
                  </a:cubicBezTo>
                  <a:cubicBezTo>
                    <a:pt x="201" y="14"/>
                    <a:pt x="208" y="27"/>
                    <a:pt x="215" y="39"/>
                  </a:cubicBezTo>
                  <a:cubicBezTo>
                    <a:pt x="214" y="38"/>
                    <a:pt x="214" y="38"/>
                    <a:pt x="214" y="38"/>
                  </a:cubicBezTo>
                  <a:cubicBezTo>
                    <a:pt x="230" y="38"/>
                    <a:pt x="246" y="40"/>
                    <a:pt x="261" y="43"/>
                  </a:cubicBezTo>
                  <a:cubicBezTo>
                    <a:pt x="259" y="44"/>
                    <a:pt x="259" y="44"/>
                    <a:pt x="259" y="44"/>
                  </a:cubicBezTo>
                  <a:cubicBezTo>
                    <a:pt x="270" y="32"/>
                    <a:pt x="280" y="21"/>
                    <a:pt x="288" y="11"/>
                  </a:cubicBezTo>
                  <a:cubicBezTo>
                    <a:pt x="289" y="11"/>
                    <a:pt x="289" y="11"/>
                    <a:pt x="289" y="11"/>
                  </a:cubicBezTo>
                  <a:cubicBezTo>
                    <a:pt x="290" y="11"/>
                    <a:pt x="290" y="11"/>
                    <a:pt x="290" y="11"/>
                  </a:cubicBezTo>
                  <a:cubicBezTo>
                    <a:pt x="315" y="25"/>
                    <a:pt x="337" y="37"/>
                    <a:pt x="353" y="46"/>
                  </a:cubicBezTo>
                  <a:cubicBezTo>
                    <a:pt x="353" y="46"/>
                    <a:pt x="353" y="46"/>
                    <a:pt x="353" y="46"/>
                  </a:cubicBezTo>
                  <a:cubicBezTo>
                    <a:pt x="353" y="47"/>
                    <a:pt x="353" y="47"/>
                    <a:pt x="353" y="47"/>
                  </a:cubicBezTo>
                  <a:cubicBezTo>
                    <a:pt x="349" y="60"/>
                    <a:pt x="346" y="71"/>
                    <a:pt x="344" y="78"/>
                  </a:cubicBezTo>
                  <a:cubicBezTo>
                    <a:pt x="343" y="81"/>
                    <a:pt x="342" y="84"/>
                    <a:pt x="341" y="86"/>
                  </a:cubicBezTo>
                  <a:cubicBezTo>
                    <a:pt x="341" y="88"/>
                    <a:pt x="340" y="88"/>
                    <a:pt x="340" y="88"/>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grpSp>
        <p:nvGrpSpPr>
          <p:cNvPr id="31" name="Grupa 30">
            <a:extLst>
              <a:ext uri="{FF2B5EF4-FFF2-40B4-BE49-F238E27FC236}">
                <a16:creationId xmlns:a16="http://schemas.microsoft.com/office/drawing/2014/main" id="{689BC74B-FA1B-95A2-37BA-3104FF7558C0}"/>
              </a:ext>
            </a:extLst>
          </p:cNvPr>
          <p:cNvGrpSpPr/>
          <p:nvPr/>
        </p:nvGrpSpPr>
        <p:grpSpPr>
          <a:xfrm>
            <a:off x="661282" y="3146023"/>
            <a:ext cx="4017473" cy="2894403"/>
            <a:chOff x="3254375" y="1831976"/>
            <a:chExt cx="5667375" cy="4468812"/>
          </a:xfrm>
        </p:grpSpPr>
        <p:sp>
          <p:nvSpPr>
            <p:cNvPr id="32" name="Freeform 112">
              <a:extLst>
                <a:ext uri="{FF2B5EF4-FFF2-40B4-BE49-F238E27FC236}">
                  <a16:creationId xmlns:a16="http://schemas.microsoft.com/office/drawing/2014/main" id="{62F961C6-8AA1-19BD-0480-E86AFCB93723}"/>
                </a:ext>
              </a:extLst>
            </p:cNvPr>
            <p:cNvSpPr>
              <a:spLocks/>
            </p:cNvSpPr>
            <p:nvPr/>
          </p:nvSpPr>
          <p:spPr bwMode="auto">
            <a:xfrm>
              <a:off x="4505325" y="5697538"/>
              <a:ext cx="1704975" cy="555625"/>
            </a:xfrm>
            <a:custGeom>
              <a:avLst/>
              <a:gdLst>
                <a:gd name="T0" fmla="*/ 0 w 1074"/>
                <a:gd name="T1" fmla="*/ 0 h 350"/>
                <a:gd name="T2" fmla="*/ 0 w 1074"/>
                <a:gd name="T3" fmla="*/ 350 h 350"/>
                <a:gd name="T4" fmla="*/ 511 w 1074"/>
                <a:gd name="T5" fmla="*/ 350 h 350"/>
                <a:gd name="T6" fmla="*/ 1074 w 1074"/>
                <a:gd name="T7" fmla="*/ 350 h 350"/>
                <a:gd name="T8" fmla="*/ 1074 w 1074"/>
                <a:gd name="T9" fmla="*/ 0 h 350"/>
                <a:gd name="T10" fmla="*/ 0 w 1074"/>
                <a:gd name="T11" fmla="*/ 0 h 350"/>
              </a:gdLst>
              <a:ahLst/>
              <a:cxnLst>
                <a:cxn ang="0">
                  <a:pos x="T0" y="T1"/>
                </a:cxn>
                <a:cxn ang="0">
                  <a:pos x="T2" y="T3"/>
                </a:cxn>
                <a:cxn ang="0">
                  <a:pos x="T4" y="T5"/>
                </a:cxn>
                <a:cxn ang="0">
                  <a:pos x="T6" y="T7"/>
                </a:cxn>
                <a:cxn ang="0">
                  <a:pos x="T8" y="T9"/>
                </a:cxn>
                <a:cxn ang="0">
                  <a:pos x="T10" y="T11"/>
                </a:cxn>
              </a:cxnLst>
              <a:rect l="0" t="0" r="r" b="b"/>
              <a:pathLst>
                <a:path w="1074" h="350">
                  <a:moveTo>
                    <a:pt x="0" y="0"/>
                  </a:moveTo>
                  <a:lnTo>
                    <a:pt x="0" y="350"/>
                  </a:lnTo>
                  <a:lnTo>
                    <a:pt x="511" y="350"/>
                  </a:lnTo>
                  <a:lnTo>
                    <a:pt x="1074" y="350"/>
                  </a:lnTo>
                  <a:lnTo>
                    <a:pt x="1074" y="0"/>
                  </a:lnTo>
                  <a:lnTo>
                    <a:pt x="0" y="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33" name="Freeform 113">
              <a:extLst>
                <a:ext uri="{FF2B5EF4-FFF2-40B4-BE49-F238E27FC236}">
                  <a16:creationId xmlns:a16="http://schemas.microsoft.com/office/drawing/2014/main" id="{0C6EE2E9-60A7-1821-DF83-1B306CB5322A}"/>
                </a:ext>
              </a:extLst>
            </p:cNvPr>
            <p:cNvSpPr>
              <a:spLocks/>
            </p:cNvSpPr>
            <p:nvPr/>
          </p:nvSpPr>
          <p:spPr bwMode="auto">
            <a:xfrm>
              <a:off x="4505325" y="5697538"/>
              <a:ext cx="1704975" cy="555625"/>
            </a:xfrm>
            <a:custGeom>
              <a:avLst/>
              <a:gdLst>
                <a:gd name="T0" fmla="*/ 0 w 1074"/>
                <a:gd name="T1" fmla="*/ 0 h 350"/>
                <a:gd name="T2" fmla="*/ 0 w 1074"/>
                <a:gd name="T3" fmla="*/ 350 h 350"/>
                <a:gd name="T4" fmla="*/ 511 w 1074"/>
                <a:gd name="T5" fmla="*/ 350 h 350"/>
                <a:gd name="T6" fmla="*/ 1074 w 1074"/>
                <a:gd name="T7" fmla="*/ 350 h 350"/>
                <a:gd name="T8" fmla="*/ 1074 w 1074"/>
                <a:gd name="T9" fmla="*/ 0 h 350"/>
                <a:gd name="T10" fmla="*/ 0 w 1074"/>
                <a:gd name="T11" fmla="*/ 0 h 350"/>
              </a:gdLst>
              <a:ahLst/>
              <a:cxnLst>
                <a:cxn ang="0">
                  <a:pos x="T0" y="T1"/>
                </a:cxn>
                <a:cxn ang="0">
                  <a:pos x="T2" y="T3"/>
                </a:cxn>
                <a:cxn ang="0">
                  <a:pos x="T4" y="T5"/>
                </a:cxn>
                <a:cxn ang="0">
                  <a:pos x="T6" y="T7"/>
                </a:cxn>
                <a:cxn ang="0">
                  <a:pos x="T8" y="T9"/>
                </a:cxn>
                <a:cxn ang="0">
                  <a:pos x="T10" y="T11"/>
                </a:cxn>
              </a:cxnLst>
              <a:rect l="0" t="0" r="r" b="b"/>
              <a:pathLst>
                <a:path w="1074" h="350">
                  <a:moveTo>
                    <a:pt x="0" y="0"/>
                  </a:moveTo>
                  <a:lnTo>
                    <a:pt x="0" y="350"/>
                  </a:lnTo>
                  <a:lnTo>
                    <a:pt x="511" y="350"/>
                  </a:lnTo>
                  <a:lnTo>
                    <a:pt x="1074" y="350"/>
                  </a:lnTo>
                  <a:lnTo>
                    <a:pt x="107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34" name="Freeform 114">
              <a:extLst>
                <a:ext uri="{FF2B5EF4-FFF2-40B4-BE49-F238E27FC236}">
                  <a16:creationId xmlns:a16="http://schemas.microsoft.com/office/drawing/2014/main" id="{C50E1473-6310-996A-7AB8-2553886231D9}"/>
                </a:ext>
              </a:extLst>
            </p:cNvPr>
            <p:cNvSpPr>
              <a:spLocks/>
            </p:cNvSpPr>
            <p:nvPr/>
          </p:nvSpPr>
          <p:spPr bwMode="auto">
            <a:xfrm>
              <a:off x="4433888" y="5545138"/>
              <a:ext cx="1835150" cy="152400"/>
            </a:xfrm>
            <a:custGeom>
              <a:avLst/>
              <a:gdLst>
                <a:gd name="T0" fmla="*/ 0 w 1156"/>
                <a:gd name="T1" fmla="*/ 0 h 96"/>
                <a:gd name="T2" fmla="*/ 0 w 1156"/>
                <a:gd name="T3" fmla="*/ 96 h 96"/>
                <a:gd name="T4" fmla="*/ 1156 w 1156"/>
                <a:gd name="T5" fmla="*/ 96 h 96"/>
                <a:gd name="T6" fmla="*/ 1156 w 1156"/>
                <a:gd name="T7" fmla="*/ 0 h 96"/>
                <a:gd name="T8" fmla="*/ 556 w 1156"/>
                <a:gd name="T9" fmla="*/ 0 h 96"/>
                <a:gd name="T10" fmla="*/ 0 w 1156"/>
                <a:gd name="T11" fmla="*/ 0 h 96"/>
              </a:gdLst>
              <a:ahLst/>
              <a:cxnLst>
                <a:cxn ang="0">
                  <a:pos x="T0" y="T1"/>
                </a:cxn>
                <a:cxn ang="0">
                  <a:pos x="T2" y="T3"/>
                </a:cxn>
                <a:cxn ang="0">
                  <a:pos x="T4" y="T5"/>
                </a:cxn>
                <a:cxn ang="0">
                  <a:pos x="T6" y="T7"/>
                </a:cxn>
                <a:cxn ang="0">
                  <a:pos x="T8" y="T9"/>
                </a:cxn>
                <a:cxn ang="0">
                  <a:pos x="T10" y="T11"/>
                </a:cxn>
              </a:cxnLst>
              <a:rect l="0" t="0" r="r" b="b"/>
              <a:pathLst>
                <a:path w="1156" h="96">
                  <a:moveTo>
                    <a:pt x="0" y="0"/>
                  </a:moveTo>
                  <a:lnTo>
                    <a:pt x="0" y="96"/>
                  </a:lnTo>
                  <a:lnTo>
                    <a:pt x="1156" y="96"/>
                  </a:lnTo>
                  <a:lnTo>
                    <a:pt x="1156" y="0"/>
                  </a:lnTo>
                  <a:lnTo>
                    <a:pt x="556" y="0"/>
                  </a:lnTo>
                  <a:lnTo>
                    <a:pt x="0"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35" name="Freeform 115">
              <a:extLst>
                <a:ext uri="{FF2B5EF4-FFF2-40B4-BE49-F238E27FC236}">
                  <a16:creationId xmlns:a16="http://schemas.microsoft.com/office/drawing/2014/main" id="{C26B8322-6C0D-1332-E79A-A12B4DC0E53F}"/>
                </a:ext>
              </a:extLst>
            </p:cNvPr>
            <p:cNvSpPr>
              <a:spLocks/>
            </p:cNvSpPr>
            <p:nvPr/>
          </p:nvSpPr>
          <p:spPr bwMode="auto">
            <a:xfrm>
              <a:off x="4433888" y="5545138"/>
              <a:ext cx="1835150" cy="152400"/>
            </a:xfrm>
            <a:custGeom>
              <a:avLst/>
              <a:gdLst>
                <a:gd name="T0" fmla="*/ 0 w 1156"/>
                <a:gd name="T1" fmla="*/ 0 h 96"/>
                <a:gd name="T2" fmla="*/ 0 w 1156"/>
                <a:gd name="T3" fmla="*/ 96 h 96"/>
                <a:gd name="T4" fmla="*/ 1156 w 1156"/>
                <a:gd name="T5" fmla="*/ 96 h 96"/>
                <a:gd name="T6" fmla="*/ 1156 w 1156"/>
                <a:gd name="T7" fmla="*/ 0 h 96"/>
                <a:gd name="T8" fmla="*/ 556 w 1156"/>
                <a:gd name="T9" fmla="*/ 0 h 96"/>
                <a:gd name="T10" fmla="*/ 0 w 1156"/>
                <a:gd name="T11" fmla="*/ 0 h 96"/>
              </a:gdLst>
              <a:ahLst/>
              <a:cxnLst>
                <a:cxn ang="0">
                  <a:pos x="T0" y="T1"/>
                </a:cxn>
                <a:cxn ang="0">
                  <a:pos x="T2" y="T3"/>
                </a:cxn>
                <a:cxn ang="0">
                  <a:pos x="T4" y="T5"/>
                </a:cxn>
                <a:cxn ang="0">
                  <a:pos x="T6" y="T7"/>
                </a:cxn>
                <a:cxn ang="0">
                  <a:pos x="T8" y="T9"/>
                </a:cxn>
                <a:cxn ang="0">
                  <a:pos x="T10" y="T11"/>
                </a:cxn>
              </a:cxnLst>
              <a:rect l="0" t="0" r="r" b="b"/>
              <a:pathLst>
                <a:path w="1156" h="96">
                  <a:moveTo>
                    <a:pt x="0" y="0"/>
                  </a:moveTo>
                  <a:lnTo>
                    <a:pt x="0" y="96"/>
                  </a:lnTo>
                  <a:lnTo>
                    <a:pt x="1156" y="96"/>
                  </a:lnTo>
                  <a:lnTo>
                    <a:pt x="1156" y="0"/>
                  </a:lnTo>
                  <a:lnTo>
                    <a:pt x="55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36" name="Freeform 116">
              <a:extLst>
                <a:ext uri="{FF2B5EF4-FFF2-40B4-BE49-F238E27FC236}">
                  <a16:creationId xmlns:a16="http://schemas.microsoft.com/office/drawing/2014/main" id="{510F3462-7D1E-46DB-27D3-AA80F9285065}"/>
                </a:ext>
              </a:extLst>
            </p:cNvPr>
            <p:cNvSpPr>
              <a:spLocks/>
            </p:cNvSpPr>
            <p:nvPr/>
          </p:nvSpPr>
          <p:spPr bwMode="auto">
            <a:xfrm>
              <a:off x="5316538" y="5545138"/>
              <a:ext cx="952500" cy="708025"/>
            </a:xfrm>
            <a:custGeom>
              <a:avLst/>
              <a:gdLst>
                <a:gd name="T0" fmla="*/ 22 w 600"/>
                <a:gd name="T1" fmla="*/ 446 h 446"/>
                <a:gd name="T2" fmla="*/ 563 w 600"/>
                <a:gd name="T3" fmla="*/ 446 h 446"/>
                <a:gd name="T4" fmla="*/ 563 w 600"/>
                <a:gd name="T5" fmla="*/ 96 h 446"/>
                <a:gd name="T6" fmla="*/ 600 w 600"/>
                <a:gd name="T7" fmla="*/ 96 h 446"/>
                <a:gd name="T8" fmla="*/ 600 w 600"/>
                <a:gd name="T9" fmla="*/ 0 h 446"/>
                <a:gd name="T10" fmla="*/ 0 w 600"/>
                <a:gd name="T11" fmla="*/ 0 h 446"/>
                <a:gd name="T12" fmla="*/ 0 w 600"/>
                <a:gd name="T13" fmla="*/ 88 h 446"/>
                <a:gd name="T14" fmla="*/ 22 w 600"/>
                <a:gd name="T15" fmla="*/ 446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 h="446">
                  <a:moveTo>
                    <a:pt x="22" y="446"/>
                  </a:moveTo>
                  <a:lnTo>
                    <a:pt x="563" y="446"/>
                  </a:lnTo>
                  <a:lnTo>
                    <a:pt x="563" y="96"/>
                  </a:lnTo>
                  <a:lnTo>
                    <a:pt x="600" y="96"/>
                  </a:lnTo>
                  <a:lnTo>
                    <a:pt x="600" y="0"/>
                  </a:lnTo>
                  <a:lnTo>
                    <a:pt x="0" y="0"/>
                  </a:lnTo>
                  <a:lnTo>
                    <a:pt x="0" y="88"/>
                  </a:lnTo>
                  <a:lnTo>
                    <a:pt x="22" y="446"/>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37" name="Freeform 117">
              <a:extLst>
                <a:ext uri="{FF2B5EF4-FFF2-40B4-BE49-F238E27FC236}">
                  <a16:creationId xmlns:a16="http://schemas.microsoft.com/office/drawing/2014/main" id="{A1613AEC-9560-2023-5427-CCDE3AC27E9A}"/>
                </a:ext>
              </a:extLst>
            </p:cNvPr>
            <p:cNvSpPr>
              <a:spLocks/>
            </p:cNvSpPr>
            <p:nvPr/>
          </p:nvSpPr>
          <p:spPr bwMode="auto">
            <a:xfrm>
              <a:off x="5316538" y="5545138"/>
              <a:ext cx="952500" cy="708025"/>
            </a:xfrm>
            <a:custGeom>
              <a:avLst/>
              <a:gdLst>
                <a:gd name="T0" fmla="*/ 22 w 600"/>
                <a:gd name="T1" fmla="*/ 446 h 446"/>
                <a:gd name="T2" fmla="*/ 563 w 600"/>
                <a:gd name="T3" fmla="*/ 446 h 446"/>
                <a:gd name="T4" fmla="*/ 563 w 600"/>
                <a:gd name="T5" fmla="*/ 96 h 446"/>
                <a:gd name="T6" fmla="*/ 600 w 600"/>
                <a:gd name="T7" fmla="*/ 96 h 446"/>
                <a:gd name="T8" fmla="*/ 600 w 600"/>
                <a:gd name="T9" fmla="*/ 0 h 446"/>
                <a:gd name="T10" fmla="*/ 0 w 600"/>
                <a:gd name="T11" fmla="*/ 0 h 446"/>
                <a:gd name="T12" fmla="*/ 0 w 600"/>
                <a:gd name="T13" fmla="*/ 88 h 446"/>
                <a:gd name="T14" fmla="*/ 22 w 600"/>
                <a:gd name="T15" fmla="*/ 446 h 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 h="446">
                  <a:moveTo>
                    <a:pt x="22" y="446"/>
                  </a:moveTo>
                  <a:lnTo>
                    <a:pt x="563" y="446"/>
                  </a:lnTo>
                  <a:lnTo>
                    <a:pt x="563" y="96"/>
                  </a:lnTo>
                  <a:lnTo>
                    <a:pt x="600" y="96"/>
                  </a:lnTo>
                  <a:lnTo>
                    <a:pt x="600" y="0"/>
                  </a:lnTo>
                  <a:lnTo>
                    <a:pt x="0" y="0"/>
                  </a:lnTo>
                  <a:lnTo>
                    <a:pt x="0" y="88"/>
                  </a:lnTo>
                  <a:lnTo>
                    <a:pt x="22" y="4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38" name="Rectangle 118">
              <a:extLst>
                <a:ext uri="{FF2B5EF4-FFF2-40B4-BE49-F238E27FC236}">
                  <a16:creationId xmlns:a16="http://schemas.microsoft.com/office/drawing/2014/main" id="{08FD1120-1162-9041-0BB5-F1F7A64624D0}"/>
                </a:ext>
              </a:extLst>
            </p:cNvPr>
            <p:cNvSpPr>
              <a:spLocks noChangeArrowheads="1"/>
            </p:cNvSpPr>
            <p:nvPr/>
          </p:nvSpPr>
          <p:spPr bwMode="auto">
            <a:xfrm>
              <a:off x="4745038" y="5788026"/>
              <a:ext cx="344488" cy="84138"/>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39" name="Rectangle 119">
              <a:extLst>
                <a:ext uri="{FF2B5EF4-FFF2-40B4-BE49-F238E27FC236}">
                  <a16:creationId xmlns:a16="http://schemas.microsoft.com/office/drawing/2014/main" id="{244DB0B0-0992-CC5D-E9AA-AAEEA3C84CA3}"/>
                </a:ext>
              </a:extLst>
            </p:cNvPr>
            <p:cNvSpPr>
              <a:spLocks noChangeArrowheads="1"/>
            </p:cNvSpPr>
            <p:nvPr/>
          </p:nvSpPr>
          <p:spPr bwMode="auto">
            <a:xfrm>
              <a:off x="4700588" y="5976938"/>
              <a:ext cx="444500" cy="174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40" name="Freeform 120">
              <a:extLst>
                <a:ext uri="{FF2B5EF4-FFF2-40B4-BE49-F238E27FC236}">
                  <a16:creationId xmlns:a16="http://schemas.microsoft.com/office/drawing/2014/main" id="{E059131A-4C57-2300-EC64-723FF570B4A0}"/>
                </a:ext>
              </a:extLst>
            </p:cNvPr>
            <p:cNvSpPr>
              <a:spLocks/>
            </p:cNvSpPr>
            <p:nvPr/>
          </p:nvSpPr>
          <p:spPr bwMode="auto">
            <a:xfrm>
              <a:off x="4700588" y="5116513"/>
              <a:ext cx="1309688" cy="428625"/>
            </a:xfrm>
            <a:custGeom>
              <a:avLst/>
              <a:gdLst>
                <a:gd name="T0" fmla="*/ 0 w 825"/>
                <a:gd name="T1" fmla="*/ 0 h 270"/>
                <a:gd name="T2" fmla="*/ 0 w 825"/>
                <a:gd name="T3" fmla="*/ 270 h 270"/>
                <a:gd name="T4" fmla="*/ 392 w 825"/>
                <a:gd name="T5" fmla="*/ 270 h 270"/>
                <a:gd name="T6" fmla="*/ 825 w 825"/>
                <a:gd name="T7" fmla="*/ 270 h 270"/>
                <a:gd name="T8" fmla="*/ 825 w 825"/>
                <a:gd name="T9" fmla="*/ 0 h 270"/>
                <a:gd name="T10" fmla="*/ 0 w 825"/>
                <a:gd name="T11" fmla="*/ 0 h 270"/>
              </a:gdLst>
              <a:ahLst/>
              <a:cxnLst>
                <a:cxn ang="0">
                  <a:pos x="T0" y="T1"/>
                </a:cxn>
                <a:cxn ang="0">
                  <a:pos x="T2" y="T3"/>
                </a:cxn>
                <a:cxn ang="0">
                  <a:pos x="T4" y="T5"/>
                </a:cxn>
                <a:cxn ang="0">
                  <a:pos x="T6" y="T7"/>
                </a:cxn>
                <a:cxn ang="0">
                  <a:pos x="T8" y="T9"/>
                </a:cxn>
                <a:cxn ang="0">
                  <a:pos x="T10" y="T11"/>
                </a:cxn>
              </a:cxnLst>
              <a:rect l="0" t="0" r="r" b="b"/>
              <a:pathLst>
                <a:path w="825" h="270">
                  <a:moveTo>
                    <a:pt x="0" y="0"/>
                  </a:moveTo>
                  <a:lnTo>
                    <a:pt x="0" y="270"/>
                  </a:lnTo>
                  <a:lnTo>
                    <a:pt x="392" y="270"/>
                  </a:lnTo>
                  <a:lnTo>
                    <a:pt x="825" y="270"/>
                  </a:lnTo>
                  <a:lnTo>
                    <a:pt x="825" y="0"/>
                  </a:lnTo>
                  <a:lnTo>
                    <a:pt x="0" y="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41" name="Freeform 121">
              <a:extLst>
                <a:ext uri="{FF2B5EF4-FFF2-40B4-BE49-F238E27FC236}">
                  <a16:creationId xmlns:a16="http://schemas.microsoft.com/office/drawing/2014/main" id="{C655E95E-C513-D397-D5C5-D6345D906D41}"/>
                </a:ext>
              </a:extLst>
            </p:cNvPr>
            <p:cNvSpPr>
              <a:spLocks/>
            </p:cNvSpPr>
            <p:nvPr/>
          </p:nvSpPr>
          <p:spPr bwMode="auto">
            <a:xfrm>
              <a:off x="4700588" y="5116513"/>
              <a:ext cx="1309688" cy="428625"/>
            </a:xfrm>
            <a:custGeom>
              <a:avLst/>
              <a:gdLst>
                <a:gd name="T0" fmla="*/ 0 w 825"/>
                <a:gd name="T1" fmla="*/ 0 h 270"/>
                <a:gd name="T2" fmla="*/ 0 w 825"/>
                <a:gd name="T3" fmla="*/ 270 h 270"/>
                <a:gd name="T4" fmla="*/ 392 w 825"/>
                <a:gd name="T5" fmla="*/ 270 h 270"/>
                <a:gd name="T6" fmla="*/ 825 w 825"/>
                <a:gd name="T7" fmla="*/ 270 h 270"/>
                <a:gd name="T8" fmla="*/ 825 w 825"/>
                <a:gd name="T9" fmla="*/ 0 h 270"/>
                <a:gd name="T10" fmla="*/ 0 w 825"/>
                <a:gd name="T11" fmla="*/ 0 h 270"/>
              </a:gdLst>
              <a:ahLst/>
              <a:cxnLst>
                <a:cxn ang="0">
                  <a:pos x="T0" y="T1"/>
                </a:cxn>
                <a:cxn ang="0">
                  <a:pos x="T2" y="T3"/>
                </a:cxn>
                <a:cxn ang="0">
                  <a:pos x="T4" y="T5"/>
                </a:cxn>
                <a:cxn ang="0">
                  <a:pos x="T6" y="T7"/>
                </a:cxn>
                <a:cxn ang="0">
                  <a:pos x="T8" y="T9"/>
                </a:cxn>
                <a:cxn ang="0">
                  <a:pos x="T10" y="T11"/>
                </a:cxn>
              </a:cxnLst>
              <a:rect l="0" t="0" r="r" b="b"/>
              <a:pathLst>
                <a:path w="825" h="270">
                  <a:moveTo>
                    <a:pt x="0" y="0"/>
                  </a:moveTo>
                  <a:lnTo>
                    <a:pt x="0" y="270"/>
                  </a:lnTo>
                  <a:lnTo>
                    <a:pt x="392" y="270"/>
                  </a:lnTo>
                  <a:lnTo>
                    <a:pt x="825" y="270"/>
                  </a:lnTo>
                  <a:lnTo>
                    <a:pt x="825"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42" name="Freeform 122">
              <a:extLst>
                <a:ext uri="{FF2B5EF4-FFF2-40B4-BE49-F238E27FC236}">
                  <a16:creationId xmlns:a16="http://schemas.microsoft.com/office/drawing/2014/main" id="{0B53361B-34AE-FFE6-39A5-39A2EBE5F5EE}"/>
                </a:ext>
              </a:extLst>
            </p:cNvPr>
            <p:cNvSpPr>
              <a:spLocks/>
            </p:cNvSpPr>
            <p:nvPr/>
          </p:nvSpPr>
          <p:spPr bwMode="auto">
            <a:xfrm>
              <a:off x="4648200" y="4999038"/>
              <a:ext cx="1406525" cy="117475"/>
            </a:xfrm>
            <a:custGeom>
              <a:avLst/>
              <a:gdLst>
                <a:gd name="T0" fmla="*/ 0 w 886"/>
                <a:gd name="T1" fmla="*/ 0 h 74"/>
                <a:gd name="T2" fmla="*/ 0 w 886"/>
                <a:gd name="T3" fmla="*/ 74 h 74"/>
                <a:gd name="T4" fmla="*/ 886 w 886"/>
                <a:gd name="T5" fmla="*/ 74 h 74"/>
                <a:gd name="T6" fmla="*/ 886 w 886"/>
                <a:gd name="T7" fmla="*/ 0 h 74"/>
                <a:gd name="T8" fmla="*/ 425 w 886"/>
                <a:gd name="T9" fmla="*/ 0 h 74"/>
                <a:gd name="T10" fmla="*/ 0 w 886"/>
                <a:gd name="T11" fmla="*/ 0 h 74"/>
              </a:gdLst>
              <a:ahLst/>
              <a:cxnLst>
                <a:cxn ang="0">
                  <a:pos x="T0" y="T1"/>
                </a:cxn>
                <a:cxn ang="0">
                  <a:pos x="T2" y="T3"/>
                </a:cxn>
                <a:cxn ang="0">
                  <a:pos x="T4" y="T5"/>
                </a:cxn>
                <a:cxn ang="0">
                  <a:pos x="T6" y="T7"/>
                </a:cxn>
                <a:cxn ang="0">
                  <a:pos x="T8" y="T9"/>
                </a:cxn>
                <a:cxn ang="0">
                  <a:pos x="T10" y="T11"/>
                </a:cxn>
              </a:cxnLst>
              <a:rect l="0" t="0" r="r" b="b"/>
              <a:pathLst>
                <a:path w="886" h="74">
                  <a:moveTo>
                    <a:pt x="0" y="0"/>
                  </a:moveTo>
                  <a:lnTo>
                    <a:pt x="0" y="74"/>
                  </a:lnTo>
                  <a:lnTo>
                    <a:pt x="886" y="74"/>
                  </a:lnTo>
                  <a:lnTo>
                    <a:pt x="886" y="0"/>
                  </a:lnTo>
                  <a:lnTo>
                    <a:pt x="425" y="0"/>
                  </a:lnTo>
                  <a:lnTo>
                    <a:pt x="0"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43" name="Freeform 123">
              <a:extLst>
                <a:ext uri="{FF2B5EF4-FFF2-40B4-BE49-F238E27FC236}">
                  <a16:creationId xmlns:a16="http://schemas.microsoft.com/office/drawing/2014/main" id="{77E68857-8C4F-FF7E-84E7-6F33251BA4A1}"/>
                </a:ext>
              </a:extLst>
            </p:cNvPr>
            <p:cNvSpPr>
              <a:spLocks/>
            </p:cNvSpPr>
            <p:nvPr/>
          </p:nvSpPr>
          <p:spPr bwMode="auto">
            <a:xfrm>
              <a:off x="4648200" y="4999038"/>
              <a:ext cx="1406525" cy="117475"/>
            </a:xfrm>
            <a:custGeom>
              <a:avLst/>
              <a:gdLst>
                <a:gd name="T0" fmla="*/ 0 w 886"/>
                <a:gd name="T1" fmla="*/ 0 h 74"/>
                <a:gd name="T2" fmla="*/ 0 w 886"/>
                <a:gd name="T3" fmla="*/ 74 h 74"/>
                <a:gd name="T4" fmla="*/ 886 w 886"/>
                <a:gd name="T5" fmla="*/ 74 h 74"/>
                <a:gd name="T6" fmla="*/ 886 w 886"/>
                <a:gd name="T7" fmla="*/ 0 h 74"/>
                <a:gd name="T8" fmla="*/ 425 w 886"/>
                <a:gd name="T9" fmla="*/ 0 h 74"/>
                <a:gd name="T10" fmla="*/ 0 w 886"/>
                <a:gd name="T11" fmla="*/ 0 h 74"/>
              </a:gdLst>
              <a:ahLst/>
              <a:cxnLst>
                <a:cxn ang="0">
                  <a:pos x="T0" y="T1"/>
                </a:cxn>
                <a:cxn ang="0">
                  <a:pos x="T2" y="T3"/>
                </a:cxn>
                <a:cxn ang="0">
                  <a:pos x="T4" y="T5"/>
                </a:cxn>
                <a:cxn ang="0">
                  <a:pos x="T6" y="T7"/>
                </a:cxn>
                <a:cxn ang="0">
                  <a:pos x="T8" y="T9"/>
                </a:cxn>
                <a:cxn ang="0">
                  <a:pos x="T10" y="T11"/>
                </a:cxn>
              </a:cxnLst>
              <a:rect l="0" t="0" r="r" b="b"/>
              <a:pathLst>
                <a:path w="886" h="74">
                  <a:moveTo>
                    <a:pt x="0" y="0"/>
                  </a:moveTo>
                  <a:lnTo>
                    <a:pt x="0" y="74"/>
                  </a:lnTo>
                  <a:lnTo>
                    <a:pt x="886" y="74"/>
                  </a:lnTo>
                  <a:lnTo>
                    <a:pt x="886" y="0"/>
                  </a:lnTo>
                  <a:lnTo>
                    <a:pt x="425"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44" name="Freeform 124">
              <a:extLst>
                <a:ext uri="{FF2B5EF4-FFF2-40B4-BE49-F238E27FC236}">
                  <a16:creationId xmlns:a16="http://schemas.microsoft.com/office/drawing/2014/main" id="{5CCA1A2C-97FD-5170-3579-5E5A99A2C189}"/>
                </a:ext>
              </a:extLst>
            </p:cNvPr>
            <p:cNvSpPr>
              <a:spLocks/>
            </p:cNvSpPr>
            <p:nvPr/>
          </p:nvSpPr>
          <p:spPr bwMode="auto">
            <a:xfrm>
              <a:off x="5322888" y="4999038"/>
              <a:ext cx="731838" cy="546100"/>
            </a:xfrm>
            <a:custGeom>
              <a:avLst/>
              <a:gdLst>
                <a:gd name="T0" fmla="*/ 18 w 461"/>
                <a:gd name="T1" fmla="*/ 344 h 344"/>
                <a:gd name="T2" fmla="*/ 433 w 461"/>
                <a:gd name="T3" fmla="*/ 344 h 344"/>
                <a:gd name="T4" fmla="*/ 433 w 461"/>
                <a:gd name="T5" fmla="*/ 74 h 344"/>
                <a:gd name="T6" fmla="*/ 461 w 461"/>
                <a:gd name="T7" fmla="*/ 74 h 344"/>
                <a:gd name="T8" fmla="*/ 461 w 461"/>
                <a:gd name="T9" fmla="*/ 0 h 344"/>
                <a:gd name="T10" fmla="*/ 0 w 461"/>
                <a:gd name="T11" fmla="*/ 0 h 344"/>
                <a:gd name="T12" fmla="*/ 0 w 461"/>
                <a:gd name="T13" fmla="*/ 68 h 344"/>
                <a:gd name="T14" fmla="*/ 18 w 461"/>
                <a:gd name="T15" fmla="*/ 344 h 3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1" h="344">
                  <a:moveTo>
                    <a:pt x="18" y="344"/>
                  </a:moveTo>
                  <a:lnTo>
                    <a:pt x="433" y="344"/>
                  </a:lnTo>
                  <a:lnTo>
                    <a:pt x="433" y="74"/>
                  </a:lnTo>
                  <a:lnTo>
                    <a:pt x="461" y="74"/>
                  </a:lnTo>
                  <a:lnTo>
                    <a:pt x="461" y="0"/>
                  </a:lnTo>
                  <a:lnTo>
                    <a:pt x="0" y="0"/>
                  </a:lnTo>
                  <a:lnTo>
                    <a:pt x="0" y="68"/>
                  </a:lnTo>
                  <a:lnTo>
                    <a:pt x="18" y="344"/>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45" name="Freeform 125">
              <a:extLst>
                <a:ext uri="{FF2B5EF4-FFF2-40B4-BE49-F238E27FC236}">
                  <a16:creationId xmlns:a16="http://schemas.microsoft.com/office/drawing/2014/main" id="{A9A84358-C895-994F-C27B-299AFB71A76C}"/>
                </a:ext>
              </a:extLst>
            </p:cNvPr>
            <p:cNvSpPr>
              <a:spLocks/>
            </p:cNvSpPr>
            <p:nvPr/>
          </p:nvSpPr>
          <p:spPr bwMode="auto">
            <a:xfrm>
              <a:off x="5322888" y="4999038"/>
              <a:ext cx="731838" cy="546100"/>
            </a:xfrm>
            <a:custGeom>
              <a:avLst/>
              <a:gdLst>
                <a:gd name="T0" fmla="*/ 18 w 461"/>
                <a:gd name="T1" fmla="*/ 344 h 344"/>
                <a:gd name="T2" fmla="*/ 433 w 461"/>
                <a:gd name="T3" fmla="*/ 344 h 344"/>
                <a:gd name="T4" fmla="*/ 433 w 461"/>
                <a:gd name="T5" fmla="*/ 74 h 344"/>
                <a:gd name="T6" fmla="*/ 461 w 461"/>
                <a:gd name="T7" fmla="*/ 74 h 344"/>
                <a:gd name="T8" fmla="*/ 461 w 461"/>
                <a:gd name="T9" fmla="*/ 0 h 344"/>
                <a:gd name="T10" fmla="*/ 0 w 461"/>
                <a:gd name="T11" fmla="*/ 0 h 344"/>
                <a:gd name="T12" fmla="*/ 0 w 461"/>
                <a:gd name="T13" fmla="*/ 68 h 344"/>
                <a:gd name="T14" fmla="*/ 18 w 461"/>
                <a:gd name="T15" fmla="*/ 344 h 3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1" h="344">
                  <a:moveTo>
                    <a:pt x="18" y="344"/>
                  </a:moveTo>
                  <a:lnTo>
                    <a:pt x="433" y="344"/>
                  </a:lnTo>
                  <a:lnTo>
                    <a:pt x="433" y="74"/>
                  </a:lnTo>
                  <a:lnTo>
                    <a:pt x="461" y="74"/>
                  </a:lnTo>
                  <a:lnTo>
                    <a:pt x="461" y="0"/>
                  </a:lnTo>
                  <a:lnTo>
                    <a:pt x="0" y="0"/>
                  </a:lnTo>
                  <a:lnTo>
                    <a:pt x="0" y="68"/>
                  </a:lnTo>
                  <a:lnTo>
                    <a:pt x="18" y="3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46" name="Rectangle 126">
              <a:extLst>
                <a:ext uri="{FF2B5EF4-FFF2-40B4-BE49-F238E27FC236}">
                  <a16:creationId xmlns:a16="http://schemas.microsoft.com/office/drawing/2014/main" id="{48855FE6-B4CB-3AB8-95DE-D9FCE75A4E4B}"/>
                </a:ext>
              </a:extLst>
            </p:cNvPr>
            <p:cNvSpPr>
              <a:spLocks noChangeArrowheads="1"/>
            </p:cNvSpPr>
            <p:nvPr/>
          </p:nvSpPr>
          <p:spPr bwMode="auto">
            <a:xfrm>
              <a:off x="4884738" y="5184776"/>
              <a:ext cx="266700" cy="65088"/>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47" name="Rectangle 127">
              <a:extLst>
                <a:ext uri="{FF2B5EF4-FFF2-40B4-BE49-F238E27FC236}">
                  <a16:creationId xmlns:a16="http://schemas.microsoft.com/office/drawing/2014/main" id="{C55621F4-C7A5-CFB5-3B9F-EF85F69A9E54}"/>
                </a:ext>
              </a:extLst>
            </p:cNvPr>
            <p:cNvSpPr>
              <a:spLocks noChangeArrowheads="1"/>
            </p:cNvSpPr>
            <p:nvPr/>
          </p:nvSpPr>
          <p:spPr bwMode="auto">
            <a:xfrm>
              <a:off x="4849813" y="5330826"/>
              <a:ext cx="339725" cy="13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48" name="Freeform 128">
              <a:extLst>
                <a:ext uri="{FF2B5EF4-FFF2-40B4-BE49-F238E27FC236}">
                  <a16:creationId xmlns:a16="http://schemas.microsoft.com/office/drawing/2014/main" id="{33DBE962-DA3E-ECEA-05CD-B952FEFF8E8B}"/>
                </a:ext>
              </a:extLst>
            </p:cNvPr>
            <p:cNvSpPr>
              <a:spLocks/>
            </p:cNvSpPr>
            <p:nvPr/>
          </p:nvSpPr>
          <p:spPr bwMode="auto">
            <a:xfrm>
              <a:off x="6937375" y="4259263"/>
              <a:ext cx="1539875" cy="2041525"/>
            </a:xfrm>
            <a:custGeom>
              <a:avLst/>
              <a:gdLst>
                <a:gd name="T0" fmla="*/ 109 w 475"/>
                <a:gd name="T1" fmla="*/ 610 h 629"/>
                <a:gd name="T2" fmla="*/ 2 w 475"/>
                <a:gd name="T3" fmla="*/ 334 h 629"/>
                <a:gd name="T4" fmla="*/ 9 w 475"/>
                <a:gd name="T5" fmla="*/ 284 h 629"/>
                <a:gd name="T6" fmla="*/ 51 w 475"/>
                <a:gd name="T7" fmla="*/ 265 h 629"/>
                <a:gd name="T8" fmla="*/ 76 w 475"/>
                <a:gd name="T9" fmla="*/ 298 h 629"/>
                <a:gd name="T10" fmla="*/ 117 w 475"/>
                <a:gd name="T11" fmla="*/ 336 h 629"/>
                <a:gd name="T12" fmla="*/ 152 w 475"/>
                <a:gd name="T13" fmla="*/ 338 h 629"/>
                <a:gd name="T14" fmla="*/ 168 w 475"/>
                <a:gd name="T15" fmla="*/ 293 h 629"/>
                <a:gd name="T16" fmla="*/ 166 w 475"/>
                <a:gd name="T17" fmla="*/ 198 h 629"/>
                <a:gd name="T18" fmla="*/ 171 w 475"/>
                <a:gd name="T19" fmla="*/ 147 h 629"/>
                <a:gd name="T20" fmla="*/ 204 w 475"/>
                <a:gd name="T21" fmla="*/ 111 h 629"/>
                <a:gd name="T22" fmla="*/ 243 w 475"/>
                <a:gd name="T23" fmla="*/ 132 h 629"/>
                <a:gd name="T24" fmla="*/ 244 w 475"/>
                <a:gd name="T25" fmla="*/ 154 h 629"/>
                <a:gd name="T26" fmla="*/ 255 w 475"/>
                <a:gd name="T27" fmla="*/ 170 h 629"/>
                <a:gd name="T28" fmla="*/ 273 w 475"/>
                <a:gd name="T29" fmla="*/ 162 h 629"/>
                <a:gd name="T30" fmla="*/ 313 w 475"/>
                <a:gd name="T31" fmla="*/ 101 h 629"/>
                <a:gd name="T32" fmla="*/ 350 w 475"/>
                <a:gd name="T33" fmla="*/ 37 h 629"/>
                <a:gd name="T34" fmla="*/ 412 w 475"/>
                <a:gd name="T35" fmla="*/ 2 h 629"/>
                <a:gd name="T36" fmla="*/ 469 w 475"/>
                <a:gd name="T37" fmla="*/ 39 h 629"/>
                <a:gd name="T38" fmla="*/ 446 w 475"/>
                <a:gd name="T39" fmla="*/ 106 h 629"/>
                <a:gd name="T40" fmla="*/ 368 w 475"/>
                <a:gd name="T41" fmla="*/ 182 h 629"/>
                <a:gd name="T42" fmla="*/ 355 w 475"/>
                <a:gd name="T43" fmla="*/ 197 h 629"/>
                <a:gd name="T44" fmla="*/ 374 w 475"/>
                <a:gd name="T45" fmla="*/ 223 h 629"/>
                <a:gd name="T46" fmla="*/ 413 w 475"/>
                <a:gd name="T47" fmla="*/ 227 h 629"/>
                <a:gd name="T48" fmla="*/ 446 w 475"/>
                <a:gd name="T49" fmla="*/ 246 h 629"/>
                <a:gd name="T50" fmla="*/ 425 w 475"/>
                <a:gd name="T51" fmla="*/ 294 h 629"/>
                <a:gd name="T52" fmla="*/ 329 w 475"/>
                <a:gd name="T53" fmla="*/ 351 h 629"/>
                <a:gd name="T54" fmla="*/ 294 w 475"/>
                <a:gd name="T55" fmla="*/ 368 h 629"/>
                <a:gd name="T56" fmla="*/ 284 w 475"/>
                <a:gd name="T57" fmla="*/ 404 h 629"/>
                <a:gd name="T58" fmla="*/ 319 w 475"/>
                <a:gd name="T59" fmla="*/ 417 h 629"/>
                <a:gd name="T60" fmla="*/ 356 w 475"/>
                <a:gd name="T61" fmla="*/ 403 h 629"/>
                <a:gd name="T62" fmla="*/ 425 w 475"/>
                <a:gd name="T63" fmla="*/ 415 h 629"/>
                <a:gd name="T64" fmla="*/ 431 w 475"/>
                <a:gd name="T65" fmla="*/ 462 h 629"/>
                <a:gd name="T66" fmla="*/ 406 w 475"/>
                <a:gd name="T67" fmla="*/ 505 h 629"/>
                <a:gd name="T68" fmla="*/ 267 w 475"/>
                <a:gd name="T69" fmla="*/ 604 h 629"/>
                <a:gd name="T70" fmla="*/ 109 w 475"/>
                <a:gd name="T71" fmla="*/ 61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5" h="629">
                  <a:moveTo>
                    <a:pt x="109" y="610"/>
                  </a:moveTo>
                  <a:cubicBezTo>
                    <a:pt x="21" y="550"/>
                    <a:pt x="0" y="436"/>
                    <a:pt x="2" y="334"/>
                  </a:cubicBezTo>
                  <a:cubicBezTo>
                    <a:pt x="3" y="317"/>
                    <a:pt x="1" y="299"/>
                    <a:pt x="9" y="284"/>
                  </a:cubicBezTo>
                  <a:cubicBezTo>
                    <a:pt x="17" y="269"/>
                    <a:pt x="35" y="258"/>
                    <a:pt x="51" y="265"/>
                  </a:cubicBezTo>
                  <a:cubicBezTo>
                    <a:pt x="63" y="271"/>
                    <a:pt x="69" y="286"/>
                    <a:pt x="76" y="298"/>
                  </a:cubicBezTo>
                  <a:cubicBezTo>
                    <a:pt x="86" y="314"/>
                    <a:pt x="100" y="327"/>
                    <a:pt x="117" y="336"/>
                  </a:cubicBezTo>
                  <a:cubicBezTo>
                    <a:pt x="128" y="341"/>
                    <a:pt x="141" y="344"/>
                    <a:pt x="152" y="338"/>
                  </a:cubicBezTo>
                  <a:cubicBezTo>
                    <a:pt x="167" y="330"/>
                    <a:pt x="168" y="310"/>
                    <a:pt x="168" y="293"/>
                  </a:cubicBezTo>
                  <a:cubicBezTo>
                    <a:pt x="167" y="261"/>
                    <a:pt x="167" y="229"/>
                    <a:pt x="166" y="198"/>
                  </a:cubicBezTo>
                  <a:cubicBezTo>
                    <a:pt x="166" y="181"/>
                    <a:pt x="166" y="164"/>
                    <a:pt x="171" y="147"/>
                  </a:cubicBezTo>
                  <a:cubicBezTo>
                    <a:pt x="176" y="131"/>
                    <a:pt x="187" y="116"/>
                    <a:pt x="204" y="111"/>
                  </a:cubicBezTo>
                  <a:cubicBezTo>
                    <a:pt x="220" y="107"/>
                    <a:pt x="240" y="116"/>
                    <a:pt x="243" y="132"/>
                  </a:cubicBezTo>
                  <a:cubicBezTo>
                    <a:pt x="245" y="139"/>
                    <a:pt x="243" y="147"/>
                    <a:pt x="244" y="154"/>
                  </a:cubicBezTo>
                  <a:cubicBezTo>
                    <a:pt x="245" y="161"/>
                    <a:pt x="248" y="168"/>
                    <a:pt x="255" y="170"/>
                  </a:cubicBezTo>
                  <a:cubicBezTo>
                    <a:pt x="261" y="172"/>
                    <a:pt x="268" y="167"/>
                    <a:pt x="273" y="162"/>
                  </a:cubicBezTo>
                  <a:cubicBezTo>
                    <a:pt x="290" y="145"/>
                    <a:pt x="302" y="123"/>
                    <a:pt x="313" y="101"/>
                  </a:cubicBezTo>
                  <a:cubicBezTo>
                    <a:pt x="324" y="79"/>
                    <a:pt x="334" y="56"/>
                    <a:pt x="350" y="37"/>
                  </a:cubicBezTo>
                  <a:cubicBezTo>
                    <a:pt x="366" y="18"/>
                    <a:pt x="388" y="3"/>
                    <a:pt x="412" y="2"/>
                  </a:cubicBezTo>
                  <a:cubicBezTo>
                    <a:pt x="436" y="0"/>
                    <a:pt x="462" y="15"/>
                    <a:pt x="469" y="39"/>
                  </a:cubicBezTo>
                  <a:cubicBezTo>
                    <a:pt x="475" y="62"/>
                    <a:pt x="461" y="87"/>
                    <a:pt x="446" y="106"/>
                  </a:cubicBezTo>
                  <a:cubicBezTo>
                    <a:pt x="424" y="135"/>
                    <a:pt x="398" y="161"/>
                    <a:pt x="368" y="182"/>
                  </a:cubicBezTo>
                  <a:cubicBezTo>
                    <a:pt x="363" y="186"/>
                    <a:pt x="357" y="190"/>
                    <a:pt x="355" y="197"/>
                  </a:cubicBezTo>
                  <a:cubicBezTo>
                    <a:pt x="352" y="208"/>
                    <a:pt x="363" y="219"/>
                    <a:pt x="374" y="223"/>
                  </a:cubicBezTo>
                  <a:cubicBezTo>
                    <a:pt x="386" y="227"/>
                    <a:pt x="400" y="225"/>
                    <a:pt x="413" y="227"/>
                  </a:cubicBezTo>
                  <a:cubicBezTo>
                    <a:pt x="427" y="228"/>
                    <a:pt x="441" y="234"/>
                    <a:pt x="446" y="246"/>
                  </a:cubicBezTo>
                  <a:cubicBezTo>
                    <a:pt x="453" y="264"/>
                    <a:pt x="439" y="282"/>
                    <a:pt x="425" y="294"/>
                  </a:cubicBezTo>
                  <a:cubicBezTo>
                    <a:pt x="397" y="318"/>
                    <a:pt x="364" y="337"/>
                    <a:pt x="329" y="351"/>
                  </a:cubicBezTo>
                  <a:cubicBezTo>
                    <a:pt x="317" y="355"/>
                    <a:pt x="304" y="359"/>
                    <a:pt x="294" y="368"/>
                  </a:cubicBezTo>
                  <a:cubicBezTo>
                    <a:pt x="284" y="377"/>
                    <a:pt x="278" y="392"/>
                    <a:pt x="284" y="404"/>
                  </a:cubicBezTo>
                  <a:cubicBezTo>
                    <a:pt x="290" y="416"/>
                    <a:pt x="306" y="420"/>
                    <a:pt x="319" y="417"/>
                  </a:cubicBezTo>
                  <a:cubicBezTo>
                    <a:pt x="332" y="415"/>
                    <a:pt x="344" y="408"/>
                    <a:pt x="356" y="403"/>
                  </a:cubicBezTo>
                  <a:cubicBezTo>
                    <a:pt x="379" y="394"/>
                    <a:pt x="410" y="395"/>
                    <a:pt x="425" y="415"/>
                  </a:cubicBezTo>
                  <a:cubicBezTo>
                    <a:pt x="435" y="428"/>
                    <a:pt x="436" y="447"/>
                    <a:pt x="431" y="462"/>
                  </a:cubicBezTo>
                  <a:cubicBezTo>
                    <a:pt x="426" y="478"/>
                    <a:pt x="416" y="492"/>
                    <a:pt x="406" y="505"/>
                  </a:cubicBezTo>
                  <a:cubicBezTo>
                    <a:pt x="369" y="549"/>
                    <a:pt x="321" y="585"/>
                    <a:pt x="267" y="604"/>
                  </a:cubicBezTo>
                  <a:cubicBezTo>
                    <a:pt x="213" y="623"/>
                    <a:pt x="163" y="629"/>
                    <a:pt x="109" y="61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49" name="Freeform 129">
              <a:extLst>
                <a:ext uri="{FF2B5EF4-FFF2-40B4-BE49-F238E27FC236}">
                  <a16:creationId xmlns:a16="http://schemas.microsoft.com/office/drawing/2014/main" id="{2E9597DB-7359-FE81-A8AD-63EB95A4190A}"/>
                </a:ext>
              </a:extLst>
            </p:cNvPr>
            <p:cNvSpPr>
              <a:spLocks/>
            </p:cNvSpPr>
            <p:nvPr/>
          </p:nvSpPr>
          <p:spPr bwMode="auto">
            <a:xfrm>
              <a:off x="7375525" y="4308476"/>
              <a:ext cx="1001713" cy="1724025"/>
            </a:xfrm>
            <a:custGeom>
              <a:avLst/>
              <a:gdLst>
                <a:gd name="T0" fmla="*/ 0 w 309"/>
                <a:gd name="T1" fmla="*/ 531 h 531"/>
                <a:gd name="T2" fmla="*/ 59 w 309"/>
                <a:gd name="T3" fmla="*/ 366 h 531"/>
                <a:gd name="T4" fmla="*/ 76 w 309"/>
                <a:gd name="T5" fmla="*/ 324 h 531"/>
                <a:gd name="T6" fmla="*/ 94 w 309"/>
                <a:gd name="T7" fmla="*/ 283 h 531"/>
                <a:gd name="T8" fmla="*/ 136 w 309"/>
                <a:gd name="T9" fmla="*/ 210 h 531"/>
                <a:gd name="T10" fmla="*/ 178 w 309"/>
                <a:gd name="T11" fmla="*/ 147 h 531"/>
                <a:gd name="T12" fmla="*/ 217 w 309"/>
                <a:gd name="T13" fmla="*/ 94 h 531"/>
                <a:gd name="T14" fmla="*/ 282 w 309"/>
                <a:gd name="T15" fmla="*/ 23 h 531"/>
                <a:gd name="T16" fmla="*/ 302 w 309"/>
                <a:gd name="T17" fmla="*/ 6 h 531"/>
                <a:gd name="T18" fmla="*/ 307 w 309"/>
                <a:gd name="T19" fmla="*/ 2 h 531"/>
                <a:gd name="T20" fmla="*/ 309 w 309"/>
                <a:gd name="T21" fmla="*/ 0 h 531"/>
                <a:gd name="T22" fmla="*/ 307 w 309"/>
                <a:gd name="T23" fmla="*/ 2 h 531"/>
                <a:gd name="T24" fmla="*/ 302 w 309"/>
                <a:gd name="T25" fmla="*/ 7 h 531"/>
                <a:gd name="T26" fmla="*/ 283 w 309"/>
                <a:gd name="T27" fmla="*/ 24 h 531"/>
                <a:gd name="T28" fmla="*/ 219 w 309"/>
                <a:gd name="T29" fmla="*/ 95 h 531"/>
                <a:gd name="T30" fmla="*/ 180 w 309"/>
                <a:gd name="T31" fmla="*/ 148 h 531"/>
                <a:gd name="T32" fmla="*/ 138 w 309"/>
                <a:gd name="T33" fmla="*/ 211 h 531"/>
                <a:gd name="T34" fmla="*/ 97 w 309"/>
                <a:gd name="T35" fmla="*/ 284 h 531"/>
                <a:gd name="T36" fmla="*/ 79 w 309"/>
                <a:gd name="T37" fmla="*/ 325 h 531"/>
                <a:gd name="T38" fmla="*/ 62 w 309"/>
                <a:gd name="T39" fmla="*/ 367 h 531"/>
                <a:gd name="T40" fmla="*/ 3 w 309"/>
                <a:gd name="T41" fmla="*/ 531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9" h="531">
                  <a:moveTo>
                    <a:pt x="0" y="531"/>
                  </a:moveTo>
                  <a:cubicBezTo>
                    <a:pt x="15" y="479"/>
                    <a:pt x="35" y="423"/>
                    <a:pt x="59" y="366"/>
                  </a:cubicBezTo>
                  <a:cubicBezTo>
                    <a:pt x="65" y="352"/>
                    <a:pt x="71" y="338"/>
                    <a:pt x="76" y="324"/>
                  </a:cubicBezTo>
                  <a:cubicBezTo>
                    <a:pt x="82" y="310"/>
                    <a:pt x="88" y="296"/>
                    <a:pt x="94" y="283"/>
                  </a:cubicBezTo>
                  <a:cubicBezTo>
                    <a:pt x="107" y="257"/>
                    <a:pt x="121" y="233"/>
                    <a:pt x="136" y="210"/>
                  </a:cubicBezTo>
                  <a:cubicBezTo>
                    <a:pt x="150" y="187"/>
                    <a:pt x="165" y="166"/>
                    <a:pt x="178" y="147"/>
                  </a:cubicBezTo>
                  <a:cubicBezTo>
                    <a:pt x="192" y="127"/>
                    <a:pt x="205" y="109"/>
                    <a:pt x="217" y="94"/>
                  </a:cubicBezTo>
                  <a:cubicBezTo>
                    <a:pt x="243" y="62"/>
                    <a:pt x="266" y="39"/>
                    <a:pt x="282" y="23"/>
                  </a:cubicBezTo>
                  <a:cubicBezTo>
                    <a:pt x="291" y="16"/>
                    <a:pt x="297" y="10"/>
                    <a:pt x="302" y="6"/>
                  </a:cubicBezTo>
                  <a:cubicBezTo>
                    <a:pt x="304" y="4"/>
                    <a:pt x="306" y="3"/>
                    <a:pt x="307" y="2"/>
                  </a:cubicBezTo>
                  <a:cubicBezTo>
                    <a:pt x="308" y="1"/>
                    <a:pt x="309" y="0"/>
                    <a:pt x="309" y="0"/>
                  </a:cubicBezTo>
                  <a:cubicBezTo>
                    <a:pt x="309" y="1"/>
                    <a:pt x="308" y="1"/>
                    <a:pt x="307" y="2"/>
                  </a:cubicBezTo>
                  <a:cubicBezTo>
                    <a:pt x="306" y="3"/>
                    <a:pt x="304" y="5"/>
                    <a:pt x="302" y="7"/>
                  </a:cubicBezTo>
                  <a:cubicBezTo>
                    <a:pt x="298" y="11"/>
                    <a:pt x="291" y="17"/>
                    <a:pt x="283" y="24"/>
                  </a:cubicBezTo>
                  <a:cubicBezTo>
                    <a:pt x="267" y="40"/>
                    <a:pt x="244" y="63"/>
                    <a:pt x="219" y="95"/>
                  </a:cubicBezTo>
                  <a:cubicBezTo>
                    <a:pt x="207" y="111"/>
                    <a:pt x="194" y="129"/>
                    <a:pt x="180" y="148"/>
                  </a:cubicBezTo>
                  <a:cubicBezTo>
                    <a:pt x="167" y="168"/>
                    <a:pt x="152" y="189"/>
                    <a:pt x="138" y="211"/>
                  </a:cubicBezTo>
                  <a:cubicBezTo>
                    <a:pt x="124" y="234"/>
                    <a:pt x="110" y="258"/>
                    <a:pt x="97" y="284"/>
                  </a:cubicBezTo>
                  <a:cubicBezTo>
                    <a:pt x="91" y="297"/>
                    <a:pt x="85" y="311"/>
                    <a:pt x="79" y="325"/>
                  </a:cubicBezTo>
                  <a:cubicBezTo>
                    <a:pt x="73" y="339"/>
                    <a:pt x="68" y="353"/>
                    <a:pt x="62" y="367"/>
                  </a:cubicBezTo>
                  <a:cubicBezTo>
                    <a:pt x="38" y="425"/>
                    <a:pt x="17" y="480"/>
                    <a:pt x="3" y="531"/>
                  </a:cubicBezTo>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50" name="Freeform 130">
              <a:extLst>
                <a:ext uri="{FF2B5EF4-FFF2-40B4-BE49-F238E27FC236}">
                  <a16:creationId xmlns:a16="http://schemas.microsoft.com/office/drawing/2014/main" id="{FE494F7D-3BD3-4243-58C8-4B33025DBD88}"/>
                </a:ext>
              </a:extLst>
            </p:cNvPr>
            <p:cNvSpPr>
              <a:spLocks/>
            </p:cNvSpPr>
            <p:nvPr/>
          </p:nvSpPr>
          <p:spPr bwMode="auto">
            <a:xfrm>
              <a:off x="7596188" y="4619626"/>
              <a:ext cx="87313" cy="608013"/>
            </a:xfrm>
            <a:custGeom>
              <a:avLst/>
              <a:gdLst>
                <a:gd name="T0" fmla="*/ 27 w 27"/>
                <a:gd name="T1" fmla="*/ 187 h 187"/>
                <a:gd name="T2" fmla="*/ 25 w 27"/>
                <a:gd name="T3" fmla="*/ 180 h 187"/>
                <a:gd name="T4" fmla="*/ 22 w 27"/>
                <a:gd name="T5" fmla="*/ 160 h 187"/>
                <a:gd name="T6" fmla="*/ 14 w 27"/>
                <a:gd name="T7" fmla="*/ 94 h 187"/>
                <a:gd name="T8" fmla="*/ 5 w 27"/>
                <a:gd name="T9" fmla="*/ 28 h 187"/>
                <a:gd name="T10" fmla="*/ 2 w 27"/>
                <a:gd name="T11" fmla="*/ 8 h 187"/>
                <a:gd name="T12" fmla="*/ 1 w 27"/>
                <a:gd name="T13" fmla="*/ 0 h 187"/>
                <a:gd name="T14" fmla="*/ 3 w 27"/>
                <a:gd name="T15" fmla="*/ 8 h 187"/>
                <a:gd name="T16" fmla="*/ 7 w 27"/>
                <a:gd name="T17" fmla="*/ 27 h 187"/>
                <a:gd name="T18" fmla="*/ 17 w 27"/>
                <a:gd name="T19" fmla="*/ 93 h 187"/>
                <a:gd name="T20" fmla="*/ 24 w 27"/>
                <a:gd name="T21" fmla="*/ 159 h 187"/>
                <a:gd name="T22" fmla="*/ 27 w 27"/>
                <a:gd name="T23" fmla="*/ 180 h 187"/>
                <a:gd name="T24" fmla="*/ 27 w 27"/>
                <a:gd name="T25"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87">
                  <a:moveTo>
                    <a:pt x="27" y="187"/>
                  </a:moveTo>
                  <a:cubicBezTo>
                    <a:pt x="27" y="187"/>
                    <a:pt x="26" y="184"/>
                    <a:pt x="25" y="180"/>
                  </a:cubicBezTo>
                  <a:cubicBezTo>
                    <a:pt x="25" y="175"/>
                    <a:pt x="23" y="168"/>
                    <a:pt x="22" y="160"/>
                  </a:cubicBezTo>
                  <a:cubicBezTo>
                    <a:pt x="20" y="143"/>
                    <a:pt x="17" y="119"/>
                    <a:pt x="14" y="94"/>
                  </a:cubicBezTo>
                  <a:cubicBezTo>
                    <a:pt x="11" y="68"/>
                    <a:pt x="8" y="44"/>
                    <a:pt x="5" y="28"/>
                  </a:cubicBezTo>
                  <a:cubicBezTo>
                    <a:pt x="4" y="19"/>
                    <a:pt x="2" y="12"/>
                    <a:pt x="2" y="8"/>
                  </a:cubicBezTo>
                  <a:cubicBezTo>
                    <a:pt x="1" y="3"/>
                    <a:pt x="0" y="0"/>
                    <a:pt x="1" y="0"/>
                  </a:cubicBezTo>
                  <a:cubicBezTo>
                    <a:pt x="1" y="0"/>
                    <a:pt x="1" y="3"/>
                    <a:pt x="3" y="8"/>
                  </a:cubicBezTo>
                  <a:cubicBezTo>
                    <a:pt x="4" y="12"/>
                    <a:pt x="5" y="19"/>
                    <a:pt x="7" y="27"/>
                  </a:cubicBezTo>
                  <a:cubicBezTo>
                    <a:pt x="11" y="44"/>
                    <a:pt x="14" y="67"/>
                    <a:pt x="17" y="93"/>
                  </a:cubicBezTo>
                  <a:cubicBezTo>
                    <a:pt x="20" y="119"/>
                    <a:pt x="22" y="142"/>
                    <a:pt x="24" y="159"/>
                  </a:cubicBezTo>
                  <a:cubicBezTo>
                    <a:pt x="25" y="167"/>
                    <a:pt x="26" y="174"/>
                    <a:pt x="27" y="180"/>
                  </a:cubicBezTo>
                  <a:cubicBezTo>
                    <a:pt x="27" y="184"/>
                    <a:pt x="27" y="187"/>
                    <a:pt x="27" y="187"/>
                  </a:cubicBez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51" name="Freeform 131">
              <a:extLst>
                <a:ext uri="{FF2B5EF4-FFF2-40B4-BE49-F238E27FC236}">
                  <a16:creationId xmlns:a16="http://schemas.microsoft.com/office/drawing/2014/main" id="{CCB2F18B-F482-9510-EF10-4E1A3477D4DD}"/>
                </a:ext>
              </a:extLst>
            </p:cNvPr>
            <p:cNvSpPr>
              <a:spLocks/>
            </p:cNvSpPr>
            <p:nvPr/>
          </p:nvSpPr>
          <p:spPr bwMode="auto">
            <a:xfrm>
              <a:off x="7683500" y="5087938"/>
              <a:ext cx="706438" cy="139700"/>
            </a:xfrm>
            <a:custGeom>
              <a:avLst/>
              <a:gdLst>
                <a:gd name="T0" fmla="*/ 218 w 218"/>
                <a:gd name="T1" fmla="*/ 0 h 43"/>
                <a:gd name="T2" fmla="*/ 209 w 218"/>
                <a:gd name="T3" fmla="*/ 1 h 43"/>
                <a:gd name="T4" fmla="*/ 186 w 218"/>
                <a:gd name="T5" fmla="*/ 4 h 43"/>
                <a:gd name="T6" fmla="*/ 108 w 218"/>
                <a:gd name="T7" fmla="*/ 16 h 43"/>
                <a:gd name="T8" fmla="*/ 32 w 218"/>
                <a:gd name="T9" fmla="*/ 34 h 43"/>
                <a:gd name="T10" fmla="*/ 9 w 218"/>
                <a:gd name="T11" fmla="*/ 41 h 43"/>
                <a:gd name="T12" fmla="*/ 0 w 218"/>
                <a:gd name="T13" fmla="*/ 43 h 43"/>
                <a:gd name="T14" fmla="*/ 8 w 218"/>
                <a:gd name="T15" fmla="*/ 40 h 43"/>
                <a:gd name="T16" fmla="*/ 31 w 218"/>
                <a:gd name="T17" fmla="*/ 32 h 43"/>
                <a:gd name="T18" fmla="*/ 108 w 218"/>
                <a:gd name="T19" fmla="*/ 13 h 43"/>
                <a:gd name="T20" fmla="*/ 185 w 218"/>
                <a:gd name="T21" fmla="*/ 1 h 43"/>
                <a:gd name="T22" fmla="*/ 209 w 218"/>
                <a:gd name="T23" fmla="*/ 0 h 43"/>
                <a:gd name="T24" fmla="*/ 218 w 218"/>
                <a:gd name="T2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43">
                  <a:moveTo>
                    <a:pt x="218" y="0"/>
                  </a:moveTo>
                  <a:cubicBezTo>
                    <a:pt x="218" y="0"/>
                    <a:pt x="215" y="0"/>
                    <a:pt x="209" y="1"/>
                  </a:cubicBezTo>
                  <a:cubicBezTo>
                    <a:pt x="204" y="2"/>
                    <a:pt x="196" y="2"/>
                    <a:pt x="186" y="4"/>
                  </a:cubicBezTo>
                  <a:cubicBezTo>
                    <a:pt x="166" y="6"/>
                    <a:pt x="138" y="10"/>
                    <a:pt x="108" y="16"/>
                  </a:cubicBezTo>
                  <a:cubicBezTo>
                    <a:pt x="78" y="22"/>
                    <a:pt x="51" y="29"/>
                    <a:pt x="32" y="34"/>
                  </a:cubicBezTo>
                  <a:cubicBezTo>
                    <a:pt x="22" y="37"/>
                    <a:pt x="14" y="39"/>
                    <a:pt x="9" y="41"/>
                  </a:cubicBezTo>
                  <a:cubicBezTo>
                    <a:pt x="3" y="42"/>
                    <a:pt x="0" y="43"/>
                    <a:pt x="0" y="43"/>
                  </a:cubicBezTo>
                  <a:cubicBezTo>
                    <a:pt x="0" y="43"/>
                    <a:pt x="3" y="42"/>
                    <a:pt x="8" y="40"/>
                  </a:cubicBezTo>
                  <a:cubicBezTo>
                    <a:pt x="14" y="38"/>
                    <a:pt x="21" y="35"/>
                    <a:pt x="31" y="32"/>
                  </a:cubicBezTo>
                  <a:cubicBezTo>
                    <a:pt x="50" y="26"/>
                    <a:pt x="77" y="19"/>
                    <a:pt x="108" y="13"/>
                  </a:cubicBezTo>
                  <a:cubicBezTo>
                    <a:pt x="138" y="7"/>
                    <a:pt x="165" y="3"/>
                    <a:pt x="185" y="1"/>
                  </a:cubicBezTo>
                  <a:cubicBezTo>
                    <a:pt x="196" y="0"/>
                    <a:pt x="204" y="0"/>
                    <a:pt x="209" y="0"/>
                  </a:cubicBezTo>
                  <a:cubicBezTo>
                    <a:pt x="215" y="0"/>
                    <a:pt x="218" y="0"/>
                    <a:pt x="218" y="0"/>
                  </a:cubicBez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52" name="Freeform 132">
              <a:extLst>
                <a:ext uri="{FF2B5EF4-FFF2-40B4-BE49-F238E27FC236}">
                  <a16:creationId xmlns:a16="http://schemas.microsoft.com/office/drawing/2014/main" id="{5AEC8B85-9F06-ABA4-7A1F-082EBD59B44E}"/>
                </a:ext>
              </a:extLst>
            </p:cNvPr>
            <p:cNvSpPr>
              <a:spLocks/>
            </p:cNvSpPr>
            <p:nvPr/>
          </p:nvSpPr>
          <p:spPr bwMode="auto">
            <a:xfrm>
              <a:off x="7018338" y="5116513"/>
              <a:ext cx="366713" cy="901700"/>
            </a:xfrm>
            <a:custGeom>
              <a:avLst/>
              <a:gdLst>
                <a:gd name="T0" fmla="*/ 113 w 113"/>
                <a:gd name="T1" fmla="*/ 277 h 278"/>
                <a:gd name="T2" fmla="*/ 111 w 113"/>
                <a:gd name="T3" fmla="*/ 275 h 278"/>
                <a:gd name="T4" fmla="*/ 107 w 113"/>
                <a:gd name="T5" fmla="*/ 267 h 278"/>
                <a:gd name="T6" fmla="*/ 94 w 113"/>
                <a:gd name="T7" fmla="*/ 238 h 278"/>
                <a:gd name="T8" fmla="*/ 55 w 113"/>
                <a:gd name="T9" fmla="*/ 139 h 278"/>
                <a:gd name="T10" fmla="*/ 16 w 113"/>
                <a:gd name="T11" fmla="*/ 41 h 278"/>
                <a:gd name="T12" fmla="*/ 4 w 113"/>
                <a:gd name="T13" fmla="*/ 11 h 278"/>
                <a:gd name="T14" fmla="*/ 1 w 113"/>
                <a:gd name="T15" fmla="*/ 3 h 278"/>
                <a:gd name="T16" fmla="*/ 0 w 113"/>
                <a:gd name="T17" fmla="*/ 0 h 278"/>
                <a:gd name="T18" fmla="*/ 1 w 113"/>
                <a:gd name="T19" fmla="*/ 3 h 278"/>
                <a:gd name="T20" fmla="*/ 5 w 113"/>
                <a:gd name="T21" fmla="*/ 10 h 278"/>
                <a:gd name="T22" fmla="*/ 18 w 113"/>
                <a:gd name="T23" fmla="*/ 40 h 278"/>
                <a:gd name="T24" fmla="*/ 58 w 113"/>
                <a:gd name="T25" fmla="*/ 138 h 278"/>
                <a:gd name="T26" fmla="*/ 96 w 113"/>
                <a:gd name="T27" fmla="*/ 237 h 278"/>
                <a:gd name="T28" fmla="*/ 108 w 113"/>
                <a:gd name="T29" fmla="*/ 266 h 278"/>
                <a:gd name="T30" fmla="*/ 112 w 113"/>
                <a:gd name="T31" fmla="*/ 275 h 278"/>
                <a:gd name="T32" fmla="*/ 113 w 113"/>
                <a:gd name="T33"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278">
                  <a:moveTo>
                    <a:pt x="113" y="277"/>
                  </a:moveTo>
                  <a:cubicBezTo>
                    <a:pt x="113" y="278"/>
                    <a:pt x="112" y="277"/>
                    <a:pt x="111" y="275"/>
                  </a:cubicBezTo>
                  <a:cubicBezTo>
                    <a:pt x="110" y="273"/>
                    <a:pt x="109" y="270"/>
                    <a:pt x="107" y="267"/>
                  </a:cubicBezTo>
                  <a:cubicBezTo>
                    <a:pt x="104" y="260"/>
                    <a:pt x="100" y="250"/>
                    <a:pt x="94" y="238"/>
                  </a:cubicBezTo>
                  <a:cubicBezTo>
                    <a:pt x="83" y="213"/>
                    <a:pt x="70" y="178"/>
                    <a:pt x="55" y="139"/>
                  </a:cubicBezTo>
                  <a:cubicBezTo>
                    <a:pt x="40" y="101"/>
                    <a:pt x="27" y="66"/>
                    <a:pt x="16" y="41"/>
                  </a:cubicBezTo>
                  <a:cubicBezTo>
                    <a:pt x="11" y="28"/>
                    <a:pt x="7" y="18"/>
                    <a:pt x="4" y="11"/>
                  </a:cubicBezTo>
                  <a:cubicBezTo>
                    <a:pt x="3" y="8"/>
                    <a:pt x="2" y="5"/>
                    <a:pt x="1" y="3"/>
                  </a:cubicBezTo>
                  <a:cubicBezTo>
                    <a:pt x="0" y="1"/>
                    <a:pt x="0" y="0"/>
                    <a:pt x="0" y="0"/>
                  </a:cubicBezTo>
                  <a:cubicBezTo>
                    <a:pt x="0" y="0"/>
                    <a:pt x="1" y="1"/>
                    <a:pt x="1" y="3"/>
                  </a:cubicBezTo>
                  <a:cubicBezTo>
                    <a:pt x="2" y="5"/>
                    <a:pt x="4" y="7"/>
                    <a:pt x="5" y="10"/>
                  </a:cubicBezTo>
                  <a:cubicBezTo>
                    <a:pt x="9" y="17"/>
                    <a:pt x="13" y="27"/>
                    <a:pt x="18" y="40"/>
                  </a:cubicBezTo>
                  <a:cubicBezTo>
                    <a:pt x="29" y="65"/>
                    <a:pt x="43" y="99"/>
                    <a:pt x="58" y="138"/>
                  </a:cubicBezTo>
                  <a:cubicBezTo>
                    <a:pt x="72" y="177"/>
                    <a:pt x="86" y="212"/>
                    <a:pt x="96" y="237"/>
                  </a:cubicBezTo>
                  <a:cubicBezTo>
                    <a:pt x="101" y="249"/>
                    <a:pt x="105" y="259"/>
                    <a:pt x="108" y="266"/>
                  </a:cubicBezTo>
                  <a:cubicBezTo>
                    <a:pt x="110" y="270"/>
                    <a:pt x="111" y="272"/>
                    <a:pt x="112" y="275"/>
                  </a:cubicBezTo>
                  <a:cubicBezTo>
                    <a:pt x="112" y="276"/>
                    <a:pt x="113" y="277"/>
                    <a:pt x="113" y="277"/>
                  </a:cubicBez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53" name="Freeform 133">
              <a:extLst>
                <a:ext uri="{FF2B5EF4-FFF2-40B4-BE49-F238E27FC236}">
                  <a16:creationId xmlns:a16="http://schemas.microsoft.com/office/drawing/2014/main" id="{04BB5D8E-3321-4B2B-484E-686251945CAD}"/>
                </a:ext>
              </a:extLst>
            </p:cNvPr>
            <p:cNvSpPr>
              <a:spLocks/>
            </p:cNvSpPr>
            <p:nvPr/>
          </p:nvSpPr>
          <p:spPr bwMode="auto">
            <a:xfrm>
              <a:off x="7385050" y="5703888"/>
              <a:ext cx="936625" cy="314325"/>
            </a:xfrm>
            <a:custGeom>
              <a:avLst/>
              <a:gdLst>
                <a:gd name="T0" fmla="*/ 289 w 289"/>
                <a:gd name="T1" fmla="*/ 0 h 97"/>
                <a:gd name="T2" fmla="*/ 286 w 289"/>
                <a:gd name="T3" fmla="*/ 1 h 97"/>
                <a:gd name="T4" fmla="*/ 277 w 289"/>
                <a:gd name="T5" fmla="*/ 4 h 97"/>
                <a:gd name="T6" fmla="*/ 247 w 289"/>
                <a:gd name="T7" fmla="*/ 14 h 97"/>
                <a:gd name="T8" fmla="*/ 145 w 289"/>
                <a:gd name="T9" fmla="*/ 50 h 97"/>
                <a:gd name="T10" fmla="*/ 43 w 289"/>
                <a:gd name="T11" fmla="*/ 84 h 97"/>
                <a:gd name="T12" fmla="*/ 11 w 289"/>
                <a:gd name="T13" fmla="*/ 94 h 97"/>
                <a:gd name="T14" fmla="*/ 3 w 289"/>
                <a:gd name="T15" fmla="*/ 96 h 97"/>
                <a:gd name="T16" fmla="*/ 0 w 289"/>
                <a:gd name="T17" fmla="*/ 96 h 97"/>
                <a:gd name="T18" fmla="*/ 3 w 289"/>
                <a:gd name="T19" fmla="*/ 95 h 97"/>
                <a:gd name="T20" fmla="*/ 11 w 289"/>
                <a:gd name="T21" fmla="*/ 92 h 97"/>
                <a:gd name="T22" fmla="*/ 42 w 289"/>
                <a:gd name="T23" fmla="*/ 82 h 97"/>
                <a:gd name="T24" fmla="*/ 144 w 289"/>
                <a:gd name="T25" fmla="*/ 47 h 97"/>
                <a:gd name="T26" fmla="*/ 246 w 289"/>
                <a:gd name="T27" fmla="*/ 12 h 97"/>
                <a:gd name="T28" fmla="*/ 277 w 289"/>
                <a:gd name="T29" fmla="*/ 3 h 97"/>
                <a:gd name="T30" fmla="*/ 286 w 289"/>
                <a:gd name="T31" fmla="*/ 1 h 97"/>
                <a:gd name="T32" fmla="*/ 289 w 289"/>
                <a:gd name="T3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9" h="97">
                  <a:moveTo>
                    <a:pt x="289" y="0"/>
                  </a:moveTo>
                  <a:cubicBezTo>
                    <a:pt x="289" y="0"/>
                    <a:pt x="288" y="1"/>
                    <a:pt x="286" y="1"/>
                  </a:cubicBezTo>
                  <a:cubicBezTo>
                    <a:pt x="284" y="2"/>
                    <a:pt x="281" y="3"/>
                    <a:pt x="277" y="4"/>
                  </a:cubicBezTo>
                  <a:cubicBezTo>
                    <a:pt x="270" y="7"/>
                    <a:pt x="259" y="10"/>
                    <a:pt x="247" y="14"/>
                  </a:cubicBezTo>
                  <a:cubicBezTo>
                    <a:pt x="220" y="23"/>
                    <a:pt x="184" y="36"/>
                    <a:pt x="145" y="50"/>
                  </a:cubicBezTo>
                  <a:cubicBezTo>
                    <a:pt x="105" y="64"/>
                    <a:pt x="69" y="76"/>
                    <a:pt x="43" y="84"/>
                  </a:cubicBezTo>
                  <a:cubicBezTo>
                    <a:pt x="29" y="88"/>
                    <a:pt x="19" y="91"/>
                    <a:pt x="11" y="94"/>
                  </a:cubicBezTo>
                  <a:cubicBezTo>
                    <a:pt x="8" y="94"/>
                    <a:pt x="5" y="95"/>
                    <a:pt x="3" y="96"/>
                  </a:cubicBezTo>
                  <a:cubicBezTo>
                    <a:pt x="1" y="96"/>
                    <a:pt x="0" y="97"/>
                    <a:pt x="0" y="96"/>
                  </a:cubicBezTo>
                  <a:cubicBezTo>
                    <a:pt x="0" y="96"/>
                    <a:pt x="1" y="96"/>
                    <a:pt x="3" y="95"/>
                  </a:cubicBezTo>
                  <a:cubicBezTo>
                    <a:pt x="5" y="94"/>
                    <a:pt x="8" y="94"/>
                    <a:pt x="11" y="92"/>
                  </a:cubicBezTo>
                  <a:cubicBezTo>
                    <a:pt x="19" y="90"/>
                    <a:pt x="29" y="86"/>
                    <a:pt x="42" y="82"/>
                  </a:cubicBezTo>
                  <a:cubicBezTo>
                    <a:pt x="68" y="73"/>
                    <a:pt x="104" y="61"/>
                    <a:pt x="144" y="47"/>
                  </a:cubicBezTo>
                  <a:cubicBezTo>
                    <a:pt x="183" y="33"/>
                    <a:pt x="220" y="21"/>
                    <a:pt x="246" y="12"/>
                  </a:cubicBezTo>
                  <a:cubicBezTo>
                    <a:pt x="259" y="8"/>
                    <a:pt x="270" y="5"/>
                    <a:pt x="277" y="3"/>
                  </a:cubicBezTo>
                  <a:cubicBezTo>
                    <a:pt x="281" y="2"/>
                    <a:pt x="283" y="1"/>
                    <a:pt x="286" y="1"/>
                  </a:cubicBezTo>
                  <a:cubicBezTo>
                    <a:pt x="288" y="0"/>
                    <a:pt x="289" y="0"/>
                    <a:pt x="289" y="0"/>
                  </a:cubicBez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54" name="Oval 150">
              <a:extLst>
                <a:ext uri="{FF2B5EF4-FFF2-40B4-BE49-F238E27FC236}">
                  <a16:creationId xmlns:a16="http://schemas.microsoft.com/office/drawing/2014/main" id="{B39B9581-695B-7519-6CEC-9F970F7F5BDF}"/>
                </a:ext>
              </a:extLst>
            </p:cNvPr>
            <p:cNvSpPr>
              <a:spLocks noChangeArrowheads="1"/>
            </p:cNvSpPr>
            <p:nvPr/>
          </p:nvSpPr>
          <p:spPr bwMode="auto">
            <a:xfrm>
              <a:off x="5546725" y="1831976"/>
              <a:ext cx="1296988" cy="1298575"/>
            </a:xfrm>
            <a:prstGeom prst="ellipse">
              <a:avLst/>
            </a:pr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55" name="Freeform 151">
              <a:extLst>
                <a:ext uri="{FF2B5EF4-FFF2-40B4-BE49-F238E27FC236}">
                  <a16:creationId xmlns:a16="http://schemas.microsoft.com/office/drawing/2014/main" id="{0F1ADF58-AEE8-FC0F-391F-A11AD5E55360}"/>
                </a:ext>
              </a:extLst>
            </p:cNvPr>
            <p:cNvSpPr>
              <a:spLocks noEditPoints="1"/>
            </p:cNvSpPr>
            <p:nvPr/>
          </p:nvSpPr>
          <p:spPr bwMode="auto">
            <a:xfrm>
              <a:off x="5546725" y="1831976"/>
              <a:ext cx="1296988" cy="1298575"/>
            </a:xfrm>
            <a:custGeom>
              <a:avLst/>
              <a:gdLst>
                <a:gd name="T0" fmla="*/ 186 w 400"/>
                <a:gd name="T1" fmla="*/ 271 h 400"/>
                <a:gd name="T2" fmla="*/ 180 w 400"/>
                <a:gd name="T3" fmla="*/ 251 h 400"/>
                <a:gd name="T4" fmla="*/ 116 w 400"/>
                <a:gd name="T5" fmla="*/ 196 h 400"/>
                <a:gd name="T6" fmla="*/ 168 w 400"/>
                <a:gd name="T7" fmla="*/ 97 h 400"/>
                <a:gd name="T8" fmla="*/ 191 w 400"/>
                <a:gd name="T9" fmla="*/ 93 h 400"/>
                <a:gd name="T10" fmla="*/ 267 w 400"/>
                <a:gd name="T11" fmla="*/ 149 h 400"/>
                <a:gd name="T12" fmla="*/ 247 w 400"/>
                <a:gd name="T13" fmla="*/ 229 h 400"/>
                <a:gd name="T14" fmla="*/ 253 w 400"/>
                <a:gd name="T15" fmla="*/ 250 h 400"/>
                <a:gd name="T16" fmla="*/ 186 w 400"/>
                <a:gd name="T17" fmla="*/ 271 h 400"/>
                <a:gd name="T18" fmla="*/ 200 w 400"/>
                <a:gd name="T19" fmla="*/ 0 h 400"/>
                <a:gd name="T20" fmla="*/ 68 w 400"/>
                <a:gd name="T21" fmla="*/ 50 h 400"/>
                <a:gd name="T22" fmla="*/ 68 w 400"/>
                <a:gd name="T23" fmla="*/ 50 h 400"/>
                <a:gd name="T24" fmla="*/ 15 w 400"/>
                <a:gd name="T25" fmla="*/ 125 h 400"/>
                <a:gd name="T26" fmla="*/ 14 w 400"/>
                <a:gd name="T27" fmla="*/ 126 h 400"/>
                <a:gd name="T28" fmla="*/ 0 w 400"/>
                <a:gd name="T29" fmla="*/ 200 h 400"/>
                <a:gd name="T30" fmla="*/ 200 w 400"/>
                <a:gd name="T31" fmla="*/ 400 h 400"/>
                <a:gd name="T32" fmla="*/ 400 w 400"/>
                <a:gd name="T33" fmla="*/ 200 h 400"/>
                <a:gd name="T34" fmla="*/ 398 w 400"/>
                <a:gd name="T35" fmla="*/ 176 h 400"/>
                <a:gd name="T36" fmla="*/ 398 w 400"/>
                <a:gd name="T37" fmla="*/ 176 h 400"/>
                <a:gd name="T38" fmla="*/ 368 w 400"/>
                <a:gd name="T39" fmla="*/ 92 h 400"/>
                <a:gd name="T40" fmla="*/ 368 w 400"/>
                <a:gd name="T41" fmla="*/ 92 h 400"/>
                <a:gd name="T42" fmla="*/ 228 w 400"/>
                <a:gd name="T43" fmla="*/ 2 h 400"/>
                <a:gd name="T44" fmla="*/ 228 w 400"/>
                <a:gd name="T45" fmla="*/ 2 h 400"/>
                <a:gd name="T46" fmla="*/ 200 w 400"/>
                <a:gd name="T47"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0" h="400">
                  <a:moveTo>
                    <a:pt x="186" y="271"/>
                  </a:moveTo>
                  <a:cubicBezTo>
                    <a:pt x="186" y="271"/>
                    <a:pt x="183" y="260"/>
                    <a:pt x="180" y="251"/>
                  </a:cubicBezTo>
                  <a:cubicBezTo>
                    <a:pt x="151" y="247"/>
                    <a:pt x="125" y="227"/>
                    <a:pt x="116" y="196"/>
                  </a:cubicBezTo>
                  <a:cubicBezTo>
                    <a:pt x="103" y="155"/>
                    <a:pt x="126" y="110"/>
                    <a:pt x="168" y="97"/>
                  </a:cubicBezTo>
                  <a:cubicBezTo>
                    <a:pt x="176" y="95"/>
                    <a:pt x="184" y="93"/>
                    <a:pt x="191" y="93"/>
                  </a:cubicBezTo>
                  <a:cubicBezTo>
                    <a:pt x="225" y="93"/>
                    <a:pt x="257" y="115"/>
                    <a:pt x="267" y="149"/>
                  </a:cubicBezTo>
                  <a:cubicBezTo>
                    <a:pt x="276" y="179"/>
                    <a:pt x="268" y="209"/>
                    <a:pt x="247" y="229"/>
                  </a:cubicBezTo>
                  <a:cubicBezTo>
                    <a:pt x="250" y="239"/>
                    <a:pt x="253" y="250"/>
                    <a:pt x="253" y="250"/>
                  </a:cubicBezTo>
                  <a:cubicBezTo>
                    <a:pt x="186" y="271"/>
                    <a:pt x="186" y="271"/>
                    <a:pt x="186" y="271"/>
                  </a:cubicBezTo>
                  <a:moveTo>
                    <a:pt x="200" y="0"/>
                  </a:moveTo>
                  <a:cubicBezTo>
                    <a:pt x="150" y="0"/>
                    <a:pt x="103" y="19"/>
                    <a:pt x="68" y="50"/>
                  </a:cubicBezTo>
                  <a:cubicBezTo>
                    <a:pt x="68" y="50"/>
                    <a:pt x="68" y="50"/>
                    <a:pt x="68" y="50"/>
                  </a:cubicBezTo>
                  <a:cubicBezTo>
                    <a:pt x="45" y="70"/>
                    <a:pt x="26" y="96"/>
                    <a:pt x="15" y="125"/>
                  </a:cubicBezTo>
                  <a:cubicBezTo>
                    <a:pt x="15" y="125"/>
                    <a:pt x="15" y="125"/>
                    <a:pt x="14" y="126"/>
                  </a:cubicBezTo>
                  <a:cubicBezTo>
                    <a:pt x="5" y="149"/>
                    <a:pt x="0" y="174"/>
                    <a:pt x="0" y="200"/>
                  </a:cubicBezTo>
                  <a:cubicBezTo>
                    <a:pt x="0" y="310"/>
                    <a:pt x="90" y="400"/>
                    <a:pt x="200" y="400"/>
                  </a:cubicBezTo>
                  <a:cubicBezTo>
                    <a:pt x="310" y="400"/>
                    <a:pt x="400" y="310"/>
                    <a:pt x="400" y="200"/>
                  </a:cubicBezTo>
                  <a:cubicBezTo>
                    <a:pt x="400" y="192"/>
                    <a:pt x="399" y="184"/>
                    <a:pt x="398" y="176"/>
                  </a:cubicBezTo>
                  <a:cubicBezTo>
                    <a:pt x="398" y="176"/>
                    <a:pt x="398" y="176"/>
                    <a:pt x="398" y="176"/>
                  </a:cubicBezTo>
                  <a:cubicBezTo>
                    <a:pt x="395" y="145"/>
                    <a:pt x="384" y="117"/>
                    <a:pt x="368" y="92"/>
                  </a:cubicBezTo>
                  <a:cubicBezTo>
                    <a:pt x="368" y="92"/>
                    <a:pt x="368" y="92"/>
                    <a:pt x="368" y="92"/>
                  </a:cubicBezTo>
                  <a:cubicBezTo>
                    <a:pt x="337" y="44"/>
                    <a:pt x="286" y="10"/>
                    <a:pt x="228" y="2"/>
                  </a:cubicBezTo>
                  <a:cubicBezTo>
                    <a:pt x="228" y="2"/>
                    <a:pt x="228" y="2"/>
                    <a:pt x="228" y="2"/>
                  </a:cubicBezTo>
                  <a:cubicBezTo>
                    <a:pt x="219" y="1"/>
                    <a:pt x="209" y="0"/>
                    <a:pt x="200" y="0"/>
                  </a:cubicBezTo>
                </a:path>
              </a:pathLst>
            </a:custGeom>
            <a:solidFill>
              <a:srgbClr val="FADC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56" name="Freeform 152">
              <a:extLst>
                <a:ext uri="{FF2B5EF4-FFF2-40B4-BE49-F238E27FC236}">
                  <a16:creationId xmlns:a16="http://schemas.microsoft.com/office/drawing/2014/main" id="{4FA3D5D0-C65F-C3E6-F003-6A2C27BF6AD6}"/>
                </a:ext>
              </a:extLst>
            </p:cNvPr>
            <p:cNvSpPr>
              <a:spLocks/>
            </p:cNvSpPr>
            <p:nvPr/>
          </p:nvSpPr>
          <p:spPr bwMode="auto">
            <a:xfrm>
              <a:off x="5880100" y="2105026"/>
              <a:ext cx="560388" cy="606425"/>
            </a:xfrm>
            <a:custGeom>
              <a:avLst/>
              <a:gdLst>
                <a:gd name="T0" fmla="*/ 164 w 173"/>
                <a:gd name="T1" fmla="*/ 65 h 187"/>
                <a:gd name="T2" fmla="*/ 65 w 173"/>
                <a:gd name="T3" fmla="*/ 13 h 187"/>
                <a:gd name="T4" fmla="*/ 13 w 173"/>
                <a:gd name="T5" fmla="*/ 112 h 187"/>
                <a:gd name="T6" fmla="*/ 77 w 173"/>
                <a:gd name="T7" fmla="*/ 167 h 187"/>
                <a:gd name="T8" fmla="*/ 83 w 173"/>
                <a:gd name="T9" fmla="*/ 187 h 187"/>
                <a:gd name="T10" fmla="*/ 150 w 173"/>
                <a:gd name="T11" fmla="*/ 166 h 187"/>
                <a:gd name="T12" fmla="*/ 144 w 173"/>
                <a:gd name="T13" fmla="*/ 145 h 187"/>
                <a:gd name="T14" fmla="*/ 164 w 173"/>
                <a:gd name="T15" fmla="*/ 65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187">
                  <a:moveTo>
                    <a:pt x="164" y="65"/>
                  </a:moveTo>
                  <a:cubicBezTo>
                    <a:pt x="151" y="23"/>
                    <a:pt x="107" y="0"/>
                    <a:pt x="65" y="13"/>
                  </a:cubicBezTo>
                  <a:cubicBezTo>
                    <a:pt x="23" y="26"/>
                    <a:pt x="0" y="71"/>
                    <a:pt x="13" y="112"/>
                  </a:cubicBezTo>
                  <a:cubicBezTo>
                    <a:pt x="22" y="143"/>
                    <a:pt x="48" y="163"/>
                    <a:pt x="77" y="167"/>
                  </a:cubicBezTo>
                  <a:cubicBezTo>
                    <a:pt x="80" y="176"/>
                    <a:pt x="83" y="187"/>
                    <a:pt x="83" y="187"/>
                  </a:cubicBezTo>
                  <a:cubicBezTo>
                    <a:pt x="150" y="166"/>
                    <a:pt x="150" y="166"/>
                    <a:pt x="150" y="166"/>
                  </a:cubicBezTo>
                  <a:cubicBezTo>
                    <a:pt x="150" y="166"/>
                    <a:pt x="147" y="155"/>
                    <a:pt x="144" y="145"/>
                  </a:cubicBezTo>
                  <a:cubicBezTo>
                    <a:pt x="165" y="125"/>
                    <a:pt x="173" y="95"/>
                    <a:pt x="164" y="65"/>
                  </a:cubicBezTo>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57" name="Freeform 153">
              <a:extLst>
                <a:ext uri="{FF2B5EF4-FFF2-40B4-BE49-F238E27FC236}">
                  <a16:creationId xmlns:a16="http://schemas.microsoft.com/office/drawing/2014/main" id="{25647077-83F7-849C-7588-4A4462A42044}"/>
                </a:ext>
              </a:extLst>
            </p:cNvPr>
            <p:cNvSpPr>
              <a:spLocks/>
            </p:cNvSpPr>
            <p:nvPr/>
          </p:nvSpPr>
          <p:spPr bwMode="auto">
            <a:xfrm>
              <a:off x="6054725" y="2387601"/>
              <a:ext cx="276225" cy="295275"/>
            </a:xfrm>
            <a:custGeom>
              <a:avLst/>
              <a:gdLst>
                <a:gd name="T0" fmla="*/ 72 w 85"/>
                <a:gd name="T1" fmla="*/ 85 h 91"/>
                <a:gd name="T2" fmla="*/ 69 w 85"/>
                <a:gd name="T3" fmla="*/ 71 h 91"/>
                <a:gd name="T4" fmla="*/ 67 w 85"/>
                <a:gd name="T5" fmla="*/ 31 h 91"/>
                <a:gd name="T6" fmla="*/ 74 w 85"/>
                <a:gd name="T7" fmla="*/ 11 h 91"/>
                <a:gd name="T8" fmla="*/ 84 w 85"/>
                <a:gd name="T9" fmla="*/ 11 h 91"/>
                <a:gd name="T10" fmla="*/ 81 w 85"/>
                <a:gd name="T11" fmla="*/ 22 h 91"/>
                <a:gd name="T12" fmla="*/ 50 w 85"/>
                <a:gd name="T13" fmla="*/ 17 h 91"/>
                <a:gd name="T14" fmla="*/ 52 w 85"/>
                <a:gd name="T15" fmla="*/ 1 h 91"/>
                <a:gd name="T16" fmla="*/ 59 w 85"/>
                <a:gd name="T17" fmla="*/ 7 h 91"/>
                <a:gd name="T18" fmla="*/ 40 w 85"/>
                <a:gd name="T19" fmla="*/ 26 h 91"/>
                <a:gd name="T20" fmla="*/ 19 w 85"/>
                <a:gd name="T21" fmla="*/ 11 h 91"/>
                <a:gd name="T22" fmla="*/ 26 w 85"/>
                <a:gd name="T23" fmla="*/ 6 h 91"/>
                <a:gd name="T24" fmla="*/ 32 w 85"/>
                <a:gd name="T25" fmla="*/ 12 h 91"/>
                <a:gd name="T26" fmla="*/ 27 w 85"/>
                <a:gd name="T27" fmla="*/ 37 h 91"/>
                <a:gd name="T28" fmla="*/ 4 w 85"/>
                <a:gd name="T29" fmla="*/ 43 h 91"/>
                <a:gd name="T30" fmla="*/ 4 w 85"/>
                <a:gd name="T31" fmla="*/ 33 h 91"/>
                <a:gd name="T32" fmla="*/ 15 w 85"/>
                <a:gd name="T33" fmla="*/ 36 h 91"/>
                <a:gd name="T34" fmla="*/ 48 w 85"/>
                <a:gd name="T35" fmla="*/ 79 h 91"/>
                <a:gd name="T36" fmla="*/ 56 w 85"/>
                <a:gd name="T37" fmla="*/ 90 h 91"/>
                <a:gd name="T38" fmla="*/ 56 w 85"/>
                <a:gd name="T39" fmla="*/ 90 h 91"/>
                <a:gd name="T40" fmla="*/ 48 w 85"/>
                <a:gd name="T41" fmla="*/ 79 h 91"/>
                <a:gd name="T42" fmla="*/ 14 w 85"/>
                <a:gd name="T43" fmla="*/ 37 h 91"/>
                <a:gd name="T44" fmla="*/ 2 w 85"/>
                <a:gd name="T45" fmla="*/ 36 h 91"/>
                <a:gd name="T46" fmla="*/ 12 w 85"/>
                <a:gd name="T47" fmla="*/ 43 h 91"/>
                <a:gd name="T48" fmla="*/ 33 w 85"/>
                <a:gd name="T49" fmla="*/ 21 h 91"/>
                <a:gd name="T50" fmla="*/ 25 w 85"/>
                <a:gd name="T51" fmla="*/ 7 h 91"/>
                <a:gd name="T52" fmla="*/ 20 w 85"/>
                <a:gd name="T53" fmla="*/ 11 h 91"/>
                <a:gd name="T54" fmla="*/ 40 w 85"/>
                <a:gd name="T55" fmla="*/ 26 h 91"/>
                <a:gd name="T56" fmla="*/ 58 w 85"/>
                <a:gd name="T57" fmla="*/ 7 h 91"/>
                <a:gd name="T58" fmla="*/ 52 w 85"/>
                <a:gd name="T59" fmla="*/ 2 h 91"/>
                <a:gd name="T60" fmla="*/ 48 w 85"/>
                <a:gd name="T61" fmla="*/ 8 h 91"/>
                <a:gd name="T62" fmla="*/ 65 w 85"/>
                <a:gd name="T63" fmla="*/ 25 h 91"/>
                <a:gd name="T64" fmla="*/ 84 w 85"/>
                <a:gd name="T65" fmla="*/ 15 h 91"/>
                <a:gd name="T66" fmla="*/ 74 w 85"/>
                <a:gd name="T67" fmla="*/ 12 h 91"/>
                <a:gd name="T68" fmla="*/ 68 w 85"/>
                <a:gd name="T69" fmla="*/ 31 h 91"/>
                <a:gd name="T70" fmla="*/ 69 w 85"/>
                <a:gd name="T71" fmla="*/ 71 h 91"/>
                <a:gd name="T72" fmla="*/ 72 w 85"/>
                <a:gd name="T73" fmla="*/ 8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 h="91">
                  <a:moveTo>
                    <a:pt x="72" y="86"/>
                  </a:moveTo>
                  <a:cubicBezTo>
                    <a:pt x="72" y="86"/>
                    <a:pt x="72" y="86"/>
                    <a:pt x="72" y="85"/>
                  </a:cubicBezTo>
                  <a:cubicBezTo>
                    <a:pt x="71" y="84"/>
                    <a:pt x="71" y="83"/>
                    <a:pt x="71" y="82"/>
                  </a:cubicBezTo>
                  <a:cubicBezTo>
                    <a:pt x="71" y="80"/>
                    <a:pt x="70" y="76"/>
                    <a:pt x="69" y="71"/>
                  </a:cubicBezTo>
                  <a:cubicBezTo>
                    <a:pt x="68" y="67"/>
                    <a:pt x="68" y="61"/>
                    <a:pt x="67" y="54"/>
                  </a:cubicBezTo>
                  <a:cubicBezTo>
                    <a:pt x="66" y="47"/>
                    <a:pt x="66" y="39"/>
                    <a:pt x="67" y="31"/>
                  </a:cubicBezTo>
                  <a:cubicBezTo>
                    <a:pt x="68" y="26"/>
                    <a:pt x="69" y="22"/>
                    <a:pt x="70" y="17"/>
                  </a:cubicBezTo>
                  <a:cubicBezTo>
                    <a:pt x="71" y="15"/>
                    <a:pt x="72" y="13"/>
                    <a:pt x="74" y="11"/>
                  </a:cubicBezTo>
                  <a:cubicBezTo>
                    <a:pt x="76" y="9"/>
                    <a:pt x="78" y="9"/>
                    <a:pt x="81" y="9"/>
                  </a:cubicBezTo>
                  <a:cubicBezTo>
                    <a:pt x="82" y="9"/>
                    <a:pt x="84" y="10"/>
                    <a:pt x="84" y="11"/>
                  </a:cubicBezTo>
                  <a:cubicBezTo>
                    <a:pt x="85" y="13"/>
                    <a:pt x="85" y="14"/>
                    <a:pt x="85" y="15"/>
                  </a:cubicBezTo>
                  <a:cubicBezTo>
                    <a:pt x="85" y="18"/>
                    <a:pt x="83" y="20"/>
                    <a:pt x="81" y="22"/>
                  </a:cubicBezTo>
                  <a:cubicBezTo>
                    <a:pt x="76" y="26"/>
                    <a:pt x="71" y="27"/>
                    <a:pt x="65" y="26"/>
                  </a:cubicBezTo>
                  <a:cubicBezTo>
                    <a:pt x="59" y="25"/>
                    <a:pt x="54" y="22"/>
                    <a:pt x="50" y="17"/>
                  </a:cubicBezTo>
                  <a:cubicBezTo>
                    <a:pt x="49" y="14"/>
                    <a:pt x="47" y="11"/>
                    <a:pt x="47" y="8"/>
                  </a:cubicBezTo>
                  <a:cubicBezTo>
                    <a:pt x="47" y="5"/>
                    <a:pt x="49" y="1"/>
                    <a:pt x="52" y="1"/>
                  </a:cubicBezTo>
                  <a:cubicBezTo>
                    <a:pt x="54" y="0"/>
                    <a:pt x="56" y="1"/>
                    <a:pt x="57" y="2"/>
                  </a:cubicBezTo>
                  <a:cubicBezTo>
                    <a:pt x="58" y="3"/>
                    <a:pt x="59" y="5"/>
                    <a:pt x="59" y="7"/>
                  </a:cubicBezTo>
                  <a:cubicBezTo>
                    <a:pt x="59" y="10"/>
                    <a:pt x="58" y="13"/>
                    <a:pt x="56" y="16"/>
                  </a:cubicBezTo>
                  <a:cubicBezTo>
                    <a:pt x="53" y="21"/>
                    <a:pt x="47" y="25"/>
                    <a:pt x="40" y="26"/>
                  </a:cubicBezTo>
                  <a:cubicBezTo>
                    <a:pt x="33" y="27"/>
                    <a:pt x="26" y="25"/>
                    <a:pt x="22" y="20"/>
                  </a:cubicBezTo>
                  <a:cubicBezTo>
                    <a:pt x="20" y="18"/>
                    <a:pt x="18" y="14"/>
                    <a:pt x="19" y="11"/>
                  </a:cubicBezTo>
                  <a:cubicBezTo>
                    <a:pt x="19" y="9"/>
                    <a:pt x="19" y="8"/>
                    <a:pt x="21" y="7"/>
                  </a:cubicBezTo>
                  <a:cubicBezTo>
                    <a:pt x="22" y="6"/>
                    <a:pt x="24" y="5"/>
                    <a:pt x="26" y="6"/>
                  </a:cubicBezTo>
                  <a:cubicBezTo>
                    <a:pt x="27" y="6"/>
                    <a:pt x="29" y="7"/>
                    <a:pt x="30" y="8"/>
                  </a:cubicBezTo>
                  <a:cubicBezTo>
                    <a:pt x="31" y="9"/>
                    <a:pt x="32" y="11"/>
                    <a:pt x="32" y="12"/>
                  </a:cubicBezTo>
                  <a:cubicBezTo>
                    <a:pt x="34" y="15"/>
                    <a:pt x="34" y="18"/>
                    <a:pt x="34" y="21"/>
                  </a:cubicBezTo>
                  <a:cubicBezTo>
                    <a:pt x="34" y="27"/>
                    <a:pt x="31" y="33"/>
                    <a:pt x="27" y="37"/>
                  </a:cubicBezTo>
                  <a:cubicBezTo>
                    <a:pt x="23" y="41"/>
                    <a:pt x="18" y="44"/>
                    <a:pt x="12" y="44"/>
                  </a:cubicBezTo>
                  <a:cubicBezTo>
                    <a:pt x="9" y="44"/>
                    <a:pt x="7" y="44"/>
                    <a:pt x="4" y="43"/>
                  </a:cubicBezTo>
                  <a:cubicBezTo>
                    <a:pt x="2" y="41"/>
                    <a:pt x="0" y="38"/>
                    <a:pt x="2" y="35"/>
                  </a:cubicBezTo>
                  <a:cubicBezTo>
                    <a:pt x="2" y="34"/>
                    <a:pt x="3" y="33"/>
                    <a:pt x="4" y="33"/>
                  </a:cubicBezTo>
                  <a:cubicBezTo>
                    <a:pt x="6" y="32"/>
                    <a:pt x="7" y="32"/>
                    <a:pt x="8" y="32"/>
                  </a:cubicBezTo>
                  <a:cubicBezTo>
                    <a:pt x="11" y="33"/>
                    <a:pt x="13" y="34"/>
                    <a:pt x="15" y="36"/>
                  </a:cubicBezTo>
                  <a:cubicBezTo>
                    <a:pt x="18" y="40"/>
                    <a:pt x="20" y="43"/>
                    <a:pt x="23" y="46"/>
                  </a:cubicBezTo>
                  <a:cubicBezTo>
                    <a:pt x="34" y="60"/>
                    <a:pt x="42" y="71"/>
                    <a:pt x="48" y="79"/>
                  </a:cubicBezTo>
                  <a:cubicBezTo>
                    <a:pt x="51" y="83"/>
                    <a:pt x="53" y="86"/>
                    <a:pt x="54" y="88"/>
                  </a:cubicBezTo>
                  <a:cubicBezTo>
                    <a:pt x="55" y="89"/>
                    <a:pt x="55" y="90"/>
                    <a:pt x="56" y="90"/>
                  </a:cubicBezTo>
                  <a:cubicBezTo>
                    <a:pt x="56" y="91"/>
                    <a:pt x="56" y="91"/>
                    <a:pt x="56" y="91"/>
                  </a:cubicBezTo>
                  <a:cubicBezTo>
                    <a:pt x="56" y="91"/>
                    <a:pt x="56" y="91"/>
                    <a:pt x="56" y="90"/>
                  </a:cubicBezTo>
                  <a:cubicBezTo>
                    <a:pt x="55" y="90"/>
                    <a:pt x="55" y="89"/>
                    <a:pt x="54" y="88"/>
                  </a:cubicBezTo>
                  <a:cubicBezTo>
                    <a:pt x="53" y="86"/>
                    <a:pt x="50" y="83"/>
                    <a:pt x="48" y="79"/>
                  </a:cubicBezTo>
                  <a:cubicBezTo>
                    <a:pt x="42" y="71"/>
                    <a:pt x="34" y="60"/>
                    <a:pt x="23" y="47"/>
                  </a:cubicBezTo>
                  <a:cubicBezTo>
                    <a:pt x="20" y="44"/>
                    <a:pt x="17" y="40"/>
                    <a:pt x="14" y="37"/>
                  </a:cubicBezTo>
                  <a:cubicBezTo>
                    <a:pt x="12" y="35"/>
                    <a:pt x="10" y="33"/>
                    <a:pt x="8" y="33"/>
                  </a:cubicBezTo>
                  <a:cubicBezTo>
                    <a:pt x="6" y="33"/>
                    <a:pt x="3" y="34"/>
                    <a:pt x="2" y="36"/>
                  </a:cubicBezTo>
                  <a:cubicBezTo>
                    <a:pt x="1" y="38"/>
                    <a:pt x="3" y="41"/>
                    <a:pt x="5" y="42"/>
                  </a:cubicBezTo>
                  <a:cubicBezTo>
                    <a:pt x="7" y="43"/>
                    <a:pt x="10" y="43"/>
                    <a:pt x="12" y="43"/>
                  </a:cubicBezTo>
                  <a:cubicBezTo>
                    <a:pt x="17" y="43"/>
                    <a:pt x="23" y="40"/>
                    <a:pt x="27" y="36"/>
                  </a:cubicBezTo>
                  <a:cubicBezTo>
                    <a:pt x="31" y="32"/>
                    <a:pt x="33" y="27"/>
                    <a:pt x="33" y="21"/>
                  </a:cubicBezTo>
                  <a:cubicBezTo>
                    <a:pt x="33" y="18"/>
                    <a:pt x="33" y="15"/>
                    <a:pt x="32" y="12"/>
                  </a:cubicBezTo>
                  <a:cubicBezTo>
                    <a:pt x="30" y="10"/>
                    <a:pt x="28" y="7"/>
                    <a:pt x="25" y="7"/>
                  </a:cubicBezTo>
                  <a:cubicBezTo>
                    <a:pt x="24" y="6"/>
                    <a:pt x="23" y="7"/>
                    <a:pt x="21" y="7"/>
                  </a:cubicBezTo>
                  <a:cubicBezTo>
                    <a:pt x="20" y="8"/>
                    <a:pt x="20" y="10"/>
                    <a:pt x="20" y="11"/>
                  </a:cubicBezTo>
                  <a:cubicBezTo>
                    <a:pt x="19" y="14"/>
                    <a:pt x="21" y="17"/>
                    <a:pt x="23" y="19"/>
                  </a:cubicBezTo>
                  <a:cubicBezTo>
                    <a:pt x="27" y="24"/>
                    <a:pt x="34" y="26"/>
                    <a:pt x="40" y="26"/>
                  </a:cubicBezTo>
                  <a:cubicBezTo>
                    <a:pt x="46" y="25"/>
                    <a:pt x="52" y="21"/>
                    <a:pt x="55" y="15"/>
                  </a:cubicBezTo>
                  <a:cubicBezTo>
                    <a:pt x="57" y="13"/>
                    <a:pt x="58" y="10"/>
                    <a:pt x="58" y="7"/>
                  </a:cubicBezTo>
                  <a:cubicBezTo>
                    <a:pt x="58" y="5"/>
                    <a:pt x="57" y="4"/>
                    <a:pt x="56" y="3"/>
                  </a:cubicBezTo>
                  <a:cubicBezTo>
                    <a:pt x="55" y="2"/>
                    <a:pt x="54" y="1"/>
                    <a:pt x="52" y="2"/>
                  </a:cubicBezTo>
                  <a:cubicBezTo>
                    <a:pt x="51" y="2"/>
                    <a:pt x="50" y="3"/>
                    <a:pt x="49" y="4"/>
                  </a:cubicBezTo>
                  <a:cubicBezTo>
                    <a:pt x="48" y="5"/>
                    <a:pt x="48" y="7"/>
                    <a:pt x="48" y="8"/>
                  </a:cubicBezTo>
                  <a:cubicBezTo>
                    <a:pt x="48" y="11"/>
                    <a:pt x="49" y="14"/>
                    <a:pt x="51" y="16"/>
                  </a:cubicBezTo>
                  <a:cubicBezTo>
                    <a:pt x="54" y="21"/>
                    <a:pt x="59" y="24"/>
                    <a:pt x="65" y="25"/>
                  </a:cubicBezTo>
                  <a:cubicBezTo>
                    <a:pt x="70" y="26"/>
                    <a:pt x="76" y="25"/>
                    <a:pt x="80" y="22"/>
                  </a:cubicBezTo>
                  <a:cubicBezTo>
                    <a:pt x="82" y="20"/>
                    <a:pt x="84" y="18"/>
                    <a:pt x="84" y="15"/>
                  </a:cubicBezTo>
                  <a:cubicBezTo>
                    <a:pt x="85" y="13"/>
                    <a:pt x="83" y="10"/>
                    <a:pt x="81" y="10"/>
                  </a:cubicBezTo>
                  <a:cubicBezTo>
                    <a:pt x="79" y="9"/>
                    <a:pt x="76" y="10"/>
                    <a:pt x="74" y="12"/>
                  </a:cubicBezTo>
                  <a:cubicBezTo>
                    <a:pt x="73" y="13"/>
                    <a:pt x="71" y="15"/>
                    <a:pt x="71" y="18"/>
                  </a:cubicBezTo>
                  <a:cubicBezTo>
                    <a:pt x="69" y="22"/>
                    <a:pt x="69" y="27"/>
                    <a:pt x="68" y="31"/>
                  </a:cubicBezTo>
                  <a:cubicBezTo>
                    <a:pt x="67" y="39"/>
                    <a:pt x="67" y="47"/>
                    <a:pt x="68" y="54"/>
                  </a:cubicBezTo>
                  <a:cubicBezTo>
                    <a:pt x="68" y="61"/>
                    <a:pt x="69" y="67"/>
                    <a:pt x="69" y="71"/>
                  </a:cubicBezTo>
                  <a:cubicBezTo>
                    <a:pt x="70" y="76"/>
                    <a:pt x="71" y="80"/>
                    <a:pt x="71" y="82"/>
                  </a:cubicBezTo>
                  <a:cubicBezTo>
                    <a:pt x="71" y="83"/>
                    <a:pt x="72" y="84"/>
                    <a:pt x="72" y="85"/>
                  </a:cubicBezTo>
                  <a:cubicBezTo>
                    <a:pt x="72" y="86"/>
                    <a:pt x="72" y="86"/>
                    <a:pt x="72" y="86"/>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58" name="Freeform 154">
              <a:extLst>
                <a:ext uri="{FF2B5EF4-FFF2-40B4-BE49-F238E27FC236}">
                  <a16:creationId xmlns:a16="http://schemas.microsoft.com/office/drawing/2014/main" id="{84E7DEE5-E0E9-6C0B-C197-4D8DF8D7134C}"/>
                </a:ext>
              </a:extLst>
            </p:cNvPr>
            <p:cNvSpPr>
              <a:spLocks/>
            </p:cNvSpPr>
            <p:nvPr/>
          </p:nvSpPr>
          <p:spPr bwMode="auto">
            <a:xfrm>
              <a:off x="6156325" y="2655888"/>
              <a:ext cx="217488" cy="92075"/>
            </a:xfrm>
            <a:custGeom>
              <a:avLst/>
              <a:gdLst>
                <a:gd name="T0" fmla="*/ 64 w 67"/>
                <a:gd name="T1" fmla="*/ 10 h 28"/>
                <a:gd name="T2" fmla="*/ 7 w 67"/>
                <a:gd name="T3" fmla="*/ 28 h 28"/>
                <a:gd name="T4" fmla="*/ 1 w 67"/>
                <a:gd name="T5" fmla="*/ 25 h 28"/>
                <a:gd name="T6" fmla="*/ 4 w 67"/>
                <a:gd name="T7" fmla="*/ 19 h 28"/>
                <a:gd name="T8" fmla="*/ 61 w 67"/>
                <a:gd name="T9" fmla="*/ 1 h 28"/>
                <a:gd name="T10" fmla="*/ 67 w 67"/>
                <a:gd name="T11" fmla="*/ 4 h 28"/>
                <a:gd name="T12" fmla="*/ 64 w 67"/>
                <a:gd name="T13" fmla="*/ 10 h 28"/>
              </a:gdLst>
              <a:ahLst/>
              <a:cxnLst>
                <a:cxn ang="0">
                  <a:pos x="T0" y="T1"/>
                </a:cxn>
                <a:cxn ang="0">
                  <a:pos x="T2" y="T3"/>
                </a:cxn>
                <a:cxn ang="0">
                  <a:pos x="T4" y="T5"/>
                </a:cxn>
                <a:cxn ang="0">
                  <a:pos x="T6" y="T7"/>
                </a:cxn>
                <a:cxn ang="0">
                  <a:pos x="T8" y="T9"/>
                </a:cxn>
                <a:cxn ang="0">
                  <a:pos x="T10" y="T11"/>
                </a:cxn>
                <a:cxn ang="0">
                  <a:pos x="T12" y="T13"/>
                </a:cxn>
              </a:cxnLst>
              <a:rect l="0" t="0" r="r" b="b"/>
              <a:pathLst>
                <a:path w="67" h="28">
                  <a:moveTo>
                    <a:pt x="64" y="10"/>
                  </a:moveTo>
                  <a:cubicBezTo>
                    <a:pt x="7" y="28"/>
                    <a:pt x="7" y="28"/>
                    <a:pt x="7" y="28"/>
                  </a:cubicBezTo>
                  <a:cubicBezTo>
                    <a:pt x="4" y="28"/>
                    <a:pt x="2" y="27"/>
                    <a:pt x="1" y="25"/>
                  </a:cubicBezTo>
                  <a:cubicBezTo>
                    <a:pt x="0" y="22"/>
                    <a:pt x="2" y="20"/>
                    <a:pt x="4" y="19"/>
                  </a:cubicBezTo>
                  <a:cubicBezTo>
                    <a:pt x="61" y="1"/>
                    <a:pt x="61" y="1"/>
                    <a:pt x="61" y="1"/>
                  </a:cubicBezTo>
                  <a:cubicBezTo>
                    <a:pt x="63" y="0"/>
                    <a:pt x="66" y="2"/>
                    <a:pt x="67" y="4"/>
                  </a:cubicBezTo>
                  <a:cubicBezTo>
                    <a:pt x="67" y="7"/>
                    <a:pt x="66" y="9"/>
                    <a:pt x="64" y="1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59" name="Freeform 155">
              <a:extLst>
                <a:ext uri="{FF2B5EF4-FFF2-40B4-BE49-F238E27FC236}">
                  <a16:creationId xmlns:a16="http://schemas.microsoft.com/office/drawing/2014/main" id="{6EC98B2D-321F-49F2-0C76-16B5A895293B}"/>
                </a:ext>
              </a:extLst>
            </p:cNvPr>
            <p:cNvSpPr>
              <a:spLocks/>
            </p:cNvSpPr>
            <p:nvPr/>
          </p:nvSpPr>
          <p:spPr bwMode="auto">
            <a:xfrm>
              <a:off x="6169025" y="2698751"/>
              <a:ext cx="217488" cy="130175"/>
            </a:xfrm>
            <a:custGeom>
              <a:avLst/>
              <a:gdLst>
                <a:gd name="T0" fmla="*/ 61 w 67"/>
                <a:gd name="T1" fmla="*/ 1 h 40"/>
                <a:gd name="T2" fmla="*/ 4 w 67"/>
                <a:gd name="T3" fmla="*/ 18 h 40"/>
                <a:gd name="T4" fmla="*/ 1 w 67"/>
                <a:gd name="T5" fmla="*/ 24 h 40"/>
                <a:gd name="T6" fmla="*/ 6 w 67"/>
                <a:gd name="T7" fmla="*/ 27 h 40"/>
                <a:gd name="T8" fmla="*/ 13 w 67"/>
                <a:gd name="T9" fmla="*/ 25 h 40"/>
                <a:gd name="T10" fmla="*/ 26 w 67"/>
                <a:gd name="T11" fmla="*/ 38 h 40"/>
                <a:gd name="T12" fmla="*/ 32 w 67"/>
                <a:gd name="T13" fmla="*/ 40 h 40"/>
                <a:gd name="T14" fmla="*/ 52 w 67"/>
                <a:gd name="T15" fmla="*/ 33 h 40"/>
                <a:gd name="T16" fmla="*/ 56 w 67"/>
                <a:gd name="T17" fmla="*/ 29 h 40"/>
                <a:gd name="T18" fmla="*/ 59 w 67"/>
                <a:gd name="T19" fmla="*/ 10 h 40"/>
                <a:gd name="T20" fmla="*/ 63 w 67"/>
                <a:gd name="T21" fmla="*/ 9 h 40"/>
                <a:gd name="T22" fmla="*/ 66 w 67"/>
                <a:gd name="T23" fmla="*/ 3 h 40"/>
                <a:gd name="T24" fmla="*/ 61 w 67"/>
                <a:gd name="T25"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40">
                  <a:moveTo>
                    <a:pt x="61" y="1"/>
                  </a:moveTo>
                  <a:cubicBezTo>
                    <a:pt x="4" y="18"/>
                    <a:pt x="4" y="18"/>
                    <a:pt x="4" y="18"/>
                  </a:cubicBezTo>
                  <a:cubicBezTo>
                    <a:pt x="1" y="19"/>
                    <a:pt x="0" y="22"/>
                    <a:pt x="1" y="24"/>
                  </a:cubicBezTo>
                  <a:cubicBezTo>
                    <a:pt x="2" y="26"/>
                    <a:pt x="4" y="28"/>
                    <a:pt x="6" y="27"/>
                  </a:cubicBezTo>
                  <a:cubicBezTo>
                    <a:pt x="13" y="25"/>
                    <a:pt x="13" y="25"/>
                    <a:pt x="13" y="25"/>
                  </a:cubicBezTo>
                  <a:cubicBezTo>
                    <a:pt x="26" y="38"/>
                    <a:pt x="26" y="38"/>
                    <a:pt x="26" y="38"/>
                  </a:cubicBezTo>
                  <a:cubicBezTo>
                    <a:pt x="27" y="40"/>
                    <a:pt x="30" y="40"/>
                    <a:pt x="32" y="40"/>
                  </a:cubicBezTo>
                  <a:cubicBezTo>
                    <a:pt x="52" y="33"/>
                    <a:pt x="52" y="33"/>
                    <a:pt x="52" y="33"/>
                  </a:cubicBezTo>
                  <a:cubicBezTo>
                    <a:pt x="54" y="33"/>
                    <a:pt x="56" y="31"/>
                    <a:pt x="56" y="29"/>
                  </a:cubicBezTo>
                  <a:cubicBezTo>
                    <a:pt x="59" y="10"/>
                    <a:pt x="59" y="10"/>
                    <a:pt x="59" y="10"/>
                  </a:cubicBezTo>
                  <a:cubicBezTo>
                    <a:pt x="63" y="9"/>
                    <a:pt x="63" y="9"/>
                    <a:pt x="63" y="9"/>
                  </a:cubicBezTo>
                  <a:cubicBezTo>
                    <a:pt x="66" y="8"/>
                    <a:pt x="67" y="6"/>
                    <a:pt x="66" y="3"/>
                  </a:cubicBezTo>
                  <a:cubicBezTo>
                    <a:pt x="66" y="1"/>
                    <a:pt x="63" y="0"/>
                    <a:pt x="61" y="1"/>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60" name="Freeform 156">
              <a:extLst>
                <a:ext uri="{FF2B5EF4-FFF2-40B4-BE49-F238E27FC236}">
                  <a16:creationId xmlns:a16="http://schemas.microsoft.com/office/drawing/2014/main" id="{CB3654AC-CE82-E887-F4EA-9D33DDB271DC}"/>
                </a:ext>
              </a:extLst>
            </p:cNvPr>
            <p:cNvSpPr>
              <a:spLocks/>
            </p:cNvSpPr>
            <p:nvPr/>
          </p:nvSpPr>
          <p:spPr bwMode="auto">
            <a:xfrm>
              <a:off x="5932488" y="2211388"/>
              <a:ext cx="119063" cy="319088"/>
            </a:xfrm>
            <a:custGeom>
              <a:avLst/>
              <a:gdLst>
                <a:gd name="T0" fmla="*/ 35 w 37"/>
                <a:gd name="T1" fmla="*/ 0 h 98"/>
                <a:gd name="T2" fmla="*/ 31 w 37"/>
                <a:gd name="T3" fmla="*/ 1 h 98"/>
                <a:gd name="T4" fmla="*/ 21 w 37"/>
                <a:gd name="T5" fmla="*/ 8 h 98"/>
                <a:gd name="T6" fmla="*/ 9 w 37"/>
                <a:gd name="T7" fmla="*/ 23 h 98"/>
                <a:gd name="T8" fmla="*/ 1 w 37"/>
                <a:gd name="T9" fmla="*/ 45 h 98"/>
                <a:gd name="T10" fmla="*/ 3 w 37"/>
                <a:gd name="T11" fmla="*/ 69 h 98"/>
                <a:gd name="T12" fmla="*/ 10 w 37"/>
                <a:gd name="T13" fmla="*/ 86 h 98"/>
                <a:gd name="T14" fmla="*/ 19 w 37"/>
                <a:gd name="T15" fmla="*/ 96 h 98"/>
                <a:gd name="T16" fmla="*/ 23 w 37"/>
                <a:gd name="T17" fmla="*/ 98 h 98"/>
                <a:gd name="T18" fmla="*/ 23 w 37"/>
                <a:gd name="T19" fmla="*/ 98 h 98"/>
                <a:gd name="T20" fmla="*/ 16 w 37"/>
                <a:gd name="T21" fmla="*/ 83 h 98"/>
                <a:gd name="T22" fmla="*/ 11 w 37"/>
                <a:gd name="T23" fmla="*/ 46 h 98"/>
                <a:gd name="T24" fmla="*/ 26 w 37"/>
                <a:gd name="T25" fmla="*/ 13 h 98"/>
                <a:gd name="T26" fmla="*/ 36 w 37"/>
                <a:gd name="T27" fmla="*/ 0 h 98"/>
                <a:gd name="T28" fmla="*/ 35 w 37"/>
                <a:gd name="T2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98">
                  <a:moveTo>
                    <a:pt x="35" y="0"/>
                  </a:moveTo>
                  <a:cubicBezTo>
                    <a:pt x="35" y="0"/>
                    <a:pt x="33" y="0"/>
                    <a:pt x="31" y="1"/>
                  </a:cubicBezTo>
                  <a:cubicBezTo>
                    <a:pt x="29" y="2"/>
                    <a:pt x="25" y="4"/>
                    <a:pt x="21" y="8"/>
                  </a:cubicBezTo>
                  <a:cubicBezTo>
                    <a:pt x="17" y="11"/>
                    <a:pt x="12" y="16"/>
                    <a:pt x="9" y="23"/>
                  </a:cubicBezTo>
                  <a:cubicBezTo>
                    <a:pt x="1" y="45"/>
                    <a:pt x="1" y="45"/>
                    <a:pt x="1" y="45"/>
                  </a:cubicBezTo>
                  <a:cubicBezTo>
                    <a:pt x="0" y="53"/>
                    <a:pt x="1" y="62"/>
                    <a:pt x="3" y="69"/>
                  </a:cubicBezTo>
                  <a:cubicBezTo>
                    <a:pt x="4" y="76"/>
                    <a:pt x="7" y="82"/>
                    <a:pt x="10" y="86"/>
                  </a:cubicBezTo>
                  <a:cubicBezTo>
                    <a:pt x="13" y="91"/>
                    <a:pt x="16" y="94"/>
                    <a:pt x="19" y="96"/>
                  </a:cubicBezTo>
                  <a:cubicBezTo>
                    <a:pt x="21" y="97"/>
                    <a:pt x="22" y="98"/>
                    <a:pt x="23" y="98"/>
                  </a:cubicBezTo>
                  <a:cubicBezTo>
                    <a:pt x="23" y="98"/>
                    <a:pt x="23" y="98"/>
                    <a:pt x="23" y="98"/>
                  </a:cubicBezTo>
                  <a:cubicBezTo>
                    <a:pt x="24" y="97"/>
                    <a:pt x="20" y="92"/>
                    <a:pt x="16" y="83"/>
                  </a:cubicBezTo>
                  <a:cubicBezTo>
                    <a:pt x="12" y="74"/>
                    <a:pt x="9" y="61"/>
                    <a:pt x="11" y="46"/>
                  </a:cubicBezTo>
                  <a:cubicBezTo>
                    <a:pt x="13" y="32"/>
                    <a:pt x="20" y="20"/>
                    <a:pt x="26" y="13"/>
                  </a:cubicBezTo>
                  <a:cubicBezTo>
                    <a:pt x="32" y="5"/>
                    <a:pt x="37" y="1"/>
                    <a:pt x="36" y="0"/>
                  </a:cubicBezTo>
                  <a:cubicBezTo>
                    <a:pt x="36" y="0"/>
                    <a:pt x="36" y="0"/>
                    <a:pt x="35" y="0"/>
                  </a:cubicBezTo>
                </a:path>
              </a:pathLst>
            </a:custGeom>
            <a:solidFill>
              <a:srgbClr val="ED73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61" name="Freeform 157">
              <a:extLst>
                <a:ext uri="{FF2B5EF4-FFF2-40B4-BE49-F238E27FC236}">
                  <a16:creationId xmlns:a16="http://schemas.microsoft.com/office/drawing/2014/main" id="{6D0635E3-EF7D-6463-B994-50B18A5DE6B8}"/>
                </a:ext>
              </a:extLst>
            </p:cNvPr>
            <p:cNvSpPr>
              <a:spLocks/>
            </p:cNvSpPr>
            <p:nvPr/>
          </p:nvSpPr>
          <p:spPr bwMode="auto">
            <a:xfrm>
              <a:off x="6075363" y="2170113"/>
              <a:ext cx="65088" cy="38100"/>
            </a:xfrm>
            <a:custGeom>
              <a:avLst/>
              <a:gdLst>
                <a:gd name="T0" fmla="*/ 13 w 20"/>
                <a:gd name="T1" fmla="*/ 0 h 12"/>
                <a:gd name="T2" fmla="*/ 9 w 20"/>
                <a:gd name="T3" fmla="*/ 1 h 12"/>
                <a:gd name="T4" fmla="*/ 2 w 20"/>
                <a:gd name="T5" fmla="*/ 5 h 12"/>
                <a:gd name="T6" fmla="*/ 1 w 20"/>
                <a:gd name="T7" fmla="*/ 10 h 12"/>
                <a:gd name="T8" fmla="*/ 5 w 20"/>
                <a:gd name="T9" fmla="*/ 12 h 12"/>
                <a:gd name="T10" fmla="*/ 11 w 20"/>
                <a:gd name="T11" fmla="*/ 11 h 12"/>
                <a:gd name="T12" fmla="*/ 20 w 20"/>
                <a:gd name="T13" fmla="*/ 4 h 12"/>
                <a:gd name="T14" fmla="*/ 16 w 20"/>
                <a:gd name="T15" fmla="*/ 1 h 12"/>
                <a:gd name="T16" fmla="*/ 13 w 20"/>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2">
                  <a:moveTo>
                    <a:pt x="13" y="0"/>
                  </a:moveTo>
                  <a:cubicBezTo>
                    <a:pt x="12" y="0"/>
                    <a:pt x="10" y="1"/>
                    <a:pt x="9" y="1"/>
                  </a:cubicBezTo>
                  <a:cubicBezTo>
                    <a:pt x="6" y="2"/>
                    <a:pt x="3" y="4"/>
                    <a:pt x="2" y="5"/>
                  </a:cubicBezTo>
                  <a:cubicBezTo>
                    <a:pt x="1" y="7"/>
                    <a:pt x="0" y="8"/>
                    <a:pt x="1" y="10"/>
                  </a:cubicBezTo>
                  <a:cubicBezTo>
                    <a:pt x="1" y="11"/>
                    <a:pt x="3" y="12"/>
                    <a:pt x="5" y="12"/>
                  </a:cubicBezTo>
                  <a:cubicBezTo>
                    <a:pt x="7" y="12"/>
                    <a:pt x="9" y="11"/>
                    <a:pt x="11" y="11"/>
                  </a:cubicBezTo>
                  <a:cubicBezTo>
                    <a:pt x="20" y="4"/>
                    <a:pt x="20" y="4"/>
                    <a:pt x="20" y="4"/>
                  </a:cubicBezTo>
                  <a:cubicBezTo>
                    <a:pt x="20" y="2"/>
                    <a:pt x="18" y="1"/>
                    <a:pt x="16" y="1"/>
                  </a:cubicBezTo>
                  <a:cubicBezTo>
                    <a:pt x="15" y="1"/>
                    <a:pt x="14" y="0"/>
                    <a:pt x="13" y="0"/>
                  </a:cubicBezTo>
                </a:path>
              </a:pathLst>
            </a:custGeom>
            <a:solidFill>
              <a:srgbClr val="ED73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62" name="Freeform 158">
              <a:extLst>
                <a:ext uri="{FF2B5EF4-FFF2-40B4-BE49-F238E27FC236}">
                  <a16:creationId xmlns:a16="http://schemas.microsoft.com/office/drawing/2014/main" id="{69DC151D-4E87-54B3-2D64-4D9FC13E2EFE}"/>
                </a:ext>
              </a:extLst>
            </p:cNvPr>
            <p:cNvSpPr>
              <a:spLocks/>
            </p:cNvSpPr>
            <p:nvPr/>
          </p:nvSpPr>
          <p:spPr bwMode="auto">
            <a:xfrm>
              <a:off x="6259513" y="2795588"/>
              <a:ext cx="87313" cy="33338"/>
            </a:xfrm>
            <a:custGeom>
              <a:avLst/>
              <a:gdLst>
                <a:gd name="T0" fmla="*/ 27 w 27"/>
                <a:gd name="T1" fmla="*/ 0 h 10"/>
                <a:gd name="T2" fmla="*/ 23 w 27"/>
                <a:gd name="T3" fmla="*/ 0 h 10"/>
                <a:gd name="T4" fmla="*/ 13 w 27"/>
                <a:gd name="T5" fmla="*/ 2 h 10"/>
                <a:gd name="T6" fmla="*/ 4 w 27"/>
                <a:gd name="T7" fmla="*/ 7 h 10"/>
                <a:gd name="T8" fmla="*/ 1 w 27"/>
                <a:gd name="T9" fmla="*/ 10 h 10"/>
                <a:gd name="T10" fmla="*/ 4 w 27"/>
                <a:gd name="T11" fmla="*/ 6 h 10"/>
                <a:gd name="T12" fmla="*/ 13 w 27"/>
                <a:gd name="T13" fmla="*/ 1 h 10"/>
                <a:gd name="T14" fmla="*/ 23 w 27"/>
                <a:gd name="T15" fmla="*/ 0 h 10"/>
                <a:gd name="T16" fmla="*/ 27 w 2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0">
                  <a:moveTo>
                    <a:pt x="27" y="0"/>
                  </a:moveTo>
                  <a:cubicBezTo>
                    <a:pt x="27" y="1"/>
                    <a:pt x="26" y="0"/>
                    <a:pt x="23" y="0"/>
                  </a:cubicBezTo>
                  <a:cubicBezTo>
                    <a:pt x="20" y="0"/>
                    <a:pt x="17" y="1"/>
                    <a:pt x="13" y="2"/>
                  </a:cubicBezTo>
                  <a:cubicBezTo>
                    <a:pt x="9" y="3"/>
                    <a:pt x="6" y="5"/>
                    <a:pt x="4" y="7"/>
                  </a:cubicBezTo>
                  <a:cubicBezTo>
                    <a:pt x="2" y="8"/>
                    <a:pt x="1" y="10"/>
                    <a:pt x="1" y="10"/>
                  </a:cubicBezTo>
                  <a:cubicBezTo>
                    <a:pt x="0" y="9"/>
                    <a:pt x="1" y="8"/>
                    <a:pt x="4" y="6"/>
                  </a:cubicBezTo>
                  <a:cubicBezTo>
                    <a:pt x="6" y="5"/>
                    <a:pt x="9" y="3"/>
                    <a:pt x="13" y="1"/>
                  </a:cubicBezTo>
                  <a:cubicBezTo>
                    <a:pt x="17" y="0"/>
                    <a:pt x="20" y="0"/>
                    <a:pt x="23" y="0"/>
                  </a:cubicBezTo>
                  <a:cubicBezTo>
                    <a:pt x="26" y="0"/>
                    <a:pt x="27" y="0"/>
                    <a:pt x="27" y="0"/>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63" name="Freeform 159">
              <a:extLst>
                <a:ext uri="{FF2B5EF4-FFF2-40B4-BE49-F238E27FC236}">
                  <a16:creationId xmlns:a16="http://schemas.microsoft.com/office/drawing/2014/main" id="{B85EC4D2-3BB3-43A6-CCCA-BBCB0613C4A8}"/>
                </a:ext>
              </a:extLst>
            </p:cNvPr>
            <p:cNvSpPr>
              <a:spLocks/>
            </p:cNvSpPr>
            <p:nvPr/>
          </p:nvSpPr>
          <p:spPr bwMode="auto">
            <a:xfrm>
              <a:off x="6210300" y="2730501"/>
              <a:ext cx="149225" cy="49213"/>
            </a:xfrm>
            <a:custGeom>
              <a:avLst/>
              <a:gdLst>
                <a:gd name="T0" fmla="*/ 46 w 46"/>
                <a:gd name="T1" fmla="*/ 1 h 15"/>
                <a:gd name="T2" fmla="*/ 23 w 46"/>
                <a:gd name="T3" fmla="*/ 8 h 15"/>
                <a:gd name="T4" fmla="*/ 0 w 46"/>
                <a:gd name="T5" fmla="*/ 15 h 15"/>
                <a:gd name="T6" fmla="*/ 23 w 46"/>
                <a:gd name="T7" fmla="*/ 7 h 15"/>
                <a:gd name="T8" fmla="*/ 46 w 46"/>
                <a:gd name="T9" fmla="*/ 1 h 15"/>
              </a:gdLst>
              <a:ahLst/>
              <a:cxnLst>
                <a:cxn ang="0">
                  <a:pos x="T0" y="T1"/>
                </a:cxn>
                <a:cxn ang="0">
                  <a:pos x="T2" y="T3"/>
                </a:cxn>
                <a:cxn ang="0">
                  <a:pos x="T4" y="T5"/>
                </a:cxn>
                <a:cxn ang="0">
                  <a:pos x="T6" y="T7"/>
                </a:cxn>
                <a:cxn ang="0">
                  <a:pos x="T8" y="T9"/>
                </a:cxn>
              </a:cxnLst>
              <a:rect l="0" t="0" r="r" b="b"/>
              <a:pathLst>
                <a:path w="46" h="15">
                  <a:moveTo>
                    <a:pt x="46" y="1"/>
                  </a:moveTo>
                  <a:cubicBezTo>
                    <a:pt x="46" y="1"/>
                    <a:pt x="36" y="4"/>
                    <a:pt x="23" y="8"/>
                  </a:cubicBezTo>
                  <a:cubicBezTo>
                    <a:pt x="11" y="12"/>
                    <a:pt x="0" y="15"/>
                    <a:pt x="0" y="15"/>
                  </a:cubicBezTo>
                  <a:cubicBezTo>
                    <a:pt x="0" y="15"/>
                    <a:pt x="10" y="11"/>
                    <a:pt x="23" y="7"/>
                  </a:cubicBezTo>
                  <a:cubicBezTo>
                    <a:pt x="36" y="3"/>
                    <a:pt x="46" y="0"/>
                    <a:pt x="46" y="1"/>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64" name="Freeform 160">
              <a:extLst>
                <a:ext uri="{FF2B5EF4-FFF2-40B4-BE49-F238E27FC236}">
                  <a16:creationId xmlns:a16="http://schemas.microsoft.com/office/drawing/2014/main" id="{9B4D6EE2-21AF-5884-45C5-18740A4EB756}"/>
                </a:ext>
              </a:extLst>
            </p:cNvPr>
            <p:cNvSpPr>
              <a:spLocks/>
            </p:cNvSpPr>
            <p:nvPr/>
          </p:nvSpPr>
          <p:spPr bwMode="auto">
            <a:xfrm>
              <a:off x="6234113" y="2757488"/>
              <a:ext cx="122238" cy="41275"/>
            </a:xfrm>
            <a:custGeom>
              <a:avLst/>
              <a:gdLst>
                <a:gd name="T0" fmla="*/ 38 w 38"/>
                <a:gd name="T1" fmla="*/ 0 h 13"/>
                <a:gd name="T2" fmla="*/ 32 w 38"/>
                <a:gd name="T3" fmla="*/ 3 h 13"/>
                <a:gd name="T4" fmla="*/ 19 w 38"/>
                <a:gd name="T5" fmla="*/ 7 h 13"/>
                <a:gd name="T6" fmla="*/ 5 w 38"/>
                <a:gd name="T7" fmla="*/ 12 h 13"/>
                <a:gd name="T8" fmla="*/ 0 w 38"/>
                <a:gd name="T9" fmla="*/ 13 h 13"/>
                <a:gd name="T10" fmla="*/ 5 w 38"/>
                <a:gd name="T11" fmla="*/ 11 h 13"/>
                <a:gd name="T12" fmla="*/ 19 w 38"/>
                <a:gd name="T13" fmla="*/ 7 h 13"/>
                <a:gd name="T14" fmla="*/ 32 w 38"/>
                <a:gd name="T15" fmla="*/ 2 h 13"/>
                <a:gd name="T16" fmla="*/ 38 w 38"/>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3">
                  <a:moveTo>
                    <a:pt x="38" y="0"/>
                  </a:moveTo>
                  <a:cubicBezTo>
                    <a:pt x="38" y="1"/>
                    <a:pt x="36" y="1"/>
                    <a:pt x="32" y="3"/>
                  </a:cubicBezTo>
                  <a:cubicBezTo>
                    <a:pt x="29" y="4"/>
                    <a:pt x="24" y="6"/>
                    <a:pt x="19" y="7"/>
                  </a:cubicBezTo>
                  <a:cubicBezTo>
                    <a:pt x="14" y="9"/>
                    <a:pt x="9" y="11"/>
                    <a:pt x="5" y="12"/>
                  </a:cubicBezTo>
                  <a:cubicBezTo>
                    <a:pt x="2" y="13"/>
                    <a:pt x="0" y="13"/>
                    <a:pt x="0" y="13"/>
                  </a:cubicBezTo>
                  <a:cubicBezTo>
                    <a:pt x="0" y="13"/>
                    <a:pt x="2" y="12"/>
                    <a:pt x="5" y="11"/>
                  </a:cubicBezTo>
                  <a:cubicBezTo>
                    <a:pt x="9" y="10"/>
                    <a:pt x="14" y="8"/>
                    <a:pt x="19" y="7"/>
                  </a:cubicBezTo>
                  <a:cubicBezTo>
                    <a:pt x="24" y="5"/>
                    <a:pt x="28" y="3"/>
                    <a:pt x="32" y="2"/>
                  </a:cubicBezTo>
                  <a:cubicBezTo>
                    <a:pt x="36" y="1"/>
                    <a:pt x="38" y="0"/>
                    <a:pt x="38" y="0"/>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65" name="Freeform 214">
              <a:extLst>
                <a:ext uri="{FF2B5EF4-FFF2-40B4-BE49-F238E27FC236}">
                  <a16:creationId xmlns:a16="http://schemas.microsoft.com/office/drawing/2014/main" id="{0E1B3632-4E43-BFFF-EE31-92DB693F6991}"/>
                </a:ext>
              </a:extLst>
            </p:cNvPr>
            <p:cNvSpPr>
              <a:spLocks/>
            </p:cNvSpPr>
            <p:nvPr/>
          </p:nvSpPr>
          <p:spPr bwMode="auto">
            <a:xfrm>
              <a:off x="5449888" y="4233863"/>
              <a:ext cx="1568450" cy="2019300"/>
            </a:xfrm>
            <a:custGeom>
              <a:avLst/>
              <a:gdLst>
                <a:gd name="T0" fmla="*/ 128 w 484"/>
                <a:gd name="T1" fmla="*/ 31 h 622"/>
                <a:gd name="T2" fmla="*/ 122 w 484"/>
                <a:gd name="T3" fmla="*/ 32 h 622"/>
                <a:gd name="T4" fmla="*/ 0 w 484"/>
                <a:gd name="T5" fmla="*/ 75 h 622"/>
                <a:gd name="T6" fmla="*/ 45 w 484"/>
                <a:gd name="T7" fmla="*/ 459 h 622"/>
                <a:gd name="T8" fmla="*/ 51 w 484"/>
                <a:gd name="T9" fmla="*/ 622 h 622"/>
                <a:gd name="T10" fmla="*/ 474 w 484"/>
                <a:gd name="T11" fmla="*/ 622 h 622"/>
                <a:gd name="T12" fmla="*/ 474 w 484"/>
                <a:gd name="T13" fmla="*/ 215 h 622"/>
                <a:gd name="T14" fmla="*/ 484 w 484"/>
                <a:gd name="T15" fmla="*/ 75 h 622"/>
                <a:gd name="T16" fmla="*/ 410 w 484"/>
                <a:gd name="T17" fmla="*/ 46 h 622"/>
                <a:gd name="T18" fmla="*/ 324 w 484"/>
                <a:gd name="T19" fmla="*/ 0 h 622"/>
                <a:gd name="T20" fmla="*/ 128 w 484"/>
                <a:gd name="T21" fmla="*/ 31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4" h="622">
                  <a:moveTo>
                    <a:pt x="128" y="31"/>
                  </a:moveTo>
                  <a:cubicBezTo>
                    <a:pt x="128" y="31"/>
                    <a:pt x="126" y="31"/>
                    <a:pt x="122" y="32"/>
                  </a:cubicBezTo>
                  <a:cubicBezTo>
                    <a:pt x="97" y="41"/>
                    <a:pt x="23" y="65"/>
                    <a:pt x="0" y="75"/>
                  </a:cubicBezTo>
                  <a:cubicBezTo>
                    <a:pt x="0" y="75"/>
                    <a:pt x="40" y="426"/>
                    <a:pt x="45" y="459"/>
                  </a:cubicBezTo>
                  <a:cubicBezTo>
                    <a:pt x="50" y="492"/>
                    <a:pt x="51" y="622"/>
                    <a:pt x="51" y="622"/>
                  </a:cubicBezTo>
                  <a:cubicBezTo>
                    <a:pt x="474" y="622"/>
                    <a:pt x="474" y="622"/>
                    <a:pt x="474" y="622"/>
                  </a:cubicBezTo>
                  <a:cubicBezTo>
                    <a:pt x="474" y="622"/>
                    <a:pt x="473" y="270"/>
                    <a:pt x="474" y="215"/>
                  </a:cubicBezTo>
                  <a:cubicBezTo>
                    <a:pt x="475" y="145"/>
                    <a:pt x="484" y="75"/>
                    <a:pt x="484" y="75"/>
                  </a:cubicBezTo>
                  <a:cubicBezTo>
                    <a:pt x="410" y="46"/>
                    <a:pt x="410" y="46"/>
                    <a:pt x="410" y="46"/>
                  </a:cubicBezTo>
                  <a:cubicBezTo>
                    <a:pt x="324" y="0"/>
                    <a:pt x="324" y="0"/>
                    <a:pt x="324" y="0"/>
                  </a:cubicBezTo>
                  <a:cubicBezTo>
                    <a:pt x="128" y="31"/>
                    <a:pt x="128" y="31"/>
                    <a:pt x="128" y="31"/>
                  </a:cubicBezTo>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66" name="Freeform 215">
              <a:extLst>
                <a:ext uri="{FF2B5EF4-FFF2-40B4-BE49-F238E27FC236}">
                  <a16:creationId xmlns:a16="http://schemas.microsoft.com/office/drawing/2014/main" id="{7F4DE679-5821-D459-1CFE-4CA1D97256C6}"/>
                </a:ext>
              </a:extLst>
            </p:cNvPr>
            <p:cNvSpPr>
              <a:spLocks/>
            </p:cNvSpPr>
            <p:nvPr/>
          </p:nvSpPr>
          <p:spPr bwMode="auto">
            <a:xfrm>
              <a:off x="5795963" y="4581526"/>
              <a:ext cx="482600" cy="1457325"/>
            </a:xfrm>
            <a:custGeom>
              <a:avLst/>
              <a:gdLst>
                <a:gd name="T0" fmla="*/ 115 w 149"/>
                <a:gd name="T1" fmla="*/ 0 h 449"/>
                <a:gd name="T2" fmla="*/ 6 w 149"/>
                <a:gd name="T3" fmla="*/ 383 h 449"/>
                <a:gd name="T4" fmla="*/ 0 w 149"/>
                <a:gd name="T5" fmla="*/ 413 h 449"/>
                <a:gd name="T6" fmla="*/ 72 w 149"/>
                <a:gd name="T7" fmla="*/ 423 h 449"/>
                <a:gd name="T8" fmla="*/ 62 w 149"/>
                <a:gd name="T9" fmla="*/ 449 h 449"/>
                <a:gd name="T10" fmla="*/ 76 w 149"/>
                <a:gd name="T11" fmla="*/ 443 h 449"/>
                <a:gd name="T12" fmla="*/ 132 w 149"/>
                <a:gd name="T13" fmla="*/ 365 h 449"/>
                <a:gd name="T14" fmla="*/ 143 w 149"/>
                <a:gd name="T15" fmla="*/ 268 h 449"/>
                <a:gd name="T16" fmla="*/ 149 w 149"/>
                <a:gd name="T17" fmla="*/ 6 h 449"/>
                <a:gd name="T18" fmla="*/ 115 w 149"/>
                <a:gd name="T19"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449">
                  <a:moveTo>
                    <a:pt x="115" y="0"/>
                  </a:moveTo>
                  <a:cubicBezTo>
                    <a:pt x="80" y="128"/>
                    <a:pt x="44" y="256"/>
                    <a:pt x="6" y="383"/>
                  </a:cubicBezTo>
                  <a:cubicBezTo>
                    <a:pt x="3" y="392"/>
                    <a:pt x="0" y="403"/>
                    <a:pt x="0" y="413"/>
                  </a:cubicBezTo>
                  <a:cubicBezTo>
                    <a:pt x="34" y="418"/>
                    <a:pt x="69" y="423"/>
                    <a:pt x="72" y="423"/>
                  </a:cubicBezTo>
                  <a:cubicBezTo>
                    <a:pt x="62" y="449"/>
                    <a:pt x="62" y="449"/>
                    <a:pt x="62" y="449"/>
                  </a:cubicBezTo>
                  <a:cubicBezTo>
                    <a:pt x="66" y="447"/>
                    <a:pt x="71" y="445"/>
                    <a:pt x="76" y="443"/>
                  </a:cubicBezTo>
                  <a:cubicBezTo>
                    <a:pt x="104" y="427"/>
                    <a:pt x="123" y="397"/>
                    <a:pt x="132" y="365"/>
                  </a:cubicBezTo>
                  <a:cubicBezTo>
                    <a:pt x="141" y="334"/>
                    <a:pt x="142" y="301"/>
                    <a:pt x="143" y="268"/>
                  </a:cubicBezTo>
                  <a:cubicBezTo>
                    <a:pt x="145" y="181"/>
                    <a:pt x="147" y="93"/>
                    <a:pt x="149" y="6"/>
                  </a:cubicBezTo>
                  <a:cubicBezTo>
                    <a:pt x="115" y="0"/>
                    <a:pt x="115" y="0"/>
                    <a:pt x="115" y="0"/>
                  </a:cubicBezTo>
                </a:path>
              </a:pathLst>
            </a:custGeom>
            <a:solidFill>
              <a:srgbClr val="A2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67" name="Freeform 216">
              <a:extLst>
                <a:ext uri="{FF2B5EF4-FFF2-40B4-BE49-F238E27FC236}">
                  <a16:creationId xmlns:a16="http://schemas.microsoft.com/office/drawing/2014/main" id="{643D39F6-F39C-0957-1EB5-45A1A5DB1E44}"/>
                </a:ext>
              </a:extLst>
            </p:cNvPr>
            <p:cNvSpPr>
              <a:spLocks/>
            </p:cNvSpPr>
            <p:nvPr/>
          </p:nvSpPr>
          <p:spPr bwMode="auto">
            <a:xfrm>
              <a:off x="5248275" y="4476751"/>
              <a:ext cx="628650" cy="912813"/>
            </a:xfrm>
            <a:custGeom>
              <a:avLst/>
              <a:gdLst>
                <a:gd name="T0" fmla="*/ 62 w 194"/>
                <a:gd name="T1" fmla="*/ 0 h 281"/>
                <a:gd name="T2" fmla="*/ 5 w 194"/>
                <a:gd name="T3" fmla="*/ 137 h 281"/>
                <a:gd name="T4" fmla="*/ 20 w 194"/>
                <a:gd name="T5" fmla="*/ 281 h 281"/>
                <a:gd name="T6" fmla="*/ 194 w 194"/>
                <a:gd name="T7" fmla="*/ 231 h 281"/>
                <a:gd name="T8" fmla="*/ 150 w 194"/>
                <a:gd name="T9" fmla="*/ 39 h 281"/>
                <a:gd name="T10" fmla="*/ 62 w 194"/>
                <a:gd name="T11" fmla="*/ 0 h 281"/>
              </a:gdLst>
              <a:ahLst/>
              <a:cxnLst>
                <a:cxn ang="0">
                  <a:pos x="T0" y="T1"/>
                </a:cxn>
                <a:cxn ang="0">
                  <a:pos x="T2" y="T3"/>
                </a:cxn>
                <a:cxn ang="0">
                  <a:pos x="T4" y="T5"/>
                </a:cxn>
                <a:cxn ang="0">
                  <a:pos x="T6" y="T7"/>
                </a:cxn>
                <a:cxn ang="0">
                  <a:pos x="T8" y="T9"/>
                </a:cxn>
                <a:cxn ang="0">
                  <a:pos x="T10" y="T11"/>
                </a:cxn>
              </a:cxnLst>
              <a:rect l="0" t="0" r="r" b="b"/>
              <a:pathLst>
                <a:path w="194" h="281">
                  <a:moveTo>
                    <a:pt x="62" y="0"/>
                  </a:moveTo>
                  <a:cubicBezTo>
                    <a:pt x="62" y="0"/>
                    <a:pt x="0" y="27"/>
                    <a:pt x="5" y="137"/>
                  </a:cubicBezTo>
                  <a:cubicBezTo>
                    <a:pt x="9" y="212"/>
                    <a:pt x="20" y="281"/>
                    <a:pt x="20" y="281"/>
                  </a:cubicBezTo>
                  <a:cubicBezTo>
                    <a:pt x="194" y="231"/>
                    <a:pt x="194" y="231"/>
                    <a:pt x="194" y="231"/>
                  </a:cubicBezTo>
                  <a:cubicBezTo>
                    <a:pt x="150" y="39"/>
                    <a:pt x="150" y="39"/>
                    <a:pt x="150" y="39"/>
                  </a:cubicBezTo>
                  <a:lnTo>
                    <a:pt x="62" y="0"/>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68" name="Freeform 217">
              <a:extLst>
                <a:ext uri="{FF2B5EF4-FFF2-40B4-BE49-F238E27FC236}">
                  <a16:creationId xmlns:a16="http://schemas.microsoft.com/office/drawing/2014/main" id="{96D78F72-96AC-FCD6-5277-45E427FB7B87}"/>
                </a:ext>
              </a:extLst>
            </p:cNvPr>
            <p:cNvSpPr>
              <a:spLocks/>
            </p:cNvSpPr>
            <p:nvPr/>
          </p:nvSpPr>
          <p:spPr bwMode="auto">
            <a:xfrm>
              <a:off x="6762750" y="4476751"/>
              <a:ext cx="566738" cy="987425"/>
            </a:xfrm>
            <a:custGeom>
              <a:avLst/>
              <a:gdLst>
                <a:gd name="T0" fmla="*/ 9 w 175"/>
                <a:gd name="T1" fmla="*/ 177 h 304"/>
                <a:gd name="T2" fmla="*/ 0 w 175"/>
                <a:gd name="T3" fmla="*/ 304 h 304"/>
                <a:gd name="T4" fmla="*/ 175 w 175"/>
                <a:gd name="T5" fmla="*/ 247 h 304"/>
                <a:gd name="T6" fmla="*/ 78 w 175"/>
                <a:gd name="T7" fmla="*/ 0 h 304"/>
                <a:gd name="T8" fmla="*/ 14 w 175"/>
                <a:gd name="T9" fmla="*/ 109 h 304"/>
                <a:gd name="T10" fmla="*/ 9 w 175"/>
                <a:gd name="T11" fmla="*/ 177 h 304"/>
              </a:gdLst>
              <a:ahLst/>
              <a:cxnLst>
                <a:cxn ang="0">
                  <a:pos x="T0" y="T1"/>
                </a:cxn>
                <a:cxn ang="0">
                  <a:pos x="T2" y="T3"/>
                </a:cxn>
                <a:cxn ang="0">
                  <a:pos x="T4" y="T5"/>
                </a:cxn>
                <a:cxn ang="0">
                  <a:pos x="T6" y="T7"/>
                </a:cxn>
                <a:cxn ang="0">
                  <a:pos x="T8" y="T9"/>
                </a:cxn>
                <a:cxn ang="0">
                  <a:pos x="T10" y="T11"/>
                </a:cxn>
              </a:cxnLst>
              <a:rect l="0" t="0" r="r" b="b"/>
              <a:pathLst>
                <a:path w="175" h="304">
                  <a:moveTo>
                    <a:pt x="9" y="177"/>
                  </a:moveTo>
                  <a:cubicBezTo>
                    <a:pt x="0" y="304"/>
                    <a:pt x="0" y="304"/>
                    <a:pt x="0" y="304"/>
                  </a:cubicBezTo>
                  <a:cubicBezTo>
                    <a:pt x="175" y="247"/>
                    <a:pt x="175" y="247"/>
                    <a:pt x="175" y="247"/>
                  </a:cubicBezTo>
                  <a:cubicBezTo>
                    <a:pt x="175" y="247"/>
                    <a:pt x="138" y="23"/>
                    <a:pt x="78" y="0"/>
                  </a:cubicBezTo>
                  <a:cubicBezTo>
                    <a:pt x="14" y="109"/>
                    <a:pt x="14" y="109"/>
                    <a:pt x="14" y="109"/>
                  </a:cubicBezTo>
                  <a:lnTo>
                    <a:pt x="9" y="177"/>
                  </a:lnTo>
                  <a:close/>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69" name="Freeform 218">
              <a:extLst>
                <a:ext uri="{FF2B5EF4-FFF2-40B4-BE49-F238E27FC236}">
                  <a16:creationId xmlns:a16="http://schemas.microsoft.com/office/drawing/2014/main" id="{753EDD67-E874-7F9E-0FB2-3BB260A0A281}"/>
                </a:ext>
              </a:extLst>
            </p:cNvPr>
            <p:cNvSpPr>
              <a:spLocks/>
            </p:cNvSpPr>
            <p:nvPr/>
          </p:nvSpPr>
          <p:spPr bwMode="auto">
            <a:xfrm>
              <a:off x="6856413" y="4932363"/>
              <a:ext cx="31750" cy="830263"/>
            </a:xfrm>
            <a:custGeom>
              <a:avLst/>
              <a:gdLst>
                <a:gd name="T0" fmla="*/ 0 w 10"/>
                <a:gd name="T1" fmla="*/ 0 h 256"/>
                <a:gd name="T2" fmla="*/ 0 w 10"/>
                <a:gd name="T3" fmla="*/ 3 h 256"/>
                <a:gd name="T4" fmla="*/ 1 w 10"/>
                <a:gd name="T5" fmla="*/ 10 h 256"/>
                <a:gd name="T6" fmla="*/ 2 w 10"/>
                <a:gd name="T7" fmla="*/ 38 h 256"/>
                <a:gd name="T8" fmla="*/ 6 w 10"/>
                <a:gd name="T9" fmla="*/ 128 h 256"/>
                <a:gd name="T10" fmla="*/ 9 w 10"/>
                <a:gd name="T11" fmla="*/ 219 h 256"/>
                <a:gd name="T12" fmla="*/ 10 w 10"/>
                <a:gd name="T13" fmla="*/ 246 h 256"/>
                <a:gd name="T14" fmla="*/ 10 w 10"/>
                <a:gd name="T15" fmla="*/ 253 h 256"/>
                <a:gd name="T16" fmla="*/ 10 w 10"/>
                <a:gd name="T17" fmla="*/ 256 h 256"/>
                <a:gd name="T18" fmla="*/ 9 w 10"/>
                <a:gd name="T19" fmla="*/ 253 h 256"/>
                <a:gd name="T20" fmla="*/ 9 w 10"/>
                <a:gd name="T21" fmla="*/ 246 h 256"/>
                <a:gd name="T22" fmla="*/ 7 w 10"/>
                <a:gd name="T23" fmla="*/ 219 h 256"/>
                <a:gd name="T24" fmla="*/ 4 w 10"/>
                <a:gd name="T25" fmla="*/ 128 h 256"/>
                <a:gd name="T26" fmla="*/ 1 w 10"/>
                <a:gd name="T27" fmla="*/ 38 h 256"/>
                <a:gd name="T28" fmla="*/ 0 w 10"/>
                <a:gd name="T29" fmla="*/ 10 h 256"/>
                <a:gd name="T30" fmla="*/ 0 w 10"/>
                <a:gd name="T31" fmla="*/ 3 h 256"/>
                <a:gd name="T32" fmla="*/ 0 w 10"/>
                <a:gd name="T3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256">
                  <a:moveTo>
                    <a:pt x="0" y="0"/>
                  </a:moveTo>
                  <a:cubicBezTo>
                    <a:pt x="0" y="0"/>
                    <a:pt x="0" y="1"/>
                    <a:pt x="0" y="3"/>
                  </a:cubicBezTo>
                  <a:cubicBezTo>
                    <a:pt x="1" y="5"/>
                    <a:pt x="1" y="7"/>
                    <a:pt x="1" y="10"/>
                  </a:cubicBezTo>
                  <a:cubicBezTo>
                    <a:pt x="1" y="17"/>
                    <a:pt x="2" y="26"/>
                    <a:pt x="2" y="38"/>
                  </a:cubicBezTo>
                  <a:cubicBezTo>
                    <a:pt x="4" y="61"/>
                    <a:pt x="5" y="93"/>
                    <a:pt x="6" y="128"/>
                  </a:cubicBezTo>
                  <a:cubicBezTo>
                    <a:pt x="7" y="163"/>
                    <a:pt x="8" y="195"/>
                    <a:pt x="9" y="219"/>
                  </a:cubicBezTo>
                  <a:cubicBezTo>
                    <a:pt x="9" y="230"/>
                    <a:pt x="9" y="239"/>
                    <a:pt x="10" y="246"/>
                  </a:cubicBezTo>
                  <a:cubicBezTo>
                    <a:pt x="10" y="249"/>
                    <a:pt x="10" y="252"/>
                    <a:pt x="10" y="253"/>
                  </a:cubicBezTo>
                  <a:cubicBezTo>
                    <a:pt x="10" y="255"/>
                    <a:pt x="10" y="256"/>
                    <a:pt x="10" y="256"/>
                  </a:cubicBezTo>
                  <a:cubicBezTo>
                    <a:pt x="10" y="256"/>
                    <a:pt x="10" y="255"/>
                    <a:pt x="9" y="253"/>
                  </a:cubicBezTo>
                  <a:cubicBezTo>
                    <a:pt x="9" y="252"/>
                    <a:pt x="9" y="249"/>
                    <a:pt x="9" y="246"/>
                  </a:cubicBezTo>
                  <a:cubicBezTo>
                    <a:pt x="9" y="239"/>
                    <a:pt x="8" y="230"/>
                    <a:pt x="7" y="219"/>
                  </a:cubicBezTo>
                  <a:cubicBezTo>
                    <a:pt x="6" y="195"/>
                    <a:pt x="5" y="164"/>
                    <a:pt x="4" y="128"/>
                  </a:cubicBezTo>
                  <a:cubicBezTo>
                    <a:pt x="3" y="93"/>
                    <a:pt x="2" y="61"/>
                    <a:pt x="1" y="38"/>
                  </a:cubicBezTo>
                  <a:cubicBezTo>
                    <a:pt x="1" y="26"/>
                    <a:pt x="0" y="17"/>
                    <a:pt x="0" y="10"/>
                  </a:cubicBezTo>
                  <a:cubicBezTo>
                    <a:pt x="0" y="7"/>
                    <a:pt x="0" y="5"/>
                    <a:pt x="0" y="3"/>
                  </a:cubicBezTo>
                  <a:cubicBezTo>
                    <a:pt x="0" y="1"/>
                    <a:pt x="0" y="0"/>
                    <a:pt x="0"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70" name="Freeform 219">
              <a:extLst>
                <a:ext uri="{FF2B5EF4-FFF2-40B4-BE49-F238E27FC236}">
                  <a16:creationId xmlns:a16="http://schemas.microsoft.com/office/drawing/2014/main" id="{B3EBE6D1-DF04-9620-29DD-23C7B461946E}"/>
                </a:ext>
              </a:extLst>
            </p:cNvPr>
            <p:cNvSpPr>
              <a:spLocks/>
            </p:cNvSpPr>
            <p:nvPr/>
          </p:nvSpPr>
          <p:spPr bwMode="auto">
            <a:xfrm>
              <a:off x="5475288" y="4500563"/>
              <a:ext cx="255588" cy="258763"/>
            </a:xfrm>
            <a:custGeom>
              <a:avLst/>
              <a:gdLst>
                <a:gd name="T0" fmla="*/ 79 w 79"/>
                <a:gd name="T1" fmla="*/ 80 h 80"/>
                <a:gd name="T2" fmla="*/ 77 w 79"/>
                <a:gd name="T3" fmla="*/ 76 h 80"/>
                <a:gd name="T4" fmla="*/ 71 w 79"/>
                <a:gd name="T5" fmla="*/ 64 h 80"/>
                <a:gd name="T6" fmla="*/ 49 w 79"/>
                <a:gd name="T7" fmla="*/ 29 h 80"/>
                <a:gd name="T8" fmla="*/ 17 w 79"/>
                <a:gd name="T9" fmla="*/ 4 h 80"/>
                <a:gd name="T10" fmla="*/ 0 w 79"/>
                <a:gd name="T11" fmla="*/ 0 h 80"/>
                <a:gd name="T12" fmla="*/ 5 w 79"/>
                <a:gd name="T13" fmla="*/ 0 h 80"/>
                <a:gd name="T14" fmla="*/ 17 w 79"/>
                <a:gd name="T15" fmla="*/ 3 h 80"/>
                <a:gd name="T16" fmla="*/ 51 w 79"/>
                <a:gd name="T17" fmla="*/ 28 h 80"/>
                <a:gd name="T18" fmla="*/ 73 w 79"/>
                <a:gd name="T19" fmla="*/ 64 h 80"/>
                <a:gd name="T20" fmla="*/ 78 w 79"/>
                <a:gd name="T21" fmla="*/ 75 h 80"/>
                <a:gd name="T22" fmla="*/ 79 w 79"/>
                <a:gd name="T23"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80">
                  <a:moveTo>
                    <a:pt x="79" y="80"/>
                  </a:moveTo>
                  <a:cubicBezTo>
                    <a:pt x="79" y="80"/>
                    <a:pt x="78" y="78"/>
                    <a:pt x="77" y="76"/>
                  </a:cubicBezTo>
                  <a:cubicBezTo>
                    <a:pt x="75" y="73"/>
                    <a:pt x="73" y="69"/>
                    <a:pt x="71" y="64"/>
                  </a:cubicBezTo>
                  <a:cubicBezTo>
                    <a:pt x="66" y="55"/>
                    <a:pt x="60" y="42"/>
                    <a:pt x="49" y="29"/>
                  </a:cubicBezTo>
                  <a:cubicBezTo>
                    <a:pt x="39" y="17"/>
                    <a:pt x="27" y="8"/>
                    <a:pt x="17" y="4"/>
                  </a:cubicBezTo>
                  <a:cubicBezTo>
                    <a:pt x="7" y="0"/>
                    <a:pt x="0" y="0"/>
                    <a:pt x="0" y="0"/>
                  </a:cubicBezTo>
                  <a:cubicBezTo>
                    <a:pt x="0" y="0"/>
                    <a:pt x="2" y="0"/>
                    <a:pt x="5" y="0"/>
                  </a:cubicBezTo>
                  <a:cubicBezTo>
                    <a:pt x="8" y="0"/>
                    <a:pt x="12" y="1"/>
                    <a:pt x="17" y="3"/>
                  </a:cubicBezTo>
                  <a:cubicBezTo>
                    <a:pt x="28" y="7"/>
                    <a:pt x="41" y="15"/>
                    <a:pt x="51" y="28"/>
                  </a:cubicBezTo>
                  <a:cubicBezTo>
                    <a:pt x="61" y="41"/>
                    <a:pt x="68" y="54"/>
                    <a:pt x="73" y="64"/>
                  </a:cubicBezTo>
                  <a:cubicBezTo>
                    <a:pt x="75" y="69"/>
                    <a:pt x="77" y="73"/>
                    <a:pt x="78" y="75"/>
                  </a:cubicBezTo>
                  <a:cubicBezTo>
                    <a:pt x="79" y="78"/>
                    <a:pt x="79" y="80"/>
                    <a:pt x="79" y="8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71" name="Freeform 220">
              <a:extLst>
                <a:ext uri="{FF2B5EF4-FFF2-40B4-BE49-F238E27FC236}">
                  <a16:creationId xmlns:a16="http://schemas.microsoft.com/office/drawing/2014/main" id="{82079E84-048B-B690-5732-6CBBEF7EBC47}"/>
                </a:ext>
              </a:extLst>
            </p:cNvPr>
            <p:cNvSpPr>
              <a:spLocks/>
            </p:cNvSpPr>
            <p:nvPr/>
          </p:nvSpPr>
          <p:spPr bwMode="auto">
            <a:xfrm>
              <a:off x="6869113" y="4457701"/>
              <a:ext cx="55563" cy="198438"/>
            </a:xfrm>
            <a:custGeom>
              <a:avLst/>
              <a:gdLst>
                <a:gd name="T0" fmla="*/ 17 w 17"/>
                <a:gd name="T1" fmla="*/ 0 h 61"/>
                <a:gd name="T2" fmla="*/ 6 w 17"/>
                <a:gd name="T3" fmla="*/ 30 h 61"/>
                <a:gd name="T4" fmla="*/ 0 w 17"/>
                <a:gd name="T5" fmla="*/ 61 h 61"/>
                <a:gd name="T6" fmla="*/ 0 w 17"/>
                <a:gd name="T7" fmla="*/ 51 h 61"/>
                <a:gd name="T8" fmla="*/ 4 w 17"/>
                <a:gd name="T9" fmla="*/ 29 h 61"/>
                <a:gd name="T10" fmla="*/ 12 w 17"/>
                <a:gd name="T11" fmla="*/ 8 h 61"/>
                <a:gd name="T12" fmla="*/ 17 w 17"/>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17" h="61">
                  <a:moveTo>
                    <a:pt x="17" y="0"/>
                  </a:moveTo>
                  <a:cubicBezTo>
                    <a:pt x="17" y="1"/>
                    <a:pt x="10" y="13"/>
                    <a:pt x="6" y="30"/>
                  </a:cubicBezTo>
                  <a:cubicBezTo>
                    <a:pt x="1" y="46"/>
                    <a:pt x="1" y="61"/>
                    <a:pt x="0" y="61"/>
                  </a:cubicBezTo>
                  <a:cubicBezTo>
                    <a:pt x="0" y="61"/>
                    <a:pt x="0" y="57"/>
                    <a:pt x="0" y="51"/>
                  </a:cubicBezTo>
                  <a:cubicBezTo>
                    <a:pt x="0" y="46"/>
                    <a:pt x="1" y="38"/>
                    <a:pt x="4" y="29"/>
                  </a:cubicBezTo>
                  <a:cubicBezTo>
                    <a:pt x="6" y="21"/>
                    <a:pt x="9" y="13"/>
                    <a:pt x="12" y="8"/>
                  </a:cubicBezTo>
                  <a:cubicBezTo>
                    <a:pt x="14" y="3"/>
                    <a:pt x="16" y="0"/>
                    <a:pt x="17"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72" name="Freeform 221">
              <a:extLst>
                <a:ext uri="{FF2B5EF4-FFF2-40B4-BE49-F238E27FC236}">
                  <a16:creationId xmlns:a16="http://schemas.microsoft.com/office/drawing/2014/main" id="{E234A16B-0453-B4FB-F581-A5B6812DC0CC}"/>
                </a:ext>
              </a:extLst>
            </p:cNvPr>
            <p:cNvSpPr>
              <a:spLocks/>
            </p:cNvSpPr>
            <p:nvPr/>
          </p:nvSpPr>
          <p:spPr bwMode="auto">
            <a:xfrm>
              <a:off x="5292725" y="4625976"/>
              <a:ext cx="366713" cy="117475"/>
            </a:xfrm>
            <a:custGeom>
              <a:avLst/>
              <a:gdLst>
                <a:gd name="T0" fmla="*/ 113 w 113"/>
                <a:gd name="T1" fmla="*/ 3 h 36"/>
                <a:gd name="T2" fmla="*/ 111 w 113"/>
                <a:gd name="T3" fmla="*/ 3 h 36"/>
                <a:gd name="T4" fmla="*/ 107 w 113"/>
                <a:gd name="T5" fmla="*/ 6 h 36"/>
                <a:gd name="T6" fmla="*/ 104 w 113"/>
                <a:gd name="T7" fmla="*/ 13 h 36"/>
                <a:gd name="T8" fmla="*/ 103 w 113"/>
                <a:gd name="T9" fmla="*/ 18 h 36"/>
                <a:gd name="T10" fmla="*/ 99 w 113"/>
                <a:gd name="T11" fmla="*/ 23 h 36"/>
                <a:gd name="T12" fmla="*/ 87 w 113"/>
                <a:gd name="T13" fmla="*/ 22 h 36"/>
                <a:gd name="T14" fmla="*/ 77 w 113"/>
                <a:gd name="T15" fmla="*/ 10 h 36"/>
                <a:gd name="T16" fmla="*/ 72 w 113"/>
                <a:gd name="T17" fmla="*/ 4 h 36"/>
                <a:gd name="T18" fmla="*/ 65 w 113"/>
                <a:gd name="T19" fmla="*/ 2 h 36"/>
                <a:gd name="T20" fmla="*/ 59 w 113"/>
                <a:gd name="T21" fmla="*/ 6 h 36"/>
                <a:gd name="T22" fmla="*/ 57 w 113"/>
                <a:gd name="T23" fmla="*/ 14 h 36"/>
                <a:gd name="T24" fmla="*/ 56 w 113"/>
                <a:gd name="T25" fmla="*/ 23 h 36"/>
                <a:gd name="T26" fmla="*/ 54 w 113"/>
                <a:gd name="T27" fmla="*/ 31 h 36"/>
                <a:gd name="T28" fmla="*/ 52 w 113"/>
                <a:gd name="T29" fmla="*/ 33 h 36"/>
                <a:gd name="T30" fmla="*/ 50 w 113"/>
                <a:gd name="T31" fmla="*/ 35 h 36"/>
                <a:gd name="T32" fmla="*/ 46 w 113"/>
                <a:gd name="T33" fmla="*/ 36 h 36"/>
                <a:gd name="T34" fmla="*/ 38 w 113"/>
                <a:gd name="T35" fmla="*/ 34 h 36"/>
                <a:gd name="T36" fmla="*/ 27 w 113"/>
                <a:gd name="T37" fmla="*/ 24 h 36"/>
                <a:gd name="T38" fmla="*/ 18 w 113"/>
                <a:gd name="T39" fmla="*/ 15 h 36"/>
                <a:gd name="T40" fmla="*/ 8 w 113"/>
                <a:gd name="T41" fmla="*/ 13 h 36"/>
                <a:gd name="T42" fmla="*/ 2 w 113"/>
                <a:gd name="T43" fmla="*/ 17 h 36"/>
                <a:gd name="T44" fmla="*/ 1 w 113"/>
                <a:gd name="T45" fmla="*/ 21 h 36"/>
                <a:gd name="T46" fmla="*/ 1 w 113"/>
                <a:gd name="T47" fmla="*/ 23 h 36"/>
                <a:gd name="T48" fmla="*/ 0 w 113"/>
                <a:gd name="T49" fmla="*/ 21 h 36"/>
                <a:gd name="T50" fmla="*/ 1 w 113"/>
                <a:gd name="T51" fmla="*/ 16 h 36"/>
                <a:gd name="T52" fmla="*/ 8 w 113"/>
                <a:gd name="T53" fmla="*/ 12 h 36"/>
                <a:gd name="T54" fmla="*/ 19 w 113"/>
                <a:gd name="T55" fmla="*/ 14 h 36"/>
                <a:gd name="T56" fmla="*/ 28 w 113"/>
                <a:gd name="T57" fmla="*/ 23 h 36"/>
                <a:gd name="T58" fmla="*/ 38 w 113"/>
                <a:gd name="T59" fmla="*/ 33 h 36"/>
                <a:gd name="T60" fmla="*/ 46 w 113"/>
                <a:gd name="T61" fmla="*/ 34 h 36"/>
                <a:gd name="T62" fmla="*/ 52 w 113"/>
                <a:gd name="T63" fmla="*/ 30 h 36"/>
                <a:gd name="T64" fmla="*/ 55 w 113"/>
                <a:gd name="T65" fmla="*/ 14 h 36"/>
                <a:gd name="T66" fmla="*/ 57 w 113"/>
                <a:gd name="T67" fmla="*/ 5 h 36"/>
                <a:gd name="T68" fmla="*/ 65 w 113"/>
                <a:gd name="T69" fmla="*/ 0 h 36"/>
                <a:gd name="T70" fmla="*/ 79 w 113"/>
                <a:gd name="T71" fmla="*/ 9 h 36"/>
                <a:gd name="T72" fmla="*/ 88 w 113"/>
                <a:gd name="T73" fmla="*/ 20 h 36"/>
                <a:gd name="T74" fmla="*/ 99 w 113"/>
                <a:gd name="T75" fmla="*/ 22 h 36"/>
                <a:gd name="T76" fmla="*/ 103 w 113"/>
                <a:gd name="T77" fmla="*/ 13 h 36"/>
                <a:gd name="T78" fmla="*/ 106 w 113"/>
                <a:gd name="T79" fmla="*/ 6 h 36"/>
                <a:gd name="T80" fmla="*/ 111 w 113"/>
                <a:gd name="T81" fmla="*/ 3 h 36"/>
                <a:gd name="T82" fmla="*/ 113 w 113"/>
                <a:gd name="T83"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3" h="36">
                  <a:moveTo>
                    <a:pt x="113" y="3"/>
                  </a:moveTo>
                  <a:cubicBezTo>
                    <a:pt x="113" y="3"/>
                    <a:pt x="112" y="3"/>
                    <a:pt x="111" y="3"/>
                  </a:cubicBezTo>
                  <a:cubicBezTo>
                    <a:pt x="110" y="3"/>
                    <a:pt x="108" y="4"/>
                    <a:pt x="107" y="6"/>
                  </a:cubicBezTo>
                  <a:cubicBezTo>
                    <a:pt x="106" y="8"/>
                    <a:pt x="105" y="10"/>
                    <a:pt x="104" y="13"/>
                  </a:cubicBezTo>
                  <a:cubicBezTo>
                    <a:pt x="104" y="15"/>
                    <a:pt x="104" y="16"/>
                    <a:pt x="103" y="18"/>
                  </a:cubicBezTo>
                  <a:cubicBezTo>
                    <a:pt x="102" y="20"/>
                    <a:pt x="101" y="22"/>
                    <a:pt x="99" y="23"/>
                  </a:cubicBezTo>
                  <a:cubicBezTo>
                    <a:pt x="96" y="26"/>
                    <a:pt x="90" y="24"/>
                    <a:pt x="87" y="22"/>
                  </a:cubicBezTo>
                  <a:cubicBezTo>
                    <a:pt x="82" y="19"/>
                    <a:pt x="80" y="14"/>
                    <a:pt x="77" y="10"/>
                  </a:cubicBezTo>
                  <a:cubicBezTo>
                    <a:pt x="76" y="8"/>
                    <a:pt x="74" y="6"/>
                    <a:pt x="72" y="4"/>
                  </a:cubicBezTo>
                  <a:cubicBezTo>
                    <a:pt x="70" y="3"/>
                    <a:pt x="67" y="2"/>
                    <a:pt x="65" y="2"/>
                  </a:cubicBezTo>
                  <a:cubicBezTo>
                    <a:pt x="62" y="2"/>
                    <a:pt x="60" y="4"/>
                    <a:pt x="59" y="6"/>
                  </a:cubicBezTo>
                  <a:cubicBezTo>
                    <a:pt x="58" y="8"/>
                    <a:pt x="57" y="11"/>
                    <a:pt x="57" y="14"/>
                  </a:cubicBezTo>
                  <a:cubicBezTo>
                    <a:pt x="57" y="17"/>
                    <a:pt x="57" y="20"/>
                    <a:pt x="56" y="23"/>
                  </a:cubicBezTo>
                  <a:cubicBezTo>
                    <a:pt x="56" y="26"/>
                    <a:pt x="55" y="29"/>
                    <a:pt x="54" y="31"/>
                  </a:cubicBezTo>
                  <a:cubicBezTo>
                    <a:pt x="53" y="32"/>
                    <a:pt x="53" y="33"/>
                    <a:pt x="52" y="33"/>
                  </a:cubicBezTo>
                  <a:cubicBezTo>
                    <a:pt x="52" y="34"/>
                    <a:pt x="51" y="34"/>
                    <a:pt x="50" y="35"/>
                  </a:cubicBezTo>
                  <a:cubicBezTo>
                    <a:pt x="49" y="35"/>
                    <a:pt x="47" y="36"/>
                    <a:pt x="46" y="36"/>
                  </a:cubicBezTo>
                  <a:cubicBezTo>
                    <a:pt x="43" y="36"/>
                    <a:pt x="40" y="36"/>
                    <a:pt x="38" y="34"/>
                  </a:cubicBezTo>
                  <a:cubicBezTo>
                    <a:pt x="33" y="32"/>
                    <a:pt x="29" y="28"/>
                    <a:pt x="27" y="24"/>
                  </a:cubicBezTo>
                  <a:cubicBezTo>
                    <a:pt x="24" y="21"/>
                    <a:pt x="21" y="17"/>
                    <a:pt x="18" y="15"/>
                  </a:cubicBezTo>
                  <a:cubicBezTo>
                    <a:pt x="15" y="13"/>
                    <a:pt x="11" y="12"/>
                    <a:pt x="8" y="13"/>
                  </a:cubicBezTo>
                  <a:cubicBezTo>
                    <a:pt x="5" y="13"/>
                    <a:pt x="3" y="15"/>
                    <a:pt x="2" y="17"/>
                  </a:cubicBezTo>
                  <a:cubicBezTo>
                    <a:pt x="1" y="19"/>
                    <a:pt x="1" y="20"/>
                    <a:pt x="1" y="21"/>
                  </a:cubicBezTo>
                  <a:cubicBezTo>
                    <a:pt x="1" y="23"/>
                    <a:pt x="1" y="23"/>
                    <a:pt x="1" y="23"/>
                  </a:cubicBezTo>
                  <a:cubicBezTo>
                    <a:pt x="1" y="23"/>
                    <a:pt x="1" y="23"/>
                    <a:pt x="0" y="21"/>
                  </a:cubicBezTo>
                  <a:cubicBezTo>
                    <a:pt x="0" y="20"/>
                    <a:pt x="0" y="18"/>
                    <a:pt x="1" y="16"/>
                  </a:cubicBezTo>
                  <a:cubicBezTo>
                    <a:pt x="3" y="14"/>
                    <a:pt x="5" y="12"/>
                    <a:pt x="8" y="12"/>
                  </a:cubicBezTo>
                  <a:cubicBezTo>
                    <a:pt x="11" y="11"/>
                    <a:pt x="15" y="12"/>
                    <a:pt x="19" y="14"/>
                  </a:cubicBezTo>
                  <a:cubicBezTo>
                    <a:pt x="22" y="16"/>
                    <a:pt x="25" y="19"/>
                    <a:pt x="28" y="23"/>
                  </a:cubicBezTo>
                  <a:cubicBezTo>
                    <a:pt x="31" y="27"/>
                    <a:pt x="34" y="31"/>
                    <a:pt x="38" y="33"/>
                  </a:cubicBezTo>
                  <a:cubicBezTo>
                    <a:pt x="41" y="34"/>
                    <a:pt x="43" y="34"/>
                    <a:pt x="46" y="34"/>
                  </a:cubicBezTo>
                  <a:cubicBezTo>
                    <a:pt x="48" y="34"/>
                    <a:pt x="50" y="32"/>
                    <a:pt x="52" y="30"/>
                  </a:cubicBezTo>
                  <a:cubicBezTo>
                    <a:pt x="55" y="26"/>
                    <a:pt x="54" y="20"/>
                    <a:pt x="55" y="14"/>
                  </a:cubicBezTo>
                  <a:cubicBezTo>
                    <a:pt x="55" y="11"/>
                    <a:pt x="55" y="8"/>
                    <a:pt x="57" y="5"/>
                  </a:cubicBezTo>
                  <a:cubicBezTo>
                    <a:pt x="59" y="2"/>
                    <a:pt x="62" y="0"/>
                    <a:pt x="65" y="0"/>
                  </a:cubicBezTo>
                  <a:cubicBezTo>
                    <a:pt x="71" y="0"/>
                    <a:pt x="76" y="4"/>
                    <a:pt x="79" y="9"/>
                  </a:cubicBezTo>
                  <a:cubicBezTo>
                    <a:pt x="82" y="13"/>
                    <a:pt x="84" y="18"/>
                    <a:pt x="88" y="20"/>
                  </a:cubicBezTo>
                  <a:cubicBezTo>
                    <a:pt x="91" y="23"/>
                    <a:pt x="96" y="24"/>
                    <a:pt x="99" y="22"/>
                  </a:cubicBezTo>
                  <a:cubicBezTo>
                    <a:pt x="102" y="20"/>
                    <a:pt x="102" y="16"/>
                    <a:pt x="103" y="13"/>
                  </a:cubicBezTo>
                  <a:cubicBezTo>
                    <a:pt x="104" y="10"/>
                    <a:pt x="105" y="7"/>
                    <a:pt x="106" y="6"/>
                  </a:cubicBezTo>
                  <a:cubicBezTo>
                    <a:pt x="108" y="4"/>
                    <a:pt x="110" y="3"/>
                    <a:pt x="111" y="3"/>
                  </a:cubicBezTo>
                  <a:cubicBezTo>
                    <a:pt x="112" y="3"/>
                    <a:pt x="113" y="3"/>
                    <a:pt x="113" y="3"/>
                  </a:cubicBez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73" name="Freeform 222">
              <a:extLst>
                <a:ext uri="{FF2B5EF4-FFF2-40B4-BE49-F238E27FC236}">
                  <a16:creationId xmlns:a16="http://schemas.microsoft.com/office/drawing/2014/main" id="{1E6D0FE0-BACE-3C37-675F-D734D780CEDC}"/>
                </a:ext>
              </a:extLst>
            </p:cNvPr>
            <p:cNvSpPr>
              <a:spLocks/>
            </p:cNvSpPr>
            <p:nvPr/>
          </p:nvSpPr>
          <p:spPr bwMode="auto">
            <a:xfrm>
              <a:off x="5260975" y="4827588"/>
              <a:ext cx="512763" cy="204788"/>
            </a:xfrm>
            <a:custGeom>
              <a:avLst/>
              <a:gdLst>
                <a:gd name="T0" fmla="*/ 158 w 158"/>
                <a:gd name="T1" fmla="*/ 0 h 63"/>
                <a:gd name="T2" fmla="*/ 158 w 158"/>
                <a:gd name="T3" fmla="*/ 2 h 63"/>
                <a:gd name="T4" fmla="*/ 156 w 158"/>
                <a:gd name="T5" fmla="*/ 9 h 63"/>
                <a:gd name="T6" fmla="*/ 148 w 158"/>
                <a:gd name="T7" fmla="*/ 15 h 63"/>
                <a:gd name="T8" fmla="*/ 134 w 158"/>
                <a:gd name="T9" fmla="*/ 15 h 63"/>
                <a:gd name="T10" fmla="*/ 120 w 158"/>
                <a:gd name="T11" fmla="*/ 7 h 63"/>
                <a:gd name="T12" fmla="*/ 105 w 158"/>
                <a:gd name="T13" fmla="*/ 14 h 63"/>
                <a:gd name="T14" fmla="*/ 97 w 158"/>
                <a:gd name="T15" fmla="*/ 33 h 63"/>
                <a:gd name="T16" fmla="*/ 89 w 158"/>
                <a:gd name="T17" fmla="*/ 42 h 63"/>
                <a:gd name="T18" fmla="*/ 77 w 158"/>
                <a:gd name="T19" fmla="*/ 43 h 63"/>
                <a:gd name="T20" fmla="*/ 68 w 158"/>
                <a:gd name="T21" fmla="*/ 34 h 63"/>
                <a:gd name="T22" fmla="*/ 63 w 158"/>
                <a:gd name="T23" fmla="*/ 25 h 63"/>
                <a:gd name="T24" fmla="*/ 55 w 158"/>
                <a:gd name="T25" fmla="*/ 19 h 63"/>
                <a:gd name="T26" fmla="*/ 46 w 158"/>
                <a:gd name="T27" fmla="*/ 20 h 63"/>
                <a:gd name="T28" fmla="*/ 35 w 158"/>
                <a:gd name="T29" fmla="*/ 35 h 63"/>
                <a:gd name="T30" fmla="*/ 28 w 158"/>
                <a:gd name="T31" fmla="*/ 50 h 63"/>
                <a:gd name="T32" fmla="*/ 8 w 158"/>
                <a:gd name="T33" fmla="*/ 63 h 63"/>
                <a:gd name="T34" fmla="*/ 2 w 158"/>
                <a:gd name="T35" fmla="*/ 62 h 63"/>
                <a:gd name="T36" fmla="*/ 0 w 158"/>
                <a:gd name="T37" fmla="*/ 61 h 63"/>
                <a:gd name="T38" fmla="*/ 0 w 158"/>
                <a:gd name="T39" fmla="*/ 60 h 63"/>
                <a:gd name="T40" fmla="*/ 8 w 158"/>
                <a:gd name="T41" fmla="*/ 62 h 63"/>
                <a:gd name="T42" fmla="*/ 27 w 158"/>
                <a:gd name="T43" fmla="*/ 49 h 63"/>
                <a:gd name="T44" fmla="*/ 34 w 158"/>
                <a:gd name="T45" fmla="*/ 34 h 63"/>
                <a:gd name="T46" fmla="*/ 45 w 158"/>
                <a:gd name="T47" fmla="*/ 19 h 63"/>
                <a:gd name="T48" fmla="*/ 56 w 158"/>
                <a:gd name="T49" fmla="*/ 17 h 63"/>
                <a:gd name="T50" fmla="*/ 64 w 158"/>
                <a:gd name="T51" fmla="*/ 24 h 63"/>
                <a:gd name="T52" fmla="*/ 70 w 158"/>
                <a:gd name="T53" fmla="*/ 33 h 63"/>
                <a:gd name="T54" fmla="*/ 78 w 158"/>
                <a:gd name="T55" fmla="*/ 41 h 63"/>
                <a:gd name="T56" fmla="*/ 88 w 158"/>
                <a:gd name="T57" fmla="*/ 40 h 63"/>
                <a:gd name="T58" fmla="*/ 95 w 158"/>
                <a:gd name="T59" fmla="*/ 32 h 63"/>
                <a:gd name="T60" fmla="*/ 104 w 158"/>
                <a:gd name="T61" fmla="*/ 13 h 63"/>
                <a:gd name="T62" fmla="*/ 111 w 158"/>
                <a:gd name="T63" fmla="*/ 6 h 63"/>
                <a:gd name="T64" fmla="*/ 121 w 158"/>
                <a:gd name="T65" fmla="*/ 5 h 63"/>
                <a:gd name="T66" fmla="*/ 128 w 158"/>
                <a:gd name="T67" fmla="*/ 10 h 63"/>
                <a:gd name="T68" fmla="*/ 135 w 158"/>
                <a:gd name="T69" fmla="*/ 14 h 63"/>
                <a:gd name="T70" fmla="*/ 148 w 158"/>
                <a:gd name="T71" fmla="*/ 14 h 63"/>
                <a:gd name="T72" fmla="*/ 155 w 158"/>
                <a:gd name="T73" fmla="*/ 8 h 63"/>
                <a:gd name="T74" fmla="*/ 158 w 158"/>
                <a:gd name="T7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63">
                  <a:moveTo>
                    <a:pt x="158" y="0"/>
                  </a:moveTo>
                  <a:cubicBezTo>
                    <a:pt x="158" y="0"/>
                    <a:pt x="158" y="1"/>
                    <a:pt x="158" y="2"/>
                  </a:cubicBezTo>
                  <a:cubicBezTo>
                    <a:pt x="158" y="4"/>
                    <a:pt x="157" y="6"/>
                    <a:pt x="156" y="9"/>
                  </a:cubicBezTo>
                  <a:cubicBezTo>
                    <a:pt x="154" y="11"/>
                    <a:pt x="152" y="14"/>
                    <a:pt x="148" y="15"/>
                  </a:cubicBezTo>
                  <a:cubicBezTo>
                    <a:pt x="144" y="17"/>
                    <a:pt x="139" y="18"/>
                    <a:pt x="134" y="15"/>
                  </a:cubicBezTo>
                  <a:cubicBezTo>
                    <a:pt x="130" y="13"/>
                    <a:pt x="126" y="8"/>
                    <a:pt x="120" y="7"/>
                  </a:cubicBezTo>
                  <a:cubicBezTo>
                    <a:pt x="115" y="5"/>
                    <a:pt x="109" y="9"/>
                    <a:pt x="105" y="14"/>
                  </a:cubicBezTo>
                  <a:cubicBezTo>
                    <a:pt x="102" y="20"/>
                    <a:pt x="100" y="27"/>
                    <a:pt x="97" y="33"/>
                  </a:cubicBezTo>
                  <a:cubicBezTo>
                    <a:pt x="95" y="37"/>
                    <a:pt x="92" y="40"/>
                    <a:pt x="89" y="42"/>
                  </a:cubicBezTo>
                  <a:cubicBezTo>
                    <a:pt x="85" y="44"/>
                    <a:pt x="81" y="44"/>
                    <a:pt x="77" y="43"/>
                  </a:cubicBezTo>
                  <a:cubicBezTo>
                    <a:pt x="73" y="41"/>
                    <a:pt x="70" y="37"/>
                    <a:pt x="68" y="34"/>
                  </a:cubicBezTo>
                  <a:cubicBezTo>
                    <a:pt x="66" y="31"/>
                    <a:pt x="65" y="28"/>
                    <a:pt x="63" y="25"/>
                  </a:cubicBezTo>
                  <a:cubicBezTo>
                    <a:pt x="61" y="22"/>
                    <a:pt x="58" y="19"/>
                    <a:pt x="55" y="19"/>
                  </a:cubicBezTo>
                  <a:cubicBezTo>
                    <a:pt x="52" y="18"/>
                    <a:pt x="49" y="18"/>
                    <a:pt x="46" y="20"/>
                  </a:cubicBezTo>
                  <a:cubicBezTo>
                    <a:pt x="41" y="24"/>
                    <a:pt x="38" y="30"/>
                    <a:pt x="35" y="35"/>
                  </a:cubicBezTo>
                  <a:cubicBezTo>
                    <a:pt x="33" y="40"/>
                    <a:pt x="31" y="46"/>
                    <a:pt x="28" y="50"/>
                  </a:cubicBezTo>
                  <a:cubicBezTo>
                    <a:pt x="22" y="59"/>
                    <a:pt x="14" y="63"/>
                    <a:pt x="8" y="63"/>
                  </a:cubicBezTo>
                  <a:cubicBezTo>
                    <a:pt x="5" y="63"/>
                    <a:pt x="3" y="62"/>
                    <a:pt x="2" y="62"/>
                  </a:cubicBezTo>
                  <a:cubicBezTo>
                    <a:pt x="1" y="61"/>
                    <a:pt x="0" y="61"/>
                    <a:pt x="0" y="61"/>
                  </a:cubicBezTo>
                  <a:cubicBezTo>
                    <a:pt x="0" y="60"/>
                    <a:pt x="0" y="60"/>
                    <a:pt x="0" y="60"/>
                  </a:cubicBezTo>
                  <a:cubicBezTo>
                    <a:pt x="0" y="60"/>
                    <a:pt x="2" y="62"/>
                    <a:pt x="8" y="62"/>
                  </a:cubicBezTo>
                  <a:cubicBezTo>
                    <a:pt x="14" y="62"/>
                    <a:pt x="22" y="58"/>
                    <a:pt x="27" y="49"/>
                  </a:cubicBezTo>
                  <a:cubicBezTo>
                    <a:pt x="29" y="45"/>
                    <a:pt x="31" y="40"/>
                    <a:pt x="34" y="34"/>
                  </a:cubicBezTo>
                  <a:cubicBezTo>
                    <a:pt x="36" y="29"/>
                    <a:pt x="39" y="23"/>
                    <a:pt x="45" y="19"/>
                  </a:cubicBezTo>
                  <a:cubicBezTo>
                    <a:pt x="48" y="17"/>
                    <a:pt x="52" y="16"/>
                    <a:pt x="56" y="17"/>
                  </a:cubicBezTo>
                  <a:cubicBezTo>
                    <a:pt x="59" y="18"/>
                    <a:pt x="62" y="20"/>
                    <a:pt x="64" y="24"/>
                  </a:cubicBezTo>
                  <a:cubicBezTo>
                    <a:pt x="67" y="27"/>
                    <a:pt x="68" y="30"/>
                    <a:pt x="70" y="33"/>
                  </a:cubicBezTo>
                  <a:cubicBezTo>
                    <a:pt x="72" y="36"/>
                    <a:pt x="74" y="39"/>
                    <a:pt x="78" y="41"/>
                  </a:cubicBezTo>
                  <a:cubicBezTo>
                    <a:pt x="81" y="42"/>
                    <a:pt x="84" y="42"/>
                    <a:pt x="88" y="40"/>
                  </a:cubicBezTo>
                  <a:cubicBezTo>
                    <a:pt x="91" y="38"/>
                    <a:pt x="93" y="35"/>
                    <a:pt x="95" y="32"/>
                  </a:cubicBezTo>
                  <a:cubicBezTo>
                    <a:pt x="98" y="26"/>
                    <a:pt x="100" y="19"/>
                    <a:pt x="104" y="13"/>
                  </a:cubicBezTo>
                  <a:cubicBezTo>
                    <a:pt x="106" y="11"/>
                    <a:pt x="108" y="8"/>
                    <a:pt x="111" y="6"/>
                  </a:cubicBezTo>
                  <a:cubicBezTo>
                    <a:pt x="114" y="5"/>
                    <a:pt x="118" y="4"/>
                    <a:pt x="121" y="5"/>
                  </a:cubicBezTo>
                  <a:cubicBezTo>
                    <a:pt x="124" y="6"/>
                    <a:pt x="126" y="8"/>
                    <a:pt x="128" y="10"/>
                  </a:cubicBezTo>
                  <a:cubicBezTo>
                    <a:pt x="131" y="11"/>
                    <a:pt x="133" y="13"/>
                    <a:pt x="135" y="14"/>
                  </a:cubicBezTo>
                  <a:cubicBezTo>
                    <a:pt x="139" y="16"/>
                    <a:pt x="144" y="16"/>
                    <a:pt x="148" y="14"/>
                  </a:cubicBezTo>
                  <a:cubicBezTo>
                    <a:pt x="151" y="13"/>
                    <a:pt x="154" y="10"/>
                    <a:pt x="155" y="8"/>
                  </a:cubicBezTo>
                  <a:cubicBezTo>
                    <a:pt x="158" y="3"/>
                    <a:pt x="158" y="0"/>
                    <a:pt x="158" y="0"/>
                  </a:cubicBez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74" name="Freeform 223">
              <a:extLst>
                <a:ext uri="{FF2B5EF4-FFF2-40B4-BE49-F238E27FC236}">
                  <a16:creationId xmlns:a16="http://schemas.microsoft.com/office/drawing/2014/main" id="{E2A85124-C144-1E0E-4266-2D6EA771DDB7}"/>
                </a:ext>
              </a:extLst>
            </p:cNvPr>
            <p:cNvSpPr>
              <a:spLocks/>
            </p:cNvSpPr>
            <p:nvPr/>
          </p:nvSpPr>
          <p:spPr bwMode="auto">
            <a:xfrm>
              <a:off x="5297488" y="5103813"/>
              <a:ext cx="411163" cy="187325"/>
            </a:xfrm>
            <a:custGeom>
              <a:avLst/>
              <a:gdLst>
                <a:gd name="T0" fmla="*/ 127 w 127"/>
                <a:gd name="T1" fmla="*/ 0 h 58"/>
                <a:gd name="T2" fmla="*/ 125 w 127"/>
                <a:gd name="T3" fmla="*/ 0 h 58"/>
                <a:gd name="T4" fmla="*/ 121 w 127"/>
                <a:gd name="T5" fmla="*/ 1 h 58"/>
                <a:gd name="T6" fmla="*/ 118 w 127"/>
                <a:gd name="T7" fmla="*/ 7 h 58"/>
                <a:gd name="T8" fmla="*/ 117 w 127"/>
                <a:gd name="T9" fmla="*/ 16 h 58"/>
                <a:gd name="T10" fmla="*/ 116 w 127"/>
                <a:gd name="T11" fmla="*/ 27 h 58"/>
                <a:gd name="T12" fmla="*/ 105 w 127"/>
                <a:gd name="T13" fmla="*/ 34 h 58"/>
                <a:gd name="T14" fmla="*/ 91 w 127"/>
                <a:gd name="T15" fmla="*/ 28 h 58"/>
                <a:gd name="T16" fmla="*/ 82 w 127"/>
                <a:gd name="T17" fmla="*/ 14 h 58"/>
                <a:gd name="T18" fmla="*/ 83 w 127"/>
                <a:gd name="T19" fmla="*/ 14 h 58"/>
                <a:gd name="T20" fmla="*/ 72 w 127"/>
                <a:gd name="T21" fmla="*/ 20 h 58"/>
                <a:gd name="T22" fmla="*/ 68 w 127"/>
                <a:gd name="T23" fmla="*/ 33 h 58"/>
                <a:gd name="T24" fmla="*/ 66 w 127"/>
                <a:gd name="T25" fmla="*/ 44 h 58"/>
                <a:gd name="T26" fmla="*/ 60 w 127"/>
                <a:gd name="T27" fmla="*/ 53 h 58"/>
                <a:gd name="T28" fmla="*/ 51 w 127"/>
                <a:gd name="T29" fmla="*/ 58 h 58"/>
                <a:gd name="T30" fmla="*/ 41 w 127"/>
                <a:gd name="T31" fmla="*/ 54 h 58"/>
                <a:gd name="T32" fmla="*/ 30 w 127"/>
                <a:gd name="T33" fmla="*/ 39 h 58"/>
                <a:gd name="T34" fmla="*/ 17 w 127"/>
                <a:gd name="T35" fmla="*/ 32 h 58"/>
                <a:gd name="T36" fmla="*/ 6 w 127"/>
                <a:gd name="T37" fmla="*/ 36 h 58"/>
                <a:gd name="T38" fmla="*/ 1 w 127"/>
                <a:gd name="T39" fmla="*/ 44 h 58"/>
                <a:gd name="T40" fmla="*/ 1 w 127"/>
                <a:gd name="T41" fmla="*/ 52 h 58"/>
                <a:gd name="T42" fmla="*/ 0 w 127"/>
                <a:gd name="T43" fmla="*/ 52 h 58"/>
                <a:gd name="T44" fmla="*/ 0 w 127"/>
                <a:gd name="T45" fmla="*/ 50 h 58"/>
                <a:gd name="T46" fmla="*/ 0 w 127"/>
                <a:gd name="T47" fmla="*/ 44 h 58"/>
                <a:gd name="T48" fmla="*/ 5 w 127"/>
                <a:gd name="T49" fmla="*/ 35 h 58"/>
                <a:gd name="T50" fmla="*/ 18 w 127"/>
                <a:gd name="T51" fmla="*/ 31 h 58"/>
                <a:gd name="T52" fmla="*/ 25 w 127"/>
                <a:gd name="T53" fmla="*/ 33 h 58"/>
                <a:gd name="T54" fmla="*/ 31 w 127"/>
                <a:gd name="T55" fmla="*/ 38 h 58"/>
                <a:gd name="T56" fmla="*/ 42 w 127"/>
                <a:gd name="T57" fmla="*/ 52 h 58"/>
                <a:gd name="T58" fmla="*/ 51 w 127"/>
                <a:gd name="T59" fmla="*/ 56 h 58"/>
                <a:gd name="T60" fmla="*/ 59 w 127"/>
                <a:gd name="T61" fmla="*/ 52 h 58"/>
                <a:gd name="T62" fmla="*/ 64 w 127"/>
                <a:gd name="T63" fmla="*/ 43 h 58"/>
                <a:gd name="T64" fmla="*/ 65 w 127"/>
                <a:gd name="T65" fmla="*/ 33 h 58"/>
                <a:gd name="T66" fmla="*/ 70 w 127"/>
                <a:gd name="T67" fmla="*/ 18 h 58"/>
                <a:gd name="T68" fmla="*/ 83 w 127"/>
                <a:gd name="T69" fmla="*/ 12 h 58"/>
                <a:gd name="T70" fmla="*/ 84 w 127"/>
                <a:gd name="T71" fmla="*/ 12 h 58"/>
                <a:gd name="T72" fmla="*/ 84 w 127"/>
                <a:gd name="T73" fmla="*/ 13 h 58"/>
                <a:gd name="T74" fmla="*/ 92 w 127"/>
                <a:gd name="T75" fmla="*/ 26 h 58"/>
                <a:gd name="T76" fmla="*/ 105 w 127"/>
                <a:gd name="T77" fmla="*/ 32 h 58"/>
                <a:gd name="T78" fmla="*/ 115 w 127"/>
                <a:gd name="T79" fmla="*/ 27 h 58"/>
                <a:gd name="T80" fmla="*/ 116 w 127"/>
                <a:gd name="T81" fmla="*/ 16 h 58"/>
                <a:gd name="T82" fmla="*/ 117 w 127"/>
                <a:gd name="T83" fmla="*/ 7 h 58"/>
                <a:gd name="T84" fmla="*/ 121 w 127"/>
                <a:gd name="T85" fmla="*/ 1 h 58"/>
                <a:gd name="T86" fmla="*/ 125 w 127"/>
                <a:gd name="T87" fmla="*/ 0 h 58"/>
                <a:gd name="T88" fmla="*/ 127 w 127"/>
                <a:gd name="T8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58">
                  <a:moveTo>
                    <a:pt x="127" y="0"/>
                  </a:moveTo>
                  <a:cubicBezTo>
                    <a:pt x="127" y="1"/>
                    <a:pt x="126" y="0"/>
                    <a:pt x="125" y="0"/>
                  </a:cubicBezTo>
                  <a:cubicBezTo>
                    <a:pt x="124" y="0"/>
                    <a:pt x="123" y="0"/>
                    <a:pt x="121" y="1"/>
                  </a:cubicBezTo>
                  <a:cubicBezTo>
                    <a:pt x="120" y="3"/>
                    <a:pt x="118" y="4"/>
                    <a:pt x="118" y="7"/>
                  </a:cubicBezTo>
                  <a:cubicBezTo>
                    <a:pt x="117" y="9"/>
                    <a:pt x="117" y="12"/>
                    <a:pt x="117" y="16"/>
                  </a:cubicBezTo>
                  <a:cubicBezTo>
                    <a:pt x="117" y="19"/>
                    <a:pt x="118" y="23"/>
                    <a:pt x="116" y="27"/>
                  </a:cubicBezTo>
                  <a:cubicBezTo>
                    <a:pt x="115" y="32"/>
                    <a:pt x="110" y="34"/>
                    <a:pt x="105" y="34"/>
                  </a:cubicBezTo>
                  <a:cubicBezTo>
                    <a:pt x="100" y="34"/>
                    <a:pt x="95" y="32"/>
                    <a:pt x="91" y="28"/>
                  </a:cubicBezTo>
                  <a:cubicBezTo>
                    <a:pt x="87" y="24"/>
                    <a:pt x="85" y="19"/>
                    <a:pt x="82" y="14"/>
                  </a:cubicBezTo>
                  <a:cubicBezTo>
                    <a:pt x="83" y="14"/>
                    <a:pt x="83" y="14"/>
                    <a:pt x="83" y="14"/>
                  </a:cubicBezTo>
                  <a:cubicBezTo>
                    <a:pt x="79" y="14"/>
                    <a:pt x="75" y="16"/>
                    <a:pt x="72" y="20"/>
                  </a:cubicBezTo>
                  <a:cubicBezTo>
                    <a:pt x="69" y="23"/>
                    <a:pt x="68" y="28"/>
                    <a:pt x="68" y="33"/>
                  </a:cubicBezTo>
                  <a:cubicBezTo>
                    <a:pt x="67" y="36"/>
                    <a:pt x="67" y="40"/>
                    <a:pt x="66" y="44"/>
                  </a:cubicBezTo>
                  <a:cubicBezTo>
                    <a:pt x="65" y="47"/>
                    <a:pt x="63" y="51"/>
                    <a:pt x="60" y="53"/>
                  </a:cubicBezTo>
                  <a:cubicBezTo>
                    <a:pt x="58" y="56"/>
                    <a:pt x="54" y="58"/>
                    <a:pt x="51" y="58"/>
                  </a:cubicBezTo>
                  <a:cubicBezTo>
                    <a:pt x="47" y="58"/>
                    <a:pt x="44" y="56"/>
                    <a:pt x="41" y="54"/>
                  </a:cubicBezTo>
                  <a:cubicBezTo>
                    <a:pt x="36" y="49"/>
                    <a:pt x="34" y="44"/>
                    <a:pt x="30" y="39"/>
                  </a:cubicBezTo>
                  <a:cubicBezTo>
                    <a:pt x="27" y="35"/>
                    <a:pt x="22" y="32"/>
                    <a:pt x="17" y="32"/>
                  </a:cubicBezTo>
                  <a:cubicBezTo>
                    <a:pt x="13" y="32"/>
                    <a:pt x="9" y="34"/>
                    <a:pt x="6" y="36"/>
                  </a:cubicBezTo>
                  <a:cubicBezTo>
                    <a:pt x="3" y="38"/>
                    <a:pt x="2" y="42"/>
                    <a:pt x="1" y="44"/>
                  </a:cubicBezTo>
                  <a:cubicBezTo>
                    <a:pt x="0" y="49"/>
                    <a:pt x="1" y="52"/>
                    <a:pt x="1" y="52"/>
                  </a:cubicBezTo>
                  <a:cubicBezTo>
                    <a:pt x="0" y="52"/>
                    <a:pt x="0" y="52"/>
                    <a:pt x="0" y="52"/>
                  </a:cubicBezTo>
                  <a:cubicBezTo>
                    <a:pt x="0" y="51"/>
                    <a:pt x="0" y="51"/>
                    <a:pt x="0" y="50"/>
                  </a:cubicBezTo>
                  <a:cubicBezTo>
                    <a:pt x="0" y="49"/>
                    <a:pt x="0" y="47"/>
                    <a:pt x="0" y="44"/>
                  </a:cubicBezTo>
                  <a:cubicBezTo>
                    <a:pt x="1" y="41"/>
                    <a:pt x="2" y="38"/>
                    <a:pt x="5" y="35"/>
                  </a:cubicBezTo>
                  <a:cubicBezTo>
                    <a:pt x="8" y="32"/>
                    <a:pt x="12" y="31"/>
                    <a:pt x="18" y="31"/>
                  </a:cubicBezTo>
                  <a:cubicBezTo>
                    <a:pt x="20" y="31"/>
                    <a:pt x="23" y="31"/>
                    <a:pt x="25" y="33"/>
                  </a:cubicBezTo>
                  <a:cubicBezTo>
                    <a:pt x="28" y="34"/>
                    <a:pt x="30" y="36"/>
                    <a:pt x="31" y="38"/>
                  </a:cubicBezTo>
                  <a:cubicBezTo>
                    <a:pt x="35" y="43"/>
                    <a:pt x="38" y="48"/>
                    <a:pt x="42" y="52"/>
                  </a:cubicBezTo>
                  <a:cubicBezTo>
                    <a:pt x="45" y="54"/>
                    <a:pt x="48" y="56"/>
                    <a:pt x="51" y="56"/>
                  </a:cubicBezTo>
                  <a:cubicBezTo>
                    <a:pt x="54" y="56"/>
                    <a:pt x="57" y="54"/>
                    <a:pt x="59" y="52"/>
                  </a:cubicBezTo>
                  <a:cubicBezTo>
                    <a:pt x="61" y="50"/>
                    <a:pt x="63" y="46"/>
                    <a:pt x="64" y="43"/>
                  </a:cubicBezTo>
                  <a:cubicBezTo>
                    <a:pt x="65" y="40"/>
                    <a:pt x="65" y="36"/>
                    <a:pt x="65" y="33"/>
                  </a:cubicBezTo>
                  <a:cubicBezTo>
                    <a:pt x="66" y="28"/>
                    <a:pt x="67" y="22"/>
                    <a:pt x="70" y="18"/>
                  </a:cubicBezTo>
                  <a:cubicBezTo>
                    <a:pt x="73" y="15"/>
                    <a:pt x="78" y="11"/>
                    <a:pt x="83" y="12"/>
                  </a:cubicBezTo>
                  <a:cubicBezTo>
                    <a:pt x="84" y="12"/>
                    <a:pt x="84" y="12"/>
                    <a:pt x="84" y="12"/>
                  </a:cubicBezTo>
                  <a:cubicBezTo>
                    <a:pt x="84" y="13"/>
                    <a:pt x="84" y="13"/>
                    <a:pt x="84" y="13"/>
                  </a:cubicBezTo>
                  <a:cubicBezTo>
                    <a:pt x="86" y="18"/>
                    <a:pt x="89" y="23"/>
                    <a:pt x="92" y="26"/>
                  </a:cubicBezTo>
                  <a:cubicBezTo>
                    <a:pt x="96" y="30"/>
                    <a:pt x="100" y="32"/>
                    <a:pt x="105" y="32"/>
                  </a:cubicBezTo>
                  <a:cubicBezTo>
                    <a:pt x="109" y="33"/>
                    <a:pt x="113" y="30"/>
                    <a:pt x="115" y="27"/>
                  </a:cubicBezTo>
                  <a:cubicBezTo>
                    <a:pt x="117" y="23"/>
                    <a:pt x="116" y="19"/>
                    <a:pt x="116" y="16"/>
                  </a:cubicBezTo>
                  <a:cubicBezTo>
                    <a:pt x="116" y="13"/>
                    <a:pt x="116" y="9"/>
                    <a:pt x="117" y="7"/>
                  </a:cubicBezTo>
                  <a:cubicBezTo>
                    <a:pt x="118" y="4"/>
                    <a:pt x="119" y="2"/>
                    <a:pt x="121" y="1"/>
                  </a:cubicBezTo>
                  <a:cubicBezTo>
                    <a:pt x="123" y="0"/>
                    <a:pt x="124" y="0"/>
                    <a:pt x="125" y="0"/>
                  </a:cubicBezTo>
                  <a:cubicBezTo>
                    <a:pt x="126" y="0"/>
                    <a:pt x="127" y="0"/>
                    <a:pt x="127" y="0"/>
                  </a:cubicBez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75" name="Freeform 224">
              <a:extLst>
                <a:ext uri="{FF2B5EF4-FFF2-40B4-BE49-F238E27FC236}">
                  <a16:creationId xmlns:a16="http://schemas.microsoft.com/office/drawing/2014/main" id="{2FE4ED5D-AB47-81F9-6D81-68EB8CAA4C20}"/>
                </a:ext>
              </a:extLst>
            </p:cNvPr>
            <p:cNvSpPr>
              <a:spLocks/>
            </p:cNvSpPr>
            <p:nvPr/>
          </p:nvSpPr>
          <p:spPr bwMode="auto">
            <a:xfrm>
              <a:off x="6875463" y="5048251"/>
              <a:ext cx="404813" cy="182563"/>
            </a:xfrm>
            <a:custGeom>
              <a:avLst/>
              <a:gdLst>
                <a:gd name="T0" fmla="*/ 125 w 125"/>
                <a:gd name="T1" fmla="*/ 1 h 56"/>
                <a:gd name="T2" fmla="*/ 123 w 125"/>
                <a:gd name="T3" fmla="*/ 1 h 56"/>
                <a:gd name="T4" fmla="*/ 119 w 125"/>
                <a:gd name="T5" fmla="*/ 5 h 56"/>
                <a:gd name="T6" fmla="*/ 115 w 125"/>
                <a:gd name="T7" fmla="*/ 13 h 56"/>
                <a:gd name="T8" fmla="*/ 112 w 125"/>
                <a:gd name="T9" fmla="*/ 26 h 56"/>
                <a:gd name="T10" fmla="*/ 107 w 125"/>
                <a:gd name="T11" fmla="*/ 32 h 56"/>
                <a:gd name="T12" fmla="*/ 98 w 125"/>
                <a:gd name="T13" fmla="*/ 32 h 56"/>
                <a:gd name="T14" fmla="*/ 92 w 125"/>
                <a:gd name="T15" fmla="*/ 26 h 56"/>
                <a:gd name="T16" fmla="*/ 88 w 125"/>
                <a:gd name="T17" fmla="*/ 17 h 56"/>
                <a:gd name="T18" fmla="*/ 82 w 125"/>
                <a:gd name="T19" fmla="*/ 10 h 56"/>
                <a:gd name="T20" fmla="*/ 74 w 125"/>
                <a:gd name="T21" fmla="*/ 7 h 56"/>
                <a:gd name="T22" fmla="*/ 69 w 125"/>
                <a:gd name="T23" fmla="*/ 13 h 56"/>
                <a:gd name="T24" fmla="*/ 68 w 125"/>
                <a:gd name="T25" fmla="*/ 24 h 56"/>
                <a:gd name="T26" fmla="*/ 61 w 125"/>
                <a:gd name="T27" fmla="*/ 44 h 56"/>
                <a:gd name="T28" fmla="*/ 42 w 125"/>
                <a:gd name="T29" fmla="*/ 48 h 56"/>
                <a:gd name="T30" fmla="*/ 28 w 125"/>
                <a:gd name="T31" fmla="*/ 37 h 56"/>
                <a:gd name="T32" fmla="*/ 15 w 125"/>
                <a:gd name="T33" fmla="*/ 32 h 56"/>
                <a:gd name="T34" fmla="*/ 5 w 125"/>
                <a:gd name="T35" fmla="*/ 40 h 56"/>
                <a:gd name="T36" fmla="*/ 2 w 125"/>
                <a:gd name="T37" fmla="*/ 48 h 56"/>
                <a:gd name="T38" fmla="*/ 0 w 125"/>
                <a:gd name="T39" fmla="*/ 56 h 56"/>
                <a:gd name="T40" fmla="*/ 0 w 125"/>
                <a:gd name="T41" fmla="*/ 54 h 56"/>
                <a:gd name="T42" fmla="*/ 1 w 125"/>
                <a:gd name="T43" fmla="*/ 48 h 56"/>
                <a:gd name="T44" fmla="*/ 4 w 125"/>
                <a:gd name="T45" fmla="*/ 39 h 56"/>
                <a:gd name="T46" fmla="*/ 15 w 125"/>
                <a:gd name="T47" fmla="*/ 31 h 56"/>
                <a:gd name="T48" fmla="*/ 22 w 125"/>
                <a:gd name="T49" fmla="*/ 31 h 56"/>
                <a:gd name="T50" fmla="*/ 29 w 125"/>
                <a:gd name="T51" fmla="*/ 36 h 56"/>
                <a:gd name="T52" fmla="*/ 43 w 125"/>
                <a:gd name="T53" fmla="*/ 47 h 56"/>
                <a:gd name="T54" fmla="*/ 60 w 125"/>
                <a:gd name="T55" fmla="*/ 42 h 56"/>
                <a:gd name="T56" fmla="*/ 66 w 125"/>
                <a:gd name="T57" fmla="*/ 24 h 56"/>
                <a:gd name="T58" fmla="*/ 67 w 125"/>
                <a:gd name="T59" fmla="*/ 13 h 56"/>
                <a:gd name="T60" fmla="*/ 69 w 125"/>
                <a:gd name="T61" fmla="*/ 8 h 56"/>
                <a:gd name="T62" fmla="*/ 74 w 125"/>
                <a:gd name="T63" fmla="*/ 5 h 56"/>
                <a:gd name="T64" fmla="*/ 84 w 125"/>
                <a:gd name="T65" fmla="*/ 8 h 56"/>
                <a:gd name="T66" fmla="*/ 89 w 125"/>
                <a:gd name="T67" fmla="*/ 17 h 56"/>
                <a:gd name="T68" fmla="*/ 93 w 125"/>
                <a:gd name="T69" fmla="*/ 25 h 56"/>
                <a:gd name="T70" fmla="*/ 99 w 125"/>
                <a:gd name="T71" fmla="*/ 30 h 56"/>
                <a:gd name="T72" fmla="*/ 106 w 125"/>
                <a:gd name="T73" fmla="*/ 30 h 56"/>
                <a:gd name="T74" fmla="*/ 110 w 125"/>
                <a:gd name="T75" fmla="*/ 25 h 56"/>
                <a:gd name="T76" fmla="*/ 114 w 125"/>
                <a:gd name="T77" fmla="*/ 13 h 56"/>
                <a:gd name="T78" fmla="*/ 118 w 125"/>
                <a:gd name="T79" fmla="*/ 4 h 56"/>
                <a:gd name="T80" fmla="*/ 123 w 125"/>
                <a:gd name="T81" fmla="*/ 1 h 56"/>
                <a:gd name="T82" fmla="*/ 125 w 125"/>
                <a:gd name="T83"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56">
                  <a:moveTo>
                    <a:pt x="125" y="1"/>
                  </a:moveTo>
                  <a:cubicBezTo>
                    <a:pt x="125" y="1"/>
                    <a:pt x="124" y="1"/>
                    <a:pt x="123" y="1"/>
                  </a:cubicBezTo>
                  <a:cubicBezTo>
                    <a:pt x="122" y="2"/>
                    <a:pt x="120" y="3"/>
                    <a:pt x="119" y="5"/>
                  </a:cubicBezTo>
                  <a:cubicBezTo>
                    <a:pt x="117" y="7"/>
                    <a:pt x="116" y="10"/>
                    <a:pt x="115" y="13"/>
                  </a:cubicBezTo>
                  <a:cubicBezTo>
                    <a:pt x="114" y="17"/>
                    <a:pt x="114" y="21"/>
                    <a:pt x="112" y="26"/>
                  </a:cubicBezTo>
                  <a:cubicBezTo>
                    <a:pt x="111" y="28"/>
                    <a:pt x="109" y="30"/>
                    <a:pt x="107" y="32"/>
                  </a:cubicBezTo>
                  <a:cubicBezTo>
                    <a:pt x="104" y="33"/>
                    <a:pt x="101" y="33"/>
                    <a:pt x="98" y="32"/>
                  </a:cubicBezTo>
                  <a:cubicBezTo>
                    <a:pt x="95" y="31"/>
                    <a:pt x="93" y="28"/>
                    <a:pt x="92" y="26"/>
                  </a:cubicBezTo>
                  <a:cubicBezTo>
                    <a:pt x="90" y="23"/>
                    <a:pt x="89" y="20"/>
                    <a:pt x="88" y="17"/>
                  </a:cubicBezTo>
                  <a:cubicBezTo>
                    <a:pt x="86" y="15"/>
                    <a:pt x="85" y="12"/>
                    <a:pt x="82" y="10"/>
                  </a:cubicBezTo>
                  <a:cubicBezTo>
                    <a:pt x="80" y="8"/>
                    <a:pt x="77" y="6"/>
                    <a:pt x="74" y="7"/>
                  </a:cubicBezTo>
                  <a:cubicBezTo>
                    <a:pt x="71" y="7"/>
                    <a:pt x="69" y="10"/>
                    <a:pt x="69" y="13"/>
                  </a:cubicBezTo>
                  <a:cubicBezTo>
                    <a:pt x="68" y="17"/>
                    <a:pt x="68" y="20"/>
                    <a:pt x="68" y="24"/>
                  </a:cubicBezTo>
                  <a:cubicBezTo>
                    <a:pt x="68" y="31"/>
                    <a:pt x="66" y="39"/>
                    <a:pt x="61" y="44"/>
                  </a:cubicBezTo>
                  <a:cubicBezTo>
                    <a:pt x="56" y="49"/>
                    <a:pt x="48" y="51"/>
                    <a:pt x="42" y="48"/>
                  </a:cubicBezTo>
                  <a:cubicBezTo>
                    <a:pt x="36" y="46"/>
                    <a:pt x="32" y="41"/>
                    <a:pt x="28" y="37"/>
                  </a:cubicBezTo>
                  <a:cubicBezTo>
                    <a:pt x="24" y="33"/>
                    <a:pt x="19" y="31"/>
                    <a:pt x="15" y="32"/>
                  </a:cubicBezTo>
                  <a:cubicBezTo>
                    <a:pt x="11" y="34"/>
                    <a:pt x="7" y="37"/>
                    <a:pt x="5" y="40"/>
                  </a:cubicBezTo>
                  <a:cubicBezTo>
                    <a:pt x="3" y="43"/>
                    <a:pt x="2" y="46"/>
                    <a:pt x="2" y="48"/>
                  </a:cubicBezTo>
                  <a:cubicBezTo>
                    <a:pt x="0" y="53"/>
                    <a:pt x="0" y="56"/>
                    <a:pt x="0" y="56"/>
                  </a:cubicBezTo>
                  <a:cubicBezTo>
                    <a:pt x="0" y="56"/>
                    <a:pt x="0" y="55"/>
                    <a:pt x="0" y="54"/>
                  </a:cubicBezTo>
                  <a:cubicBezTo>
                    <a:pt x="0" y="53"/>
                    <a:pt x="0" y="51"/>
                    <a:pt x="1" y="48"/>
                  </a:cubicBezTo>
                  <a:cubicBezTo>
                    <a:pt x="2" y="46"/>
                    <a:pt x="2" y="42"/>
                    <a:pt x="4" y="39"/>
                  </a:cubicBezTo>
                  <a:cubicBezTo>
                    <a:pt x="6" y="36"/>
                    <a:pt x="10" y="32"/>
                    <a:pt x="15" y="31"/>
                  </a:cubicBezTo>
                  <a:cubicBezTo>
                    <a:pt x="17" y="30"/>
                    <a:pt x="20" y="30"/>
                    <a:pt x="22" y="31"/>
                  </a:cubicBezTo>
                  <a:cubicBezTo>
                    <a:pt x="25" y="32"/>
                    <a:pt x="27" y="34"/>
                    <a:pt x="29" y="36"/>
                  </a:cubicBezTo>
                  <a:cubicBezTo>
                    <a:pt x="34" y="39"/>
                    <a:pt x="37" y="44"/>
                    <a:pt x="43" y="47"/>
                  </a:cubicBezTo>
                  <a:cubicBezTo>
                    <a:pt x="48" y="49"/>
                    <a:pt x="55" y="47"/>
                    <a:pt x="60" y="42"/>
                  </a:cubicBezTo>
                  <a:cubicBezTo>
                    <a:pt x="64" y="38"/>
                    <a:pt x="66" y="31"/>
                    <a:pt x="66" y="24"/>
                  </a:cubicBezTo>
                  <a:cubicBezTo>
                    <a:pt x="66" y="20"/>
                    <a:pt x="66" y="17"/>
                    <a:pt x="67" y="13"/>
                  </a:cubicBezTo>
                  <a:cubicBezTo>
                    <a:pt x="67" y="11"/>
                    <a:pt x="68" y="9"/>
                    <a:pt x="69" y="8"/>
                  </a:cubicBezTo>
                  <a:cubicBezTo>
                    <a:pt x="70" y="6"/>
                    <a:pt x="72" y="5"/>
                    <a:pt x="74" y="5"/>
                  </a:cubicBezTo>
                  <a:cubicBezTo>
                    <a:pt x="78" y="4"/>
                    <a:pt x="81" y="6"/>
                    <a:pt x="84" y="8"/>
                  </a:cubicBezTo>
                  <a:cubicBezTo>
                    <a:pt x="86" y="11"/>
                    <a:pt x="88" y="14"/>
                    <a:pt x="89" y="17"/>
                  </a:cubicBezTo>
                  <a:cubicBezTo>
                    <a:pt x="90" y="20"/>
                    <a:pt x="92" y="22"/>
                    <a:pt x="93" y="25"/>
                  </a:cubicBezTo>
                  <a:cubicBezTo>
                    <a:pt x="95" y="27"/>
                    <a:pt x="97" y="29"/>
                    <a:pt x="99" y="30"/>
                  </a:cubicBezTo>
                  <a:cubicBezTo>
                    <a:pt x="101" y="31"/>
                    <a:pt x="104" y="31"/>
                    <a:pt x="106" y="30"/>
                  </a:cubicBezTo>
                  <a:cubicBezTo>
                    <a:pt x="108" y="29"/>
                    <a:pt x="109" y="27"/>
                    <a:pt x="110" y="25"/>
                  </a:cubicBezTo>
                  <a:cubicBezTo>
                    <a:pt x="113" y="21"/>
                    <a:pt x="113" y="17"/>
                    <a:pt x="114" y="13"/>
                  </a:cubicBezTo>
                  <a:cubicBezTo>
                    <a:pt x="115" y="9"/>
                    <a:pt x="116" y="6"/>
                    <a:pt x="118" y="4"/>
                  </a:cubicBezTo>
                  <a:cubicBezTo>
                    <a:pt x="120" y="2"/>
                    <a:pt x="122" y="1"/>
                    <a:pt x="123" y="1"/>
                  </a:cubicBezTo>
                  <a:cubicBezTo>
                    <a:pt x="124" y="0"/>
                    <a:pt x="125" y="1"/>
                    <a:pt x="125" y="1"/>
                  </a:cubicBez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76" name="Freeform 225">
              <a:extLst>
                <a:ext uri="{FF2B5EF4-FFF2-40B4-BE49-F238E27FC236}">
                  <a16:creationId xmlns:a16="http://schemas.microsoft.com/office/drawing/2014/main" id="{A4896D2C-A921-CFA7-1D45-8EA4C3BE09CF}"/>
                </a:ext>
              </a:extLst>
            </p:cNvPr>
            <p:cNvSpPr>
              <a:spLocks/>
            </p:cNvSpPr>
            <p:nvPr/>
          </p:nvSpPr>
          <p:spPr bwMode="auto">
            <a:xfrm>
              <a:off x="6850063" y="4743451"/>
              <a:ext cx="363538" cy="139700"/>
            </a:xfrm>
            <a:custGeom>
              <a:avLst/>
              <a:gdLst>
                <a:gd name="T0" fmla="*/ 112 w 112"/>
                <a:gd name="T1" fmla="*/ 1 h 43"/>
                <a:gd name="T2" fmla="*/ 112 w 112"/>
                <a:gd name="T3" fmla="*/ 2 h 43"/>
                <a:gd name="T4" fmla="*/ 109 w 112"/>
                <a:gd name="T5" fmla="*/ 6 h 43"/>
                <a:gd name="T6" fmla="*/ 104 w 112"/>
                <a:gd name="T7" fmla="*/ 12 h 43"/>
                <a:gd name="T8" fmla="*/ 96 w 112"/>
                <a:gd name="T9" fmla="*/ 17 h 43"/>
                <a:gd name="T10" fmla="*/ 84 w 112"/>
                <a:gd name="T11" fmla="*/ 16 h 43"/>
                <a:gd name="T12" fmla="*/ 74 w 112"/>
                <a:gd name="T13" fmla="*/ 6 h 43"/>
                <a:gd name="T14" fmla="*/ 68 w 112"/>
                <a:gd name="T15" fmla="*/ 6 h 43"/>
                <a:gd name="T16" fmla="*/ 63 w 112"/>
                <a:gd name="T17" fmla="*/ 11 h 43"/>
                <a:gd name="T18" fmla="*/ 62 w 112"/>
                <a:gd name="T19" fmla="*/ 18 h 43"/>
                <a:gd name="T20" fmla="*/ 61 w 112"/>
                <a:gd name="T21" fmla="*/ 26 h 43"/>
                <a:gd name="T22" fmla="*/ 60 w 112"/>
                <a:gd name="T23" fmla="*/ 34 h 43"/>
                <a:gd name="T24" fmla="*/ 54 w 112"/>
                <a:gd name="T25" fmla="*/ 41 h 43"/>
                <a:gd name="T26" fmla="*/ 39 w 112"/>
                <a:gd name="T27" fmla="*/ 40 h 43"/>
                <a:gd name="T28" fmla="*/ 27 w 112"/>
                <a:gd name="T29" fmla="*/ 32 h 43"/>
                <a:gd name="T30" fmla="*/ 17 w 112"/>
                <a:gd name="T31" fmla="*/ 27 h 43"/>
                <a:gd name="T32" fmla="*/ 8 w 112"/>
                <a:gd name="T33" fmla="*/ 27 h 43"/>
                <a:gd name="T34" fmla="*/ 2 w 112"/>
                <a:gd name="T35" fmla="*/ 31 h 43"/>
                <a:gd name="T36" fmla="*/ 1 w 112"/>
                <a:gd name="T37" fmla="*/ 37 h 43"/>
                <a:gd name="T38" fmla="*/ 1 w 112"/>
                <a:gd name="T39" fmla="*/ 36 h 43"/>
                <a:gd name="T40" fmla="*/ 2 w 112"/>
                <a:gd name="T41" fmla="*/ 31 h 43"/>
                <a:gd name="T42" fmla="*/ 7 w 112"/>
                <a:gd name="T43" fmla="*/ 26 h 43"/>
                <a:gd name="T44" fmla="*/ 17 w 112"/>
                <a:gd name="T45" fmla="*/ 25 h 43"/>
                <a:gd name="T46" fmla="*/ 28 w 112"/>
                <a:gd name="T47" fmla="*/ 31 h 43"/>
                <a:gd name="T48" fmla="*/ 39 w 112"/>
                <a:gd name="T49" fmla="*/ 38 h 43"/>
                <a:gd name="T50" fmla="*/ 53 w 112"/>
                <a:gd name="T51" fmla="*/ 39 h 43"/>
                <a:gd name="T52" fmla="*/ 58 w 112"/>
                <a:gd name="T53" fmla="*/ 34 h 43"/>
                <a:gd name="T54" fmla="*/ 59 w 112"/>
                <a:gd name="T55" fmla="*/ 26 h 43"/>
                <a:gd name="T56" fmla="*/ 59 w 112"/>
                <a:gd name="T57" fmla="*/ 18 h 43"/>
                <a:gd name="T58" fmla="*/ 62 w 112"/>
                <a:gd name="T59" fmla="*/ 10 h 43"/>
                <a:gd name="T60" fmla="*/ 67 w 112"/>
                <a:gd name="T61" fmla="*/ 4 h 43"/>
                <a:gd name="T62" fmla="*/ 75 w 112"/>
                <a:gd name="T63" fmla="*/ 5 h 43"/>
                <a:gd name="T64" fmla="*/ 85 w 112"/>
                <a:gd name="T65" fmla="*/ 14 h 43"/>
                <a:gd name="T66" fmla="*/ 95 w 112"/>
                <a:gd name="T67" fmla="*/ 16 h 43"/>
                <a:gd name="T68" fmla="*/ 104 w 112"/>
                <a:gd name="T69" fmla="*/ 11 h 43"/>
                <a:gd name="T70" fmla="*/ 108 w 112"/>
                <a:gd name="T71" fmla="*/ 5 h 43"/>
                <a:gd name="T72" fmla="*/ 112 w 112"/>
                <a:gd name="T73"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43">
                  <a:moveTo>
                    <a:pt x="112" y="1"/>
                  </a:moveTo>
                  <a:cubicBezTo>
                    <a:pt x="112" y="1"/>
                    <a:pt x="112" y="1"/>
                    <a:pt x="112" y="2"/>
                  </a:cubicBezTo>
                  <a:cubicBezTo>
                    <a:pt x="111" y="3"/>
                    <a:pt x="110" y="4"/>
                    <a:pt x="109" y="6"/>
                  </a:cubicBezTo>
                  <a:cubicBezTo>
                    <a:pt x="108" y="8"/>
                    <a:pt x="106" y="10"/>
                    <a:pt x="104" y="12"/>
                  </a:cubicBezTo>
                  <a:cubicBezTo>
                    <a:pt x="102" y="14"/>
                    <a:pt x="99" y="16"/>
                    <a:pt x="96" y="17"/>
                  </a:cubicBezTo>
                  <a:cubicBezTo>
                    <a:pt x="92" y="18"/>
                    <a:pt x="88" y="18"/>
                    <a:pt x="84" y="16"/>
                  </a:cubicBezTo>
                  <a:cubicBezTo>
                    <a:pt x="80" y="13"/>
                    <a:pt x="78" y="9"/>
                    <a:pt x="74" y="6"/>
                  </a:cubicBezTo>
                  <a:cubicBezTo>
                    <a:pt x="72" y="5"/>
                    <a:pt x="70" y="5"/>
                    <a:pt x="68" y="6"/>
                  </a:cubicBezTo>
                  <a:cubicBezTo>
                    <a:pt x="66" y="6"/>
                    <a:pt x="65" y="8"/>
                    <a:pt x="63" y="11"/>
                  </a:cubicBezTo>
                  <a:cubicBezTo>
                    <a:pt x="62" y="13"/>
                    <a:pt x="62" y="15"/>
                    <a:pt x="62" y="18"/>
                  </a:cubicBezTo>
                  <a:cubicBezTo>
                    <a:pt x="61" y="20"/>
                    <a:pt x="62" y="23"/>
                    <a:pt x="61" y="26"/>
                  </a:cubicBezTo>
                  <a:cubicBezTo>
                    <a:pt x="61" y="29"/>
                    <a:pt x="61" y="32"/>
                    <a:pt x="60" y="34"/>
                  </a:cubicBezTo>
                  <a:cubicBezTo>
                    <a:pt x="59" y="37"/>
                    <a:pt x="57" y="39"/>
                    <a:pt x="54" y="41"/>
                  </a:cubicBezTo>
                  <a:cubicBezTo>
                    <a:pt x="49" y="43"/>
                    <a:pt x="43" y="42"/>
                    <a:pt x="39" y="40"/>
                  </a:cubicBezTo>
                  <a:cubicBezTo>
                    <a:pt x="34" y="38"/>
                    <a:pt x="31" y="35"/>
                    <a:pt x="27" y="32"/>
                  </a:cubicBezTo>
                  <a:cubicBezTo>
                    <a:pt x="24" y="30"/>
                    <a:pt x="20" y="28"/>
                    <a:pt x="17" y="27"/>
                  </a:cubicBezTo>
                  <a:cubicBezTo>
                    <a:pt x="14" y="26"/>
                    <a:pt x="10" y="26"/>
                    <a:pt x="8" y="27"/>
                  </a:cubicBezTo>
                  <a:cubicBezTo>
                    <a:pt x="5" y="28"/>
                    <a:pt x="3" y="30"/>
                    <a:pt x="2" y="31"/>
                  </a:cubicBezTo>
                  <a:cubicBezTo>
                    <a:pt x="0" y="35"/>
                    <a:pt x="1" y="37"/>
                    <a:pt x="1" y="37"/>
                  </a:cubicBezTo>
                  <a:cubicBezTo>
                    <a:pt x="1" y="37"/>
                    <a:pt x="1" y="37"/>
                    <a:pt x="1" y="36"/>
                  </a:cubicBezTo>
                  <a:cubicBezTo>
                    <a:pt x="0" y="34"/>
                    <a:pt x="1" y="33"/>
                    <a:pt x="2" y="31"/>
                  </a:cubicBezTo>
                  <a:cubicBezTo>
                    <a:pt x="3" y="29"/>
                    <a:pt x="5" y="27"/>
                    <a:pt x="7" y="26"/>
                  </a:cubicBezTo>
                  <a:cubicBezTo>
                    <a:pt x="10" y="25"/>
                    <a:pt x="14" y="24"/>
                    <a:pt x="17" y="25"/>
                  </a:cubicBezTo>
                  <a:cubicBezTo>
                    <a:pt x="21" y="26"/>
                    <a:pt x="25" y="28"/>
                    <a:pt x="28" y="31"/>
                  </a:cubicBezTo>
                  <a:cubicBezTo>
                    <a:pt x="32" y="33"/>
                    <a:pt x="35" y="36"/>
                    <a:pt x="39" y="38"/>
                  </a:cubicBezTo>
                  <a:cubicBezTo>
                    <a:pt x="44" y="40"/>
                    <a:pt x="49" y="41"/>
                    <a:pt x="53" y="39"/>
                  </a:cubicBezTo>
                  <a:cubicBezTo>
                    <a:pt x="55" y="38"/>
                    <a:pt x="57" y="36"/>
                    <a:pt x="58" y="34"/>
                  </a:cubicBezTo>
                  <a:cubicBezTo>
                    <a:pt x="59" y="31"/>
                    <a:pt x="59" y="29"/>
                    <a:pt x="59" y="26"/>
                  </a:cubicBezTo>
                  <a:cubicBezTo>
                    <a:pt x="59" y="23"/>
                    <a:pt x="59" y="21"/>
                    <a:pt x="59" y="18"/>
                  </a:cubicBezTo>
                  <a:cubicBezTo>
                    <a:pt x="60" y="15"/>
                    <a:pt x="60" y="12"/>
                    <a:pt x="62" y="10"/>
                  </a:cubicBezTo>
                  <a:cubicBezTo>
                    <a:pt x="63" y="7"/>
                    <a:pt x="65" y="5"/>
                    <a:pt x="67" y="4"/>
                  </a:cubicBezTo>
                  <a:cubicBezTo>
                    <a:pt x="70" y="3"/>
                    <a:pt x="73" y="3"/>
                    <a:pt x="75" y="5"/>
                  </a:cubicBezTo>
                  <a:cubicBezTo>
                    <a:pt x="79" y="8"/>
                    <a:pt x="81" y="12"/>
                    <a:pt x="85" y="14"/>
                  </a:cubicBezTo>
                  <a:cubicBezTo>
                    <a:pt x="88" y="17"/>
                    <a:pt x="92" y="16"/>
                    <a:pt x="95" y="16"/>
                  </a:cubicBezTo>
                  <a:cubicBezTo>
                    <a:pt x="99" y="15"/>
                    <a:pt x="101" y="13"/>
                    <a:pt x="104" y="11"/>
                  </a:cubicBezTo>
                  <a:cubicBezTo>
                    <a:pt x="106" y="9"/>
                    <a:pt x="107" y="7"/>
                    <a:pt x="108" y="5"/>
                  </a:cubicBezTo>
                  <a:cubicBezTo>
                    <a:pt x="111" y="2"/>
                    <a:pt x="112" y="0"/>
                    <a:pt x="112" y="1"/>
                  </a:cubicBez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77" name="Freeform 226">
              <a:extLst>
                <a:ext uri="{FF2B5EF4-FFF2-40B4-BE49-F238E27FC236}">
                  <a16:creationId xmlns:a16="http://schemas.microsoft.com/office/drawing/2014/main" id="{9C910821-DC13-FF75-72CF-987DDD105E43}"/>
                </a:ext>
              </a:extLst>
            </p:cNvPr>
            <p:cNvSpPr>
              <a:spLocks/>
            </p:cNvSpPr>
            <p:nvPr/>
          </p:nvSpPr>
          <p:spPr bwMode="auto">
            <a:xfrm>
              <a:off x="6156325" y="5461001"/>
              <a:ext cx="725488" cy="177800"/>
            </a:xfrm>
            <a:custGeom>
              <a:avLst/>
              <a:gdLst>
                <a:gd name="T0" fmla="*/ 224 w 224"/>
                <a:gd name="T1" fmla="*/ 10 h 55"/>
                <a:gd name="T2" fmla="*/ 222 w 224"/>
                <a:gd name="T3" fmla="*/ 12 h 55"/>
                <a:gd name="T4" fmla="*/ 213 w 224"/>
                <a:gd name="T5" fmla="*/ 13 h 55"/>
                <a:gd name="T6" fmla="*/ 207 w 224"/>
                <a:gd name="T7" fmla="*/ 11 h 55"/>
                <a:gd name="T8" fmla="*/ 201 w 224"/>
                <a:gd name="T9" fmla="*/ 7 h 55"/>
                <a:gd name="T10" fmla="*/ 193 w 224"/>
                <a:gd name="T11" fmla="*/ 3 h 55"/>
                <a:gd name="T12" fmla="*/ 184 w 224"/>
                <a:gd name="T13" fmla="*/ 3 h 55"/>
                <a:gd name="T14" fmla="*/ 177 w 224"/>
                <a:gd name="T15" fmla="*/ 10 h 55"/>
                <a:gd name="T16" fmla="*/ 171 w 224"/>
                <a:gd name="T17" fmla="*/ 20 h 55"/>
                <a:gd name="T18" fmla="*/ 165 w 224"/>
                <a:gd name="T19" fmla="*/ 31 h 55"/>
                <a:gd name="T20" fmla="*/ 160 w 224"/>
                <a:gd name="T21" fmla="*/ 36 h 55"/>
                <a:gd name="T22" fmla="*/ 157 w 224"/>
                <a:gd name="T23" fmla="*/ 37 h 55"/>
                <a:gd name="T24" fmla="*/ 155 w 224"/>
                <a:gd name="T25" fmla="*/ 37 h 55"/>
                <a:gd name="T26" fmla="*/ 153 w 224"/>
                <a:gd name="T27" fmla="*/ 37 h 55"/>
                <a:gd name="T28" fmla="*/ 146 w 224"/>
                <a:gd name="T29" fmla="*/ 35 h 55"/>
                <a:gd name="T30" fmla="*/ 141 w 224"/>
                <a:gd name="T31" fmla="*/ 30 h 55"/>
                <a:gd name="T32" fmla="*/ 132 w 224"/>
                <a:gd name="T33" fmla="*/ 18 h 55"/>
                <a:gd name="T34" fmla="*/ 121 w 224"/>
                <a:gd name="T35" fmla="*/ 9 h 55"/>
                <a:gd name="T36" fmla="*/ 107 w 224"/>
                <a:gd name="T37" fmla="*/ 12 h 55"/>
                <a:gd name="T38" fmla="*/ 97 w 224"/>
                <a:gd name="T39" fmla="*/ 23 h 55"/>
                <a:gd name="T40" fmla="*/ 89 w 224"/>
                <a:gd name="T41" fmla="*/ 36 h 55"/>
                <a:gd name="T42" fmla="*/ 80 w 224"/>
                <a:gd name="T43" fmla="*/ 48 h 55"/>
                <a:gd name="T44" fmla="*/ 67 w 224"/>
                <a:gd name="T45" fmla="*/ 54 h 55"/>
                <a:gd name="T46" fmla="*/ 54 w 224"/>
                <a:gd name="T47" fmla="*/ 50 h 55"/>
                <a:gd name="T48" fmla="*/ 45 w 224"/>
                <a:gd name="T49" fmla="*/ 41 h 55"/>
                <a:gd name="T50" fmla="*/ 31 w 224"/>
                <a:gd name="T51" fmla="*/ 24 h 55"/>
                <a:gd name="T52" fmla="*/ 22 w 224"/>
                <a:gd name="T53" fmla="*/ 21 h 55"/>
                <a:gd name="T54" fmla="*/ 14 w 224"/>
                <a:gd name="T55" fmla="*/ 23 h 55"/>
                <a:gd name="T56" fmla="*/ 4 w 224"/>
                <a:gd name="T57" fmla="*/ 32 h 55"/>
                <a:gd name="T58" fmla="*/ 1 w 224"/>
                <a:gd name="T59" fmla="*/ 40 h 55"/>
                <a:gd name="T60" fmla="*/ 1 w 224"/>
                <a:gd name="T61" fmla="*/ 43 h 55"/>
                <a:gd name="T62" fmla="*/ 1 w 224"/>
                <a:gd name="T63" fmla="*/ 43 h 55"/>
                <a:gd name="T64" fmla="*/ 0 w 224"/>
                <a:gd name="T65" fmla="*/ 40 h 55"/>
                <a:gd name="T66" fmla="*/ 3 w 224"/>
                <a:gd name="T67" fmla="*/ 32 h 55"/>
                <a:gd name="T68" fmla="*/ 13 w 224"/>
                <a:gd name="T69" fmla="*/ 22 h 55"/>
                <a:gd name="T70" fmla="*/ 22 w 224"/>
                <a:gd name="T71" fmla="*/ 20 h 55"/>
                <a:gd name="T72" fmla="*/ 32 w 224"/>
                <a:gd name="T73" fmla="*/ 23 h 55"/>
                <a:gd name="T74" fmla="*/ 47 w 224"/>
                <a:gd name="T75" fmla="*/ 40 h 55"/>
                <a:gd name="T76" fmla="*/ 55 w 224"/>
                <a:gd name="T77" fmla="*/ 49 h 55"/>
                <a:gd name="T78" fmla="*/ 67 w 224"/>
                <a:gd name="T79" fmla="*/ 52 h 55"/>
                <a:gd name="T80" fmla="*/ 79 w 224"/>
                <a:gd name="T81" fmla="*/ 47 h 55"/>
                <a:gd name="T82" fmla="*/ 87 w 224"/>
                <a:gd name="T83" fmla="*/ 35 h 55"/>
                <a:gd name="T84" fmla="*/ 95 w 224"/>
                <a:gd name="T85" fmla="*/ 22 h 55"/>
                <a:gd name="T86" fmla="*/ 106 w 224"/>
                <a:gd name="T87" fmla="*/ 10 h 55"/>
                <a:gd name="T88" fmla="*/ 122 w 224"/>
                <a:gd name="T89" fmla="*/ 7 h 55"/>
                <a:gd name="T90" fmla="*/ 134 w 224"/>
                <a:gd name="T91" fmla="*/ 17 h 55"/>
                <a:gd name="T92" fmla="*/ 142 w 224"/>
                <a:gd name="T93" fmla="*/ 29 h 55"/>
                <a:gd name="T94" fmla="*/ 153 w 224"/>
                <a:gd name="T95" fmla="*/ 35 h 55"/>
                <a:gd name="T96" fmla="*/ 164 w 224"/>
                <a:gd name="T97" fmla="*/ 30 h 55"/>
                <a:gd name="T98" fmla="*/ 170 w 224"/>
                <a:gd name="T99" fmla="*/ 19 h 55"/>
                <a:gd name="T100" fmla="*/ 175 w 224"/>
                <a:gd name="T101" fmla="*/ 9 h 55"/>
                <a:gd name="T102" fmla="*/ 184 w 224"/>
                <a:gd name="T103" fmla="*/ 1 h 55"/>
                <a:gd name="T104" fmla="*/ 194 w 224"/>
                <a:gd name="T105" fmla="*/ 2 h 55"/>
                <a:gd name="T106" fmla="*/ 201 w 224"/>
                <a:gd name="T107" fmla="*/ 6 h 55"/>
                <a:gd name="T108" fmla="*/ 208 w 224"/>
                <a:gd name="T109" fmla="*/ 10 h 55"/>
                <a:gd name="T110" fmla="*/ 213 w 224"/>
                <a:gd name="T111" fmla="*/ 13 h 55"/>
                <a:gd name="T112" fmla="*/ 222 w 224"/>
                <a:gd name="T113" fmla="*/ 12 h 55"/>
                <a:gd name="T114" fmla="*/ 224 w 224"/>
                <a:gd name="T115"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4" h="55">
                  <a:moveTo>
                    <a:pt x="224" y="10"/>
                  </a:moveTo>
                  <a:cubicBezTo>
                    <a:pt x="224" y="10"/>
                    <a:pt x="224" y="11"/>
                    <a:pt x="222" y="12"/>
                  </a:cubicBezTo>
                  <a:cubicBezTo>
                    <a:pt x="220" y="13"/>
                    <a:pt x="217" y="14"/>
                    <a:pt x="213" y="13"/>
                  </a:cubicBezTo>
                  <a:cubicBezTo>
                    <a:pt x="211" y="13"/>
                    <a:pt x="209" y="12"/>
                    <a:pt x="207" y="11"/>
                  </a:cubicBezTo>
                  <a:cubicBezTo>
                    <a:pt x="205" y="10"/>
                    <a:pt x="203" y="9"/>
                    <a:pt x="201" y="7"/>
                  </a:cubicBezTo>
                  <a:cubicBezTo>
                    <a:pt x="198" y="6"/>
                    <a:pt x="196" y="4"/>
                    <a:pt x="193" y="3"/>
                  </a:cubicBezTo>
                  <a:cubicBezTo>
                    <a:pt x="190" y="2"/>
                    <a:pt x="187" y="2"/>
                    <a:pt x="184" y="3"/>
                  </a:cubicBezTo>
                  <a:cubicBezTo>
                    <a:pt x="181" y="4"/>
                    <a:pt x="179" y="6"/>
                    <a:pt x="177" y="10"/>
                  </a:cubicBezTo>
                  <a:cubicBezTo>
                    <a:pt x="175" y="13"/>
                    <a:pt x="173" y="16"/>
                    <a:pt x="171" y="20"/>
                  </a:cubicBezTo>
                  <a:cubicBezTo>
                    <a:pt x="170" y="24"/>
                    <a:pt x="168" y="28"/>
                    <a:pt x="165" y="31"/>
                  </a:cubicBezTo>
                  <a:cubicBezTo>
                    <a:pt x="164" y="33"/>
                    <a:pt x="162" y="35"/>
                    <a:pt x="160" y="36"/>
                  </a:cubicBezTo>
                  <a:cubicBezTo>
                    <a:pt x="159" y="36"/>
                    <a:pt x="158" y="37"/>
                    <a:pt x="157" y="37"/>
                  </a:cubicBezTo>
                  <a:cubicBezTo>
                    <a:pt x="156" y="37"/>
                    <a:pt x="156" y="37"/>
                    <a:pt x="155" y="37"/>
                  </a:cubicBezTo>
                  <a:cubicBezTo>
                    <a:pt x="153" y="37"/>
                    <a:pt x="153" y="37"/>
                    <a:pt x="153" y="37"/>
                  </a:cubicBezTo>
                  <a:cubicBezTo>
                    <a:pt x="151" y="37"/>
                    <a:pt x="148" y="36"/>
                    <a:pt x="146" y="35"/>
                  </a:cubicBezTo>
                  <a:cubicBezTo>
                    <a:pt x="144" y="34"/>
                    <a:pt x="142" y="32"/>
                    <a:pt x="141" y="30"/>
                  </a:cubicBezTo>
                  <a:cubicBezTo>
                    <a:pt x="138" y="26"/>
                    <a:pt x="135" y="22"/>
                    <a:pt x="132" y="18"/>
                  </a:cubicBezTo>
                  <a:cubicBezTo>
                    <a:pt x="129" y="14"/>
                    <a:pt x="126" y="11"/>
                    <a:pt x="121" y="9"/>
                  </a:cubicBezTo>
                  <a:cubicBezTo>
                    <a:pt x="116" y="8"/>
                    <a:pt x="111" y="10"/>
                    <a:pt x="107" y="12"/>
                  </a:cubicBezTo>
                  <a:cubicBezTo>
                    <a:pt x="103" y="15"/>
                    <a:pt x="99" y="19"/>
                    <a:pt x="97" y="23"/>
                  </a:cubicBezTo>
                  <a:cubicBezTo>
                    <a:pt x="94" y="27"/>
                    <a:pt x="92" y="32"/>
                    <a:pt x="89" y="36"/>
                  </a:cubicBezTo>
                  <a:cubicBezTo>
                    <a:pt x="87" y="41"/>
                    <a:pt x="84" y="45"/>
                    <a:pt x="80" y="48"/>
                  </a:cubicBezTo>
                  <a:cubicBezTo>
                    <a:pt x="76" y="51"/>
                    <a:pt x="72" y="54"/>
                    <a:pt x="67" y="54"/>
                  </a:cubicBezTo>
                  <a:cubicBezTo>
                    <a:pt x="62" y="55"/>
                    <a:pt x="57" y="53"/>
                    <a:pt x="54" y="50"/>
                  </a:cubicBezTo>
                  <a:cubicBezTo>
                    <a:pt x="50" y="47"/>
                    <a:pt x="48" y="44"/>
                    <a:pt x="45" y="41"/>
                  </a:cubicBezTo>
                  <a:cubicBezTo>
                    <a:pt x="41" y="34"/>
                    <a:pt x="37" y="28"/>
                    <a:pt x="31" y="24"/>
                  </a:cubicBezTo>
                  <a:cubicBezTo>
                    <a:pt x="28" y="22"/>
                    <a:pt x="25" y="21"/>
                    <a:pt x="22" y="21"/>
                  </a:cubicBezTo>
                  <a:cubicBezTo>
                    <a:pt x="19" y="21"/>
                    <a:pt x="16" y="22"/>
                    <a:pt x="14" y="23"/>
                  </a:cubicBezTo>
                  <a:cubicBezTo>
                    <a:pt x="9" y="25"/>
                    <a:pt x="5" y="29"/>
                    <a:pt x="4" y="32"/>
                  </a:cubicBezTo>
                  <a:cubicBezTo>
                    <a:pt x="2" y="35"/>
                    <a:pt x="1" y="38"/>
                    <a:pt x="1" y="40"/>
                  </a:cubicBezTo>
                  <a:cubicBezTo>
                    <a:pt x="1" y="42"/>
                    <a:pt x="1" y="43"/>
                    <a:pt x="1" y="43"/>
                  </a:cubicBezTo>
                  <a:cubicBezTo>
                    <a:pt x="1" y="43"/>
                    <a:pt x="1" y="43"/>
                    <a:pt x="1" y="43"/>
                  </a:cubicBezTo>
                  <a:cubicBezTo>
                    <a:pt x="1" y="42"/>
                    <a:pt x="0" y="41"/>
                    <a:pt x="0" y="40"/>
                  </a:cubicBezTo>
                  <a:cubicBezTo>
                    <a:pt x="0" y="38"/>
                    <a:pt x="1" y="35"/>
                    <a:pt x="3" y="32"/>
                  </a:cubicBezTo>
                  <a:cubicBezTo>
                    <a:pt x="5" y="28"/>
                    <a:pt x="8" y="24"/>
                    <a:pt x="13" y="22"/>
                  </a:cubicBezTo>
                  <a:cubicBezTo>
                    <a:pt x="16" y="21"/>
                    <a:pt x="19" y="20"/>
                    <a:pt x="22" y="20"/>
                  </a:cubicBezTo>
                  <a:cubicBezTo>
                    <a:pt x="25" y="20"/>
                    <a:pt x="29" y="21"/>
                    <a:pt x="32" y="23"/>
                  </a:cubicBezTo>
                  <a:cubicBezTo>
                    <a:pt x="38" y="26"/>
                    <a:pt x="42" y="33"/>
                    <a:pt x="47" y="40"/>
                  </a:cubicBezTo>
                  <a:cubicBezTo>
                    <a:pt x="49" y="43"/>
                    <a:pt x="52" y="46"/>
                    <a:pt x="55" y="49"/>
                  </a:cubicBezTo>
                  <a:cubicBezTo>
                    <a:pt x="58" y="51"/>
                    <a:pt x="62" y="53"/>
                    <a:pt x="67" y="52"/>
                  </a:cubicBezTo>
                  <a:cubicBezTo>
                    <a:pt x="71" y="52"/>
                    <a:pt x="75" y="50"/>
                    <a:pt x="79" y="47"/>
                  </a:cubicBezTo>
                  <a:cubicBezTo>
                    <a:pt x="82" y="43"/>
                    <a:pt x="85" y="40"/>
                    <a:pt x="87" y="35"/>
                  </a:cubicBezTo>
                  <a:cubicBezTo>
                    <a:pt x="90" y="31"/>
                    <a:pt x="92" y="26"/>
                    <a:pt x="95" y="22"/>
                  </a:cubicBezTo>
                  <a:cubicBezTo>
                    <a:pt x="98" y="18"/>
                    <a:pt x="101" y="13"/>
                    <a:pt x="106" y="10"/>
                  </a:cubicBezTo>
                  <a:cubicBezTo>
                    <a:pt x="110" y="8"/>
                    <a:pt x="116" y="6"/>
                    <a:pt x="122" y="7"/>
                  </a:cubicBezTo>
                  <a:cubicBezTo>
                    <a:pt x="127" y="9"/>
                    <a:pt x="131" y="13"/>
                    <a:pt x="134" y="17"/>
                  </a:cubicBezTo>
                  <a:cubicBezTo>
                    <a:pt x="137" y="21"/>
                    <a:pt x="140" y="25"/>
                    <a:pt x="142" y="29"/>
                  </a:cubicBezTo>
                  <a:cubicBezTo>
                    <a:pt x="145" y="32"/>
                    <a:pt x="149" y="35"/>
                    <a:pt x="153" y="35"/>
                  </a:cubicBezTo>
                  <a:cubicBezTo>
                    <a:pt x="158" y="36"/>
                    <a:pt x="161" y="33"/>
                    <a:pt x="164" y="30"/>
                  </a:cubicBezTo>
                  <a:cubicBezTo>
                    <a:pt x="166" y="27"/>
                    <a:pt x="168" y="23"/>
                    <a:pt x="170" y="19"/>
                  </a:cubicBezTo>
                  <a:cubicBezTo>
                    <a:pt x="172" y="16"/>
                    <a:pt x="173" y="12"/>
                    <a:pt x="175" y="9"/>
                  </a:cubicBezTo>
                  <a:cubicBezTo>
                    <a:pt x="177" y="6"/>
                    <a:pt x="180" y="3"/>
                    <a:pt x="184" y="1"/>
                  </a:cubicBezTo>
                  <a:cubicBezTo>
                    <a:pt x="187" y="0"/>
                    <a:pt x="191" y="0"/>
                    <a:pt x="194" y="2"/>
                  </a:cubicBezTo>
                  <a:cubicBezTo>
                    <a:pt x="197" y="3"/>
                    <a:pt x="199" y="5"/>
                    <a:pt x="201" y="6"/>
                  </a:cubicBezTo>
                  <a:cubicBezTo>
                    <a:pt x="204" y="8"/>
                    <a:pt x="206" y="9"/>
                    <a:pt x="208" y="10"/>
                  </a:cubicBezTo>
                  <a:cubicBezTo>
                    <a:pt x="210" y="12"/>
                    <a:pt x="212" y="12"/>
                    <a:pt x="213" y="13"/>
                  </a:cubicBezTo>
                  <a:cubicBezTo>
                    <a:pt x="217" y="13"/>
                    <a:pt x="220" y="13"/>
                    <a:pt x="222" y="12"/>
                  </a:cubicBezTo>
                  <a:cubicBezTo>
                    <a:pt x="224" y="11"/>
                    <a:pt x="224" y="10"/>
                    <a:pt x="224" y="10"/>
                  </a:cubicBez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78" name="Freeform 227">
              <a:extLst>
                <a:ext uri="{FF2B5EF4-FFF2-40B4-BE49-F238E27FC236}">
                  <a16:creationId xmlns:a16="http://schemas.microsoft.com/office/drawing/2014/main" id="{2350D20D-5ECB-82FF-9CC3-1AAD752E4CB3}"/>
                </a:ext>
              </a:extLst>
            </p:cNvPr>
            <p:cNvSpPr>
              <a:spLocks/>
            </p:cNvSpPr>
            <p:nvPr/>
          </p:nvSpPr>
          <p:spPr bwMode="auto">
            <a:xfrm>
              <a:off x="6194425" y="5035551"/>
              <a:ext cx="665163" cy="188913"/>
            </a:xfrm>
            <a:custGeom>
              <a:avLst/>
              <a:gdLst>
                <a:gd name="T0" fmla="*/ 205 w 205"/>
                <a:gd name="T1" fmla="*/ 8 h 58"/>
                <a:gd name="T2" fmla="*/ 204 w 205"/>
                <a:gd name="T3" fmla="*/ 8 h 58"/>
                <a:gd name="T4" fmla="*/ 203 w 205"/>
                <a:gd name="T5" fmla="*/ 10 h 58"/>
                <a:gd name="T6" fmla="*/ 195 w 205"/>
                <a:gd name="T7" fmla="*/ 9 h 58"/>
                <a:gd name="T8" fmla="*/ 184 w 205"/>
                <a:gd name="T9" fmla="*/ 2 h 58"/>
                <a:gd name="T10" fmla="*/ 178 w 205"/>
                <a:gd name="T11" fmla="*/ 3 h 58"/>
                <a:gd name="T12" fmla="*/ 174 w 205"/>
                <a:gd name="T13" fmla="*/ 11 h 58"/>
                <a:gd name="T14" fmla="*/ 171 w 205"/>
                <a:gd name="T15" fmla="*/ 20 h 58"/>
                <a:gd name="T16" fmla="*/ 167 w 205"/>
                <a:gd name="T17" fmla="*/ 24 h 58"/>
                <a:gd name="T18" fmla="*/ 162 w 205"/>
                <a:gd name="T19" fmla="*/ 26 h 58"/>
                <a:gd name="T20" fmla="*/ 141 w 205"/>
                <a:gd name="T21" fmla="*/ 15 h 58"/>
                <a:gd name="T22" fmla="*/ 132 w 205"/>
                <a:gd name="T23" fmla="*/ 7 h 58"/>
                <a:gd name="T24" fmla="*/ 121 w 205"/>
                <a:gd name="T25" fmla="*/ 3 h 58"/>
                <a:gd name="T26" fmla="*/ 98 w 205"/>
                <a:gd name="T27" fmla="*/ 16 h 58"/>
                <a:gd name="T28" fmla="*/ 84 w 205"/>
                <a:gd name="T29" fmla="*/ 40 h 58"/>
                <a:gd name="T30" fmla="*/ 64 w 205"/>
                <a:gd name="T31" fmla="*/ 56 h 58"/>
                <a:gd name="T32" fmla="*/ 52 w 205"/>
                <a:gd name="T33" fmla="*/ 57 h 58"/>
                <a:gd name="T34" fmla="*/ 42 w 205"/>
                <a:gd name="T35" fmla="*/ 51 h 58"/>
                <a:gd name="T36" fmla="*/ 28 w 205"/>
                <a:gd name="T37" fmla="*/ 36 h 58"/>
                <a:gd name="T38" fmla="*/ 20 w 205"/>
                <a:gd name="T39" fmla="*/ 34 h 58"/>
                <a:gd name="T40" fmla="*/ 13 w 205"/>
                <a:gd name="T41" fmla="*/ 37 h 58"/>
                <a:gd name="T42" fmla="*/ 5 w 205"/>
                <a:gd name="T43" fmla="*/ 46 h 58"/>
                <a:gd name="T44" fmla="*/ 0 w 205"/>
                <a:gd name="T45" fmla="*/ 55 h 58"/>
                <a:gd name="T46" fmla="*/ 0 w 205"/>
                <a:gd name="T47" fmla="*/ 53 h 58"/>
                <a:gd name="T48" fmla="*/ 4 w 205"/>
                <a:gd name="T49" fmla="*/ 45 h 58"/>
                <a:gd name="T50" fmla="*/ 12 w 205"/>
                <a:gd name="T51" fmla="*/ 36 h 58"/>
                <a:gd name="T52" fmla="*/ 20 w 205"/>
                <a:gd name="T53" fmla="*/ 33 h 58"/>
                <a:gd name="T54" fmla="*/ 29 w 205"/>
                <a:gd name="T55" fmla="*/ 35 h 58"/>
                <a:gd name="T56" fmla="*/ 43 w 205"/>
                <a:gd name="T57" fmla="*/ 50 h 58"/>
                <a:gd name="T58" fmla="*/ 52 w 205"/>
                <a:gd name="T59" fmla="*/ 55 h 58"/>
                <a:gd name="T60" fmla="*/ 63 w 205"/>
                <a:gd name="T61" fmla="*/ 54 h 58"/>
                <a:gd name="T62" fmla="*/ 82 w 205"/>
                <a:gd name="T63" fmla="*/ 38 h 58"/>
                <a:gd name="T64" fmla="*/ 97 w 205"/>
                <a:gd name="T65" fmla="*/ 15 h 58"/>
                <a:gd name="T66" fmla="*/ 121 w 205"/>
                <a:gd name="T67" fmla="*/ 1 h 58"/>
                <a:gd name="T68" fmla="*/ 134 w 205"/>
                <a:gd name="T69" fmla="*/ 5 h 58"/>
                <a:gd name="T70" fmla="*/ 143 w 205"/>
                <a:gd name="T71" fmla="*/ 14 h 58"/>
                <a:gd name="T72" fmla="*/ 151 w 205"/>
                <a:gd name="T73" fmla="*/ 22 h 58"/>
                <a:gd name="T74" fmla="*/ 162 w 205"/>
                <a:gd name="T75" fmla="*/ 24 h 58"/>
                <a:gd name="T76" fmla="*/ 169 w 205"/>
                <a:gd name="T77" fmla="*/ 19 h 58"/>
                <a:gd name="T78" fmla="*/ 173 w 205"/>
                <a:gd name="T79" fmla="*/ 10 h 58"/>
                <a:gd name="T80" fmla="*/ 177 w 205"/>
                <a:gd name="T81" fmla="*/ 2 h 58"/>
                <a:gd name="T82" fmla="*/ 185 w 205"/>
                <a:gd name="T83" fmla="*/ 1 h 58"/>
                <a:gd name="T84" fmla="*/ 195 w 205"/>
                <a:gd name="T85" fmla="*/ 8 h 58"/>
                <a:gd name="T86" fmla="*/ 202 w 205"/>
                <a:gd name="T87" fmla="*/ 9 h 58"/>
                <a:gd name="T88" fmla="*/ 205 w 205"/>
                <a:gd name="T89" fmla="*/ 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5" h="58">
                  <a:moveTo>
                    <a:pt x="205" y="8"/>
                  </a:moveTo>
                  <a:cubicBezTo>
                    <a:pt x="205" y="8"/>
                    <a:pt x="204" y="8"/>
                    <a:pt x="204" y="8"/>
                  </a:cubicBezTo>
                  <a:cubicBezTo>
                    <a:pt x="204" y="9"/>
                    <a:pt x="203" y="9"/>
                    <a:pt x="203" y="10"/>
                  </a:cubicBezTo>
                  <a:cubicBezTo>
                    <a:pt x="201" y="11"/>
                    <a:pt x="198" y="11"/>
                    <a:pt x="195" y="9"/>
                  </a:cubicBezTo>
                  <a:cubicBezTo>
                    <a:pt x="191" y="7"/>
                    <a:pt x="189" y="4"/>
                    <a:pt x="184" y="2"/>
                  </a:cubicBezTo>
                  <a:cubicBezTo>
                    <a:pt x="182" y="1"/>
                    <a:pt x="179" y="1"/>
                    <a:pt x="178" y="3"/>
                  </a:cubicBezTo>
                  <a:cubicBezTo>
                    <a:pt x="176" y="5"/>
                    <a:pt x="175" y="8"/>
                    <a:pt x="174" y="11"/>
                  </a:cubicBezTo>
                  <a:cubicBezTo>
                    <a:pt x="173" y="13"/>
                    <a:pt x="172" y="17"/>
                    <a:pt x="171" y="20"/>
                  </a:cubicBezTo>
                  <a:cubicBezTo>
                    <a:pt x="170" y="21"/>
                    <a:pt x="169" y="23"/>
                    <a:pt x="167" y="24"/>
                  </a:cubicBezTo>
                  <a:cubicBezTo>
                    <a:pt x="166" y="25"/>
                    <a:pt x="164" y="26"/>
                    <a:pt x="162" y="26"/>
                  </a:cubicBezTo>
                  <a:cubicBezTo>
                    <a:pt x="154" y="27"/>
                    <a:pt x="146" y="22"/>
                    <a:pt x="141" y="15"/>
                  </a:cubicBezTo>
                  <a:cubicBezTo>
                    <a:pt x="139" y="12"/>
                    <a:pt x="136" y="9"/>
                    <a:pt x="132" y="7"/>
                  </a:cubicBezTo>
                  <a:cubicBezTo>
                    <a:pt x="129" y="4"/>
                    <a:pt x="125" y="3"/>
                    <a:pt x="121" y="3"/>
                  </a:cubicBezTo>
                  <a:cubicBezTo>
                    <a:pt x="112" y="3"/>
                    <a:pt x="104" y="9"/>
                    <a:pt x="98" y="16"/>
                  </a:cubicBezTo>
                  <a:cubicBezTo>
                    <a:pt x="93" y="24"/>
                    <a:pt x="89" y="32"/>
                    <a:pt x="84" y="40"/>
                  </a:cubicBezTo>
                  <a:cubicBezTo>
                    <a:pt x="79" y="47"/>
                    <a:pt x="72" y="53"/>
                    <a:pt x="64" y="56"/>
                  </a:cubicBezTo>
                  <a:cubicBezTo>
                    <a:pt x="60" y="57"/>
                    <a:pt x="56" y="58"/>
                    <a:pt x="52" y="57"/>
                  </a:cubicBezTo>
                  <a:cubicBezTo>
                    <a:pt x="48" y="56"/>
                    <a:pt x="44" y="53"/>
                    <a:pt x="42" y="51"/>
                  </a:cubicBezTo>
                  <a:cubicBezTo>
                    <a:pt x="37" y="45"/>
                    <a:pt x="33" y="39"/>
                    <a:pt x="28" y="36"/>
                  </a:cubicBezTo>
                  <a:cubicBezTo>
                    <a:pt x="26" y="35"/>
                    <a:pt x="23" y="34"/>
                    <a:pt x="20" y="34"/>
                  </a:cubicBezTo>
                  <a:cubicBezTo>
                    <a:pt x="17" y="34"/>
                    <a:pt x="15" y="35"/>
                    <a:pt x="13" y="37"/>
                  </a:cubicBezTo>
                  <a:cubicBezTo>
                    <a:pt x="9" y="40"/>
                    <a:pt x="7" y="43"/>
                    <a:pt x="5" y="46"/>
                  </a:cubicBezTo>
                  <a:cubicBezTo>
                    <a:pt x="1" y="52"/>
                    <a:pt x="0" y="55"/>
                    <a:pt x="0" y="55"/>
                  </a:cubicBezTo>
                  <a:cubicBezTo>
                    <a:pt x="0" y="55"/>
                    <a:pt x="0" y="54"/>
                    <a:pt x="0" y="53"/>
                  </a:cubicBezTo>
                  <a:cubicBezTo>
                    <a:pt x="1" y="51"/>
                    <a:pt x="2" y="48"/>
                    <a:pt x="4" y="45"/>
                  </a:cubicBezTo>
                  <a:cubicBezTo>
                    <a:pt x="6" y="42"/>
                    <a:pt x="8" y="39"/>
                    <a:pt x="12" y="36"/>
                  </a:cubicBezTo>
                  <a:cubicBezTo>
                    <a:pt x="14" y="34"/>
                    <a:pt x="17" y="33"/>
                    <a:pt x="20" y="33"/>
                  </a:cubicBezTo>
                  <a:cubicBezTo>
                    <a:pt x="23" y="33"/>
                    <a:pt x="26" y="33"/>
                    <a:pt x="29" y="35"/>
                  </a:cubicBezTo>
                  <a:cubicBezTo>
                    <a:pt x="34" y="38"/>
                    <a:pt x="38" y="45"/>
                    <a:pt x="43" y="50"/>
                  </a:cubicBezTo>
                  <a:cubicBezTo>
                    <a:pt x="45" y="52"/>
                    <a:pt x="48" y="54"/>
                    <a:pt x="52" y="55"/>
                  </a:cubicBezTo>
                  <a:cubicBezTo>
                    <a:pt x="56" y="56"/>
                    <a:pt x="60" y="56"/>
                    <a:pt x="63" y="54"/>
                  </a:cubicBezTo>
                  <a:cubicBezTo>
                    <a:pt x="71" y="52"/>
                    <a:pt x="77" y="46"/>
                    <a:pt x="82" y="38"/>
                  </a:cubicBezTo>
                  <a:cubicBezTo>
                    <a:pt x="87" y="31"/>
                    <a:pt x="91" y="23"/>
                    <a:pt x="97" y="15"/>
                  </a:cubicBezTo>
                  <a:cubicBezTo>
                    <a:pt x="103" y="7"/>
                    <a:pt x="111" y="1"/>
                    <a:pt x="121" y="1"/>
                  </a:cubicBezTo>
                  <a:cubicBezTo>
                    <a:pt x="125" y="1"/>
                    <a:pt x="130" y="2"/>
                    <a:pt x="134" y="5"/>
                  </a:cubicBezTo>
                  <a:cubicBezTo>
                    <a:pt x="137" y="8"/>
                    <a:pt x="140" y="11"/>
                    <a:pt x="143" y="14"/>
                  </a:cubicBezTo>
                  <a:cubicBezTo>
                    <a:pt x="145" y="17"/>
                    <a:pt x="148" y="20"/>
                    <a:pt x="151" y="22"/>
                  </a:cubicBezTo>
                  <a:cubicBezTo>
                    <a:pt x="155" y="24"/>
                    <a:pt x="158" y="25"/>
                    <a:pt x="162" y="24"/>
                  </a:cubicBezTo>
                  <a:cubicBezTo>
                    <a:pt x="165" y="24"/>
                    <a:pt x="168" y="22"/>
                    <a:pt x="169" y="19"/>
                  </a:cubicBezTo>
                  <a:cubicBezTo>
                    <a:pt x="171" y="16"/>
                    <a:pt x="172" y="13"/>
                    <a:pt x="173" y="10"/>
                  </a:cubicBezTo>
                  <a:cubicBezTo>
                    <a:pt x="173" y="7"/>
                    <a:pt x="174" y="4"/>
                    <a:pt x="177" y="2"/>
                  </a:cubicBezTo>
                  <a:cubicBezTo>
                    <a:pt x="179" y="0"/>
                    <a:pt x="182" y="0"/>
                    <a:pt x="185" y="1"/>
                  </a:cubicBezTo>
                  <a:cubicBezTo>
                    <a:pt x="190" y="3"/>
                    <a:pt x="192" y="7"/>
                    <a:pt x="195" y="8"/>
                  </a:cubicBezTo>
                  <a:cubicBezTo>
                    <a:pt x="198" y="10"/>
                    <a:pt x="201" y="10"/>
                    <a:pt x="202" y="9"/>
                  </a:cubicBezTo>
                  <a:cubicBezTo>
                    <a:pt x="204" y="9"/>
                    <a:pt x="204" y="7"/>
                    <a:pt x="205" y="8"/>
                  </a:cubicBez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79" name="Freeform 228">
              <a:extLst>
                <a:ext uri="{FF2B5EF4-FFF2-40B4-BE49-F238E27FC236}">
                  <a16:creationId xmlns:a16="http://schemas.microsoft.com/office/drawing/2014/main" id="{39527613-E1D6-A1F9-2600-E294B77CF243}"/>
                </a:ext>
              </a:extLst>
            </p:cNvPr>
            <p:cNvSpPr>
              <a:spLocks/>
            </p:cNvSpPr>
            <p:nvPr/>
          </p:nvSpPr>
          <p:spPr bwMode="auto">
            <a:xfrm>
              <a:off x="6243638" y="4600576"/>
              <a:ext cx="622300" cy="201613"/>
            </a:xfrm>
            <a:custGeom>
              <a:avLst/>
              <a:gdLst>
                <a:gd name="T0" fmla="*/ 192 w 192"/>
                <a:gd name="T1" fmla="*/ 4 h 62"/>
                <a:gd name="T2" fmla="*/ 190 w 192"/>
                <a:gd name="T3" fmla="*/ 2 h 62"/>
                <a:gd name="T4" fmla="*/ 183 w 192"/>
                <a:gd name="T5" fmla="*/ 2 h 62"/>
                <a:gd name="T6" fmla="*/ 175 w 192"/>
                <a:gd name="T7" fmla="*/ 8 h 62"/>
                <a:gd name="T8" fmla="*/ 170 w 192"/>
                <a:gd name="T9" fmla="*/ 22 h 62"/>
                <a:gd name="T10" fmla="*/ 166 w 192"/>
                <a:gd name="T11" fmla="*/ 31 h 62"/>
                <a:gd name="T12" fmla="*/ 158 w 192"/>
                <a:gd name="T13" fmla="*/ 36 h 62"/>
                <a:gd name="T14" fmla="*/ 147 w 192"/>
                <a:gd name="T15" fmla="*/ 36 h 62"/>
                <a:gd name="T16" fmla="*/ 137 w 192"/>
                <a:gd name="T17" fmla="*/ 31 h 62"/>
                <a:gd name="T18" fmla="*/ 118 w 192"/>
                <a:gd name="T19" fmla="*/ 21 h 62"/>
                <a:gd name="T20" fmla="*/ 106 w 192"/>
                <a:gd name="T21" fmla="*/ 23 h 62"/>
                <a:gd name="T22" fmla="*/ 97 w 192"/>
                <a:gd name="T23" fmla="*/ 30 h 62"/>
                <a:gd name="T24" fmla="*/ 82 w 192"/>
                <a:gd name="T25" fmla="*/ 50 h 62"/>
                <a:gd name="T26" fmla="*/ 73 w 192"/>
                <a:gd name="T27" fmla="*/ 58 h 62"/>
                <a:gd name="T28" fmla="*/ 62 w 192"/>
                <a:gd name="T29" fmla="*/ 62 h 62"/>
                <a:gd name="T30" fmla="*/ 42 w 192"/>
                <a:gd name="T31" fmla="*/ 53 h 62"/>
                <a:gd name="T32" fmla="*/ 28 w 192"/>
                <a:gd name="T33" fmla="*/ 42 h 62"/>
                <a:gd name="T34" fmla="*/ 15 w 192"/>
                <a:gd name="T35" fmla="*/ 37 h 62"/>
                <a:gd name="T36" fmla="*/ 5 w 192"/>
                <a:gd name="T37" fmla="*/ 40 h 62"/>
                <a:gd name="T38" fmla="*/ 0 w 192"/>
                <a:gd name="T39" fmla="*/ 46 h 62"/>
                <a:gd name="T40" fmla="*/ 0 w 192"/>
                <a:gd name="T41" fmla="*/ 48 h 62"/>
                <a:gd name="T42" fmla="*/ 0 w 192"/>
                <a:gd name="T43" fmla="*/ 46 h 62"/>
                <a:gd name="T44" fmla="*/ 4 w 192"/>
                <a:gd name="T45" fmla="*/ 40 h 62"/>
                <a:gd name="T46" fmla="*/ 15 w 192"/>
                <a:gd name="T47" fmla="*/ 36 h 62"/>
                <a:gd name="T48" fmla="*/ 29 w 192"/>
                <a:gd name="T49" fmla="*/ 41 h 62"/>
                <a:gd name="T50" fmla="*/ 44 w 192"/>
                <a:gd name="T51" fmla="*/ 52 h 62"/>
                <a:gd name="T52" fmla="*/ 62 w 192"/>
                <a:gd name="T53" fmla="*/ 60 h 62"/>
                <a:gd name="T54" fmla="*/ 80 w 192"/>
                <a:gd name="T55" fmla="*/ 49 h 62"/>
                <a:gd name="T56" fmla="*/ 95 w 192"/>
                <a:gd name="T57" fmla="*/ 29 h 62"/>
                <a:gd name="T58" fmla="*/ 106 w 192"/>
                <a:gd name="T59" fmla="*/ 21 h 62"/>
                <a:gd name="T60" fmla="*/ 118 w 192"/>
                <a:gd name="T61" fmla="*/ 19 h 62"/>
                <a:gd name="T62" fmla="*/ 138 w 192"/>
                <a:gd name="T63" fmla="*/ 30 h 62"/>
                <a:gd name="T64" fmla="*/ 157 w 192"/>
                <a:gd name="T65" fmla="*/ 35 h 62"/>
                <a:gd name="T66" fmla="*/ 164 w 192"/>
                <a:gd name="T67" fmla="*/ 30 h 62"/>
                <a:gd name="T68" fmla="*/ 168 w 192"/>
                <a:gd name="T69" fmla="*/ 22 h 62"/>
                <a:gd name="T70" fmla="*/ 174 w 192"/>
                <a:gd name="T71" fmla="*/ 8 h 62"/>
                <a:gd name="T72" fmla="*/ 178 w 192"/>
                <a:gd name="T73" fmla="*/ 3 h 62"/>
                <a:gd name="T74" fmla="*/ 183 w 192"/>
                <a:gd name="T75" fmla="*/ 1 h 62"/>
                <a:gd name="T76" fmla="*/ 190 w 192"/>
                <a:gd name="T77" fmla="*/ 2 h 62"/>
                <a:gd name="T78" fmla="*/ 192 w 192"/>
                <a:gd name="T79"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2" h="62">
                  <a:moveTo>
                    <a:pt x="192" y="4"/>
                  </a:moveTo>
                  <a:cubicBezTo>
                    <a:pt x="192" y="4"/>
                    <a:pt x="191" y="3"/>
                    <a:pt x="190" y="2"/>
                  </a:cubicBezTo>
                  <a:cubicBezTo>
                    <a:pt x="188" y="1"/>
                    <a:pt x="186" y="1"/>
                    <a:pt x="183" y="2"/>
                  </a:cubicBezTo>
                  <a:cubicBezTo>
                    <a:pt x="180" y="2"/>
                    <a:pt x="177" y="5"/>
                    <a:pt x="175" y="8"/>
                  </a:cubicBezTo>
                  <a:cubicBezTo>
                    <a:pt x="172" y="12"/>
                    <a:pt x="171" y="17"/>
                    <a:pt x="170" y="22"/>
                  </a:cubicBezTo>
                  <a:cubicBezTo>
                    <a:pt x="169" y="25"/>
                    <a:pt x="168" y="28"/>
                    <a:pt x="166" y="31"/>
                  </a:cubicBezTo>
                  <a:cubicBezTo>
                    <a:pt x="164" y="33"/>
                    <a:pt x="161" y="35"/>
                    <a:pt x="158" y="36"/>
                  </a:cubicBezTo>
                  <a:cubicBezTo>
                    <a:pt x="155" y="37"/>
                    <a:pt x="151" y="37"/>
                    <a:pt x="147" y="36"/>
                  </a:cubicBezTo>
                  <a:cubicBezTo>
                    <a:pt x="144" y="35"/>
                    <a:pt x="141" y="33"/>
                    <a:pt x="137" y="31"/>
                  </a:cubicBezTo>
                  <a:cubicBezTo>
                    <a:pt x="131" y="27"/>
                    <a:pt x="125" y="22"/>
                    <a:pt x="118" y="21"/>
                  </a:cubicBezTo>
                  <a:cubicBezTo>
                    <a:pt x="114" y="20"/>
                    <a:pt x="110" y="21"/>
                    <a:pt x="106" y="23"/>
                  </a:cubicBezTo>
                  <a:cubicBezTo>
                    <a:pt x="103" y="24"/>
                    <a:pt x="100" y="27"/>
                    <a:pt x="97" y="30"/>
                  </a:cubicBezTo>
                  <a:cubicBezTo>
                    <a:pt x="91" y="36"/>
                    <a:pt x="87" y="44"/>
                    <a:pt x="82" y="50"/>
                  </a:cubicBezTo>
                  <a:cubicBezTo>
                    <a:pt x="79" y="53"/>
                    <a:pt x="76" y="56"/>
                    <a:pt x="73" y="58"/>
                  </a:cubicBezTo>
                  <a:cubicBezTo>
                    <a:pt x="70" y="60"/>
                    <a:pt x="66" y="61"/>
                    <a:pt x="62" y="62"/>
                  </a:cubicBezTo>
                  <a:cubicBezTo>
                    <a:pt x="54" y="62"/>
                    <a:pt x="48" y="57"/>
                    <a:pt x="42" y="53"/>
                  </a:cubicBezTo>
                  <a:cubicBezTo>
                    <a:pt x="37" y="49"/>
                    <a:pt x="33" y="45"/>
                    <a:pt x="28" y="42"/>
                  </a:cubicBezTo>
                  <a:cubicBezTo>
                    <a:pt x="24" y="39"/>
                    <a:pt x="19" y="37"/>
                    <a:pt x="15" y="37"/>
                  </a:cubicBezTo>
                  <a:cubicBezTo>
                    <a:pt x="11" y="37"/>
                    <a:pt x="7" y="38"/>
                    <a:pt x="5" y="40"/>
                  </a:cubicBezTo>
                  <a:cubicBezTo>
                    <a:pt x="2" y="42"/>
                    <a:pt x="1" y="44"/>
                    <a:pt x="0" y="46"/>
                  </a:cubicBezTo>
                  <a:cubicBezTo>
                    <a:pt x="0" y="47"/>
                    <a:pt x="0" y="48"/>
                    <a:pt x="0" y="48"/>
                  </a:cubicBezTo>
                  <a:cubicBezTo>
                    <a:pt x="0" y="48"/>
                    <a:pt x="0" y="47"/>
                    <a:pt x="0" y="46"/>
                  </a:cubicBezTo>
                  <a:cubicBezTo>
                    <a:pt x="0" y="44"/>
                    <a:pt x="2" y="42"/>
                    <a:pt x="4" y="40"/>
                  </a:cubicBezTo>
                  <a:cubicBezTo>
                    <a:pt x="7" y="38"/>
                    <a:pt x="10" y="36"/>
                    <a:pt x="15" y="36"/>
                  </a:cubicBezTo>
                  <a:cubicBezTo>
                    <a:pt x="20" y="36"/>
                    <a:pt x="25" y="38"/>
                    <a:pt x="29" y="41"/>
                  </a:cubicBezTo>
                  <a:cubicBezTo>
                    <a:pt x="34" y="44"/>
                    <a:pt x="38" y="48"/>
                    <a:pt x="44" y="52"/>
                  </a:cubicBezTo>
                  <a:cubicBezTo>
                    <a:pt x="49" y="56"/>
                    <a:pt x="55" y="60"/>
                    <a:pt x="62" y="60"/>
                  </a:cubicBezTo>
                  <a:cubicBezTo>
                    <a:pt x="69" y="59"/>
                    <a:pt x="76" y="55"/>
                    <a:pt x="80" y="49"/>
                  </a:cubicBezTo>
                  <a:cubicBezTo>
                    <a:pt x="86" y="43"/>
                    <a:pt x="89" y="35"/>
                    <a:pt x="95" y="29"/>
                  </a:cubicBezTo>
                  <a:cubicBezTo>
                    <a:pt x="98" y="25"/>
                    <a:pt x="102" y="23"/>
                    <a:pt x="106" y="21"/>
                  </a:cubicBezTo>
                  <a:cubicBezTo>
                    <a:pt x="109" y="19"/>
                    <a:pt x="114" y="18"/>
                    <a:pt x="118" y="19"/>
                  </a:cubicBezTo>
                  <a:cubicBezTo>
                    <a:pt x="126" y="20"/>
                    <a:pt x="132" y="26"/>
                    <a:pt x="138" y="30"/>
                  </a:cubicBezTo>
                  <a:cubicBezTo>
                    <a:pt x="144" y="34"/>
                    <a:pt x="151" y="36"/>
                    <a:pt x="157" y="35"/>
                  </a:cubicBezTo>
                  <a:cubicBezTo>
                    <a:pt x="160" y="34"/>
                    <a:pt x="163" y="32"/>
                    <a:pt x="164" y="30"/>
                  </a:cubicBezTo>
                  <a:cubicBezTo>
                    <a:pt x="166" y="27"/>
                    <a:pt x="167" y="25"/>
                    <a:pt x="168" y="22"/>
                  </a:cubicBezTo>
                  <a:cubicBezTo>
                    <a:pt x="170" y="17"/>
                    <a:pt x="171" y="12"/>
                    <a:pt x="174" y="8"/>
                  </a:cubicBezTo>
                  <a:cubicBezTo>
                    <a:pt x="175" y="6"/>
                    <a:pt x="176" y="4"/>
                    <a:pt x="178" y="3"/>
                  </a:cubicBezTo>
                  <a:cubicBezTo>
                    <a:pt x="179" y="2"/>
                    <a:pt x="181" y="1"/>
                    <a:pt x="183" y="1"/>
                  </a:cubicBezTo>
                  <a:cubicBezTo>
                    <a:pt x="186" y="0"/>
                    <a:pt x="188" y="1"/>
                    <a:pt x="190" y="2"/>
                  </a:cubicBezTo>
                  <a:cubicBezTo>
                    <a:pt x="191" y="3"/>
                    <a:pt x="192" y="4"/>
                    <a:pt x="192" y="4"/>
                  </a:cubicBez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80" name="Freeform 229">
              <a:extLst>
                <a:ext uri="{FF2B5EF4-FFF2-40B4-BE49-F238E27FC236}">
                  <a16:creationId xmlns:a16="http://schemas.microsoft.com/office/drawing/2014/main" id="{CD666AF3-2424-FD75-2E61-30F60FB910C6}"/>
                </a:ext>
              </a:extLst>
            </p:cNvPr>
            <p:cNvSpPr>
              <a:spLocks/>
            </p:cNvSpPr>
            <p:nvPr/>
          </p:nvSpPr>
          <p:spPr bwMode="auto">
            <a:xfrm>
              <a:off x="6477000" y="4379913"/>
              <a:ext cx="320675" cy="90488"/>
            </a:xfrm>
            <a:custGeom>
              <a:avLst/>
              <a:gdLst>
                <a:gd name="T0" fmla="*/ 99 w 99"/>
                <a:gd name="T1" fmla="*/ 7 h 28"/>
                <a:gd name="T2" fmla="*/ 99 w 99"/>
                <a:gd name="T3" fmla="*/ 8 h 28"/>
                <a:gd name="T4" fmla="*/ 97 w 99"/>
                <a:gd name="T5" fmla="*/ 12 h 28"/>
                <a:gd name="T6" fmla="*/ 93 w 99"/>
                <a:gd name="T7" fmla="*/ 18 h 28"/>
                <a:gd name="T8" fmla="*/ 84 w 99"/>
                <a:gd name="T9" fmla="*/ 17 h 28"/>
                <a:gd name="T10" fmla="*/ 78 w 99"/>
                <a:gd name="T11" fmla="*/ 8 h 28"/>
                <a:gd name="T12" fmla="*/ 74 w 99"/>
                <a:gd name="T13" fmla="*/ 4 h 28"/>
                <a:gd name="T14" fmla="*/ 68 w 99"/>
                <a:gd name="T15" fmla="*/ 2 h 28"/>
                <a:gd name="T16" fmla="*/ 57 w 99"/>
                <a:gd name="T17" fmla="*/ 7 h 28"/>
                <a:gd name="T18" fmla="*/ 48 w 99"/>
                <a:gd name="T19" fmla="*/ 18 h 28"/>
                <a:gd name="T20" fmla="*/ 44 w 99"/>
                <a:gd name="T21" fmla="*/ 25 h 28"/>
                <a:gd name="T22" fmla="*/ 37 w 99"/>
                <a:gd name="T23" fmla="*/ 28 h 28"/>
                <a:gd name="T24" fmla="*/ 30 w 99"/>
                <a:gd name="T25" fmla="*/ 24 h 28"/>
                <a:gd name="T26" fmla="*/ 27 w 99"/>
                <a:gd name="T27" fmla="*/ 18 h 28"/>
                <a:gd name="T28" fmla="*/ 22 w 99"/>
                <a:gd name="T29" fmla="*/ 7 h 28"/>
                <a:gd name="T30" fmla="*/ 17 w 99"/>
                <a:gd name="T31" fmla="*/ 5 h 28"/>
                <a:gd name="T32" fmla="*/ 13 w 99"/>
                <a:gd name="T33" fmla="*/ 6 h 28"/>
                <a:gd name="T34" fmla="*/ 9 w 99"/>
                <a:gd name="T35" fmla="*/ 14 h 28"/>
                <a:gd name="T36" fmla="*/ 5 w 99"/>
                <a:gd name="T37" fmla="*/ 20 h 28"/>
                <a:gd name="T38" fmla="*/ 2 w 99"/>
                <a:gd name="T39" fmla="*/ 22 h 28"/>
                <a:gd name="T40" fmla="*/ 0 w 99"/>
                <a:gd name="T41" fmla="*/ 22 h 28"/>
                <a:gd name="T42" fmla="*/ 5 w 99"/>
                <a:gd name="T43" fmla="*/ 19 h 28"/>
                <a:gd name="T44" fmla="*/ 8 w 99"/>
                <a:gd name="T45" fmla="*/ 13 h 28"/>
                <a:gd name="T46" fmla="*/ 12 w 99"/>
                <a:gd name="T47" fmla="*/ 5 h 28"/>
                <a:gd name="T48" fmla="*/ 17 w 99"/>
                <a:gd name="T49" fmla="*/ 3 h 28"/>
                <a:gd name="T50" fmla="*/ 23 w 99"/>
                <a:gd name="T51" fmla="*/ 6 h 28"/>
                <a:gd name="T52" fmla="*/ 29 w 99"/>
                <a:gd name="T53" fmla="*/ 17 h 28"/>
                <a:gd name="T54" fmla="*/ 32 w 99"/>
                <a:gd name="T55" fmla="*/ 23 h 28"/>
                <a:gd name="T56" fmla="*/ 37 w 99"/>
                <a:gd name="T57" fmla="*/ 26 h 28"/>
                <a:gd name="T58" fmla="*/ 43 w 99"/>
                <a:gd name="T59" fmla="*/ 23 h 28"/>
                <a:gd name="T60" fmla="*/ 46 w 99"/>
                <a:gd name="T61" fmla="*/ 17 h 28"/>
                <a:gd name="T62" fmla="*/ 55 w 99"/>
                <a:gd name="T63" fmla="*/ 5 h 28"/>
                <a:gd name="T64" fmla="*/ 69 w 99"/>
                <a:gd name="T65" fmla="*/ 0 h 28"/>
                <a:gd name="T66" fmla="*/ 75 w 99"/>
                <a:gd name="T67" fmla="*/ 2 h 28"/>
                <a:gd name="T68" fmla="*/ 79 w 99"/>
                <a:gd name="T69" fmla="*/ 7 h 28"/>
                <a:gd name="T70" fmla="*/ 85 w 99"/>
                <a:gd name="T71" fmla="*/ 16 h 28"/>
                <a:gd name="T72" fmla="*/ 93 w 99"/>
                <a:gd name="T73" fmla="*/ 17 h 28"/>
                <a:gd name="T74" fmla="*/ 97 w 99"/>
                <a:gd name="T75" fmla="*/ 12 h 28"/>
                <a:gd name="T76" fmla="*/ 99 w 99"/>
                <a:gd name="T77"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28">
                  <a:moveTo>
                    <a:pt x="99" y="7"/>
                  </a:moveTo>
                  <a:cubicBezTo>
                    <a:pt x="99" y="7"/>
                    <a:pt x="99" y="7"/>
                    <a:pt x="99" y="8"/>
                  </a:cubicBezTo>
                  <a:cubicBezTo>
                    <a:pt x="99" y="9"/>
                    <a:pt x="98" y="11"/>
                    <a:pt x="97" y="12"/>
                  </a:cubicBezTo>
                  <a:cubicBezTo>
                    <a:pt x="97" y="14"/>
                    <a:pt x="95" y="16"/>
                    <a:pt x="93" y="18"/>
                  </a:cubicBezTo>
                  <a:cubicBezTo>
                    <a:pt x="91" y="20"/>
                    <a:pt x="87" y="20"/>
                    <a:pt x="84" y="17"/>
                  </a:cubicBezTo>
                  <a:cubicBezTo>
                    <a:pt x="81" y="15"/>
                    <a:pt x="80" y="11"/>
                    <a:pt x="78" y="8"/>
                  </a:cubicBezTo>
                  <a:cubicBezTo>
                    <a:pt x="77" y="6"/>
                    <a:pt x="76" y="5"/>
                    <a:pt x="74" y="4"/>
                  </a:cubicBezTo>
                  <a:cubicBezTo>
                    <a:pt x="72" y="3"/>
                    <a:pt x="71" y="2"/>
                    <a:pt x="68" y="2"/>
                  </a:cubicBezTo>
                  <a:cubicBezTo>
                    <a:pt x="64" y="2"/>
                    <a:pt x="60" y="3"/>
                    <a:pt x="57" y="7"/>
                  </a:cubicBezTo>
                  <a:cubicBezTo>
                    <a:pt x="53" y="10"/>
                    <a:pt x="51" y="14"/>
                    <a:pt x="48" y="18"/>
                  </a:cubicBezTo>
                  <a:cubicBezTo>
                    <a:pt x="47" y="21"/>
                    <a:pt x="46" y="23"/>
                    <a:pt x="44" y="25"/>
                  </a:cubicBezTo>
                  <a:cubicBezTo>
                    <a:pt x="42" y="27"/>
                    <a:pt x="40" y="28"/>
                    <a:pt x="37" y="28"/>
                  </a:cubicBezTo>
                  <a:cubicBezTo>
                    <a:pt x="34" y="28"/>
                    <a:pt x="32" y="26"/>
                    <a:pt x="30" y="24"/>
                  </a:cubicBezTo>
                  <a:cubicBezTo>
                    <a:pt x="29" y="22"/>
                    <a:pt x="28" y="20"/>
                    <a:pt x="27" y="18"/>
                  </a:cubicBezTo>
                  <a:cubicBezTo>
                    <a:pt x="25" y="14"/>
                    <a:pt x="25" y="10"/>
                    <a:pt x="22" y="7"/>
                  </a:cubicBezTo>
                  <a:cubicBezTo>
                    <a:pt x="20" y="6"/>
                    <a:pt x="19" y="5"/>
                    <a:pt x="17" y="5"/>
                  </a:cubicBezTo>
                  <a:cubicBezTo>
                    <a:pt x="16" y="5"/>
                    <a:pt x="14" y="5"/>
                    <a:pt x="13" y="6"/>
                  </a:cubicBezTo>
                  <a:cubicBezTo>
                    <a:pt x="11" y="8"/>
                    <a:pt x="10" y="11"/>
                    <a:pt x="9" y="14"/>
                  </a:cubicBezTo>
                  <a:cubicBezTo>
                    <a:pt x="8" y="16"/>
                    <a:pt x="7" y="18"/>
                    <a:pt x="5" y="20"/>
                  </a:cubicBezTo>
                  <a:cubicBezTo>
                    <a:pt x="4" y="21"/>
                    <a:pt x="3" y="22"/>
                    <a:pt x="2" y="22"/>
                  </a:cubicBezTo>
                  <a:cubicBezTo>
                    <a:pt x="1" y="22"/>
                    <a:pt x="0" y="22"/>
                    <a:pt x="0" y="22"/>
                  </a:cubicBezTo>
                  <a:cubicBezTo>
                    <a:pt x="0" y="22"/>
                    <a:pt x="2" y="22"/>
                    <a:pt x="5" y="19"/>
                  </a:cubicBezTo>
                  <a:cubicBezTo>
                    <a:pt x="6" y="18"/>
                    <a:pt x="7" y="16"/>
                    <a:pt x="8" y="13"/>
                  </a:cubicBezTo>
                  <a:cubicBezTo>
                    <a:pt x="9" y="11"/>
                    <a:pt x="9" y="8"/>
                    <a:pt x="12" y="5"/>
                  </a:cubicBezTo>
                  <a:cubicBezTo>
                    <a:pt x="13" y="4"/>
                    <a:pt x="15" y="3"/>
                    <a:pt x="17" y="3"/>
                  </a:cubicBezTo>
                  <a:cubicBezTo>
                    <a:pt x="20" y="3"/>
                    <a:pt x="21" y="4"/>
                    <a:pt x="23" y="6"/>
                  </a:cubicBezTo>
                  <a:cubicBezTo>
                    <a:pt x="26" y="9"/>
                    <a:pt x="27" y="13"/>
                    <a:pt x="29" y="17"/>
                  </a:cubicBezTo>
                  <a:cubicBezTo>
                    <a:pt x="29" y="19"/>
                    <a:pt x="30" y="21"/>
                    <a:pt x="32" y="23"/>
                  </a:cubicBezTo>
                  <a:cubicBezTo>
                    <a:pt x="33" y="25"/>
                    <a:pt x="35" y="26"/>
                    <a:pt x="37" y="26"/>
                  </a:cubicBezTo>
                  <a:cubicBezTo>
                    <a:pt x="39" y="26"/>
                    <a:pt x="41" y="25"/>
                    <a:pt x="43" y="23"/>
                  </a:cubicBezTo>
                  <a:cubicBezTo>
                    <a:pt x="44" y="22"/>
                    <a:pt x="45" y="20"/>
                    <a:pt x="46" y="17"/>
                  </a:cubicBezTo>
                  <a:cubicBezTo>
                    <a:pt x="49" y="13"/>
                    <a:pt x="51" y="8"/>
                    <a:pt x="55" y="5"/>
                  </a:cubicBezTo>
                  <a:cubicBezTo>
                    <a:pt x="59" y="2"/>
                    <a:pt x="64" y="0"/>
                    <a:pt x="69" y="0"/>
                  </a:cubicBezTo>
                  <a:cubicBezTo>
                    <a:pt x="71" y="0"/>
                    <a:pt x="73" y="1"/>
                    <a:pt x="75" y="2"/>
                  </a:cubicBezTo>
                  <a:cubicBezTo>
                    <a:pt x="77" y="4"/>
                    <a:pt x="78" y="5"/>
                    <a:pt x="79" y="7"/>
                  </a:cubicBezTo>
                  <a:cubicBezTo>
                    <a:pt x="81" y="11"/>
                    <a:pt x="83" y="14"/>
                    <a:pt x="85" y="16"/>
                  </a:cubicBezTo>
                  <a:cubicBezTo>
                    <a:pt x="87" y="18"/>
                    <a:pt x="91" y="18"/>
                    <a:pt x="93" y="17"/>
                  </a:cubicBezTo>
                  <a:cubicBezTo>
                    <a:pt x="95" y="15"/>
                    <a:pt x="96" y="13"/>
                    <a:pt x="97" y="12"/>
                  </a:cubicBezTo>
                  <a:cubicBezTo>
                    <a:pt x="98" y="9"/>
                    <a:pt x="99" y="7"/>
                    <a:pt x="99" y="7"/>
                  </a:cubicBez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81" name="Freeform 230">
              <a:extLst>
                <a:ext uri="{FF2B5EF4-FFF2-40B4-BE49-F238E27FC236}">
                  <a16:creationId xmlns:a16="http://schemas.microsoft.com/office/drawing/2014/main" id="{53956101-C173-2E68-B5BE-10BD67992CAE}"/>
                </a:ext>
              </a:extLst>
            </p:cNvPr>
            <p:cNvSpPr>
              <a:spLocks/>
            </p:cNvSpPr>
            <p:nvPr/>
          </p:nvSpPr>
          <p:spPr bwMode="auto">
            <a:xfrm>
              <a:off x="5605463" y="4402138"/>
              <a:ext cx="349250" cy="176213"/>
            </a:xfrm>
            <a:custGeom>
              <a:avLst/>
              <a:gdLst>
                <a:gd name="T0" fmla="*/ 107 w 108"/>
                <a:gd name="T1" fmla="*/ 0 h 54"/>
                <a:gd name="T2" fmla="*/ 108 w 108"/>
                <a:gd name="T3" fmla="*/ 2 h 54"/>
                <a:gd name="T4" fmla="*/ 108 w 108"/>
                <a:gd name="T5" fmla="*/ 7 h 54"/>
                <a:gd name="T6" fmla="*/ 107 w 108"/>
                <a:gd name="T7" fmla="*/ 16 h 54"/>
                <a:gd name="T8" fmla="*/ 99 w 108"/>
                <a:gd name="T9" fmla="*/ 25 h 54"/>
                <a:gd name="T10" fmla="*/ 92 w 108"/>
                <a:gd name="T11" fmla="*/ 26 h 54"/>
                <a:gd name="T12" fmla="*/ 86 w 108"/>
                <a:gd name="T13" fmla="*/ 22 h 54"/>
                <a:gd name="T14" fmla="*/ 82 w 108"/>
                <a:gd name="T15" fmla="*/ 15 h 54"/>
                <a:gd name="T16" fmla="*/ 76 w 108"/>
                <a:gd name="T17" fmla="*/ 10 h 54"/>
                <a:gd name="T18" fmla="*/ 63 w 108"/>
                <a:gd name="T19" fmla="*/ 16 h 54"/>
                <a:gd name="T20" fmla="*/ 60 w 108"/>
                <a:gd name="T21" fmla="*/ 24 h 54"/>
                <a:gd name="T22" fmla="*/ 60 w 108"/>
                <a:gd name="T23" fmla="*/ 34 h 54"/>
                <a:gd name="T24" fmla="*/ 60 w 108"/>
                <a:gd name="T25" fmla="*/ 44 h 54"/>
                <a:gd name="T26" fmla="*/ 54 w 108"/>
                <a:gd name="T27" fmla="*/ 52 h 54"/>
                <a:gd name="T28" fmla="*/ 44 w 108"/>
                <a:gd name="T29" fmla="*/ 53 h 54"/>
                <a:gd name="T30" fmla="*/ 37 w 108"/>
                <a:gd name="T31" fmla="*/ 48 h 54"/>
                <a:gd name="T32" fmla="*/ 27 w 108"/>
                <a:gd name="T33" fmla="*/ 35 h 54"/>
                <a:gd name="T34" fmla="*/ 15 w 108"/>
                <a:gd name="T35" fmla="*/ 30 h 54"/>
                <a:gd name="T36" fmla="*/ 5 w 108"/>
                <a:gd name="T37" fmla="*/ 35 h 54"/>
                <a:gd name="T38" fmla="*/ 1 w 108"/>
                <a:gd name="T39" fmla="*/ 42 h 54"/>
                <a:gd name="T40" fmla="*/ 0 w 108"/>
                <a:gd name="T41" fmla="*/ 49 h 54"/>
                <a:gd name="T42" fmla="*/ 0 w 108"/>
                <a:gd name="T43" fmla="*/ 47 h 54"/>
                <a:gd name="T44" fmla="*/ 0 w 108"/>
                <a:gd name="T45" fmla="*/ 42 h 54"/>
                <a:gd name="T46" fmla="*/ 4 w 108"/>
                <a:gd name="T47" fmla="*/ 34 h 54"/>
                <a:gd name="T48" fmla="*/ 15 w 108"/>
                <a:gd name="T49" fmla="*/ 29 h 54"/>
                <a:gd name="T50" fmla="*/ 28 w 108"/>
                <a:gd name="T51" fmla="*/ 34 h 54"/>
                <a:gd name="T52" fmla="*/ 38 w 108"/>
                <a:gd name="T53" fmla="*/ 46 h 54"/>
                <a:gd name="T54" fmla="*/ 45 w 108"/>
                <a:gd name="T55" fmla="*/ 51 h 54"/>
                <a:gd name="T56" fmla="*/ 53 w 108"/>
                <a:gd name="T57" fmla="*/ 50 h 54"/>
                <a:gd name="T58" fmla="*/ 58 w 108"/>
                <a:gd name="T59" fmla="*/ 43 h 54"/>
                <a:gd name="T60" fmla="*/ 58 w 108"/>
                <a:gd name="T61" fmla="*/ 34 h 54"/>
                <a:gd name="T62" fmla="*/ 61 w 108"/>
                <a:gd name="T63" fmla="*/ 15 h 54"/>
                <a:gd name="T64" fmla="*/ 77 w 108"/>
                <a:gd name="T65" fmla="*/ 8 h 54"/>
                <a:gd name="T66" fmla="*/ 84 w 108"/>
                <a:gd name="T67" fmla="*/ 14 h 54"/>
                <a:gd name="T68" fmla="*/ 88 w 108"/>
                <a:gd name="T69" fmla="*/ 20 h 54"/>
                <a:gd name="T70" fmla="*/ 93 w 108"/>
                <a:gd name="T71" fmla="*/ 24 h 54"/>
                <a:gd name="T72" fmla="*/ 99 w 108"/>
                <a:gd name="T73" fmla="*/ 24 h 54"/>
                <a:gd name="T74" fmla="*/ 106 w 108"/>
                <a:gd name="T75" fmla="*/ 16 h 54"/>
                <a:gd name="T76" fmla="*/ 107 w 108"/>
                <a:gd name="T77" fmla="*/ 7 h 54"/>
                <a:gd name="T78" fmla="*/ 107 w 108"/>
                <a:gd name="T7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8" h="54">
                  <a:moveTo>
                    <a:pt x="107" y="0"/>
                  </a:moveTo>
                  <a:cubicBezTo>
                    <a:pt x="107" y="0"/>
                    <a:pt x="107" y="1"/>
                    <a:pt x="108" y="2"/>
                  </a:cubicBezTo>
                  <a:cubicBezTo>
                    <a:pt x="108" y="3"/>
                    <a:pt x="108" y="5"/>
                    <a:pt x="108" y="7"/>
                  </a:cubicBezTo>
                  <a:cubicBezTo>
                    <a:pt x="108" y="10"/>
                    <a:pt x="108" y="13"/>
                    <a:pt x="107" y="16"/>
                  </a:cubicBezTo>
                  <a:cubicBezTo>
                    <a:pt x="106" y="19"/>
                    <a:pt x="104" y="23"/>
                    <a:pt x="99" y="25"/>
                  </a:cubicBezTo>
                  <a:cubicBezTo>
                    <a:pt x="97" y="26"/>
                    <a:pt x="95" y="27"/>
                    <a:pt x="92" y="26"/>
                  </a:cubicBezTo>
                  <a:cubicBezTo>
                    <a:pt x="90" y="25"/>
                    <a:pt x="88" y="24"/>
                    <a:pt x="86" y="22"/>
                  </a:cubicBezTo>
                  <a:cubicBezTo>
                    <a:pt x="85" y="19"/>
                    <a:pt x="83" y="17"/>
                    <a:pt x="82" y="15"/>
                  </a:cubicBezTo>
                  <a:cubicBezTo>
                    <a:pt x="81" y="13"/>
                    <a:pt x="79" y="11"/>
                    <a:pt x="76" y="10"/>
                  </a:cubicBezTo>
                  <a:cubicBezTo>
                    <a:pt x="72" y="8"/>
                    <a:pt x="65" y="11"/>
                    <a:pt x="63" y="16"/>
                  </a:cubicBezTo>
                  <a:cubicBezTo>
                    <a:pt x="61" y="18"/>
                    <a:pt x="61" y="21"/>
                    <a:pt x="60" y="24"/>
                  </a:cubicBezTo>
                  <a:cubicBezTo>
                    <a:pt x="60" y="27"/>
                    <a:pt x="60" y="31"/>
                    <a:pt x="60" y="34"/>
                  </a:cubicBezTo>
                  <a:cubicBezTo>
                    <a:pt x="61" y="37"/>
                    <a:pt x="61" y="41"/>
                    <a:pt x="60" y="44"/>
                  </a:cubicBezTo>
                  <a:cubicBezTo>
                    <a:pt x="59" y="47"/>
                    <a:pt x="57" y="50"/>
                    <a:pt x="54" y="52"/>
                  </a:cubicBezTo>
                  <a:cubicBezTo>
                    <a:pt x="51" y="54"/>
                    <a:pt x="47" y="54"/>
                    <a:pt x="44" y="53"/>
                  </a:cubicBezTo>
                  <a:cubicBezTo>
                    <a:pt x="41" y="52"/>
                    <a:pt x="39" y="50"/>
                    <a:pt x="37" y="48"/>
                  </a:cubicBezTo>
                  <a:cubicBezTo>
                    <a:pt x="33" y="44"/>
                    <a:pt x="30" y="39"/>
                    <a:pt x="27" y="35"/>
                  </a:cubicBezTo>
                  <a:cubicBezTo>
                    <a:pt x="23" y="32"/>
                    <a:pt x="19" y="30"/>
                    <a:pt x="15" y="30"/>
                  </a:cubicBezTo>
                  <a:cubicBezTo>
                    <a:pt x="11" y="31"/>
                    <a:pt x="7" y="32"/>
                    <a:pt x="5" y="35"/>
                  </a:cubicBezTo>
                  <a:cubicBezTo>
                    <a:pt x="3" y="37"/>
                    <a:pt x="1" y="40"/>
                    <a:pt x="1" y="42"/>
                  </a:cubicBezTo>
                  <a:cubicBezTo>
                    <a:pt x="0" y="47"/>
                    <a:pt x="1" y="49"/>
                    <a:pt x="0" y="49"/>
                  </a:cubicBezTo>
                  <a:cubicBezTo>
                    <a:pt x="0" y="49"/>
                    <a:pt x="0" y="49"/>
                    <a:pt x="0" y="47"/>
                  </a:cubicBezTo>
                  <a:cubicBezTo>
                    <a:pt x="0" y="46"/>
                    <a:pt x="0" y="44"/>
                    <a:pt x="0" y="42"/>
                  </a:cubicBezTo>
                  <a:cubicBezTo>
                    <a:pt x="1" y="39"/>
                    <a:pt x="2" y="36"/>
                    <a:pt x="4" y="34"/>
                  </a:cubicBezTo>
                  <a:cubicBezTo>
                    <a:pt x="6" y="31"/>
                    <a:pt x="10" y="29"/>
                    <a:pt x="15" y="29"/>
                  </a:cubicBezTo>
                  <a:cubicBezTo>
                    <a:pt x="19" y="29"/>
                    <a:pt x="24" y="30"/>
                    <a:pt x="28" y="34"/>
                  </a:cubicBezTo>
                  <a:cubicBezTo>
                    <a:pt x="32" y="38"/>
                    <a:pt x="34" y="43"/>
                    <a:pt x="38" y="46"/>
                  </a:cubicBezTo>
                  <a:cubicBezTo>
                    <a:pt x="40" y="48"/>
                    <a:pt x="43" y="50"/>
                    <a:pt x="45" y="51"/>
                  </a:cubicBezTo>
                  <a:cubicBezTo>
                    <a:pt x="48" y="52"/>
                    <a:pt x="51" y="52"/>
                    <a:pt x="53" y="50"/>
                  </a:cubicBezTo>
                  <a:cubicBezTo>
                    <a:pt x="55" y="49"/>
                    <a:pt x="57" y="46"/>
                    <a:pt x="58" y="43"/>
                  </a:cubicBezTo>
                  <a:cubicBezTo>
                    <a:pt x="59" y="40"/>
                    <a:pt x="59" y="37"/>
                    <a:pt x="58" y="34"/>
                  </a:cubicBezTo>
                  <a:cubicBezTo>
                    <a:pt x="58" y="28"/>
                    <a:pt x="58" y="21"/>
                    <a:pt x="61" y="15"/>
                  </a:cubicBezTo>
                  <a:cubicBezTo>
                    <a:pt x="64" y="9"/>
                    <a:pt x="71" y="6"/>
                    <a:pt x="77" y="8"/>
                  </a:cubicBezTo>
                  <a:cubicBezTo>
                    <a:pt x="80" y="9"/>
                    <a:pt x="82" y="12"/>
                    <a:pt x="84" y="14"/>
                  </a:cubicBezTo>
                  <a:cubicBezTo>
                    <a:pt x="85" y="16"/>
                    <a:pt x="86" y="19"/>
                    <a:pt x="88" y="20"/>
                  </a:cubicBezTo>
                  <a:cubicBezTo>
                    <a:pt x="89" y="22"/>
                    <a:pt x="91" y="24"/>
                    <a:pt x="93" y="24"/>
                  </a:cubicBezTo>
                  <a:cubicBezTo>
                    <a:pt x="95" y="25"/>
                    <a:pt x="97" y="25"/>
                    <a:pt x="99" y="24"/>
                  </a:cubicBezTo>
                  <a:cubicBezTo>
                    <a:pt x="103" y="22"/>
                    <a:pt x="105" y="19"/>
                    <a:pt x="106" y="16"/>
                  </a:cubicBezTo>
                  <a:cubicBezTo>
                    <a:pt x="107" y="13"/>
                    <a:pt x="107" y="10"/>
                    <a:pt x="107" y="7"/>
                  </a:cubicBezTo>
                  <a:cubicBezTo>
                    <a:pt x="107" y="3"/>
                    <a:pt x="107" y="0"/>
                    <a:pt x="107" y="0"/>
                  </a:cubicBez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82" name="Freeform 231">
              <a:extLst>
                <a:ext uri="{FF2B5EF4-FFF2-40B4-BE49-F238E27FC236}">
                  <a16:creationId xmlns:a16="http://schemas.microsoft.com/office/drawing/2014/main" id="{2DFB94C6-95C4-8C02-283B-80F6C23877B0}"/>
                </a:ext>
              </a:extLst>
            </p:cNvPr>
            <p:cNvSpPr>
              <a:spLocks/>
            </p:cNvSpPr>
            <p:nvPr/>
          </p:nvSpPr>
          <p:spPr bwMode="auto">
            <a:xfrm>
              <a:off x="5646738" y="2860676"/>
              <a:ext cx="1092200" cy="1022350"/>
            </a:xfrm>
            <a:custGeom>
              <a:avLst/>
              <a:gdLst>
                <a:gd name="T0" fmla="*/ 309 w 337"/>
                <a:gd name="T1" fmla="*/ 14 h 315"/>
                <a:gd name="T2" fmla="*/ 228 w 337"/>
                <a:gd name="T3" fmla="*/ 31 h 315"/>
                <a:gd name="T4" fmla="*/ 183 w 337"/>
                <a:gd name="T5" fmla="*/ 11 h 315"/>
                <a:gd name="T6" fmla="*/ 107 w 337"/>
                <a:gd name="T7" fmla="*/ 14 h 315"/>
                <a:gd name="T8" fmla="*/ 72 w 337"/>
                <a:gd name="T9" fmla="*/ 66 h 315"/>
                <a:gd name="T10" fmla="*/ 9 w 337"/>
                <a:gd name="T11" fmla="*/ 110 h 315"/>
                <a:gd name="T12" fmla="*/ 13 w 337"/>
                <a:gd name="T13" fmla="*/ 187 h 315"/>
                <a:gd name="T14" fmla="*/ 84 w 337"/>
                <a:gd name="T15" fmla="*/ 309 h 315"/>
                <a:gd name="T16" fmla="*/ 94 w 337"/>
                <a:gd name="T17" fmla="*/ 313 h 315"/>
                <a:gd name="T18" fmla="*/ 98 w 337"/>
                <a:gd name="T19" fmla="*/ 305 h 315"/>
                <a:gd name="T20" fmla="*/ 90 w 337"/>
                <a:gd name="T21" fmla="*/ 232 h 315"/>
                <a:gd name="T22" fmla="*/ 89 w 337"/>
                <a:gd name="T23" fmla="*/ 159 h 315"/>
                <a:gd name="T24" fmla="*/ 134 w 337"/>
                <a:gd name="T25" fmla="*/ 105 h 315"/>
                <a:gd name="T26" fmla="*/ 187 w 337"/>
                <a:gd name="T27" fmla="*/ 112 h 315"/>
                <a:gd name="T28" fmla="*/ 235 w 337"/>
                <a:gd name="T29" fmla="*/ 139 h 315"/>
                <a:gd name="T30" fmla="*/ 286 w 337"/>
                <a:gd name="T31" fmla="*/ 154 h 315"/>
                <a:gd name="T32" fmla="*/ 330 w 337"/>
                <a:gd name="T33" fmla="*/ 126 h 315"/>
                <a:gd name="T34" fmla="*/ 307 w 337"/>
                <a:gd name="T35" fmla="*/ 85 h 315"/>
                <a:gd name="T36" fmla="*/ 337 w 337"/>
                <a:gd name="T37" fmla="*/ 50 h 315"/>
                <a:gd name="T38" fmla="*/ 309 w 337"/>
                <a:gd name="T39" fmla="*/ 1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7" h="315">
                  <a:moveTo>
                    <a:pt x="309" y="14"/>
                  </a:moveTo>
                  <a:cubicBezTo>
                    <a:pt x="281" y="9"/>
                    <a:pt x="256" y="35"/>
                    <a:pt x="228" y="31"/>
                  </a:cubicBezTo>
                  <a:cubicBezTo>
                    <a:pt x="212" y="30"/>
                    <a:pt x="198" y="18"/>
                    <a:pt x="183" y="11"/>
                  </a:cubicBezTo>
                  <a:cubicBezTo>
                    <a:pt x="160" y="0"/>
                    <a:pt x="129" y="1"/>
                    <a:pt x="107" y="14"/>
                  </a:cubicBezTo>
                  <a:cubicBezTo>
                    <a:pt x="86" y="27"/>
                    <a:pt x="73" y="41"/>
                    <a:pt x="72" y="66"/>
                  </a:cubicBezTo>
                  <a:cubicBezTo>
                    <a:pt x="50" y="56"/>
                    <a:pt x="19" y="84"/>
                    <a:pt x="9" y="110"/>
                  </a:cubicBezTo>
                  <a:cubicBezTo>
                    <a:pt x="0" y="136"/>
                    <a:pt x="5" y="161"/>
                    <a:pt x="13" y="187"/>
                  </a:cubicBezTo>
                  <a:cubicBezTo>
                    <a:pt x="29" y="232"/>
                    <a:pt x="53" y="273"/>
                    <a:pt x="84" y="309"/>
                  </a:cubicBezTo>
                  <a:cubicBezTo>
                    <a:pt x="86" y="312"/>
                    <a:pt x="91" y="315"/>
                    <a:pt x="94" y="313"/>
                  </a:cubicBezTo>
                  <a:cubicBezTo>
                    <a:pt x="97" y="312"/>
                    <a:pt x="97" y="308"/>
                    <a:pt x="98" y="305"/>
                  </a:cubicBezTo>
                  <a:cubicBezTo>
                    <a:pt x="99" y="281"/>
                    <a:pt x="94" y="256"/>
                    <a:pt x="90" y="232"/>
                  </a:cubicBezTo>
                  <a:cubicBezTo>
                    <a:pt x="86" y="208"/>
                    <a:pt x="83" y="183"/>
                    <a:pt x="89" y="159"/>
                  </a:cubicBezTo>
                  <a:cubicBezTo>
                    <a:pt x="94" y="135"/>
                    <a:pt x="111" y="112"/>
                    <a:pt x="134" y="105"/>
                  </a:cubicBezTo>
                  <a:cubicBezTo>
                    <a:pt x="152" y="100"/>
                    <a:pt x="171" y="105"/>
                    <a:pt x="187" y="112"/>
                  </a:cubicBezTo>
                  <a:cubicBezTo>
                    <a:pt x="204" y="120"/>
                    <a:pt x="219" y="130"/>
                    <a:pt x="235" y="139"/>
                  </a:cubicBezTo>
                  <a:cubicBezTo>
                    <a:pt x="251" y="148"/>
                    <a:pt x="268" y="155"/>
                    <a:pt x="286" y="154"/>
                  </a:cubicBezTo>
                  <a:cubicBezTo>
                    <a:pt x="305" y="154"/>
                    <a:pt x="323" y="143"/>
                    <a:pt x="330" y="126"/>
                  </a:cubicBezTo>
                  <a:cubicBezTo>
                    <a:pt x="336" y="109"/>
                    <a:pt x="325" y="87"/>
                    <a:pt x="307" y="85"/>
                  </a:cubicBezTo>
                  <a:cubicBezTo>
                    <a:pt x="323" y="82"/>
                    <a:pt x="336" y="66"/>
                    <a:pt x="337" y="50"/>
                  </a:cubicBezTo>
                  <a:cubicBezTo>
                    <a:pt x="337" y="34"/>
                    <a:pt x="325" y="18"/>
                    <a:pt x="309" y="14"/>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83" name="Freeform 232">
              <a:extLst>
                <a:ext uri="{FF2B5EF4-FFF2-40B4-BE49-F238E27FC236}">
                  <a16:creationId xmlns:a16="http://schemas.microsoft.com/office/drawing/2014/main" id="{4DCED8DB-4D1F-9520-CA5F-9B2645B6CAD5}"/>
                </a:ext>
              </a:extLst>
            </p:cNvPr>
            <p:cNvSpPr>
              <a:spLocks/>
            </p:cNvSpPr>
            <p:nvPr/>
          </p:nvSpPr>
          <p:spPr bwMode="auto">
            <a:xfrm>
              <a:off x="5767388" y="2959101"/>
              <a:ext cx="930275" cy="1684338"/>
            </a:xfrm>
            <a:custGeom>
              <a:avLst/>
              <a:gdLst>
                <a:gd name="T0" fmla="*/ 226 w 287"/>
                <a:gd name="T1" fmla="*/ 416 h 519"/>
                <a:gd name="T2" fmla="*/ 219 w 287"/>
                <a:gd name="T3" fmla="*/ 364 h 519"/>
                <a:gd name="T4" fmla="*/ 280 w 287"/>
                <a:gd name="T5" fmla="*/ 275 h 519"/>
                <a:gd name="T6" fmla="*/ 250 w 287"/>
                <a:gd name="T7" fmla="*/ 112 h 519"/>
                <a:gd name="T8" fmla="*/ 108 w 287"/>
                <a:gd name="T9" fmla="*/ 9 h 519"/>
                <a:gd name="T10" fmla="*/ 101 w 287"/>
                <a:gd name="T11" fmla="*/ 9 h 519"/>
                <a:gd name="T12" fmla="*/ 15 w 287"/>
                <a:gd name="T13" fmla="*/ 161 h 519"/>
                <a:gd name="T14" fmla="*/ 55 w 287"/>
                <a:gd name="T15" fmla="*/ 440 h 519"/>
                <a:gd name="T16" fmla="*/ 152 w 287"/>
                <a:gd name="T17" fmla="*/ 513 h 519"/>
                <a:gd name="T18" fmla="*/ 152 w 287"/>
                <a:gd name="T19" fmla="*/ 513 h 519"/>
                <a:gd name="T20" fmla="*/ 226 w 287"/>
                <a:gd name="T21" fmla="*/ 416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 h="519">
                  <a:moveTo>
                    <a:pt x="226" y="416"/>
                  </a:moveTo>
                  <a:cubicBezTo>
                    <a:pt x="219" y="364"/>
                    <a:pt x="219" y="364"/>
                    <a:pt x="219" y="364"/>
                  </a:cubicBezTo>
                  <a:cubicBezTo>
                    <a:pt x="219" y="364"/>
                    <a:pt x="287" y="345"/>
                    <a:pt x="280" y="275"/>
                  </a:cubicBezTo>
                  <a:cubicBezTo>
                    <a:pt x="276" y="242"/>
                    <a:pt x="263" y="173"/>
                    <a:pt x="250" y="112"/>
                  </a:cubicBezTo>
                  <a:cubicBezTo>
                    <a:pt x="237" y="45"/>
                    <a:pt x="175" y="0"/>
                    <a:pt x="108" y="9"/>
                  </a:cubicBezTo>
                  <a:cubicBezTo>
                    <a:pt x="101" y="9"/>
                    <a:pt x="101" y="9"/>
                    <a:pt x="101" y="9"/>
                  </a:cubicBezTo>
                  <a:cubicBezTo>
                    <a:pt x="29" y="22"/>
                    <a:pt x="0" y="90"/>
                    <a:pt x="15" y="161"/>
                  </a:cubicBezTo>
                  <a:cubicBezTo>
                    <a:pt x="55" y="440"/>
                    <a:pt x="55" y="440"/>
                    <a:pt x="55" y="440"/>
                  </a:cubicBezTo>
                  <a:cubicBezTo>
                    <a:pt x="62" y="486"/>
                    <a:pt x="106" y="519"/>
                    <a:pt x="152" y="513"/>
                  </a:cubicBezTo>
                  <a:cubicBezTo>
                    <a:pt x="152" y="513"/>
                    <a:pt x="152" y="513"/>
                    <a:pt x="152" y="513"/>
                  </a:cubicBezTo>
                  <a:cubicBezTo>
                    <a:pt x="199" y="506"/>
                    <a:pt x="232" y="463"/>
                    <a:pt x="226" y="416"/>
                  </a:cubicBez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84" name="Freeform 233">
              <a:extLst>
                <a:ext uri="{FF2B5EF4-FFF2-40B4-BE49-F238E27FC236}">
                  <a16:creationId xmlns:a16="http://schemas.microsoft.com/office/drawing/2014/main" id="{E7CC500A-447F-F061-A62C-4467660808E8}"/>
                </a:ext>
              </a:extLst>
            </p:cNvPr>
            <p:cNvSpPr>
              <a:spLocks/>
            </p:cNvSpPr>
            <p:nvPr/>
          </p:nvSpPr>
          <p:spPr bwMode="auto">
            <a:xfrm>
              <a:off x="6175375" y="4090988"/>
              <a:ext cx="307975" cy="152400"/>
            </a:xfrm>
            <a:custGeom>
              <a:avLst/>
              <a:gdLst>
                <a:gd name="T0" fmla="*/ 93 w 95"/>
                <a:gd name="T1" fmla="*/ 15 h 47"/>
                <a:gd name="T2" fmla="*/ 0 w 95"/>
                <a:gd name="T3" fmla="*/ 0 h 47"/>
                <a:gd name="T4" fmla="*/ 95 w 95"/>
                <a:gd name="T5" fmla="*/ 33 h 47"/>
                <a:gd name="T6" fmla="*/ 93 w 95"/>
                <a:gd name="T7" fmla="*/ 15 h 47"/>
              </a:gdLst>
              <a:ahLst/>
              <a:cxnLst>
                <a:cxn ang="0">
                  <a:pos x="T0" y="T1"/>
                </a:cxn>
                <a:cxn ang="0">
                  <a:pos x="T2" y="T3"/>
                </a:cxn>
                <a:cxn ang="0">
                  <a:pos x="T4" y="T5"/>
                </a:cxn>
                <a:cxn ang="0">
                  <a:pos x="T6" y="T7"/>
                </a:cxn>
              </a:cxnLst>
              <a:rect l="0" t="0" r="r" b="b"/>
              <a:pathLst>
                <a:path w="95" h="47">
                  <a:moveTo>
                    <a:pt x="93" y="15"/>
                  </a:moveTo>
                  <a:cubicBezTo>
                    <a:pt x="93" y="15"/>
                    <a:pt x="50" y="23"/>
                    <a:pt x="0" y="0"/>
                  </a:cubicBezTo>
                  <a:cubicBezTo>
                    <a:pt x="0" y="0"/>
                    <a:pt x="27" y="47"/>
                    <a:pt x="95" y="33"/>
                  </a:cubicBezTo>
                  <a:lnTo>
                    <a:pt x="93" y="15"/>
                  </a:ln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85" name="Freeform 234">
              <a:extLst>
                <a:ext uri="{FF2B5EF4-FFF2-40B4-BE49-F238E27FC236}">
                  <a16:creationId xmlns:a16="http://schemas.microsoft.com/office/drawing/2014/main" id="{497C68C4-9A84-504A-A981-6962C904075C}"/>
                </a:ext>
              </a:extLst>
            </p:cNvPr>
            <p:cNvSpPr>
              <a:spLocks/>
            </p:cNvSpPr>
            <p:nvPr/>
          </p:nvSpPr>
          <p:spPr bwMode="auto">
            <a:xfrm>
              <a:off x="6443663" y="3429001"/>
              <a:ext cx="68263" cy="68263"/>
            </a:xfrm>
            <a:custGeom>
              <a:avLst/>
              <a:gdLst>
                <a:gd name="T0" fmla="*/ 20 w 21"/>
                <a:gd name="T1" fmla="*/ 9 h 21"/>
                <a:gd name="T2" fmla="*/ 12 w 21"/>
                <a:gd name="T3" fmla="*/ 20 h 21"/>
                <a:gd name="T4" fmla="*/ 1 w 21"/>
                <a:gd name="T5" fmla="*/ 12 h 21"/>
                <a:gd name="T6" fmla="*/ 9 w 21"/>
                <a:gd name="T7" fmla="*/ 1 h 21"/>
                <a:gd name="T8" fmla="*/ 20 w 21"/>
                <a:gd name="T9" fmla="*/ 9 h 21"/>
              </a:gdLst>
              <a:ahLst/>
              <a:cxnLst>
                <a:cxn ang="0">
                  <a:pos x="T0" y="T1"/>
                </a:cxn>
                <a:cxn ang="0">
                  <a:pos x="T2" y="T3"/>
                </a:cxn>
                <a:cxn ang="0">
                  <a:pos x="T4" y="T5"/>
                </a:cxn>
                <a:cxn ang="0">
                  <a:pos x="T6" y="T7"/>
                </a:cxn>
                <a:cxn ang="0">
                  <a:pos x="T8" y="T9"/>
                </a:cxn>
              </a:cxnLst>
              <a:rect l="0" t="0" r="r" b="b"/>
              <a:pathLst>
                <a:path w="21" h="21">
                  <a:moveTo>
                    <a:pt x="20" y="9"/>
                  </a:moveTo>
                  <a:cubicBezTo>
                    <a:pt x="21" y="14"/>
                    <a:pt x="17" y="19"/>
                    <a:pt x="12" y="20"/>
                  </a:cubicBezTo>
                  <a:cubicBezTo>
                    <a:pt x="6" y="21"/>
                    <a:pt x="1" y="18"/>
                    <a:pt x="1" y="12"/>
                  </a:cubicBezTo>
                  <a:cubicBezTo>
                    <a:pt x="0" y="7"/>
                    <a:pt x="3" y="2"/>
                    <a:pt x="9" y="1"/>
                  </a:cubicBezTo>
                  <a:cubicBezTo>
                    <a:pt x="14" y="0"/>
                    <a:pt x="19" y="3"/>
                    <a:pt x="20" y="9"/>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86" name="Freeform 235">
              <a:extLst>
                <a:ext uri="{FF2B5EF4-FFF2-40B4-BE49-F238E27FC236}">
                  <a16:creationId xmlns:a16="http://schemas.microsoft.com/office/drawing/2014/main" id="{6A84CCA8-B184-A509-6442-62C2C7E65AC7}"/>
                </a:ext>
              </a:extLst>
            </p:cNvPr>
            <p:cNvSpPr>
              <a:spLocks/>
            </p:cNvSpPr>
            <p:nvPr/>
          </p:nvSpPr>
          <p:spPr bwMode="auto">
            <a:xfrm>
              <a:off x="6415088" y="3422651"/>
              <a:ext cx="130175" cy="49213"/>
            </a:xfrm>
            <a:custGeom>
              <a:avLst/>
              <a:gdLst>
                <a:gd name="T0" fmla="*/ 40 w 40"/>
                <a:gd name="T1" fmla="*/ 9 h 15"/>
                <a:gd name="T2" fmla="*/ 20 w 40"/>
                <a:gd name="T3" fmla="*/ 7 h 15"/>
                <a:gd name="T4" fmla="*/ 1 w 40"/>
                <a:gd name="T5" fmla="*/ 13 h 15"/>
                <a:gd name="T6" fmla="*/ 4 w 40"/>
                <a:gd name="T7" fmla="*/ 8 h 15"/>
                <a:gd name="T8" fmla="*/ 19 w 40"/>
                <a:gd name="T9" fmla="*/ 1 h 15"/>
                <a:gd name="T10" fmla="*/ 35 w 40"/>
                <a:gd name="T11" fmla="*/ 4 h 15"/>
                <a:gd name="T12" fmla="*/ 40 w 40"/>
                <a:gd name="T13" fmla="*/ 9 h 15"/>
              </a:gdLst>
              <a:ahLst/>
              <a:cxnLst>
                <a:cxn ang="0">
                  <a:pos x="T0" y="T1"/>
                </a:cxn>
                <a:cxn ang="0">
                  <a:pos x="T2" y="T3"/>
                </a:cxn>
                <a:cxn ang="0">
                  <a:pos x="T4" y="T5"/>
                </a:cxn>
                <a:cxn ang="0">
                  <a:pos x="T6" y="T7"/>
                </a:cxn>
                <a:cxn ang="0">
                  <a:pos x="T8" y="T9"/>
                </a:cxn>
                <a:cxn ang="0">
                  <a:pos x="T10" y="T11"/>
                </a:cxn>
                <a:cxn ang="0">
                  <a:pos x="T12" y="T13"/>
                </a:cxn>
              </a:cxnLst>
              <a:rect l="0" t="0" r="r" b="b"/>
              <a:pathLst>
                <a:path w="40" h="15">
                  <a:moveTo>
                    <a:pt x="40" y="9"/>
                  </a:moveTo>
                  <a:cubicBezTo>
                    <a:pt x="38" y="10"/>
                    <a:pt x="30" y="6"/>
                    <a:pt x="20" y="7"/>
                  </a:cubicBezTo>
                  <a:cubicBezTo>
                    <a:pt x="9" y="8"/>
                    <a:pt x="2" y="15"/>
                    <a:pt x="1" y="13"/>
                  </a:cubicBezTo>
                  <a:cubicBezTo>
                    <a:pt x="0" y="13"/>
                    <a:pt x="1" y="10"/>
                    <a:pt x="4" y="8"/>
                  </a:cubicBezTo>
                  <a:cubicBezTo>
                    <a:pt x="7" y="5"/>
                    <a:pt x="13" y="2"/>
                    <a:pt x="19" y="1"/>
                  </a:cubicBezTo>
                  <a:cubicBezTo>
                    <a:pt x="26" y="0"/>
                    <a:pt x="32" y="2"/>
                    <a:pt x="35" y="4"/>
                  </a:cubicBezTo>
                  <a:cubicBezTo>
                    <a:pt x="39" y="6"/>
                    <a:pt x="40" y="8"/>
                    <a:pt x="40" y="9"/>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87" name="Freeform 236">
              <a:extLst>
                <a:ext uri="{FF2B5EF4-FFF2-40B4-BE49-F238E27FC236}">
                  <a16:creationId xmlns:a16="http://schemas.microsoft.com/office/drawing/2014/main" id="{9E5F1616-A00D-E9DA-5C27-DCD758AFD633}"/>
                </a:ext>
              </a:extLst>
            </p:cNvPr>
            <p:cNvSpPr>
              <a:spLocks/>
            </p:cNvSpPr>
            <p:nvPr/>
          </p:nvSpPr>
          <p:spPr bwMode="auto">
            <a:xfrm>
              <a:off x="6113463" y="3454401"/>
              <a:ext cx="71438" cy="71438"/>
            </a:xfrm>
            <a:custGeom>
              <a:avLst/>
              <a:gdLst>
                <a:gd name="T0" fmla="*/ 21 w 22"/>
                <a:gd name="T1" fmla="*/ 9 h 22"/>
                <a:gd name="T2" fmla="*/ 13 w 22"/>
                <a:gd name="T3" fmla="*/ 21 h 22"/>
                <a:gd name="T4" fmla="*/ 1 w 22"/>
                <a:gd name="T5" fmla="*/ 13 h 22"/>
                <a:gd name="T6" fmla="*/ 9 w 22"/>
                <a:gd name="T7" fmla="*/ 1 h 22"/>
                <a:gd name="T8" fmla="*/ 21 w 22"/>
                <a:gd name="T9" fmla="*/ 9 h 22"/>
              </a:gdLst>
              <a:ahLst/>
              <a:cxnLst>
                <a:cxn ang="0">
                  <a:pos x="T0" y="T1"/>
                </a:cxn>
                <a:cxn ang="0">
                  <a:pos x="T2" y="T3"/>
                </a:cxn>
                <a:cxn ang="0">
                  <a:pos x="T4" y="T5"/>
                </a:cxn>
                <a:cxn ang="0">
                  <a:pos x="T6" y="T7"/>
                </a:cxn>
                <a:cxn ang="0">
                  <a:pos x="T8" y="T9"/>
                </a:cxn>
              </a:cxnLst>
              <a:rect l="0" t="0" r="r" b="b"/>
              <a:pathLst>
                <a:path w="22" h="22">
                  <a:moveTo>
                    <a:pt x="21" y="9"/>
                  </a:moveTo>
                  <a:cubicBezTo>
                    <a:pt x="22" y="15"/>
                    <a:pt x="18" y="20"/>
                    <a:pt x="13" y="21"/>
                  </a:cubicBezTo>
                  <a:cubicBezTo>
                    <a:pt x="7" y="22"/>
                    <a:pt x="2" y="18"/>
                    <a:pt x="1" y="13"/>
                  </a:cubicBezTo>
                  <a:cubicBezTo>
                    <a:pt x="0" y="7"/>
                    <a:pt x="4" y="2"/>
                    <a:pt x="9" y="1"/>
                  </a:cubicBezTo>
                  <a:cubicBezTo>
                    <a:pt x="15" y="0"/>
                    <a:pt x="20" y="4"/>
                    <a:pt x="21" y="9"/>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88" name="Freeform 237">
              <a:extLst>
                <a:ext uri="{FF2B5EF4-FFF2-40B4-BE49-F238E27FC236}">
                  <a16:creationId xmlns:a16="http://schemas.microsoft.com/office/drawing/2014/main" id="{36354D99-61B0-A7FD-62F3-E9F5F16986C6}"/>
                </a:ext>
              </a:extLst>
            </p:cNvPr>
            <p:cNvSpPr>
              <a:spLocks/>
            </p:cNvSpPr>
            <p:nvPr/>
          </p:nvSpPr>
          <p:spPr bwMode="auto">
            <a:xfrm>
              <a:off x="6084888" y="3448051"/>
              <a:ext cx="128588" cy="49213"/>
            </a:xfrm>
            <a:custGeom>
              <a:avLst/>
              <a:gdLst>
                <a:gd name="T0" fmla="*/ 39 w 40"/>
                <a:gd name="T1" fmla="*/ 9 h 15"/>
                <a:gd name="T2" fmla="*/ 20 w 40"/>
                <a:gd name="T3" fmla="*/ 7 h 15"/>
                <a:gd name="T4" fmla="*/ 0 w 40"/>
                <a:gd name="T5" fmla="*/ 14 h 15"/>
                <a:gd name="T6" fmla="*/ 4 w 40"/>
                <a:gd name="T7" fmla="*/ 8 h 15"/>
                <a:gd name="T8" fmla="*/ 19 w 40"/>
                <a:gd name="T9" fmla="*/ 1 h 15"/>
                <a:gd name="T10" fmla="*/ 35 w 40"/>
                <a:gd name="T11" fmla="*/ 4 h 15"/>
                <a:gd name="T12" fmla="*/ 39 w 40"/>
                <a:gd name="T13" fmla="*/ 9 h 15"/>
              </a:gdLst>
              <a:ahLst/>
              <a:cxnLst>
                <a:cxn ang="0">
                  <a:pos x="T0" y="T1"/>
                </a:cxn>
                <a:cxn ang="0">
                  <a:pos x="T2" y="T3"/>
                </a:cxn>
                <a:cxn ang="0">
                  <a:pos x="T4" y="T5"/>
                </a:cxn>
                <a:cxn ang="0">
                  <a:pos x="T6" y="T7"/>
                </a:cxn>
                <a:cxn ang="0">
                  <a:pos x="T8" y="T9"/>
                </a:cxn>
                <a:cxn ang="0">
                  <a:pos x="T10" y="T11"/>
                </a:cxn>
                <a:cxn ang="0">
                  <a:pos x="T12" y="T13"/>
                </a:cxn>
              </a:cxnLst>
              <a:rect l="0" t="0" r="r" b="b"/>
              <a:pathLst>
                <a:path w="40" h="15">
                  <a:moveTo>
                    <a:pt x="39" y="9"/>
                  </a:moveTo>
                  <a:cubicBezTo>
                    <a:pt x="38" y="11"/>
                    <a:pt x="30" y="6"/>
                    <a:pt x="20" y="7"/>
                  </a:cubicBezTo>
                  <a:cubicBezTo>
                    <a:pt x="9" y="9"/>
                    <a:pt x="2" y="15"/>
                    <a:pt x="0" y="14"/>
                  </a:cubicBezTo>
                  <a:cubicBezTo>
                    <a:pt x="0" y="13"/>
                    <a:pt x="1" y="11"/>
                    <a:pt x="4" y="8"/>
                  </a:cubicBezTo>
                  <a:cubicBezTo>
                    <a:pt x="7" y="5"/>
                    <a:pt x="12" y="2"/>
                    <a:pt x="19" y="1"/>
                  </a:cubicBezTo>
                  <a:cubicBezTo>
                    <a:pt x="26" y="0"/>
                    <a:pt x="32" y="2"/>
                    <a:pt x="35" y="4"/>
                  </a:cubicBezTo>
                  <a:cubicBezTo>
                    <a:pt x="39" y="6"/>
                    <a:pt x="40" y="9"/>
                    <a:pt x="39" y="9"/>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89" name="Freeform 238">
              <a:extLst>
                <a:ext uri="{FF2B5EF4-FFF2-40B4-BE49-F238E27FC236}">
                  <a16:creationId xmlns:a16="http://schemas.microsoft.com/office/drawing/2014/main" id="{3090A103-94A0-1A44-A426-CEB620D9F750}"/>
                </a:ext>
              </a:extLst>
            </p:cNvPr>
            <p:cNvSpPr>
              <a:spLocks/>
            </p:cNvSpPr>
            <p:nvPr/>
          </p:nvSpPr>
          <p:spPr bwMode="auto">
            <a:xfrm>
              <a:off x="6308725" y="3438526"/>
              <a:ext cx="139700" cy="288925"/>
            </a:xfrm>
            <a:custGeom>
              <a:avLst/>
              <a:gdLst>
                <a:gd name="T0" fmla="*/ 16 w 43"/>
                <a:gd name="T1" fmla="*/ 88 h 89"/>
                <a:gd name="T2" fmla="*/ 33 w 43"/>
                <a:gd name="T3" fmla="*/ 83 h 89"/>
                <a:gd name="T4" fmla="*/ 39 w 43"/>
                <a:gd name="T5" fmla="*/ 80 h 89"/>
                <a:gd name="T6" fmla="*/ 36 w 43"/>
                <a:gd name="T7" fmla="*/ 72 h 89"/>
                <a:gd name="T8" fmla="*/ 25 w 43"/>
                <a:gd name="T9" fmla="*/ 52 h 89"/>
                <a:gd name="T10" fmla="*/ 1 w 43"/>
                <a:gd name="T11" fmla="*/ 0 h 89"/>
                <a:gd name="T12" fmla="*/ 29 w 43"/>
                <a:gd name="T13" fmla="*/ 50 h 89"/>
                <a:gd name="T14" fmla="*/ 40 w 43"/>
                <a:gd name="T15" fmla="*/ 70 h 89"/>
                <a:gd name="T16" fmla="*/ 42 w 43"/>
                <a:gd name="T17" fmla="*/ 80 h 89"/>
                <a:gd name="T18" fmla="*/ 38 w 43"/>
                <a:gd name="T19" fmla="*/ 85 h 89"/>
                <a:gd name="T20" fmla="*/ 34 w 43"/>
                <a:gd name="T21" fmla="*/ 86 h 89"/>
                <a:gd name="T22" fmla="*/ 16 w 43"/>
                <a:gd name="T23"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89">
                  <a:moveTo>
                    <a:pt x="16" y="88"/>
                  </a:moveTo>
                  <a:cubicBezTo>
                    <a:pt x="16" y="88"/>
                    <a:pt x="23" y="86"/>
                    <a:pt x="33" y="83"/>
                  </a:cubicBezTo>
                  <a:cubicBezTo>
                    <a:pt x="36" y="82"/>
                    <a:pt x="38" y="82"/>
                    <a:pt x="39" y="80"/>
                  </a:cubicBezTo>
                  <a:cubicBezTo>
                    <a:pt x="39" y="78"/>
                    <a:pt x="38" y="75"/>
                    <a:pt x="36" y="72"/>
                  </a:cubicBezTo>
                  <a:cubicBezTo>
                    <a:pt x="33" y="65"/>
                    <a:pt x="29" y="59"/>
                    <a:pt x="25" y="52"/>
                  </a:cubicBezTo>
                  <a:cubicBezTo>
                    <a:pt x="11" y="24"/>
                    <a:pt x="0" y="1"/>
                    <a:pt x="1" y="0"/>
                  </a:cubicBezTo>
                  <a:cubicBezTo>
                    <a:pt x="2" y="0"/>
                    <a:pt x="15" y="22"/>
                    <a:pt x="29" y="50"/>
                  </a:cubicBezTo>
                  <a:cubicBezTo>
                    <a:pt x="33" y="57"/>
                    <a:pt x="36" y="64"/>
                    <a:pt x="40" y="70"/>
                  </a:cubicBezTo>
                  <a:cubicBezTo>
                    <a:pt x="41" y="73"/>
                    <a:pt x="43" y="76"/>
                    <a:pt x="42" y="80"/>
                  </a:cubicBezTo>
                  <a:cubicBezTo>
                    <a:pt x="42" y="82"/>
                    <a:pt x="40" y="84"/>
                    <a:pt x="38" y="85"/>
                  </a:cubicBezTo>
                  <a:cubicBezTo>
                    <a:pt x="37" y="86"/>
                    <a:pt x="35" y="86"/>
                    <a:pt x="34" y="86"/>
                  </a:cubicBezTo>
                  <a:cubicBezTo>
                    <a:pt x="23" y="88"/>
                    <a:pt x="16" y="89"/>
                    <a:pt x="16" y="88"/>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90" name="Freeform 239">
              <a:extLst>
                <a:ext uri="{FF2B5EF4-FFF2-40B4-BE49-F238E27FC236}">
                  <a16:creationId xmlns:a16="http://schemas.microsoft.com/office/drawing/2014/main" id="{67886F2D-E2EF-5A69-669E-605F7E8B1B7D}"/>
                </a:ext>
              </a:extLst>
            </p:cNvPr>
            <p:cNvSpPr>
              <a:spLocks/>
            </p:cNvSpPr>
            <p:nvPr/>
          </p:nvSpPr>
          <p:spPr bwMode="auto">
            <a:xfrm>
              <a:off x="6256338" y="3760788"/>
              <a:ext cx="127000" cy="93663"/>
            </a:xfrm>
            <a:custGeom>
              <a:avLst/>
              <a:gdLst>
                <a:gd name="T0" fmla="*/ 2 w 39"/>
                <a:gd name="T1" fmla="*/ 0 h 29"/>
                <a:gd name="T2" fmla="*/ 16 w 39"/>
                <a:gd name="T3" fmla="*/ 19 h 29"/>
                <a:gd name="T4" fmla="*/ 39 w 39"/>
                <a:gd name="T5" fmla="*/ 24 h 29"/>
                <a:gd name="T6" fmla="*/ 32 w 39"/>
                <a:gd name="T7" fmla="*/ 28 h 29"/>
                <a:gd name="T8" fmla="*/ 12 w 39"/>
                <a:gd name="T9" fmla="*/ 23 h 29"/>
                <a:gd name="T10" fmla="*/ 1 w 39"/>
                <a:gd name="T11" fmla="*/ 8 h 29"/>
                <a:gd name="T12" fmla="*/ 2 w 39"/>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9" h="29">
                  <a:moveTo>
                    <a:pt x="2" y="0"/>
                  </a:moveTo>
                  <a:cubicBezTo>
                    <a:pt x="4" y="0"/>
                    <a:pt x="5" y="12"/>
                    <a:pt x="16" y="19"/>
                  </a:cubicBezTo>
                  <a:cubicBezTo>
                    <a:pt x="27" y="26"/>
                    <a:pt x="39" y="23"/>
                    <a:pt x="39" y="24"/>
                  </a:cubicBezTo>
                  <a:cubicBezTo>
                    <a:pt x="39" y="25"/>
                    <a:pt x="37" y="27"/>
                    <a:pt x="32" y="28"/>
                  </a:cubicBezTo>
                  <a:cubicBezTo>
                    <a:pt x="26" y="29"/>
                    <a:pt x="19" y="28"/>
                    <a:pt x="12" y="23"/>
                  </a:cubicBezTo>
                  <a:cubicBezTo>
                    <a:pt x="6" y="19"/>
                    <a:pt x="2" y="13"/>
                    <a:pt x="1" y="8"/>
                  </a:cubicBezTo>
                  <a:cubicBezTo>
                    <a:pt x="0" y="3"/>
                    <a:pt x="1" y="0"/>
                    <a:pt x="2" y="0"/>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91" name="Freeform 240">
              <a:extLst>
                <a:ext uri="{FF2B5EF4-FFF2-40B4-BE49-F238E27FC236}">
                  <a16:creationId xmlns:a16="http://schemas.microsoft.com/office/drawing/2014/main" id="{1F6FE4B7-BA94-978C-9952-3CBD44D34AD6}"/>
                </a:ext>
              </a:extLst>
            </p:cNvPr>
            <p:cNvSpPr>
              <a:spLocks/>
            </p:cNvSpPr>
            <p:nvPr/>
          </p:nvSpPr>
          <p:spPr bwMode="auto">
            <a:xfrm>
              <a:off x="6035675" y="3298826"/>
              <a:ext cx="158750" cy="65088"/>
            </a:xfrm>
            <a:custGeom>
              <a:avLst/>
              <a:gdLst>
                <a:gd name="T0" fmla="*/ 49 w 49"/>
                <a:gd name="T1" fmla="*/ 7 h 20"/>
                <a:gd name="T2" fmla="*/ 25 w 49"/>
                <a:gd name="T3" fmla="*/ 13 h 20"/>
                <a:gd name="T4" fmla="*/ 1 w 49"/>
                <a:gd name="T5" fmla="*/ 18 h 20"/>
                <a:gd name="T6" fmla="*/ 6 w 49"/>
                <a:gd name="T7" fmla="*/ 10 h 20"/>
                <a:gd name="T8" fmla="*/ 23 w 49"/>
                <a:gd name="T9" fmla="*/ 2 h 20"/>
                <a:gd name="T10" fmla="*/ 42 w 49"/>
                <a:gd name="T11" fmla="*/ 2 h 20"/>
                <a:gd name="T12" fmla="*/ 49 w 49"/>
                <a:gd name="T13" fmla="*/ 7 h 20"/>
              </a:gdLst>
              <a:ahLst/>
              <a:cxnLst>
                <a:cxn ang="0">
                  <a:pos x="T0" y="T1"/>
                </a:cxn>
                <a:cxn ang="0">
                  <a:pos x="T2" y="T3"/>
                </a:cxn>
                <a:cxn ang="0">
                  <a:pos x="T4" y="T5"/>
                </a:cxn>
                <a:cxn ang="0">
                  <a:pos x="T6" y="T7"/>
                </a:cxn>
                <a:cxn ang="0">
                  <a:pos x="T8" y="T9"/>
                </a:cxn>
                <a:cxn ang="0">
                  <a:pos x="T10" y="T11"/>
                </a:cxn>
                <a:cxn ang="0">
                  <a:pos x="T12" y="T13"/>
                </a:cxn>
              </a:cxnLst>
              <a:rect l="0" t="0" r="r" b="b"/>
              <a:pathLst>
                <a:path w="49" h="20">
                  <a:moveTo>
                    <a:pt x="49" y="7"/>
                  </a:moveTo>
                  <a:cubicBezTo>
                    <a:pt x="48" y="10"/>
                    <a:pt x="38" y="10"/>
                    <a:pt x="25" y="13"/>
                  </a:cubicBezTo>
                  <a:cubicBezTo>
                    <a:pt x="13" y="15"/>
                    <a:pt x="3" y="20"/>
                    <a:pt x="1" y="18"/>
                  </a:cubicBezTo>
                  <a:cubicBezTo>
                    <a:pt x="0" y="17"/>
                    <a:pt x="2" y="14"/>
                    <a:pt x="6" y="10"/>
                  </a:cubicBezTo>
                  <a:cubicBezTo>
                    <a:pt x="9" y="7"/>
                    <a:pt x="15" y="4"/>
                    <a:pt x="23" y="2"/>
                  </a:cubicBezTo>
                  <a:cubicBezTo>
                    <a:pt x="30" y="0"/>
                    <a:pt x="37" y="1"/>
                    <a:pt x="42" y="2"/>
                  </a:cubicBezTo>
                  <a:cubicBezTo>
                    <a:pt x="47" y="3"/>
                    <a:pt x="49" y="5"/>
                    <a:pt x="49" y="7"/>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92" name="Freeform 241">
              <a:extLst>
                <a:ext uri="{FF2B5EF4-FFF2-40B4-BE49-F238E27FC236}">
                  <a16:creationId xmlns:a16="http://schemas.microsoft.com/office/drawing/2014/main" id="{BC70628D-01C6-3192-68DA-C83C6E23E0D2}"/>
                </a:ext>
              </a:extLst>
            </p:cNvPr>
            <p:cNvSpPr>
              <a:spLocks/>
            </p:cNvSpPr>
            <p:nvPr/>
          </p:nvSpPr>
          <p:spPr bwMode="auto">
            <a:xfrm>
              <a:off x="6399213" y="3308351"/>
              <a:ext cx="123825" cy="49213"/>
            </a:xfrm>
            <a:custGeom>
              <a:avLst/>
              <a:gdLst>
                <a:gd name="T0" fmla="*/ 37 w 38"/>
                <a:gd name="T1" fmla="*/ 9 h 15"/>
                <a:gd name="T2" fmla="*/ 19 w 38"/>
                <a:gd name="T3" fmla="*/ 11 h 15"/>
                <a:gd name="T4" fmla="*/ 1 w 38"/>
                <a:gd name="T5" fmla="*/ 12 h 15"/>
                <a:gd name="T6" fmla="*/ 4 w 38"/>
                <a:gd name="T7" fmla="*/ 6 h 15"/>
                <a:gd name="T8" fmla="*/ 18 w 38"/>
                <a:gd name="T9" fmla="*/ 0 h 15"/>
                <a:gd name="T10" fmla="*/ 33 w 38"/>
                <a:gd name="T11" fmla="*/ 3 h 15"/>
                <a:gd name="T12" fmla="*/ 37 w 38"/>
                <a:gd name="T13" fmla="*/ 9 h 15"/>
              </a:gdLst>
              <a:ahLst/>
              <a:cxnLst>
                <a:cxn ang="0">
                  <a:pos x="T0" y="T1"/>
                </a:cxn>
                <a:cxn ang="0">
                  <a:pos x="T2" y="T3"/>
                </a:cxn>
                <a:cxn ang="0">
                  <a:pos x="T4" y="T5"/>
                </a:cxn>
                <a:cxn ang="0">
                  <a:pos x="T6" y="T7"/>
                </a:cxn>
                <a:cxn ang="0">
                  <a:pos x="T8" y="T9"/>
                </a:cxn>
                <a:cxn ang="0">
                  <a:pos x="T10" y="T11"/>
                </a:cxn>
                <a:cxn ang="0">
                  <a:pos x="T12" y="T13"/>
                </a:cxn>
              </a:cxnLst>
              <a:rect l="0" t="0" r="r" b="b"/>
              <a:pathLst>
                <a:path w="38" h="15">
                  <a:moveTo>
                    <a:pt x="37" y="9"/>
                  </a:moveTo>
                  <a:cubicBezTo>
                    <a:pt x="35" y="12"/>
                    <a:pt x="28" y="10"/>
                    <a:pt x="19" y="11"/>
                  </a:cubicBezTo>
                  <a:cubicBezTo>
                    <a:pt x="10" y="12"/>
                    <a:pt x="3" y="15"/>
                    <a:pt x="1" y="12"/>
                  </a:cubicBezTo>
                  <a:cubicBezTo>
                    <a:pt x="0" y="11"/>
                    <a:pt x="1" y="9"/>
                    <a:pt x="4" y="6"/>
                  </a:cubicBezTo>
                  <a:cubicBezTo>
                    <a:pt x="7" y="3"/>
                    <a:pt x="12" y="1"/>
                    <a:pt x="18" y="0"/>
                  </a:cubicBezTo>
                  <a:cubicBezTo>
                    <a:pt x="24" y="0"/>
                    <a:pt x="30" y="1"/>
                    <a:pt x="33" y="3"/>
                  </a:cubicBezTo>
                  <a:cubicBezTo>
                    <a:pt x="36" y="5"/>
                    <a:pt x="38" y="8"/>
                    <a:pt x="37" y="9"/>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93" name="Freeform 242">
              <a:extLst>
                <a:ext uri="{FF2B5EF4-FFF2-40B4-BE49-F238E27FC236}">
                  <a16:creationId xmlns:a16="http://schemas.microsoft.com/office/drawing/2014/main" id="{9A203C7D-34E3-9404-E746-428807DCF77B}"/>
                </a:ext>
              </a:extLst>
            </p:cNvPr>
            <p:cNvSpPr>
              <a:spLocks/>
            </p:cNvSpPr>
            <p:nvPr/>
          </p:nvSpPr>
          <p:spPr bwMode="auto">
            <a:xfrm>
              <a:off x="5695950" y="3617913"/>
              <a:ext cx="193675" cy="307975"/>
            </a:xfrm>
            <a:custGeom>
              <a:avLst/>
              <a:gdLst>
                <a:gd name="T0" fmla="*/ 49 w 60"/>
                <a:gd name="T1" fmla="*/ 9 h 95"/>
                <a:gd name="T2" fmla="*/ 7 w 60"/>
                <a:gd name="T3" fmla="*/ 48 h 95"/>
                <a:gd name="T4" fmla="*/ 60 w 60"/>
                <a:gd name="T5" fmla="*/ 76 h 95"/>
                <a:gd name="T6" fmla="*/ 49 w 60"/>
                <a:gd name="T7" fmla="*/ 9 h 95"/>
              </a:gdLst>
              <a:ahLst/>
              <a:cxnLst>
                <a:cxn ang="0">
                  <a:pos x="T0" y="T1"/>
                </a:cxn>
                <a:cxn ang="0">
                  <a:pos x="T2" y="T3"/>
                </a:cxn>
                <a:cxn ang="0">
                  <a:pos x="T4" y="T5"/>
                </a:cxn>
                <a:cxn ang="0">
                  <a:pos x="T6" y="T7"/>
                </a:cxn>
              </a:cxnLst>
              <a:rect l="0" t="0" r="r" b="b"/>
              <a:pathLst>
                <a:path w="60" h="95">
                  <a:moveTo>
                    <a:pt x="49" y="9"/>
                  </a:moveTo>
                  <a:cubicBezTo>
                    <a:pt x="48" y="8"/>
                    <a:pt x="0" y="0"/>
                    <a:pt x="7" y="48"/>
                  </a:cubicBezTo>
                  <a:cubicBezTo>
                    <a:pt x="14" y="95"/>
                    <a:pt x="60" y="78"/>
                    <a:pt x="60" y="76"/>
                  </a:cubicBezTo>
                  <a:cubicBezTo>
                    <a:pt x="60" y="75"/>
                    <a:pt x="49" y="9"/>
                    <a:pt x="49" y="9"/>
                  </a:cubicBez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94" name="Freeform 243">
              <a:extLst>
                <a:ext uri="{FF2B5EF4-FFF2-40B4-BE49-F238E27FC236}">
                  <a16:creationId xmlns:a16="http://schemas.microsoft.com/office/drawing/2014/main" id="{3DF1FC48-6194-3AAC-7157-C89BD4EBB3FB}"/>
                </a:ext>
              </a:extLst>
            </p:cNvPr>
            <p:cNvSpPr>
              <a:spLocks/>
            </p:cNvSpPr>
            <p:nvPr/>
          </p:nvSpPr>
          <p:spPr bwMode="auto">
            <a:xfrm>
              <a:off x="5753100" y="3698876"/>
              <a:ext cx="82550" cy="133350"/>
            </a:xfrm>
            <a:custGeom>
              <a:avLst/>
              <a:gdLst>
                <a:gd name="T0" fmla="*/ 25 w 25"/>
                <a:gd name="T1" fmla="*/ 36 h 41"/>
                <a:gd name="T2" fmla="*/ 23 w 25"/>
                <a:gd name="T3" fmla="*/ 37 h 41"/>
                <a:gd name="T4" fmla="*/ 17 w 25"/>
                <a:gd name="T5" fmla="*/ 38 h 41"/>
                <a:gd name="T6" fmla="*/ 4 w 25"/>
                <a:gd name="T7" fmla="*/ 22 h 41"/>
                <a:gd name="T8" fmla="*/ 5 w 25"/>
                <a:gd name="T9" fmla="*/ 9 h 41"/>
                <a:gd name="T10" fmla="*/ 10 w 25"/>
                <a:gd name="T11" fmla="*/ 2 h 41"/>
                <a:gd name="T12" fmla="*/ 15 w 25"/>
                <a:gd name="T13" fmla="*/ 4 h 41"/>
                <a:gd name="T14" fmla="*/ 16 w 25"/>
                <a:gd name="T15" fmla="*/ 6 h 41"/>
                <a:gd name="T16" fmla="*/ 16 w 25"/>
                <a:gd name="T17" fmla="*/ 3 h 41"/>
                <a:gd name="T18" fmla="*/ 14 w 25"/>
                <a:gd name="T19" fmla="*/ 0 h 41"/>
                <a:gd name="T20" fmla="*/ 9 w 25"/>
                <a:gd name="T21" fmla="*/ 0 h 41"/>
                <a:gd name="T22" fmla="*/ 2 w 25"/>
                <a:gd name="T23" fmla="*/ 9 h 41"/>
                <a:gd name="T24" fmla="*/ 1 w 25"/>
                <a:gd name="T25" fmla="*/ 22 h 41"/>
                <a:gd name="T26" fmla="*/ 16 w 25"/>
                <a:gd name="T27" fmla="*/ 41 h 41"/>
                <a:gd name="T28" fmla="*/ 23 w 25"/>
                <a:gd name="T29" fmla="*/ 38 h 41"/>
                <a:gd name="T30" fmla="*/ 25 w 25"/>
                <a:gd name="T31" fmla="*/ 3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41">
                  <a:moveTo>
                    <a:pt x="25" y="36"/>
                  </a:moveTo>
                  <a:cubicBezTo>
                    <a:pt x="24" y="36"/>
                    <a:pt x="24" y="36"/>
                    <a:pt x="23" y="37"/>
                  </a:cubicBezTo>
                  <a:cubicBezTo>
                    <a:pt x="21" y="38"/>
                    <a:pt x="19" y="39"/>
                    <a:pt x="17" y="38"/>
                  </a:cubicBezTo>
                  <a:cubicBezTo>
                    <a:pt x="11" y="37"/>
                    <a:pt x="6" y="30"/>
                    <a:pt x="4" y="22"/>
                  </a:cubicBezTo>
                  <a:cubicBezTo>
                    <a:pt x="4" y="17"/>
                    <a:pt x="4" y="13"/>
                    <a:pt x="5" y="9"/>
                  </a:cubicBezTo>
                  <a:cubicBezTo>
                    <a:pt x="6" y="6"/>
                    <a:pt x="8" y="3"/>
                    <a:pt x="10" y="2"/>
                  </a:cubicBezTo>
                  <a:cubicBezTo>
                    <a:pt x="12" y="1"/>
                    <a:pt x="14" y="3"/>
                    <a:pt x="15" y="4"/>
                  </a:cubicBezTo>
                  <a:cubicBezTo>
                    <a:pt x="16" y="5"/>
                    <a:pt x="16" y="6"/>
                    <a:pt x="16" y="6"/>
                  </a:cubicBezTo>
                  <a:cubicBezTo>
                    <a:pt x="16" y="6"/>
                    <a:pt x="17" y="5"/>
                    <a:pt x="16" y="3"/>
                  </a:cubicBezTo>
                  <a:cubicBezTo>
                    <a:pt x="16" y="2"/>
                    <a:pt x="15" y="1"/>
                    <a:pt x="14" y="0"/>
                  </a:cubicBezTo>
                  <a:cubicBezTo>
                    <a:pt x="13" y="0"/>
                    <a:pt x="11" y="0"/>
                    <a:pt x="9" y="0"/>
                  </a:cubicBezTo>
                  <a:cubicBezTo>
                    <a:pt x="6" y="1"/>
                    <a:pt x="3" y="5"/>
                    <a:pt x="2" y="9"/>
                  </a:cubicBezTo>
                  <a:cubicBezTo>
                    <a:pt x="1" y="13"/>
                    <a:pt x="0" y="17"/>
                    <a:pt x="1" y="22"/>
                  </a:cubicBezTo>
                  <a:cubicBezTo>
                    <a:pt x="3" y="32"/>
                    <a:pt x="9" y="40"/>
                    <a:pt x="16" y="41"/>
                  </a:cubicBezTo>
                  <a:cubicBezTo>
                    <a:pt x="20" y="41"/>
                    <a:pt x="22" y="40"/>
                    <a:pt x="23" y="38"/>
                  </a:cubicBezTo>
                  <a:cubicBezTo>
                    <a:pt x="25" y="37"/>
                    <a:pt x="25" y="36"/>
                    <a:pt x="25" y="36"/>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95" name="Freeform 244">
              <a:extLst>
                <a:ext uri="{FF2B5EF4-FFF2-40B4-BE49-F238E27FC236}">
                  <a16:creationId xmlns:a16="http://schemas.microsoft.com/office/drawing/2014/main" id="{3A324C45-4D10-FDF9-556D-8EDD1C61B76A}"/>
                </a:ext>
              </a:extLst>
            </p:cNvPr>
            <p:cNvSpPr>
              <a:spLocks/>
            </p:cNvSpPr>
            <p:nvPr/>
          </p:nvSpPr>
          <p:spPr bwMode="auto">
            <a:xfrm>
              <a:off x="5773738" y="2932113"/>
              <a:ext cx="846138" cy="754063"/>
            </a:xfrm>
            <a:custGeom>
              <a:avLst/>
              <a:gdLst>
                <a:gd name="T0" fmla="*/ 261 w 261"/>
                <a:gd name="T1" fmla="*/ 103 h 232"/>
                <a:gd name="T2" fmla="*/ 170 w 261"/>
                <a:gd name="T3" fmla="*/ 94 h 232"/>
                <a:gd name="T4" fmla="*/ 114 w 261"/>
                <a:gd name="T5" fmla="*/ 59 h 232"/>
                <a:gd name="T6" fmla="*/ 72 w 261"/>
                <a:gd name="T7" fmla="*/ 70 h 232"/>
                <a:gd name="T8" fmla="*/ 43 w 261"/>
                <a:gd name="T9" fmla="*/ 104 h 232"/>
                <a:gd name="T10" fmla="*/ 51 w 261"/>
                <a:gd name="T11" fmla="*/ 215 h 232"/>
                <a:gd name="T12" fmla="*/ 47 w 261"/>
                <a:gd name="T13" fmla="*/ 227 h 232"/>
                <a:gd name="T14" fmla="*/ 28 w 261"/>
                <a:gd name="T15" fmla="*/ 225 h 232"/>
                <a:gd name="T16" fmla="*/ 11 w 261"/>
                <a:gd name="T17" fmla="*/ 196 h 232"/>
                <a:gd name="T18" fmla="*/ 3 w 261"/>
                <a:gd name="T19" fmla="*/ 119 h 232"/>
                <a:gd name="T20" fmla="*/ 31 w 261"/>
                <a:gd name="T21" fmla="*/ 48 h 232"/>
                <a:gd name="T22" fmla="*/ 115 w 261"/>
                <a:gd name="T23" fmla="*/ 4 h 232"/>
                <a:gd name="T24" fmla="*/ 208 w 261"/>
                <a:gd name="T25" fmla="*/ 25 h 232"/>
                <a:gd name="T26" fmla="*/ 241 w 261"/>
                <a:gd name="T27" fmla="*/ 5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1" h="232">
                  <a:moveTo>
                    <a:pt x="261" y="103"/>
                  </a:moveTo>
                  <a:cubicBezTo>
                    <a:pt x="232" y="115"/>
                    <a:pt x="197" y="112"/>
                    <a:pt x="170" y="94"/>
                  </a:cubicBezTo>
                  <a:cubicBezTo>
                    <a:pt x="152" y="82"/>
                    <a:pt x="136" y="63"/>
                    <a:pt x="114" y="59"/>
                  </a:cubicBezTo>
                  <a:cubicBezTo>
                    <a:pt x="99" y="56"/>
                    <a:pt x="84" y="61"/>
                    <a:pt x="72" y="70"/>
                  </a:cubicBezTo>
                  <a:cubicBezTo>
                    <a:pt x="60" y="79"/>
                    <a:pt x="51" y="91"/>
                    <a:pt x="43" y="104"/>
                  </a:cubicBezTo>
                  <a:cubicBezTo>
                    <a:pt x="60" y="137"/>
                    <a:pt x="56" y="178"/>
                    <a:pt x="51" y="215"/>
                  </a:cubicBezTo>
                  <a:cubicBezTo>
                    <a:pt x="51" y="220"/>
                    <a:pt x="50" y="224"/>
                    <a:pt x="47" y="227"/>
                  </a:cubicBezTo>
                  <a:cubicBezTo>
                    <a:pt x="42" y="232"/>
                    <a:pt x="33" y="230"/>
                    <a:pt x="28" y="225"/>
                  </a:cubicBezTo>
                  <a:cubicBezTo>
                    <a:pt x="19" y="218"/>
                    <a:pt x="15" y="207"/>
                    <a:pt x="11" y="196"/>
                  </a:cubicBezTo>
                  <a:cubicBezTo>
                    <a:pt x="4" y="171"/>
                    <a:pt x="0" y="145"/>
                    <a:pt x="3" y="119"/>
                  </a:cubicBezTo>
                  <a:cubicBezTo>
                    <a:pt x="5" y="93"/>
                    <a:pt x="15" y="68"/>
                    <a:pt x="31" y="48"/>
                  </a:cubicBezTo>
                  <a:cubicBezTo>
                    <a:pt x="52" y="23"/>
                    <a:pt x="83" y="7"/>
                    <a:pt x="115" y="4"/>
                  </a:cubicBezTo>
                  <a:cubicBezTo>
                    <a:pt x="147" y="0"/>
                    <a:pt x="180" y="9"/>
                    <a:pt x="208" y="25"/>
                  </a:cubicBezTo>
                  <a:cubicBezTo>
                    <a:pt x="221" y="33"/>
                    <a:pt x="234" y="42"/>
                    <a:pt x="241" y="55"/>
                  </a:cubicBezTo>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96" name="Freeform 245">
              <a:extLst>
                <a:ext uri="{FF2B5EF4-FFF2-40B4-BE49-F238E27FC236}">
                  <a16:creationId xmlns:a16="http://schemas.microsoft.com/office/drawing/2014/main" id="{0236845A-CFD8-944B-3F3D-58F66EC13735}"/>
                </a:ext>
              </a:extLst>
            </p:cNvPr>
            <p:cNvSpPr>
              <a:spLocks/>
            </p:cNvSpPr>
            <p:nvPr/>
          </p:nvSpPr>
          <p:spPr bwMode="auto">
            <a:xfrm>
              <a:off x="5910263" y="2925763"/>
              <a:ext cx="809625" cy="223838"/>
            </a:xfrm>
            <a:custGeom>
              <a:avLst/>
              <a:gdLst>
                <a:gd name="T0" fmla="*/ 249 w 250"/>
                <a:gd name="T1" fmla="*/ 9 h 69"/>
                <a:gd name="T2" fmla="*/ 249 w 250"/>
                <a:gd name="T3" fmla="*/ 13 h 69"/>
                <a:gd name="T4" fmla="*/ 244 w 250"/>
                <a:gd name="T5" fmla="*/ 23 h 69"/>
                <a:gd name="T6" fmla="*/ 227 w 250"/>
                <a:gd name="T7" fmla="*/ 31 h 69"/>
                <a:gd name="T8" fmla="*/ 215 w 250"/>
                <a:gd name="T9" fmla="*/ 32 h 69"/>
                <a:gd name="T10" fmla="*/ 202 w 250"/>
                <a:gd name="T11" fmla="*/ 28 h 69"/>
                <a:gd name="T12" fmla="*/ 195 w 250"/>
                <a:gd name="T13" fmla="*/ 15 h 69"/>
                <a:gd name="T14" fmla="*/ 204 w 250"/>
                <a:gd name="T15" fmla="*/ 2 h 69"/>
                <a:gd name="T16" fmla="*/ 212 w 250"/>
                <a:gd name="T17" fmla="*/ 0 h 69"/>
                <a:gd name="T18" fmla="*/ 221 w 250"/>
                <a:gd name="T19" fmla="*/ 3 h 69"/>
                <a:gd name="T20" fmla="*/ 230 w 250"/>
                <a:gd name="T21" fmla="*/ 18 h 69"/>
                <a:gd name="T22" fmla="*/ 224 w 250"/>
                <a:gd name="T23" fmla="*/ 37 h 69"/>
                <a:gd name="T24" fmla="*/ 208 w 250"/>
                <a:gd name="T25" fmla="*/ 48 h 69"/>
                <a:gd name="T26" fmla="*/ 167 w 250"/>
                <a:gd name="T27" fmla="*/ 49 h 69"/>
                <a:gd name="T28" fmla="*/ 130 w 250"/>
                <a:gd name="T29" fmla="*/ 32 h 69"/>
                <a:gd name="T30" fmla="*/ 96 w 250"/>
                <a:gd name="T31" fmla="*/ 15 h 69"/>
                <a:gd name="T32" fmla="*/ 62 w 250"/>
                <a:gd name="T33" fmla="*/ 11 h 69"/>
                <a:gd name="T34" fmla="*/ 35 w 250"/>
                <a:gd name="T35" fmla="*/ 22 h 69"/>
                <a:gd name="T36" fmla="*/ 7 w 250"/>
                <a:gd name="T37" fmla="*/ 54 h 69"/>
                <a:gd name="T38" fmla="*/ 2 w 250"/>
                <a:gd name="T39" fmla="*/ 65 h 69"/>
                <a:gd name="T40" fmla="*/ 0 w 250"/>
                <a:gd name="T41" fmla="*/ 69 h 69"/>
                <a:gd name="T42" fmla="*/ 0 w 250"/>
                <a:gd name="T43" fmla="*/ 68 h 69"/>
                <a:gd name="T44" fmla="*/ 1 w 250"/>
                <a:gd name="T45" fmla="*/ 65 h 69"/>
                <a:gd name="T46" fmla="*/ 6 w 250"/>
                <a:gd name="T47" fmla="*/ 54 h 69"/>
                <a:gd name="T48" fmla="*/ 34 w 250"/>
                <a:gd name="T49" fmla="*/ 21 h 69"/>
                <a:gd name="T50" fmla="*/ 62 w 250"/>
                <a:gd name="T51" fmla="*/ 10 h 69"/>
                <a:gd name="T52" fmla="*/ 96 w 250"/>
                <a:gd name="T53" fmla="*/ 13 h 69"/>
                <a:gd name="T54" fmla="*/ 131 w 250"/>
                <a:gd name="T55" fmla="*/ 30 h 69"/>
                <a:gd name="T56" fmla="*/ 168 w 250"/>
                <a:gd name="T57" fmla="*/ 47 h 69"/>
                <a:gd name="T58" fmla="*/ 207 w 250"/>
                <a:gd name="T59" fmla="*/ 46 h 69"/>
                <a:gd name="T60" fmla="*/ 222 w 250"/>
                <a:gd name="T61" fmla="*/ 35 h 69"/>
                <a:gd name="T62" fmla="*/ 227 w 250"/>
                <a:gd name="T63" fmla="*/ 19 h 69"/>
                <a:gd name="T64" fmla="*/ 219 w 250"/>
                <a:gd name="T65" fmla="*/ 4 h 69"/>
                <a:gd name="T66" fmla="*/ 204 w 250"/>
                <a:gd name="T67" fmla="*/ 4 h 69"/>
                <a:gd name="T68" fmla="*/ 197 w 250"/>
                <a:gd name="T69" fmla="*/ 15 h 69"/>
                <a:gd name="T70" fmla="*/ 203 w 250"/>
                <a:gd name="T71" fmla="*/ 27 h 69"/>
                <a:gd name="T72" fmla="*/ 215 w 250"/>
                <a:gd name="T73" fmla="*/ 31 h 69"/>
                <a:gd name="T74" fmla="*/ 227 w 250"/>
                <a:gd name="T75" fmla="*/ 30 h 69"/>
                <a:gd name="T76" fmla="*/ 243 w 250"/>
                <a:gd name="T77" fmla="*/ 23 h 69"/>
                <a:gd name="T78" fmla="*/ 249 w 250"/>
                <a:gd name="T79" fmla="*/ 13 h 69"/>
                <a:gd name="T80" fmla="*/ 249 w 250"/>
                <a:gd name="T81" fmla="*/ 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0" h="69">
                  <a:moveTo>
                    <a:pt x="249" y="9"/>
                  </a:moveTo>
                  <a:cubicBezTo>
                    <a:pt x="249" y="9"/>
                    <a:pt x="250" y="10"/>
                    <a:pt x="249" y="13"/>
                  </a:cubicBezTo>
                  <a:cubicBezTo>
                    <a:pt x="249" y="16"/>
                    <a:pt x="248" y="20"/>
                    <a:pt x="244" y="23"/>
                  </a:cubicBezTo>
                  <a:cubicBezTo>
                    <a:pt x="240" y="27"/>
                    <a:pt x="234" y="30"/>
                    <a:pt x="227" y="31"/>
                  </a:cubicBezTo>
                  <a:cubicBezTo>
                    <a:pt x="223" y="32"/>
                    <a:pt x="219" y="32"/>
                    <a:pt x="215" y="32"/>
                  </a:cubicBezTo>
                  <a:cubicBezTo>
                    <a:pt x="211" y="32"/>
                    <a:pt x="206" y="31"/>
                    <a:pt x="202" y="28"/>
                  </a:cubicBezTo>
                  <a:cubicBezTo>
                    <a:pt x="199" y="25"/>
                    <a:pt x="195" y="21"/>
                    <a:pt x="195" y="15"/>
                  </a:cubicBezTo>
                  <a:cubicBezTo>
                    <a:pt x="195" y="10"/>
                    <a:pt x="199" y="5"/>
                    <a:pt x="204" y="2"/>
                  </a:cubicBezTo>
                  <a:cubicBezTo>
                    <a:pt x="206" y="1"/>
                    <a:pt x="209" y="0"/>
                    <a:pt x="212" y="0"/>
                  </a:cubicBezTo>
                  <a:cubicBezTo>
                    <a:pt x="215" y="0"/>
                    <a:pt x="218" y="1"/>
                    <a:pt x="221" y="3"/>
                  </a:cubicBezTo>
                  <a:cubicBezTo>
                    <a:pt x="226" y="6"/>
                    <a:pt x="229" y="12"/>
                    <a:pt x="230" y="18"/>
                  </a:cubicBezTo>
                  <a:cubicBezTo>
                    <a:pt x="230" y="25"/>
                    <a:pt x="228" y="31"/>
                    <a:pt x="224" y="37"/>
                  </a:cubicBezTo>
                  <a:cubicBezTo>
                    <a:pt x="220" y="42"/>
                    <a:pt x="214" y="46"/>
                    <a:pt x="208" y="48"/>
                  </a:cubicBezTo>
                  <a:cubicBezTo>
                    <a:pt x="195" y="54"/>
                    <a:pt x="181" y="53"/>
                    <a:pt x="167" y="49"/>
                  </a:cubicBezTo>
                  <a:cubicBezTo>
                    <a:pt x="154" y="45"/>
                    <a:pt x="141" y="38"/>
                    <a:pt x="130" y="32"/>
                  </a:cubicBezTo>
                  <a:cubicBezTo>
                    <a:pt x="118" y="26"/>
                    <a:pt x="107" y="19"/>
                    <a:pt x="96" y="15"/>
                  </a:cubicBezTo>
                  <a:cubicBezTo>
                    <a:pt x="84" y="11"/>
                    <a:pt x="73" y="10"/>
                    <a:pt x="62" y="11"/>
                  </a:cubicBezTo>
                  <a:cubicBezTo>
                    <a:pt x="51" y="13"/>
                    <a:pt x="42" y="17"/>
                    <a:pt x="35" y="22"/>
                  </a:cubicBezTo>
                  <a:cubicBezTo>
                    <a:pt x="19" y="32"/>
                    <a:pt x="11" y="45"/>
                    <a:pt x="7" y="54"/>
                  </a:cubicBezTo>
                  <a:cubicBezTo>
                    <a:pt x="4" y="59"/>
                    <a:pt x="3" y="63"/>
                    <a:pt x="2" y="65"/>
                  </a:cubicBezTo>
                  <a:cubicBezTo>
                    <a:pt x="1" y="68"/>
                    <a:pt x="0" y="69"/>
                    <a:pt x="0" y="69"/>
                  </a:cubicBezTo>
                  <a:cubicBezTo>
                    <a:pt x="0" y="69"/>
                    <a:pt x="0" y="69"/>
                    <a:pt x="0" y="68"/>
                  </a:cubicBezTo>
                  <a:cubicBezTo>
                    <a:pt x="1" y="67"/>
                    <a:pt x="1" y="66"/>
                    <a:pt x="1" y="65"/>
                  </a:cubicBezTo>
                  <a:cubicBezTo>
                    <a:pt x="2" y="62"/>
                    <a:pt x="4" y="59"/>
                    <a:pt x="6" y="54"/>
                  </a:cubicBezTo>
                  <a:cubicBezTo>
                    <a:pt x="10" y="45"/>
                    <a:pt x="18" y="31"/>
                    <a:pt x="34" y="21"/>
                  </a:cubicBezTo>
                  <a:cubicBezTo>
                    <a:pt x="41" y="16"/>
                    <a:pt x="51" y="11"/>
                    <a:pt x="62" y="10"/>
                  </a:cubicBezTo>
                  <a:cubicBezTo>
                    <a:pt x="73" y="8"/>
                    <a:pt x="85" y="9"/>
                    <a:pt x="96" y="13"/>
                  </a:cubicBezTo>
                  <a:cubicBezTo>
                    <a:pt x="108" y="17"/>
                    <a:pt x="119" y="24"/>
                    <a:pt x="131" y="30"/>
                  </a:cubicBezTo>
                  <a:cubicBezTo>
                    <a:pt x="142" y="36"/>
                    <a:pt x="154" y="43"/>
                    <a:pt x="168" y="47"/>
                  </a:cubicBezTo>
                  <a:cubicBezTo>
                    <a:pt x="181" y="50"/>
                    <a:pt x="195" y="51"/>
                    <a:pt x="207" y="46"/>
                  </a:cubicBezTo>
                  <a:cubicBezTo>
                    <a:pt x="213" y="44"/>
                    <a:pt x="219" y="40"/>
                    <a:pt x="222" y="35"/>
                  </a:cubicBezTo>
                  <a:cubicBezTo>
                    <a:pt x="226" y="30"/>
                    <a:pt x="228" y="24"/>
                    <a:pt x="227" y="19"/>
                  </a:cubicBezTo>
                  <a:cubicBezTo>
                    <a:pt x="227" y="13"/>
                    <a:pt x="224" y="7"/>
                    <a:pt x="219" y="4"/>
                  </a:cubicBezTo>
                  <a:cubicBezTo>
                    <a:pt x="215" y="1"/>
                    <a:pt x="209" y="1"/>
                    <a:pt x="204" y="4"/>
                  </a:cubicBezTo>
                  <a:cubicBezTo>
                    <a:pt x="200" y="6"/>
                    <a:pt x="197" y="11"/>
                    <a:pt x="197" y="15"/>
                  </a:cubicBezTo>
                  <a:cubicBezTo>
                    <a:pt x="197" y="20"/>
                    <a:pt x="200" y="24"/>
                    <a:pt x="203" y="27"/>
                  </a:cubicBezTo>
                  <a:cubicBezTo>
                    <a:pt x="207" y="29"/>
                    <a:pt x="211" y="30"/>
                    <a:pt x="215" y="31"/>
                  </a:cubicBezTo>
                  <a:cubicBezTo>
                    <a:pt x="219" y="31"/>
                    <a:pt x="223" y="31"/>
                    <a:pt x="227" y="30"/>
                  </a:cubicBezTo>
                  <a:cubicBezTo>
                    <a:pt x="234" y="29"/>
                    <a:pt x="240" y="26"/>
                    <a:pt x="243" y="23"/>
                  </a:cubicBezTo>
                  <a:cubicBezTo>
                    <a:pt x="247" y="19"/>
                    <a:pt x="248" y="15"/>
                    <a:pt x="249" y="13"/>
                  </a:cubicBezTo>
                  <a:cubicBezTo>
                    <a:pt x="250" y="10"/>
                    <a:pt x="249" y="9"/>
                    <a:pt x="249" y="9"/>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97" name="Freeform 246">
              <a:extLst>
                <a:ext uri="{FF2B5EF4-FFF2-40B4-BE49-F238E27FC236}">
                  <a16:creationId xmlns:a16="http://schemas.microsoft.com/office/drawing/2014/main" id="{1E137F89-B994-9217-EBDE-67723859BC54}"/>
                </a:ext>
              </a:extLst>
            </p:cNvPr>
            <p:cNvSpPr>
              <a:spLocks/>
            </p:cNvSpPr>
            <p:nvPr/>
          </p:nvSpPr>
          <p:spPr bwMode="auto">
            <a:xfrm>
              <a:off x="5662613" y="3165476"/>
              <a:ext cx="220663" cy="201613"/>
            </a:xfrm>
            <a:custGeom>
              <a:avLst/>
              <a:gdLst>
                <a:gd name="T0" fmla="*/ 1 w 68"/>
                <a:gd name="T1" fmla="*/ 58 h 62"/>
                <a:gd name="T2" fmla="*/ 15 w 68"/>
                <a:gd name="T3" fmla="*/ 60 h 62"/>
                <a:gd name="T4" fmla="*/ 31 w 68"/>
                <a:gd name="T5" fmla="*/ 56 h 62"/>
                <a:gd name="T6" fmla="*/ 48 w 68"/>
                <a:gd name="T7" fmla="*/ 46 h 62"/>
                <a:gd name="T8" fmla="*/ 66 w 68"/>
                <a:gd name="T9" fmla="*/ 15 h 62"/>
                <a:gd name="T10" fmla="*/ 67 w 68"/>
                <a:gd name="T11" fmla="*/ 0 h 62"/>
                <a:gd name="T12" fmla="*/ 68 w 68"/>
                <a:gd name="T13" fmla="*/ 4 h 62"/>
                <a:gd name="T14" fmla="*/ 67 w 68"/>
                <a:gd name="T15" fmla="*/ 15 h 62"/>
                <a:gd name="T16" fmla="*/ 49 w 68"/>
                <a:gd name="T17" fmla="*/ 47 h 62"/>
                <a:gd name="T18" fmla="*/ 32 w 68"/>
                <a:gd name="T19" fmla="*/ 58 h 62"/>
                <a:gd name="T20" fmla="*/ 15 w 68"/>
                <a:gd name="T21" fmla="*/ 62 h 62"/>
                <a:gd name="T22" fmla="*/ 4 w 68"/>
                <a:gd name="T23" fmla="*/ 60 h 62"/>
                <a:gd name="T24" fmla="*/ 1 w 68"/>
                <a:gd name="T25"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62">
                  <a:moveTo>
                    <a:pt x="1" y="58"/>
                  </a:moveTo>
                  <a:cubicBezTo>
                    <a:pt x="1" y="57"/>
                    <a:pt x="6" y="60"/>
                    <a:pt x="15" y="60"/>
                  </a:cubicBezTo>
                  <a:cubicBezTo>
                    <a:pt x="20" y="60"/>
                    <a:pt x="26" y="59"/>
                    <a:pt x="31" y="56"/>
                  </a:cubicBezTo>
                  <a:cubicBezTo>
                    <a:pt x="37" y="54"/>
                    <a:pt x="42" y="50"/>
                    <a:pt x="48" y="46"/>
                  </a:cubicBezTo>
                  <a:cubicBezTo>
                    <a:pt x="59" y="36"/>
                    <a:pt x="64" y="24"/>
                    <a:pt x="66" y="15"/>
                  </a:cubicBezTo>
                  <a:cubicBezTo>
                    <a:pt x="67" y="6"/>
                    <a:pt x="66" y="0"/>
                    <a:pt x="67" y="0"/>
                  </a:cubicBezTo>
                  <a:cubicBezTo>
                    <a:pt x="67" y="0"/>
                    <a:pt x="67" y="1"/>
                    <a:pt x="68" y="4"/>
                  </a:cubicBezTo>
                  <a:cubicBezTo>
                    <a:pt x="68" y="7"/>
                    <a:pt x="68" y="10"/>
                    <a:pt x="67" y="15"/>
                  </a:cubicBezTo>
                  <a:cubicBezTo>
                    <a:pt x="66" y="25"/>
                    <a:pt x="61" y="38"/>
                    <a:pt x="49" y="47"/>
                  </a:cubicBezTo>
                  <a:cubicBezTo>
                    <a:pt x="44" y="52"/>
                    <a:pt x="38" y="56"/>
                    <a:pt x="32" y="58"/>
                  </a:cubicBezTo>
                  <a:cubicBezTo>
                    <a:pt x="26" y="61"/>
                    <a:pt x="20" y="62"/>
                    <a:pt x="15" y="62"/>
                  </a:cubicBezTo>
                  <a:cubicBezTo>
                    <a:pt x="11" y="61"/>
                    <a:pt x="7" y="60"/>
                    <a:pt x="4" y="60"/>
                  </a:cubicBezTo>
                  <a:cubicBezTo>
                    <a:pt x="2" y="59"/>
                    <a:pt x="0" y="58"/>
                    <a:pt x="1" y="58"/>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98" name="Freeform 247">
              <a:extLst>
                <a:ext uri="{FF2B5EF4-FFF2-40B4-BE49-F238E27FC236}">
                  <a16:creationId xmlns:a16="http://schemas.microsoft.com/office/drawing/2014/main" id="{4A0A8EA8-2DD4-3E6B-B86E-2093E5D7AB05}"/>
                </a:ext>
              </a:extLst>
            </p:cNvPr>
            <p:cNvSpPr>
              <a:spLocks/>
            </p:cNvSpPr>
            <p:nvPr/>
          </p:nvSpPr>
          <p:spPr bwMode="auto">
            <a:xfrm>
              <a:off x="5686425" y="3273426"/>
              <a:ext cx="223838" cy="195263"/>
            </a:xfrm>
            <a:custGeom>
              <a:avLst/>
              <a:gdLst>
                <a:gd name="T0" fmla="*/ 0 w 69"/>
                <a:gd name="T1" fmla="*/ 59 h 60"/>
                <a:gd name="T2" fmla="*/ 14 w 69"/>
                <a:gd name="T3" fmla="*/ 57 h 60"/>
                <a:gd name="T4" fmla="*/ 46 w 69"/>
                <a:gd name="T5" fmla="*/ 43 h 60"/>
                <a:gd name="T6" fmla="*/ 65 w 69"/>
                <a:gd name="T7" fmla="*/ 14 h 60"/>
                <a:gd name="T8" fmla="*/ 69 w 69"/>
                <a:gd name="T9" fmla="*/ 0 h 60"/>
                <a:gd name="T10" fmla="*/ 69 w 69"/>
                <a:gd name="T11" fmla="*/ 4 h 60"/>
                <a:gd name="T12" fmla="*/ 67 w 69"/>
                <a:gd name="T13" fmla="*/ 15 h 60"/>
                <a:gd name="T14" fmla="*/ 47 w 69"/>
                <a:gd name="T15" fmla="*/ 45 h 60"/>
                <a:gd name="T16" fmla="*/ 15 w 69"/>
                <a:gd name="T17" fmla="*/ 59 h 60"/>
                <a:gd name="T18" fmla="*/ 4 w 69"/>
                <a:gd name="T19" fmla="*/ 59 h 60"/>
                <a:gd name="T20" fmla="*/ 0 w 69"/>
                <a:gd name="T21"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60">
                  <a:moveTo>
                    <a:pt x="0" y="59"/>
                  </a:moveTo>
                  <a:cubicBezTo>
                    <a:pt x="0" y="58"/>
                    <a:pt x="5" y="59"/>
                    <a:pt x="14" y="57"/>
                  </a:cubicBezTo>
                  <a:cubicBezTo>
                    <a:pt x="23" y="56"/>
                    <a:pt x="35" y="52"/>
                    <a:pt x="46" y="43"/>
                  </a:cubicBezTo>
                  <a:cubicBezTo>
                    <a:pt x="56" y="34"/>
                    <a:pt x="62" y="23"/>
                    <a:pt x="65" y="14"/>
                  </a:cubicBezTo>
                  <a:cubicBezTo>
                    <a:pt x="68" y="6"/>
                    <a:pt x="68" y="0"/>
                    <a:pt x="69" y="0"/>
                  </a:cubicBezTo>
                  <a:cubicBezTo>
                    <a:pt x="69" y="0"/>
                    <a:pt x="69" y="2"/>
                    <a:pt x="69" y="4"/>
                  </a:cubicBezTo>
                  <a:cubicBezTo>
                    <a:pt x="69" y="7"/>
                    <a:pt x="68" y="10"/>
                    <a:pt x="67" y="15"/>
                  </a:cubicBezTo>
                  <a:cubicBezTo>
                    <a:pt x="64" y="24"/>
                    <a:pt x="58" y="35"/>
                    <a:pt x="47" y="45"/>
                  </a:cubicBezTo>
                  <a:cubicBezTo>
                    <a:pt x="36" y="54"/>
                    <a:pt x="24" y="58"/>
                    <a:pt x="15" y="59"/>
                  </a:cubicBezTo>
                  <a:cubicBezTo>
                    <a:pt x="10" y="60"/>
                    <a:pt x="6" y="60"/>
                    <a:pt x="4" y="59"/>
                  </a:cubicBezTo>
                  <a:cubicBezTo>
                    <a:pt x="1" y="59"/>
                    <a:pt x="0" y="59"/>
                    <a:pt x="0" y="59"/>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99" name="Freeform 248">
              <a:extLst>
                <a:ext uri="{FF2B5EF4-FFF2-40B4-BE49-F238E27FC236}">
                  <a16:creationId xmlns:a16="http://schemas.microsoft.com/office/drawing/2014/main" id="{DC5E3D90-591B-472A-A8A3-BC20D076F4C4}"/>
                </a:ext>
              </a:extLst>
            </p:cNvPr>
            <p:cNvSpPr>
              <a:spLocks/>
            </p:cNvSpPr>
            <p:nvPr/>
          </p:nvSpPr>
          <p:spPr bwMode="auto">
            <a:xfrm>
              <a:off x="6103938" y="3636963"/>
              <a:ext cx="6350" cy="9525"/>
            </a:xfrm>
            <a:custGeom>
              <a:avLst/>
              <a:gdLst>
                <a:gd name="T0" fmla="*/ 1 w 2"/>
                <a:gd name="T1" fmla="*/ 2 h 3"/>
                <a:gd name="T2" fmla="*/ 0 w 2"/>
                <a:gd name="T3" fmla="*/ 2 h 3"/>
                <a:gd name="T4" fmla="*/ 1 w 2"/>
                <a:gd name="T5" fmla="*/ 0 h 3"/>
                <a:gd name="T6" fmla="*/ 2 w 2"/>
                <a:gd name="T7" fmla="*/ 1 h 3"/>
                <a:gd name="T8" fmla="*/ 1 w 2"/>
                <a:gd name="T9" fmla="*/ 2 h 3"/>
              </a:gdLst>
              <a:ahLst/>
              <a:cxnLst>
                <a:cxn ang="0">
                  <a:pos x="T0" y="T1"/>
                </a:cxn>
                <a:cxn ang="0">
                  <a:pos x="T2" y="T3"/>
                </a:cxn>
                <a:cxn ang="0">
                  <a:pos x="T4" y="T5"/>
                </a:cxn>
                <a:cxn ang="0">
                  <a:pos x="T6" y="T7"/>
                </a:cxn>
                <a:cxn ang="0">
                  <a:pos x="T8" y="T9"/>
                </a:cxn>
              </a:cxnLst>
              <a:rect l="0" t="0" r="r" b="b"/>
              <a:pathLst>
                <a:path w="2" h="3">
                  <a:moveTo>
                    <a:pt x="1" y="2"/>
                  </a:moveTo>
                  <a:cubicBezTo>
                    <a:pt x="1" y="3"/>
                    <a:pt x="0" y="2"/>
                    <a:pt x="0" y="2"/>
                  </a:cubicBezTo>
                  <a:cubicBezTo>
                    <a:pt x="0" y="1"/>
                    <a:pt x="0" y="0"/>
                    <a:pt x="1" y="0"/>
                  </a:cubicBezTo>
                  <a:cubicBezTo>
                    <a:pt x="1" y="0"/>
                    <a:pt x="2" y="0"/>
                    <a:pt x="2" y="1"/>
                  </a:cubicBezTo>
                  <a:cubicBezTo>
                    <a:pt x="2" y="1"/>
                    <a:pt x="2" y="2"/>
                    <a:pt x="1" y="2"/>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00" name="Freeform 249">
              <a:extLst>
                <a:ext uri="{FF2B5EF4-FFF2-40B4-BE49-F238E27FC236}">
                  <a16:creationId xmlns:a16="http://schemas.microsoft.com/office/drawing/2014/main" id="{D2D1E1F4-BD76-DF1B-C506-CBB0D3DA8947}"/>
                </a:ext>
              </a:extLst>
            </p:cNvPr>
            <p:cNvSpPr>
              <a:spLocks/>
            </p:cNvSpPr>
            <p:nvPr/>
          </p:nvSpPr>
          <p:spPr bwMode="auto">
            <a:xfrm>
              <a:off x="6165850" y="3611563"/>
              <a:ext cx="9525" cy="12700"/>
            </a:xfrm>
            <a:custGeom>
              <a:avLst/>
              <a:gdLst>
                <a:gd name="T0" fmla="*/ 2 w 3"/>
                <a:gd name="T1" fmla="*/ 3 h 4"/>
                <a:gd name="T2" fmla="*/ 1 w 3"/>
                <a:gd name="T3" fmla="*/ 2 h 4"/>
                <a:gd name="T4" fmla="*/ 1 w 3"/>
                <a:gd name="T5" fmla="*/ 1 h 4"/>
                <a:gd name="T6" fmla="*/ 3 w 3"/>
                <a:gd name="T7" fmla="*/ 2 h 4"/>
                <a:gd name="T8" fmla="*/ 2 w 3"/>
                <a:gd name="T9" fmla="*/ 3 h 4"/>
              </a:gdLst>
              <a:ahLst/>
              <a:cxnLst>
                <a:cxn ang="0">
                  <a:pos x="T0" y="T1"/>
                </a:cxn>
                <a:cxn ang="0">
                  <a:pos x="T2" y="T3"/>
                </a:cxn>
                <a:cxn ang="0">
                  <a:pos x="T4" y="T5"/>
                </a:cxn>
                <a:cxn ang="0">
                  <a:pos x="T6" y="T7"/>
                </a:cxn>
                <a:cxn ang="0">
                  <a:pos x="T8" y="T9"/>
                </a:cxn>
              </a:cxnLst>
              <a:rect l="0" t="0" r="r" b="b"/>
              <a:pathLst>
                <a:path w="3" h="4">
                  <a:moveTo>
                    <a:pt x="2" y="3"/>
                  </a:moveTo>
                  <a:cubicBezTo>
                    <a:pt x="1" y="4"/>
                    <a:pt x="1" y="3"/>
                    <a:pt x="1" y="2"/>
                  </a:cubicBezTo>
                  <a:cubicBezTo>
                    <a:pt x="0" y="1"/>
                    <a:pt x="1" y="1"/>
                    <a:pt x="1" y="1"/>
                  </a:cubicBezTo>
                  <a:cubicBezTo>
                    <a:pt x="2" y="0"/>
                    <a:pt x="2" y="1"/>
                    <a:pt x="3" y="2"/>
                  </a:cubicBezTo>
                  <a:cubicBezTo>
                    <a:pt x="3" y="2"/>
                    <a:pt x="3" y="3"/>
                    <a:pt x="2" y="3"/>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01" name="Freeform 250">
              <a:extLst>
                <a:ext uri="{FF2B5EF4-FFF2-40B4-BE49-F238E27FC236}">
                  <a16:creationId xmlns:a16="http://schemas.microsoft.com/office/drawing/2014/main" id="{C505E63F-B4A7-4B15-5480-D2363901A916}"/>
                </a:ext>
              </a:extLst>
            </p:cNvPr>
            <p:cNvSpPr>
              <a:spLocks/>
            </p:cNvSpPr>
            <p:nvPr/>
          </p:nvSpPr>
          <p:spPr bwMode="auto">
            <a:xfrm>
              <a:off x="6210300" y="3600451"/>
              <a:ext cx="11113" cy="14288"/>
            </a:xfrm>
            <a:custGeom>
              <a:avLst/>
              <a:gdLst>
                <a:gd name="T0" fmla="*/ 2 w 3"/>
                <a:gd name="T1" fmla="*/ 4 h 4"/>
                <a:gd name="T2" fmla="*/ 0 w 3"/>
                <a:gd name="T3" fmla="*/ 3 h 4"/>
                <a:gd name="T4" fmla="*/ 1 w 3"/>
                <a:gd name="T5" fmla="*/ 1 h 4"/>
                <a:gd name="T6" fmla="*/ 2 w 3"/>
                <a:gd name="T7" fmla="*/ 2 h 4"/>
                <a:gd name="T8" fmla="*/ 2 w 3"/>
                <a:gd name="T9" fmla="*/ 4 h 4"/>
              </a:gdLst>
              <a:ahLst/>
              <a:cxnLst>
                <a:cxn ang="0">
                  <a:pos x="T0" y="T1"/>
                </a:cxn>
                <a:cxn ang="0">
                  <a:pos x="T2" y="T3"/>
                </a:cxn>
                <a:cxn ang="0">
                  <a:pos x="T4" y="T5"/>
                </a:cxn>
                <a:cxn ang="0">
                  <a:pos x="T6" y="T7"/>
                </a:cxn>
                <a:cxn ang="0">
                  <a:pos x="T8" y="T9"/>
                </a:cxn>
              </a:cxnLst>
              <a:rect l="0" t="0" r="r" b="b"/>
              <a:pathLst>
                <a:path w="3" h="4">
                  <a:moveTo>
                    <a:pt x="2" y="4"/>
                  </a:moveTo>
                  <a:cubicBezTo>
                    <a:pt x="1" y="4"/>
                    <a:pt x="0" y="4"/>
                    <a:pt x="0" y="3"/>
                  </a:cubicBezTo>
                  <a:cubicBezTo>
                    <a:pt x="0" y="2"/>
                    <a:pt x="0" y="1"/>
                    <a:pt x="1" y="1"/>
                  </a:cubicBezTo>
                  <a:cubicBezTo>
                    <a:pt x="1" y="0"/>
                    <a:pt x="2" y="1"/>
                    <a:pt x="2" y="2"/>
                  </a:cubicBezTo>
                  <a:cubicBezTo>
                    <a:pt x="3" y="3"/>
                    <a:pt x="2" y="4"/>
                    <a:pt x="2" y="4"/>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02" name="Freeform 251">
              <a:extLst>
                <a:ext uri="{FF2B5EF4-FFF2-40B4-BE49-F238E27FC236}">
                  <a16:creationId xmlns:a16="http://schemas.microsoft.com/office/drawing/2014/main" id="{21B26AD4-B1B7-7F89-6E0B-B8A7F85F2370}"/>
                </a:ext>
              </a:extLst>
            </p:cNvPr>
            <p:cNvSpPr>
              <a:spLocks/>
            </p:cNvSpPr>
            <p:nvPr/>
          </p:nvSpPr>
          <p:spPr bwMode="auto">
            <a:xfrm>
              <a:off x="6143625" y="3675063"/>
              <a:ext cx="6350" cy="6350"/>
            </a:xfrm>
            <a:custGeom>
              <a:avLst/>
              <a:gdLst>
                <a:gd name="T0" fmla="*/ 1 w 2"/>
                <a:gd name="T1" fmla="*/ 2 h 2"/>
                <a:gd name="T2" fmla="*/ 0 w 2"/>
                <a:gd name="T3" fmla="*/ 1 h 2"/>
                <a:gd name="T4" fmla="*/ 1 w 2"/>
                <a:gd name="T5" fmla="*/ 0 h 2"/>
                <a:gd name="T6" fmla="*/ 2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0" y="2"/>
                    <a:pt x="0" y="2"/>
                    <a:pt x="0" y="1"/>
                  </a:cubicBezTo>
                  <a:cubicBezTo>
                    <a:pt x="0" y="1"/>
                    <a:pt x="0" y="1"/>
                    <a:pt x="1" y="0"/>
                  </a:cubicBezTo>
                  <a:cubicBezTo>
                    <a:pt x="1" y="0"/>
                    <a:pt x="2" y="1"/>
                    <a:pt x="2" y="1"/>
                  </a:cubicBezTo>
                  <a:cubicBezTo>
                    <a:pt x="2" y="1"/>
                    <a:pt x="1" y="2"/>
                    <a:pt x="1" y="2"/>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03" name="Freeform 252">
              <a:extLst>
                <a:ext uri="{FF2B5EF4-FFF2-40B4-BE49-F238E27FC236}">
                  <a16:creationId xmlns:a16="http://schemas.microsoft.com/office/drawing/2014/main" id="{9E54B9B2-DDCF-8A25-D0AD-65D75B93D560}"/>
                </a:ext>
              </a:extLst>
            </p:cNvPr>
            <p:cNvSpPr>
              <a:spLocks/>
            </p:cNvSpPr>
            <p:nvPr/>
          </p:nvSpPr>
          <p:spPr bwMode="auto">
            <a:xfrm>
              <a:off x="6197600" y="3652838"/>
              <a:ext cx="9525" cy="6350"/>
            </a:xfrm>
            <a:custGeom>
              <a:avLst/>
              <a:gdLst>
                <a:gd name="T0" fmla="*/ 2 w 3"/>
                <a:gd name="T1" fmla="*/ 2 h 2"/>
                <a:gd name="T2" fmla="*/ 1 w 3"/>
                <a:gd name="T3" fmla="*/ 1 h 2"/>
                <a:gd name="T4" fmla="*/ 1 w 3"/>
                <a:gd name="T5" fmla="*/ 0 h 2"/>
                <a:gd name="T6" fmla="*/ 3 w 3"/>
                <a:gd name="T7" fmla="*/ 1 h 2"/>
                <a:gd name="T8" fmla="*/ 2 w 3"/>
                <a:gd name="T9" fmla="*/ 2 h 2"/>
              </a:gdLst>
              <a:ahLst/>
              <a:cxnLst>
                <a:cxn ang="0">
                  <a:pos x="T0" y="T1"/>
                </a:cxn>
                <a:cxn ang="0">
                  <a:pos x="T2" y="T3"/>
                </a:cxn>
                <a:cxn ang="0">
                  <a:pos x="T4" y="T5"/>
                </a:cxn>
                <a:cxn ang="0">
                  <a:pos x="T6" y="T7"/>
                </a:cxn>
                <a:cxn ang="0">
                  <a:pos x="T8" y="T9"/>
                </a:cxn>
              </a:cxnLst>
              <a:rect l="0" t="0" r="r" b="b"/>
              <a:pathLst>
                <a:path w="3" h="2">
                  <a:moveTo>
                    <a:pt x="2" y="2"/>
                  </a:moveTo>
                  <a:cubicBezTo>
                    <a:pt x="1" y="2"/>
                    <a:pt x="1" y="2"/>
                    <a:pt x="1" y="1"/>
                  </a:cubicBezTo>
                  <a:cubicBezTo>
                    <a:pt x="0" y="1"/>
                    <a:pt x="1" y="0"/>
                    <a:pt x="1" y="0"/>
                  </a:cubicBezTo>
                  <a:cubicBezTo>
                    <a:pt x="2" y="0"/>
                    <a:pt x="3" y="0"/>
                    <a:pt x="3" y="1"/>
                  </a:cubicBezTo>
                  <a:cubicBezTo>
                    <a:pt x="3" y="2"/>
                    <a:pt x="3" y="2"/>
                    <a:pt x="2" y="2"/>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04" name="Freeform 253">
              <a:extLst>
                <a:ext uri="{FF2B5EF4-FFF2-40B4-BE49-F238E27FC236}">
                  <a16:creationId xmlns:a16="http://schemas.microsoft.com/office/drawing/2014/main" id="{1E660D64-802B-3C94-B6B4-FD27345B9B17}"/>
                </a:ext>
              </a:extLst>
            </p:cNvPr>
            <p:cNvSpPr>
              <a:spLocks/>
            </p:cNvSpPr>
            <p:nvPr/>
          </p:nvSpPr>
          <p:spPr bwMode="auto">
            <a:xfrm>
              <a:off x="6508750" y="3575051"/>
              <a:ext cx="9525" cy="9525"/>
            </a:xfrm>
            <a:custGeom>
              <a:avLst/>
              <a:gdLst>
                <a:gd name="T0" fmla="*/ 2 w 3"/>
                <a:gd name="T1" fmla="*/ 3 h 3"/>
                <a:gd name="T2" fmla="*/ 0 w 3"/>
                <a:gd name="T3" fmla="*/ 2 h 3"/>
                <a:gd name="T4" fmla="*/ 1 w 3"/>
                <a:gd name="T5" fmla="*/ 1 h 3"/>
                <a:gd name="T6" fmla="*/ 2 w 3"/>
                <a:gd name="T7" fmla="*/ 1 h 3"/>
                <a:gd name="T8" fmla="*/ 2 w 3"/>
                <a:gd name="T9" fmla="*/ 3 h 3"/>
              </a:gdLst>
              <a:ahLst/>
              <a:cxnLst>
                <a:cxn ang="0">
                  <a:pos x="T0" y="T1"/>
                </a:cxn>
                <a:cxn ang="0">
                  <a:pos x="T2" y="T3"/>
                </a:cxn>
                <a:cxn ang="0">
                  <a:pos x="T4" y="T5"/>
                </a:cxn>
                <a:cxn ang="0">
                  <a:pos x="T6" y="T7"/>
                </a:cxn>
                <a:cxn ang="0">
                  <a:pos x="T8" y="T9"/>
                </a:cxn>
              </a:cxnLst>
              <a:rect l="0" t="0" r="r" b="b"/>
              <a:pathLst>
                <a:path w="3" h="3">
                  <a:moveTo>
                    <a:pt x="2" y="3"/>
                  </a:moveTo>
                  <a:cubicBezTo>
                    <a:pt x="1" y="3"/>
                    <a:pt x="0" y="3"/>
                    <a:pt x="0" y="2"/>
                  </a:cubicBezTo>
                  <a:cubicBezTo>
                    <a:pt x="0" y="2"/>
                    <a:pt x="0" y="1"/>
                    <a:pt x="1" y="1"/>
                  </a:cubicBezTo>
                  <a:cubicBezTo>
                    <a:pt x="1" y="0"/>
                    <a:pt x="2" y="1"/>
                    <a:pt x="2" y="1"/>
                  </a:cubicBezTo>
                  <a:cubicBezTo>
                    <a:pt x="3" y="2"/>
                    <a:pt x="2" y="3"/>
                    <a:pt x="2" y="3"/>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05" name="Freeform 254">
              <a:extLst>
                <a:ext uri="{FF2B5EF4-FFF2-40B4-BE49-F238E27FC236}">
                  <a16:creationId xmlns:a16="http://schemas.microsoft.com/office/drawing/2014/main" id="{A644348C-26C3-EF6A-69E4-DB02818381AF}"/>
                </a:ext>
              </a:extLst>
            </p:cNvPr>
            <p:cNvSpPr>
              <a:spLocks/>
            </p:cNvSpPr>
            <p:nvPr/>
          </p:nvSpPr>
          <p:spPr bwMode="auto">
            <a:xfrm>
              <a:off x="6554788" y="3565526"/>
              <a:ext cx="6350" cy="9525"/>
            </a:xfrm>
            <a:custGeom>
              <a:avLst/>
              <a:gdLst>
                <a:gd name="T0" fmla="*/ 1 w 2"/>
                <a:gd name="T1" fmla="*/ 3 h 3"/>
                <a:gd name="T2" fmla="*/ 0 w 2"/>
                <a:gd name="T3" fmla="*/ 2 h 3"/>
                <a:gd name="T4" fmla="*/ 1 w 2"/>
                <a:gd name="T5" fmla="*/ 0 h 3"/>
                <a:gd name="T6" fmla="*/ 2 w 2"/>
                <a:gd name="T7" fmla="*/ 1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1" y="3"/>
                    <a:pt x="0" y="3"/>
                    <a:pt x="0" y="2"/>
                  </a:cubicBezTo>
                  <a:cubicBezTo>
                    <a:pt x="0" y="1"/>
                    <a:pt x="0" y="0"/>
                    <a:pt x="1" y="0"/>
                  </a:cubicBezTo>
                  <a:cubicBezTo>
                    <a:pt x="1" y="0"/>
                    <a:pt x="2" y="1"/>
                    <a:pt x="2" y="1"/>
                  </a:cubicBezTo>
                  <a:cubicBezTo>
                    <a:pt x="2" y="2"/>
                    <a:pt x="2" y="3"/>
                    <a:pt x="1" y="3"/>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06" name="Freeform 255">
              <a:extLst>
                <a:ext uri="{FF2B5EF4-FFF2-40B4-BE49-F238E27FC236}">
                  <a16:creationId xmlns:a16="http://schemas.microsoft.com/office/drawing/2014/main" id="{A1D5CC63-3E38-C682-C574-0785F6EE3807}"/>
                </a:ext>
              </a:extLst>
            </p:cNvPr>
            <p:cNvSpPr>
              <a:spLocks/>
            </p:cNvSpPr>
            <p:nvPr/>
          </p:nvSpPr>
          <p:spPr bwMode="auto">
            <a:xfrm>
              <a:off x="6470650" y="3584576"/>
              <a:ext cx="6350" cy="6350"/>
            </a:xfrm>
            <a:custGeom>
              <a:avLst/>
              <a:gdLst>
                <a:gd name="T0" fmla="*/ 1 w 2"/>
                <a:gd name="T1" fmla="*/ 2 h 2"/>
                <a:gd name="T2" fmla="*/ 0 w 2"/>
                <a:gd name="T3" fmla="*/ 1 h 2"/>
                <a:gd name="T4" fmla="*/ 1 w 2"/>
                <a:gd name="T5" fmla="*/ 0 h 2"/>
                <a:gd name="T6" fmla="*/ 2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1" y="2"/>
                    <a:pt x="0" y="2"/>
                    <a:pt x="0" y="1"/>
                  </a:cubicBezTo>
                  <a:cubicBezTo>
                    <a:pt x="0" y="1"/>
                    <a:pt x="0" y="0"/>
                    <a:pt x="1" y="0"/>
                  </a:cubicBezTo>
                  <a:cubicBezTo>
                    <a:pt x="1" y="0"/>
                    <a:pt x="2" y="0"/>
                    <a:pt x="2" y="1"/>
                  </a:cubicBezTo>
                  <a:cubicBezTo>
                    <a:pt x="2" y="1"/>
                    <a:pt x="2" y="2"/>
                    <a:pt x="1" y="2"/>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07" name="Freeform 256">
              <a:extLst>
                <a:ext uri="{FF2B5EF4-FFF2-40B4-BE49-F238E27FC236}">
                  <a16:creationId xmlns:a16="http://schemas.microsoft.com/office/drawing/2014/main" id="{540420C7-C00C-9929-F93D-69C05A141B65}"/>
                </a:ext>
              </a:extLst>
            </p:cNvPr>
            <p:cNvSpPr>
              <a:spLocks/>
            </p:cNvSpPr>
            <p:nvPr/>
          </p:nvSpPr>
          <p:spPr bwMode="auto">
            <a:xfrm>
              <a:off x="6505575" y="3624263"/>
              <a:ext cx="9525" cy="9525"/>
            </a:xfrm>
            <a:custGeom>
              <a:avLst/>
              <a:gdLst>
                <a:gd name="T0" fmla="*/ 2 w 3"/>
                <a:gd name="T1" fmla="*/ 3 h 3"/>
                <a:gd name="T2" fmla="*/ 1 w 3"/>
                <a:gd name="T3" fmla="*/ 2 h 3"/>
                <a:gd name="T4" fmla="*/ 1 w 3"/>
                <a:gd name="T5" fmla="*/ 0 h 3"/>
                <a:gd name="T6" fmla="*/ 3 w 3"/>
                <a:gd name="T7" fmla="*/ 1 h 3"/>
                <a:gd name="T8" fmla="*/ 2 w 3"/>
                <a:gd name="T9" fmla="*/ 3 h 3"/>
              </a:gdLst>
              <a:ahLst/>
              <a:cxnLst>
                <a:cxn ang="0">
                  <a:pos x="T0" y="T1"/>
                </a:cxn>
                <a:cxn ang="0">
                  <a:pos x="T2" y="T3"/>
                </a:cxn>
                <a:cxn ang="0">
                  <a:pos x="T4" y="T5"/>
                </a:cxn>
                <a:cxn ang="0">
                  <a:pos x="T6" y="T7"/>
                </a:cxn>
                <a:cxn ang="0">
                  <a:pos x="T8" y="T9"/>
                </a:cxn>
              </a:cxnLst>
              <a:rect l="0" t="0" r="r" b="b"/>
              <a:pathLst>
                <a:path w="3" h="3">
                  <a:moveTo>
                    <a:pt x="2" y="3"/>
                  </a:moveTo>
                  <a:cubicBezTo>
                    <a:pt x="2" y="3"/>
                    <a:pt x="1" y="3"/>
                    <a:pt x="1" y="2"/>
                  </a:cubicBezTo>
                  <a:cubicBezTo>
                    <a:pt x="0" y="1"/>
                    <a:pt x="0" y="1"/>
                    <a:pt x="1" y="0"/>
                  </a:cubicBezTo>
                  <a:cubicBezTo>
                    <a:pt x="1" y="0"/>
                    <a:pt x="2" y="0"/>
                    <a:pt x="3" y="1"/>
                  </a:cubicBezTo>
                  <a:cubicBezTo>
                    <a:pt x="3" y="1"/>
                    <a:pt x="3" y="2"/>
                    <a:pt x="2" y="3"/>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08" name="Freeform 257">
              <a:extLst>
                <a:ext uri="{FF2B5EF4-FFF2-40B4-BE49-F238E27FC236}">
                  <a16:creationId xmlns:a16="http://schemas.microsoft.com/office/drawing/2014/main" id="{2F2CA9B4-C228-3123-D477-34990312FC9D}"/>
                </a:ext>
              </a:extLst>
            </p:cNvPr>
            <p:cNvSpPr>
              <a:spLocks/>
            </p:cNvSpPr>
            <p:nvPr/>
          </p:nvSpPr>
          <p:spPr bwMode="auto">
            <a:xfrm>
              <a:off x="6548438" y="3614738"/>
              <a:ext cx="6350" cy="6350"/>
            </a:xfrm>
            <a:custGeom>
              <a:avLst/>
              <a:gdLst>
                <a:gd name="T0" fmla="*/ 1 w 2"/>
                <a:gd name="T1" fmla="*/ 2 h 2"/>
                <a:gd name="T2" fmla="*/ 0 w 2"/>
                <a:gd name="T3" fmla="*/ 1 h 2"/>
                <a:gd name="T4" fmla="*/ 1 w 2"/>
                <a:gd name="T5" fmla="*/ 0 h 2"/>
                <a:gd name="T6" fmla="*/ 2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0" y="2"/>
                    <a:pt x="0" y="1"/>
                    <a:pt x="0" y="1"/>
                  </a:cubicBezTo>
                  <a:cubicBezTo>
                    <a:pt x="0" y="0"/>
                    <a:pt x="1" y="0"/>
                    <a:pt x="1" y="0"/>
                  </a:cubicBezTo>
                  <a:cubicBezTo>
                    <a:pt x="2" y="0"/>
                    <a:pt x="2" y="0"/>
                    <a:pt x="2" y="1"/>
                  </a:cubicBezTo>
                  <a:cubicBezTo>
                    <a:pt x="2" y="2"/>
                    <a:pt x="2" y="2"/>
                    <a:pt x="1" y="2"/>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09" name="Freeform 258">
              <a:extLst>
                <a:ext uri="{FF2B5EF4-FFF2-40B4-BE49-F238E27FC236}">
                  <a16:creationId xmlns:a16="http://schemas.microsoft.com/office/drawing/2014/main" id="{90A4D393-4112-741F-CC45-B81B4900A08A}"/>
                </a:ext>
              </a:extLst>
            </p:cNvPr>
            <p:cNvSpPr>
              <a:spLocks/>
            </p:cNvSpPr>
            <p:nvPr/>
          </p:nvSpPr>
          <p:spPr bwMode="auto">
            <a:xfrm>
              <a:off x="5689600" y="3668713"/>
              <a:ext cx="68263" cy="58738"/>
            </a:xfrm>
            <a:custGeom>
              <a:avLst/>
              <a:gdLst>
                <a:gd name="T0" fmla="*/ 6 w 21"/>
                <a:gd name="T1" fmla="*/ 18 h 18"/>
                <a:gd name="T2" fmla="*/ 2 w 21"/>
                <a:gd name="T3" fmla="*/ 15 h 18"/>
                <a:gd name="T4" fmla="*/ 0 w 21"/>
                <a:gd name="T5" fmla="*/ 9 h 18"/>
                <a:gd name="T6" fmla="*/ 5 w 21"/>
                <a:gd name="T7" fmla="*/ 2 h 18"/>
                <a:gd name="T8" fmla="*/ 12 w 21"/>
                <a:gd name="T9" fmla="*/ 1 h 18"/>
                <a:gd name="T10" fmla="*/ 18 w 21"/>
                <a:gd name="T11" fmla="*/ 3 h 18"/>
                <a:gd name="T12" fmla="*/ 21 w 21"/>
                <a:gd name="T13" fmla="*/ 7 h 18"/>
                <a:gd name="T14" fmla="*/ 17 w 21"/>
                <a:gd name="T15" fmla="*/ 4 h 18"/>
                <a:gd name="T16" fmla="*/ 6 w 21"/>
                <a:gd name="T17" fmla="*/ 4 h 18"/>
                <a:gd name="T18" fmla="*/ 2 w 21"/>
                <a:gd name="T19" fmla="*/ 9 h 18"/>
                <a:gd name="T20" fmla="*/ 3 w 21"/>
                <a:gd name="T21" fmla="*/ 14 h 18"/>
                <a:gd name="T22" fmla="*/ 6 w 21"/>
                <a:gd name="T2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8">
                  <a:moveTo>
                    <a:pt x="6" y="18"/>
                  </a:moveTo>
                  <a:cubicBezTo>
                    <a:pt x="6" y="18"/>
                    <a:pt x="4" y="18"/>
                    <a:pt x="2" y="15"/>
                  </a:cubicBezTo>
                  <a:cubicBezTo>
                    <a:pt x="1" y="13"/>
                    <a:pt x="0" y="11"/>
                    <a:pt x="0" y="9"/>
                  </a:cubicBezTo>
                  <a:cubicBezTo>
                    <a:pt x="1" y="6"/>
                    <a:pt x="2" y="4"/>
                    <a:pt x="5" y="2"/>
                  </a:cubicBezTo>
                  <a:cubicBezTo>
                    <a:pt x="7" y="1"/>
                    <a:pt x="10" y="0"/>
                    <a:pt x="12" y="1"/>
                  </a:cubicBezTo>
                  <a:cubicBezTo>
                    <a:pt x="14" y="1"/>
                    <a:pt x="16" y="2"/>
                    <a:pt x="18" y="3"/>
                  </a:cubicBezTo>
                  <a:cubicBezTo>
                    <a:pt x="21" y="5"/>
                    <a:pt x="21" y="7"/>
                    <a:pt x="21" y="7"/>
                  </a:cubicBezTo>
                  <a:cubicBezTo>
                    <a:pt x="21" y="7"/>
                    <a:pt x="20" y="6"/>
                    <a:pt x="17" y="4"/>
                  </a:cubicBezTo>
                  <a:cubicBezTo>
                    <a:pt x="14" y="2"/>
                    <a:pt x="10" y="1"/>
                    <a:pt x="6" y="4"/>
                  </a:cubicBezTo>
                  <a:cubicBezTo>
                    <a:pt x="4" y="5"/>
                    <a:pt x="3" y="7"/>
                    <a:pt x="2" y="9"/>
                  </a:cubicBezTo>
                  <a:cubicBezTo>
                    <a:pt x="2" y="11"/>
                    <a:pt x="2" y="13"/>
                    <a:pt x="3" y="14"/>
                  </a:cubicBezTo>
                  <a:cubicBezTo>
                    <a:pt x="4" y="17"/>
                    <a:pt x="7" y="17"/>
                    <a:pt x="6" y="18"/>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10" name="Freeform 259">
              <a:extLst>
                <a:ext uri="{FF2B5EF4-FFF2-40B4-BE49-F238E27FC236}">
                  <a16:creationId xmlns:a16="http://schemas.microsoft.com/office/drawing/2014/main" id="{DC3CB34F-3377-424B-1C15-D09E8E671984}"/>
                </a:ext>
              </a:extLst>
            </p:cNvPr>
            <p:cNvSpPr>
              <a:spLocks/>
            </p:cNvSpPr>
            <p:nvPr/>
          </p:nvSpPr>
          <p:spPr bwMode="auto">
            <a:xfrm>
              <a:off x="5611813" y="5262563"/>
              <a:ext cx="1749425" cy="993775"/>
            </a:xfrm>
            <a:custGeom>
              <a:avLst/>
              <a:gdLst>
                <a:gd name="T0" fmla="*/ 388 w 540"/>
                <a:gd name="T1" fmla="*/ 43 h 306"/>
                <a:gd name="T2" fmla="*/ 392 w 540"/>
                <a:gd name="T3" fmla="*/ 147 h 306"/>
                <a:gd name="T4" fmla="*/ 54 w 540"/>
                <a:gd name="T5" fmla="*/ 226 h 306"/>
                <a:gd name="T6" fmla="*/ 2 w 540"/>
                <a:gd name="T7" fmla="*/ 306 h 306"/>
                <a:gd name="T8" fmla="*/ 481 w 540"/>
                <a:gd name="T9" fmla="*/ 305 h 306"/>
                <a:gd name="T10" fmla="*/ 538 w 540"/>
                <a:gd name="T11" fmla="*/ 219 h 306"/>
                <a:gd name="T12" fmla="*/ 521 w 540"/>
                <a:gd name="T13" fmla="*/ 0 h 306"/>
                <a:gd name="T14" fmla="*/ 388 w 540"/>
                <a:gd name="T15" fmla="*/ 43 h 3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306">
                  <a:moveTo>
                    <a:pt x="388" y="43"/>
                  </a:moveTo>
                  <a:cubicBezTo>
                    <a:pt x="392" y="147"/>
                    <a:pt x="392" y="147"/>
                    <a:pt x="392" y="147"/>
                  </a:cubicBezTo>
                  <a:cubicBezTo>
                    <a:pt x="392" y="147"/>
                    <a:pt x="93" y="206"/>
                    <a:pt x="54" y="226"/>
                  </a:cubicBezTo>
                  <a:cubicBezTo>
                    <a:pt x="15" y="246"/>
                    <a:pt x="0" y="249"/>
                    <a:pt x="2" y="306"/>
                  </a:cubicBezTo>
                  <a:cubicBezTo>
                    <a:pt x="481" y="305"/>
                    <a:pt x="481" y="305"/>
                    <a:pt x="481" y="305"/>
                  </a:cubicBezTo>
                  <a:cubicBezTo>
                    <a:pt x="481" y="305"/>
                    <a:pt x="540" y="283"/>
                    <a:pt x="538" y="219"/>
                  </a:cubicBezTo>
                  <a:cubicBezTo>
                    <a:pt x="537" y="155"/>
                    <a:pt x="521" y="0"/>
                    <a:pt x="521" y="0"/>
                  </a:cubicBezTo>
                  <a:lnTo>
                    <a:pt x="388" y="43"/>
                  </a:ln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11" name="Freeform 260">
              <a:extLst>
                <a:ext uri="{FF2B5EF4-FFF2-40B4-BE49-F238E27FC236}">
                  <a16:creationId xmlns:a16="http://schemas.microsoft.com/office/drawing/2014/main" id="{AA44398E-B983-99DF-6BE7-4AC0BAC93F20}"/>
                </a:ext>
              </a:extLst>
            </p:cNvPr>
            <p:cNvSpPr>
              <a:spLocks/>
            </p:cNvSpPr>
            <p:nvPr/>
          </p:nvSpPr>
          <p:spPr bwMode="auto">
            <a:xfrm>
              <a:off x="5472113" y="5889626"/>
              <a:ext cx="557213" cy="373063"/>
            </a:xfrm>
            <a:custGeom>
              <a:avLst/>
              <a:gdLst>
                <a:gd name="T0" fmla="*/ 95 w 172"/>
                <a:gd name="T1" fmla="*/ 115 h 115"/>
                <a:gd name="T2" fmla="*/ 134 w 172"/>
                <a:gd name="T3" fmla="*/ 111 h 115"/>
                <a:gd name="T4" fmla="*/ 172 w 172"/>
                <a:gd name="T5" fmla="*/ 20 h 115"/>
                <a:gd name="T6" fmla="*/ 31 w 172"/>
                <a:gd name="T7" fmla="*/ 2 h 115"/>
                <a:gd name="T8" fmla="*/ 0 w 172"/>
                <a:gd name="T9" fmla="*/ 112 h 115"/>
                <a:gd name="T10" fmla="*/ 95 w 172"/>
                <a:gd name="T11" fmla="*/ 115 h 115"/>
              </a:gdLst>
              <a:ahLst/>
              <a:cxnLst>
                <a:cxn ang="0">
                  <a:pos x="T0" y="T1"/>
                </a:cxn>
                <a:cxn ang="0">
                  <a:pos x="T2" y="T3"/>
                </a:cxn>
                <a:cxn ang="0">
                  <a:pos x="T4" y="T5"/>
                </a:cxn>
                <a:cxn ang="0">
                  <a:pos x="T6" y="T7"/>
                </a:cxn>
                <a:cxn ang="0">
                  <a:pos x="T8" y="T9"/>
                </a:cxn>
                <a:cxn ang="0">
                  <a:pos x="T10" y="T11"/>
                </a:cxn>
              </a:cxnLst>
              <a:rect l="0" t="0" r="r" b="b"/>
              <a:pathLst>
                <a:path w="172" h="115">
                  <a:moveTo>
                    <a:pt x="95" y="115"/>
                  </a:moveTo>
                  <a:cubicBezTo>
                    <a:pt x="134" y="111"/>
                    <a:pt x="134" y="111"/>
                    <a:pt x="134" y="111"/>
                  </a:cubicBezTo>
                  <a:cubicBezTo>
                    <a:pt x="172" y="20"/>
                    <a:pt x="172" y="20"/>
                    <a:pt x="172" y="20"/>
                  </a:cubicBezTo>
                  <a:cubicBezTo>
                    <a:pt x="166" y="19"/>
                    <a:pt x="38" y="0"/>
                    <a:pt x="31" y="2"/>
                  </a:cubicBezTo>
                  <a:cubicBezTo>
                    <a:pt x="0" y="112"/>
                    <a:pt x="0" y="112"/>
                    <a:pt x="0" y="112"/>
                  </a:cubicBezTo>
                  <a:cubicBezTo>
                    <a:pt x="0" y="112"/>
                    <a:pt x="92" y="115"/>
                    <a:pt x="95" y="115"/>
                  </a:cubicBezTo>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12" name="Freeform 261">
              <a:extLst>
                <a:ext uri="{FF2B5EF4-FFF2-40B4-BE49-F238E27FC236}">
                  <a16:creationId xmlns:a16="http://schemas.microsoft.com/office/drawing/2014/main" id="{715EBB2E-4C94-FC72-75B8-258CD67F8864}"/>
                </a:ext>
              </a:extLst>
            </p:cNvPr>
            <p:cNvSpPr>
              <a:spLocks/>
            </p:cNvSpPr>
            <p:nvPr/>
          </p:nvSpPr>
          <p:spPr bwMode="auto">
            <a:xfrm>
              <a:off x="5441950" y="6161088"/>
              <a:ext cx="260350" cy="101600"/>
            </a:xfrm>
            <a:custGeom>
              <a:avLst/>
              <a:gdLst>
                <a:gd name="T0" fmla="*/ 16 w 80"/>
                <a:gd name="T1" fmla="*/ 29 h 31"/>
                <a:gd name="T2" fmla="*/ 18 w 80"/>
                <a:gd name="T3" fmla="*/ 30 h 31"/>
                <a:gd name="T4" fmla="*/ 78 w 80"/>
                <a:gd name="T5" fmla="*/ 28 h 31"/>
                <a:gd name="T6" fmla="*/ 70 w 80"/>
                <a:gd name="T7" fmla="*/ 2 h 31"/>
                <a:gd name="T8" fmla="*/ 11 w 80"/>
                <a:gd name="T9" fmla="*/ 4 h 31"/>
                <a:gd name="T10" fmla="*/ 1 w 80"/>
                <a:gd name="T11" fmla="*/ 19 h 31"/>
                <a:gd name="T12" fmla="*/ 16 w 80"/>
                <a:gd name="T13" fmla="*/ 29 h 31"/>
              </a:gdLst>
              <a:ahLst/>
              <a:cxnLst>
                <a:cxn ang="0">
                  <a:pos x="T0" y="T1"/>
                </a:cxn>
                <a:cxn ang="0">
                  <a:pos x="T2" y="T3"/>
                </a:cxn>
                <a:cxn ang="0">
                  <a:pos x="T4" y="T5"/>
                </a:cxn>
                <a:cxn ang="0">
                  <a:pos x="T6" y="T7"/>
                </a:cxn>
                <a:cxn ang="0">
                  <a:pos x="T8" y="T9"/>
                </a:cxn>
                <a:cxn ang="0">
                  <a:pos x="T10" y="T11"/>
                </a:cxn>
                <a:cxn ang="0">
                  <a:pos x="T12" y="T13"/>
                </a:cxn>
              </a:cxnLst>
              <a:rect l="0" t="0" r="r" b="b"/>
              <a:pathLst>
                <a:path w="80" h="31">
                  <a:moveTo>
                    <a:pt x="16" y="29"/>
                  </a:moveTo>
                  <a:cubicBezTo>
                    <a:pt x="16" y="29"/>
                    <a:pt x="17" y="30"/>
                    <a:pt x="18" y="30"/>
                  </a:cubicBezTo>
                  <a:cubicBezTo>
                    <a:pt x="29" y="31"/>
                    <a:pt x="78" y="28"/>
                    <a:pt x="78" y="28"/>
                  </a:cubicBezTo>
                  <a:cubicBezTo>
                    <a:pt x="80" y="22"/>
                    <a:pt x="76" y="3"/>
                    <a:pt x="70" y="2"/>
                  </a:cubicBezTo>
                  <a:cubicBezTo>
                    <a:pt x="63" y="0"/>
                    <a:pt x="11" y="4"/>
                    <a:pt x="11" y="4"/>
                  </a:cubicBezTo>
                  <a:cubicBezTo>
                    <a:pt x="11" y="4"/>
                    <a:pt x="3" y="5"/>
                    <a:pt x="1" y="19"/>
                  </a:cubicBezTo>
                  <a:cubicBezTo>
                    <a:pt x="0" y="27"/>
                    <a:pt x="16" y="29"/>
                    <a:pt x="16" y="29"/>
                  </a:cubicBez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13" name="Freeform 262">
              <a:extLst>
                <a:ext uri="{FF2B5EF4-FFF2-40B4-BE49-F238E27FC236}">
                  <a16:creationId xmlns:a16="http://schemas.microsoft.com/office/drawing/2014/main" id="{8AF02CFC-89D5-419A-A1F8-D42D01B4684D}"/>
                </a:ext>
              </a:extLst>
            </p:cNvPr>
            <p:cNvSpPr>
              <a:spLocks/>
            </p:cNvSpPr>
            <p:nvPr/>
          </p:nvSpPr>
          <p:spPr bwMode="auto">
            <a:xfrm>
              <a:off x="5387975" y="6073776"/>
              <a:ext cx="258763" cy="96838"/>
            </a:xfrm>
            <a:custGeom>
              <a:avLst/>
              <a:gdLst>
                <a:gd name="T0" fmla="*/ 17 w 80"/>
                <a:gd name="T1" fmla="*/ 28 h 30"/>
                <a:gd name="T2" fmla="*/ 19 w 80"/>
                <a:gd name="T3" fmla="*/ 29 h 30"/>
                <a:gd name="T4" fmla="*/ 77 w 80"/>
                <a:gd name="T5" fmla="*/ 24 h 30"/>
                <a:gd name="T6" fmla="*/ 70 w 80"/>
                <a:gd name="T7" fmla="*/ 1 h 30"/>
                <a:gd name="T8" fmla="*/ 12 w 80"/>
                <a:gd name="T9" fmla="*/ 3 h 30"/>
                <a:gd name="T10" fmla="*/ 2 w 80"/>
                <a:gd name="T11" fmla="*/ 18 h 30"/>
                <a:gd name="T12" fmla="*/ 17 w 80"/>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80" h="30">
                  <a:moveTo>
                    <a:pt x="17" y="28"/>
                  </a:moveTo>
                  <a:cubicBezTo>
                    <a:pt x="17" y="29"/>
                    <a:pt x="17" y="29"/>
                    <a:pt x="19" y="29"/>
                  </a:cubicBezTo>
                  <a:cubicBezTo>
                    <a:pt x="29" y="30"/>
                    <a:pt x="75" y="30"/>
                    <a:pt x="77" y="24"/>
                  </a:cubicBezTo>
                  <a:cubicBezTo>
                    <a:pt x="80" y="18"/>
                    <a:pt x="76" y="2"/>
                    <a:pt x="70" y="1"/>
                  </a:cubicBezTo>
                  <a:cubicBezTo>
                    <a:pt x="64" y="0"/>
                    <a:pt x="12" y="3"/>
                    <a:pt x="12" y="3"/>
                  </a:cubicBezTo>
                  <a:cubicBezTo>
                    <a:pt x="12" y="3"/>
                    <a:pt x="4" y="4"/>
                    <a:pt x="2" y="18"/>
                  </a:cubicBezTo>
                  <a:cubicBezTo>
                    <a:pt x="0" y="27"/>
                    <a:pt x="17" y="28"/>
                    <a:pt x="17" y="28"/>
                  </a:cubicBez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14" name="Freeform 263">
              <a:extLst>
                <a:ext uri="{FF2B5EF4-FFF2-40B4-BE49-F238E27FC236}">
                  <a16:creationId xmlns:a16="http://schemas.microsoft.com/office/drawing/2014/main" id="{74988EF6-3E48-BF44-AB4C-CAA807D5FC69}"/>
                </a:ext>
              </a:extLst>
            </p:cNvPr>
            <p:cNvSpPr>
              <a:spLocks/>
            </p:cNvSpPr>
            <p:nvPr/>
          </p:nvSpPr>
          <p:spPr bwMode="auto">
            <a:xfrm>
              <a:off x="5360988" y="5986463"/>
              <a:ext cx="257175" cy="96838"/>
            </a:xfrm>
            <a:custGeom>
              <a:avLst/>
              <a:gdLst>
                <a:gd name="T0" fmla="*/ 16 w 79"/>
                <a:gd name="T1" fmla="*/ 28 h 30"/>
                <a:gd name="T2" fmla="*/ 18 w 79"/>
                <a:gd name="T3" fmla="*/ 29 h 30"/>
                <a:gd name="T4" fmla="*/ 77 w 79"/>
                <a:gd name="T5" fmla="*/ 24 h 30"/>
                <a:gd name="T6" fmla="*/ 70 w 79"/>
                <a:gd name="T7" fmla="*/ 1 h 30"/>
                <a:gd name="T8" fmla="*/ 12 w 79"/>
                <a:gd name="T9" fmla="*/ 3 h 30"/>
                <a:gd name="T10" fmla="*/ 2 w 79"/>
                <a:gd name="T11" fmla="*/ 18 h 30"/>
                <a:gd name="T12" fmla="*/ 16 w 79"/>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16" y="28"/>
                  </a:moveTo>
                  <a:cubicBezTo>
                    <a:pt x="16" y="29"/>
                    <a:pt x="17" y="29"/>
                    <a:pt x="18" y="29"/>
                  </a:cubicBezTo>
                  <a:cubicBezTo>
                    <a:pt x="29" y="30"/>
                    <a:pt x="75" y="29"/>
                    <a:pt x="77" y="24"/>
                  </a:cubicBezTo>
                  <a:cubicBezTo>
                    <a:pt x="79" y="18"/>
                    <a:pt x="76" y="2"/>
                    <a:pt x="70" y="1"/>
                  </a:cubicBezTo>
                  <a:cubicBezTo>
                    <a:pt x="64" y="0"/>
                    <a:pt x="12" y="3"/>
                    <a:pt x="12" y="3"/>
                  </a:cubicBezTo>
                  <a:cubicBezTo>
                    <a:pt x="12" y="3"/>
                    <a:pt x="4" y="4"/>
                    <a:pt x="2" y="18"/>
                  </a:cubicBezTo>
                  <a:cubicBezTo>
                    <a:pt x="0" y="26"/>
                    <a:pt x="16" y="28"/>
                    <a:pt x="16" y="28"/>
                  </a:cubicBezTo>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15" name="Freeform 264">
              <a:extLst>
                <a:ext uri="{FF2B5EF4-FFF2-40B4-BE49-F238E27FC236}">
                  <a16:creationId xmlns:a16="http://schemas.microsoft.com/office/drawing/2014/main" id="{D9150A3E-813D-9A19-27E5-90DCD15B6FA2}"/>
                </a:ext>
              </a:extLst>
            </p:cNvPr>
            <p:cNvSpPr>
              <a:spLocks/>
            </p:cNvSpPr>
            <p:nvPr/>
          </p:nvSpPr>
          <p:spPr bwMode="auto">
            <a:xfrm>
              <a:off x="5338763" y="5899151"/>
              <a:ext cx="255588" cy="96838"/>
            </a:xfrm>
            <a:custGeom>
              <a:avLst/>
              <a:gdLst>
                <a:gd name="T0" fmla="*/ 16 w 79"/>
                <a:gd name="T1" fmla="*/ 28 h 30"/>
                <a:gd name="T2" fmla="*/ 18 w 79"/>
                <a:gd name="T3" fmla="*/ 29 h 30"/>
                <a:gd name="T4" fmla="*/ 77 w 79"/>
                <a:gd name="T5" fmla="*/ 24 h 30"/>
                <a:gd name="T6" fmla="*/ 69 w 79"/>
                <a:gd name="T7" fmla="*/ 1 h 30"/>
                <a:gd name="T8" fmla="*/ 11 w 79"/>
                <a:gd name="T9" fmla="*/ 3 h 30"/>
                <a:gd name="T10" fmla="*/ 1 w 79"/>
                <a:gd name="T11" fmla="*/ 18 h 30"/>
                <a:gd name="T12" fmla="*/ 16 w 79"/>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16" y="28"/>
                  </a:moveTo>
                  <a:cubicBezTo>
                    <a:pt x="16" y="29"/>
                    <a:pt x="17" y="29"/>
                    <a:pt x="18" y="29"/>
                  </a:cubicBezTo>
                  <a:cubicBezTo>
                    <a:pt x="28" y="30"/>
                    <a:pt x="75" y="30"/>
                    <a:pt x="77" y="24"/>
                  </a:cubicBezTo>
                  <a:cubicBezTo>
                    <a:pt x="79" y="18"/>
                    <a:pt x="75" y="2"/>
                    <a:pt x="69" y="1"/>
                  </a:cubicBezTo>
                  <a:cubicBezTo>
                    <a:pt x="63" y="0"/>
                    <a:pt x="11" y="3"/>
                    <a:pt x="11" y="3"/>
                  </a:cubicBezTo>
                  <a:cubicBezTo>
                    <a:pt x="11" y="3"/>
                    <a:pt x="3" y="4"/>
                    <a:pt x="1" y="18"/>
                  </a:cubicBezTo>
                  <a:cubicBezTo>
                    <a:pt x="0" y="26"/>
                    <a:pt x="16" y="28"/>
                    <a:pt x="16" y="28"/>
                  </a:cubicBezTo>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16" name="Freeform 265">
              <a:extLst>
                <a:ext uri="{FF2B5EF4-FFF2-40B4-BE49-F238E27FC236}">
                  <a16:creationId xmlns:a16="http://schemas.microsoft.com/office/drawing/2014/main" id="{38E61188-6136-908D-5A69-0F01A00C346D}"/>
                </a:ext>
              </a:extLst>
            </p:cNvPr>
            <p:cNvSpPr>
              <a:spLocks/>
            </p:cNvSpPr>
            <p:nvPr/>
          </p:nvSpPr>
          <p:spPr bwMode="auto">
            <a:xfrm>
              <a:off x="5478463" y="6161088"/>
              <a:ext cx="146050" cy="14288"/>
            </a:xfrm>
            <a:custGeom>
              <a:avLst/>
              <a:gdLst>
                <a:gd name="T0" fmla="*/ 45 w 45"/>
                <a:gd name="T1" fmla="*/ 1 h 4"/>
                <a:gd name="T2" fmla="*/ 23 w 45"/>
                <a:gd name="T3" fmla="*/ 3 h 4"/>
                <a:gd name="T4" fmla="*/ 0 w 45"/>
                <a:gd name="T5" fmla="*/ 3 h 4"/>
                <a:gd name="T6" fmla="*/ 23 w 45"/>
                <a:gd name="T7" fmla="*/ 0 h 4"/>
                <a:gd name="T8" fmla="*/ 45 w 45"/>
                <a:gd name="T9" fmla="*/ 1 h 4"/>
              </a:gdLst>
              <a:ahLst/>
              <a:cxnLst>
                <a:cxn ang="0">
                  <a:pos x="T0" y="T1"/>
                </a:cxn>
                <a:cxn ang="0">
                  <a:pos x="T2" y="T3"/>
                </a:cxn>
                <a:cxn ang="0">
                  <a:pos x="T4" y="T5"/>
                </a:cxn>
                <a:cxn ang="0">
                  <a:pos x="T6" y="T7"/>
                </a:cxn>
                <a:cxn ang="0">
                  <a:pos x="T8" y="T9"/>
                </a:cxn>
              </a:cxnLst>
              <a:rect l="0" t="0" r="r" b="b"/>
              <a:pathLst>
                <a:path w="45" h="4">
                  <a:moveTo>
                    <a:pt x="45" y="1"/>
                  </a:moveTo>
                  <a:cubicBezTo>
                    <a:pt x="45" y="2"/>
                    <a:pt x="35" y="3"/>
                    <a:pt x="23" y="3"/>
                  </a:cubicBezTo>
                  <a:cubicBezTo>
                    <a:pt x="10" y="4"/>
                    <a:pt x="0" y="3"/>
                    <a:pt x="0" y="3"/>
                  </a:cubicBezTo>
                  <a:cubicBezTo>
                    <a:pt x="0" y="2"/>
                    <a:pt x="10" y="1"/>
                    <a:pt x="23" y="0"/>
                  </a:cubicBezTo>
                  <a:cubicBezTo>
                    <a:pt x="35" y="0"/>
                    <a:pt x="45" y="0"/>
                    <a:pt x="45" y="1"/>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17" name="Freeform 266">
              <a:extLst>
                <a:ext uri="{FF2B5EF4-FFF2-40B4-BE49-F238E27FC236}">
                  <a16:creationId xmlns:a16="http://schemas.microsoft.com/office/drawing/2014/main" id="{009F9850-86B4-4F03-4F7D-2BA1EEE2694C}"/>
                </a:ext>
              </a:extLst>
            </p:cNvPr>
            <p:cNvSpPr>
              <a:spLocks/>
            </p:cNvSpPr>
            <p:nvPr/>
          </p:nvSpPr>
          <p:spPr bwMode="auto">
            <a:xfrm>
              <a:off x="5416550" y="6073776"/>
              <a:ext cx="207963" cy="12700"/>
            </a:xfrm>
            <a:custGeom>
              <a:avLst/>
              <a:gdLst>
                <a:gd name="T0" fmla="*/ 64 w 64"/>
                <a:gd name="T1" fmla="*/ 1 h 4"/>
                <a:gd name="T2" fmla="*/ 32 w 64"/>
                <a:gd name="T3" fmla="*/ 4 h 4"/>
                <a:gd name="T4" fmla="*/ 0 w 64"/>
                <a:gd name="T5" fmla="*/ 3 h 4"/>
                <a:gd name="T6" fmla="*/ 32 w 64"/>
                <a:gd name="T7" fmla="*/ 1 h 4"/>
                <a:gd name="T8" fmla="*/ 64 w 64"/>
                <a:gd name="T9" fmla="*/ 1 h 4"/>
              </a:gdLst>
              <a:ahLst/>
              <a:cxnLst>
                <a:cxn ang="0">
                  <a:pos x="T0" y="T1"/>
                </a:cxn>
                <a:cxn ang="0">
                  <a:pos x="T2" y="T3"/>
                </a:cxn>
                <a:cxn ang="0">
                  <a:pos x="T4" y="T5"/>
                </a:cxn>
                <a:cxn ang="0">
                  <a:pos x="T6" y="T7"/>
                </a:cxn>
                <a:cxn ang="0">
                  <a:pos x="T8" y="T9"/>
                </a:cxn>
              </a:cxnLst>
              <a:rect l="0" t="0" r="r" b="b"/>
              <a:pathLst>
                <a:path w="64" h="4">
                  <a:moveTo>
                    <a:pt x="64" y="1"/>
                  </a:moveTo>
                  <a:cubicBezTo>
                    <a:pt x="64" y="2"/>
                    <a:pt x="50" y="3"/>
                    <a:pt x="32" y="4"/>
                  </a:cubicBezTo>
                  <a:cubicBezTo>
                    <a:pt x="15" y="4"/>
                    <a:pt x="0" y="4"/>
                    <a:pt x="0" y="3"/>
                  </a:cubicBezTo>
                  <a:cubicBezTo>
                    <a:pt x="0" y="2"/>
                    <a:pt x="15" y="1"/>
                    <a:pt x="32" y="1"/>
                  </a:cubicBezTo>
                  <a:cubicBezTo>
                    <a:pt x="50" y="0"/>
                    <a:pt x="64" y="0"/>
                    <a:pt x="64" y="1"/>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18" name="Freeform 267">
              <a:extLst>
                <a:ext uri="{FF2B5EF4-FFF2-40B4-BE49-F238E27FC236}">
                  <a16:creationId xmlns:a16="http://schemas.microsoft.com/office/drawing/2014/main" id="{7C625B91-D831-C422-0312-CAD06C219FF8}"/>
                </a:ext>
              </a:extLst>
            </p:cNvPr>
            <p:cNvSpPr>
              <a:spLocks/>
            </p:cNvSpPr>
            <p:nvPr/>
          </p:nvSpPr>
          <p:spPr bwMode="auto">
            <a:xfrm>
              <a:off x="5410200" y="5992813"/>
              <a:ext cx="25400" cy="3175"/>
            </a:xfrm>
            <a:custGeom>
              <a:avLst/>
              <a:gdLst>
                <a:gd name="T0" fmla="*/ 0 w 8"/>
                <a:gd name="T1" fmla="*/ 0 h 1"/>
                <a:gd name="T2" fmla="*/ 0 w 8"/>
                <a:gd name="T3" fmla="*/ 0 h 1"/>
                <a:gd name="T4" fmla="*/ 1 w 8"/>
                <a:gd name="T5" fmla="*/ 1 h 1"/>
                <a:gd name="T6" fmla="*/ 8 w 8"/>
                <a:gd name="T7" fmla="*/ 0 h 1"/>
                <a:gd name="T8" fmla="*/ 0 w 8"/>
                <a:gd name="T9" fmla="*/ 0 h 1"/>
              </a:gdLst>
              <a:ahLst/>
              <a:cxnLst>
                <a:cxn ang="0">
                  <a:pos x="T0" y="T1"/>
                </a:cxn>
                <a:cxn ang="0">
                  <a:pos x="T2" y="T3"/>
                </a:cxn>
                <a:cxn ang="0">
                  <a:pos x="T4" y="T5"/>
                </a:cxn>
                <a:cxn ang="0">
                  <a:pos x="T6" y="T7"/>
                </a:cxn>
                <a:cxn ang="0">
                  <a:pos x="T8" y="T9"/>
                </a:cxn>
              </a:cxnLst>
              <a:rect l="0" t="0" r="r" b="b"/>
              <a:pathLst>
                <a:path w="8" h="1">
                  <a:moveTo>
                    <a:pt x="0" y="0"/>
                  </a:moveTo>
                  <a:cubicBezTo>
                    <a:pt x="0" y="0"/>
                    <a:pt x="0" y="0"/>
                    <a:pt x="0" y="0"/>
                  </a:cubicBezTo>
                  <a:cubicBezTo>
                    <a:pt x="0" y="1"/>
                    <a:pt x="0" y="1"/>
                    <a:pt x="1" y="1"/>
                  </a:cubicBezTo>
                  <a:cubicBezTo>
                    <a:pt x="3" y="1"/>
                    <a:pt x="5" y="1"/>
                    <a:pt x="8" y="0"/>
                  </a:cubicBezTo>
                  <a:cubicBezTo>
                    <a:pt x="5" y="0"/>
                    <a:pt x="3" y="0"/>
                    <a:pt x="0" y="0"/>
                  </a:cubicBezTo>
                </a:path>
              </a:pathLst>
            </a:custGeom>
            <a:solidFill>
              <a:srgbClr val="E9A9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19" name="Freeform 268">
              <a:extLst>
                <a:ext uri="{FF2B5EF4-FFF2-40B4-BE49-F238E27FC236}">
                  <a16:creationId xmlns:a16="http://schemas.microsoft.com/office/drawing/2014/main" id="{E1E664B2-7827-C229-1EDC-131FA014C4DC}"/>
                </a:ext>
              </a:extLst>
            </p:cNvPr>
            <p:cNvSpPr>
              <a:spLocks/>
            </p:cNvSpPr>
            <p:nvPr/>
          </p:nvSpPr>
          <p:spPr bwMode="auto">
            <a:xfrm>
              <a:off x="5553075" y="5986463"/>
              <a:ext cx="65088" cy="6350"/>
            </a:xfrm>
            <a:custGeom>
              <a:avLst/>
              <a:gdLst>
                <a:gd name="T0" fmla="*/ 6 w 20"/>
                <a:gd name="T1" fmla="*/ 0 h 2"/>
                <a:gd name="T2" fmla="*/ 5 w 20"/>
                <a:gd name="T3" fmla="*/ 0 h 2"/>
                <a:gd name="T4" fmla="*/ 0 w 20"/>
                <a:gd name="T5" fmla="*/ 1 h 2"/>
                <a:gd name="T6" fmla="*/ 6 w 20"/>
                <a:gd name="T7" fmla="*/ 0 h 2"/>
                <a:gd name="T8" fmla="*/ 11 w 20"/>
                <a:gd name="T9" fmla="*/ 1 h 2"/>
                <a:gd name="T10" fmla="*/ 13 w 20"/>
                <a:gd name="T11" fmla="*/ 2 h 2"/>
                <a:gd name="T12" fmla="*/ 20 w 20"/>
                <a:gd name="T13" fmla="*/ 0 h 2"/>
                <a:gd name="T14" fmla="*/ 6 w 20"/>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
                  <a:moveTo>
                    <a:pt x="6" y="0"/>
                  </a:moveTo>
                  <a:cubicBezTo>
                    <a:pt x="6" y="0"/>
                    <a:pt x="5" y="0"/>
                    <a:pt x="5" y="0"/>
                  </a:cubicBezTo>
                  <a:cubicBezTo>
                    <a:pt x="3" y="0"/>
                    <a:pt x="2" y="0"/>
                    <a:pt x="0" y="1"/>
                  </a:cubicBezTo>
                  <a:cubicBezTo>
                    <a:pt x="2" y="0"/>
                    <a:pt x="4" y="0"/>
                    <a:pt x="6" y="0"/>
                  </a:cubicBezTo>
                  <a:cubicBezTo>
                    <a:pt x="8" y="0"/>
                    <a:pt x="10" y="1"/>
                    <a:pt x="11" y="1"/>
                  </a:cubicBezTo>
                  <a:cubicBezTo>
                    <a:pt x="12" y="1"/>
                    <a:pt x="12" y="1"/>
                    <a:pt x="13" y="2"/>
                  </a:cubicBezTo>
                  <a:cubicBezTo>
                    <a:pt x="17" y="1"/>
                    <a:pt x="20" y="1"/>
                    <a:pt x="20" y="0"/>
                  </a:cubicBezTo>
                  <a:cubicBezTo>
                    <a:pt x="20" y="0"/>
                    <a:pt x="15" y="0"/>
                    <a:pt x="6" y="0"/>
                  </a:cubicBezTo>
                </a:path>
              </a:pathLst>
            </a:custGeom>
            <a:solidFill>
              <a:srgbClr val="EFA1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0" name="Freeform 269">
              <a:extLst>
                <a:ext uri="{FF2B5EF4-FFF2-40B4-BE49-F238E27FC236}">
                  <a16:creationId xmlns:a16="http://schemas.microsoft.com/office/drawing/2014/main" id="{4D30A5E2-3616-2E83-E0A3-3BDAA663BCDB}"/>
                </a:ext>
              </a:extLst>
            </p:cNvPr>
            <p:cNvSpPr>
              <a:spLocks/>
            </p:cNvSpPr>
            <p:nvPr/>
          </p:nvSpPr>
          <p:spPr bwMode="auto">
            <a:xfrm>
              <a:off x="5413375" y="5986463"/>
              <a:ext cx="180975" cy="9525"/>
            </a:xfrm>
            <a:custGeom>
              <a:avLst/>
              <a:gdLst>
                <a:gd name="T0" fmla="*/ 49 w 56"/>
                <a:gd name="T1" fmla="*/ 0 h 3"/>
                <a:gd name="T2" fmla="*/ 43 w 56"/>
                <a:gd name="T3" fmla="*/ 1 h 3"/>
                <a:gd name="T4" fmla="*/ 10 w 56"/>
                <a:gd name="T5" fmla="*/ 2 h 3"/>
                <a:gd name="T6" fmla="*/ 7 w 56"/>
                <a:gd name="T7" fmla="*/ 2 h 3"/>
                <a:gd name="T8" fmla="*/ 0 w 56"/>
                <a:gd name="T9" fmla="*/ 3 h 3"/>
                <a:gd name="T10" fmla="*/ 13 w 56"/>
                <a:gd name="T11" fmla="*/ 3 h 3"/>
                <a:gd name="T12" fmla="*/ 31 w 56"/>
                <a:gd name="T13" fmla="*/ 3 h 3"/>
                <a:gd name="T14" fmla="*/ 56 w 56"/>
                <a:gd name="T15" fmla="*/ 2 h 3"/>
                <a:gd name="T16" fmla="*/ 54 w 56"/>
                <a:gd name="T17" fmla="*/ 1 h 3"/>
                <a:gd name="T18" fmla="*/ 49 w 56"/>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3">
                  <a:moveTo>
                    <a:pt x="49" y="0"/>
                  </a:moveTo>
                  <a:cubicBezTo>
                    <a:pt x="47" y="0"/>
                    <a:pt x="45" y="0"/>
                    <a:pt x="43" y="1"/>
                  </a:cubicBezTo>
                  <a:cubicBezTo>
                    <a:pt x="34" y="2"/>
                    <a:pt x="20" y="2"/>
                    <a:pt x="10" y="2"/>
                  </a:cubicBezTo>
                  <a:cubicBezTo>
                    <a:pt x="9" y="2"/>
                    <a:pt x="8" y="2"/>
                    <a:pt x="7" y="2"/>
                  </a:cubicBezTo>
                  <a:cubicBezTo>
                    <a:pt x="4" y="3"/>
                    <a:pt x="2" y="3"/>
                    <a:pt x="0" y="3"/>
                  </a:cubicBezTo>
                  <a:cubicBezTo>
                    <a:pt x="2" y="3"/>
                    <a:pt x="7" y="3"/>
                    <a:pt x="13" y="3"/>
                  </a:cubicBezTo>
                  <a:cubicBezTo>
                    <a:pt x="18" y="3"/>
                    <a:pt x="24" y="3"/>
                    <a:pt x="31" y="3"/>
                  </a:cubicBezTo>
                  <a:cubicBezTo>
                    <a:pt x="41" y="3"/>
                    <a:pt x="50" y="2"/>
                    <a:pt x="56" y="2"/>
                  </a:cubicBezTo>
                  <a:cubicBezTo>
                    <a:pt x="55" y="1"/>
                    <a:pt x="55" y="1"/>
                    <a:pt x="54" y="1"/>
                  </a:cubicBezTo>
                  <a:cubicBezTo>
                    <a:pt x="53" y="1"/>
                    <a:pt x="51" y="0"/>
                    <a:pt x="49" y="0"/>
                  </a:cubicBezTo>
                </a:path>
              </a:pathLst>
            </a:custGeom>
            <a:solidFill>
              <a:srgbClr val="EFA1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1" name="Freeform 270">
              <a:extLst>
                <a:ext uri="{FF2B5EF4-FFF2-40B4-BE49-F238E27FC236}">
                  <a16:creationId xmlns:a16="http://schemas.microsoft.com/office/drawing/2014/main" id="{A1CE4AE7-BF95-A421-7ECD-BE7810880E08}"/>
                </a:ext>
              </a:extLst>
            </p:cNvPr>
            <p:cNvSpPr>
              <a:spLocks/>
            </p:cNvSpPr>
            <p:nvPr/>
          </p:nvSpPr>
          <p:spPr bwMode="auto">
            <a:xfrm>
              <a:off x="5410200" y="5986463"/>
              <a:ext cx="158750" cy="6350"/>
            </a:xfrm>
            <a:custGeom>
              <a:avLst/>
              <a:gdLst>
                <a:gd name="T0" fmla="*/ 49 w 49"/>
                <a:gd name="T1" fmla="*/ 0 h 2"/>
                <a:gd name="T2" fmla="*/ 32 w 49"/>
                <a:gd name="T3" fmla="*/ 0 h 2"/>
                <a:gd name="T4" fmla="*/ 0 w 49"/>
                <a:gd name="T5" fmla="*/ 2 h 2"/>
                <a:gd name="T6" fmla="*/ 8 w 49"/>
                <a:gd name="T7" fmla="*/ 2 h 2"/>
                <a:gd name="T8" fmla="*/ 11 w 49"/>
                <a:gd name="T9" fmla="*/ 2 h 2"/>
                <a:gd name="T10" fmla="*/ 44 w 49"/>
                <a:gd name="T11" fmla="*/ 1 h 2"/>
                <a:gd name="T12" fmla="*/ 49 w 49"/>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9" h="2">
                  <a:moveTo>
                    <a:pt x="49" y="0"/>
                  </a:moveTo>
                  <a:cubicBezTo>
                    <a:pt x="44" y="0"/>
                    <a:pt x="38" y="0"/>
                    <a:pt x="32" y="0"/>
                  </a:cubicBezTo>
                  <a:cubicBezTo>
                    <a:pt x="16" y="0"/>
                    <a:pt x="3" y="1"/>
                    <a:pt x="0" y="2"/>
                  </a:cubicBezTo>
                  <a:cubicBezTo>
                    <a:pt x="3" y="2"/>
                    <a:pt x="5" y="2"/>
                    <a:pt x="8" y="2"/>
                  </a:cubicBezTo>
                  <a:cubicBezTo>
                    <a:pt x="9" y="2"/>
                    <a:pt x="10" y="2"/>
                    <a:pt x="11" y="2"/>
                  </a:cubicBezTo>
                  <a:cubicBezTo>
                    <a:pt x="21" y="2"/>
                    <a:pt x="35" y="2"/>
                    <a:pt x="44" y="1"/>
                  </a:cubicBezTo>
                  <a:cubicBezTo>
                    <a:pt x="46" y="0"/>
                    <a:pt x="47" y="0"/>
                    <a:pt x="49" y="0"/>
                  </a:cubicBezTo>
                </a:path>
              </a:pathLst>
            </a:custGeom>
            <a:solidFill>
              <a:srgbClr val="EFA1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2" name="Freeform 271">
              <a:extLst>
                <a:ext uri="{FF2B5EF4-FFF2-40B4-BE49-F238E27FC236}">
                  <a16:creationId xmlns:a16="http://schemas.microsoft.com/office/drawing/2014/main" id="{E26ABAC4-5B31-4FF3-C366-2A793558403F}"/>
                </a:ext>
              </a:extLst>
            </p:cNvPr>
            <p:cNvSpPr>
              <a:spLocks/>
            </p:cNvSpPr>
            <p:nvPr/>
          </p:nvSpPr>
          <p:spPr bwMode="auto">
            <a:xfrm>
              <a:off x="5513388" y="5808663"/>
              <a:ext cx="344488" cy="122238"/>
            </a:xfrm>
            <a:custGeom>
              <a:avLst/>
              <a:gdLst>
                <a:gd name="T0" fmla="*/ 106 w 106"/>
                <a:gd name="T1" fmla="*/ 38 h 38"/>
                <a:gd name="T2" fmla="*/ 14 w 106"/>
                <a:gd name="T3" fmla="*/ 5 h 38"/>
                <a:gd name="T4" fmla="*/ 0 w 106"/>
                <a:gd name="T5" fmla="*/ 29 h 38"/>
                <a:gd name="T6" fmla="*/ 106 w 106"/>
                <a:gd name="T7" fmla="*/ 38 h 38"/>
              </a:gdLst>
              <a:ahLst/>
              <a:cxnLst>
                <a:cxn ang="0">
                  <a:pos x="T0" y="T1"/>
                </a:cxn>
                <a:cxn ang="0">
                  <a:pos x="T2" y="T3"/>
                </a:cxn>
                <a:cxn ang="0">
                  <a:pos x="T4" y="T5"/>
                </a:cxn>
                <a:cxn ang="0">
                  <a:pos x="T6" y="T7"/>
                </a:cxn>
              </a:cxnLst>
              <a:rect l="0" t="0" r="r" b="b"/>
              <a:pathLst>
                <a:path w="106" h="38">
                  <a:moveTo>
                    <a:pt x="106" y="38"/>
                  </a:moveTo>
                  <a:cubicBezTo>
                    <a:pt x="106" y="38"/>
                    <a:pt x="19" y="0"/>
                    <a:pt x="14" y="5"/>
                  </a:cubicBezTo>
                  <a:cubicBezTo>
                    <a:pt x="8" y="11"/>
                    <a:pt x="0" y="29"/>
                    <a:pt x="0" y="29"/>
                  </a:cubicBezTo>
                  <a:lnTo>
                    <a:pt x="106" y="38"/>
                  </a:ln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3" name="Freeform 272">
              <a:extLst>
                <a:ext uri="{FF2B5EF4-FFF2-40B4-BE49-F238E27FC236}">
                  <a16:creationId xmlns:a16="http://schemas.microsoft.com/office/drawing/2014/main" id="{22C9D35E-6AF1-D93C-6009-E27E31B4EB3F}"/>
                </a:ext>
              </a:extLst>
            </p:cNvPr>
            <p:cNvSpPr>
              <a:spLocks/>
            </p:cNvSpPr>
            <p:nvPr/>
          </p:nvSpPr>
          <p:spPr bwMode="auto">
            <a:xfrm>
              <a:off x="6869113" y="5737226"/>
              <a:ext cx="230188" cy="295275"/>
            </a:xfrm>
            <a:custGeom>
              <a:avLst/>
              <a:gdLst>
                <a:gd name="T0" fmla="*/ 71 w 71"/>
                <a:gd name="T1" fmla="*/ 91 h 91"/>
                <a:gd name="T2" fmla="*/ 65 w 71"/>
                <a:gd name="T3" fmla="*/ 75 h 91"/>
                <a:gd name="T4" fmla="*/ 56 w 71"/>
                <a:gd name="T5" fmla="*/ 58 h 91"/>
                <a:gd name="T6" fmla="*/ 44 w 71"/>
                <a:gd name="T7" fmla="*/ 39 h 91"/>
                <a:gd name="T8" fmla="*/ 29 w 71"/>
                <a:gd name="T9" fmla="*/ 23 h 91"/>
                <a:gd name="T10" fmla="*/ 14 w 71"/>
                <a:gd name="T11" fmla="*/ 11 h 91"/>
                <a:gd name="T12" fmla="*/ 0 w 71"/>
                <a:gd name="T13" fmla="*/ 1 h 91"/>
                <a:gd name="T14" fmla="*/ 5 w 71"/>
                <a:gd name="T15" fmla="*/ 3 h 91"/>
                <a:gd name="T16" fmla="*/ 15 w 71"/>
                <a:gd name="T17" fmla="*/ 9 h 91"/>
                <a:gd name="T18" fmla="*/ 30 w 71"/>
                <a:gd name="T19" fmla="*/ 21 h 91"/>
                <a:gd name="T20" fmla="*/ 45 w 71"/>
                <a:gd name="T21" fmla="*/ 38 h 91"/>
                <a:gd name="T22" fmla="*/ 58 w 71"/>
                <a:gd name="T23" fmla="*/ 57 h 91"/>
                <a:gd name="T24" fmla="*/ 66 w 71"/>
                <a:gd name="T25" fmla="*/ 74 h 91"/>
                <a:gd name="T26" fmla="*/ 70 w 71"/>
                <a:gd name="T27" fmla="*/ 86 h 91"/>
                <a:gd name="T28" fmla="*/ 71 w 71"/>
                <a:gd name="T2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91">
                  <a:moveTo>
                    <a:pt x="71" y="91"/>
                  </a:moveTo>
                  <a:cubicBezTo>
                    <a:pt x="71" y="91"/>
                    <a:pt x="69" y="85"/>
                    <a:pt x="65" y="75"/>
                  </a:cubicBezTo>
                  <a:cubicBezTo>
                    <a:pt x="63" y="70"/>
                    <a:pt x="60" y="64"/>
                    <a:pt x="56" y="58"/>
                  </a:cubicBezTo>
                  <a:cubicBezTo>
                    <a:pt x="53" y="52"/>
                    <a:pt x="49" y="46"/>
                    <a:pt x="44" y="39"/>
                  </a:cubicBezTo>
                  <a:cubicBezTo>
                    <a:pt x="39" y="33"/>
                    <a:pt x="33" y="27"/>
                    <a:pt x="29" y="23"/>
                  </a:cubicBezTo>
                  <a:cubicBezTo>
                    <a:pt x="23" y="18"/>
                    <a:pt x="19" y="14"/>
                    <a:pt x="14" y="11"/>
                  </a:cubicBezTo>
                  <a:cubicBezTo>
                    <a:pt x="6" y="4"/>
                    <a:pt x="0" y="1"/>
                    <a:pt x="0" y="1"/>
                  </a:cubicBezTo>
                  <a:cubicBezTo>
                    <a:pt x="1" y="0"/>
                    <a:pt x="2" y="1"/>
                    <a:pt x="5" y="3"/>
                  </a:cubicBezTo>
                  <a:cubicBezTo>
                    <a:pt x="7" y="4"/>
                    <a:pt x="11" y="6"/>
                    <a:pt x="15" y="9"/>
                  </a:cubicBezTo>
                  <a:cubicBezTo>
                    <a:pt x="20" y="12"/>
                    <a:pt x="25" y="16"/>
                    <a:pt x="30" y="21"/>
                  </a:cubicBezTo>
                  <a:cubicBezTo>
                    <a:pt x="35" y="26"/>
                    <a:pt x="40" y="32"/>
                    <a:pt x="45" y="38"/>
                  </a:cubicBezTo>
                  <a:cubicBezTo>
                    <a:pt x="50" y="45"/>
                    <a:pt x="55" y="51"/>
                    <a:pt x="58" y="57"/>
                  </a:cubicBezTo>
                  <a:cubicBezTo>
                    <a:pt x="61" y="64"/>
                    <a:pt x="64" y="69"/>
                    <a:pt x="66" y="74"/>
                  </a:cubicBezTo>
                  <a:cubicBezTo>
                    <a:pt x="68" y="79"/>
                    <a:pt x="69" y="83"/>
                    <a:pt x="70" y="86"/>
                  </a:cubicBezTo>
                  <a:cubicBezTo>
                    <a:pt x="71" y="89"/>
                    <a:pt x="71" y="91"/>
                    <a:pt x="71" y="91"/>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4" name="Freeform 273">
              <a:extLst>
                <a:ext uri="{FF2B5EF4-FFF2-40B4-BE49-F238E27FC236}">
                  <a16:creationId xmlns:a16="http://schemas.microsoft.com/office/drawing/2014/main" id="{CCB2362E-7283-E1AA-5C1E-4D22300AC70C}"/>
                </a:ext>
              </a:extLst>
            </p:cNvPr>
            <p:cNvSpPr>
              <a:spLocks/>
            </p:cNvSpPr>
            <p:nvPr/>
          </p:nvSpPr>
          <p:spPr bwMode="auto">
            <a:xfrm>
              <a:off x="5341938" y="4454526"/>
              <a:ext cx="936625" cy="1587500"/>
            </a:xfrm>
            <a:custGeom>
              <a:avLst/>
              <a:gdLst>
                <a:gd name="T0" fmla="*/ 191 w 289"/>
                <a:gd name="T1" fmla="*/ 0 h 489"/>
                <a:gd name="T2" fmla="*/ 101 w 289"/>
                <a:gd name="T3" fmla="*/ 256 h 489"/>
                <a:gd name="T4" fmla="*/ 0 w 289"/>
                <a:gd name="T5" fmla="*/ 285 h 489"/>
                <a:gd name="T6" fmla="*/ 74 w 289"/>
                <a:gd name="T7" fmla="*/ 469 h 489"/>
                <a:gd name="T8" fmla="*/ 129 w 289"/>
                <a:gd name="T9" fmla="*/ 487 h 489"/>
                <a:gd name="T10" fmla="*/ 232 w 289"/>
                <a:gd name="T11" fmla="*/ 416 h 489"/>
                <a:gd name="T12" fmla="*/ 289 w 289"/>
                <a:gd name="T13" fmla="*/ 14 h 489"/>
                <a:gd name="T14" fmla="*/ 191 w 289"/>
                <a:gd name="T15" fmla="*/ 0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489">
                  <a:moveTo>
                    <a:pt x="191" y="0"/>
                  </a:moveTo>
                  <a:cubicBezTo>
                    <a:pt x="101" y="256"/>
                    <a:pt x="101" y="256"/>
                    <a:pt x="101" y="256"/>
                  </a:cubicBezTo>
                  <a:cubicBezTo>
                    <a:pt x="0" y="285"/>
                    <a:pt x="0" y="285"/>
                    <a:pt x="0" y="285"/>
                  </a:cubicBezTo>
                  <a:cubicBezTo>
                    <a:pt x="0" y="285"/>
                    <a:pt x="37" y="441"/>
                    <a:pt x="74" y="469"/>
                  </a:cubicBezTo>
                  <a:cubicBezTo>
                    <a:pt x="87" y="478"/>
                    <a:pt x="108" y="489"/>
                    <a:pt x="129" y="487"/>
                  </a:cubicBezTo>
                  <a:cubicBezTo>
                    <a:pt x="170" y="484"/>
                    <a:pt x="215" y="456"/>
                    <a:pt x="232" y="416"/>
                  </a:cubicBezTo>
                  <a:cubicBezTo>
                    <a:pt x="248" y="380"/>
                    <a:pt x="289" y="14"/>
                    <a:pt x="289" y="14"/>
                  </a:cubicBezTo>
                  <a:lnTo>
                    <a:pt x="191" y="0"/>
                  </a:lnTo>
                  <a:close/>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5" name="Freeform 274">
              <a:extLst>
                <a:ext uri="{FF2B5EF4-FFF2-40B4-BE49-F238E27FC236}">
                  <a16:creationId xmlns:a16="http://schemas.microsoft.com/office/drawing/2014/main" id="{92D41CC4-B312-48A6-6F74-5DB6B4B11FEB}"/>
                </a:ext>
              </a:extLst>
            </p:cNvPr>
            <p:cNvSpPr>
              <a:spLocks/>
            </p:cNvSpPr>
            <p:nvPr/>
          </p:nvSpPr>
          <p:spPr bwMode="auto">
            <a:xfrm>
              <a:off x="5867400" y="3760788"/>
              <a:ext cx="460375" cy="774700"/>
            </a:xfrm>
            <a:custGeom>
              <a:avLst/>
              <a:gdLst>
                <a:gd name="T0" fmla="*/ 126 w 142"/>
                <a:gd name="T1" fmla="*/ 239 h 239"/>
                <a:gd name="T2" fmla="*/ 131 w 142"/>
                <a:gd name="T3" fmla="*/ 176 h 239"/>
                <a:gd name="T4" fmla="*/ 116 w 142"/>
                <a:gd name="T5" fmla="*/ 126 h 239"/>
                <a:gd name="T6" fmla="*/ 111 w 142"/>
                <a:gd name="T7" fmla="*/ 107 h 239"/>
                <a:gd name="T8" fmla="*/ 122 w 142"/>
                <a:gd name="T9" fmla="*/ 118 h 239"/>
                <a:gd name="T10" fmla="*/ 142 w 142"/>
                <a:gd name="T11" fmla="*/ 97 h 239"/>
                <a:gd name="T12" fmla="*/ 130 w 142"/>
                <a:gd name="T13" fmla="*/ 59 h 239"/>
                <a:gd name="T14" fmla="*/ 110 w 142"/>
                <a:gd name="T15" fmla="*/ 65 h 239"/>
                <a:gd name="T16" fmla="*/ 102 w 142"/>
                <a:gd name="T17" fmla="*/ 68 h 239"/>
                <a:gd name="T18" fmla="*/ 85 w 142"/>
                <a:gd name="T19" fmla="*/ 76 h 239"/>
                <a:gd name="T20" fmla="*/ 102 w 142"/>
                <a:gd name="T21" fmla="*/ 50 h 239"/>
                <a:gd name="T22" fmla="*/ 129 w 142"/>
                <a:gd name="T23" fmla="*/ 52 h 239"/>
                <a:gd name="T24" fmla="*/ 101 w 142"/>
                <a:gd name="T25" fmla="*/ 13 h 239"/>
                <a:gd name="T26" fmla="*/ 93 w 142"/>
                <a:gd name="T27" fmla="*/ 11 h 239"/>
                <a:gd name="T28" fmla="*/ 83 w 142"/>
                <a:gd name="T29" fmla="*/ 13 h 239"/>
                <a:gd name="T30" fmla="*/ 68 w 142"/>
                <a:gd name="T31" fmla="*/ 0 h 239"/>
                <a:gd name="T32" fmla="*/ 50 w 142"/>
                <a:gd name="T33" fmla="*/ 12 h 239"/>
                <a:gd name="T34" fmla="*/ 39 w 142"/>
                <a:gd name="T35" fmla="*/ 13 h 239"/>
                <a:gd name="T36" fmla="*/ 23 w 142"/>
                <a:gd name="T37" fmla="*/ 25 h 239"/>
                <a:gd name="T38" fmla="*/ 0 w 142"/>
                <a:gd name="T39" fmla="*/ 87 h 239"/>
                <a:gd name="T40" fmla="*/ 29 w 142"/>
                <a:gd name="T41" fmla="*/ 21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2" h="239">
                  <a:moveTo>
                    <a:pt x="126" y="239"/>
                  </a:moveTo>
                  <a:cubicBezTo>
                    <a:pt x="131" y="176"/>
                    <a:pt x="131" y="176"/>
                    <a:pt x="131" y="176"/>
                  </a:cubicBezTo>
                  <a:cubicBezTo>
                    <a:pt x="116" y="126"/>
                    <a:pt x="116" y="126"/>
                    <a:pt x="116" y="126"/>
                  </a:cubicBezTo>
                  <a:cubicBezTo>
                    <a:pt x="111" y="107"/>
                    <a:pt x="111" y="107"/>
                    <a:pt x="111" y="107"/>
                  </a:cubicBezTo>
                  <a:cubicBezTo>
                    <a:pt x="122" y="118"/>
                    <a:pt x="122" y="118"/>
                    <a:pt x="122" y="118"/>
                  </a:cubicBezTo>
                  <a:cubicBezTo>
                    <a:pt x="142" y="97"/>
                    <a:pt x="142" y="97"/>
                    <a:pt x="142" y="97"/>
                  </a:cubicBezTo>
                  <a:cubicBezTo>
                    <a:pt x="142" y="97"/>
                    <a:pt x="135" y="59"/>
                    <a:pt x="130" y="59"/>
                  </a:cubicBezTo>
                  <a:cubicBezTo>
                    <a:pt x="126" y="59"/>
                    <a:pt x="117" y="62"/>
                    <a:pt x="110" y="65"/>
                  </a:cubicBezTo>
                  <a:cubicBezTo>
                    <a:pt x="105" y="66"/>
                    <a:pt x="102" y="68"/>
                    <a:pt x="102" y="68"/>
                  </a:cubicBezTo>
                  <a:cubicBezTo>
                    <a:pt x="85" y="76"/>
                    <a:pt x="85" y="76"/>
                    <a:pt x="85" y="76"/>
                  </a:cubicBezTo>
                  <a:cubicBezTo>
                    <a:pt x="102" y="50"/>
                    <a:pt x="102" y="50"/>
                    <a:pt x="102" y="50"/>
                  </a:cubicBezTo>
                  <a:cubicBezTo>
                    <a:pt x="102" y="50"/>
                    <a:pt x="120" y="65"/>
                    <a:pt x="129" y="52"/>
                  </a:cubicBezTo>
                  <a:cubicBezTo>
                    <a:pt x="136" y="43"/>
                    <a:pt x="110" y="21"/>
                    <a:pt x="101" y="13"/>
                  </a:cubicBezTo>
                  <a:cubicBezTo>
                    <a:pt x="98" y="12"/>
                    <a:pt x="96" y="11"/>
                    <a:pt x="93" y="11"/>
                  </a:cubicBezTo>
                  <a:cubicBezTo>
                    <a:pt x="83" y="13"/>
                    <a:pt x="83" y="13"/>
                    <a:pt x="83" y="13"/>
                  </a:cubicBezTo>
                  <a:cubicBezTo>
                    <a:pt x="83" y="8"/>
                    <a:pt x="77" y="0"/>
                    <a:pt x="68" y="0"/>
                  </a:cubicBezTo>
                  <a:cubicBezTo>
                    <a:pt x="56" y="0"/>
                    <a:pt x="50" y="12"/>
                    <a:pt x="50" y="12"/>
                  </a:cubicBezTo>
                  <a:cubicBezTo>
                    <a:pt x="39" y="13"/>
                    <a:pt x="39" y="13"/>
                    <a:pt x="39" y="13"/>
                  </a:cubicBezTo>
                  <a:cubicBezTo>
                    <a:pt x="32" y="13"/>
                    <a:pt x="25" y="18"/>
                    <a:pt x="23" y="25"/>
                  </a:cubicBezTo>
                  <a:cubicBezTo>
                    <a:pt x="0" y="87"/>
                    <a:pt x="0" y="87"/>
                    <a:pt x="0" y="87"/>
                  </a:cubicBezTo>
                  <a:cubicBezTo>
                    <a:pt x="29" y="214"/>
                    <a:pt x="29" y="214"/>
                    <a:pt x="29" y="214"/>
                  </a:cubicBezTo>
                </a:path>
              </a:pathLst>
            </a:custGeom>
            <a:solidFill>
              <a:srgbClr val="FFB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6" name="Freeform 275">
              <a:extLst>
                <a:ext uri="{FF2B5EF4-FFF2-40B4-BE49-F238E27FC236}">
                  <a16:creationId xmlns:a16="http://schemas.microsoft.com/office/drawing/2014/main" id="{10939E21-352E-D6E0-B494-BB212176E428}"/>
                </a:ext>
              </a:extLst>
            </p:cNvPr>
            <p:cNvSpPr>
              <a:spLocks/>
            </p:cNvSpPr>
            <p:nvPr/>
          </p:nvSpPr>
          <p:spPr bwMode="auto">
            <a:xfrm>
              <a:off x="5864225" y="3757613"/>
              <a:ext cx="466725" cy="777875"/>
            </a:xfrm>
            <a:custGeom>
              <a:avLst/>
              <a:gdLst>
                <a:gd name="T0" fmla="*/ 30 w 144"/>
                <a:gd name="T1" fmla="*/ 212 h 240"/>
                <a:gd name="T2" fmla="*/ 22 w 144"/>
                <a:gd name="T3" fmla="*/ 180 h 240"/>
                <a:gd name="T4" fmla="*/ 0 w 144"/>
                <a:gd name="T5" fmla="*/ 88 h 240"/>
                <a:gd name="T6" fmla="*/ 14 w 144"/>
                <a:gd name="T7" fmla="*/ 49 h 240"/>
                <a:gd name="T8" fmla="*/ 29 w 144"/>
                <a:gd name="T9" fmla="*/ 18 h 240"/>
                <a:gd name="T10" fmla="*/ 40 w 144"/>
                <a:gd name="T11" fmla="*/ 14 h 240"/>
                <a:gd name="T12" fmla="*/ 50 w 144"/>
                <a:gd name="T13" fmla="*/ 12 h 240"/>
                <a:gd name="T14" fmla="*/ 68 w 144"/>
                <a:gd name="T15" fmla="*/ 0 h 240"/>
                <a:gd name="T16" fmla="*/ 85 w 144"/>
                <a:gd name="T17" fmla="*/ 14 h 240"/>
                <a:gd name="T18" fmla="*/ 91 w 144"/>
                <a:gd name="T19" fmla="*/ 12 h 240"/>
                <a:gd name="T20" fmla="*/ 99 w 144"/>
                <a:gd name="T21" fmla="*/ 12 h 240"/>
                <a:gd name="T22" fmla="*/ 106 w 144"/>
                <a:gd name="T23" fmla="*/ 17 h 240"/>
                <a:gd name="T24" fmla="*/ 123 w 144"/>
                <a:gd name="T25" fmla="*/ 33 h 240"/>
                <a:gd name="T26" fmla="*/ 132 w 144"/>
                <a:gd name="T27" fmla="*/ 52 h 240"/>
                <a:gd name="T28" fmla="*/ 120 w 144"/>
                <a:gd name="T29" fmla="*/ 59 h 240"/>
                <a:gd name="T30" fmla="*/ 104 w 144"/>
                <a:gd name="T31" fmla="*/ 52 h 240"/>
                <a:gd name="T32" fmla="*/ 86 w 144"/>
                <a:gd name="T33" fmla="*/ 76 h 240"/>
                <a:gd name="T34" fmla="*/ 103 w 144"/>
                <a:gd name="T35" fmla="*/ 68 h 240"/>
                <a:gd name="T36" fmla="*/ 120 w 144"/>
                <a:gd name="T37" fmla="*/ 62 h 240"/>
                <a:gd name="T38" fmla="*/ 131 w 144"/>
                <a:gd name="T39" fmla="*/ 59 h 240"/>
                <a:gd name="T40" fmla="*/ 136 w 144"/>
                <a:gd name="T41" fmla="*/ 65 h 240"/>
                <a:gd name="T42" fmla="*/ 144 w 144"/>
                <a:gd name="T43" fmla="*/ 98 h 240"/>
                <a:gd name="T44" fmla="*/ 123 w 144"/>
                <a:gd name="T45" fmla="*/ 120 h 240"/>
                <a:gd name="T46" fmla="*/ 122 w 144"/>
                <a:gd name="T47" fmla="*/ 120 h 240"/>
                <a:gd name="T48" fmla="*/ 113 w 144"/>
                <a:gd name="T49" fmla="*/ 108 h 240"/>
                <a:gd name="T50" fmla="*/ 132 w 144"/>
                <a:gd name="T51" fmla="*/ 177 h 240"/>
                <a:gd name="T52" fmla="*/ 128 w 144"/>
                <a:gd name="T53" fmla="*/ 223 h 240"/>
                <a:gd name="T54" fmla="*/ 127 w 144"/>
                <a:gd name="T55" fmla="*/ 239 h 240"/>
                <a:gd name="T56" fmla="*/ 127 w 144"/>
                <a:gd name="T57" fmla="*/ 239 h 240"/>
                <a:gd name="T58" fmla="*/ 128 w 144"/>
                <a:gd name="T59" fmla="*/ 223 h 240"/>
                <a:gd name="T60" fmla="*/ 131 w 144"/>
                <a:gd name="T61" fmla="*/ 177 h 240"/>
                <a:gd name="T62" fmla="*/ 110 w 144"/>
                <a:gd name="T63" fmla="*/ 105 h 240"/>
                <a:gd name="T64" fmla="*/ 123 w 144"/>
                <a:gd name="T65" fmla="*/ 119 h 240"/>
                <a:gd name="T66" fmla="*/ 142 w 144"/>
                <a:gd name="T67" fmla="*/ 97 h 240"/>
                <a:gd name="T68" fmla="*/ 134 w 144"/>
                <a:gd name="T69" fmla="*/ 66 h 240"/>
                <a:gd name="T70" fmla="*/ 131 w 144"/>
                <a:gd name="T71" fmla="*/ 61 h 240"/>
                <a:gd name="T72" fmla="*/ 121 w 144"/>
                <a:gd name="T73" fmla="*/ 63 h 240"/>
                <a:gd name="T74" fmla="*/ 104 w 144"/>
                <a:gd name="T75" fmla="*/ 69 h 240"/>
                <a:gd name="T76" fmla="*/ 84 w 144"/>
                <a:gd name="T77" fmla="*/ 80 h 240"/>
                <a:gd name="T78" fmla="*/ 103 w 144"/>
                <a:gd name="T79" fmla="*/ 51 h 240"/>
                <a:gd name="T80" fmla="*/ 104 w 144"/>
                <a:gd name="T81" fmla="*/ 50 h 240"/>
                <a:gd name="T82" fmla="*/ 127 w 144"/>
                <a:gd name="T83" fmla="*/ 55 h 240"/>
                <a:gd name="T84" fmla="*/ 130 w 144"/>
                <a:gd name="T85" fmla="*/ 47 h 240"/>
                <a:gd name="T86" fmla="*/ 110 w 144"/>
                <a:gd name="T87" fmla="*/ 23 h 240"/>
                <a:gd name="T88" fmla="*/ 99 w 144"/>
                <a:gd name="T89" fmla="*/ 14 h 240"/>
                <a:gd name="T90" fmla="*/ 84 w 144"/>
                <a:gd name="T91" fmla="*/ 15 h 240"/>
                <a:gd name="T92" fmla="*/ 83 w 144"/>
                <a:gd name="T93" fmla="*/ 14 h 240"/>
                <a:gd name="T94" fmla="*/ 68 w 144"/>
                <a:gd name="T95" fmla="*/ 2 h 240"/>
                <a:gd name="T96" fmla="*/ 51 w 144"/>
                <a:gd name="T97" fmla="*/ 14 h 240"/>
                <a:gd name="T98" fmla="*/ 40 w 144"/>
                <a:gd name="T99" fmla="*/ 15 h 240"/>
                <a:gd name="T100" fmla="*/ 40 w 144"/>
                <a:gd name="T101" fmla="*/ 15 h 240"/>
                <a:gd name="T102" fmla="*/ 24 w 144"/>
                <a:gd name="T103" fmla="*/ 28 h 240"/>
                <a:gd name="T104" fmla="*/ 2 w 144"/>
                <a:gd name="T105" fmla="*/ 88 h 240"/>
                <a:gd name="T106" fmla="*/ 23 w 144"/>
                <a:gd name="T107" fmla="*/ 180 h 240"/>
                <a:gd name="T108" fmla="*/ 30 w 144"/>
                <a:gd name="T109" fmla="*/ 21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 h="240">
                  <a:moveTo>
                    <a:pt x="30" y="215"/>
                  </a:moveTo>
                  <a:cubicBezTo>
                    <a:pt x="30" y="215"/>
                    <a:pt x="30" y="214"/>
                    <a:pt x="30" y="212"/>
                  </a:cubicBezTo>
                  <a:cubicBezTo>
                    <a:pt x="29" y="211"/>
                    <a:pt x="29" y="209"/>
                    <a:pt x="28" y="206"/>
                  </a:cubicBezTo>
                  <a:cubicBezTo>
                    <a:pt x="27" y="200"/>
                    <a:pt x="25" y="191"/>
                    <a:pt x="22" y="180"/>
                  </a:cubicBezTo>
                  <a:cubicBezTo>
                    <a:pt x="17" y="158"/>
                    <a:pt x="9" y="127"/>
                    <a:pt x="0" y="88"/>
                  </a:cubicBezTo>
                  <a:cubicBezTo>
                    <a:pt x="0" y="88"/>
                    <a:pt x="0" y="88"/>
                    <a:pt x="0" y="88"/>
                  </a:cubicBezTo>
                  <a:cubicBezTo>
                    <a:pt x="0" y="88"/>
                    <a:pt x="0" y="88"/>
                    <a:pt x="0" y="88"/>
                  </a:cubicBezTo>
                  <a:cubicBezTo>
                    <a:pt x="5" y="75"/>
                    <a:pt x="9" y="62"/>
                    <a:pt x="14" y="49"/>
                  </a:cubicBezTo>
                  <a:cubicBezTo>
                    <a:pt x="17" y="42"/>
                    <a:pt x="20" y="35"/>
                    <a:pt x="22" y="28"/>
                  </a:cubicBezTo>
                  <a:cubicBezTo>
                    <a:pt x="23" y="24"/>
                    <a:pt x="25" y="20"/>
                    <a:pt x="29" y="18"/>
                  </a:cubicBezTo>
                  <a:cubicBezTo>
                    <a:pt x="32" y="15"/>
                    <a:pt x="36" y="14"/>
                    <a:pt x="40" y="14"/>
                  </a:cubicBezTo>
                  <a:cubicBezTo>
                    <a:pt x="40" y="14"/>
                    <a:pt x="40" y="14"/>
                    <a:pt x="40" y="14"/>
                  </a:cubicBezTo>
                  <a:cubicBezTo>
                    <a:pt x="43" y="13"/>
                    <a:pt x="47" y="12"/>
                    <a:pt x="50" y="12"/>
                  </a:cubicBezTo>
                  <a:cubicBezTo>
                    <a:pt x="50" y="12"/>
                    <a:pt x="50" y="12"/>
                    <a:pt x="50" y="12"/>
                  </a:cubicBezTo>
                  <a:cubicBezTo>
                    <a:pt x="52" y="9"/>
                    <a:pt x="54" y="6"/>
                    <a:pt x="57" y="4"/>
                  </a:cubicBezTo>
                  <a:cubicBezTo>
                    <a:pt x="60" y="2"/>
                    <a:pt x="64" y="0"/>
                    <a:pt x="68" y="0"/>
                  </a:cubicBezTo>
                  <a:cubicBezTo>
                    <a:pt x="72" y="0"/>
                    <a:pt x="76" y="1"/>
                    <a:pt x="79" y="4"/>
                  </a:cubicBezTo>
                  <a:cubicBezTo>
                    <a:pt x="82" y="6"/>
                    <a:pt x="85" y="10"/>
                    <a:pt x="85" y="14"/>
                  </a:cubicBezTo>
                  <a:cubicBezTo>
                    <a:pt x="84" y="13"/>
                    <a:pt x="84" y="13"/>
                    <a:pt x="84" y="13"/>
                  </a:cubicBezTo>
                  <a:cubicBezTo>
                    <a:pt x="86" y="13"/>
                    <a:pt x="89" y="12"/>
                    <a:pt x="91" y="12"/>
                  </a:cubicBezTo>
                  <a:cubicBezTo>
                    <a:pt x="92" y="12"/>
                    <a:pt x="94" y="11"/>
                    <a:pt x="95" y="11"/>
                  </a:cubicBezTo>
                  <a:cubicBezTo>
                    <a:pt x="97" y="11"/>
                    <a:pt x="98" y="11"/>
                    <a:pt x="99" y="12"/>
                  </a:cubicBezTo>
                  <a:cubicBezTo>
                    <a:pt x="101" y="12"/>
                    <a:pt x="102" y="13"/>
                    <a:pt x="103" y="14"/>
                  </a:cubicBezTo>
                  <a:cubicBezTo>
                    <a:pt x="106" y="17"/>
                    <a:pt x="106" y="17"/>
                    <a:pt x="106" y="17"/>
                  </a:cubicBezTo>
                  <a:cubicBezTo>
                    <a:pt x="108" y="18"/>
                    <a:pt x="110" y="20"/>
                    <a:pt x="112" y="22"/>
                  </a:cubicBezTo>
                  <a:cubicBezTo>
                    <a:pt x="116" y="25"/>
                    <a:pt x="120" y="29"/>
                    <a:pt x="123" y="33"/>
                  </a:cubicBezTo>
                  <a:cubicBezTo>
                    <a:pt x="127" y="37"/>
                    <a:pt x="130" y="41"/>
                    <a:pt x="132" y="47"/>
                  </a:cubicBezTo>
                  <a:cubicBezTo>
                    <a:pt x="132" y="49"/>
                    <a:pt x="132" y="50"/>
                    <a:pt x="132" y="52"/>
                  </a:cubicBezTo>
                  <a:cubicBezTo>
                    <a:pt x="131" y="54"/>
                    <a:pt x="130" y="55"/>
                    <a:pt x="129" y="56"/>
                  </a:cubicBezTo>
                  <a:cubicBezTo>
                    <a:pt x="126" y="58"/>
                    <a:pt x="123" y="60"/>
                    <a:pt x="120" y="59"/>
                  </a:cubicBezTo>
                  <a:cubicBezTo>
                    <a:pt x="113" y="59"/>
                    <a:pt x="108" y="56"/>
                    <a:pt x="103" y="52"/>
                  </a:cubicBezTo>
                  <a:cubicBezTo>
                    <a:pt x="104" y="52"/>
                    <a:pt x="104" y="52"/>
                    <a:pt x="104" y="52"/>
                  </a:cubicBezTo>
                  <a:cubicBezTo>
                    <a:pt x="99" y="61"/>
                    <a:pt x="93" y="69"/>
                    <a:pt x="87" y="78"/>
                  </a:cubicBezTo>
                  <a:cubicBezTo>
                    <a:pt x="86" y="76"/>
                    <a:pt x="86" y="76"/>
                    <a:pt x="86" y="76"/>
                  </a:cubicBezTo>
                  <a:cubicBezTo>
                    <a:pt x="92" y="73"/>
                    <a:pt x="97" y="71"/>
                    <a:pt x="103" y="68"/>
                  </a:cubicBezTo>
                  <a:cubicBezTo>
                    <a:pt x="103" y="68"/>
                    <a:pt x="103" y="68"/>
                    <a:pt x="103" y="68"/>
                  </a:cubicBezTo>
                  <a:cubicBezTo>
                    <a:pt x="103" y="68"/>
                    <a:pt x="103" y="68"/>
                    <a:pt x="103" y="68"/>
                  </a:cubicBezTo>
                  <a:cubicBezTo>
                    <a:pt x="109" y="65"/>
                    <a:pt x="114" y="63"/>
                    <a:pt x="120" y="62"/>
                  </a:cubicBezTo>
                  <a:cubicBezTo>
                    <a:pt x="123" y="61"/>
                    <a:pt x="126" y="60"/>
                    <a:pt x="129" y="59"/>
                  </a:cubicBezTo>
                  <a:cubicBezTo>
                    <a:pt x="130" y="59"/>
                    <a:pt x="130" y="59"/>
                    <a:pt x="131" y="59"/>
                  </a:cubicBezTo>
                  <a:cubicBezTo>
                    <a:pt x="132" y="59"/>
                    <a:pt x="133" y="60"/>
                    <a:pt x="134" y="61"/>
                  </a:cubicBezTo>
                  <a:cubicBezTo>
                    <a:pt x="134" y="62"/>
                    <a:pt x="135" y="63"/>
                    <a:pt x="136" y="65"/>
                  </a:cubicBezTo>
                  <a:cubicBezTo>
                    <a:pt x="140" y="76"/>
                    <a:pt x="142" y="87"/>
                    <a:pt x="144" y="98"/>
                  </a:cubicBezTo>
                  <a:cubicBezTo>
                    <a:pt x="144" y="98"/>
                    <a:pt x="144" y="98"/>
                    <a:pt x="144" y="98"/>
                  </a:cubicBezTo>
                  <a:cubicBezTo>
                    <a:pt x="143" y="98"/>
                    <a:pt x="143" y="98"/>
                    <a:pt x="143" y="98"/>
                  </a:cubicBezTo>
                  <a:cubicBezTo>
                    <a:pt x="136" y="106"/>
                    <a:pt x="130" y="113"/>
                    <a:pt x="123" y="120"/>
                  </a:cubicBezTo>
                  <a:cubicBezTo>
                    <a:pt x="123" y="120"/>
                    <a:pt x="123" y="120"/>
                    <a:pt x="123" y="120"/>
                  </a:cubicBezTo>
                  <a:cubicBezTo>
                    <a:pt x="122" y="120"/>
                    <a:pt x="122" y="120"/>
                    <a:pt x="122" y="120"/>
                  </a:cubicBezTo>
                  <a:cubicBezTo>
                    <a:pt x="118" y="116"/>
                    <a:pt x="115" y="112"/>
                    <a:pt x="111" y="109"/>
                  </a:cubicBezTo>
                  <a:cubicBezTo>
                    <a:pt x="113" y="108"/>
                    <a:pt x="113" y="108"/>
                    <a:pt x="113" y="108"/>
                  </a:cubicBezTo>
                  <a:cubicBezTo>
                    <a:pt x="120" y="135"/>
                    <a:pt x="127" y="158"/>
                    <a:pt x="132" y="177"/>
                  </a:cubicBezTo>
                  <a:cubicBezTo>
                    <a:pt x="132" y="177"/>
                    <a:pt x="132" y="177"/>
                    <a:pt x="132" y="177"/>
                  </a:cubicBezTo>
                  <a:cubicBezTo>
                    <a:pt x="132" y="177"/>
                    <a:pt x="132" y="177"/>
                    <a:pt x="132" y="177"/>
                  </a:cubicBezTo>
                  <a:cubicBezTo>
                    <a:pt x="131" y="197"/>
                    <a:pt x="129" y="213"/>
                    <a:pt x="128" y="223"/>
                  </a:cubicBezTo>
                  <a:cubicBezTo>
                    <a:pt x="128" y="229"/>
                    <a:pt x="127" y="233"/>
                    <a:pt x="127" y="236"/>
                  </a:cubicBezTo>
                  <a:cubicBezTo>
                    <a:pt x="127" y="237"/>
                    <a:pt x="127" y="238"/>
                    <a:pt x="127" y="239"/>
                  </a:cubicBezTo>
                  <a:cubicBezTo>
                    <a:pt x="127" y="239"/>
                    <a:pt x="127" y="240"/>
                    <a:pt x="127" y="240"/>
                  </a:cubicBezTo>
                  <a:cubicBezTo>
                    <a:pt x="127" y="240"/>
                    <a:pt x="127" y="239"/>
                    <a:pt x="127" y="239"/>
                  </a:cubicBezTo>
                  <a:cubicBezTo>
                    <a:pt x="127" y="238"/>
                    <a:pt x="127" y="237"/>
                    <a:pt x="127" y="236"/>
                  </a:cubicBezTo>
                  <a:cubicBezTo>
                    <a:pt x="127" y="233"/>
                    <a:pt x="127" y="229"/>
                    <a:pt x="128" y="223"/>
                  </a:cubicBezTo>
                  <a:cubicBezTo>
                    <a:pt x="129" y="213"/>
                    <a:pt x="130" y="197"/>
                    <a:pt x="131" y="177"/>
                  </a:cubicBezTo>
                  <a:cubicBezTo>
                    <a:pt x="131" y="177"/>
                    <a:pt x="131" y="177"/>
                    <a:pt x="131" y="177"/>
                  </a:cubicBezTo>
                  <a:cubicBezTo>
                    <a:pt x="126" y="158"/>
                    <a:pt x="119" y="135"/>
                    <a:pt x="111" y="108"/>
                  </a:cubicBezTo>
                  <a:cubicBezTo>
                    <a:pt x="110" y="105"/>
                    <a:pt x="110" y="105"/>
                    <a:pt x="110" y="105"/>
                  </a:cubicBezTo>
                  <a:cubicBezTo>
                    <a:pt x="112" y="107"/>
                    <a:pt x="112" y="107"/>
                    <a:pt x="112" y="107"/>
                  </a:cubicBezTo>
                  <a:cubicBezTo>
                    <a:pt x="116" y="111"/>
                    <a:pt x="120" y="115"/>
                    <a:pt x="123" y="119"/>
                  </a:cubicBezTo>
                  <a:cubicBezTo>
                    <a:pt x="122" y="119"/>
                    <a:pt x="122" y="119"/>
                    <a:pt x="122" y="119"/>
                  </a:cubicBezTo>
                  <a:cubicBezTo>
                    <a:pt x="128" y="112"/>
                    <a:pt x="135" y="105"/>
                    <a:pt x="142" y="97"/>
                  </a:cubicBezTo>
                  <a:cubicBezTo>
                    <a:pt x="142" y="98"/>
                    <a:pt x="142" y="98"/>
                    <a:pt x="142" y="98"/>
                  </a:cubicBezTo>
                  <a:cubicBezTo>
                    <a:pt x="140" y="87"/>
                    <a:pt x="138" y="76"/>
                    <a:pt x="134" y="66"/>
                  </a:cubicBezTo>
                  <a:cubicBezTo>
                    <a:pt x="133" y="64"/>
                    <a:pt x="133" y="63"/>
                    <a:pt x="132" y="62"/>
                  </a:cubicBezTo>
                  <a:cubicBezTo>
                    <a:pt x="132" y="61"/>
                    <a:pt x="131" y="61"/>
                    <a:pt x="131" y="61"/>
                  </a:cubicBezTo>
                  <a:cubicBezTo>
                    <a:pt x="131" y="61"/>
                    <a:pt x="130" y="61"/>
                    <a:pt x="129" y="61"/>
                  </a:cubicBezTo>
                  <a:cubicBezTo>
                    <a:pt x="126" y="62"/>
                    <a:pt x="123" y="63"/>
                    <a:pt x="121" y="63"/>
                  </a:cubicBezTo>
                  <a:cubicBezTo>
                    <a:pt x="115" y="65"/>
                    <a:pt x="109" y="67"/>
                    <a:pt x="104" y="70"/>
                  </a:cubicBezTo>
                  <a:cubicBezTo>
                    <a:pt x="104" y="69"/>
                    <a:pt x="104" y="69"/>
                    <a:pt x="104" y="69"/>
                  </a:cubicBezTo>
                  <a:cubicBezTo>
                    <a:pt x="98" y="72"/>
                    <a:pt x="93" y="75"/>
                    <a:pt x="87" y="78"/>
                  </a:cubicBezTo>
                  <a:cubicBezTo>
                    <a:pt x="84" y="80"/>
                    <a:pt x="84" y="80"/>
                    <a:pt x="84" y="80"/>
                  </a:cubicBezTo>
                  <a:cubicBezTo>
                    <a:pt x="86" y="77"/>
                    <a:pt x="86" y="77"/>
                    <a:pt x="86" y="77"/>
                  </a:cubicBezTo>
                  <a:cubicBezTo>
                    <a:pt x="91" y="68"/>
                    <a:pt x="97" y="60"/>
                    <a:pt x="103" y="51"/>
                  </a:cubicBezTo>
                  <a:cubicBezTo>
                    <a:pt x="103" y="50"/>
                    <a:pt x="103" y="50"/>
                    <a:pt x="103" y="50"/>
                  </a:cubicBezTo>
                  <a:cubicBezTo>
                    <a:pt x="104" y="50"/>
                    <a:pt x="104" y="50"/>
                    <a:pt x="104" y="50"/>
                  </a:cubicBezTo>
                  <a:cubicBezTo>
                    <a:pt x="109" y="54"/>
                    <a:pt x="114" y="57"/>
                    <a:pt x="120" y="57"/>
                  </a:cubicBezTo>
                  <a:cubicBezTo>
                    <a:pt x="122" y="57"/>
                    <a:pt x="125" y="56"/>
                    <a:pt x="127" y="55"/>
                  </a:cubicBezTo>
                  <a:cubicBezTo>
                    <a:pt x="128" y="53"/>
                    <a:pt x="129" y="52"/>
                    <a:pt x="130" y="51"/>
                  </a:cubicBezTo>
                  <a:cubicBezTo>
                    <a:pt x="130" y="50"/>
                    <a:pt x="130" y="49"/>
                    <a:pt x="130" y="47"/>
                  </a:cubicBezTo>
                  <a:cubicBezTo>
                    <a:pt x="128" y="43"/>
                    <a:pt x="125" y="38"/>
                    <a:pt x="122" y="34"/>
                  </a:cubicBezTo>
                  <a:cubicBezTo>
                    <a:pt x="118" y="30"/>
                    <a:pt x="114" y="27"/>
                    <a:pt x="110" y="23"/>
                  </a:cubicBezTo>
                  <a:cubicBezTo>
                    <a:pt x="109" y="21"/>
                    <a:pt x="107" y="20"/>
                    <a:pt x="105" y="18"/>
                  </a:cubicBezTo>
                  <a:cubicBezTo>
                    <a:pt x="103" y="17"/>
                    <a:pt x="101" y="15"/>
                    <a:pt x="99" y="14"/>
                  </a:cubicBezTo>
                  <a:cubicBezTo>
                    <a:pt x="96" y="13"/>
                    <a:pt x="94" y="13"/>
                    <a:pt x="92" y="14"/>
                  </a:cubicBezTo>
                  <a:cubicBezTo>
                    <a:pt x="89" y="14"/>
                    <a:pt x="87" y="15"/>
                    <a:pt x="84" y="15"/>
                  </a:cubicBezTo>
                  <a:cubicBezTo>
                    <a:pt x="83" y="16"/>
                    <a:pt x="83" y="16"/>
                    <a:pt x="83" y="16"/>
                  </a:cubicBezTo>
                  <a:cubicBezTo>
                    <a:pt x="83" y="14"/>
                    <a:pt x="83" y="14"/>
                    <a:pt x="83" y="14"/>
                  </a:cubicBezTo>
                  <a:cubicBezTo>
                    <a:pt x="83" y="11"/>
                    <a:pt x="81" y="8"/>
                    <a:pt x="78" y="5"/>
                  </a:cubicBezTo>
                  <a:cubicBezTo>
                    <a:pt x="75" y="3"/>
                    <a:pt x="72" y="2"/>
                    <a:pt x="68" y="2"/>
                  </a:cubicBezTo>
                  <a:cubicBezTo>
                    <a:pt x="61" y="2"/>
                    <a:pt x="55" y="7"/>
                    <a:pt x="51" y="13"/>
                  </a:cubicBezTo>
                  <a:cubicBezTo>
                    <a:pt x="51" y="14"/>
                    <a:pt x="51" y="14"/>
                    <a:pt x="51" y="14"/>
                  </a:cubicBezTo>
                  <a:cubicBezTo>
                    <a:pt x="51" y="14"/>
                    <a:pt x="51" y="14"/>
                    <a:pt x="51" y="14"/>
                  </a:cubicBezTo>
                  <a:cubicBezTo>
                    <a:pt x="47" y="14"/>
                    <a:pt x="44" y="15"/>
                    <a:pt x="40" y="15"/>
                  </a:cubicBezTo>
                  <a:cubicBezTo>
                    <a:pt x="40" y="15"/>
                    <a:pt x="40" y="15"/>
                    <a:pt x="40" y="15"/>
                  </a:cubicBezTo>
                  <a:cubicBezTo>
                    <a:pt x="40" y="15"/>
                    <a:pt x="40" y="15"/>
                    <a:pt x="40" y="15"/>
                  </a:cubicBezTo>
                  <a:cubicBezTo>
                    <a:pt x="36" y="15"/>
                    <a:pt x="33" y="17"/>
                    <a:pt x="30" y="19"/>
                  </a:cubicBezTo>
                  <a:cubicBezTo>
                    <a:pt x="27" y="21"/>
                    <a:pt x="25" y="25"/>
                    <a:pt x="24" y="28"/>
                  </a:cubicBezTo>
                  <a:cubicBezTo>
                    <a:pt x="21" y="35"/>
                    <a:pt x="19" y="42"/>
                    <a:pt x="16" y="49"/>
                  </a:cubicBezTo>
                  <a:cubicBezTo>
                    <a:pt x="11" y="63"/>
                    <a:pt x="6" y="76"/>
                    <a:pt x="2" y="88"/>
                  </a:cubicBezTo>
                  <a:cubicBezTo>
                    <a:pt x="2" y="88"/>
                    <a:pt x="2" y="88"/>
                    <a:pt x="2" y="88"/>
                  </a:cubicBezTo>
                  <a:cubicBezTo>
                    <a:pt x="11" y="126"/>
                    <a:pt x="18" y="158"/>
                    <a:pt x="23" y="180"/>
                  </a:cubicBezTo>
                  <a:cubicBezTo>
                    <a:pt x="25" y="191"/>
                    <a:pt x="27" y="200"/>
                    <a:pt x="29" y="206"/>
                  </a:cubicBezTo>
                  <a:cubicBezTo>
                    <a:pt x="29" y="208"/>
                    <a:pt x="30" y="211"/>
                    <a:pt x="30" y="212"/>
                  </a:cubicBezTo>
                  <a:cubicBezTo>
                    <a:pt x="30" y="214"/>
                    <a:pt x="30" y="215"/>
                    <a:pt x="30" y="215"/>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7" name="Freeform 276">
              <a:extLst>
                <a:ext uri="{FF2B5EF4-FFF2-40B4-BE49-F238E27FC236}">
                  <a16:creationId xmlns:a16="http://schemas.microsoft.com/office/drawing/2014/main" id="{0F376BF7-961D-860F-FEC2-F5966C76828E}"/>
                </a:ext>
              </a:extLst>
            </p:cNvPr>
            <p:cNvSpPr>
              <a:spLocks/>
            </p:cNvSpPr>
            <p:nvPr/>
          </p:nvSpPr>
          <p:spPr bwMode="auto">
            <a:xfrm>
              <a:off x="6194425" y="4038601"/>
              <a:ext cx="80963" cy="104775"/>
            </a:xfrm>
            <a:custGeom>
              <a:avLst/>
              <a:gdLst>
                <a:gd name="T0" fmla="*/ 1 w 25"/>
                <a:gd name="T1" fmla="*/ 13 h 32"/>
                <a:gd name="T2" fmla="*/ 18 w 25"/>
                <a:gd name="T3" fmla="*/ 3 h 32"/>
                <a:gd name="T4" fmla="*/ 25 w 25"/>
                <a:gd name="T5" fmla="*/ 0 h 32"/>
                <a:gd name="T6" fmla="*/ 19 w 25"/>
                <a:gd name="T7" fmla="*/ 5 h 32"/>
                <a:gd name="T8" fmla="*/ 16 w 25"/>
                <a:gd name="T9" fmla="*/ 10 h 32"/>
                <a:gd name="T10" fmla="*/ 14 w 25"/>
                <a:gd name="T11" fmla="*/ 19 h 32"/>
                <a:gd name="T12" fmla="*/ 16 w 25"/>
                <a:gd name="T13" fmla="*/ 26 h 32"/>
                <a:gd name="T14" fmla="*/ 21 w 25"/>
                <a:gd name="T15" fmla="*/ 32 h 32"/>
                <a:gd name="T16" fmla="*/ 15 w 25"/>
                <a:gd name="T17" fmla="*/ 27 h 32"/>
                <a:gd name="T18" fmla="*/ 12 w 25"/>
                <a:gd name="T19" fmla="*/ 19 h 32"/>
                <a:gd name="T20" fmla="*/ 14 w 25"/>
                <a:gd name="T21" fmla="*/ 9 h 32"/>
                <a:gd name="T22" fmla="*/ 18 w 25"/>
                <a:gd name="T23" fmla="*/ 4 h 32"/>
                <a:gd name="T24" fmla="*/ 19 w 25"/>
                <a:gd name="T25" fmla="*/ 5 h 32"/>
                <a:gd name="T26" fmla="*/ 1 w 25"/>
                <a:gd name="T2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2">
                  <a:moveTo>
                    <a:pt x="1" y="13"/>
                  </a:moveTo>
                  <a:cubicBezTo>
                    <a:pt x="0" y="12"/>
                    <a:pt x="8" y="8"/>
                    <a:pt x="18" y="3"/>
                  </a:cubicBezTo>
                  <a:cubicBezTo>
                    <a:pt x="25" y="0"/>
                    <a:pt x="25" y="0"/>
                    <a:pt x="25" y="0"/>
                  </a:cubicBezTo>
                  <a:cubicBezTo>
                    <a:pt x="19" y="5"/>
                    <a:pt x="19" y="5"/>
                    <a:pt x="19" y="5"/>
                  </a:cubicBezTo>
                  <a:cubicBezTo>
                    <a:pt x="18" y="6"/>
                    <a:pt x="17" y="8"/>
                    <a:pt x="16" y="10"/>
                  </a:cubicBezTo>
                  <a:cubicBezTo>
                    <a:pt x="14" y="13"/>
                    <a:pt x="13" y="16"/>
                    <a:pt x="14" y="19"/>
                  </a:cubicBezTo>
                  <a:cubicBezTo>
                    <a:pt x="14" y="22"/>
                    <a:pt x="15" y="24"/>
                    <a:pt x="16" y="26"/>
                  </a:cubicBezTo>
                  <a:cubicBezTo>
                    <a:pt x="18" y="30"/>
                    <a:pt x="21" y="32"/>
                    <a:pt x="21" y="32"/>
                  </a:cubicBezTo>
                  <a:cubicBezTo>
                    <a:pt x="21" y="32"/>
                    <a:pt x="18" y="31"/>
                    <a:pt x="15" y="27"/>
                  </a:cubicBezTo>
                  <a:cubicBezTo>
                    <a:pt x="13" y="25"/>
                    <a:pt x="12" y="22"/>
                    <a:pt x="12" y="19"/>
                  </a:cubicBezTo>
                  <a:cubicBezTo>
                    <a:pt x="11" y="16"/>
                    <a:pt x="12" y="12"/>
                    <a:pt x="14" y="9"/>
                  </a:cubicBezTo>
                  <a:cubicBezTo>
                    <a:pt x="15" y="7"/>
                    <a:pt x="16" y="5"/>
                    <a:pt x="18" y="4"/>
                  </a:cubicBezTo>
                  <a:cubicBezTo>
                    <a:pt x="19" y="5"/>
                    <a:pt x="19" y="5"/>
                    <a:pt x="19" y="5"/>
                  </a:cubicBezTo>
                  <a:cubicBezTo>
                    <a:pt x="9" y="10"/>
                    <a:pt x="1" y="13"/>
                    <a:pt x="1" y="13"/>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8" name="Freeform 277">
              <a:extLst>
                <a:ext uri="{FF2B5EF4-FFF2-40B4-BE49-F238E27FC236}">
                  <a16:creationId xmlns:a16="http://schemas.microsoft.com/office/drawing/2014/main" id="{D63D7191-4073-0D69-D978-F611C1762FE1}"/>
                </a:ext>
              </a:extLst>
            </p:cNvPr>
            <p:cNvSpPr>
              <a:spLocks/>
            </p:cNvSpPr>
            <p:nvPr/>
          </p:nvSpPr>
          <p:spPr bwMode="auto">
            <a:xfrm>
              <a:off x="6038850" y="3795713"/>
              <a:ext cx="146050" cy="174625"/>
            </a:xfrm>
            <a:custGeom>
              <a:avLst/>
              <a:gdLst>
                <a:gd name="T0" fmla="*/ 1 w 45"/>
                <a:gd name="T1" fmla="*/ 54 h 54"/>
                <a:gd name="T2" fmla="*/ 6 w 45"/>
                <a:gd name="T3" fmla="*/ 45 h 54"/>
                <a:gd name="T4" fmla="*/ 19 w 45"/>
                <a:gd name="T5" fmla="*/ 23 h 54"/>
                <a:gd name="T6" fmla="*/ 26 w 45"/>
                <a:gd name="T7" fmla="*/ 11 h 54"/>
                <a:gd name="T8" fmla="*/ 34 w 45"/>
                <a:gd name="T9" fmla="*/ 2 h 54"/>
                <a:gd name="T10" fmla="*/ 42 w 45"/>
                <a:gd name="T11" fmla="*/ 0 h 54"/>
                <a:gd name="T12" fmla="*/ 45 w 45"/>
                <a:gd name="T13" fmla="*/ 1 h 54"/>
                <a:gd name="T14" fmla="*/ 42 w 45"/>
                <a:gd name="T15" fmla="*/ 1 h 54"/>
                <a:gd name="T16" fmla="*/ 35 w 45"/>
                <a:gd name="T17" fmla="*/ 3 h 54"/>
                <a:gd name="T18" fmla="*/ 20 w 45"/>
                <a:gd name="T19" fmla="*/ 24 h 54"/>
                <a:gd name="T20" fmla="*/ 7 w 45"/>
                <a:gd name="T21" fmla="*/ 45 h 54"/>
                <a:gd name="T22" fmla="*/ 1 w 45"/>
                <a:gd name="T2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54">
                  <a:moveTo>
                    <a:pt x="1" y="54"/>
                  </a:moveTo>
                  <a:cubicBezTo>
                    <a:pt x="0" y="54"/>
                    <a:pt x="2" y="50"/>
                    <a:pt x="6" y="45"/>
                  </a:cubicBezTo>
                  <a:cubicBezTo>
                    <a:pt x="9" y="39"/>
                    <a:pt x="13" y="31"/>
                    <a:pt x="19" y="23"/>
                  </a:cubicBezTo>
                  <a:cubicBezTo>
                    <a:pt x="21" y="18"/>
                    <a:pt x="24" y="14"/>
                    <a:pt x="26" y="11"/>
                  </a:cubicBezTo>
                  <a:cubicBezTo>
                    <a:pt x="28" y="7"/>
                    <a:pt x="31" y="4"/>
                    <a:pt x="34" y="2"/>
                  </a:cubicBezTo>
                  <a:cubicBezTo>
                    <a:pt x="37" y="1"/>
                    <a:pt x="40" y="0"/>
                    <a:pt x="42" y="0"/>
                  </a:cubicBezTo>
                  <a:cubicBezTo>
                    <a:pt x="44" y="1"/>
                    <a:pt x="45" y="1"/>
                    <a:pt x="45" y="1"/>
                  </a:cubicBezTo>
                  <a:cubicBezTo>
                    <a:pt x="45" y="2"/>
                    <a:pt x="44" y="1"/>
                    <a:pt x="42" y="1"/>
                  </a:cubicBezTo>
                  <a:cubicBezTo>
                    <a:pt x="40" y="1"/>
                    <a:pt x="38" y="2"/>
                    <a:pt x="35" y="3"/>
                  </a:cubicBezTo>
                  <a:cubicBezTo>
                    <a:pt x="30" y="7"/>
                    <a:pt x="26" y="15"/>
                    <a:pt x="20" y="24"/>
                  </a:cubicBezTo>
                  <a:cubicBezTo>
                    <a:pt x="15" y="32"/>
                    <a:pt x="10" y="40"/>
                    <a:pt x="7" y="45"/>
                  </a:cubicBezTo>
                  <a:cubicBezTo>
                    <a:pt x="3" y="51"/>
                    <a:pt x="1" y="54"/>
                    <a:pt x="1" y="54"/>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9" name="Freeform 278">
              <a:extLst>
                <a:ext uri="{FF2B5EF4-FFF2-40B4-BE49-F238E27FC236}">
                  <a16:creationId xmlns:a16="http://schemas.microsoft.com/office/drawing/2014/main" id="{552CDBBB-74C3-C36B-F098-169E4AFEE9F7}"/>
                </a:ext>
              </a:extLst>
            </p:cNvPr>
            <p:cNvSpPr>
              <a:spLocks/>
            </p:cNvSpPr>
            <p:nvPr/>
          </p:nvSpPr>
          <p:spPr bwMode="auto">
            <a:xfrm>
              <a:off x="5938838" y="3792538"/>
              <a:ext cx="90488" cy="177800"/>
            </a:xfrm>
            <a:custGeom>
              <a:avLst/>
              <a:gdLst>
                <a:gd name="T0" fmla="*/ 1 w 28"/>
                <a:gd name="T1" fmla="*/ 55 h 55"/>
                <a:gd name="T2" fmla="*/ 4 w 28"/>
                <a:gd name="T3" fmla="*/ 46 h 55"/>
                <a:gd name="T4" fmla="*/ 13 w 28"/>
                <a:gd name="T5" fmla="*/ 27 h 55"/>
                <a:gd name="T6" fmla="*/ 23 w 28"/>
                <a:gd name="T7" fmla="*/ 7 h 55"/>
                <a:gd name="T8" fmla="*/ 28 w 28"/>
                <a:gd name="T9" fmla="*/ 0 h 55"/>
                <a:gd name="T10" fmla="*/ 24 w 28"/>
                <a:gd name="T11" fmla="*/ 8 h 55"/>
                <a:gd name="T12" fmla="*/ 14 w 28"/>
                <a:gd name="T13" fmla="*/ 27 h 55"/>
                <a:gd name="T14" fmla="*/ 5 w 28"/>
                <a:gd name="T15" fmla="*/ 47 h 55"/>
                <a:gd name="T16" fmla="*/ 1 w 28"/>
                <a:gd name="T1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5">
                  <a:moveTo>
                    <a:pt x="1" y="55"/>
                  </a:moveTo>
                  <a:cubicBezTo>
                    <a:pt x="0" y="55"/>
                    <a:pt x="1" y="51"/>
                    <a:pt x="4" y="46"/>
                  </a:cubicBezTo>
                  <a:cubicBezTo>
                    <a:pt x="6" y="41"/>
                    <a:pt x="9" y="34"/>
                    <a:pt x="13" y="27"/>
                  </a:cubicBezTo>
                  <a:cubicBezTo>
                    <a:pt x="16" y="19"/>
                    <a:pt x="20" y="12"/>
                    <a:pt x="23" y="7"/>
                  </a:cubicBezTo>
                  <a:cubicBezTo>
                    <a:pt x="26" y="3"/>
                    <a:pt x="28" y="0"/>
                    <a:pt x="28" y="0"/>
                  </a:cubicBezTo>
                  <a:cubicBezTo>
                    <a:pt x="28" y="0"/>
                    <a:pt x="27" y="3"/>
                    <a:pt x="24" y="8"/>
                  </a:cubicBezTo>
                  <a:cubicBezTo>
                    <a:pt x="21" y="14"/>
                    <a:pt x="18" y="20"/>
                    <a:pt x="14" y="27"/>
                  </a:cubicBezTo>
                  <a:cubicBezTo>
                    <a:pt x="11" y="35"/>
                    <a:pt x="8" y="41"/>
                    <a:pt x="5" y="47"/>
                  </a:cubicBezTo>
                  <a:cubicBezTo>
                    <a:pt x="2" y="52"/>
                    <a:pt x="1" y="55"/>
                    <a:pt x="1" y="55"/>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0" name="Freeform 279">
              <a:extLst>
                <a:ext uri="{FF2B5EF4-FFF2-40B4-BE49-F238E27FC236}">
                  <a16:creationId xmlns:a16="http://schemas.microsoft.com/office/drawing/2014/main" id="{F87D9D78-DC21-85B0-3809-18DAEE39EFF2}"/>
                </a:ext>
              </a:extLst>
            </p:cNvPr>
            <p:cNvSpPr>
              <a:spLocks/>
            </p:cNvSpPr>
            <p:nvPr/>
          </p:nvSpPr>
          <p:spPr bwMode="auto">
            <a:xfrm>
              <a:off x="5572125" y="5203826"/>
              <a:ext cx="133350" cy="379413"/>
            </a:xfrm>
            <a:custGeom>
              <a:avLst/>
              <a:gdLst>
                <a:gd name="T0" fmla="*/ 41 w 41"/>
                <a:gd name="T1" fmla="*/ 0 h 117"/>
                <a:gd name="T2" fmla="*/ 40 w 41"/>
                <a:gd name="T3" fmla="*/ 5 h 117"/>
                <a:gd name="T4" fmla="*/ 35 w 41"/>
                <a:gd name="T5" fmla="*/ 17 h 117"/>
                <a:gd name="T6" fmla="*/ 20 w 41"/>
                <a:gd name="T7" fmla="*/ 58 h 117"/>
                <a:gd name="T8" fmla="*/ 6 w 41"/>
                <a:gd name="T9" fmla="*/ 100 h 117"/>
                <a:gd name="T10" fmla="*/ 2 w 41"/>
                <a:gd name="T11" fmla="*/ 112 h 117"/>
                <a:gd name="T12" fmla="*/ 0 w 41"/>
                <a:gd name="T13" fmla="*/ 117 h 117"/>
                <a:gd name="T14" fmla="*/ 1 w 41"/>
                <a:gd name="T15" fmla="*/ 112 h 117"/>
                <a:gd name="T16" fmla="*/ 4 w 41"/>
                <a:gd name="T17" fmla="*/ 99 h 117"/>
                <a:gd name="T18" fmla="*/ 18 w 41"/>
                <a:gd name="T19" fmla="*/ 57 h 117"/>
                <a:gd name="T20" fmla="*/ 34 w 41"/>
                <a:gd name="T21" fmla="*/ 17 h 117"/>
                <a:gd name="T22" fmla="*/ 39 w 41"/>
                <a:gd name="T23" fmla="*/ 4 h 117"/>
                <a:gd name="T24" fmla="*/ 41 w 41"/>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17">
                  <a:moveTo>
                    <a:pt x="41" y="0"/>
                  </a:moveTo>
                  <a:cubicBezTo>
                    <a:pt x="41" y="0"/>
                    <a:pt x="41" y="2"/>
                    <a:pt x="40" y="5"/>
                  </a:cubicBezTo>
                  <a:cubicBezTo>
                    <a:pt x="38" y="8"/>
                    <a:pt x="37" y="12"/>
                    <a:pt x="35" y="17"/>
                  </a:cubicBezTo>
                  <a:cubicBezTo>
                    <a:pt x="31" y="28"/>
                    <a:pt x="26" y="42"/>
                    <a:pt x="20" y="58"/>
                  </a:cubicBezTo>
                  <a:cubicBezTo>
                    <a:pt x="14" y="74"/>
                    <a:pt x="9" y="89"/>
                    <a:pt x="6" y="100"/>
                  </a:cubicBezTo>
                  <a:cubicBezTo>
                    <a:pt x="4" y="104"/>
                    <a:pt x="3" y="109"/>
                    <a:pt x="2" y="112"/>
                  </a:cubicBezTo>
                  <a:cubicBezTo>
                    <a:pt x="1" y="115"/>
                    <a:pt x="0" y="117"/>
                    <a:pt x="0" y="117"/>
                  </a:cubicBezTo>
                  <a:cubicBezTo>
                    <a:pt x="0" y="117"/>
                    <a:pt x="0" y="115"/>
                    <a:pt x="1" y="112"/>
                  </a:cubicBezTo>
                  <a:cubicBezTo>
                    <a:pt x="2" y="109"/>
                    <a:pt x="3" y="104"/>
                    <a:pt x="4" y="99"/>
                  </a:cubicBezTo>
                  <a:cubicBezTo>
                    <a:pt x="8" y="88"/>
                    <a:pt x="12" y="74"/>
                    <a:pt x="18" y="57"/>
                  </a:cubicBezTo>
                  <a:cubicBezTo>
                    <a:pt x="24" y="41"/>
                    <a:pt x="29" y="27"/>
                    <a:pt x="34" y="17"/>
                  </a:cubicBezTo>
                  <a:cubicBezTo>
                    <a:pt x="36" y="11"/>
                    <a:pt x="38" y="7"/>
                    <a:pt x="39" y="4"/>
                  </a:cubicBezTo>
                  <a:cubicBezTo>
                    <a:pt x="40" y="2"/>
                    <a:pt x="41" y="0"/>
                    <a:pt x="41" y="0"/>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1" name="Freeform 280">
              <a:extLst>
                <a:ext uri="{FF2B5EF4-FFF2-40B4-BE49-F238E27FC236}">
                  <a16:creationId xmlns:a16="http://schemas.microsoft.com/office/drawing/2014/main" id="{0E2E3C97-166E-5670-3DC8-17BC59DE71C7}"/>
                </a:ext>
              </a:extLst>
            </p:cNvPr>
            <p:cNvSpPr>
              <a:spLocks/>
            </p:cNvSpPr>
            <p:nvPr/>
          </p:nvSpPr>
          <p:spPr bwMode="auto">
            <a:xfrm>
              <a:off x="5341938" y="5380038"/>
              <a:ext cx="798513" cy="661988"/>
            </a:xfrm>
            <a:custGeom>
              <a:avLst/>
              <a:gdLst>
                <a:gd name="T0" fmla="*/ 246 w 246"/>
                <a:gd name="T1" fmla="*/ 64 h 204"/>
                <a:gd name="T2" fmla="*/ 246 w 246"/>
                <a:gd name="T3" fmla="*/ 66 h 204"/>
                <a:gd name="T4" fmla="*/ 245 w 246"/>
                <a:gd name="T5" fmla="*/ 69 h 204"/>
                <a:gd name="T6" fmla="*/ 243 w 246"/>
                <a:gd name="T7" fmla="*/ 82 h 204"/>
                <a:gd name="T8" fmla="*/ 240 w 246"/>
                <a:gd name="T9" fmla="*/ 103 h 204"/>
                <a:gd name="T10" fmla="*/ 232 w 246"/>
                <a:gd name="T11" fmla="*/ 130 h 204"/>
                <a:gd name="T12" fmla="*/ 215 w 246"/>
                <a:gd name="T13" fmla="*/ 159 h 204"/>
                <a:gd name="T14" fmla="*/ 184 w 246"/>
                <a:gd name="T15" fmla="*/ 184 h 204"/>
                <a:gd name="T16" fmla="*/ 144 w 246"/>
                <a:gd name="T17" fmla="*/ 200 h 204"/>
                <a:gd name="T18" fmla="*/ 122 w 246"/>
                <a:gd name="T19" fmla="*/ 204 h 204"/>
                <a:gd name="T20" fmla="*/ 98 w 246"/>
                <a:gd name="T21" fmla="*/ 199 h 204"/>
                <a:gd name="T22" fmla="*/ 61 w 246"/>
                <a:gd name="T23" fmla="*/ 172 h 204"/>
                <a:gd name="T24" fmla="*/ 40 w 246"/>
                <a:gd name="T25" fmla="*/ 135 h 204"/>
                <a:gd name="T26" fmla="*/ 28 w 246"/>
                <a:gd name="T27" fmla="*/ 97 h 204"/>
                <a:gd name="T28" fmla="*/ 18 w 246"/>
                <a:gd name="T29" fmla="*/ 65 h 204"/>
                <a:gd name="T30" fmla="*/ 4 w 246"/>
                <a:gd name="T31" fmla="*/ 18 h 204"/>
                <a:gd name="T32" fmla="*/ 1 w 246"/>
                <a:gd name="T33" fmla="*/ 5 h 204"/>
                <a:gd name="T34" fmla="*/ 0 w 246"/>
                <a:gd name="T35" fmla="*/ 2 h 204"/>
                <a:gd name="T36" fmla="*/ 0 w 246"/>
                <a:gd name="T37" fmla="*/ 0 h 204"/>
                <a:gd name="T38" fmla="*/ 0 w 246"/>
                <a:gd name="T39" fmla="*/ 2 h 204"/>
                <a:gd name="T40" fmla="*/ 1 w 246"/>
                <a:gd name="T41" fmla="*/ 5 h 204"/>
                <a:gd name="T42" fmla="*/ 5 w 246"/>
                <a:gd name="T43" fmla="*/ 18 h 204"/>
                <a:gd name="T44" fmla="*/ 19 w 246"/>
                <a:gd name="T45" fmla="*/ 65 h 204"/>
                <a:gd name="T46" fmla="*/ 29 w 246"/>
                <a:gd name="T47" fmla="*/ 97 h 204"/>
                <a:gd name="T48" fmla="*/ 42 w 246"/>
                <a:gd name="T49" fmla="*/ 134 h 204"/>
                <a:gd name="T50" fmla="*/ 63 w 246"/>
                <a:gd name="T51" fmla="*/ 171 h 204"/>
                <a:gd name="T52" fmla="*/ 99 w 246"/>
                <a:gd name="T53" fmla="*/ 197 h 204"/>
                <a:gd name="T54" fmla="*/ 122 w 246"/>
                <a:gd name="T55" fmla="*/ 201 h 204"/>
                <a:gd name="T56" fmla="*/ 144 w 246"/>
                <a:gd name="T57" fmla="*/ 198 h 204"/>
                <a:gd name="T58" fmla="*/ 183 w 246"/>
                <a:gd name="T59" fmla="*/ 182 h 204"/>
                <a:gd name="T60" fmla="*/ 213 w 246"/>
                <a:gd name="T61" fmla="*/ 158 h 204"/>
                <a:gd name="T62" fmla="*/ 231 w 246"/>
                <a:gd name="T63" fmla="*/ 130 h 204"/>
                <a:gd name="T64" fmla="*/ 239 w 246"/>
                <a:gd name="T65" fmla="*/ 103 h 204"/>
                <a:gd name="T66" fmla="*/ 243 w 246"/>
                <a:gd name="T67" fmla="*/ 82 h 204"/>
                <a:gd name="T68" fmla="*/ 245 w 246"/>
                <a:gd name="T69" fmla="*/ 69 h 204"/>
                <a:gd name="T70" fmla="*/ 246 w 246"/>
                <a:gd name="T71" fmla="*/ 66 h 204"/>
                <a:gd name="T72" fmla="*/ 246 w 246"/>
                <a:gd name="T73" fmla="*/ 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6" h="204">
                  <a:moveTo>
                    <a:pt x="246" y="64"/>
                  </a:moveTo>
                  <a:cubicBezTo>
                    <a:pt x="246" y="64"/>
                    <a:pt x="246" y="65"/>
                    <a:pt x="246" y="66"/>
                  </a:cubicBezTo>
                  <a:cubicBezTo>
                    <a:pt x="246" y="67"/>
                    <a:pt x="246" y="68"/>
                    <a:pt x="245" y="69"/>
                  </a:cubicBezTo>
                  <a:cubicBezTo>
                    <a:pt x="245" y="72"/>
                    <a:pt x="244" y="77"/>
                    <a:pt x="243" y="82"/>
                  </a:cubicBezTo>
                  <a:cubicBezTo>
                    <a:pt x="243" y="88"/>
                    <a:pt x="242" y="95"/>
                    <a:pt x="240" y="103"/>
                  </a:cubicBezTo>
                  <a:cubicBezTo>
                    <a:pt x="238" y="111"/>
                    <a:pt x="236" y="120"/>
                    <a:pt x="232" y="130"/>
                  </a:cubicBezTo>
                  <a:cubicBezTo>
                    <a:pt x="229" y="140"/>
                    <a:pt x="223" y="150"/>
                    <a:pt x="215" y="159"/>
                  </a:cubicBezTo>
                  <a:cubicBezTo>
                    <a:pt x="206" y="168"/>
                    <a:pt x="196" y="177"/>
                    <a:pt x="184" y="184"/>
                  </a:cubicBezTo>
                  <a:cubicBezTo>
                    <a:pt x="172" y="191"/>
                    <a:pt x="159" y="196"/>
                    <a:pt x="144" y="200"/>
                  </a:cubicBezTo>
                  <a:cubicBezTo>
                    <a:pt x="137" y="202"/>
                    <a:pt x="130" y="204"/>
                    <a:pt x="122" y="204"/>
                  </a:cubicBezTo>
                  <a:cubicBezTo>
                    <a:pt x="114" y="204"/>
                    <a:pt x="106" y="202"/>
                    <a:pt x="98" y="199"/>
                  </a:cubicBezTo>
                  <a:cubicBezTo>
                    <a:pt x="83" y="194"/>
                    <a:pt x="71" y="184"/>
                    <a:pt x="61" y="172"/>
                  </a:cubicBezTo>
                  <a:cubicBezTo>
                    <a:pt x="52" y="160"/>
                    <a:pt x="45" y="147"/>
                    <a:pt x="40" y="135"/>
                  </a:cubicBezTo>
                  <a:cubicBezTo>
                    <a:pt x="35" y="122"/>
                    <a:pt x="31" y="109"/>
                    <a:pt x="28" y="97"/>
                  </a:cubicBezTo>
                  <a:cubicBezTo>
                    <a:pt x="24" y="86"/>
                    <a:pt x="21" y="75"/>
                    <a:pt x="18" y="65"/>
                  </a:cubicBezTo>
                  <a:cubicBezTo>
                    <a:pt x="12" y="45"/>
                    <a:pt x="7" y="29"/>
                    <a:pt x="4" y="18"/>
                  </a:cubicBezTo>
                  <a:cubicBezTo>
                    <a:pt x="2" y="12"/>
                    <a:pt x="1" y="8"/>
                    <a:pt x="1" y="5"/>
                  </a:cubicBezTo>
                  <a:cubicBezTo>
                    <a:pt x="0" y="4"/>
                    <a:pt x="0" y="2"/>
                    <a:pt x="0" y="2"/>
                  </a:cubicBezTo>
                  <a:cubicBezTo>
                    <a:pt x="0" y="1"/>
                    <a:pt x="0" y="0"/>
                    <a:pt x="0" y="0"/>
                  </a:cubicBezTo>
                  <a:cubicBezTo>
                    <a:pt x="0" y="0"/>
                    <a:pt x="0" y="1"/>
                    <a:pt x="0" y="2"/>
                  </a:cubicBezTo>
                  <a:cubicBezTo>
                    <a:pt x="0" y="2"/>
                    <a:pt x="1" y="3"/>
                    <a:pt x="1" y="5"/>
                  </a:cubicBezTo>
                  <a:cubicBezTo>
                    <a:pt x="2" y="8"/>
                    <a:pt x="3" y="12"/>
                    <a:pt x="5" y="18"/>
                  </a:cubicBezTo>
                  <a:cubicBezTo>
                    <a:pt x="8" y="29"/>
                    <a:pt x="13" y="45"/>
                    <a:pt x="19" y="65"/>
                  </a:cubicBezTo>
                  <a:cubicBezTo>
                    <a:pt x="22" y="75"/>
                    <a:pt x="26" y="85"/>
                    <a:pt x="29" y="97"/>
                  </a:cubicBezTo>
                  <a:cubicBezTo>
                    <a:pt x="33" y="109"/>
                    <a:pt x="36" y="121"/>
                    <a:pt x="42" y="134"/>
                  </a:cubicBezTo>
                  <a:cubicBezTo>
                    <a:pt x="47" y="146"/>
                    <a:pt x="53" y="159"/>
                    <a:pt x="63" y="171"/>
                  </a:cubicBezTo>
                  <a:cubicBezTo>
                    <a:pt x="72" y="182"/>
                    <a:pt x="84" y="192"/>
                    <a:pt x="99" y="197"/>
                  </a:cubicBezTo>
                  <a:cubicBezTo>
                    <a:pt x="106" y="200"/>
                    <a:pt x="114" y="202"/>
                    <a:pt x="122" y="201"/>
                  </a:cubicBezTo>
                  <a:cubicBezTo>
                    <a:pt x="129" y="201"/>
                    <a:pt x="137" y="200"/>
                    <a:pt x="144" y="198"/>
                  </a:cubicBezTo>
                  <a:cubicBezTo>
                    <a:pt x="158" y="194"/>
                    <a:pt x="172" y="189"/>
                    <a:pt x="183" y="182"/>
                  </a:cubicBezTo>
                  <a:cubicBezTo>
                    <a:pt x="195" y="175"/>
                    <a:pt x="205" y="167"/>
                    <a:pt x="213" y="158"/>
                  </a:cubicBezTo>
                  <a:cubicBezTo>
                    <a:pt x="222" y="149"/>
                    <a:pt x="227" y="139"/>
                    <a:pt x="231" y="130"/>
                  </a:cubicBezTo>
                  <a:cubicBezTo>
                    <a:pt x="235" y="120"/>
                    <a:pt x="237" y="111"/>
                    <a:pt x="239" y="103"/>
                  </a:cubicBezTo>
                  <a:cubicBezTo>
                    <a:pt x="240" y="95"/>
                    <a:pt x="242" y="88"/>
                    <a:pt x="243" y="82"/>
                  </a:cubicBezTo>
                  <a:cubicBezTo>
                    <a:pt x="244" y="77"/>
                    <a:pt x="244" y="72"/>
                    <a:pt x="245" y="69"/>
                  </a:cubicBezTo>
                  <a:cubicBezTo>
                    <a:pt x="245" y="68"/>
                    <a:pt x="245" y="66"/>
                    <a:pt x="246" y="66"/>
                  </a:cubicBezTo>
                  <a:cubicBezTo>
                    <a:pt x="246" y="65"/>
                    <a:pt x="246" y="64"/>
                    <a:pt x="246" y="64"/>
                  </a:cubicBezTo>
                  <a:close/>
                </a:path>
              </a:pathLst>
            </a:custGeom>
            <a:solidFill>
              <a:srgbClr val="EB99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2" name="Freeform 281">
              <a:extLst>
                <a:ext uri="{FF2B5EF4-FFF2-40B4-BE49-F238E27FC236}">
                  <a16:creationId xmlns:a16="http://schemas.microsoft.com/office/drawing/2014/main" id="{DE36B2E9-B50F-EA44-6B0F-CD48AC514C83}"/>
                </a:ext>
              </a:extLst>
            </p:cNvPr>
            <p:cNvSpPr>
              <a:spLocks/>
            </p:cNvSpPr>
            <p:nvPr/>
          </p:nvSpPr>
          <p:spPr bwMode="auto">
            <a:xfrm>
              <a:off x="3254375" y="5091113"/>
              <a:ext cx="479425" cy="307975"/>
            </a:xfrm>
            <a:custGeom>
              <a:avLst/>
              <a:gdLst>
                <a:gd name="T0" fmla="*/ 139 w 148"/>
                <a:gd name="T1" fmla="*/ 95 h 95"/>
                <a:gd name="T2" fmla="*/ 115 w 148"/>
                <a:gd name="T3" fmla="*/ 65 h 95"/>
                <a:gd name="T4" fmla="*/ 76 w 148"/>
                <a:gd name="T5" fmla="*/ 67 h 95"/>
                <a:gd name="T6" fmla="*/ 37 w 148"/>
                <a:gd name="T7" fmla="*/ 79 h 95"/>
                <a:gd name="T8" fmla="*/ 4 w 148"/>
                <a:gd name="T9" fmla="*/ 60 h 95"/>
                <a:gd name="T10" fmla="*/ 17 w 148"/>
                <a:gd name="T11" fmla="*/ 26 h 95"/>
                <a:gd name="T12" fmla="*/ 91 w 148"/>
                <a:gd name="T13" fmla="*/ 6 h 95"/>
                <a:gd name="T14" fmla="*/ 148 w 148"/>
                <a:gd name="T15" fmla="*/ 58 h 95"/>
                <a:gd name="T16" fmla="*/ 139 w 148"/>
                <a:gd name="T1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95">
                  <a:moveTo>
                    <a:pt x="139" y="95"/>
                  </a:moveTo>
                  <a:cubicBezTo>
                    <a:pt x="135" y="82"/>
                    <a:pt x="127" y="70"/>
                    <a:pt x="115" y="65"/>
                  </a:cubicBezTo>
                  <a:cubicBezTo>
                    <a:pt x="103" y="60"/>
                    <a:pt x="88" y="63"/>
                    <a:pt x="76" y="67"/>
                  </a:cubicBezTo>
                  <a:cubicBezTo>
                    <a:pt x="63" y="72"/>
                    <a:pt x="51" y="78"/>
                    <a:pt x="37" y="79"/>
                  </a:cubicBezTo>
                  <a:cubicBezTo>
                    <a:pt x="24" y="80"/>
                    <a:pt x="8" y="73"/>
                    <a:pt x="4" y="60"/>
                  </a:cubicBezTo>
                  <a:cubicBezTo>
                    <a:pt x="0" y="48"/>
                    <a:pt x="8" y="35"/>
                    <a:pt x="17" y="26"/>
                  </a:cubicBezTo>
                  <a:cubicBezTo>
                    <a:pt x="36" y="8"/>
                    <a:pt x="65" y="0"/>
                    <a:pt x="91" y="6"/>
                  </a:cubicBezTo>
                  <a:cubicBezTo>
                    <a:pt x="117" y="13"/>
                    <a:pt x="139" y="33"/>
                    <a:pt x="148" y="58"/>
                  </a:cubicBezTo>
                  <a:cubicBezTo>
                    <a:pt x="139" y="95"/>
                    <a:pt x="139" y="95"/>
                    <a:pt x="139" y="95"/>
                  </a:cubicBezTo>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3" name="Freeform 282">
              <a:extLst>
                <a:ext uri="{FF2B5EF4-FFF2-40B4-BE49-F238E27FC236}">
                  <a16:creationId xmlns:a16="http://schemas.microsoft.com/office/drawing/2014/main" id="{781470FF-7BB8-43D5-778F-7BFD0F3E393D}"/>
                </a:ext>
              </a:extLst>
            </p:cNvPr>
            <p:cNvSpPr>
              <a:spLocks/>
            </p:cNvSpPr>
            <p:nvPr/>
          </p:nvSpPr>
          <p:spPr bwMode="auto">
            <a:xfrm>
              <a:off x="3263900" y="5103813"/>
              <a:ext cx="469900" cy="295275"/>
            </a:xfrm>
            <a:custGeom>
              <a:avLst/>
              <a:gdLst>
                <a:gd name="T0" fmla="*/ 70 w 145"/>
                <a:gd name="T1" fmla="*/ 0 h 91"/>
                <a:gd name="T2" fmla="*/ 14 w 145"/>
                <a:gd name="T3" fmla="*/ 22 h 91"/>
                <a:gd name="T4" fmla="*/ 0 w 145"/>
                <a:gd name="T5" fmla="*/ 50 h 91"/>
                <a:gd name="T6" fmla="*/ 1 w 145"/>
                <a:gd name="T7" fmla="*/ 56 h 91"/>
                <a:gd name="T8" fmla="*/ 32 w 145"/>
                <a:gd name="T9" fmla="*/ 75 h 91"/>
                <a:gd name="T10" fmla="*/ 34 w 145"/>
                <a:gd name="T11" fmla="*/ 75 h 91"/>
                <a:gd name="T12" fmla="*/ 73 w 145"/>
                <a:gd name="T13" fmla="*/ 63 h 91"/>
                <a:gd name="T14" fmla="*/ 98 w 145"/>
                <a:gd name="T15" fmla="*/ 58 h 91"/>
                <a:gd name="T16" fmla="*/ 112 w 145"/>
                <a:gd name="T17" fmla="*/ 61 h 91"/>
                <a:gd name="T18" fmla="*/ 136 w 145"/>
                <a:gd name="T19" fmla="*/ 91 h 91"/>
                <a:gd name="T20" fmla="*/ 145 w 145"/>
                <a:gd name="T21" fmla="*/ 54 h 91"/>
                <a:gd name="T22" fmla="*/ 88 w 145"/>
                <a:gd name="T23" fmla="*/ 2 h 91"/>
                <a:gd name="T24" fmla="*/ 70 w 145"/>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91">
                  <a:moveTo>
                    <a:pt x="70" y="0"/>
                  </a:moveTo>
                  <a:cubicBezTo>
                    <a:pt x="49" y="0"/>
                    <a:pt x="29" y="8"/>
                    <a:pt x="14" y="22"/>
                  </a:cubicBezTo>
                  <a:cubicBezTo>
                    <a:pt x="6" y="30"/>
                    <a:pt x="0" y="40"/>
                    <a:pt x="0" y="50"/>
                  </a:cubicBezTo>
                  <a:cubicBezTo>
                    <a:pt x="0" y="52"/>
                    <a:pt x="1" y="54"/>
                    <a:pt x="1" y="56"/>
                  </a:cubicBezTo>
                  <a:cubicBezTo>
                    <a:pt x="5" y="69"/>
                    <a:pt x="19" y="75"/>
                    <a:pt x="32" y="75"/>
                  </a:cubicBezTo>
                  <a:cubicBezTo>
                    <a:pt x="33" y="75"/>
                    <a:pt x="33" y="75"/>
                    <a:pt x="34" y="75"/>
                  </a:cubicBezTo>
                  <a:cubicBezTo>
                    <a:pt x="48" y="74"/>
                    <a:pt x="60" y="68"/>
                    <a:pt x="73" y="63"/>
                  </a:cubicBezTo>
                  <a:cubicBezTo>
                    <a:pt x="81" y="60"/>
                    <a:pt x="89" y="58"/>
                    <a:pt x="98" y="58"/>
                  </a:cubicBezTo>
                  <a:cubicBezTo>
                    <a:pt x="103" y="58"/>
                    <a:pt x="108" y="59"/>
                    <a:pt x="112" y="61"/>
                  </a:cubicBezTo>
                  <a:cubicBezTo>
                    <a:pt x="124" y="66"/>
                    <a:pt x="132" y="78"/>
                    <a:pt x="136" y="91"/>
                  </a:cubicBezTo>
                  <a:cubicBezTo>
                    <a:pt x="145" y="54"/>
                    <a:pt x="145" y="54"/>
                    <a:pt x="145" y="54"/>
                  </a:cubicBezTo>
                  <a:cubicBezTo>
                    <a:pt x="136" y="29"/>
                    <a:pt x="114" y="9"/>
                    <a:pt x="88" y="2"/>
                  </a:cubicBezTo>
                  <a:cubicBezTo>
                    <a:pt x="82" y="1"/>
                    <a:pt x="76" y="0"/>
                    <a:pt x="70" y="0"/>
                  </a:cubicBezTo>
                </a:path>
              </a:pathLst>
            </a:custGeom>
            <a:solidFill>
              <a:srgbClr val="74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4" name="Freeform 283">
              <a:extLst>
                <a:ext uri="{FF2B5EF4-FFF2-40B4-BE49-F238E27FC236}">
                  <a16:creationId xmlns:a16="http://schemas.microsoft.com/office/drawing/2014/main" id="{CBB1DAA7-CCA5-F82C-09DF-BD382AEDC90B}"/>
                </a:ext>
              </a:extLst>
            </p:cNvPr>
            <p:cNvSpPr>
              <a:spLocks/>
            </p:cNvSpPr>
            <p:nvPr/>
          </p:nvSpPr>
          <p:spPr bwMode="auto">
            <a:xfrm>
              <a:off x="3403600" y="5048251"/>
              <a:ext cx="709613" cy="555625"/>
            </a:xfrm>
            <a:custGeom>
              <a:avLst/>
              <a:gdLst>
                <a:gd name="T0" fmla="*/ 200 w 219"/>
                <a:gd name="T1" fmla="*/ 162 h 171"/>
                <a:gd name="T2" fmla="*/ 209 w 219"/>
                <a:gd name="T3" fmla="*/ 85 h 171"/>
                <a:gd name="T4" fmla="*/ 153 w 219"/>
                <a:gd name="T5" fmla="*/ 27 h 171"/>
                <a:gd name="T6" fmla="*/ 0 w 219"/>
                <a:gd name="T7" fmla="*/ 22 h 171"/>
                <a:gd name="T8" fmla="*/ 58 w 219"/>
                <a:gd name="T9" fmla="*/ 56 h 171"/>
                <a:gd name="T10" fmla="*/ 81 w 219"/>
                <a:gd name="T11" fmla="*/ 115 h 171"/>
                <a:gd name="T12" fmla="*/ 131 w 219"/>
                <a:gd name="T13" fmla="*/ 162 h 171"/>
                <a:gd name="T14" fmla="*/ 200 w 219"/>
                <a:gd name="T15" fmla="*/ 162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9" h="171">
                  <a:moveTo>
                    <a:pt x="200" y="162"/>
                  </a:moveTo>
                  <a:cubicBezTo>
                    <a:pt x="219" y="143"/>
                    <a:pt x="218" y="110"/>
                    <a:pt x="209" y="85"/>
                  </a:cubicBezTo>
                  <a:cubicBezTo>
                    <a:pt x="199" y="59"/>
                    <a:pt x="177" y="40"/>
                    <a:pt x="153" y="27"/>
                  </a:cubicBezTo>
                  <a:cubicBezTo>
                    <a:pt x="106" y="2"/>
                    <a:pt x="48" y="0"/>
                    <a:pt x="0" y="22"/>
                  </a:cubicBezTo>
                  <a:cubicBezTo>
                    <a:pt x="23" y="23"/>
                    <a:pt x="46" y="36"/>
                    <a:pt x="58" y="56"/>
                  </a:cubicBezTo>
                  <a:cubicBezTo>
                    <a:pt x="69" y="74"/>
                    <a:pt x="72" y="96"/>
                    <a:pt x="81" y="115"/>
                  </a:cubicBezTo>
                  <a:cubicBezTo>
                    <a:pt x="91" y="137"/>
                    <a:pt x="109" y="154"/>
                    <a:pt x="131" y="162"/>
                  </a:cubicBezTo>
                  <a:cubicBezTo>
                    <a:pt x="153" y="171"/>
                    <a:pt x="178" y="171"/>
                    <a:pt x="200" y="162"/>
                  </a:cubicBezTo>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5" name="Freeform 284">
              <a:extLst>
                <a:ext uri="{FF2B5EF4-FFF2-40B4-BE49-F238E27FC236}">
                  <a16:creationId xmlns:a16="http://schemas.microsoft.com/office/drawing/2014/main" id="{0F01049B-4C00-727B-B871-CBC1A2A4B8FB}"/>
                </a:ext>
              </a:extLst>
            </p:cNvPr>
            <p:cNvSpPr>
              <a:spLocks/>
            </p:cNvSpPr>
            <p:nvPr/>
          </p:nvSpPr>
          <p:spPr bwMode="auto">
            <a:xfrm>
              <a:off x="3717925" y="4130676"/>
              <a:ext cx="466725" cy="1076325"/>
            </a:xfrm>
            <a:custGeom>
              <a:avLst/>
              <a:gdLst>
                <a:gd name="T0" fmla="*/ 112 w 144"/>
                <a:gd name="T1" fmla="*/ 332 h 332"/>
                <a:gd name="T2" fmla="*/ 134 w 144"/>
                <a:gd name="T3" fmla="*/ 231 h 332"/>
                <a:gd name="T4" fmla="*/ 128 w 144"/>
                <a:gd name="T5" fmla="*/ 129 h 332"/>
                <a:gd name="T6" fmla="*/ 141 w 144"/>
                <a:gd name="T7" fmla="*/ 70 h 332"/>
                <a:gd name="T8" fmla="*/ 125 w 144"/>
                <a:gd name="T9" fmla="*/ 15 h 332"/>
                <a:gd name="T10" fmla="*/ 61 w 144"/>
                <a:gd name="T11" fmla="*/ 18 h 332"/>
                <a:gd name="T12" fmla="*/ 24 w 144"/>
                <a:gd name="T13" fmla="*/ 75 h 332"/>
                <a:gd name="T14" fmla="*/ 14 w 144"/>
                <a:gd name="T15" fmla="*/ 225 h 332"/>
                <a:gd name="T16" fmla="*/ 110 w 144"/>
                <a:gd name="T17"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332">
                  <a:moveTo>
                    <a:pt x="112" y="332"/>
                  </a:moveTo>
                  <a:cubicBezTo>
                    <a:pt x="134" y="306"/>
                    <a:pt x="137" y="264"/>
                    <a:pt x="134" y="231"/>
                  </a:cubicBezTo>
                  <a:cubicBezTo>
                    <a:pt x="131" y="197"/>
                    <a:pt x="123" y="163"/>
                    <a:pt x="128" y="129"/>
                  </a:cubicBezTo>
                  <a:cubicBezTo>
                    <a:pt x="131" y="109"/>
                    <a:pt x="139" y="90"/>
                    <a:pt x="141" y="70"/>
                  </a:cubicBezTo>
                  <a:cubicBezTo>
                    <a:pt x="144" y="51"/>
                    <a:pt x="140" y="28"/>
                    <a:pt x="125" y="15"/>
                  </a:cubicBezTo>
                  <a:cubicBezTo>
                    <a:pt x="107" y="0"/>
                    <a:pt x="79" y="4"/>
                    <a:pt x="61" y="18"/>
                  </a:cubicBezTo>
                  <a:cubicBezTo>
                    <a:pt x="42" y="32"/>
                    <a:pt x="32" y="53"/>
                    <a:pt x="24" y="75"/>
                  </a:cubicBezTo>
                  <a:cubicBezTo>
                    <a:pt x="7" y="123"/>
                    <a:pt x="0" y="176"/>
                    <a:pt x="14" y="225"/>
                  </a:cubicBezTo>
                  <a:cubicBezTo>
                    <a:pt x="29" y="273"/>
                    <a:pt x="62" y="317"/>
                    <a:pt x="110" y="332"/>
                  </a:cubicBezTo>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6" name="Freeform 285">
              <a:extLst>
                <a:ext uri="{FF2B5EF4-FFF2-40B4-BE49-F238E27FC236}">
                  <a16:creationId xmlns:a16="http://schemas.microsoft.com/office/drawing/2014/main" id="{61E7243B-2077-0F77-A0AE-A992FF5D7384}"/>
                </a:ext>
              </a:extLst>
            </p:cNvPr>
            <p:cNvSpPr>
              <a:spLocks/>
            </p:cNvSpPr>
            <p:nvPr/>
          </p:nvSpPr>
          <p:spPr bwMode="auto">
            <a:xfrm>
              <a:off x="3659188" y="5126038"/>
              <a:ext cx="457200" cy="769938"/>
            </a:xfrm>
            <a:custGeom>
              <a:avLst/>
              <a:gdLst>
                <a:gd name="T0" fmla="*/ 141 w 141"/>
                <a:gd name="T1" fmla="*/ 237 h 237"/>
                <a:gd name="T2" fmla="*/ 141 w 141"/>
                <a:gd name="T3" fmla="*/ 234 h 237"/>
                <a:gd name="T4" fmla="*/ 141 w 141"/>
                <a:gd name="T5" fmla="*/ 226 h 237"/>
                <a:gd name="T6" fmla="*/ 138 w 141"/>
                <a:gd name="T7" fmla="*/ 194 h 237"/>
                <a:gd name="T8" fmla="*/ 129 w 141"/>
                <a:gd name="T9" fmla="*/ 148 h 237"/>
                <a:gd name="T10" fmla="*/ 109 w 141"/>
                <a:gd name="T11" fmla="*/ 95 h 237"/>
                <a:gd name="T12" fmla="*/ 74 w 141"/>
                <a:gd name="T13" fmla="*/ 49 h 237"/>
                <a:gd name="T14" fmla="*/ 38 w 141"/>
                <a:gd name="T15" fmla="*/ 20 h 237"/>
                <a:gd name="T16" fmla="*/ 23 w 141"/>
                <a:gd name="T17" fmla="*/ 10 h 237"/>
                <a:gd name="T18" fmla="*/ 11 w 141"/>
                <a:gd name="T19" fmla="*/ 4 h 237"/>
                <a:gd name="T20" fmla="*/ 3 w 141"/>
                <a:gd name="T21" fmla="*/ 1 h 237"/>
                <a:gd name="T22" fmla="*/ 0 w 141"/>
                <a:gd name="T23" fmla="*/ 0 h 237"/>
                <a:gd name="T24" fmla="*/ 3 w 141"/>
                <a:gd name="T25" fmla="*/ 1 h 237"/>
                <a:gd name="T26" fmla="*/ 11 w 141"/>
                <a:gd name="T27" fmla="*/ 5 h 237"/>
                <a:gd name="T28" fmla="*/ 23 w 141"/>
                <a:gd name="T29" fmla="*/ 11 h 237"/>
                <a:gd name="T30" fmla="*/ 38 w 141"/>
                <a:gd name="T31" fmla="*/ 21 h 237"/>
                <a:gd name="T32" fmla="*/ 73 w 141"/>
                <a:gd name="T33" fmla="*/ 51 h 237"/>
                <a:gd name="T34" fmla="*/ 107 w 141"/>
                <a:gd name="T35" fmla="*/ 96 h 237"/>
                <a:gd name="T36" fmla="*/ 137 w 141"/>
                <a:gd name="T37" fmla="*/ 195 h 237"/>
                <a:gd name="T38" fmla="*/ 140 w 141"/>
                <a:gd name="T39" fmla="*/ 226 h 237"/>
                <a:gd name="T40" fmla="*/ 140 w 141"/>
                <a:gd name="T41" fmla="*/ 234 h 237"/>
                <a:gd name="T42" fmla="*/ 141 w 141"/>
                <a:gd name="T43"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1" h="237">
                  <a:moveTo>
                    <a:pt x="141" y="237"/>
                  </a:moveTo>
                  <a:cubicBezTo>
                    <a:pt x="141" y="237"/>
                    <a:pt x="141" y="236"/>
                    <a:pt x="141" y="234"/>
                  </a:cubicBezTo>
                  <a:cubicBezTo>
                    <a:pt x="141" y="232"/>
                    <a:pt x="141" y="229"/>
                    <a:pt x="141" y="226"/>
                  </a:cubicBezTo>
                  <a:cubicBezTo>
                    <a:pt x="140" y="218"/>
                    <a:pt x="140" y="208"/>
                    <a:pt x="138" y="194"/>
                  </a:cubicBezTo>
                  <a:cubicBezTo>
                    <a:pt x="136" y="181"/>
                    <a:pt x="134" y="166"/>
                    <a:pt x="129" y="148"/>
                  </a:cubicBezTo>
                  <a:cubicBezTo>
                    <a:pt x="125" y="131"/>
                    <a:pt x="118" y="113"/>
                    <a:pt x="109" y="95"/>
                  </a:cubicBezTo>
                  <a:cubicBezTo>
                    <a:pt x="99" y="77"/>
                    <a:pt x="87" y="62"/>
                    <a:pt x="74" y="49"/>
                  </a:cubicBezTo>
                  <a:cubicBezTo>
                    <a:pt x="62" y="37"/>
                    <a:pt x="49" y="27"/>
                    <a:pt x="38" y="20"/>
                  </a:cubicBezTo>
                  <a:cubicBezTo>
                    <a:pt x="33" y="16"/>
                    <a:pt x="28" y="13"/>
                    <a:pt x="23" y="10"/>
                  </a:cubicBezTo>
                  <a:cubicBezTo>
                    <a:pt x="18" y="8"/>
                    <a:pt x="14" y="6"/>
                    <a:pt x="11" y="4"/>
                  </a:cubicBezTo>
                  <a:cubicBezTo>
                    <a:pt x="8" y="3"/>
                    <a:pt x="5" y="2"/>
                    <a:pt x="3" y="1"/>
                  </a:cubicBezTo>
                  <a:cubicBezTo>
                    <a:pt x="1" y="0"/>
                    <a:pt x="0" y="0"/>
                    <a:pt x="0" y="0"/>
                  </a:cubicBezTo>
                  <a:cubicBezTo>
                    <a:pt x="0" y="0"/>
                    <a:pt x="1" y="0"/>
                    <a:pt x="3" y="1"/>
                  </a:cubicBezTo>
                  <a:cubicBezTo>
                    <a:pt x="5" y="2"/>
                    <a:pt x="7" y="3"/>
                    <a:pt x="11" y="5"/>
                  </a:cubicBezTo>
                  <a:cubicBezTo>
                    <a:pt x="14" y="7"/>
                    <a:pt x="18" y="9"/>
                    <a:pt x="23" y="11"/>
                  </a:cubicBezTo>
                  <a:cubicBezTo>
                    <a:pt x="27" y="14"/>
                    <a:pt x="32" y="17"/>
                    <a:pt x="38" y="21"/>
                  </a:cubicBezTo>
                  <a:cubicBezTo>
                    <a:pt x="49" y="28"/>
                    <a:pt x="61" y="38"/>
                    <a:pt x="73" y="51"/>
                  </a:cubicBezTo>
                  <a:cubicBezTo>
                    <a:pt x="85" y="63"/>
                    <a:pt x="97" y="79"/>
                    <a:pt x="107" y="96"/>
                  </a:cubicBezTo>
                  <a:cubicBezTo>
                    <a:pt x="127" y="131"/>
                    <a:pt x="133" y="169"/>
                    <a:pt x="137" y="195"/>
                  </a:cubicBezTo>
                  <a:cubicBezTo>
                    <a:pt x="138" y="208"/>
                    <a:pt x="139" y="218"/>
                    <a:pt x="140" y="226"/>
                  </a:cubicBezTo>
                  <a:cubicBezTo>
                    <a:pt x="140" y="229"/>
                    <a:pt x="140" y="232"/>
                    <a:pt x="140" y="234"/>
                  </a:cubicBezTo>
                  <a:cubicBezTo>
                    <a:pt x="140" y="236"/>
                    <a:pt x="141" y="237"/>
                    <a:pt x="141" y="237"/>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7" name="Freeform 286">
              <a:extLst>
                <a:ext uri="{FF2B5EF4-FFF2-40B4-BE49-F238E27FC236}">
                  <a16:creationId xmlns:a16="http://schemas.microsoft.com/office/drawing/2014/main" id="{4BA97932-DE6C-B67C-12DB-7D2F8B0C7BD0}"/>
                </a:ext>
              </a:extLst>
            </p:cNvPr>
            <p:cNvSpPr>
              <a:spLocks/>
            </p:cNvSpPr>
            <p:nvPr/>
          </p:nvSpPr>
          <p:spPr bwMode="auto">
            <a:xfrm>
              <a:off x="4389438" y="4876801"/>
              <a:ext cx="469900" cy="333375"/>
            </a:xfrm>
            <a:custGeom>
              <a:avLst/>
              <a:gdLst>
                <a:gd name="T0" fmla="*/ 105 w 145"/>
                <a:gd name="T1" fmla="*/ 0 h 103"/>
                <a:gd name="T2" fmla="*/ 139 w 145"/>
                <a:gd name="T3" fmla="*/ 67 h 103"/>
                <a:gd name="T4" fmla="*/ 86 w 145"/>
                <a:gd name="T5" fmla="*/ 95 h 103"/>
                <a:gd name="T6" fmla="*/ 59 w 145"/>
                <a:gd name="T7" fmla="*/ 70 h 103"/>
                <a:gd name="T8" fmla="*/ 35 w 145"/>
                <a:gd name="T9" fmla="*/ 42 h 103"/>
                <a:gd name="T10" fmla="*/ 0 w 145"/>
                <a:gd name="T11" fmla="*/ 39 h 103"/>
                <a:gd name="T12" fmla="*/ 105 w 145"/>
                <a:gd name="T13" fmla="*/ 0 h 103"/>
              </a:gdLst>
              <a:ahLst/>
              <a:cxnLst>
                <a:cxn ang="0">
                  <a:pos x="T0" y="T1"/>
                </a:cxn>
                <a:cxn ang="0">
                  <a:pos x="T2" y="T3"/>
                </a:cxn>
                <a:cxn ang="0">
                  <a:pos x="T4" y="T5"/>
                </a:cxn>
                <a:cxn ang="0">
                  <a:pos x="T6" y="T7"/>
                </a:cxn>
                <a:cxn ang="0">
                  <a:pos x="T8" y="T9"/>
                </a:cxn>
                <a:cxn ang="0">
                  <a:pos x="T10" y="T11"/>
                </a:cxn>
                <a:cxn ang="0">
                  <a:pos x="T12" y="T13"/>
                </a:cxn>
              </a:cxnLst>
              <a:rect l="0" t="0" r="r" b="b"/>
              <a:pathLst>
                <a:path w="145" h="103">
                  <a:moveTo>
                    <a:pt x="105" y="0"/>
                  </a:moveTo>
                  <a:cubicBezTo>
                    <a:pt x="145" y="24"/>
                    <a:pt x="145" y="46"/>
                    <a:pt x="139" y="67"/>
                  </a:cubicBezTo>
                  <a:cubicBezTo>
                    <a:pt x="132" y="89"/>
                    <a:pt x="107" y="103"/>
                    <a:pt x="86" y="95"/>
                  </a:cubicBezTo>
                  <a:cubicBezTo>
                    <a:pt x="75" y="91"/>
                    <a:pt x="66" y="81"/>
                    <a:pt x="59" y="70"/>
                  </a:cubicBezTo>
                  <a:cubicBezTo>
                    <a:pt x="52" y="60"/>
                    <a:pt x="45" y="49"/>
                    <a:pt x="35" y="42"/>
                  </a:cubicBezTo>
                  <a:cubicBezTo>
                    <a:pt x="25" y="35"/>
                    <a:pt x="10" y="32"/>
                    <a:pt x="0" y="39"/>
                  </a:cubicBezTo>
                  <a:cubicBezTo>
                    <a:pt x="105" y="0"/>
                    <a:pt x="105" y="0"/>
                    <a:pt x="105" y="0"/>
                  </a:cubicBezTo>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8" name="Freeform 287">
              <a:extLst>
                <a:ext uri="{FF2B5EF4-FFF2-40B4-BE49-F238E27FC236}">
                  <a16:creationId xmlns:a16="http://schemas.microsoft.com/office/drawing/2014/main" id="{8C025EA7-24E7-7F97-FE16-F655BE82B147}"/>
                </a:ext>
              </a:extLst>
            </p:cNvPr>
            <p:cNvSpPr>
              <a:spLocks noEditPoints="1"/>
            </p:cNvSpPr>
            <p:nvPr/>
          </p:nvSpPr>
          <p:spPr bwMode="auto">
            <a:xfrm>
              <a:off x="4389438" y="4876801"/>
              <a:ext cx="460375" cy="314325"/>
            </a:xfrm>
            <a:custGeom>
              <a:avLst/>
              <a:gdLst>
                <a:gd name="T0" fmla="*/ 11 w 142"/>
                <a:gd name="T1" fmla="*/ 35 h 97"/>
                <a:gd name="T2" fmla="*/ 0 w 142"/>
                <a:gd name="T3" fmla="*/ 39 h 97"/>
                <a:gd name="T4" fmla="*/ 11 w 142"/>
                <a:gd name="T5" fmla="*/ 35 h 97"/>
                <a:gd name="T6" fmla="*/ 105 w 142"/>
                <a:gd name="T7" fmla="*/ 0 h 97"/>
                <a:gd name="T8" fmla="*/ 11 w 142"/>
                <a:gd name="T9" fmla="*/ 35 h 97"/>
                <a:gd name="T10" fmla="*/ 14 w 142"/>
                <a:gd name="T11" fmla="*/ 35 h 97"/>
                <a:gd name="T12" fmla="*/ 35 w 142"/>
                <a:gd name="T13" fmla="*/ 42 h 97"/>
                <a:gd name="T14" fmla="*/ 59 w 142"/>
                <a:gd name="T15" fmla="*/ 70 h 97"/>
                <a:gd name="T16" fmla="*/ 86 w 142"/>
                <a:gd name="T17" fmla="*/ 95 h 97"/>
                <a:gd name="T18" fmla="*/ 98 w 142"/>
                <a:gd name="T19" fmla="*/ 97 h 97"/>
                <a:gd name="T20" fmla="*/ 139 w 142"/>
                <a:gd name="T21" fmla="*/ 67 h 97"/>
                <a:gd name="T22" fmla="*/ 142 w 142"/>
                <a:gd name="T23" fmla="*/ 49 h 97"/>
                <a:gd name="T24" fmla="*/ 140 w 142"/>
                <a:gd name="T25" fmla="*/ 38 h 97"/>
                <a:gd name="T26" fmla="*/ 105 w 142"/>
                <a:gd name="T2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97">
                  <a:moveTo>
                    <a:pt x="11" y="35"/>
                  </a:moveTo>
                  <a:cubicBezTo>
                    <a:pt x="7" y="36"/>
                    <a:pt x="3" y="37"/>
                    <a:pt x="0" y="39"/>
                  </a:cubicBezTo>
                  <a:cubicBezTo>
                    <a:pt x="11" y="35"/>
                    <a:pt x="11" y="35"/>
                    <a:pt x="11" y="35"/>
                  </a:cubicBezTo>
                  <a:moveTo>
                    <a:pt x="105" y="0"/>
                  </a:moveTo>
                  <a:cubicBezTo>
                    <a:pt x="11" y="35"/>
                    <a:pt x="11" y="35"/>
                    <a:pt x="11" y="35"/>
                  </a:cubicBezTo>
                  <a:cubicBezTo>
                    <a:pt x="12" y="35"/>
                    <a:pt x="13" y="35"/>
                    <a:pt x="14" y="35"/>
                  </a:cubicBezTo>
                  <a:cubicBezTo>
                    <a:pt x="21" y="35"/>
                    <a:pt x="29" y="38"/>
                    <a:pt x="35" y="42"/>
                  </a:cubicBezTo>
                  <a:cubicBezTo>
                    <a:pt x="45" y="49"/>
                    <a:pt x="52" y="60"/>
                    <a:pt x="59" y="70"/>
                  </a:cubicBezTo>
                  <a:cubicBezTo>
                    <a:pt x="66" y="81"/>
                    <a:pt x="75" y="91"/>
                    <a:pt x="86" y="95"/>
                  </a:cubicBezTo>
                  <a:cubicBezTo>
                    <a:pt x="90" y="97"/>
                    <a:pt x="94" y="97"/>
                    <a:pt x="98" y="97"/>
                  </a:cubicBezTo>
                  <a:cubicBezTo>
                    <a:pt x="116" y="97"/>
                    <a:pt x="133" y="85"/>
                    <a:pt x="139" y="67"/>
                  </a:cubicBezTo>
                  <a:cubicBezTo>
                    <a:pt x="141" y="61"/>
                    <a:pt x="142" y="55"/>
                    <a:pt x="142" y="49"/>
                  </a:cubicBezTo>
                  <a:cubicBezTo>
                    <a:pt x="142" y="45"/>
                    <a:pt x="141" y="41"/>
                    <a:pt x="140" y="38"/>
                  </a:cubicBezTo>
                  <a:cubicBezTo>
                    <a:pt x="137" y="26"/>
                    <a:pt x="127" y="13"/>
                    <a:pt x="105" y="0"/>
                  </a:cubicBezTo>
                </a:path>
              </a:pathLst>
            </a:custGeom>
            <a:solidFill>
              <a:srgbClr val="742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9" name="Freeform 288">
              <a:extLst>
                <a:ext uri="{FF2B5EF4-FFF2-40B4-BE49-F238E27FC236}">
                  <a16:creationId xmlns:a16="http://schemas.microsoft.com/office/drawing/2014/main" id="{094DC370-42A0-8858-5285-B7D90F990CEE}"/>
                </a:ext>
              </a:extLst>
            </p:cNvPr>
            <p:cNvSpPr>
              <a:spLocks/>
            </p:cNvSpPr>
            <p:nvPr/>
          </p:nvSpPr>
          <p:spPr bwMode="auto">
            <a:xfrm>
              <a:off x="4181475" y="4783138"/>
              <a:ext cx="644525" cy="433388"/>
            </a:xfrm>
            <a:custGeom>
              <a:avLst/>
              <a:gdLst>
                <a:gd name="T0" fmla="*/ 199 w 199"/>
                <a:gd name="T1" fmla="*/ 55 h 134"/>
                <a:gd name="T2" fmla="*/ 146 w 199"/>
                <a:gd name="T3" fmla="*/ 44 h 134"/>
                <a:gd name="T4" fmla="*/ 106 w 199"/>
                <a:gd name="T5" fmla="*/ 80 h 134"/>
                <a:gd name="T6" fmla="*/ 70 w 199"/>
                <a:gd name="T7" fmla="*/ 120 h 134"/>
                <a:gd name="T8" fmla="*/ 19 w 199"/>
                <a:gd name="T9" fmla="*/ 124 h 134"/>
                <a:gd name="T10" fmla="*/ 2 w 199"/>
                <a:gd name="T11" fmla="*/ 94 h 134"/>
                <a:gd name="T12" fmla="*/ 4 w 199"/>
                <a:gd name="T13" fmla="*/ 58 h 134"/>
                <a:gd name="T14" fmla="*/ 27 w 199"/>
                <a:gd name="T15" fmla="*/ 13 h 134"/>
                <a:gd name="T16" fmla="*/ 83 w 199"/>
                <a:gd name="T17" fmla="*/ 1 h 134"/>
                <a:gd name="T18" fmla="*/ 148 w 199"/>
                <a:gd name="T19" fmla="*/ 11 h 134"/>
                <a:gd name="T20" fmla="*/ 199 w 199"/>
                <a:gd name="T21" fmla="*/ 5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9" h="134">
                  <a:moveTo>
                    <a:pt x="199" y="55"/>
                  </a:moveTo>
                  <a:cubicBezTo>
                    <a:pt x="189" y="41"/>
                    <a:pt x="162" y="37"/>
                    <a:pt x="146" y="44"/>
                  </a:cubicBezTo>
                  <a:cubicBezTo>
                    <a:pt x="129" y="51"/>
                    <a:pt x="117" y="66"/>
                    <a:pt x="106" y="80"/>
                  </a:cubicBezTo>
                  <a:cubicBezTo>
                    <a:pt x="95" y="95"/>
                    <a:pt x="85" y="110"/>
                    <a:pt x="70" y="120"/>
                  </a:cubicBezTo>
                  <a:cubicBezTo>
                    <a:pt x="55" y="130"/>
                    <a:pt x="34" y="134"/>
                    <a:pt x="19" y="124"/>
                  </a:cubicBezTo>
                  <a:cubicBezTo>
                    <a:pt x="9" y="117"/>
                    <a:pt x="3" y="105"/>
                    <a:pt x="2" y="94"/>
                  </a:cubicBezTo>
                  <a:cubicBezTo>
                    <a:pt x="0" y="82"/>
                    <a:pt x="1" y="70"/>
                    <a:pt x="4" y="58"/>
                  </a:cubicBezTo>
                  <a:cubicBezTo>
                    <a:pt x="7" y="41"/>
                    <a:pt x="13" y="23"/>
                    <a:pt x="27" y="13"/>
                  </a:cubicBezTo>
                  <a:cubicBezTo>
                    <a:pt x="42" y="1"/>
                    <a:pt x="63" y="0"/>
                    <a:pt x="83" y="1"/>
                  </a:cubicBezTo>
                  <a:cubicBezTo>
                    <a:pt x="105" y="1"/>
                    <a:pt x="127" y="3"/>
                    <a:pt x="148" y="11"/>
                  </a:cubicBezTo>
                  <a:cubicBezTo>
                    <a:pt x="169" y="18"/>
                    <a:pt x="190" y="35"/>
                    <a:pt x="199" y="55"/>
                  </a:cubicBezTo>
                </a:path>
              </a:pathLst>
            </a:custGeom>
            <a:solidFill>
              <a:srgbClr val="E850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0" name="Freeform 289">
              <a:extLst>
                <a:ext uri="{FF2B5EF4-FFF2-40B4-BE49-F238E27FC236}">
                  <a16:creationId xmlns:a16="http://schemas.microsoft.com/office/drawing/2014/main" id="{D05E5376-242B-0F26-91EA-8C2269FD421A}"/>
                </a:ext>
              </a:extLst>
            </p:cNvPr>
            <p:cNvSpPr>
              <a:spLocks/>
            </p:cNvSpPr>
            <p:nvPr/>
          </p:nvSpPr>
          <p:spPr bwMode="auto">
            <a:xfrm>
              <a:off x="4224338" y="4799013"/>
              <a:ext cx="339725" cy="992188"/>
            </a:xfrm>
            <a:custGeom>
              <a:avLst/>
              <a:gdLst>
                <a:gd name="T0" fmla="*/ 0 w 105"/>
                <a:gd name="T1" fmla="*/ 306 h 306"/>
                <a:gd name="T2" fmla="*/ 0 w 105"/>
                <a:gd name="T3" fmla="*/ 305 h 306"/>
                <a:gd name="T4" fmla="*/ 1 w 105"/>
                <a:gd name="T5" fmla="*/ 302 h 306"/>
                <a:gd name="T6" fmla="*/ 1 w 105"/>
                <a:gd name="T7" fmla="*/ 292 h 306"/>
                <a:gd name="T8" fmla="*/ 2 w 105"/>
                <a:gd name="T9" fmla="*/ 255 h 306"/>
                <a:gd name="T10" fmla="*/ 4 w 105"/>
                <a:gd name="T11" fmla="*/ 200 h 306"/>
                <a:gd name="T12" fmla="*/ 10 w 105"/>
                <a:gd name="T13" fmla="*/ 133 h 306"/>
                <a:gd name="T14" fmla="*/ 17 w 105"/>
                <a:gd name="T15" fmla="*/ 99 h 306"/>
                <a:gd name="T16" fmla="*/ 29 w 105"/>
                <a:gd name="T17" fmla="*/ 69 h 306"/>
                <a:gd name="T18" fmla="*/ 45 w 105"/>
                <a:gd name="T19" fmla="*/ 45 h 306"/>
                <a:gd name="T20" fmla="*/ 62 w 105"/>
                <a:gd name="T21" fmla="*/ 26 h 306"/>
                <a:gd name="T22" fmla="*/ 93 w 105"/>
                <a:gd name="T23" fmla="*/ 5 h 306"/>
                <a:gd name="T24" fmla="*/ 98 w 105"/>
                <a:gd name="T25" fmla="*/ 3 h 306"/>
                <a:gd name="T26" fmla="*/ 102 w 105"/>
                <a:gd name="T27" fmla="*/ 1 h 306"/>
                <a:gd name="T28" fmla="*/ 104 w 105"/>
                <a:gd name="T29" fmla="*/ 0 h 306"/>
                <a:gd name="T30" fmla="*/ 105 w 105"/>
                <a:gd name="T31" fmla="*/ 0 h 306"/>
                <a:gd name="T32" fmla="*/ 104 w 105"/>
                <a:gd name="T33" fmla="*/ 0 h 306"/>
                <a:gd name="T34" fmla="*/ 102 w 105"/>
                <a:gd name="T35" fmla="*/ 1 h 306"/>
                <a:gd name="T36" fmla="*/ 98 w 105"/>
                <a:gd name="T37" fmla="*/ 2 h 306"/>
                <a:gd name="T38" fmla="*/ 92 w 105"/>
                <a:gd name="T39" fmla="*/ 5 h 306"/>
                <a:gd name="T40" fmla="*/ 61 w 105"/>
                <a:gd name="T41" fmla="*/ 25 h 306"/>
                <a:gd name="T42" fmla="*/ 44 w 105"/>
                <a:gd name="T43" fmla="*/ 44 h 306"/>
                <a:gd name="T44" fmla="*/ 28 w 105"/>
                <a:gd name="T45" fmla="*/ 69 h 306"/>
                <a:gd name="T46" fmla="*/ 15 w 105"/>
                <a:gd name="T47" fmla="*/ 99 h 306"/>
                <a:gd name="T48" fmla="*/ 8 w 105"/>
                <a:gd name="T49" fmla="*/ 133 h 306"/>
                <a:gd name="T50" fmla="*/ 3 w 105"/>
                <a:gd name="T51" fmla="*/ 200 h 306"/>
                <a:gd name="T52" fmla="*/ 1 w 105"/>
                <a:gd name="T53" fmla="*/ 255 h 306"/>
                <a:gd name="T54" fmla="*/ 0 w 105"/>
                <a:gd name="T55" fmla="*/ 292 h 306"/>
                <a:gd name="T56" fmla="*/ 0 w 105"/>
                <a:gd name="T57" fmla="*/ 302 h 306"/>
                <a:gd name="T58" fmla="*/ 0 w 105"/>
                <a:gd name="T59" fmla="*/ 305 h 306"/>
                <a:gd name="T60" fmla="*/ 0 w 105"/>
                <a:gd name="T61"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306">
                  <a:moveTo>
                    <a:pt x="0" y="306"/>
                  </a:moveTo>
                  <a:cubicBezTo>
                    <a:pt x="0" y="306"/>
                    <a:pt x="0" y="305"/>
                    <a:pt x="0" y="305"/>
                  </a:cubicBezTo>
                  <a:cubicBezTo>
                    <a:pt x="1" y="304"/>
                    <a:pt x="1" y="303"/>
                    <a:pt x="1" y="302"/>
                  </a:cubicBezTo>
                  <a:cubicBezTo>
                    <a:pt x="1" y="300"/>
                    <a:pt x="1" y="296"/>
                    <a:pt x="1" y="292"/>
                  </a:cubicBezTo>
                  <a:cubicBezTo>
                    <a:pt x="1" y="283"/>
                    <a:pt x="2" y="271"/>
                    <a:pt x="2" y="255"/>
                  </a:cubicBezTo>
                  <a:cubicBezTo>
                    <a:pt x="3" y="239"/>
                    <a:pt x="3" y="221"/>
                    <a:pt x="4" y="200"/>
                  </a:cubicBezTo>
                  <a:cubicBezTo>
                    <a:pt x="5" y="180"/>
                    <a:pt x="7" y="157"/>
                    <a:pt x="10" y="133"/>
                  </a:cubicBezTo>
                  <a:cubicBezTo>
                    <a:pt x="12" y="121"/>
                    <a:pt x="14" y="110"/>
                    <a:pt x="17" y="99"/>
                  </a:cubicBezTo>
                  <a:cubicBezTo>
                    <a:pt x="20" y="89"/>
                    <a:pt x="25" y="79"/>
                    <a:pt x="29" y="69"/>
                  </a:cubicBezTo>
                  <a:cubicBezTo>
                    <a:pt x="34" y="60"/>
                    <a:pt x="39" y="52"/>
                    <a:pt x="45" y="45"/>
                  </a:cubicBezTo>
                  <a:cubicBezTo>
                    <a:pt x="51" y="38"/>
                    <a:pt x="56" y="31"/>
                    <a:pt x="62" y="26"/>
                  </a:cubicBezTo>
                  <a:cubicBezTo>
                    <a:pt x="74" y="15"/>
                    <a:pt x="85" y="9"/>
                    <a:pt x="93" y="5"/>
                  </a:cubicBezTo>
                  <a:cubicBezTo>
                    <a:pt x="94" y="4"/>
                    <a:pt x="96" y="4"/>
                    <a:pt x="98" y="3"/>
                  </a:cubicBezTo>
                  <a:cubicBezTo>
                    <a:pt x="99" y="2"/>
                    <a:pt x="101" y="2"/>
                    <a:pt x="102" y="1"/>
                  </a:cubicBezTo>
                  <a:cubicBezTo>
                    <a:pt x="103" y="1"/>
                    <a:pt x="104" y="1"/>
                    <a:pt x="104" y="0"/>
                  </a:cubicBezTo>
                  <a:cubicBezTo>
                    <a:pt x="105" y="0"/>
                    <a:pt x="105" y="0"/>
                    <a:pt x="105" y="0"/>
                  </a:cubicBezTo>
                  <a:cubicBezTo>
                    <a:pt x="105" y="0"/>
                    <a:pt x="105" y="0"/>
                    <a:pt x="104" y="0"/>
                  </a:cubicBezTo>
                  <a:cubicBezTo>
                    <a:pt x="103" y="0"/>
                    <a:pt x="103" y="1"/>
                    <a:pt x="102" y="1"/>
                  </a:cubicBezTo>
                  <a:cubicBezTo>
                    <a:pt x="100" y="1"/>
                    <a:pt x="99" y="2"/>
                    <a:pt x="98" y="2"/>
                  </a:cubicBezTo>
                  <a:cubicBezTo>
                    <a:pt x="96" y="3"/>
                    <a:pt x="94" y="4"/>
                    <a:pt x="92" y="5"/>
                  </a:cubicBezTo>
                  <a:cubicBezTo>
                    <a:pt x="84" y="8"/>
                    <a:pt x="73" y="15"/>
                    <a:pt x="61" y="25"/>
                  </a:cubicBezTo>
                  <a:cubicBezTo>
                    <a:pt x="55" y="30"/>
                    <a:pt x="50" y="37"/>
                    <a:pt x="44" y="44"/>
                  </a:cubicBezTo>
                  <a:cubicBezTo>
                    <a:pt x="38" y="51"/>
                    <a:pt x="33" y="60"/>
                    <a:pt x="28" y="69"/>
                  </a:cubicBezTo>
                  <a:cubicBezTo>
                    <a:pt x="23" y="78"/>
                    <a:pt x="19" y="88"/>
                    <a:pt x="15" y="99"/>
                  </a:cubicBezTo>
                  <a:cubicBezTo>
                    <a:pt x="12" y="110"/>
                    <a:pt x="10" y="121"/>
                    <a:pt x="8" y="133"/>
                  </a:cubicBezTo>
                  <a:cubicBezTo>
                    <a:pt x="5" y="157"/>
                    <a:pt x="4" y="179"/>
                    <a:pt x="3" y="200"/>
                  </a:cubicBezTo>
                  <a:cubicBezTo>
                    <a:pt x="2" y="221"/>
                    <a:pt x="1" y="239"/>
                    <a:pt x="1" y="255"/>
                  </a:cubicBezTo>
                  <a:cubicBezTo>
                    <a:pt x="0" y="271"/>
                    <a:pt x="0" y="283"/>
                    <a:pt x="0" y="292"/>
                  </a:cubicBezTo>
                  <a:cubicBezTo>
                    <a:pt x="0" y="296"/>
                    <a:pt x="0" y="300"/>
                    <a:pt x="0" y="302"/>
                  </a:cubicBezTo>
                  <a:cubicBezTo>
                    <a:pt x="0" y="303"/>
                    <a:pt x="0" y="304"/>
                    <a:pt x="0" y="305"/>
                  </a:cubicBezTo>
                  <a:cubicBezTo>
                    <a:pt x="0" y="305"/>
                    <a:pt x="0" y="306"/>
                    <a:pt x="0" y="306"/>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1" name="Freeform 290">
              <a:extLst>
                <a:ext uri="{FF2B5EF4-FFF2-40B4-BE49-F238E27FC236}">
                  <a16:creationId xmlns:a16="http://schemas.microsoft.com/office/drawing/2014/main" id="{704CDA1E-6F24-2A6E-D9D0-C17F3867ACF5}"/>
                </a:ext>
              </a:extLst>
            </p:cNvPr>
            <p:cNvSpPr>
              <a:spLocks/>
            </p:cNvSpPr>
            <p:nvPr/>
          </p:nvSpPr>
          <p:spPr bwMode="auto">
            <a:xfrm>
              <a:off x="3983038" y="4395788"/>
              <a:ext cx="220663" cy="1454150"/>
            </a:xfrm>
            <a:custGeom>
              <a:avLst/>
              <a:gdLst>
                <a:gd name="T0" fmla="*/ 60 w 68"/>
                <a:gd name="T1" fmla="*/ 448 h 448"/>
                <a:gd name="T2" fmla="*/ 64 w 68"/>
                <a:gd name="T3" fmla="*/ 431 h 448"/>
                <a:gd name="T4" fmla="*/ 66 w 68"/>
                <a:gd name="T5" fmla="*/ 382 h 448"/>
                <a:gd name="T6" fmla="*/ 51 w 68"/>
                <a:gd name="T7" fmla="*/ 311 h 448"/>
                <a:gd name="T8" fmla="*/ 21 w 68"/>
                <a:gd name="T9" fmla="*/ 227 h 448"/>
                <a:gd name="T10" fmla="*/ 10 w 68"/>
                <a:gd name="T11" fmla="*/ 182 h 448"/>
                <a:gd name="T12" fmla="*/ 4 w 68"/>
                <a:gd name="T13" fmla="*/ 140 h 448"/>
                <a:gd name="T14" fmla="*/ 3 w 68"/>
                <a:gd name="T15" fmla="*/ 67 h 448"/>
                <a:gd name="T16" fmla="*/ 5 w 68"/>
                <a:gd name="T17" fmla="*/ 18 h 448"/>
                <a:gd name="T18" fmla="*/ 6 w 68"/>
                <a:gd name="T19" fmla="*/ 5 h 448"/>
                <a:gd name="T20" fmla="*/ 6 w 68"/>
                <a:gd name="T21" fmla="*/ 1 h 448"/>
                <a:gd name="T22" fmla="*/ 6 w 68"/>
                <a:gd name="T23" fmla="*/ 0 h 448"/>
                <a:gd name="T24" fmla="*/ 6 w 68"/>
                <a:gd name="T25" fmla="*/ 1 h 448"/>
                <a:gd name="T26" fmla="*/ 6 w 68"/>
                <a:gd name="T27" fmla="*/ 5 h 448"/>
                <a:gd name="T28" fmla="*/ 4 w 68"/>
                <a:gd name="T29" fmla="*/ 18 h 448"/>
                <a:gd name="T30" fmla="*/ 1 w 68"/>
                <a:gd name="T31" fmla="*/ 67 h 448"/>
                <a:gd name="T32" fmla="*/ 2 w 68"/>
                <a:gd name="T33" fmla="*/ 140 h 448"/>
                <a:gd name="T34" fmla="*/ 8 w 68"/>
                <a:gd name="T35" fmla="*/ 182 h 448"/>
                <a:gd name="T36" fmla="*/ 20 w 68"/>
                <a:gd name="T37" fmla="*/ 227 h 448"/>
                <a:gd name="T38" fmla="*/ 49 w 68"/>
                <a:gd name="T39" fmla="*/ 311 h 448"/>
                <a:gd name="T40" fmla="*/ 65 w 68"/>
                <a:gd name="T41" fmla="*/ 382 h 448"/>
                <a:gd name="T42" fmla="*/ 64 w 68"/>
                <a:gd name="T43" fmla="*/ 431 h 448"/>
                <a:gd name="T44" fmla="*/ 61 w 68"/>
                <a:gd name="T45" fmla="*/ 444 h 448"/>
                <a:gd name="T46" fmla="*/ 60 w 68"/>
                <a:gd name="T47" fmla="*/ 447 h 448"/>
                <a:gd name="T48" fmla="*/ 60 w 68"/>
                <a:gd name="T49" fmla="*/ 4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448">
                  <a:moveTo>
                    <a:pt x="60" y="448"/>
                  </a:moveTo>
                  <a:cubicBezTo>
                    <a:pt x="60" y="448"/>
                    <a:pt x="62" y="442"/>
                    <a:pt x="64" y="431"/>
                  </a:cubicBezTo>
                  <a:cubicBezTo>
                    <a:pt x="66" y="419"/>
                    <a:pt x="68" y="402"/>
                    <a:pt x="66" y="382"/>
                  </a:cubicBezTo>
                  <a:cubicBezTo>
                    <a:pt x="64" y="361"/>
                    <a:pt x="59" y="337"/>
                    <a:pt x="51" y="311"/>
                  </a:cubicBezTo>
                  <a:cubicBezTo>
                    <a:pt x="42" y="285"/>
                    <a:pt x="31" y="257"/>
                    <a:pt x="21" y="227"/>
                  </a:cubicBezTo>
                  <a:cubicBezTo>
                    <a:pt x="17" y="212"/>
                    <a:pt x="12" y="197"/>
                    <a:pt x="10" y="182"/>
                  </a:cubicBezTo>
                  <a:cubicBezTo>
                    <a:pt x="7" y="168"/>
                    <a:pt x="5" y="153"/>
                    <a:pt x="4" y="140"/>
                  </a:cubicBezTo>
                  <a:cubicBezTo>
                    <a:pt x="2" y="112"/>
                    <a:pt x="2" y="88"/>
                    <a:pt x="3" y="67"/>
                  </a:cubicBezTo>
                  <a:cubicBezTo>
                    <a:pt x="3" y="46"/>
                    <a:pt x="4" y="30"/>
                    <a:pt x="5" y="18"/>
                  </a:cubicBezTo>
                  <a:cubicBezTo>
                    <a:pt x="5" y="12"/>
                    <a:pt x="6" y="8"/>
                    <a:pt x="6" y="5"/>
                  </a:cubicBezTo>
                  <a:cubicBezTo>
                    <a:pt x="6" y="3"/>
                    <a:pt x="6" y="2"/>
                    <a:pt x="6" y="1"/>
                  </a:cubicBezTo>
                  <a:cubicBezTo>
                    <a:pt x="6" y="1"/>
                    <a:pt x="6" y="0"/>
                    <a:pt x="6" y="0"/>
                  </a:cubicBezTo>
                  <a:cubicBezTo>
                    <a:pt x="6" y="0"/>
                    <a:pt x="6" y="1"/>
                    <a:pt x="6" y="1"/>
                  </a:cubicBezTo>
                  <a:cubicBezTo>
                    <a:pt x="6" y="2"/>
                    <a:pt x="6" y="3"/>
                    <a:pt x="6" y="5"/>
                  </a:cubicBezTo>
                  <a:cubicBezTo>
                    <a:pt x="5" y="8"/>
                    <a:pt x="5" y="12"/>
                    <a:pt x="4" y="18"/>
                  </a:cubicBezTo>
                  <a:cubicBezTo>
                    <a:pt x="3" y="30"/>
                    <a:pt x="2" y="46"/>
                    <a:pt x="1" y="67"/>
                  </a:cubicBezTo>
                  <a:cubicBezTo>
                    <a:pt x="1" y="88"/>
                    <a:pt x="0" y="112"/>
                    <a:pt x="2" y="140"/>
                  </a:cubicBezTo>
                  <a:cubicBezTo>
                    <a:pt x="3" y="153"/>
                    <a:pt x="5" y="168"/>
                    <a:pt x="8" y="182"/>
                  </a:cubicBezTo>
                  <a:cubicBezTo>
                    <a:pt x="11" y="197"/>
                    <a:pt x="15" y="212"/>
                    <a:pt x="20" y="227"/>
                  </a:cubicBezTo>
                  <a:cubicBezTo>
                    <a:pt x="29" y="257"/>
                    <a:pt x="41" y="285"/>
                    <a:pt x="49" y="311"/>
                  </a:cubicBezTo>
                  <a:cubicBezTo>
                    <a:pt x="58" y="337"/>
                    <a:pt x="63" y="361"/>
                    <a:pt x="65" y="382"/>
                  </a:cubicBezTo>
                  <a:cubicBezTo>
                    <a:pt x="67" y="402"/>
                    <a:pt x="65" y="419"/>
                    <a:pt x="64" y="431"/>
                  </a:cubicBezTo>
                  <a:cubicBezTo>
                    <a:pt x="63" y="436"/>
                    <a:pt x="62" y="441"/>
                    <a:pt x="61" y="444"/>
                  </a:cubicBezTo>
                  <a:cubicBezTo>
                    <a:pt x="60" y="445"/>
                    <a:pt x="60" y="446"/>
                    <a:pt x="60" y="447"/>
                  </a:cubicBezTo>
                  <a:cubicBezTo>
                    <a:pt x="60" y="448"/>
                    <a:pt x="60" y="448"/>
                    <a:pt x="60" y="448"/>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2" name="Freeform 291">
              <a:extLst>
                <a:ext uri="{FF2B5EF4-FFF2-40B4-BE49-F238E27FC236}">
                  <a16:creationId xmlns:a16="http://schemas.microsoft.com/office/drawing/2014/main" id="{BFE791E1-6170-4BBB-C96B-4A7595164B68}"/>
                </a:ext>
              </a:extLst>
            </p:cNvPr>
            <p:cNvSpPr>
              <a:spLocks/>
            </p:cNvSpPr>
            <p:nvPr/>
          </p:nvSpPr>
          <p:spPr bwMode="auto">
            <a:xfrm>
              <a:off x="3851275" y="5791201"/>
              <a:ext cx="631825" cy="117475"/>
            </a:xfrm>
            <a:custGeom>
              <a:avLst/>
              <a:gdLst>
                <a:gd name="T0" fmla="*/ 0 w 398"/>
                <a:gd name="T1" fmla="*/ 74 h 74"/>
                <a:gd name="T2" fmla="*/ 390 w 398"/>
                <a:gd name="T3" fmla="*/ 74 h 74"/>
                <a:gd name="T4" fmla="*/ 398 w 398"/>
                <a:gd name="T5" fmla="*/ 0 h 74"/>
                <a:gd name="T6" fmla="*/ 0 w 398"/>
                <a:gd name="T7" fmla="*/ 0 h 74"/>
                <a:gd name="T8" fmla="*/ 0 w 398"/>
                <a:gd name="T9" fmla="*/ 74 h 74"/>
              </a:gdLst>
              <a:ahLst/>
              <a:cxnLst>
                <a:cxn ang="0">
                  <a:pos x="T0" y="T1"/>
                </a:cxn>
                <a:cxn ang="0">
                  <a:pos x="T2" y="T3"/>
                </a:cxn>
                <a:cxn ang="0">
                  <a:pos x="T4" y="T5"/>
                </a:cxn>
                <a:cxn ang="0">
                  <a:pos x="T6" y="T7"/>
                </a:cxn>
                <a:cxn ang="0">
                  <a:pos x="T8" y="T9"/>
                </a:cxn>
              </a:cxnLst>
              <a:rect l="0" t="0" r="r" b="b"/>
              <a:pathLst>
                <a:path w="398" h="74">
                  <a:moveTo>
                    <a:pt x="0" y="74"/>
                  </a:moveTo>
                  <a:lnTo>
                    <a:pt x="390" y="74"/>
                  </a:lnTo>
                  <a:lnTo>
                    <a:pt x="398" y="0"/>
                  </a:lnTo>
                  <a:lnTo>
                    <a:pt x="0" y="0"/>
                  </a:lnTo>
                  <a:lnTo>
                    <a:pt x="0" y="74"/>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3" name="Freeform 292">
              <a:extLst>
                <a:ext uri="{FF2B5EF4-FFF2-40B4-BE49-F238E27FC236}">
                  <a16:creationId xmlns:a16="http://schemas.microsoft.com/office/drawing/2014/main" id="{B82FFAA5-105E-89D6-AA46-620CD29A907C}"/>
                </a:ext>
              </a:extLst>
            </p:cNvPr>
            <p:cNvSpPr>
              <a:spLocks/>
            </p:cNvSpPr>
            <p:nvPr/>
          </p:nvSpPr>
          <p:spPr bwMode="auto">
            <a:xfrm>
              <a:off x="3919538" y="5895976"/>
              <a:ext cx="482600" cy="357188"/>
            </a:xfrm>
            <a:custGeom>
              <a:avLst/>
              <a:gdLst>
                <a:gd name="T0" fmla="*/ 304 w 304"/>
                <a:gd name="T1" fmla="*/ 0 h 225"/>
                <a:gd name="T2" fmla="*/ 255 w 304"/>
                <a:gd name="T3" fmla="*/ 225 h 225"/>
                <a:gd name="T4" fmla="*/ 44 w 304"/>
                <a:gd name="T5" fmla="*/ 225 h 225"/>
                <a:gd name="T6" fmla="*/ 0 w 304"/>
                <a:gd name="T7" fmla="*/ 0 h 225"/>
                <a:gd name="T8" fmla="*/ 304 w 304"/>
                <a:gd name="T9" fmla="*/ 0 h 225"/>
              </a:gdLst>
              <a:ahLst/>
              <a:cxnLst>
                <a:cxn ang="0">
                  <a:pos x="T0" y="T1"/>
                </a:cxn>
                <a:cxn ang="0">
                  <a:pos x="T2" y="T3"/>
                </a:cxn>
                <a:cxn ang="0">
                  <a:pos x="T4" y="T5"/>
                </a:cxn>
                <a:cxn ang="0">
                  <a:pos x="T6" y="T7"/>
                </a:cxn>
                <a:cxn ang="0">
                  <a:pos x="T8" y="T9"/>
                </a:cxn>
              </a:cxnLst>
              <a:rect l="0" t="0" r="r" b="b"/>
              <a:pathLst>
                <a:path w="304" h="225">
                  <a:moveTo>
                    <a:pt x="304" y="0"/>
                  </a:moveTo>
                  <a:lnTo>
                    <a:pt x="255" y="225"/>
                  </a:lnTo>
                  <a:lnTo>
                    <a:pt x="44" y="225"/>
                  </a:lnTo>
                  <a:lnTo>
                    <a:pt x="0" y="0"/>
                  </a:lnTo>
                  <a:lnTo>
                    <a:pt x="304" y="0"/>
                  </a:ln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4" name="Freeform 293">
              <a:extLst>
                <a:ext uri="{FF2B5EF4-FFF2-40B4-BE49-F238E27FC236}">
                  <a16:creationId xmlns:a16="http://schemas.microsoft.com/office/drawing/2014/main" id="{18CFBF40-F6BA-C6AD-0F22-C6E24976707C}"/>
                </a:ext>
              </a:extLst>
            </p:cNvPr>
            <p:cNvSpPr>
              <a:spLocks/>
            </p:cNvSpPr>
            <p:nvPr/>
          </p:nvSpPr>
          <p:spPr bwMode="auto">
            <a:xfrm>
              <a:off x="3851275" y="5905501"/>
              <a:ext cx="606425" cy="6350"/>
            </a:xfrm>
            <a:custGeom>
              <a:avLst/>
              <a:gdLst>
                <a:gd name="T0" fmla="*/ 0 w 187"/>
                <a:gd name="T1" fmla="*/ 1 h 2"/>
                <a:gd name="T2" fmla="*/ 94 w 187"/>
                <a:gd name="T3" fmla="*/ 2 h 2"/>
                <a:gd name="T4" fmla="*/ 187 w 187"/>
                <a:gd name="T5" fmla="*/ 1 h 2"/>
                <a:gd name="T6" fmla="*/ 94 w 187"/>
                <a:gd name="T7" fmla="*/ 0 h 2"/>
                <a:gd name="T8" fmla="*/ 0 w 187"/>
                <a:gd name="T9" fmla="*/ 1 h 2"/>
              </a:gdLst>
              <a:ahLst/>
              <a:cxnLst>
                <a:cxn ang="0">
                  <a:pos x="T0" y="T1"/>
                </a:cxn>
                <a:cxn ang="0">
                  <a:pos x="T2" y="T3"/>
                </a:cxn>
                <a:cxn ang="0">
                  <a:pos x="T4" y="T5"/>
                </a:cxn>
                <a:cxn ang="0">
                  <a:pos x="T6" y="T7"/>
                </a:cxn>
                <a:cxn ang="0">
                  <a:pos x="T8" y="T9"/>
                </a:cxn>
              </a:cxnLst>
              <a:rect l="0" t="0" r="r" b="b"/>
              <a:pathLst>
                <a:path w="187" h="2">
                  <a:moveTo>
                    <a:pt x="0" y="1"/>
                  </a:moveTo>
                  <a:cubicBezTo>
                    <a:pt x="0" y="2"/>
                    <a:pt x="42" y="2"/>
                    <a:pt x="94" y="2"/>
                  </a:cubicBezTo>
                  <a:cubicBezTo>
                    <a:pt x="145" y="2"/>
                    <a:pt x="187" y="1"/>
                    <a:pt x="187" y="1"/>
                  </a:cubicBezTo>
                  <a:cubicBezTo>
                    <a:pt x="187" y="0"/>
                    <a:pt x="145" y="0"/>
                    <a:pt x="94" y="0"/>
                  </a:cubicBezTo>
                  <a:cubicBezTo>
                    <a:pt x="42" y="0"/>
                    <a:pt x="0" y="1"/>
                    <a:pt x="0" y="1"/>
                  </a:cubicBezTo>
                  <a:close/>
                </a:path>
              </a:pathLst>
            </a:custGeom>
            <a:solidFill>
              <a:srgbClr val="455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5" name="Freeform 294">
              <a:extLst>
                <a:ext uri="{FF2B5EF4-FFF2-40B4-BE49-F238E27FC236}">
                  <a16:creationId xmlns:a16="http://schemas.microsoft.com/office/drawing/2014/main" id="{2BFD74DE-5B78-27A6-4AC5-9D0BD8B6C610}"/>
                </a:ext>
              </a:extLst>
            </p:cNvPr>
            <p:cNvSpPr>
              <a:spLocks/>
            </p:cNvSpPr>
            <p:nvPr/>
          </p:nvSpPr>
          <p:spPr bwMode="auto">
            <a:xfrm>
              <a:off x="3957638" y="6035676"/>
              <a:ext cx="407988" cy="53975"/>
            </a:xfrm>
            <a:custGeom>
              <a:avLst/>
              <a:gdLst>
                <a:gd name="T0" fmla="*/ 0 w 126"/>
                <a:gd name="T1" fmla="*/ 16 h 17"/>
                <a:gd name="T2" fmla="*/ 17 w 126"/>
                <a:gd name="T3" fmla="*/ 6 h 17"/>
                <a:gd name="T4" fmla="*/ 37 w 126"/>
                <a:gd name="T5" fmla="*/ 2 h 17"/>
                <a:gd name="T6" fmla="*/ 62 w 126"/>
                <a:gd name="T7" fmla="*/ 7 h 17"/>
                <a:gd name="T8" fmla="*/ 87 w 126"/>
                <a:gd name="T9" fmla="*/ 15 h 17"/>
                <a:gd name="T10" fmla="*/ 108 w 126"/>
                <a:gd name="T11" fmla="*/ 16 h 17"/>
                <a:gd name="T12" fmla="*/ 122 w 126"/>
                <a:gd name="T13" fmla="*/ 11 h 17"/>
                <a:gd name="T14" fmla="*/ 125 w 126"/>
                <a:gd name="T15" fmla="*/ 9 h 17"/>
                <a:gd name="T16" fmla="*/ 126 w 126"/>
                <a:gd name="T17" fmla="*/ 8 h 17"/>
                <a:gd name="T18" fmla="*/ 122 w 126"/>
                <a:gd name="T19" fmla="*/ 11 h 17"/>
                <a:gd name="T20" fmla="*/ 108 w 126"/>
                <a:gd name="T21" fmla="*/ 14 h 17"/>
                <a:gd name="T22" fmla="*/ 87 w 126"/>
                <a:gd name="T23" fmla="*/ 13 h 17"/>
                <a:gd name="T24" fmla="*/ 63 w 126"/>
                <a:gd name="T25" fmla="*/ 5 h 17"/>
                <a:gd name="T26" fmla="*/ 37 w 126"/>
                <a:gd name="T27" fmla="*/ 0 h 17"/>
                <a:gd name="T28" fmla="*/ 16 w 126"/>
                <a:gd name="T29" fmla="*/ 5 h 17"/>
                <a:gd name="T30" fmla="*/ 4 w 126"/>
                <a:gd name="T31" fmla="*/ 12 h 17"/>
                <a:gd name="T32" fmla="*/ 1 w 126"/>
                <a:gd name="T33" fmla="*/ 15 h 17"/>
                <a:gd name="T34" fmla="*/ 0 w 126"/>
                <a:gd name="T35"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17">
                  <a:moveTo>
                    <a:pt x="0" y="16"/>
                  </a:moveTo>
                  <a:cubicBezTo>
                    <a:pt x="0" y="16"/>
                    <a:pt x="5" y="11"/>
                    <a:pt x="17" y="6"/>
                  </a:cubicBezTo>
                  <a:cubicBezTo>
                    <a:pt x="22" y="4"/>
                    <a:pt x="29" y="2"/>
                    <a:pt x="37" y="2"/>
                  </a:cubicBezTo>
                  <a:cubicBezTo>
                    <a:pt x="45" y="2"/>
                    <a:pt x="54" y="4"/>
                    <a:pt x="62" y="7"/>
                  </a:cubicBezTo>
                  <a:cubicBezTo>
                    <a:pt x="71" y="10"/>
                    <a:pt x="79" y="13"/>
                    <a:pt x="87" y="15"/>
                  </a:cubicBezTo>
                  <a:cubicBezTo>
                    <a:pt x="95" y="17"/>
                    <a:pt x="102" y="16"/>
                    <a:pt x="108" y="16"/>
                  </a:cubicBezTo>
                  <a:cubicBezTo>
                    <a:pt x="114" y="15"/>
                    <a:pt x="119" y="13"/>
                    <a:pt x="122" y="11"/>
                  </a:cubicBezTo>
                  <a:cubicBezTo>
                    <a:pt x="123" y="10"/>
                    <a:pt x="125" y="10"/>
                    <a:pt x="125" y="9"/>
                  </a:cubicBezTo>
                  <a:cubicBezTo>
                    <a:pt x="126" y="9"/>
                    <a:pt x="126" y="8"/>
                    <a:pt x="126" y="8"/>
                  </a:cubicBezTo>
                  <a:cubicBezTo>
                    <a:pt x="126" y="8"/>
                    <a:pt x="125" y="9"/>
                    <a:pt x="122" y="11"/>
                  </a:cubicBezTo>
                  <a:cubicBezTo>
                    <a:pt x="119" y="12"/>
                    <a:pt x="114" y="14"/>
                    <a:pt x="108" y="14"/>
                  </a:cubicBezTo>
                  <a:cubicBezTo>
                    <a:pt x="102" y="15"/>
                    <a:pt x="95" y="15"/>
                    <a:pt x="87" y="13"/>
                  </a:cubicBezTo>
                  <a:cubicBezTo>
                    <a:pt x="80" y="11"/>
                    <a:pt x="71" y="8"/>
                    <a:pt x="63" y="5"/>
                  </a:cubicBezTo>
                  <a:cubicBezTo>
                    <a:pt x="54" y="2"/>
                    <a:pt x="45" y="0"/>
                    <a:pt x="37" y="0"/>
                  </a:cubicBezTo>
                  <a:cubicBezTo>
                    <a:pt x="29" y="1"/>
                    <a:pt x="22" y="3"/>
                    <a:pt x="16" y="5"/>
                  </a:cubicBezTo>
                  <a:cubicBezTo>
                    <a:pt x="11" y="7"/>
                    <a:pt x="6" y="10"/>
                    <a:pt x="4" y="12"/>
                  </a:cubicBezTo>
                  <a:cubicBezTo>
                    <a:pt x="2" y="13"/>
                    <a:pt x="1" y="14"/>
                    <a:pt x="1" y="15"/>
                  </a:cubicBezTo>
                  <a:cubicBezTo>
                    <a:pt x="0" y="15"/>
                    <a:pt x="0" y="16"/>
                    <a:pt x="0" y="16"/>
                  </a:cubicBezTo>
                  <a:close/>
                </a:path>
              </a:pathLst>
            </a:cu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6" name="Freeform 295">
              <a:extLst>
                <a:ext uri="{FF2B5EF4-FFF2-40B4-BE49-F238E27FC236}">
                  <a16:creationId xmlns:a16="http://schemas.microsoft.com/office/drawing/2014/main" id="{097F62EF-A33D-EA5A-0875-0B682062D20C}"/>
                </a:ext>
              </a:extLst>
            </p:cNvPr>
            <p:cNvSpPr>
              <a:spLocks/>
            </p:cNvSpPr>
            <p:nvPr/>
          </p:nvSpPr>
          <p:spPr bwMode="auto">
            <a:xfrm>
              <a:off x="3960813" y="6061076"/>
              <a:ext cx="395288" cy="55563"/>
            </a:xfrm>
            <a:custGeom>
              <a:avLst/>
              <a:gdLst>
                <a:gd name="T0" fmla="*/ 0 w 122"/>
                <a:gd name="T1" fmla="*/ 15 h 17"/>
                <a:gd name="T2" fmla="*/ 16 w 122"/>
                <a:gd name="T3" fmla="*/ 6 h 17"/>
                <a:gd name="T4" fmla="*/ 36 w 122"/>
                <a:gd name="T5" fmla="*/ 2 h 17"/>
                <a:gd name="T6" fmla="*/ 60 w 122"/>
                <a:gd name="T7" fmla="*/ 6 h 17"/>
                <a:gd name="T8" fmla="*/ 84 w 122"/>
                <a:gd name="T9" fmla="*/ 14 h 17"/>
                <a:gd name="T10" fmla="*/ 105 w 122"/>
                <a:gd name="T11" fmla="*/ 16 h 17"/>
                <a:gd name="T12" fmla="*/ 118 w 122"/>
                <a:gd name="T13" fmla="*/ 13 h 17"/>
                <a:gd name="T14" fmla="*/ 121 w 122"/>
                <a:gd name="T15" fmla="*/ 11 h 17"/>
                <a:gd name="T16" fmla="*/ 122 w 122"/>
                <a:gd name="T17" fmla="*/ 10 h 17"/>
                <a:gd name="T18" fmla="*/ 118 w 122"/>
                <a:gd name="T19" fmla="*/ 12 h 17"/>
                <a:gd name="T20" fmla="*/ 105 w 122"/>
                <a:gd name="T21" fmla="*/ 15 h 17"/>
                <a:gd name="T22" fmla="*/ 85 w 122"/>
                <a:gd name="T23" fmla="*/ 12 h 17"/>
                <a:gd name="T24" fmla="*/ 61 w 122"/>
                <a:gd name="T25" fmla="*/ 4 h 17"/>
                <a:gd name="T26" fmla="*/ 36 w 122"/>
                <a:gd name="T27" fmla="*/ 0 h 17"/>
                <a:gd name="T28" fmla="*/ 16 w 122"/>
                <a:gd name="T29" fmla="*/ 4 h 17"/>
                <a:gd name="T30" fmla="*/ 4 w 122"/>
                <a:gd name="T31" fmla="*/ 12 h 17"/>
                <a:gd name="T32" fmla="*/ 1 w 122"/>
                <a:gd name="T33" fmla="*/ 14 h 17"/>
                <a:gd name="T34" fmla="*/ 0 w 122"/>
                <a:gd name="T35"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7">
                  <a:moveTo>
                    <a:pt x="0" y="15"/>
                  </a:moveTo>
                  <a:cubicBezTo>
                    <a:pt x="1" y="15"/>
                    <a:pt x="6" y="10"/>
                    <a:pt x="16" y="6"/>
                  </a:cubicBezTo>
                  <a:cubicBezTo>
                    <a:pt x="22" y="3"/>
                    <a:pt x="29" y="2"/>
                    <a:pt x="36" y="2"/>
                  </a:cubicBezTo>
                  <a:cubicBezTo>
                    <a:pt x="44" y="1"/>
                    <a:pt x="52" y="3"/>
                    <a:pt x="60" y="6"/>
                  </a:cubicBezTo>
                  <a:cubicBezTo>
                    <a:pt x="69" y="9"/>
                    <a:pt x="77" y="12"/>
                    <a:pt x="84" y="14"/>
                  </a:cubicBezTo>
                  <a:cubicBezTo>
                    <a:pt x="92" y="16"/>
                    <a:pt x="99" y="17"/>
                    <a:pt x="105" y="16"/>
                  </a:cubicBezTo>
                  <a:cubicBezTo>
                    <a:pt x="111" y="16"/>
                    <a:pt x="115" y="14"/>
                    <a:pt x="118" y="13"/>
                  </a:cubicBezTo>
                  <a:cubicBezTo>
                    <a:pt x="120" y="12"/>
                    <a:pt x="121" y="11"/>
                    <a:pt x="121" y="11"/>
                  </a:cubicBezTo>
                  <a:cubicBezTo>
                    <a:pt x="122" y="10"/>
                    <a:pt x="122" y="10"/>
                    <a:pt x="122" y="10"/>
                  </a:cubicBezTo>
                  <a:cubicBezTo>
                    <a:pt x="122" y="10"/>
                    <a:pt x="121" y="11"/>
                    <a:pt x="118" y="12"/>
                  </a:cubicBezTo>
                  <a:cubicBezTo>
                    <a:pt x="115" y="13"/>
                    <a:pt x="110" y="15"/>
                    <a:pt x="105" y="15"/>
                  </a:cubicBezTo>
                  <a:cubicBezTo>
                    <a:pt x="99" y="15"/>
                    <a:pt x="92" y="15"/>
                    <a:pt x="85" y="12"/>
                  </a:cubicBezTo>
                  <a:cubicBezTo>
                    <a:pt x="77" y="10"/>
                    <a:pt x="69" y="7"/>
                    <a:pt x="61" y="4"/>
                  </a:cubicBezTo>
                  <a:cubicBezTo>
                    <a:pt x="53" y="1"/>
                    <a:pt x="44" y="0"/>
                    <a:pt x="36" y="0"/>
                  </a:cubicBezTo>
                  <a:cubicBezTo>
                    <a:pt x="28" y="0"/>
                    <a:pt x="21" y="2"/>
                    <a:pt x="16" y="4"/>
                  </a:cubicBezTo>
                  <a:cubicBezTo>
                    <a:pt x="11" y="7"/>
                    <a:pt x="7" y="10"/>
                    <a:pt x="4" y="12"/>
                  </a:cubicBezTo>
                  <a:cubicBezTo>
                    <a:pt x="3" y="13"/>
                    <a:pt x="2" y="14"/>
                    <a:pt x="1" y="14"/>
                  </a:cubicBezTo>
                  <a:cubicBezTo>
                    <a:pt x="1" y="15"/>
                    <a:pt x="0" y="15"/>
                    <a:pt x="0"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7" name="Freeform 296">
              <a:extLst>
                <a:ext uri="{FF2B5EF4-FFF2-40B4-BE49-F238E27FC236}">
                  <a16:creationId xmlns:a16="http://schemas.microsoft.com/office/drawing/2014/main" id="{40B505FC-769E-CCBC-9B24-1BAF3D11CCF9}"/>
                </a:ext>
              </a:extLst>
            </p:cNvPr>
            <p:cNvSpPr>
              <a:spLocks/>
            </p:cNvSpPr>
            <p:nvPr/>
          </p:nvSpPr>
          <p:spPr bwMode="auto">
            <a:xfrm>
              <a:off x="3951288" y="6005513"/>
              <a:ext cx="420688" cy="58738"/>
            </a:xfrm>
            <a:custGeom>
              <a:avLst/>
              <a:gdLst>
                <a:gd name="T0" fmla="*/ 0 w 130"/>
                <a:gd name="T1" fmla="*/ 17 h 18"/>
                <a:gd name="T2" fmla="*/ 17 w 130"/>
                <a:gd name="T3" fmla="*/ 7 h 18"/>
                <a:gd name="T4" fmla="*/ 38 w 130"/>
                <a:gd name="T5" fmla="*/ 2 h 18"/>
                <a:gd name="T6" fmla="*/ 64 w 130"/>
                <a:gd name="T7" fmla="*/ 7 h 18"/>
                <a:gd name="T8" fmla="*/ 90 w 130"/>
                <a:gd name="T9" fmla="*/ 15 h 18"/>
                <a:gd name="T10" fmla="*/ 112 w 130"/>
                <a:gd name="T11" fmla="*/ 15 h 18"/>
                <a:gd name="T12" fmla="*/ 126 w 130"/>
                <a:gd name="T13" fmla="*/ 11 h 18"/>
                <a:gd name="T14" fmla="*/ 129 w 130"/>
                <a:gd name="T15" fmla="*/ 9 h 18"/>
                <a:gd name="T16" fmla="*/ 130 w 130"/>
                <a:gd name="T17" fmla="*/ 8 h 18"/>
                <a:gd name="T18" fmla="*/ 126 w 130"/>
                <a:gd name="T19" fmla="*/ 10 h 18"/>
                <a:gd name="T20" fmla="*/ 111 w 130"/>
                <a:gd name="T21" fmla="*/ 14 h 18"/>
                <a:gd name="T22" fmla="*/ 90 w 130"/>
                <a:gd name="T23" fmla="*/ 14 h 18"/>
                <a:gd name="T24" fmla="*/ 65 w 130"/>
                <a:gd name="T25" fmla="*/ 5 h 18"/>
                <a:gd name="T26" fmla="*/ 38 w 130"/>
                <a:gd name="T27" fmla="*/ 1 h 18"/>
                <a:gd name="T28" fmla="*/ 17 w 130"/>
                <a:gd name="T29" fmla="*/ 6 h 18"/>
                <a:gd name="T30" fmla="*/ 4 w 130"/>
                <a:gd name="T31" fmla="*/ 14 h 18"/>
                <a:gd name="T32" fmla="*/ 1 w 130"/>
                <a:gd name="T33" fmla="*/ 16 h 18"/>
                <a:gd name="T34" fmla="*/ 0 w 130"/>
                <a:gd name="T3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18">
                  <a:moveTo>
                    <a:pt x="0" y="17"/>
                  </a:moveTo>
                  <a:cubicBezTo>
                    <a:pt x="0" y="18"/>
                    <a:pt x="6" y="12"/>
                    <a:pt x="17" y="7"/>
                  </a:cubicBezTo>
                  <a:cubicBezTo>
                    <a:pt x="23" y="5"/>
                    <a:pt x="30" y="3"/>
                    <a:pt x="38" y="2"/>
                  </a:cubicBezTo>
                  <a:cubicBezTo>
                    <a:pt x="46" y="2"/>
                    <a:pt x="55" y="4"/>
                    <a:pt x="64" y="7"/>
                  </a:cubicBezTo>
                  <a:cubicBezTo>
                    <a:pt x="73" y="10"/>
                    <a:pt x="81" y="14"/>
                    <a:pt x="90" y="15"/>
                  </a:cubicBezTo>
                  <a:cubicBezTo>
                    <a:pt x="98" y="17"/>
                    <a:pt x="105" y="16"/>
                    <a:pt x="112" y="15"/>
                  </a:cubicBezTo>
                  <a:cubicBezTo>
                    <a:pt x="118" y="14"/>
                    <a:pt x="123" y="12"/>
                    <a:pt x="126" y="11"/>
                  </a:cubicBezTo>
                  <a:cubicBezTo>
                    <a:pt x="127" y="10"/>
                    <a:pt x="129" y="9"/>
                    <a:pt x="129" y="9"/>
                  </a:cubicBezTo>
                  <a:cubicBezTo>
                    <a:pt x="130" y="8"/>
                    <a:pt x="130" y="8"/>
                    <a:pt x="130" y="8"/>
                  </a:cubicBezTo>
                  <a:cubicBezTo>
                    <a:pt x="130" y="8"/>
                    <a:pt x="129" y="9"/>
                    <a:pt x="126" y="10"/>
                  </a:cubicBezTo>
                  <a:cubicBezTo>
                    <a:pt x="122" y="12"/>
                    <a:pt x="118" y="13"/>
                    <a:pt x="111" y="14"/>
                  </a:cubicBezTo>
                  <a:cubicBezTo>
                    <a:pt x="105" y="15"/>
                    <a:pt x="98" y="15"/>
                    <a:pt x="90" y="14"/>
                  </a:cubicBezTo>
                  <a:cubicBezTo>
                    <a:pt x="82" y="12"/>
                    <a:pt x="74" y="8"/>
                    <a:pt x="65" y="5"/>
                  </a:cubicBezTo>
                  <a:cubicBezTo>
                    <a:pt x="56" y="2"/>
                    <a:pt x="46" y="0"/>
                    <a:pt x="38" y="1"/>
                  </a:cubicBezTo>
                  <a:cubicBezTo>
                    <a:pt x="30" y="1"/>
                    <a:pt x="22" y="4"/>
                    <a:pt x="17" y="6"/>
                  </a:cubicBezTo>
                  <a:cubicBezTo>
                    <a:pt x="11" y="9"/>
                    <a:pt x="7" y="12"/>
                    <a:pt x="4" y="14"/>
                  </a:cubicBezTo>
                  <a:cubicBezTo>
                    <a:pt x="3" y="15"/>
                    <a:pt x="2" y="16"/>
                    <a:pt x="1" y="16"/>
                  </a:cubicBezTo>
                  <a:cubicBezTo>
                    <a:pt x="0" y="17"/>
                    <a:pt x="0" y="17"/>
                    <a:pt x="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8" name="Oval 297">
              <a:extLst>
                <a:ext uri="{FF2B5EF4-FFF2-40B4-BE49-F238E27FC236}">
                  <a16:creationId xmlns:a16="http://schemas.microsoft.com/office/drawing/2014/main" id="{19CCAF32-1E0E-7C34-BB1A-7C8A6FA9D45F}"/>
                </a:ext>
              </a:extLst>
            </p:cNvPr>
            <p:cNvSpPr>
              <a:spLocks noChangeArrowheads="1"/>
            </p:cNvSpPr>
            <p:nvPr/>
          </p:nvSpPr>
          <p:spPr bwMode="auto">
            <a:xfrm>
              <a:off x="3844925" y="5908676"/>
              <a:ext cx="622300" cy="6350"/>
            </a:xfrm>
            <a:prstGeom prst="ellipse">
              <a:avLst/>
            </a:pr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49" name="Freeform 298">
              <a:extLst>
                <a:ext uri="{FF2B5EF4-FFF2-40B4-BE49-F238E27FC236}">
                  <a16:creationId xmlns:a16="http://schemas.microsoft.com/office/drawing/2014/main" id="{A159040A-30A6-0085-C3ED-765596921CFB}"/>
                </a:ext>
              </a:extLst>
            </p:cNvPr>
            <p:cNvSpPr>
              <a:spLocks/>
            </p:cNvSpPr>
            <p:nvPr/>
          </p:nvSpPr>
          <p:spPr bwMode="auto">
            <a:xfrm>
              <a:off x="3273425" y="6253163"/>
              <a:ext cx="5648325" cy="0"/>
            </a:xfrm>
            <a:custGeom>
              <a:avLst/>
              <a:gdLst>
                <a:gd name="T0" fmla="*/ 0 w 1742"/>
                <a:gd name="T1" fmla="*/ 1742 w 1742"/>
              </a:gdLst>
              <a:ahLst/>
              <a:cxnLst>
                <a:cxn ang="0">
                  <a:pos x="T0" y="0"/>
                </a:cxn>
                <a:cxn ang="0">
                  <a:pos x="T1" y="0"/>
                </a:cxn>
              </a:cxnLst>
              <a:rect l="0" t="0" r="r" b="b"/>
              <a:pathLst>
                <a:path w="1742">
                  <a:moveTo>
                    <a:pt x="0" y="0"/>
                  </a:moveTo>
                  <a:cubicBezTo>
                    <a:pt x="581" y="0"/>
                    <a:pt x="1161" y="0"/>
                    <a:pt x="1742"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50" name="Oval 299">
              <a:extLst>
                <a:ext uri="{FF2B5EF4-FFF2-40B4-BE49-F238E27FC236}">
                  <a16:creationId xmlns:a16="http://schemas.microsoft.com/office/drawing/2014/main" id="{803240B0-7AC2-CB8D-CE0A-09CE8273301A}"/>
                </a:ext>
              </a:extLst>
            </p:cNvPr>
            <p:cNvSpPr>
              <a:spLocks noChangeArrowheads="1"/>
            </p:cNvSpPr>
            <p:nvPr/>
          </p:nvSpPr>
          <p:spPr bwMode="auto">
            <a:xfrm>
              <a:off x="3273425" y="6249988"/>
              <a:ext cx="5648325" cy="6350"/>
            </a:xfrm>
            <a:prstGeom prst="ellipse">
              <a:avLst/>
            </a:prstGeom>
            <a:solidFill>
              <a:srgbClr val="2632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grpSp>
        <p:nvGrpSpPr>
          <p:cNvPr id="151" name="Grupa 150">
            <a:extLst>
              <a:ext uri="{FF2B5EF4-FFF2-40B4-BE49-F238E27FC236}">
                <a16:creationId xmlns:a16="http://schemas.microsoft.com/office/drawing/2014/main" id="{9821D6E2-A9A4-B329-294A-B13E966DEA2C}"/>
              </a:ext>
            </a:extLst>
          </p:cNvPr>
          <p:cNvGrpSpPr/>
          <p:nvPr/>
        </p:nvGrpSpPr>
        <p:grpSpPr>
          <a:xfrm>
            <a:off x="6235016" y="1090687"/>
            <a:ext cx="1838518" cy="1396343"/>
            <a:chOff x="5736968" y="2741112"/>
            <a:chExt cx="1838518" cy="1396343"/>
          </a:xfrm>
        </p:grpSpPr>
        <p:grpSp>
          <p:nvGrpSpPr>
            <p:cNvPr id="152" name="Grupa 151">
              <a:extLst>
                <a:ext uri="{FF2B5EF4-FFF2-40B4-BE49-F238E27FC236}">
                  <a16:creationId xmlns:a16="http://schemas.microsoft.com/office/drawing/2014/main" id="{F21906C3-9BFD-209B-EB7B-B573010402A2}"/>
                </a:ext>
              </a:extLst>
            </p:cNvPr>
            <p:cNvGrpSpPr/>
            <p:nvPr/>
          </p:nvGrpSpPr>
          <p:grpSpPr>
            <a:xfrm>
              <a:off x="5736968" y="2741112"/>
              <a:ext cx="676275" cy="1012825"/>
              <a:chOff x="6874934" y="4750430"/>
              <a:chExt cx="676275" cy="1012825"/>
            </a:xfrm>
          </p:grpSpPr>
          <p:sp>
            <p:nvSpPr>
              <p:cNvPr id="161" name="Freeform 13">
                <a:extLst>
                  <a:ext uri="{FF2B5EF4-FFF2-40B4-BE49-F238E27FC236}">
                    <a16:creationId xmlns:a16="http://schemas.microsoft.com/office/drawing/2014/main" id="{8708803E-6D8E-CDA4-1A70-2447F6A8AF20}"/>
                  </a:ext>
                </a:extLst>
              </p:cNvPr>
              <p:cNvSpPr>
                <a:spLocks/>
              </p:cNvSpPr>
              <p:nvPr/>
            </p:nvSpPr>
            <p:spPr bwMode="auto">
              <a:xfrm flipH="1">
                <a:off x="6874934" y="4750430"/>
                <a:ext cx="676275" cy="1012825"/>
              </a:xfrm>
              <a:custGeom>
                <a:avLst/>
                <a:gdLst>
                  <a:gd name="T0" fmla="*/ 276 w 278"/>
                  <a:gd name="T1" fmla="*/ 163 h 416"/>
                  <a:gd name="T2" fmla="*/ 258 w 278"/>
                  <a:gd name="T3" fmla="*/ 215 h 416"/>
                  <a:gd name="T4" fmla="*/ 259 w 278"/>
                  <a:gd name="T5" fmla="*/ 215 h 416"/>
                  <a:gd name="T6" fmla="*/ 146 w 278"/>
                  <a:gd name="T7" fmla="*/ 415 h 416"/>
                  <a:gd name="T8" fmla="*/ 145 w 278"/>
                  <a:gd name="T9" fmla="*/ 415 h 416"/>
                  <a:gd name="T10" fmla="*/ 20 w 278"/>
                  <a:gd name="T11" fmla="*/ 217 h 416"/>
                  <a:gd name="T12" fmla="*/ 21 w 278"/>
                  <a:gd name="T13" fmla="*/ 215 h 416"/>
                  <a:gd name="T14" fmla="*/ 20 w 278"/>
                  <a:gd name="T15" fmla="*/ 217 h 416"/>
                  <a:gd name="T16" fmla="*/ 1 w 278"/>
                  <a:gd name="T17" fmla="*/ 141 h 416"/>
                  <a:gd name="T18" fmla="*/ 3 w 278"/>
                  <a:gd name="T19" fmla="*/ 115 h 416"/>
                  <a:gd name="T20" fmla="*/ 91 w 278"/>
                  <a:gd name="T21" fmla="*/ 10 h 416"/>
                  <a:gd name="T22" fmla="*/ 98 w 278"/>
                  <a:gd name="T23" fmla="*/ 7 h 416"/>
                  <a:gd name="T24" fmla="*/ 111 w 278"/>
                  <a:gd name="T25" fmla="*/ 3 h 416"/>
                  <a:gd name="T26" fmla="*/ 153 w 278"/>
                  <a:gd name="T27" fmla="*/ 1 h 416"/>
                  <a:gd name="T28" fmla="*/ 167 w 278"/>
                  <a:gd name="T29" fmla="*/ 3 h 416"/>
                  <a:gd name="T30" fmla="*/ 181 w 278"/>
                  <a:gd name="T31" fmla="*/ 7 h 416"/>
                  <a:gd name="T32" fmla="*/ 194 w 278"/>
                  <a:gd name="T33" fmla="*/ 12 h 416"/>
                  <a:gd name="T34" fmla="*/ 206 w 278"/>
                  <a:gd name="T35" fmla="*/ 18 h 416"/>
                  <a:gd name="T36" fmla="*/ 272 w 278"/>
                  <a:gd name="T37" fmla="*/ 104 h 416"/>
                  <a:gd name="T38" fmla="*/ 277 w 278"/>
                  <a:gd name="T39" fmla="*/ 133 h 416"/>
                  <a:gd name="T40" fmla="*/ 277 w 278"/>
                  <a:gd name="T41" fmla="*/ 144 h 416"/>
                  <a:gd name="T42" fmla="*/ 277 w 278"/>
                  <a:gd name="T43" fmla="*/ 133 h 416"/>
                  <a:gd name="T44" fmla="*/ 271 w 278"/>
                  <a:gd name="T45" fmla="*/ 104 h 416"/>
                  <a:gd name="T46" fmla="*/ 205 w 278"/>
                  <a:gd name="T47" fmla="*/ 19 h 416"/>
                  <a:gd name="T48" fmla="*/ 193 w 278"/>
                  <a:gd name="T49" fmla="*/ 13 h 416"/>
                  <a:gd name="T50" fmla="*/ 181 w 278"/>
                  <a:gd name="T51" fmla="*/ 9 h 416"/>
                  <a:gd name="T52" fmla="*/ 167 w 278"/>
                  <a:gd name="T53" fmla="*/ 5 h 416"/>
                  <a:gd name="T54" fmla="*/ 153 w 278"/>
                  <a:gd name="T55" fmla="*/ 3 h 416"/>
                  <a:gd name="T56" fmla="*/ 112 w 278"/>
                  <a:gd name="T57" fmla="*/ 5 h 416"/>
                  <a:gd name="T58" fmla="*/ 99 w 278"/>
                  <a:gd name="T59" fmla="*/ 8 h 416"/>
                  <a:gd name="T60" fmla="*/ 91 w 278"/>
                  <a:gd name="T61" fmla="*/ 11 h 416"/>
                  <a:gd name="T62" fmla="*/ 5 w 278"/>
                  <a:gd name="T63" fmla="*/ 116 h 416"/>
                  <a:gd name="T64" fmla="*/ 3 w 278"/>
                  <a:gd name="T65" fmla="*/ 141 h 416"/>
                  <a:gd name="T66" fmla="*/ 22 w 278"/>
                  <a:gd name="T67" fmla="*/ 216 h 416"/>
                  <a:gd name="T68" fmla="*/ 21 w 278"/>
                  <a:gd name="T69" fmla="*/ 217 h 416"/>
                  <a:gd name="T70" fmla="*/ 22 w 278"/>
                  <a:gd name="T71" fmla="*/ 216 h 416"/>
                  <a:gd name="T72" fmla="*/ 146 w 278"/>
                  <a:gd name="T73" fmla="*/ 414 h 416"/>
                  <a:gd name="T74" fmla="*/ 257 w 278"/>
                  <a:gd name="T75" fmla="*/ 216 h 416"/>
                  <a:gd name="T76" fmla="*/ 258 w 278"/>
                  <a:gd name="T77" fmla="*/ 216 h 416"/>
                  <a:gd name="T78" fmla="*/ 257 w 278"/>
                  <a:gd name="T79" fmla="*/ 216 h 416"/>
                  <a:gd name="T80" fmla="*/ 277 w 278"/>
                  <a:gd name="T81" fmla="*/ 149 h 416"/>
                  <a:gd name="T82" fmla="*/ 277 w 278"/>
                  <a:gd name="T83" fmla="*/ 144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8" h="416">
                    <a:moveTo>
                      <a:pt x="277" y="144"/>
                    </a:moveTo>
                    <a:cubicBezTo>
                      <a:pt x="277" y="144"/>
                      <a:pt x="278" y="150"/>
                      <a:pt x="276" y="163"/>
                    </a:cubicBezTo>
                    <a:cubicBezTo>
                      <a:pt x="274" y="176"/>
                      <a:pt x="270" y="195"/>
                      <a:pt x="258" y="216"/>
                    </a:cubicBezTo>
                    <a:cubicBezTo>
                      <a:pt x="258" y="215"/>
                      <a:pt x="258" y="215"/>
                      <a:pt x="258" y="215"/>
                    </a:cubicBezTo>
                    <a:cubicBezTo>
                      <a:pt x="258" y="215"/>
                      <a:pt x="258" y="215"/>
                      <a:pt x="258" y="215"/>
                    </a:cubicBezTo>
                    <a:cubicBezTo>
                      <a:pt x="259" y="215"/>
                      <a:pt x="259" y="215"/>
                      <a:pt x="259" y="215"/>
                    </a:cubicBezTo>
                    <a:cubicBezTo>
                      <a:pt x="258" y="216"/>
                      <a:pt x="258" y="216"/>
                      <a:pt x="258" y="216"/>
                    </a:cubicBezTo>
                    <a:cubicBezTo>
                      <a:pt x="232" y="262"/>
                      <a:pt x="193" y="332"/>
                      <a:pt x="146" y="415"/>
                    </a:cubicBezTo>
                    <a:cubicBezTo>
                      <a:pt x="145" y="416"/>
                      <a:pt x="145" y="416"/>
                      <a:pt x="145" y="416"/>
                    </a:cubicBezTo>
                    <a:cubicBezTo>
                      <a:pt x="145" y="415"/>
                      <a:pt x="145" y="415"/>
                      <a:pt x="145" y="415"/>
                    </a:cubicBezTo>
                    <a:cubicBezTo>
                      <a:pt x="109" y="358"/>
                      <a:pt x="69" y="294"/>
                      <a:pt x="26" y="226"/>
                    </a:cubicBezTo>
                    <a:cubicBezTo>
                      <a:pt x="24" y="223"/>
                      <a:pt x="22" y="220"/>
                      <a:pt x="20" y="217"/>
                    </a:cubicBezTo>
                    <a:cubicBezTo>
                      <a:pt x="19" y="215"/>
                      <a:pt x="19" y="215"/>
                      <a:pt x="19" y="215"/>
                    </a:cubicBezTo>
                    <a:cubicBezTo>
                      <a:pt x="21" y="215"/>
                      <a:pt x="21" y="215"/>
                      <a:pt x="21" y="215"/>
                    </a:cubicBezTo>
                    <a:cubicBezTo>
                      <a:pt x="21" y="215"/>
                      <a:pt x="21" y="215"/>
                      <a:pt x="21" y="215"/>
                    </a:cubicBezTo>
                    <a:cubicBezTo>
                      <a:pt x="20" y="217"/>
                      <a:pt x="20" y="217"/>
                      <a:pt x="20" y="217"/>
                    </a:cubicBezTo>
                    <a:cubicBezTo>
                      <a:pt x="11" y="201"/>
                      <a:pt x="5" y="184"/>
                      <a:pt x="3" y="167"/>
                    </a:cubicBezTo>
                    <a:cubicBezTo>
                      <a:pt x="1" y="158"/>
                      <a:pt x="0" y="149"/>
                      <a:pt x="1" y="141"/>
                    </a:cubicBezTo>
                    <a:cubicBezTo>
                      <a:pt x="1" y="136"/>
                      <a:pt x="1" y="132"/>
                      <a:pt x="1" y="128"/>
                    </a:cubicBezTo>
                    <a:cubicBezTo>
                      <a:pt x="2" y="124"/>
                      <a:pt x="3" y="119"/>
                      <a:pt x="3" y="115"/>
                    </a:cubicBezTo>
                    <a:cubicBezTo>
                      <a:pt x="10" y="82"/>
                      <a:pt x="28" y="53"/>
                      <a:pt x="52" y="33"/>
                    </a:cubicBezTo>
                    <a:cubicBezTo>
                      <a:pt x="64" y="23"/>
                      <a:pt x="77" y="15"/>
                      <a:pt x="91" y="10"/>
                    </a:cubicBezTo>
                    <a:cubicBezTo>
                      <a:pt x="96" y="8"/>
                      <a:pt x="96" y="8"/>
                      <a:pt x="96" y="8"/>
                    </a:cubicBezTo>
                    <a:cubicBezTo>
                      <a:pt x="98" y="7"/>
                      <a:pt x="98" y="7"/>
                      <a:pt x="98" y="7"/>
                    </a:cubicBezTo>
                    <a:cubicBezTo>
                      <a:pt x="101" y="6"/>
                      <a:pt x="101" y="6"/>
                      <a:pt x="101" y="6"/>
                    </a:cubicBezTo>
                    <a:cubicBezTo>
                      <a:pt x="105" y="5"/>
                      <a:pt x="108" y="4"/>
                      <a:pt x="111" y="3"/>
                    </a:cubicBezTo>
                    <a:cubicBezTo>
                      <a:pt x="119" y="2"/>
                      <a:pt x="125" y="1"/>
                      <a:pt x="132" y="1"/>
                    </a:cubicBezTo>
                    <a:cubicBezTo>
                      <a:pt x="139" y="0"/>
                      <a:pt x="146" y="1"/>
                      <a:pt x="153" y="1"/>
                    </a:cubicBezTo>
                    <a:cubicBezTo>
                      <a:pt x="156" y="2"/>
                      <a:pt x="159" y="2"/>
                      <a:pt x="162" y="3"/>
                    </a:cubicBezTo>
                    <a:cubicBezTo>
                      <a:pt x="164" y="3"/>
                      <a:pt x="166" y="3"/>
                      <a:pt x="167" y="3"/>
                    </a:cubicBezTo>
                    <a:cubicBezTo>
                      <a:pt x="169" y="4"/>
                      <a:pt x="170" y="4"/>
                      <a:pt x="172" y="5"/>
                    </a:cubicBezTo>
                    <a:cubicBezTo>
                      <a:pt x="175" y="6"/>
                      <a:pt x="178" y="6"/>
                      <a:pt x="181" y="7"/>
                    </a:cubicBezTo>
                    <a:cubicBezTo>
                      <a:pt x="184" y="8"/>
                      <a:pt x="187" y="9"/>
                      <a:pt x="190" y="10"/>
                    </a:cubicBezTo>
                    <a:cubicBezTo>
                      <a:pt x="191" y="11"/>
                      <a:pt x="193" y="12"/>
                      <a:pt x="194" y="12"/>
                    </a:cubicBezTo>
                    <a:cubicBezTo>
                      <a:pt x="195" y="13"/>
                      <a:pt x="197" y="14"/>
                      <a:pt x="198" y="14"/>
                    </a:cubicBezTo>
                    <a:cubicBezTo>
                      <a:pt x="201" y="16"/>
                      <a:pt x="203" y="17"/>
                      <a:pt x="206" y="18"/>
                    </a:cubicBezTo>
                    <a:cubicBezTo>
                      <a:pt x="226" y="30"/>
                      <a:pt x="242" y="45"/>
                      <a:pt x="252" y="61"/>
                    </a:cubicBezTo>
                    <a:cubicBezTo>
                      <a:pt x="263" y="76"/>
                      <a:pt x="268" y="91"/>
                      <a:pt x="272" y="104"/>
                    </a:cubicBezTo>
                    <a:cubicBezTo>
                      <a:pt x="274" y="110"/>
                      <a:pt x="275" y="115"/>
                      <a:pt x="276" y="120"/>
                    </a:cubicBezTo>
                    <a:cubicBezTo>
                      <a:pt x="276" y="125"/>
                      <a:pt x="277" y="130"/>
                      <a:pt x="277" y="133"/>
                    </a:cubicBezTo>
                    <a:cubicBezTo>
                      <a:pt x="277" y="136"/>
                      <a:pt x="277" y="139"/>
                      <a:pt x="277" y="141"/>
                    </a:cubicBezTo>
                    <a:cubicBezTo>
                      <a:pt x="277" y="143"/>
                      <a:pt x="277" y="144"/>
                      <a:pt x="277" y="144"/>
                    </a:cubicBezTo>
                    <a:cubicBezTo>
                      <a:pt x="277" y="144"/>
                      <a:pt x="277" y="143"/>
                      <a:pt x="277" y="141"/>
                    </a:cubicBezTo>
                    <a:cubicBezTo>
                      <a:pt x="277" y="139"/>
                      <a:pt x="277" y="136"/>
                      <a:pt x="277" y="133"/>
                    </a:cubicBezTo>
                    <a:cubicBezTo>
                      <a:pt x="277" y="130"/>
                      <a:pt x="276" y="126"/>
                      <a:pt x="275" y="121"/>
                    </a:cubicBezTo>
                    <a:cubicBezTo>
                      <a:pt x="275" y="116"/>
                      <a:pt x="273" y="110"/>
                      <a:pt x="271" y="104"/>
                    </a:cubicBezTo>
                    <a:cubicBezTo>
                      <a:pt x="268" y="91"/>
                      <a:pt x="262" y="76"/>
                      <a:pt x="251" y="61"/>
                    </a:cubicBezTo>
                    <a:cubicBezTo>
                      <a:pt x="241" y="46"/>
                      <a:pt x="225" y="31"/>
                      <a:pt x="205" y="19"/>
                    </a:cubicBezTo>
                    <a:cubicBezTo>
                      <a:pt x="203" y="18"/>
                      <a:pt x="200" y="17"/>
                      <a:pt x="197" y="15"/>
                    </a:cubicBezTo>
                    <a:cubicBezTo>
                      <a:pt x="196" y="15"/>
                      <a:pt x="195" y="14"/>
                      <a:pt x="193" y="13"/>
                    </a:cubicBezTo>
                    <a:cubicBezTo>
                      <a:pt x="192" y="13"/>
                      <a:pt x="191" y="12"/>
                      <a:pt x="189" y="12"/>
                    </a:cubicBezTo>
                    <a:cubicBezTo>
                      <a:pt x="186" y="11"/>
                      <a:pt x="184" y="10"/>
                      <a:pt x="181" y="9"/>
                    </a:cubicBezTo>
                    <a:cubicBezTo>
                      <a:pt x="178" y="8"/>
                      <a:pt x="175" y="7"/>
                      <a:pt x="172" y="6"/>
                    </a:cubicBezTo>
                    <a:cubicBezTo>
                      <a:pt x="170" y="6"/>
                      <a:pt x="169" y="5"/>
                      <a:pt x="167" y="5"/>
                    </a:cubicBezTo>
                    <a:cubicBezTo>
                      <a:pt x="165" y="5"/>
                      <a:pt x="164" y="4"/>
                      <a:pt x="162" y="4"/>
                    </a:cubicBezTo>
                    <a:cubicBezTo>
                      <a:pt x="159" y="4"/>
                      <a:pt x="156" y="3"/>
                      <a:pt x="153" y="3"/>
                    </a:cubicBezTo>
                    <a:cubicBezTo>
                      <a:pt x="146" y="2"/>
                      <a:pt x="139" y="2"/>
                      <a:pt x="132" y="2"/>
                    </a:cubicBezTo>
                    <a:cubicBezTo>
                      <a:pt x="126" y="2"/>
                      <a:pt x="119" y="4"/>
                      <a:pt x="112" y="5"/>
                    </a:cubicBezTo>
                    <a:cubicBezTo>
                      <a:pt x="108" y="6"/>
                      <a:pt x="105" y="7"/>
                      <a:pt x="101" y="8"/>
                    </a:cubicBezTo>
                    <a:cubicBezTo>
                      <a:pt x="99" y="8"/>
                      <a:pt x="99" y="8"/>
                      <a:pt x="99" y="8"/>
                    </a:cubicBezTo>
                    <a:cubicBezTo>
                      <a:pt x="96" y="9"/>
                      <a:pt x="96" y="9"/>
                      <a:pt x="96" y="9"/>
                    </a:cubicBezTo>
                    <a:cubicBezTo>
                      <a:pt x="91" y="11"/>
                      <a:pt x="91" y="11"/>
                      <a:pt x="91" y="11"/>
                    </a:cubicBezTo>
                    <a:cubicBezTo>
                      <a:pt x="78" y="17"/>
                      <a:pt x="65" y="24"/>
                      <a:pt x="53" y="34"/>
                    </a:cubicBezTo>
                    <a:cubicBezTo>
                      <a:pt x="29" y="54"/>
                      <a:pt x="12" y="83"/>
                      <a:pt x="5" y="116"/>
                    </a:cubicBezTo>
                    <a:cubicBezTo>
                      <a:pt x="5" y="120"/>
                      <a:pt x="4" y="124"/>
                      <a:pt x="3" y="128"/>
                    </a:cubicBezTo>
                    <a:cubicBezTo>
                      <a:pt x="3" y="132"/>
                      <a:pt x="3" y="137"/>
                      <a:pt x="3" y="141"/>
                    </a:cubicBezTo>
                    <a:cubicBezTo>
                      <a:pt x="2" y="149"/>
                      <a:pt x="3" y="158"/>
                      <a:pt x="4" y="166"/>
                    </a:cubicBezTo>
                    <a:cubicBezTo>
                      <a:pt x="7" y="184"/>
                      <a:pt x="13" y="200"/>
                      <a:pt x="22" y="216"/>
                    </a:cubicBezTo>
                    <a:cubicBezTo>
                      <a:pt x="23" y="217"/>
                      <a:pt x="23" y="217"/>
                      <a:pt x="23" y="217"/>
                    </a:cubicBezTo>
                    <a:cubicBezTo>
                      <a:pt x="21" y="217"/>
                      <a:pt x="21" y="217"/>
                      <a:pt x="21" y="217"/>
                    </a:cubicBezTo>
                    <a:cubicBezTo>
                      <a:pt x="21" y="217"/>
                      <a:pt x="21" y="217"/>
                      <a:pt x="21" y="217"/>
                    </a:cubicBezTo>
                    <a:cubicBezTo>
                      <a:pt x="22" y="216"/>
                      <a:pt x="22" y="216"/>
                      <a:pt x="22" y="216"/>
                    </a:cubicBezTo>
                    <a:cubicBezTo>
                      <a:pt x="24" y="219"/>
                      <a:pt x="26" y="222"/>
                      <a:pt x="28" y="225"/>
                    </a:cubicBezTo>
                    <a:cubicBezTo>
                      <a:pt x="70" y="293"/>
                      <a:pt x="110" y="357"/>
                      <a:pt x="146" y="414"/>
                    </a:cubicBezTo>
                    <a:cubicBezTo>
                      <a:pt x="145" y="414"/>
                      <a:pt x="145" y="414"/>
                      <a:pt x="145" y="414"/>
                    </a:cubicBezTo>
                    <a:cubicBezTo>
                      <a:pt x="192" y="331"/>
                      <a:pt x="231" y="262"/>
                      <a:pt x="257" y="216"/>
                    </a:cubicBezTo>
                    <a:cubicBezTo>
                      <a:pt x="258" y="216"/>
                      <a:pt x="258" y="216"/>
                      <a:pt x="258" y="216"/>
                    </a:cubicBezTo>
                    <a:cubicBezTo>
                      <a:pt x="258" y="216"/>
                      <a:pt x="258" y="216"/>
                      <a:pt x="258" y="216"/>
                    </a:cubicBezTo>
                    <a:cubicBezTo>
                      <a:pt x="257" y="216"/>
                      <a:pt x="257" y="216"/>
                      <a:pt x="257" y="216"/>
                    </a:cubicBezTo>
                    <a:cubicBezTo>
                      <a:pt x="257" y="216"/>
                      <a:pt x="257" y="216"/>
                      <a:pt x="257" y="216"/>
                    </a:cubicBezTo>
                    <a:cubicBezTo>
                      <a:pt x="269" y="195"/>
                      <a:pt x="274" y="176"/>
                      <a:pt x="276" y="163"/>
                    </a:cubicBezTo>
                    <a:cubicBezTo>
                      <a:pt x="277" y="157"/>
                      <a:pt x="277" y="152"/>
                      <a:pt x="277" y="149"/>
                    </a:cubicBezTo>
                    <a:cubicBezTo>
                      <a:pt x="277" y="147"/>
                      <a:pt x="277" y="146"/>
                      <a:pt x="277" y="145"/>
                    </a:cubicBezTo>
                    <a:cubicBezTo>
                      <a:pt x="277" y="144"/>
                      <a:pt x="277" y="144"/>
                      <a:pt x="277" y="144"/>
                    </a:cubicBez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62" name="Freeform 14">
                <a:extLst>
                  <a:ext uri="{FF2B5EF4-FFF2-40B4-BE49-F238E27FC236}">
                    <a16:creationId xmlns:a16="http://schemas.microsoft.com/office/drawing/2014/main" id="{3643469E-B8FF-4A06-5DBB-7337C0B90BAD}"/>
                  </a:ext>
                </a:extLst>
              </p:cNvPr>
              <p:cNvSpPr>
                <a:spLocks/>
              </p:cNvSpPr>
              <p:nvPr/>
            </p:nvSpPr>
            <p:spPr bwMode="auto">
              <a:xfrm flipH="1">
                <a:off x="6998759" y="4877430"/>
                <a:ext cx="428625" cy="434975"/>
              </a:xfrm>
              <a:custGeom>
                <a:avLst/>
                <a:gdLst>
                  <a:gd name="T0" fmla="*/ 176 w 176"/>
                  <a:gd name="T1" fmla="*/ 90 h 179"/>
                  <a:gd name="T2" fmla="*/ 176 w 176"/>
                  <a:gd name="T3" fmla="*/ 89 h 179"/>
                  <a:gd name="T4" fmla="*/ 175 w 176"/>
                  <a:gd name="T5" fmla="*/ 84 h 179"/>
                  <a:gd name="T6" fmla="*/ 175 w 176"/>
                  <a:gd name="T7" fmla="*/ 81 h 179"/>
                  <a:gd name="T8" fmla="*/ 175 w 176"/>
                  <a:gd name="T9" fmla="*/ 78 h 179"/>
                  <a:gd name="T10" fmla="*/ 173 w 176"/>
                  <a:gd name="T11" fmla="*/ 69 h 179"/>
                  <a:gd name="T12" fmla="*/ 163 w 176"/>
                  <a:gd name="T13" fmla="*/ 45 h 179"/>
                  <a:gd name="T14" fmla="*/ 141 w 176"/>
                  <a:gd name="T15" fmla="*/ 21 h 179"/>
                  <a:gd name="T16" fmla="*/ 105 w 176"/>
                  <a:gd name="T17" fmla="*/ 5 h 179"/>
                  <a:gd name="T18" fmla="*/ 59 w 176"/>
                  <a:gd name="T19" fmla="*/ 8 h 179"/>
                  <a:gd name="T20" fmla="*/ 48 w 176"/>
                  <a:gd name="T21" fmla="*/ 13 h 179"/>
                  <a:gd name="T22" fmla="*/ 37 w 176"/>
                  <a:gd name="T23" fmla="*/ 20 h 179"/>
                  <a:gd name="T24" fmla="*/ 27 w 176"/>
                  <a:gd name="T25" fmla="*/ 28 h 179"/>
                  <a:gd name="T26" fmla="*/ 19 w 176"/>
                  <a:gd name="T27" fmla="*/ 38 h 179"/>
                  <a:gd name="T28" fmla="*/ 6 w 176"/>
                  <a:gd name="T29" fmla="*/ 62 h 179"/>
                  <a:gd name="T30" fmla="*/ 2 w 176"/>
                  <a:gd name="T31" fmla="*/ 89 h 179"/>
                  <a:gd name="T32" fmla="*/ 6 w 176"/>
                  <a:gd name="T33" fmla="*/ 117 h 179"/>
                  <a:gd name="T34" fmla="*/ 19 w 176"/>
                  <a:gd name="T35" fmla="*/ 141 h 179"/>
                  <a:gd name="T36" fmla="*/ 27 w 176"/>
                  <a:gd name="T37" fmla="*/ 151 h 179"/>
                  <a:gd name="T38" fmla="*/ 37 w 176"/>
                  <a:gd name="T39" fmla="*/ 159 h 179"/>
                  <a:gd name="T40" fmla="*/ 47 w 176"/>
                  <a:gd name="T41" fmla="*/ 166 h 179"/>
                  <a:gd name="T42" fmla="*/ 59 w 176"/>
                  <a:gd name="T43" fmla="*/ 171 h 179"/>
                  <a:gd name="T44" fmla="*/ 104 w 176"/>
                  <a:gd name="T45" fmla="*/ 175 h 179"/>
                  <a:gd name="T46" fmla="*/ 141 w 176"/>
                  <a:gd name="T47" fmla="*/ 159 h 179"/>
                  <a:gd name="T48" fmla="*/ 163 w 176"/>
                  <a:gd name="T49" fmla="*/ 134 h 179"/>
                  <a:gd name="T50" fmla="*/ 173 w 176"/>
                  <a:gd name="T51" fmla="*/ 111 h 179"/>
                  <a:gd name="T52" fmla="*/ 175 w 176"/>
                  <a:gd name="T53" fmla="*/ 102 h 179"/>
                  <a:gd name="T54" fmla="*/ 175 w 176"/>
                  <a:gd name="T55" fmla="*/ 99 h 179"/>
                  <a:gd name="T56" fmla="*/ 175 w 176"/>
                  <a:gd name="T57" fmla="*/ 96 h 179"/>
                  <a:gd name="T58" fmla="*/ 176 w 176"/>
                  <a:gd name="T59" fmla="*/ 91 h 179"/>
                  <a:gd name="T60" fmla="*/ 176 w 176"/>
                  <a:gd name="T61" fmla="*/ 90 h 179"/>
                  <a:gd name="T62" fmla="*/ 176 w 176"/>
                  <a:gd name="T63" fmla="*/ 91 h 179"/>
                  <a:gd name="T64" fmla="*/ 176 w 176"/>
                  <a:gd name="T65" fmla="*/ 96 h 179"/>
                  <a:gd name="T66" fmla="*/ 176 w 176"/>
                  <a:gd name="T67" fmla="*/ 99 h 179"/>
                  <a:gd name="T68" fmla="*/ 175 w 176"/>
                  <a:gd name="T69" fmla="*/ 102 h 179"/>
                  <a:gd name="T70" fmla="*/ 174 w 176"/>
                  <a:gd name="T71" fmla="*/ 111 h 179"/>
                  <a:gd name="T72" fmla="*/ 164 w 176"/>
                  <a:gd name="T73" fmla="*/ 135 h 179"/>
                  <a:gd name="T74" fmla="*/ 142 w 176"/>
                  <a:gd name="T75" fmla="*/ 160 h 179"/>
                  <a:gd name="T76" fmla="*/ 104 w 176"/>
                  <a:gd name="T77" fmla="*/ 177 h 179"/>
                  <a:gd name="T78" fmla="*/ 58 w 176"/>
                  <a:gd name="T79" fmla="*/ 173 h 179"/>
                  <a:gd name="T80" fmla="*/ 47 w 176"/>
                  <a:gd name="T81" fmla="*/ 168 h 179"/>
                  <a:gd name="T82" fmla="*/ 36 w 176"/>
                  <a:gd name="T83" fmla="*/ 161 h 179"/>
                  <a:gd name="T84" fmla="*/ 26 w 176"/>
                  <a:gd name="T85" fmla="*/ 152 h 179"/>
                  <a:gd name="T86" fmla="*/ 17 w 176"/>
                  <a:gd name="T87" fmla="*/ 142 h 179"/>
                  <a:gd name="T88" fmla="*/ 4 w 176"/>
                  <a:gd name="T89" fmla="*/ 117 h 179"/>
                  <a:gd name="T90" fmla="*/ 0 w 176"/>
                  <a:gd name="T91" fmla="*/ 89 h 179"/>
                  <a:gd name="T92" fmla="*/ 5 w 176"/>
                  <a:gd name="T93" fmla="*/ 62 h 179"/>
                  <a:gd name="T94" fmla="*/ 17 w 176"/>
                  <a:gd name="T95" fmla="*/ 37 h 179"/>
                  <a:gd name="T96" fmla="*/ 26 w 176"/>
                  <a:gd name="T97" fmla="*/ 27 h 179"/>
                  <a:gd name="T98" fmla="*/ 36 w 176"/>
                  <a:gd name="T99" fmla="*/ 19 h 179"/>
                  <a:gd name="T100" fmla="*/ 47 w 176"/>
                  <a:gd name="T101" fmla="*/ 12 h 179"/>
                  <a:gd name="T102" fmla="*/ 58 w 176"/>
                  <a:gd name="T103" fmla="*/ 7 h 179"/>
                  <a:gd name="T104" fmla="*/ 105 w 176"/>
                  <a:gd name="T105" fmla="*/ 3 h 179"/>
                  <a:gd name="T106" fmla="*/ 142 w 176"/>
                  <a:gd name="T107" fmla="*/ 20 h 179"/>
                  <a:gd name="T108" fmla="*/ 164 w 176"/>
                  <a:gd name="T109" fmla="*/ 45 h 179"/>
                  <a:gd name="T110" fmla="*/ 174 w 176"/>
                  <a:gd name="T111" fmla="*/ 68 h 179"/>
                  <a:gd name="T112" fmla="*/ 175 w 176"/>
                  <a:gd name="T113" fmla="*/ 78 h 179"/>
                  <a:gd name="T114" fmla="*/ 176 w 176"/>
                  <a:gd name="T115" fmla="*/ 81 h 179"/>
                  <a:gd name="T116" fmla="*/ 176 w 176"/>
                  <a:gd name="T117" fmla="*/ 84 h 179"/>
                  <a:gd name="T118" fmla="*/ 176 w 176"/>
                  <a:gd name="T119" fmla="*/ 89 h 179"/>
                  <a:gd name="T120" fmla="*/ 176 w 176"/>
                  <a:gd name="T121" fmla="*/ 9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9">
                    <a:moveTo>
                      <a:pt x="176" y="90"/>
                    </a:moveTo>
                    <a:cubicBezTo>
                      <a:pt x="176" y="90"/>
                      <a:pt x="176" y="89"/>
                      <a:pt x="176" y="89"/>
                    </a:cubicBezTo>
                    <a:cubicBezTo>
                      <a:pt x="176" y="88"/>
                      <a:pt x="176" y="86"/>
                      <a:pt x="175" y="84"/>
                    </a:cubicBezTo>
                    <a:cubicBezTo>
                      <a:pt x="175" y="83"/>
                      <a:pt x="175" y="82"/>
                      <a:pt x="175" y="81"/>
                    </a:cubicBezTo>
                    <a:cubicBezTo>
                      <a:pt x="175" y="80"/>
                      <a:pt x="175" y="79"/>
                      <a:pt x="175" y="78"/>
                    </a:cubicBezTo>
                    <a:cubicBezTo>
                      <a:pt x="174" y="75"/>
                      <a:pt x="174" y="72"/>
                      <a:pt x="173" y="69"/>
                    </a:cubicBezTo>
                    <a:cubicBezTo>
                      <a:pt x="171" y="62"/>
                      <a:pt x="168" y="54"/>
                      <a:pt x="163" y="45"/>
                    </a:cubicBezTo>
                    <a:cubicBezTo>
                      <a:pt x="158" y="37"/>
                      <a:pt x="151" y="28"/>
                      <a:pt x="141" y="21"/>
                    </a:cubicBezTo>
                    <a:cubicBezTo>
                      <a:pt x="131" y="13"/>
                      <a:pt x="119" y="7"/>
                      <a:pt x="105" y="5"/>
                    </a:cubicBezTo>
                    <a:cubicBezTo>
                      <a:pt x="90" y="2"/>
                      <a:pt x="74" y="2"/>
                      <a:pt x="59" y="8"/>
                    </a:cubicBezTo>
                    <a:cubicBezTo>
                      <a:pt x="55" y="9"/>
                      <a:pt x="52" y="11"/>
                      <a:pt x="48" y="13"/>
                    </a:cubicBezTo>
                    <a:cubicBezTo>
                      <a:pt x="44" y="15"/>
                      <a:pt x="40" y="17"/>
                      <a:pt x="37" y="20"/>
                    </a:cubicBezTo>
                    <a:cubicBezTo>
                      <a:pt x="34" y="22"/>
                      <a:pt x="31" y="25"/>
                      <a:pt x="27" y="28"/>
                    </a:cubicBezTo>
                    <a:cubicBezTo>
                      <a:pt x="24" y="32"/>
                      <a:pt x="21" y="35"/>
                      <a:pt x="19" y="38"/>
                    </a:cubicBezTo>
                    <a:cubicBezTo>
                      <a:pt x="14" y="45"/>
                      <a:pt x="9" y="53"/>
                      <a:pt x="6" y="62"/>
                    </a:cubicBezTo>
                    <a:cubicBezTo>
                      <a:pt x="3" y="71"/>
                      <a:pt x="2" y="80"/>
                      <a:pt x="2" y="89"/>
                    </a:cubicBezTo>
                    <a:cubicBezTo>
                      <a:pt x="2" y="99"/>
                      <a:pt x="3" y="108"/>
                      <a:pt x="6" y="117"/>
                    </a:cubicBezTo>
                    <a:cubicBezTo>
                      <a:pt x="9" y="126"/>
                      <a:pt x="13" y="134"/>
                      <a:pt x="19" y="141"/>
                    </a:cubicBezTo>
                    <a:cubicBezTo>
                      <a:pt x="21" y="144"/>
                      <a:pt x="24" y="148"/>
                      <a:pt x="27" y="151"/>
                    </a:cubicBezTo>
                    <a:cubicBezTo>
                      <a:pt x="30" y="154"/>
                      <a:pt x="33" y="157"/>
                      <a:pt x="37" y="159"/>
                    </a:cubicBezTo>
                    <a:cubicBezTo>
                      <a:pt x="40" y="162"/>
                      <a:pt x="44" y="164"/>
                      <a:pt x="47" y="166"/>
                    </a:cubicBezTo>
                    <a:cubicBezTo>
                      <a:pt x="51" y="168"/>
                      <a:pt x="55" y="170"/>
                      <a:pt x="59" y="171"/>
                    </a:cubicBezTo>
                    <a:cubicBezTo>
                      <a:pt x="74" y="177"/>
                      <a:pt x="90" y="177"/>
                      <a:pt x="104" y="175"/>
                    </a:cubicBezTo>
                    <a:cubicBezTo>
                      <a:pt x="119" y="173"/>
                      <a:pt x="131" y="166"/>
                      <a:pt x="141" y="159"/>
                    </a:cubicBezTo>
                    <a:cubicBezTo>
                      <a:pt x="151" y="152"/>
                      <a:pt x="158" y="143"/>
                      <a:pt x="163" y="134"/>
                    </a:cubicBezTo>
                    <a:cubicBezTo>
                      <a:pt x="168" y="126"/>
                      <a:pt x="171" y="118"/>
                      <a:pt x="173" y="111"/>
                    </a:cubicBezTo>
                    <a:cubicBezTo>
                      <a:pt x="174" y="108"/>
                      <a:pt x="174" y="105"/>
                      <a:pt x="175" y="102"/>
                    </a:cubicBezTo>
                    <a:cubicBezTo>
                      <a:pt x="175" y="101"/>
                      <a:pt x="175" y="100"/>
                      <a:pt x="175" y="99"/>
                    </a:cubicBezTo>
                    <a:cubicBezTo>
                      <a:pt x="175" y="97"/>
                      <a:pt x="175" y="96"/>
                      <a:pt x="175" y="96"/>
                    </a:cubicBezTo>
                    <a:cubicBezTo>
                      <a:pt x="176" y="94"/>
                      <a:pt x="176" y="92"/>
                      <a:pt x="176" y="91"/>
                    </a:cubicBezTo>
                    <a:cubicBezTo>
                      <a:pt x="176" y="90"/>
                      <a:pt x="176" y="90"/>
                      <a:pt x="176" y="90"/>
                    </a:cubicBezTo>
                    <a:cubicBezTo>
                      <a:pt x="176" y="90"/>
                      <a:pt x="176" y="90"/>
                      <a:pt x="176" y="91"/>
                    </a:cubicBezTo>
                    <a:cubicBezTo>
                      <a:pt x="176" y="92"/>
                      <a:pt x="176" y="94"/>
                      <a:pt x="176" y="96"/>
                    </a:cubicBezTo>
                    <a:cubicBezTo>
                      <a:pt x="176" y="96"/>
                      <a:pt x="176" y="97"/>
                      <a:pt x="176" y="99"/>
                    </a:cubicBezTo>
                    <a:cubicBezTo>
                      <a:pt x="176" y="100"/>
                      <a:pt x="175" y="101"/>
                      <a:pt x="175" y="102"/>
                    </a:cubicBezTo>
                    <a:cubicBezTo>
                      <a:pt x="175" y="105"/>
                      <a:pt x="174" y="108"/>
                      <a:pt x="174" y="111"/>
                    </a:cubicBezTo>
                    <a:cubicBezTo>
                      <a:pt x="172" y="118"/>
                      <a:pt x="169" y="126"/>
                      <a:pt x="164" y="135"/>
                    </a:cubicBezTo>
                    <a:cubicBezTo>
                      <a:pt x="159" y="143"/>
                      <a:pt x="152" y="152"/>
                      <a:pt x="142" y="160"/>
                    </a:cubicBezTo>
                    <a:cubicBezTo>
                      <a:pt x="132" y="168"/>
                      <a:pt x="119" y="174"/>
                      <a:pt x="104" y="177"/>
                    </a:cubicBezTo>
                    <a:cubicBezTo>
                      <a:pt x="90" y="179"/>
                      <a:pt x="74" y="179"/>
                      <a:pt x="58" y="173"/>
                    </a:cubicBezTo>
                    <a:cubicBezTo>
                      <a:pt x="54" y="171"/>
                      <a:pt x="50" y="169"/>
                      <a:pt x="47" y="168"/>
                    </a:cubicBezTo>
                    <a:cubicBezTo>
                      <a:pt x="43" y="165"/>
                      <a:pt x="39" y="163"/>
                      <a:pt x="36" y="161"/>
                    </a:cubicBezTo>
                    <a:cubicBezTo>
                      <a:pt x="32" y="158"/>
                      <a:pt x="29" y="155"/>
                      <a:pt x="26" y="152"/>
                    </a:cubicBezTo>
                    <a:cubicBezTo>
                      <a:pt x="23" y="149"/>
                      <a:pt x="20" y="146"/>
                      <a:pt x="17" y="142"/>
                    </a:cubicBezTo>
                    <a:cubicBezTo>
                      <a:pt x="12" y="135"/>
                      <a:pt x="7" y="126"/>
                      <a:pt x="4" y="117"/>
                    </a:cubicBezTo>
                    <a:cubicBezTo>
                      <a:pt x="2" y="109"/>
                      <a:pt x="0" y="99"/>
                      <a:pt x="0" y="89"/>
                    </a:cubicBezTo>
                    <a:cubicBezTo>
                      <a:pt x="0" y="80"/>
                      <a:pt x="2" y="70"/>
                      <a:pt x="5" y="62"/>
                    </a:cubicBezTo>
                    <a:cubicBezTo>
                      <a:pt x="7" y="53"/>
                      <a:pt x="12" y="45"/>
                      <a:pt x="17" y="37"/>
                    </a:cubicBezTo>
                    <a:cubicBezTo>
                      <a:pt x="20" y="34"/>
                      <a:pt x="23" y="30"/>
                      <a:pt x="26" y="27"/>
                    </a:cubicBezTo>
                    <a:cubicBezTo>
                      <a:pt x="29" y="24"/>
                      <a:pt x="32" y="21"/>
                      <a:pt x="36" y="19"/>
                    </a:cubicBezTo>
                    <a:cubicBezTo>
                      <a:pt x="39" y="16"/>
                      <a:pt x="43" y="14"/>
                      <a:pt x="47" y="12"/>
                    </a:cubicBezTo>
                    <a:cubicBezTo>
                      <a:pt x="51" y="10"/>
                      <a:pt x="55" y="8"/>
                      <a:pt x="58" y="7"/>
                    </a:cubicBezTo>
                    <a:cubicBezTo>
                      <a:pt x="74" y="1"/>
                      <a:pt x="90" y="0"/>
                      <a:pt x="105" y="3"/>
                    </a:cubicBezTo>
                    <a:cubicBezTo>
                      <a:pt x="119" y="6"/>
                      <a:pt x="132" y="12"/>
                      <a:pt x="142" y="20"/>
                    </a:cubicBezTo>
                    <a:cubicBezTo>
                      <a:pt x="152" y="27"/>
                      <a:pt x="159" y="36"/>
                      <a:pt x="164" y="45"/>
                    </a:cubicBezTo>
                    <a:cubicBezTo>
                      <a:pt x="169" y="54"/>
                      <a:pt x="172" y="62"/>
                      <a:pt x="174" y="68"/>
                    </a:cubicBezTo>
                    <a:cubicBezTo>
                      <a:pt x="175" y="72"/>
                      <a:pt x="175" y="75"/>
                      <a:pt x="175" y="78"/>
                    </a:cubicBezTo>
                    <a:cubicBezTo>
                      <a:pt x="175" y="79"/>
                      <a:pt x="176" y="80"/>
                      <a:pt x="176" y="81"/>
                    </a:cubicBezTo>
                    <a:cubicBezTo>
                      <a:pt x="176" y="82"/>
                      <a:pt x="176" y="83"/>
                      <a:pt x="176" y="84"/>
                    </a:cubicBezTo>
                    <a:cubicBezTo>
                      <a:pt x="176" y="86"/>
                      <a:pt x="176" y="88"/>
                      <a:pt x="176" y="89"/>
                    </a:cubicBezTo>
                    <a:cubicBezTo>
                      <a:pt x="176" y="89"/>
                      <a:pt x="176" y="90"/>
                      <a:pt x="176" y="90"/>
                    </a:cubicBez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sp>
          <p:nvSpPr>
            <p:cNvPr id="153" name="Freeform 85">
              <a:extLst>
                <a:ext uri="{FF2B5EF4-FFF2-40B4-BE49-F238E27FC236}">
                  <a16:creationId xmlns:a16="http://schemas.microsoft.com/office/drawing/2014/main" id="{6F653289-F0E1-2473-6A0F-03582056661F}"/>
                </a:ext>
              </a:extLst>
            </p:cNvPr>
            <p:cNvSpPr>
              <a:spLocks/>
            </p:cNvSpPr>
            <p:nvPr/>
          </p:nvSpPr>
          <p:spPr bwMode="auto">
            <a:xfrm flipH="1">
              <a:off x="5915026" y="3924730"/>
              <a:ext cx="1301750" cy="212725"/>
            </a:xfrm>
            <a:custGeom>
              <a:avLst/>
              <a:gdLst>
                <a:gd name="T0" fmla="*/ 0 w 820"/>
                <a:gd name="T1" fmla="*/ 0 h 134"/>
                <a:gd name="T2" fmla="*/ 820 w 820"/>
                <a:gd name="T3" fmla="*/ 134 h 134"/>
                <a:gd name="T4" fmla="*/ 820 w 820"/>
                <a:gd name="T5" fmla="*/ 0 h 134"/>
                <a:gd name="T6" fmla="*/ 0 w 820"/>
                <a:gd name="T7" fmla="*/ 0 h 134"/>
              </a:gdLst>
              <a:ahLst/>
              <a:cxnLst>
                <a:cxn ang="0">
                  <a:pos x="T0" y="T1"/>
                </a:cxn>
                <a:cxn ang="0">
                  <a:pos x="T2" y="T3"/>
                </a:cxn>
                <a:cxn ang="0">
                  <a:pos x="T4" y="T5"/>
                </a:cxn>
                <a:cxn ang="0">
                  <a:pos x="T6" y="T7"/>
                </a:cxn>
              </a:cxnLst>
              <a:rect l="0" t="0" r="r" b="b"/>
              <a:pathLst>
                <a:path w="820" h="134">
                  <a:moveTo>
                    <a:pt x="0" y="0"/>
                  </a:moveTo>
                  <a:lnTo>
                    <a:pt x="820" y="134"/>
                  </a:lnTo>
                  <a:lnTo>
                    <a:pt x="820" y="0"/>
                  </a:lnTo>
                  <a:lnTo>
                    <a:pt x="0"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54" name="Freeform 86">
              <a:extLst>
                <a:ext uri="{FF2B5EF4-FFF2-40B4-BE49-F238E27FC236}">
                  <a16:creationId xmlns:a16="http://schemas.microsoft.com/office/drawing/2014/main" id="{EA8BA7AF-4742-BB8E-B89C-380194B4243A}"/>
                </a:ext>
              </a:extLst>
            </p:cNvPr>
            <p:cNvSpPr>
              <a:spLocks/>
            </p:cNvSpPr>
            <p:nvPr/>
          </p:nvSpPr>
          <p:spPr bwMode="auto">
            <a:xfrm flipH="1">
              <a:off x="5915026" y="3924730"/>
              <a:ext cx="1301750" cy="212725"/>
            </a:xfrm>
            <a:custGeom>
              <a:avLst/>
              <a:gdLst>
                <a:gd name="T0" fmla="*/ 0 w 820"/>
                <a:gd name="T1" fmla="*/ 0 h 134"/>
                <a:gd name="T2" fmla="*/ 820 w 820"/>
                <a:gd name="T3" fmla="*/ 134 h 134"/>
                <a:gd name="T4" fmla="*/ 820 w 820"/>
                <a:gd name="T5" fmla="*/ 0 h 134"/>
                <a:gd name="T6" fmla="*/ 0 w 820"/>
                <a:gd name="T7" fmla="*/ 0 h 134"/>
              </a:gdLst>
              <a:ahLst/>
              <a:cxnLst>
                <a:cxn ang="0">
                  <a:pos x="T0" y="T1"/>
                </a:cxn>
                <a:cxn ang="0">
                  <a:pos x="T2" y="T3"/>
                </a:cxn>
                <a:cxn ang="0">
                  <a:pos x="T4" y="T5"/>
                </a:cxn>
                <a:cxn ang="0">
                  <a:pos x="T6" y="T7"/>
                </a:cxn>
              </a:cxnLst>
              <a:rect l="0" t="0" r="r" b="b"/>
              <a:pathLst>
                <a:path w="820" h="134">
                  <a:moveTo>
                    <a:pt x="0" y="0"/>
                  </a:moveTo>
                  <a:lnTo>
                    <a:pt x="820" y="134"/>
                  </a:lnTo>
                  <a:lnTo>
                    <a:pt x="8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55" name="Rectangle 92">
              <a:extLst>
                <a:ext uri="{FF2B5EF4-FFF2-40B4-BE49-F238E27FC236}">
                  <a16:creationId xmlns:a16="http://schemas.microsoft.com/office/drawing/2014/main" id="{742EA6AF-5036-A1DB-5635-2EEF27BFBC2C}"/>
                </a:ext>
              </a:extLst>
            </p:cNvPr>
            <p:cNvSpPr>
              <a:spLocks noChangeArrowheads="1"/>
            </p:cNvSpPr>
            <p:nvPr/>
          </p:nvSpPr>
          <p:spPr bwMode="auto">
            <a:xfrm flipH="1">
              <a:off x="5915026" y="3764392"/>
              <a:ext cx="1301750" cy="160338"/>
            </a:xfrm>
            <a:prstGeom prst="rect">
              <a:avLst/>
            </a:prstGeom>
            <a:solidFill>
              <a:srgbClr val="E850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56" name="Rectangle 93">
              <a:extLst>
                <a:ext uri="{FF2B5EF4-FFF2-40B4-BE49-F238E27FC236}">
                  <a16:creationId xmlns:a16="http://schemas.microsoft.com/office/drawing/2014/main" id="{A58F95D1-F967-6653-9D1B-FDCB6A1B49C9}"/>
                </a:ext>
              </a:extLst>
            </p:cNvPr>
            <p:cNvSpPr>
              <a:spLocks noChangeArrowheads="1"/>
            </p:cNvSpPr>
            <p:nvPr/>
          </p:nvSpPr>
          <p:spPr bwMode="auto">
            <a:xfrm flipH="1">
              <a:off x="5915026" y="3764392"/>
              <a:ext cx="130175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57" name="Freeform 94">
              <a:extLst>
                <a:ext uri="{FF2B5EF4-FFF2-40B4-BE49-F238E27FC236}">
                  <a16:creationId xmlns:a16="http://schemas.microsoft.com/office/drawing/2014/main" id="{C8314DC0-28B8-0E46-F0E5-D37698370E27}"/>
                </a:ext>
              </a:extLst>
            </p:cNvPr>
            <p:cNvSpPr>
              <a:spLocks/>
            </p:cNvSpPr>
            <p:nvPr/>
          </p:nvSpPr>
          <p:spPr bwMode="auto">
            <a:xfrm flipH="1">
              <a:off x="5915026" y="3764392"/>
              <a:ext cx="406400" cy="160338"/>
            </a:xfrm>
            <a:custGeom>
              <a:avLst/>
              <a:gdLst>
                <a:gd name="T0" fmla="*/ 256 w 256"/>
                <a:gd name="T1" fmla="*/ 0 h 101"/>
                <a:gd name="T2" fmla="*/ 4 w 256"/>
                <a:gd name="T3" fmla="*/ 0 h 101"/>
                <a:gd name="T4" fmla="*/ 0 w 256"/>
                <a:gd name="T5" fmla="*/ 0 h 101"/>
                <a:gd name="T6" fmla="*/ 0 w 256"/>
                <a:gd name="T7" fmla="*/ 101 h 101"/>
                <a:gd name="T8" fmla="*/ 256 w 256"/>
                <a:gd name="T9" fmla="*/ 101 h 101"/>
                <a:gd name="T10" fmla="*/ 256 w 256"/>
                <a:gd name="T11" fmla="*/ 0 h 101"/>
              </a:gdLst>
              <a:ahLst/>
              <a:cxnLst>
                <a:cxn ang="0">
                  <a:pos x="T0" y="T1"/>
                </a:cxn>
                <a:cxn ang="0">
                  <a:pos x="T2" y="T3"/>
                </a:cxn>
                <a:cxn ang="0">
                  <a:pos x="T4" y="T5"/>
                </a:cxn>
                <a:cxn ang="0">
                  <a:pos x="T6" y="T7"/>
                </a:cxn>
                <a:cxn ang="0">
                  <a:pos x="T8" y="T9"/>
                </a:cxn>
                <a:cxn ang="0">
                  <a:pos x="T10" y="T11"/>
                </a:cxn>
              </a:cxnLst>
              <a:rect l="0" t="0" r="r" b="b"/>
              <a:pathLst>
                <a:path w="256" h="101">
                  <a:moveTo>
                    <a:pt x="256" y="0"/>
                  </a:moveTo>
                  <a:lnTo>
                    <a:pt x="4" y="0"/>
                  </a:lnTo>
                  <a:lnTo>
                    <a:pt x="0" y="0"/>
                  </a:lnTo>
                  <a:lnTo>
                    <a:pt x="0" y="101"/>
                  </a:lnTo>
                  <a:lnTo>
                    <a:pt x="256" y="101"/>
                  </a:lnTo>
                  <a:lnTo>
                    <a:pt x="256" y="0"/>
                  </a:lnTo>
                  <a:close/>
                </a:path>
              </a:pathLst>
            </a:custGeom>
            <a:solidFill>
              <a:srgbClr val="A2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58" name="Freeform 95">
              <a:extLst>
                <a:ext uri="{FF2B5EF4-FFF2-40B4-BE49-F238E27FC236}">
                  <a16:creationId xmlns:a16="http://schemas.microsoft.com/office/drawing/2014/main" id="{01D65115-35FE-4F18-E9B9-13BB0690CCD9}"/>
                </a:ext>
              </a:extLst>
            </p:cNvPr>
            <p:cNvSpPr>
              <a:spLocks/>
            </p:cNvSpPr>
            <p:nvPr/>
          </p:nvSpPr>
          <p:spPr bwMode="auto">
            <a:xfrm flipH="1">
              <a:off x="5915026" y="3764392"/>
              <a:ext cx="406400" cy="160338"/>
            </a:xfrm>
            <a:custGeom>
              <a:avLst/>
              <a:gdLst>
                <a:gd name="T0" fmla="*/ 256 w 256"/>
                <a:gd name="T1" fmla="*/ 0 h 101"/>
                <a:gd name="T2" fmla="*/ 4 w 256"/>
                <a:gd name="T3" fmla="*/ 0 h 101"/>
                <a:gd name="T4" fmla="*/ 0 w 256"/>
                <a:gd name="T5" fmla="*/ 0 h 101"/>
                <a:gd name="T6" fmla="*/ 0 w 256"/>
                <a:gd name="T7" fmla="*/ 101 h 101"/>
                <a:gd name="T8" fmla="*/ 256 w 256"/>
                <a:gd name="T9" fmla="*/ 101 h 101"/>
                <a:gd name="T10" fmla="*/ 256 w 256"/>
                <a:gd name="T11" fmla="*/ 0 h 101"/>
              </a:gdLst>
              <a:ahLst/>
              <a:cxnLst>
                <a:cxn ang="0">
                  <a:pos x="T0" y="T1"/>
                </a:cxn>
                <a:cxn ang="0">
                  <a:pos x="T2" y="T3"/>
                </a:cxn>
                <a:cxn ang="0">
                  <a:pos x="T4" y="T5"/>
                </a:cxn>
                <a:cxn ang="0">
                  <a:pos x="T6" y="T7"/>
                </a:cxn>
                <a:cxn ang="0">
                  <a:pos x="T8" y="T9"/>
                </a:cxn>
                <a:cxn ang="0">
                  <a:pos x="T10" y="T11"/>
                </a:cxn>
              </a:cxnLst>
              <a:rect l="0" t="0" r="r" b="b"/>
              <a:pathLst>
                <a:path w="256" h="101">
                  <a:moveTo>
                    <a:pt x="256" y="0"/>
                  </a:moveTo>
                  <a:lnTo>
                    <a:pt x="4" y="0"/>
                  </a:lnTo>
                  <a:lnTo>
                    <a:pt x="0" y="0"/>
                  </a:lnTo>
                  <a:lnTo>
                    <a:pt x="0" y="101"/>
                  </a:lnTo>
                  <a:lnTo>
                    <a:pt x="256" y="101"/>
                  </a:lnTo>
                  <a:lnTo>
                    <a:pt x="2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59" name="Prostokąt 158">
              <a:extLst>
                <a:ext uri="{FF2B5EF4-FFF2-40B4-BE49-F238E27FC236}">
                  <a16:creationId xmlns:a16="http://schemas.microsoft.com/office/drawing/2014/main" id="{E97ABDF5-2B65-6F57-220F-BC01BC67760D}"/>
                </a:ext>
              </a:extLst>
            </p:cNvPr>
            <p:cNvSpPr/>
            <p:nvPr/>
          </p:nvSpPr>
          <p:spPr>
            <a:xfrm>
              <a:off x="6219851" y="3191707"/>
              <a:ext cx="1355635" cy="523220"/>
            </a:xfrm>
            <a:prstGeom prst="rect">
              <a:avLst/>
            </a:prstGeom>
          </p:spPr>
          <p:txBody>
            <a:bodyPr wrap="square">
              <a:spAutoFit/>
            </a:bodyPr>
            <a:lstStyle/>
            <a:p>
              <a:pPr lvl="0"/>
              <a:r>
                <a:rPr lang="pl-PL" sz="1400" b="1" dirty="0"/>
                <a:t>Wysokie  standardy</a:t>
              </a:r>
            </a:p>
          </p:txBody>
        </p:sp>
        <p:sp>
          <p:nvSpPr>
            <p:cNvPr id="160" name="pole tekstowe 159">
              <a:extLst>
                <a:ext uri="{FF2B5EF4-FFF2-40B4-BE49-F238E27FC236}">
                  <a16:creationId xmlns:a16="http://schemas.microsoft.com/office/drawing/2014/main" id="{B5B64D8C-6987-4724-7DA7-34A26519335C}"/>
                </a:ext>
              </a:extLst>
            </p:cNvPr>
            <p:cNvSpPr txBox="1"/>
            <p:nvPr/>
          </p:nvSpPr>
          <p:spPr>
            <a:xfrm>
              <a:off x="5884860" y="3242128"/>
              <a:ext cx="433132" cy="584775"/>
            </a:xfrm>
            <a:prstGeom prst="rect">
              <a:avLst/>
            </a:prstGeom>
            <a:noFill/>
          </p:spPr>
          <p:txBody>
            <a:bodyPr wrap="none" rtlCol="0">
              <a:spAutoFit/>
            </a:bodyPr>
            <a:lstStyle/>
            <a:p>
              <a:r>
                <a:rPr lang="pl-PL" sz="3200" b="1" dirty="0">
                  <a:solidFill>
                    <a:srgbClr val="E30311"/>
                  </a:solidFill>
                </a:rPr>
                <a:t>4</a:t>
              </a:r>
            </a:p>
          </p:txBody>
        </p:sp>
      </p:grpSp>
      <p:grpSp>
        <p:nvGrpSpPr>
          <p:cNvPr id="163" name="Grupa 162">
            <a:extLst>
              <a:ext uri="{FF2B5EF4-FFF2-40B4-BE49-F238E27FC236}">
                <a16:creationId xmlns:a16="http://schemas.microsoft.com/office/drawing/2014/main" id="{EF737115-B5D7-9FAF-B3F6-1EDBCB2115DB}"/>
              </a:ext>
            </a:extLst>
          </p:cNvPr>
          <p:cNvGrpSpPr/>
          <p:nvPr/>
        </p:nvGrpSpPr>
        <p:grpSpPr>
          <a:xfrm>
            <a:off x="276186" y="1354328"/>
            <a:ext cx="1599925" cy="1137052"/>
            <a:chOff x="1336636" y="4313266"/>
            <a:chExt cx="1599925" cy="1137052"/>
          </a:xfrm>
        </p:grpSpPr>
        <p:sp>
          <p:nvSpPr>
            <p:cNvPr id="164" name="Freeform 91">
              <a:extLst>
                <a:ext uri="{FF2B5EF4-FFF2-40B4-BE49-F238E27FC236}">
                  <a16:creationId xmlns:a16="http://schemas.microsoft.com/office/drawing/2014/main" id="{32D96292-C0E0-FD31-31AB-C25AFD6352EF}"/>
                </a:ext>
              </a:extLst>
            </p:cNvPr>
            <p:cNvSpPr>
              <a:spLocks/>
            </p:cNvSpPr>
            <p:nvPr/>
          </p:nvSpPr>
          <p:spPr bwMode="auto">
            <a:xfrm flipH="1">
              <a:off x="1379539" y="5236005"/>
              <a:ext cx="1303338" cy="214313"/>
            </a:xfrm>
            <a:custGeom>
              <a:avLst/>
              <a:gdLst>
                <a:gd name="T0" fmla="*/ 0 w 821"/>
                <a:gd name="T1" fmla="*/ 0 h 135"/>
                <a:gd name="T2" fmla="*/ 821 w 821"/>
                <a:gd name="T3" fmla="*/ 135 h 135"/>
                <a:gd name="T4" fmla="*/ 821 w 821"/>
                <a:gd name="T5" fmla="*/ 0 h 135"/>
                <a:gd name="T6" fmla="*/ 0 w 821"/>
                <a:gd name="T7" fmla="*/ 0 h 135"/>
              </a:gdLst>
              <a:ahLst/>
              <a:cxnLst>
                <a:cxn ang="0">
                  <a:pos x="T0" y="T1"/>
                </a:cxn>
                <a:cxn ang="0">
                  <a:pos x="T2" y="T3"/>
                </a:cxn>
                <a:cxn ang="0">
                  <a:pos x="T4" y="T5"/>
                </a:cxn>
                <a:cxn ang="0">
                  <a:pos x="T6" y="T7"/>
                </a:cxn>
              </a:cxnLst>
              <a:rect l="0" t="0" r="r" b="b"/>
              <a:pathLst>
                <a:path w="821" h="135">
                  <a:moveTo>
                    <a:pt x="0" y="0"/>
                  </a:moveTo>
                  <a:lnTo>
                    <a:pt x="821" y="135"/>
                  </a:lnTo>
                  <a:lnTo>
                    <a:pt x="821" y="0"/>
                  </a:lnTo>
                  <a:lnTo>
                    <a:pt x="0"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65" name="Rectangle 104">
              <a:extLst>
                <a:ext uri="{FF2B5EF4-FFF2-40B4-BE49-F238E27FC236}">
                  <a16:creationId xmlns:a16="http://schemas.microsoft.com/office/drawing/2014/main" id="{F261C8E8-F9B8-883C-3161-DEB1647C9D30}"/>
                </a:ext>
              </a:extLst>
            </p:cNvPr>
            <p:cNvSpPr>
              <a:spLocks noChangeArrowheads="1"/>
            </p:cNvSpPr>
            <p:nvPr/>
          </p:nvSpPr>
          <p:spPr bwMode="auto">
            <a:xfrm flipH="1">
              <a:off x="1376364" y="5077255"/>
              <a:ext cx="1304925" cy="158750"/>
            </a:xfrm>
            <a:prstGeom prst="rect">
              <a:avLst/>
            </a:prstGeom>
            <a:solidFill>
              <a:srgbClr val="E850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66" name="Rectangle 105">
              <a:extLst>
                <a:ext uri="{FF2B5EF4-FFF2-40B4-BE49-F238E27FC236}">
                  <a16:creationId xmlns:a16="http://schemas.microsoft.com/office/drawing/2014/main" id="{DA4E9B30-9E1D-28C3-25C3-BF02F53A4920}"/>
                </a:ext>
              </a:extLst>
            </p:cNvPr>
            <p:cNvSpPr>
              <a:spLocks noChangeArrowheads="1"/>
            </p:cNvSpPr>
            <p:nvPr/>
          </p:nvSpPr>
          <p:spPr bwMode="auto">
            <a:xfrm flipH="1">
              <a:off x="1376364" y="5077255"/>
              <a:ext cx="13049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67" name="Rectangle 106">
              <a:extLst>
                <a:ext uri="{FF2B5EF4-FFF2-40B4-BE49-F238E27FC236}">
                  <a16:creationId xmlns:a16="http://schemas.microsoft.com/office/drawing/2014/main" id="{4332A5B9-56C9-673D-9896-66D4E663DAF5}"/>
                </a:ext>
              </a:extLst>
            </p:cNvPr>
            <p:cNvSpPr>
              <a:spLocks noChangeArrowheads="1"/>
            </p:cNvSpPr>
            <p:nvPr/>
          </p:nvSpPr>
          <p:spPr bwMode="auto">
            <a:xfrm flipH="1">
              <a:off x="1376364" y="5077255"/>
              <a:ext cx="406400" cy="158750"/>
            </a:xfrm>
            <a:prstGeom prst="rect">
              <a:avLst/>
            </a:prstGeom>
            <a:solidFill>
              <a:srgbClr val="A238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68" name="Rectangle 107">
              <a:extLst>
                <a:ext uri="{FF2B5EF4-FFF2-40B4-BE49-F238E27FC236}">
                  <a16:creationId xmlns:a16="http://schemas.microsoft.com/office/drawing/2014/main" id="{7D82D666-59C5-C497-0395-B986AE650265}"/>
                </a:ext>
              </a:extLst>
            </p:cNvPr>
            <p:cNvSpPr>
              <a:spLocks noChangeArrowheads="1"/>
            </p:cNvSpPr>
            <p:nvPr/>
          </p:nvSpPr>
          <p:spPr bwMode="auto">
            <a:xfrm flipH="1">
              <a:off x="1376364" y="5077255"/>
              <a:ext cx="40640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69" name="Prostokąt 168">
              <a:extLst>
                <a:ext uri="{FF2B5EF4-FFF2-40B4-BE49-F238E27FC236}">
                  <a16:creationId xmlns:a16="http://schemas.microsoft.com/office/drawing/2014/main" id="{5AAE0A13-88CE-FF0A-D1EA-2C02801EAA7F}"/>
                </a:ext>
              </a:extLst>
            </p:cNvPr>
            <p:cNvSpPr/>
            <p:nvPr/>
          </p:nvSpPr>
          <p:spPr>
            <a:xfrm>
              <a:off x="1580926" y="4313266"/>
              <a:ext cx="1355635" cy="738664"/>
            </a:xfrm>
            <a:prstGeom prst="rect">
              <a:avLst/>
            </a:prstGeom>
          </p:spPr>
          <p:txBody>
            <a:bodyPr wrap="square">
              <a:spAutoFit/>
            </a:bodyPr>
            <a:lstStyle/>
            <a:p>
              <a:r>
                <a:rPr lang="pl-PL" sz="1400" b="1" dirty="0"/>
                <a:t>Profesjonalne zarządzanie </a:t>
              </a:r>
            </a:p>
            <a:p>
              <a:r>
                <a:rPr lang="pl-PL" sz="1400" b="1" dirty="0"/>
                <a:t>kontraktem</a:t>
              </a:r>
            </a:p>
          </p:txBody>
        </p:sp>
        <p:sp>
          <p:nvSpPr>
            <p:cNvPr id="170" name="pole tekstowe 169">
              <a:extLst>
                <a:ext uri="{FF2B5EF4-FFF2-40B4-BE49-F238E27FC236}">
                  <a16:creationId xmlns:a16="http://schemas.microsoft.com/office/drawing/2014/main" id="{4246E8EC-EB11-7CD2-DA28-4670D6648200}"/>
                </a:ext>
              </a:extLst>
            </p:cNvPr>
            <p:cNvSpPr txBox="1"/>
            <p:nvPr/>
          </p:nvSpPr>
          <p:spPr>
            <a:xfrm>
              <a:off x="1336636" y="4540890"/>
              <a:ext cx="330540" cy="584775"/>
            </a:xfrm>
            <a:prstGeom prst="rect">
              <a:avLst/>
            </a:prstGeom>
            <a:noFill/>
          </p:spPr>
          <p:txBody>
            <a:bodyPr wrap="none" rtlCol="0">
              <a:spAutoFit/>
            </a:bodyPr>
            <a:lstStyle/>
            <a:p>
              <a:r>
                <a:rPr lang="pl-PL" sz="3200" b="1" dirty="0">
                  <a:solidFill>
                    <a:srgbClr val="E30311"/>
                  </a:solidFill>
                </a:rPr>
                <a:t>1</a:t>
              </a:r>
            </a:p>
          </p:txBody>
        </p:sp>
      </p:grpSp>
      <p:grpSp>
        <p:nvGrpSpPr>
          <p:cNvPr id="171" name="Grupa 170">
            <a:extLst>
              <a:ext uri="{FF2B5EF4-FFF2-40B4-BE49-F238E27FC236}">
                <a16:creationId xmlns:a16="http://schemas.microsoft.com/office/drawing/2014/main" id="{D4C7DE13-5C52-7D91-7877-8CF15C5E1971}"/>
              </a:ext>
            </a:extLst>
          </p:cNvPr>
          <p:cNvGrpSpPr/>
          <p:nvPr/>
        </p:nvGrpSpPr>
        <p:grpSpPr>
          <a:xfrm>
            <a:off x="4281928" y="1555004"/>
            <a:ext cx="1730838" cy="931162"/>
            <a:chOff x="4327626" y="3690481"/>
            <a:chExt cx="1730838" cy="931162"/>
          </a:xfrm>
        </p:grpSpPr>
        <p:sp>
          <p:nvSpPr>
            <p:cNvPr id="172" name="Freeform 87">
              <a:extLst>
                <a:ext uri="{FF2B5EF4-FFF2-40B4-BE49-F238E27FC236}">
                  <a16:creationId xmlns:a16="http://schemas.microsoft.com/office/drawing/2014/main" id="{31416D04-3634-01EA-EEE4-5A94C1A149D6}"/>
                </a:ext>
              </a:extLst>
            </p:cNvPr>
            <p:cNvSpPr>
              <a:spLocks/>
            </p:cNvSpPr>
            <p:nvPr/>
          </p:nvSpPr>
          <p:spPr bwMode="auto">
            <a:xfrm flipH="1">
              <a:off x="4394201" y="4407330"/>
              <a:ext cx="1303338" cy="214313"/>
            </a:xfrm>
            <a:custGeom>
              <a:avLst/>
              <a:gdLst>
                <a:gd name="T0" fmla="*/ 0 w 821"/>
                <a:gd name="T1" fmla="*/ 0 h 135"/>
                <a:gd name="T2" fmla="*/ 821 w 821"/>
                <a:gd name="T3" fmla="*/ 135 h 135"/>
                <a:gd name="T4" fmla="*/ 821 w 821"/>
                <a:gd name="T5" fmla="*/ 0 h 135"/>
                <a:gd name="T6" fmla="*/ 0 w 821"/>
                <a:gd name="T7" fmla="*/ 0 h 135"/>
              </a:gdLst>
              <a:ahLst/>
              <a:cxnLst>
                <a:cxn ang="0">
                  <a:pos x="T0" y="T1"/>
                </a:cxn>
                <a:cxn ang="0">
                  <a:pos x="T2" y="T3"/>
                </a:cxn>
                <a:cxn ang="0">
                  <a:pos x="T4" y="T5"/>
                </a:cxn>
                <a:cxn ang="0">
                  <a:pos x="T6" y="T7"/>
                </a:cxn>
              </a:cxnLst>
              <a:rect l="0" t="0" r="r" b="b"/>
              <a:pathLst>
                <a:path w="821" h="135">
                  <a:moveTo>
                    <a:pt x="0" y="0"/>
                  </a:moveTo>
                  <a:lnTo>
                    <a:pt x="821" y="135"/>
                  </a:lnTo>
                  <a:lnTo>
                    <a:pt x="821" y="0"/>
                  </a:lnTo>
                  <a:lnTo>
                    <a:pt x="0"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73" name="Freeform 88">
              <a:extLst>
                <a:ext uri="{FF2B5EF4-FFF2-40B4-BE49-F238E27FC236}">
                  <a16:creationId xmlns:a16="http://schemas.microsoft.com/office/drawing/2014/main" id="{6F14BD39-EA37-E3F8-4F08-A39CB2AE3EBC}"/>
                </a:ext>
              </a:extLst>
            </p:cNvPr>
            <p:cNvSpPr>
              <a:spLocks/>
            </p:cNvSpPr>
            <p:nvPr/>
          </p:nvSpPr>
          <p:spPr bwMode="auto">
            <a:xfrm flipH="1">
              <a:off x="4394201" y="4407330"/>
              <a:ext cx="1303338" cy="214313"/>
            </a:xfrm>
            <a:custGeom>
              <a:avLst/>
              <a:gdLst>
                <a:gd name="T0" fmla="*/ 0 w 821"/>
                <a:gd name="T1" fmla="*/ 0 h 135"/>
                <a:gd name="T2" fmla="*/ 821 w 821"/>
                <a:gd name="T3" fmla="*/ 135 h 135"/>
                <a:gd name="T4" fmla="*/ 821 w 821"/>
                <a:gd name="T5" fmla="*/ 0 h 135"/>
                <a:gd name="T6" fmla="*/ 0 w 821"/>
                <a:gd name="T7" fmla="*/ 0 h 135"/>
              </a:gdLst>
              <a:ahLst/>
              <a:cxnLst>
                <a:cxn ang="0">
                  <a:pos x="T0" y="T1"/>
                </a:cxn>
                <a:cxn ang="0">
                  <a:pos x="T2" y="T3"/>
                </a:cxn>
                <a:cxn ang="0">
                  <a:pos x="T4" y="T5"/>
                </a:cxn>
                <a:cxn ang="0">
                  <a:pos x="T6" y="T7"/>
                </a:cxn>
              </a:cxnLst>
              <a:rect l="0" t="0" r="r" b="b"/>
              <a:pathLst>
                <a:path w="821" h="135">
                  <a:moveTo>
                    <a:pt x="0" y="0"/>
                  </a:moveTo>
                  <a:lnTo>
                    <a:pt x="821" y="135"/>
                  </a:lnTo>
                  <a:lnTo>
                    <a:pt x="82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74" name="Rectangle 96">
              <a:extLst>
                <a:ext uri="{FF2B5EF4-FFF2-40B4-BE49-F238E27FC236}">
                  <a16:creationId xmlns:a16="http://schemas.microsoft.com/office/drawing/2014/main" id="{27663227-CA43-AFDA-EB4B-943A9EF821F0}"/>
                </a:ext>
              </a:extLst>
            </p:cNvPr>
            <p:cNvSpPr>
              <a:spLocks noChangeArrowheads="1"/>
            </p:cNvSpPr>
            <p:nvPr/>
          </p:nvSpPr>
          <p:spPr bwMode="auto">
            <a:xfrm flipH="1">
              <a:off x="4394201" y="4246992"/>
              <a:ext cx="1303338" cy="160338"/>
            </a:xfrm>
            <a:prstGeom prst="rect">
              <a:avLst/>
            </a:prstGeom>
            <a:solidFill>
              <a:srgbClr val="E850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75" name="Rectangle 97">
              <a:extLst>
                <a:ext uri="{FF2B5EF4-FFF2-40B4-BE49-F238E27FC236}">
                  <a16:creationId xmlns:a16="http://schemas.microsoft.com/office/drawing/2014/main" id="{DD7C4272-E15A-08FC-8F47-BB0E18E0C034}"/>
                </a:ext>
              </a:extLst>
            </p:cNvPr>
            <p:cNvSpPr>
              <a:spLocks noChangeArrowheads="1"/>
            </p:cNvSpPr>
            <p:nvPr/>
          </p:nvSpPr>
          <p:spPr bwMode="auto">
            <a:xfrm flipH="1">
              <a:off x="4394201" y="4246992"/>
              <a:ext cx="1303338"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76" name="Rectangle 98">
              <a:extLst>
                <a:ext uri="{FF2B5EF4-FFF2-40B4-BE49-F238E27FC236}">
                  <a16:creationId xmlns:a16="http://schemas.microsoft.com/office/drawing/2014/main" id="{2596C31F-7DC0-2B67-77D4-62CEB6E44A0B}"/>
                </a:ext>
              </a:extLst>
            </p:cNvPr>
            <p:cNvSpPr>
              <a:spLocks noChangeArrowheads="1"/>
            </p:cNvSpPr>
            <p:nvPr/>
          </p:nvSpPr>
          <p:spPr bwMode="auto">
            <a:xfrm flipH="1">
              <a:off x="4394201" y="4246992"/>
              <a:ext cx="406400" cy="160338"/>
            </a:xfrm>
            <a:prstGeom prst="rect">
              <a:avLst/>
            </a:prstGeom>
            <a:solidFill>
              <a:srgbClr val="A238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77" name="Rectangle 99">
              <a:extLst>
                <a:ext uri="{FF2B5EF4-FFF2-40B4-BE49-F238E27FC236}">
                  <a16:creationId xmlns:a16="http://schemas.microsoft.com/office/drawing/2014/main" id="{82DF949E-21B5-A001-FECD-D986ACF3BD20}"/>
                </a:ext>
              </a:extLst>
            </p:cNvPr>
            <p:cNvSpPr>
              <a:spLocks noChangeArrowheads="1"/>
            </p:cNvSpPr>
            <p:nvPr/>
          </p:nvSpPr>
          <p:spPr bwMode="auto">
            <a:xfrm flipH="1">
              <a:off x="4394201" y="4246992"/>
              <a:ext cx="4064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78" name="Prostokąt 177">
              <a:extLst>
                <a:ext uri="{FF2B5EF4-FFF2-40B4-BE49-F238E27FC236}">
                  <a16:creationId xmlns:a16="http://schemas.microsoft.com/office/drawing/2014/main" id="{C91F4ED0-0577-2F19-4A97-5B49986D57D0}"/>
                </a:ext>
              </a:extLst>
            </p:cNvPr>
            <p:cNvSpPr/>
            <p:nvPr/>
          </p:nvSpPr>
          <p:spPr>
            <a:xfrm>
              <a:off x="4664994" y="3690481"/>
              <a:ext cx="1393470" cy="523220"/>
            </a:xfrm>
            <a:prstGeom prst="rect">
              <a:avLst/>
            </a:prstGeom>
          </p:spPr>
          <p:txBody>
            <a:bodyPr wrap="square">
              <a:spAutoFit/>
            </a:bodyPr>
            <a:lstStyle/>
            <a:p>
              <a:pPr lvl="0"/>
              <a:r>
                <a:rPr lang="pl-PL" sz="1400" b="1" dirty="0"/>
                <a:t>Doświadczony zespół</a:t>
              </a:r>
            </a:p>
          </p:txBody>
        </p:sp>
        <p:sp>
          <p:nvSpPr>
            <p:cNvPr id="179" name="pole tekstowe 178">
              <a:extLst>
                <a:ext uri="{FF2B5EF4-FFF2-40B4-BE49-F238E27FC236}">
                  <a16:creationId xmlns:a16="http://schemas.microsoft.com/office/drawing/2014/main" id="{FC7A7861-4F2C-FE86-30E3-6BCBBC5B217F}"/>
                </a:ext>
              </a:extLst>
            </p:cNvPr>
            <p:cNvSpPr txBox="1"/>
            <p:nvPr/>
          </p:nvSpPr>
          <p:spPr>
            <a:xfrm>
              <a:off x="4327626" y="3728813"/>
              <a:ext cx="405880" cy="584775"/>
            </a:xfrm>
            <a:prstGeom prst="rect">
              <a:avLst/>
            </a:prstGeom>
            <a:noFill/>
          </p:spPr>
          <p:txBody>
            <a:bodyPr wrap="none" rtlCol="0">
              <a:spAutoFit/>
            </a:bodyPr>
            <a:lstStyle/>
            <a:p>
              <a:r>
                <a:rPr lang="pl-PL" sz="3200" b="1" dirty="0">
                  <a:solidFill>
                    <a:srgbClr val="E30311"/>
                  </a:solidFill>
                </a:rPr>
                <a:t>3</a:t>
              </a:r>
            </a:p>
          </p:txBody>
        </p:sp>
      </p:grpSp>
      <p:grpSp>
        <p:nvGrpSpPr>
          <p:cNvPr id="180" name="Grupa 179">
            <a:extLst>
              <a:ext uri="{FF2B5EF4-FFF2-40B4-BE49-F238E27FC236}">
                <a16:creationId xmlns:a16="http://schemas.microsoft.com/office/drawing/2014/main" id="{06602B7F-9624-EB1C-AF2D-2F6078975908}"/>
              </a:ext>
            </a:extLst>
          </p:cNvPr>
          <p:cNvGrpSpPr/>
          <p:nvPr/>
        </p:nvGrpSpPr>
        <p:grpSpPr>
          <a:xfrm>
            <a:off x="7955913" y="995060"/>
            <a:ext cx="2130232" cy="1484767"/>
            <a:chOff x="7045067" y="1962769"/>
            <a:chExt cx="2130232" cy="1484767"/>
          </a:xfrm>
        </p:grpSpPr>
        <p:grpSp>
          <p:nvGrpSpPr>
            <p:cNvPr id="181" name="Grupa 180">
              <a:extLst>
                <a:ext uri="{FF2B5EF4-FFF2-40B4-BE49-F238E27FC236}">
                  <a16:creationId xmlns:a16="http://schemas.microsoft.com/office/drawing/2014/main" id="{FA90D746-8EEB-B402-553C-17D35BD39CC7}"/>
                </a:ext>
              </a:extLst>
            </p:cNvPr>
            <p:cNvGrpSpPr/>
            <p:nvPr/>
          </p:nvGrpSpPr>
          <p:grpSpPr>
            <a:xfrm>
              <a:off x="7045067" y="1962769"/>
              <a:ext cx="877888" cy="1123950"/>
              <a:chOff x="4918075" y="2760663"/>
              <a:chExt cx="877888" cy="1123950"/>
            </a:xfrm>
          </p:grpSpPr>
          <p:sp>
            <p:nvSpPr>
              <p:cNvPr id="188" name="Freeform 5">
                <a:extLst>
                  <a:ext uri="{FF2B5EF4-FFF2-40B4-BE49-F238E27FC236}">
                    <a16:creationId xmlns:a16="http://schemas.microsoft.com/office/drawing/2014/main" id="{B65E6849-D82E-ADDE-3195-8451418C11D7}"/>
                  </a:ext>
                </a:extLst>
              </p:cNvPr>
              <p:cNvSpPr>
                <a:spLocks/>
              </p:cNvSpPr>
              <p:nvPr/>
            </p:nvSpPr>
            <p:spPr bwMode="auto">
              <a:xfrm flipH="1">
                <a:off x="4918075" y="2760663"/>
                <a:ext cx="877888" cy="1111250"/>
              </a:xfrm>
              <a:custGeom>
                <a:avLst/>
                <a:gdLst>
                  <a:gd name="T0" fmla="*/ 335 w 361"/>
                  <a:gd name="T1" fmla="*/ 18 h 456"/>
                  <a:gd name="T2" fmla="*/ 277 w 361"/>
                  <a:gd name="T3" fmla="*/ 54 h 456"/>
                  <a:gd name="T4" fmla="*/ 228 w 361"/>
                  <a:gd name="T5" fmla="*/ 140 h 456"/>
                  <a:gd name="T6" fmla="*/ 211 w 361"/>
                  <a:gd name="T7" fmla="*/ 143 h 456"/>
                  <a:gd name="T8" fmla="*/ 180 w 361"/>
                  <a:gd name="T9" fmla="*/ 113 h 456"/>
                  <a:gd name="T10" fmla="*/ 159 w 361"/>
                  <a:gd name="T11" fmla="*/ 156 h 456"/>
                  <a:gd name="T12" fmla="*/ 158 w 361"/>
                  <a:gd name="T13" fmla="*/ 238 h 456"/>
                  <a:gd name="T14" fmla="*/ 148 w 361"/>
                  <a:gd name="T15" fmla="*/ 244 h 456"/>
                  <a:gd name="T16" fmla="*/ 89 w 361"/>
                  <a:gd name="T17" fmla="*/ 211 h 456"/>
                  <a:gd name="T18" fmla="*/ 81 w 361"/>
                  <a:gd name="T19" fmla="*/ 302 h 456"/>
                  <a:gd name="T20" fmla="*/ 77 w 361"/>
                  <a:gd name="T21" fmla="*/ 314 h 456"/>
                  <a:gd name="T22" fmla="*/ 54 w 361"/>
                  <a:gd name="T23" fmla="*/ 287 h 456"/>
                  <a:gd name="T24" fmla="*/ 19 w 361"/>
                  <a:gd name="T25" fmla="*/ 272 h 456"/>
                  <a:gd name="T26" fmla="*/ 39 w 361"/>
                  <a:gd name="T27" fmla="*/ 416 h 456"/>
                  <a:gd name="T28" fmla="*/ 59 w 361"/>
                  <a:gd name="T29" fmla="*/ 454 h 456"/>
                  <a:gd name="T30" fmla="*/ 102 w 361"/>
                  <a:gd name="T31" fmla="*/ 456 h 456"/>
                  <a:gd name="T32" fmla="*/ 240 w 361"/>
                  <a:gd name="T33" fmla="*/ 412 h 456"/>
                  <a:gd name="T34" fmla="*/ 212 w 361"/>
                  <a:gd name="T35" fmla="*/ 386 h 456"/>
                  <a:gd name="T36" fmla="*/ 178 w 361"/>
                  <a:gd name="T37" fmla="*/ 377 h 456"/>
                  <a:gd name="T38" fmla="*/ 186 w 361"/>
                  <a:gd name="T39" fmla="*/ 368 h 456"/>
                  <a:gd name="T40" fmla="*/ 266 w 361"/>
                  <a:gd name="T41" fmla="*/ 323 h 456"/>
                  <a:gd name="T42" fmla="*/ 210 w 361"/>
                  <a:gd name="T43" fmla="*/ 283 h 456"/>
                  <a:gd name="T44" fmla="*/ 212 w 361"/>
                  <a:gd name="T45" fmla="*/ 272 h 456"/>
                  <a:gd name="T46" fmla="*/ 285 w 361"/>
                  <a:gd name="T47" fmla="*/ 236 h 456"/>
                  <a:gd name="T48" fmla="*/ 315 w 361"/>
                  <a:gd name="T49" fmla="*/ 198 h 456"/>
                  <a:gd name="T50" fmla="*/ 275 w 361"/>
                  <a:gd name="T51" fmla="*/ 183 h 456"/>
                  <a:gd name="T52" fmla="*/ 270 w 361"/>
                  <a:gd name="T53" fmla="*/ 167 h 456"/>
                  <a:gd name="T54" fmla="*/ 327 w 361"/>
                  <a:gd name="T55" fmla="*/ 85 h 456"/>
                  <a:gd name="T56" fmla="*/ 334 w 361"/>
                  <a:gd name="T57" fmla="*/ 18 h 456"/>
                  <a:gd name="T58" fmla="*/ 335 w 361"/>
                  <a:gd name="T59" fmla="*/ 18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1" h="456">
                    <a:moveTo>
                      <a:pt x="335" y="18"/>
                    </a:moveTo>
                    <a:cubicBezTo>
                      <a:pt x="335" y="18"/>
                      <a:pt x="312" y="0"/>
                      <a:pt x="277" y="54"/>
                    </a:cubicBezTo>
                    <a:cubicBezTo>
                      <a:pt x="242" y="108"/>
                      <a:pt x="228" y="140"/>
                      <a:pt x="228" y="140"/>
                    </a:cubicBezTo>
                    <a:cubicBezTo>
                      <a:pt x="228" y="140"/>
                      <a:pt x="219" y="152"/>
                      <a:pt x="211" y="143"/>
                    </a:cubicBezTo>
                    <a:cubicBezTo>
                      <a:pt x="204" y="134"/>
                      <a:pt x="195" y="111"/>
                      <a:pt x="180" y="113"/>
                    </a:cubicBezTo>
                    <a:cubicBezTo>
                      <a:pt x="165" y="116"/>
                      <a:pt x="159" y="132"/>
                      <a:pt x="159" y="156"/>
                    </a:cubicBezTo>
                    <a:cubicBezTo>
                      <a:pt x="159" y="180"/>
                      <a:pt x="158" y="233"/>
                      <a:pt x="158" y="238"/>
                    </a:cubicBezTo>
                    <a:cubicBezTo>
                      <a:pt x="158" y="243"/>
                      <a:pt x="155" y="249"/>
                      <a:pt x="148" y="244"/>
                    </a:cubicBezTo>
                    <a:cubicBezTo>
                      <a:pt x="142" y="239"/>
                      <a:pt x="109" y="194"/>
                      <a:pt x="89" y="211"/>
                    </a:cubicBezTo>
                    <a:cubicBezTo>
                      <a:pt x="68" y="228"/>
                      <a:pt x="80" y="295"/>
                      <a:pt x="81" y="302"/>
                    </a:cubicBezTo>
                    <a:cubicBezTo>
                      <a:pt x="83" y="310"/>
                      <a:pt x="81" y="313"/>
                      <a:pt x="77" y="314"/>
                    </a:cubicBezTo>
                    <a:cubicBezTo>
                      <a:pt x="74" y="315"/>
                      <a:pt x="64" y="299"/>
                      <a:pt x="54" y="287"/>
                    </a:cubicBezTo>
                    <a:cubicBezTo>
                      <a:pt x="44" y="274"/>
                      <a:pt x="30" y="261"/>
                      <a:pt x="19" y="272"/>
                    </a:cubicBezTo>
                    <a:cubicBezTo>
                      <a:pt x="8" y="283"/>
                      <a:pt x="0" y="331"/>
                      <a:pt x="39" y="416"/>
                    </a:cubicBezTo>
                    <a:cubicBezTo>
                      <a:pt x="59" y="454"/>
                      <a:pt x="59" y="454"/>
                      <a:pt x="59" y="454"/>
                    </a:cubicBezTo>
                    <a:cubicBezTo>
                      <a:pt x="102" y="456"/>
                      <a:pt x="102" y="456"/>
                      <a:pt x="102" y="456"/>
                    </a:cubicBezTo>
                    <a:cubicBezTo>
                      <a:pt x="195" y="454"/>
                      <a:pt x="235" y="426"/>
                      <a:pt x="240" y="412"/>
                    </a:cubicBezTo>
                    <a:cubicBezTo>
                      <a:pt x="245" y="397"/>
                      <a:pt x="228" y="390"/>
                      <a:pt x="212" y="386"/>
                    </a:cubicBezTo>
                    <a:cubicBezTo>
                      <a:pt x="197" y="383"/>
                      <a:pt x="178" y="381"/>
                      <a:pt x="178" y="377"/>
                    </a:cubicBezTo>
                    <a:cubicBezTo>
                      <a:pt x="177" y="373"/>
                      <a:pt x="179" y="371"/>
                      <a:pt x="186" y="368"/>
                    </a:cubicBezTo>
                    <a:cubicBezTo>
                      <a:pt x="194" y="366"/>
                      <a:pt x="259" y="348"/>
                      <a:pt x="266" y="323"/>
                    </a:cubicBezTo>
                    <a:cubicBezTo>
                      <a:pt x="273" y="297"/>
                      <a:pt x="217" y="286"/>
                      <a:pt x="210" y="283"/>
                    </a:cubicBezTo>
                    <a:cubicBezTo>
                      <a:pt x="203" y="280"/>
                      <a:pt x="207" y="274"/>
                      <a:pt x="212" y="272"/>
                    </a:cubicBezTo>
                    <a:cubicBezTo>
                      <a:pt x="216" y="269"/>
                      <a:pt x="263" y="246"/>
                      <a:pt x="285" y="236"/>
                    </a:cubicBezTo>
                    <a:cubicBezTo>
                      <a:pt x="307" y="226"/>
                      <a:pt x="319" y="213"/>
                      <a:pt x="315" y="198"/>
                    </a:cubicBezTo>
                    <a:cubicBezTo>
                      <a:pt x="311" y="184"/>
                      <a:pt x="286" y="186"/>
                      <a:pt x="275" y="183"/>
                    </a:cubicBezTo>
                    <a:cubicBezTo>
                      <a:pt x="264" y="180"/>
                      <a:pt x="270" y="167"/>
                      <a:pt x="270" y="167"/>
                    </a:cubicBezTo>
                    <a:cubicBezTo>
                      <a:pt x="270" y="167"/>
                      <a:pt x="293" y="140"/>
                      <a:pt x="327" y="85"/>
                    </a:cubicBezTo>
                    <a:cubicBezTo>
                      <a:pt x="361" y="30"/>
                      <a:pt x="334" y="18"/>
                      <a:pt x="334" y="18"/>
                    </a:cubicBezTo>
                    <a:cubicBezTo>
                      <a:pt x="335" y="18"/>
                      <a:pt x="335" y="18"/>
                      <a:pt x="335" y="18"/>
                    </a:cubicBezTo>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89" name="Freeform 6">
                <a:extLst>
                  <a:ext uri="{FF2B5EF4-FFF2-40B4-BE49-F238E27FC236}">
                    <a16:creationId xmlns:a16="http://schemas.microsoft.com/office/drawing/2014/main" id="{1128EB8C-FCAE-95A8-0240-DA3C4AAF7E43}"/>
                  </a:ext>
                </a:extLst>
              </p:cNvPr>
              <p:cNvSpPr>
                <a:spLocks/>
              </p:cNvSpPr>
              <p:nvPr/>
            </p:nvSpPr>
            <p:spPr bwMode="auto">
              <a:xfrm flipH="1">
                <a:off x="5059363" y="2924175"/>
                <a:ext cx="612775" cy="960438"/>
              </a:xfrm>
              <a:custGeom>
                <a:avLst/>
                <a:gdLst>
                  <a:gd name="T0" fmla="*/ 0 w 252"/>
                  <a:gd name="T1" fmla="*/ 394 h 394"/>
                  <a:gd name="T2" fmla="*/ 111 w 252"/>
                  <a:gd name="T3" fmla="*/ 221 h 394"/>
                  <a:gd name="T4" fmla="*/ 211 w 252"/>
                  <a:gd name="T5" fmla="*/ 65 h 394"/>
                  <a:gd name="T6" fmla="*/ 241 w 252"/>
                  <a:gd name="T7" fmla="*/ 17 h 394"/>
                  <a:gd name="T8" fmla="*/ 249 w 252"/>
                  <a:gd name="T9" fmla="*/ 4 h 394"/>
                  <a:gd name="T10" fmla="*/ 251 w 252"/>
                  <a:gd name="T11" fmla="*/ 1 h 394"/>
                  <a:gd name="T12" fmla="*/ 252 w 252"/>
                  <a:gd name="T13" fmla="*/ 0 h 394"/>
                  <a:gd name="T14" fmla="*/ 251 w 252"/>
                  <a:gd name="T15" fmla="*/ 1 h 394"/>
                  <a:gd name="T16" fmla="*/ 249 w 252"/>
                  <a:gd name="T17" fmla="*/ 4 h 394"/>
                  <a:gd name="T18" fmla="*/ 241 w 252"/>
                  <a:gd name="T19" fmla="*/ 17 h 394"/>
                  <a:gd name="T20" fmla="*/ 212 w 252"/>
                  <a:gd name="T21" fmla="*/ 65 h 394"/>
                  <a:gd name="T22" fmla="*/ 112 w 252"/>
                  <a:gd name="T23" fmla="*/ 222 h 394"/>
                  <a:gd name="T24" fmla="*/ 1 w 252"/>
                  <a:gd name="T25"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394">
                    <a:moveTo>
                      <a:pt x="0" y="394"/>
                    </a:moveTo>
                    <a:cubicBezTo>
                      <a:pt x="26" y="353"/>
                      <a:pt x="72" y="282"/>
                      <a:pt x="111" y="221"/>
                    </a:cubicBezTo>
                    <a:cubicBezTo>
                      <a:pt x="150" y="160"/>
                      <a:pt x="185" y="105"/>
                      <a:pt x="211" y="65"/>
                    </a:cubicBezTo>
                    <a:cubicBezTo>
                      <a:pt x="224" y="45"/>
                      <a:pt x="234" y="28"/>
                      <a:pt x="241" y="17"/>
                    </a:cubicBezTo>
                    <a:cubicBezTo>
                      <a:pt x="245" y="11"/>
                      <a:pt x="247" y="7"/>
                      <a:pt x="249" y="4"/>
                    </a:cubicBezTo>
                    <a:cubicBezTo>
                      <a:pt x="250" y="3"/>
                      <a:pt x="251" y="2"/>
                      <a:pt x="251" y="1"/>
                    </a:cubicBezTo>
                    <a:cubicBezTo>
                      <a:pt x="252" y="0"/>
                      <a:pt x="252" y="0"/>
                      <a:pt x="252" y="0"/>
                    </a:cubicBezTo>
                    <a:cubicBezTo>
                      <a:pt x="252" y="0"/>
                      <a:pt x="252" y="0"/>
                      <a:pt x="251" y="1"/>
                    </a:cubicBezTo>
                    <a:cubicBezTo>
                      <a:pt x="251" y="2"/>
                      <a:pt x="250" y="3"/>
                      <a:pt x="249" y="4"/>
                    </a:cubicBezTo>
                    <a:cubicBezTo>
                      <a:pt x="248" y="7"/>
                      <a:pt x="245" y="12"/>
                      <a:pt x="241" y="17"/>
                    </a:cubicBezTo>
                    <a:cubicBezTo>
                      <a:pt x="235" y="29"/>
                      <a:pt x="224" y="45"/>
                      <a:pt x="212" y="65"/>
                    </a:cubicBezTo>
                    <a:cubicBezTo>
                      <a:pt x="186" y="106"/>
                      <a:pt x="151" y="161"/>
                      <a:pt x="112" y="222"/>
                    </a:cubicBezTo>
                    <a:cubicBezTo>
                      <a:pt x="73" y="283"/>
                      <a:pt x="27" y="354"/>
                      <a:pt x="1" y="394"/>
                    </a:cubicBezTo>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90" name="Freeform 7">
                <a:extLst>
                  <a:ext uri="{FF2B5EF4-FFF2-40B4-BE49-F238E27FC236}">
                    <a16:creationId xmlns:a16="http://schemas.microsoft.com/office/drawing/2014/main" id="{3A0EB5B4-2C60-E249-0E41-99BE9227C6EF}"/>
                  </a:ext>
                </a:extLst>
              </p:cNvPr>
              <p:cNvSpPr>
                <a:spLocks/>
              </p:cNvSpPr>
              <p:nvPr/>
            </p:nvSpPr>
            <p:spPr bwMode="auto">
              <a:xfrm flipH="1">
                <a:off x="5302250" y="3119438"/>
                <a:ext cx="28575" cy="190500"/>
              </a:xfrm>
              <a:custGeom>
                <a:avLst/>
                <a:gdLst>
                  <a:gd name="T0" fmla="*/ 0 w 12"/>
                  <a:gd name="T1" fmla="*/ 0 h 78"/>
                  <a:gd name="T2" fmla="*/ 1 w 12"/>
                  <a:gd name="T3" fmla="*/ 3 h 78"/>
                  <a:gd name="T4" fmla="*/ 3 w 12"/>
                  <a:gd name="T5" fmla="*/ 11 h 78"/>
                  <a:gd name="T6" fmla="*/ 7 w 12"/>
                  <a:gd name="T7" fmla="*/ 39 h 78"/>
                  <a:gd name="T8" fmla="*/ 10 w 12"/>
                  <a:gd name="T9" fmla="*/ 66 h 78"/>
                  <a:gd name="T10" fmla="*/ 12 w 12"/>
                  <a:gd name="T11" fmla="*/ 75 h 78"/>
                  <a:gd name="T12" fmla="*/ 12 w 12"/>
                  <a:gd name="T13" fmla="*/ 78 h 78"/>
                  <a:gd name="T14" fmla="*/ 11 w 12"/>
                  <a:gd name="T15" fmla="*/ 75 h 78"/>
                  <a:gd name="T16" fmla="*/ 10 w 12"/>
                  <a:gd name="T17" fmla="*/ 67 h 78"/>
                  <a:gd name="T18" fmla="*/ 6 w 12"/>
                  <a:gd name="T19" fmla="*/ 39 h 78"/>
                  <a:gd name="T20" fmla="*/ 2 w 12"/>
                  <a:gd name="T21" fmla="*/ 11 h 78"/>
                  <a:gd name="T22" fmla="*/ 1 w 12"/>
                  <a:gd name="T23" fmla="*/ 3 h 78"/>
                  <a:gd name="T24" fmla="*/ 0 w 12"/>
                  <a:gd name="T2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78">
                    <a:moveTo>
                      <a:pt x="0" y="0"/>
                    </a:moveTo>
                    <a:cubicBezTo>
                      <a:pt x="1" y="0"/>
                      <a:pt x="1" y="1"/>
                      <a:pt x="1" y="3"/>
                    </a:cubicBezTo>
                    <a:cubicBezTo>
                      <a:pt x="2" y="5"/>
                      <a:pt x="2" y="8"/>
                      <a:pt x="3" y="11"/>
                    </a:cubicBezTo>
                    <a:cubicBezTo>
                      <a:pt x="4" y="18"/>
                      <a:pt x="6" y="28"/>
                      <a:pt x="7" y="39"/>
                    </a:cubicBezTo>
                    <a:cubicBezTo>
                      <a:pt x="8" y="49"/>
                      <a:pt x="10" y="59"/>
                      <a:pt x="10" y="66"/>
                    </a:cubicBezTo>
                    <a:cubicBezTo>
                      <a:pt x="11" y="70"/>
                      <a:pt x="11" y="73"/>
                      <a:pt x="12" y="75"/>
                    </a:cubicBezTo>
                    <a:cubicBezTo>
                      <a:pt x="12" y="77"/>
                      <a:pt x="12" y="78"/>
                      <a:pt x="12" y="78"/>
                    </a:cubicBezTo>
                    <a:cubicBezTo>
                      <a:pt x="12" y="78"/>
                      <a:pt x="12" y="77"/>
                      <a:pt x="11" y="75"/>
                    </a:cubicBezTo>
                    <a:cubicBezTo>
                      <a:pt x="11" y="73"/>
                      <a:pt x="10" y="70"/>
                      <a:pt x="10" y="67"/>
                    </a:cubicBezTo>
                    <a:cubicBezTo>
                      <a:pt x="8" y="60"/>
                      <a:pt x="7" y="50"/>
                      <a:pt x="6" y="39"/>
                    </a:cubicBezTo>
                    <a:cubicBezTo>
                      <a:pt x="4" y="28"/>
                      <a:pt x="3" y="19"/>
                      <a:pt x="2" y="11"/>
                    </a:cubicBezTo>
                    <a:cubicBezTo>
                      <a:pt x="1" y="8"/>
                      <a:pt x="1" y="5"/>
                      <a:pt x="1" y="3"/>
                    </a:cubicBezTo>
                    <a:cubicBezTo>
                      <a:pt x="0" y="1"/>
                      <a:pt x="0" y="0"/>
                      <a:pt x="0" y="0"/>
                    </a:cubicBez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91" name="Freeform 8">
                <a:extLst>
                  <a:ext uri="{FF2B5EF4-FFF2-40B4-BE49-F238E27FC236}">
                    <a16:creationId xmlns:a16="http://schemas.microsoft.com/office/drawing/2014/main" id="{E0436D9B-16B3-E73C-C7E2-A05DBCFD49F9}"/>
                  </a:ext>
                </a:extLst>
              </p:cNvPr>
              <p:cNvSpPr>
                <a:spLocks/>
              </p:cNvSpPr>
              <p:nvPr/>
            </p:nvSpPr>
            <p:spPr bwMode="auto">
              <a:xfrm flipH="1">
                <a:off x="5075238" y="3273425"/>
                <a:ext cx="217488" cy="38100"/>
              </a:xfrm>
              <a:custGeom>
                <a:avLst/>
                <a:gdLst>
                  <a:gd name="T0" fmla="*/ 0 w 89"/>
                  <a:gd name="T1" fmla="*/ 16 h 16"/>
                  <a:gd name="T2" fmla="*/ 44 w 89"/>
                  <a:gd name="T3" fmla="*/ 7 h 16"/>
                  <a:gd name="T4" fmla="*/ 89 w 89"/>
                  <a:gd name="T5" fmla="*/ 0 h 16"/>
                  <a:gd name="T6" fmla="*/ 45 w 89"/>
                  <a:gd name="T7" fmla="*/ 9 h 16"/>
                  <a:gd name="T8" fmla="*/ 0 w 89"/>
                  <a:gd name="T9" fmla="*/ 16 h 16"/>
                </a:gdLst>
                <a:ahLst/>
                <a:cxnLst>
                  <a:cxn ang="0">
                    <a:pos x="T0" y="T1"/>
                  </a:cxn>
                  <a:cxn ang="0">
                    <a:pos x="T2" y="T3"/>
                  </a:cxn>
                  <a:cxn ang="0">
                    <a:pos x="T4" y="T5"/>
                  </a:cxn>
                  <a:cxn ang="0">
                    <a:pos x="T6" y="T7"/>
                  </a:cxn>
                  <a:cxn ang="0">
                    <a:pos x="T8" y="T9"/>
                  </a:cxn>
                </a:cxnLst>
                <a:rect l="0" t="0" r="r" b="b"/>
                <a:pathLst>
                  <a:path w="89" h="16">
                    <a:moveTo>
                      <a:pt x="0" y="16"/>
                    </a:moveTo>
                    <a:cubicBezTo>
                      <a:pt x="0" y="16"/>
                      <a:pt x="20" y="12"/>
                      <a:pt x="44" y="7"/>
                    </a:cubicBezTo>
                    <a:cubicBezTo>
                      <a:pt x="69" y="3"/>
                      <a:pt x="89" y="0"/>
                      <a:pt x="89" y="0"/>
                    </a:cubicBezTo>
                    <a:cubicBezTo>
                      <a:pt x="89" y="0"/>
                      <a:pt x="69" y="4"/>
                      <a:pt x="45" y="9"/>
                    </a:cubicBezTo>
                    <a:cubicBezTo>
                      <a:pt x="20" y="13"/>
                      <a:pt x="0" y="16"/>
                      <a:pt x="0" y="16"/>
                    </a:cubicBez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92" name="Freeform 9">
                <a:extLst>
                  <a:ext uri="{FF2B5EF4-FFF2-40B4-BE49-F238E27FC236}">
                    <a16:creationId xmlns:a16="http://schemas.microsoft.com/office/drawing/2014/main" id="{293E65BD-BC60-71C7-659B-77CF7DCB1B15}"/>
                  </a:ext>
                </a:extLst>
              </p:cNvPr>
              <p:cNvSpPr>
                <a:spLocks/>
              </p:cNvSpPr>
              <p:nvPr/>
            </p:nvSpPr>
            <p:spPr bwMode="auto">
              <a:xfrm flipH="1">
                <a:off x="5253038" y="3533775"/>
                <a:ext cx="196850" cy="14288"/>
              </a:xfrm>
              <a:custGeom>
                <a:avLst/>
                <a:gdLst>
                  <a:gd name="T0" fmla="*/ 0 w 81"/>
                  <a:gd name="T1" fmla="*/ 0 h 6"/>
                  <a:gd name="T2" fmla="*/ 3 w 81"/>
                  <a:gd name="T3" fmla="*/ 0 h 6"/>
                  <a:gd name="T4" fmla="*/ 12 w 81"/>
                  <a:gd name="T5" fmla="*/ 1 h 6"/>
                  <a:gd name="T6" fmla="*/ 40 w 81"/>
                  <a:gd name="T7" fmla="*/ 4 h 6"/>
                  <a:gd name="T8" fmla="*/ 69 w 81"/>
                  <a:gd name="T9" fmla="*/ 5 h 6"/>
                  <a:gd name="T10" fmla="*/ 78 w 81"/>
                  <a:gd name="T11" fmla="*/ 5 h 6"/>
                  <a:gd name="T12" fmla="*/ 81 w 81"/>
                  <a:gd name="T13" fmla="*/ 5 h 6"/>
                  <a:gd name="T14" fmla="*/ 78 w 81"/>
                  <a:gd name="T15" fmla="*/ 6 h 6"/>
                  <a:gd name="T16" fmla="*/ 69 w 81"/>
                  <a:gd name="T17" fmla="*/ 6 h 6"/>
                  <a:gd name="T18" fmla="*/ 40 w 81"/>
                  <a:gd name="T19" fmla="*/ 5 h 6"/>
                  <a:gd name="T20" fmla="*/ 12 w 81"/>
                  <a:gd name="T21" fmla="*/ 2 h 6"/>
                  <a:gd name="T22" fmla="*/ 3 w 81"/>
                  <a:gd name="T23" fmla="*/ 1 h 6"/>
                  <a:gd name="T24" fmla="*/ 0 w 81"/>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6">
                    <a:moveTo>
                      <a:pt x="0" y="0"/>
                    </a:moveTo>
                    <a:cubicBezTo>
                      <a:pt x="0" y="0"/>
                      <a:pt x="1" y="0"/>
                      <a:pt x="3" y="0"/>
                    </a:cubicBezTo>
                    <a:cubicBezTo>
                      <a:pt x="6" y="1"/>
                      <a:pt x="9" y="1"/>
                      <a:pt x="12" y="1"/>
                    </a:cubicBezTo>
                    <a:cubicBezTo>
                      <a:pt x="19" y="2"/>
                      <a:pt x="29" y="3"/>
                      <a:pt x="40" y="4"/>
                    </a:cubicBezTo>
                    <a:cubicBezTo>
                      <a:pt x="52" y="4"/>
                      <a:pt x="62" y="5"/>
                      <a:pt x="69" y="5"/>
                    </a:cubicBezTo>
                    <a:cubicBezTo>
                      <a:pt x="72" y="5"/>
                      <a:pt x="75" y="5"/>
                      <a:pt x="78" y="5"/>
                    </a:cubicBezTo>
                    <a:cubicBezTo>
                      <a:pt x="80" y="5"/>
                      <a:pt x="81" y="5"/>
                      <a:pt x="81" y="5"/>
                    </a:cubicBezTo>
                    <a:cubicBezTo>
                      <a:pt x="81" y="5"/>
                      <a:pt x="80" y="6"/>
                      <a:pt x="78" y="6"/>
                    </a:cubicBezTo>
                    <a:cubicBezTo>
                      <a:pt x="75" y="6"/>
                      <a:pt x="73" y="6"/>
                      <a:pt x="69" y="6"/>
                    </a:cubicBezTo>
                    <a:cubicBezTo>
                      <a:pt x="62" y="6"/>
                      <a:pt x="51" y="6"/>
                      <a:pt x="40" y="5"/>
                    </a:cubicBezTo>
                    <a:cubicBezTo>
                      <a:pt x="29" y="4"/>
                      <a:pt x="19" y="3"/>
                      <a:pt x="12" y="2"/>
                    </a:cubicBezTo>
                    <a:cubicBezTo>
                      <a:pt x="8" y="2"/>
                      <a:pt x="5" y="1"/>
                      <a:pt x="3" y="1"/>
                    </a:cubicBezTo>
                    <a:cubicBezTo>
                      <a:pt x="1" y="1"/>
                      <a:pt x="0" y="0"/>
                      <a:pt x="0" y="0"/>
                    </a:cubicBez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93" name="Freeform 10">
                <a:extLst>
                  <a:ext uri="{FF2B5EF4-FFF2-40B4-BE49-F238E27FC236}">
                    <a16:creationId xmlns:a16="http://schemas.microsoft.com/office/drawing/2014/main" id="{2E660521-3765-7A18-48A0-FDD8E748D92C}"/>
                  </a:ext>
                </a:extLst>
              </p:cNvPr>
              <p:cNvSpPr>
                <a:spLocks/>
              </p:cNvSpPr>
              <p:nvPr/>
            </p:nvSpPr>
            <p:spPr bwMode="auto">
              <a:xfrm flipH="1">
                <a:off x="5448300" y="3365500"/>
                <a:ext cx="73025" cy="168275"/>
              </a:xfrm>
              <a:custGeom>
                <a:avLst/>
                <a:gdLst>
                  <a:gd name="T0" fmla="*/ 0 w 30"/>
                  <a:gd name="T1" fmla="*/ 0 h 69"/>
                  <a:gd name="T2" fmla="*/ 1 w 30"/>
                  <a:gd name="T3" fmla="*/ 3 h 69"/>
                  <a:gd name="T4" fmla="*/ 5 w 30"/>
                  <a:gd name="T5" fmla="*/ 10 h 69"/>
                  <a:gd name="T6" fmla="*/ 15 w 30"/>
                  <a:gd name="T7" fmla="*/ 34 h 69"/>
                  <a:gd name="T8" fmla="*/ 26 w 30"/>
                  <a:gd name="T9" fmla="*/ 58 h 69"/>
                  <a:gd name="T10" fmla="*/ 29 w 30"/>
                  <a:gd name="T11" fmla="*/ 66 h 69"/>
                  <a:gd name="T12" fmla="*/ 30 w 30"/>
                  <a:gd name="T13" fmla="*/ 69 h 69"/>
                  <a:gd name="T14" fmla="*/ 29 w 30"/>
                  <a:gd name="T15" fmla="*/ 66 h 69"/>
                  <a:gd name="T16" fmla="*/ 25 w 30"/>
                  <a:gd name="T17" fmla="*/ 59 h 69"/>
                  <a:gd name="T18" fmla="*/ 14 w 30"/>
                  <a:gd name="T19" fmla="*/ 35 h 69"/>
                  <a:gd name="T20" fmla="*/ 4 w 30"/>
                  <a:gd name="T21" fmla="*/ 11 h 69"/>
                  <a:gd name="T22" fmla="*/ 1 w 30"/>
                  <a:gd name="T23" fmla="*/ 3 h 69"/>
                  <a:gd name="T24" fmla="*/ 0 w 30"/>
                  <a:gd name="T2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69">
                    <a:moveTo>
                      <a:pt x="0" y="0"/>
                    </a:moveTo>
                    <a:cubicBezTo>
                      <a:pt x="0" y="0"/>
                      <a:pt x="0" y="1"/>
                      <a:pt x="1" y="3"/>
                    </a:cubicBezTo>
                    <a:cubicBezTo>
                      <a:pt x="2" y="5"/>
                      <a:pt x="3" y="7"/>
                      <a:pt x="5" y="10"/>
                    </a:cubicBezTo>
                    <a:cubicBezTo>
                      <a:pt x="7" y="16"/>
                      <a:pt x="11" y="25"/>
                      <a:pt x="15" y="34"/>
                    </a:cubicBezTo>
                    <a:cubicBezTo>
                      <a:pt x="20" y="44"/>
                      <a:pt x="23" y="52"/>
                      <a:pt x="26" y="58"/>
                    </a:cubicBezTo>
                    <a:cubicBezTo>
                      <a:pt x="27" y="61"/>
                      <a:pt x="28" y="64"/>
                      <a:pt x="29" y="66"/>
                    </a:cubicBezTo>
                    <a:cubicBezTo>
                      <a:pt x="30" y="68"/>
                      <a:pt x="30" y="68"/>
                      <a:pt x="30" y="69"/>
                    </a:cubicBezTo>
                    <a:cubicBezTo>
                      <a:pt x="30" y="69"/>
                      <a:pt x="29" y="68"/>
                      <a:pt x="29" y="66"/>
                    </a:cubicBezTo>
                    <a:cubicBezTo>
                      <a:pt x="28" y="64"/>
                      <a:pt x="27" y="62"/>
                      <a:pt x="25" y="59"/>
                    </a:cubicBezTo>
                    <a:cubicBezTo>
                      <a:pt x="22" y="53"/>
                      <a:pt x="18" y="44"/>
                      <a:pt x="14" y="35"/>
                    </a:cubicBezTo>
                    <a:cubicBezTo>
                      <a:pt x="10" y="25"/>
                      <a:pt x="6" y="17"/>
                      <a:pt x="4" y="11"/>
                    </a:cubicBezTo>
                    <a:cubicBezTo>
                      <a:pt x="2" y="8"/>
                      <a:pt x="1" y="5"/>
                      <a:pt x="1" y="3"/>
                    </a:cubicBezTo>
                    <a:cubicBezTo>
                      <a:pt x="0" y="2"/>
                      <a:pt x="0" y="1"/>
                      <a:pt x="0" y="0"/>
                    </a:cubicBez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94" name="Freeform 11">
                <a:extLst>
                  <a:ext uri="{FF2B5EF4-FFF2-40B4-BE49-F238E27FC236}">
                    <a16:creationId xmlns:a16="http://schemas.microsoft.com/office/drawing/2014/main" id="{C1240A20-B9D4-4A3C-ABBB-F9D14589E401}"/>
                  </a:ext>
                </a:extLst>
              </p:cNvPr>
              <p:cNvSpPr>
                <a:spLocks/>
              </p:cNvSpPr>
              <p:nvPr/>
            </p:nvSpPr>
            <p:spPr bwMode="auto">
              <a:xfrm flipH="1">
                <a:off x="5589588" y="3544888"/>
                <a:ext cx="96838" cy="212725"/>
              </a:xfrm>
              <a:custGeom>
                <a:avLst/>
                <a:gdLst>
                  <a:gd name="T0" fmla="*/ 1 w 40"/>
                  <a:gd name="T1" fmla="*/ 0 h 87"/>
                  <a:gd name="T2" fmla="*/ 2 w 40"/>
                  <a:gd name="T3" fmla="*/ 3 h 87"/>
                  <a:gd name="T4" fmla="*/ 7 w 40"/>
                  <a:gd name="T5" fmla="*/ 12 h 87"/>
                  <a:gd name="T6" fmla="*/ 21 w 40"/>
                  <a:gd name="T7" fmla="*/ 43 h 87"/>
                  <a:gd name="T8" fmla="*/ 35 w 40"/>
                  <a:gd name="T9" fmla="*/ 74 h 87"/>
                  <a:gd name="T10" fmla="*/ 39 w 40"/>
                  <a:gd name="T11" fmla="*/ 83 h 87"/>
                  <a:gd name="T12" fmla="*/ 40 w 40"/>
                  <a:gd name="T13" fmla="*/ 87 h 87"/>
                  <a:gd name="T14" fmla="*/ 39 w 40"/>
                  <a:gd name="T15" fmla="*/ 83 h 87"/>
                  <a:gd name="T16" fmla="*/ 34 w 40"/>
                  <a:gd name="T17" fmla="*/ 74 h 87"/>
                  <a:gd name="T18" fmla="*/ 20 w 40"/>
                  <a:gd name="T19" fmla="*/ 43 h 87"/>
                  <a:gd name="T20" fmla="*/ 6 w 40"/>
                  <a:gd name="T21" fmla="*/ 13 h 87"/>
                  <a:gd name="T22" fmla="*/ 2 w 40"/>
                  <a:gd name="T23" fmla="*/ 3 h 87"/>
                  <a:gd name="T24" fmla="*/ 1 w 40"/>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87">
                    <a:moveTo>
                      <a:pt x="1" y="0"/>
                    </a:moveTo>
                    <a:cubicBezTo>
                      <a:pt x="1" y="0"/>
                      <a:pt x="1" y="1"/>
                      <a:pt x="2" y="3"/>
                    </a:cubicBezTo>
                    <a:cubicBezTo>
                      <a:pt x="3" y="5"/>
                      <a:pt x="5" y="8"/>
                      <a:pt x="7" y="12"/>
                    </a:cubicBezTo>
                    <a:cubicBezTo>
                      <a:pt x="10" y="20"/>
                      <a:pt x="16" y="31"/>
                      <a:pt x="21" y="43"/>
                    </a:cubicBezTo>
                    <a:cubicBezTo>
                      <a:pt x="27" y="55"/>
                      <a:pt x="31" y="66"/>
                      <a:pt x="35" y="74"/>
                    </a:cubicBezTo>
                    <a:cubicBezTo>
                      <a:pt x="37" y="77"/>
                      <a:pt x="38" y="81"/>
                      <a:pt x="39" y="83"/>
                    </a:cubicBezTo>
                    <a:cubicBezTo>
                      <a:pt x="40" y="85"/>
                      <a:pt x="40" y="86"/>
                      <a:pt x="40" y="87"/>
                    </a:cubicBezTo>
                    <a:cubicBezTo>
                      <a:pt x="40" y="87"/>
                      <a:pt x="40" y="85"/>
                      <a:pt x="39" y="83"/>
                    </a:cubicBezTo>
                    <a:cubicBezTo>
                      <a:pt x="37" y="81"/>
                      <a:pt x="36" y="78"/>
                      <a:pt x="34" y="74"/>
                    </a:cubicBezTo>
                    <a:cubicBezTo>
                      <a:pt x="30" y="66"/>
                      <a:pt x="25" y="55"/>
                      <a:pt x="20" y="43"/>
                    </a:cubicBezTo>
                    <a:cubicBezTo>
                      <a:pt x="14" y="31"/>
                      <a:pt x="9" y="21"/>
                      <a:pt x="6" y="13"/>
                    </a:cubicBezTo>
                    <a:cubicBezTo>
                      <a:pt x="4" y="9"/>
                      <a:pt x="3" y="6"/>
                      <a:pt x="2" y="3"/>
                    </a:cubicBezTo>
                    <a:cubicBezTo>
                      <a:pt x="1" y="1"/>
                      <a:pt x="0" y="0"/>
                      <a:pt x="1" y="0"/>
                    </a:cubicBez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95" name="Freeform 12">
                <a:extLst>
                  <a:ext uri="{FF2B5EF4-FFF2-40B4-BE49-F238E27FC236}">
                    <a16:creationId xmlns:a16="http://schemas.microsoft.com/office/drawing/2014/main" id="{EED23459-7D1B-411A-8133-20BBD848AA71}"/>
                  </a:ext>
                </a:extLst>
              </p:cNvPr>
              <p:cNvSpPr>
                <a:spLocks/>
              </p:cNvSpPr>
              <p:nvPr/>
            </p:nvSpPr>
            <p:spPr bwMode="auto">
              <a:xfrm flipH="1">
                <a:off x="5340350" y="3749675"/>
                <a:ext cx="249238" cy="12700"/>
              </a:xfrm>
              <a:custGeom>
                <a:avLst/>
                <a:gdLst>
                  <a:gd name="T0" fmla="*/ 0 w 102"/>
                  <a:gd name="T1" fmla="*/ 0 h 5"/>
                  <a:gd name="T2" fmla="*/ 4 w 102"/>
                  <a:gd name="T3" fmla="*/ 0 h 5"/>
                  <a:gd name="T4" fmla="*/ 15 w 102"/>
                  <a:gd name="T5" fmla="*/ 1 h 5"/>
                  <a:gd name="T6" fmla="*/ 51 w 102"/>
                  <a:gd name="T7" fmla="*/ 3 h 5"/>
                  <a:gd name="T8" fmla="*/ 87 w 102"/>
                  <a:gd name="T9" fmla="*/ 4 h 5"/>
                  <a:gd name="T10" fmla="*/ 98 w 102"/>
                  <a:gd name="T11" fmla="*/ 4 h 5"/>
                  <a:gd name="T12" fmla="*/ 102 w 102"/>
                  <a:gd name="T13" fmla="*/ 4 h 5"/>
                  <a:gd name="T14" fmla="*/ 98 w 102"/>
                  <a:gd name="T15" fmla="*/ 4 h 5"/>
                  <a:gd name="T16" fmla="*/ 87 w 102"/>
                  <a:gd name="T17" fmla="*/ 5 h 5"/>
                  <a:gd name="T18" fmla="*/ 51 w 102"/>
                  <a:gd name="T19" fmla="*/ 4 h 5"/>
                  <a:gd name="T20" fmla="*/ 15 w 102"/>
                  <a:gd name="T21" fmla="*/ 2 h 5"/>
                  <a:gd name="T22" fmla="*/ 4 w 102"/>
                  <a:gd name="T23" fmla="*/ 1 h 5"/>
                  <a:gd name="T24" fmla="*/ 0 w 102"/>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5">
                    <a:moveTo>
                      <a:pt x="0" y="0"/>
                    </a:moveTo>
                    <a:cubicBezTo>
                      <a:pt x="0" y="0"/>
                      <a:pt x="1" y="0"/>
                      <a:pt x="4" y="0"/>
                    </a:cubicBezTo>
                    <a:cubicBezTo>
                      <a:pt x="7" y="1"/>
                      <a:pt x="10" y="1"/>
                      <a:pt x="15" y="1"/>
                    </a:cubicBezTo>
                    <a:cubicBezTo>
                      <a:pt x="24" y="2"/>
                      <a:pt x="37" y="3"/>
                      <a:pt x="51" y="3"/>
                    </a:cubicBezTo>
                    <a:cubicBezTo>
                      <a:pt x="65" y="4"/>
                      <a:pt x="78" y="4"/>
                      <a:pt x="87" y="4"/>
                    </a:cubicBezTo>
                    <a:cubicBezTo>
                      <a:pt x="92" y="4"/>
                      <a:pt x="95" y="4"/>
                      <a:pt x="98" y="4"/>
                    </a:cubicBezTo>
                    <a:cubicBezTo>
                      <a:pt x="101" y="4"/>
                      <a:pt x="102" y="4"/>
                      <a:pt x="102" y="4"/>
                    </a:cubicBezTo>
                    <a:cubicBezTo>
                      <a:pt x="102" y="4"/>
                      <a:pt x="101" y="4"/>
                      <a:pt x="98" y="4"/>
                    </a:cubicBezTo>
                    <a:cubicBezTo>
                      <a:pt x="96" y="4"/>
                      <a:pt x="92" y="5"/>
                      <a:pt x="87" y="5"/>
                    </a:cubicBezTo>
                    <a:cubicBezTo>
                      <a:pt x="78" y="5"/>
                      <a:pt x="65" y="5"/>
                      <a:pt x="51" y="4"/>
                    </a:cubicBezTo>
                    <a:cubicBezTo>
                      <a:pt x="37" y="4"/>
                      <a:pt x="24" y="3"/>
                      <a:pt x="15" y="2"/>
                    </a:cubicBezTo>
                    <a:cubicBezTo>
                      <a:pt x="10" y="2"/>
                      <a:pt x="6" y="1"/>
                      <a:pt x="4" y="1"/>
                    </a:cubicBezTo>
                    <a:cubicBezTo>
                      <a:pt x="1" y="0"/>
                      <a:pt x="0" y="0"/>
                      <a:pt x="0" y="0"/>
                    </a:cubicBez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grpSp>
          <p:nvGrpSpPr>
            <p:cNvPr id="182" name="Grupa 181">
              <a:extLst>
                <a:ext uri="{FF2B5EF4-FFF2-40B4-BE49-F238E27FC236}">
                  <a16:creationId xmlns:a16="http://schemas.microsoft.com/office/drawing/2014/main" id="{5AA36323-A84B-4BDB-26F0-0F1047CD96E6}"/>
                </a:ext>
              </a:extLst>
            </p:cNvPr>
            <p:cNvGrpSpPr/>
            <p:nvPr/>
          </p:nvGrpSpPr>
          <p:grpSpPr>
            <a:xfrm>
              <a:off x="7443495" y="2532222"/>
              <a:ext cx="1731804" cy="915314"/>
              <a:chOff x="7443495" y="2768115"/>
              <a:chExt cx="1731804" cy="915314"/>
            </a:xfrm>
          </p:grpSpPr>
          <p:sp>
            <p:nvSpPr>
              <p:cNvPr id="183" name="Freeform 85">
                <a:extLst>
                  <a:ext uri="{FF2B5EF4-FFF2-40B4-BE49-F238E27FC236}">
                    <a16:creationId xmlns:a16="http://schemas.microsoft.com/office/drawing/2014/main" id="{7BC328A9-4A2E-A6D4-690F-2DF26328703E}"/>
                  </a:ext>
                </a:extLst>
              </p:cNvPr>
              <p:cNvSpPr>
                <a:spLocks/>
              </p:cNvSpPr>
              <p:nvPr/>
            </p:nvSpPr>
            <p:spPr bwMode="auto">
              <a:xfrm flipH="1">
                <a:off x="7448204" y="3470704"/>
                <a:ext cx="1301750" cy="212725"/>
              </a:xfrm>
              <a:custGeom>
                <a:avLst/>
                <a:gdLst>
                  <a:gd name="T0" fmla="*/ 0 w 820"/>
                  <a:gd name="T1" fmla="*/ 0 h 134"/>
                  <a:gd name="T2" fmla="*/ 820 w 820"/>
                  <a:gd name="T3" fmla="*/ 134 h 134"/>
                  <a:gd name="T4" fmla="*/ 820 w 820"/>
                  <a:gd name="T5" fmla="*/ 0 h 134"/>
                  <a:gd name="T6" fmla="*/ 0 w 820"/>
                  <a:gd name="T7" fmla="*/ 0 h 134"/>
                </a:gdLst>
                <a:ahLst/>
                <a:cxnLst>
                  <a:cxn ang="0">
                    <a:pos x="T0" y="T1"/>
                  </a:cxn>
                  <a:cxn ang="0">
                    <a:pos x="T2" y="T3"/>
                  </a:cxn>
                  <a:cxn ang="0">
                    <a:pos x="T4" y="T5"/>
                  </a:cxn>
                  <a:cxn ang="0">
                    <a:pos x="T6" y="T7"/>
                  </a:cxn>
                </a:cxnLst>
                <a:rect l="0" t="0" r="r" b="b"/>
                <a:pathLst>
                  <a:path w="820" h="134">
                    <a:moveTo>
                      <a:pt x="0" y="0"/>
                    </a:moveTo>
                    <a:lnTo>
                      <a:pt x="820" y="134"/>
                    </a:lnTo>
                    <a:lnTo>
                      <a:pt x="820" y="0"/>
                    </a:lnTo>
                    <a:lnTo>
                      <a:pt x="0"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84" name="Rectangle 92">
                <a:extLst>
                  <a:ext uri="{FF2B5EF4-FFF2-40B4-BE49-F238E27FC236}">
                    <a16:creationId xmlns:a16="http://schemas.microsoft.com/office/drawing/2014/main" id="{A970D49A-AA9E-7034-6910-5937AA23FB2A}"/>
                  </a:ext>
                </a:extLst>
              </p:cNvPr>
              <p:cNvSpPr>
                <a:spLocks noChangeArrowheads="1"/>
              </p:cNvSpPr>
              <p:nvPr/>
            </p:nvSpPr>
            <p:spPr bwMode="auto">
              <a:xfrm flipH="1">
                <a:off x="7448204" y="3310366"/>
                <a:ext cx="1301750" cy="160338"/>
              </a:xfrm>
              <a:prstGeom prst="rect">
                <a:avLst/>
              </a:prstGeom>
              <a:solidFill>
                <a:srgbClr val="E850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85" name="Freeform 94">
                <a:extLst>
                  <a:ext uri="{FF2B5EF4-FFF2-40B4-BE49-F238E27FC236}">
                    <a16:creationId xmlns:a16="http://schemas.microsoft.com/office/drawing/2014/main" id="{8964CDA0-AA3D-6AF8-97D9-6384B1F9F101}"/>
                  </a:ext>
                </a:extLst>
              </p:cNvPr>
              <p:cNvSpPr>
                <a:spLocks/>
              </p:cNvSpPr>
              <p:nvPr/>
            </p:nvSpPr>
            <p:spPr bwMode="auto">
              <a:xfrm flipH="1">
                <a:off x="7448204" y="3310366"/>
                <a:ext cx="406400" cy="160338"/>
              </a:xfrm>
              <a:custGeom>
                <a:avLst/>
                <a:gdLst>
                  <a:gd name="T0" fmla="*/ 256 w 256"/>
                  <a:gd name="T1" fmla="*/ 0 h 101"/>
                  <a:gd name="T2" fmla="*/ 4 w 256"/>
                  <a:gd name="T3" fmla="*/ 0 h 101"/>
                  <a:gd name="T4" fmla="*/ 0 w 256"/>
                  <a:gd name="T5" fmla="*/ 0 h 101"/>
                  <a:gd name="T6" fmla="*/ 0 w 256"/>
                  <a:gd name="T7" fmla="*/ 101 h 101"/>
                  <a:gd name="T8" fmla="*/ 256 w 256"/>
                  <a:gd name="T9" fmla="*/ 101 h 101"/>
                  <a:gd name="T10" fmla="*/ 256 w 256"/>
                  <a:gd name="T11" fmla="*/ 0 h 101"/>
                </a:gdLst>
                <a:ahLst/>
                <a:cxnLst>
                  <a:cxn ang="0">
                    <a:pos x="T0" y="T1"/>
                  </a:cxn>
                  <a:cxn ang="0">
                    <a:pos x="T2" y="T3"/>
                  </a:cxn>
                  <a:cxn ang="0">
                    <a:pos x="T4" y="T5"/>
                  </a:cxn>
                  <a:cxn ang="0">
                    <a:pos x="T6" y="T7"/>
                  </a:cxn>
                  <a:cxn ang="0">
                    <a:pos x="T8" y="T9"/>
                  </a:cxn>
                  <a:cxn ang="0">
                    <a:pos x="T10" y="T11"/>
                  </a:cxn>
                </a:cxnLst>
                <a:rect l="0" t="0" r="r" b="b"/>
                <a:pathLst>
                  <a:path w="256" h="101">
                    <a:moveTo>
                      <a:pt x="256" y="0"/>
                    </a:moveTo>
                    <a:lnTo>
                      <a:pt x="4" y="0"/>
                    </a:lnTo>
                    <a:lnTo>
                      <a:pt x="0" y="0"/>
                    </a:lnTo>
                    <a:lnTo>
                      <a:pt x="0" y="101"/>
                    </a:lnTo>
                    <a:lnTo>
                      <a:pt x="256" y="101"/>
                    </a:lnTo>
                    <a:lnTo>
                      <a:pt x="256" y="0"/>
                    </a:lnTo>
                    <a:close/>
                  </a:path>
                </a:pathLst>
              </a:custGeom>
              <a:solidFill>
                <a:srgbClr val="A2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86" name="Prostokąt 185">
                <a:extLst>
                  <a:ext uri="{FF2B5EF4-FFF2-40B4-BE49-F238E27FC236}">
                    <a16:creationId xmlns:a16="http://schemas.microsoft.com/office/drawing/2014/main" id="{CB10F609-78B0-5C8A-412F-7E2031440EF7}"/>
                  </a:ext>
                </a:extLst>
              </p:cNvPr>
              <p:cNvSpPr/>
              <p:nvPr/>
            </p:nvSpPr>
            <p:spPr>
              <a:xfrm>
                <a:off x="7819664" y="2768115"/>
                <a:ext cx="1355635" cy="523220"/>
              </a:xfrm>
              <a:prstGeom prst="rect">
                <a:avLst/>
              </a:prstGeom>
            </p:spPr>
            <p:txBody>
              <a:bodyPr wrap="square">
                <a:spAutoFit/>
              </a:bodyPr>
              <a:lstStyle/>
              <a:p>
                <a:pPr lvl="0"/>
                <a:r>
                  <a:rPr lang="pl-PL" sz="1400" b="1" dirty="0"/>
                  <a:t>Niezawodny   partner</a:t>
                </a:r>
              </a:p>
            </p:txBody>
          </p:sp>
          <p:sp>
            <p:nvSpPr>
              <p:cNvPr id="187" name="pole tekstowe 186">
                <a:extLst>
                  <a:ext uri="{FF2B5EF4-FFF2-40B4-BE49-F238E27FC236}">
                    <a16:creationId xmlns:a16="http://schemas.microsoft.com/office/drawing/2014/main" id="{596E635A-58E9-38FB-A74C-1716AA590C27}"/>
                  </a:ext>
                </a:extLst>
              </p:cNvPr>
              <p:cNvSpPr txBox="1"/>
              <p:nvPr/>
            </p:nvSpPr>
            <p:spPr>
              <a:xfrm>
                <a:off x="7443495" y="2777751"/>
                <a:ext cx="405880" cy="584775"/>
              </a:xfrm>
              <a:prstGeom prst="rect">
                <a:avLst/>
              </a:prstGeom>
              <a:noFill/>
            </p:spPr>
            <p:txBody>
              <a:bodyPr wrap="none" rtlCol="0">
                <a:spAutoFit/>
              </a:bodyPr>
              <a:lstStyle/>
              <a:p>
                <a:r>
                  <a:rPr lang="pl-PL" sz="3200" b="1" dirty="0">
                    <a:solidFill>
                      <a:srgbClr val="E30311"/>
                    </a:solidFill>
                  </a:rPr>
                  <a:t>5</a:t>
                </a:r>
              </a:p>
            </p:txBody>
          </p:sp>
        </p:grpSp>
      </p:grpSp>
      <p:sp>
        <p:nvSpPr>
          <p:cNvPr id="196" name="Symbol zastępczy tekstu 52">
            <a:extLst>
              <a:ext uri="{FF2B5EF4-FFF2-40B4-BE49-F238E27FC236}">
                <a16:creationId xmlns:a16="http://schemas.microsoft.com/office/drawing/2014/main" id="{646A6B46-8539-EEA8-C5E4-F8713E13979A}"/>
              </a:ext>
            </a:extLst>
          </p:cNvPr>
          <p:cNvSpPr txBox="1">
            <a:spLocks/>
          </p:cNvSpPr>
          <p:nvPr/>
        </p:nvSpPr>
        <p:spPr>
          <a:xfrm>
            <a:off x="300038" y="2597150"/>
            <a:ext cx="1479550" cy="171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pl-PL" sz="1200" b="1">
                <a:cs typeface="Arial" panose="020B0604020202020204" pitchFamily="34" charset="0"/>
              </a:rPr>
              <a:t>Od codziennych spraw do tematów strategicznych</a:t>
            </a:r>
            <a:endParaRPr lang="en-GB" sz="1200" b="1">
              <a:cs typeface="Arial" panose="020B0604020202020204" pitchFamily="34" charset="0"/>
            </a:endParaRPr>
          </a:p>
          <a:p>
            <a:pPr>
              <a:spcBef>
                <a:spcPts val="600"/>
              </a:spcBef>
            </a:pPr>
            <a:r>
              <a:rPr lang="pl-PL" sz="1200"/>
              <a:t>Obsługa klient na miejscu</a:t>
            </a:r>
            <a:endParaRPr lang="en-GB" sz="1200"/>
          </a:p>
          <a:p>
            <a:pPr>
              <a:spcBef>
                <a:spcPts val="600"/>
              </a:spcBef>
            </a:pPr>
            <a:r>
              <a:rPr lang="pl-PL" sz="1200"/>
              <a:t>Menedżer kontraktu</a:t>
            </a:r>
            <a:endParaRPr lang="en-GB" sz="1200"/>
          </a:p>
          <a:p>
            <a:pPr>
              <a:spcBef>
                <a:spcPts val="600"/>
              </a:spcBef>
            </a:pPr>
            <a:r>
              <a:rPr lang="pl-PL" sz="1200"/>
              <a:t>Eskalacja </a:t>
            </a:r>
            <a:endParaRPr lang="en-GB" sz="1200" dirty="0"/>
          </a:p>
        </p:txBody>
      </p:sp>
      <p:sp>
        <p:nvSpPr>
          <p:cNvPr id="197" name="pole tekstowe 196">
            <a:extLst>
              <a:ext uri="{FF2B5EF4-FFF2-40B4-BE49-F238E27FC236}">
                <a16:creationId xmlns:a16="http://schemas.microsoft.com/office/drawing/2014/main" id="{99268D8E-0143-FD83-8060-ED61DCDF6DB0}"/>
              </a:ext>
            </a:extLst>
          </p:cNvPr>
          <p:cNvSpPr txBox="1"/>
          <p:nvPr/>
        </p:nvSpPr>
        <p:spPr>
          <a:xfrm>
            <a:off x="2354093" y="2576363"/>
            <a:ext cx="1572738" cy="461665"/>
          </a:xfrm>
          <a:prstGeom prst="rect">
            <a:avLst/>
          </a:prstGeom>
          <a:noFill/>
        </p:spPr>
        <p:txBody>
          <a:bodyPr wrap="square" rtlCol="0">
            <a:spAutoFit/>
          </a:bodyPr>
          <a:lstStyle/>
          <a:p>
            <a:r>
              <a:rPr lang="pl-PL" sz="1200" b="1" dirty="0">
                <a:cs typeface="Arial" panose="020B0604020202020204" pitchFamily="34" charset="0"/>
              </a:rPr>
              <a:t>W ważnych krajach europejskich</a:t>
            </a:r>
            <a:endParaRPr lang="en-GB" sz="1200" b="1" dirty="0">
              <a:cs typeface="Arial" panose="020B0604020202020204" pitchFamily="34" charset="0"/>
            </a:endParaRPr>
          </a:p>
        </p:txBody>
      </p:sp>
      <p:sp>
        <p:nvSpPr>
          <p:cNvPr id="198" name="Symbol zastępczy tekstu 55">
            <a:extLst>
              <a:ext uri="{FF2B5EF4-FFF2-40B4-BE49-F238E27FC236}">
                <a16:creationId xmlns:a16="http://schemas.microsoft.com/office/drawing/2014/main" id="{C4509E3E-E0C4-DD6A-B3CA-47DFAECA4FED}"/>
              </a:ext>
            </a:extLst>
          </p:cNvPr>
          <p:cNvSpPr txBox="1">
            <a:spLocks/>
          </p:cNvSpPr>
          <p:nvPr/>
        </p:nvSpPr>
        <p:spPr>
          <a:xfrm>
            <a:off x="4333604" y="2589994"/>
            <a:ext cx="1901321" cy="32857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Wingdings" panose="05000000000000000000" pitchFamily="2" charset="2"/>
              <a:buNone/>
            </a:pPr>
            <a:r>
              <a:rPr lang="pl-PL" sz="1200" b="1">
                <a:cs typeface="Arial" panose="020B0604020202020204" pitchFamily="34" charset="0"/>
              </a:rPr>
              <a:t>W obsłudze różnorodnych towarów</a:t>
            </a:r>
            <a:endParaRPr lang="en-GB" sz="1200" b="1">
              <a:cs typeface="Arial" panose="020B0604020202020204" pitchFamily="34" charset="0"/>
            </a:endParaRPr>
          </a:p>
          <a:p>
            <a:pPr>
              <a:spcBef>
                <a:spcPts val="600"/>
              </a:spcBef>
            </a:pPr>
            <a:r>
              <a:rPr lang="pl-PL" sz="1200"/>
              <a:t>Prostszy i szybszy proces komunikacji</a:t>
            </a:r>
          </a:p>
          <a:p>
            <a:pPr>
              <a:spcBef>
                <a:spcPts val="600"/>
              </a:spcBef>
            </a:pPr>
            <a:r>
              <a:rPr lang="pl-PL" sz="1200"/>
              <a:t>Doświadczony i stabilny Dział Obsługi Klienta</a:t>
            </a:r>
          </a:p>
          <a:p>
            <a:pPr>
              <a:spcBef>
                <a:spcPts val="600"/>
              </a:spcBef>
            </a:pPr>
            <a:r>
              <a:rPr lang="pl-PL" sz="1200"/>
              <a:t>Przejrzysta matryca komunikacji</a:t>
            </a:r>
          </a:p>
          <a:p>
            <a:pPr>
              <a:spcBef>
                <a:spcPts val="600"/>
              </a:spcBef>
            </a:pPr>
            <a:r>
              <a:rPr lang="pl-PL" sz="1200"/>
              <a:t>Sprawdzona jakość i monitorowanie wskaźników KPI</a:t>
            </a:r>
          </a:p>
          <a:p>
            <a:pPr>
              <a:spcBef>
                <a:spcPts val="600"/>
              </a:spcBef>
            </a:pPr>
            <a:r>
              <a:rPr lang="pl-PL" sz="1200"/>
              <a:t>Eksperci od tzw. dużych projektów logistyczno-dystrybucyjnych</a:t>
            </a:r>
            <a:endParaRPr lang="en-GB" sz="1200" dirty="0"/>
          </a:p>
        </p:txBody>
      </p:sp>
      <p:sp>
        <p:nvSpPr>
          <p:cNvPr id="199" name="Symbol zastępczy tekstu 19">
            <a:extLst>
              <a:ext uri="{FF2B5EF4-FFF2-40B4-BE49-F238E27FC236}">
                <a16:creationId xmlns:a16="http://schemas.microsoft.com/office/drawing/2014/main" id="{81C989D1-7508-2F1E-3451-9C7CE38A4893}"/>
              </a:ext>
            </a:extLst>
          </p:cNvPr>
          <p:cNvSpPr txBox="1">
            <a:spLocks/>
          </p:cNvSpPr>
          <p:nvPr/>
        </p:nvSpPr>
        <p:spPr>
          <a:xfrm>
            <a:off x="6410923" y="2605492"/>
            <a:ext cx="1901328" cy="31334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Wingdings" panose="05000000000000000000" pitchFamily="2" charset="2"/>
              <a:buNone/>
            </a:pPr>
            <a:r>
              <a:rPr lang="pl-PL" sz="1200" b="1"/>
              <a:t>Światowe standardy przechowywania i dystrybucji</a:t>
            </a:r>
          </a:p>
          <a:p>
            <a:pPr marL="0" indent="0">
              <a:spcBef>
                <a:spcPts val="600"/>
              </a:spcBef>
              <a:buFont typeface="Wingdings" panose="05000000000000000000" pitchFamily="2" charset="2"/>
              <a:buNone/>
            </a:pPr>
            <a:r>
              <a:rPr lang="pl-PL" sz="1200">
                <a:latin typeface="+mn-lt"/>
              </a:rPr>
              <a:t>Wysokie standardy bezpieczeństwa</a:t>
            </a:r>
            <a:endParaRPr lang="en-GB" sz="1200">
              <a:latin typeface="+mn-lt"/>
            </a:endParaRPr>
          </a:p>
          <a:p>
            <a:r>
              <a:rPr lang="pl-PL" sz="1200">
                <a:latin typeface="+mn-lt"/>
              </a:rPr>
              <a:t>Analiza kosztów</a:t>
            </a:r>
            <a:endParaRPr lang="en-GB" sz="1200">
              <a:latin typeface="+mn-lt"/>
            </a:endParaRPr>
          </a:p>
          <a:p>
            <a:r>
              <a:rPr lang="pl-PL" sz="1200">
                <a:latin typeface="+mn-lt"/>
              </a:rPr>
              <a:t>Szkolenia dla kierowców</a:t>
            </a:r>
            <a:r>
              <a:rPr lang="en-GB" sz="1200">
                <a:latin typeface="+mn-lt"/>
              </a:rPr>
              <a:t>,</a:t>
            </a:r>
          </a:p>
          <a:p>
            <a:r>
              <a:rPr lang="pl-PL" sz="1200">
                <a:latin typeface="+mn-lt"/>
              </a:rPr>
              <a:t>Plany ciągłości działania</a:t>
            </a:r>
            <a:endParaRPr lang="en-GB" sz="1200">
              <a:latin typeface="+mn-lt"/>
            </a:endParaRPr>
          </a:p>
          <a:p>
            <a:pPr marL="0" indent="0">
              <a:buFont typeface="Wingdings" panose="05000000000000000000" pitchFamily="2" charset="2"/>
              <a:buNone/>
            </a:pPr>
            <a:r>
              <a:rPr lang="pl-PL" sz="1200">
                <a:latin typeface="+mn-lt"/>
              </a:rPr>
              <a:t>Bezpieczeństwo dostaw poprzez przypisanie kierowcy do odpowiednich stref dystrybucji</a:t>
            </a:r>
            <a:endParaRPr lang="en-GB" sz="1200" dirty="0">
              <a:latin typeface="+mn-lt"/>
            </a:endParaRPr>
          </a:p>
        </p:txBody>
      </p:sp>
      <p:sp>
        <p:nvSpPr>
          <p:cNvPr id="200" name="Symbol zastępczy tekstu 3">
            <a:extLst>
              <a:ext uri="{FF2B5EF4-FFF2-40B4-BE49-F238E27FC236}">
                <a16:creationId xmlns:a16="http://schemas.microsoft.com/office/drawing/2014/main" id="{28899C0A-D20A-C332-A21D-E1D513A4694E}"/>
              </a:ext>
            </a:extLst>
          </p:cNvPr>
          <p:cNvSpPr txBox="1">
            <a:spLocks/>
          </p:cNvSpPr>
          <p:nvPr/>
        </p:nvSpPr>
        <p:spPr>
          <a:xfrm>
            <a:off x="8354341" y="2608014"/>
            <a:ext cx="1654477" cy="27152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Wingdings" panose="05000000000000000000" pitchFamily="2" charset="2"/>
              <a:buNone/>
            </a:pPr>
            <a:r>
              <a:rPr lang="pl-PL" sz="1200" b="1">
                <a:cs typeface="Arial" panose="020B0604020202020204" pitchFamily="34" charset="0"/>
              </a:rPr>
              <a:t>Prywatna firma prowadzona przez rodzinę</a:t>
            </a:r>
            <a:endParaRPr lang="en-GB" sz="1200" b="1">
              <a:cs typeface="Arial" panose="020B0604020202020204" pitchFamily="34" charset="0"/>
            </a:endParaRPr>
          </a:p>
          <a:p>
            <a:pPr marL="0" indent="0">
              <a:spcBef>
                <a:spcPts val="600"/>
              </a:spcBef>
              <a:buFont typeface="Wingdings" panose="05000000000000000000" pitchFamily="2" charset="2"/>
              <a:buNone/>
            </a:pPr>
            <a:r>
              <a:rPr lang="pl-PL" sz="1200">
                <a:latin typeface="+mn-lt"/>
              </a:rPr>
              <a:t>Stabilność finansowa</a:t>
            </a:r>
            <a:endParaRPr lang="en-GB" sz="1200">
              <a:latin typeface="+mn-lt"/>
            </a:endParaRPr>
          </a:p>
          <a:p>
            <a:pPr marL="0" indent="0">
              <a:spcBef>
                <a:spcPts val="600"/>
              </a:spcBef>
              <a:buFont typeface="Wingdings" panose="05000000000000000000" pitchFamily="2" charset="2"/>
              <a:buNone/>
            </a:pPr>
            <a:r>
              <a:rPr lang="pl-PL" sz="1200">
                <a:latin typeface="+mn-lt"/>
              </a:rPr>
              <a:t>Jasna strategia</a:t>
            </a:r>
            <a:endParaRPr lang="en-GB" sz="1200">
              <a:latin typeface="+mn-lt"/>
            </a:endParaRPr>
          </a:p>
          <a:p>
            <a:pPr marL="0" indent="0">
              <a:spcBef>
                <a:spcPts val="600"/>
              </a:spcBef>
              <a:buFont typeface="Wingdings" panose="05000000000000000000" pitchFamily="2" charset="2"/>
              <a:buNone/>
            </a:pPr>
            <a:r>
              <a:rPr lang="pl-PL" sz="1200">
                <a:latin typeface="+mn-lt"/>
              </a:rPr>
              <a:t>Dystrybucja </a:t>
            </a:r>
            <a:endParaRPr lang="en-GB" sz="1200">
              <a:latin typeface="+mn-lt"/>
            </a:endParaRPr>
          </a:p>
          <a:p>
            <a:pPr>
              <a:spcBef>
                <a:spcPts val="600"/>
              </a:spcBef>
            </a:pPr>
            <a:r>
              <a:rPr lang="pl-PL" sz="1200">
                <a:latin typeface="+mn-lt"/>
              </a:rPr>
              <a:t>Własna sieć</a:t>
            </a:r>
            <a:endParaRPr lang="en-GB" sz="1200">
              <a:latin typeface="+mn-lt"/>
            </a:endParaRPr>
          </a:p>
          <a:p>
            <a:pPr>
              <a:spcBef>
                <a:spcPts val="600"/>
              </a:spcBef>
            </a:pPr>
            <a:r>
              <a:rPr lang="pl-PL" sz="1200">
                <a:latin typeface="+mn-lt"/>
              </a:rPr>
              <a:t>Niezawodny partner</a:t>
            </a:r>
            <a:endParaRPr lang="en-GB" sz="1200">
              <a:latin typeface="+mn-lt"/>
            </a:endParaRPr>
          </a:p>
          <a:p>
            <a:pPr>
              <a:spcBef>
                <a:spcPts val="600"/>
              </a:spcBef>
            </a:pPr>
            <a:r>
              <a:rPr lang="pl-PL" sz="1200">
                <a:latin typeface="+mn-lt"/>
              </a:rPr>
              <a:t>Przejrzystość </a:t>
            </a:r>
            <a:endParaRPr lang="en-GB" sz="1200">
              <a:latin typeface="+mn-lt"/>
            </a:endParaRPr>
          </a:p>
          <a:p>
            <a:pPr>
              <a:spcBef>
                <a:spcPts val="600"/>
              </a:spcBef>
            </a:pPr>
            <a:r>
              <a:rPr lang="pl-PL" sz="1200">
                <a:latin typeface="+mn-lt"/>
              </a:rPr>
              <a:t>Jeden </a:t>
            </a:r>
            <a:r>
              <a:rPr lang="en-GB" sz="1200">
                <a:latin typeface="+mn-lt"/>
              </a:rPr>
              <a:t> TMS</a:t>
            </a:r>
            <a:endParaRPr lang="en-GB" sz="1200" dirty="0">
              <a:latin typeface="+mn-lt"/>
            </a:endParaRPr>
          </a:p>
        </p:txBody>
      </p:sp>
      <p:sp>
        <p:nvSpPr>
          <p:cNvPr id="201" name="Symbol zastępczy tekstu 4">
            <a:extLst>
              <a:ext uri="{FF2B5EF4-FFF2-40B4-BE49-F238E27FC236}">
                <a16:creationId xmlns:a16="http://schemas.microsoft.com/office/drawing/2014/main" id="{A4968326-868D-9D23-D210-EFF496AD7FCD}"/>
              </a:ext>
            </a:extLst>
          </p:cNvPr>
          <p:cNvSpPr txBox="1">
            <a:spLocks/>
          </p:cNvSpPr>
          <p:nvPr/>
        </p:nvSpPr>
        <p:spPr>
          <a:xfrm>
            <a:off x="10237985" y="2587142"/>
            <a:ext cx="1860230" cy="24535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Wingdings" panose="05000000000000000000" pitchFamily="2" charset="2"/>
              <a:buChar char="§"/>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Wingdings" panose="05000000000000000000" pitchFamily="2" charset="2"/>
              <a:buNone/>
            </a:pPr>
            <a:r>
              <a:rPr lang="pl-PL" sz="1200" b="1">
                <a:cs typeface="Arial" panose="020B0604020202020204" pitchFamily="34" charset="0"/>
              </a:rPr>
              <a:t>W transporcie i magazynowaniu</a:t>
            </a:r>
            <a:endParaRPr lang="en-GB" sz="1200" b="1">
              <a:cs typeface="Arial" panose="020B0604020202020204" pitchFamily="34" charset="0"/>
            </a:endParaRPr>
          </a:p>
          <a:p>
            <a:pPr marL="0" indent="0">
              <a:spcBef>
                <a:spcPts val="600"/>
              </a:spcBef>
              <a:buFont typeface="Wingdings" panose="05000000000000000000" pitchFamily="2" charset="2"/>
              <a:buNone/>
            </a:pPr>
            <a:r>
              <a:rPr lang="pl-PL" sz="1200">
                <a:latin typeface="+mn-lt"/>
              </a:rPr>
              <a:t>Śledzenie przesyłek</a:t>
            </a:r>
            <a:r>
              <a:rPr lang="en-GB" sz="1200">
                <a:latin typeface="+mn-lt"/>
              </a:rPr>
              <a:t> </a:t>
            </a:r>
          </a:p>
          <a:p>
            <a:pPr>
              <a:spcBef>
                <a:spcPts val="600"/>
              </a:spcBef>
            </a:pPr>
            <a:r>
              <a:rPr lang="pl-PL" sz="1200">
                <a:latin typeface="+mn-lt"/>
              </a:rPr>
              <a:t>Skaner / mobilny terminal dla każdego kierowcy, w każdym pojeździe</a:t>
            </a:r>
            <a:endParaRPr lang="en-GB" sz="1200">
              <a:latin typeface="+mn-lt"/>
            </a:endParaRPr>
          </a:p>
          <a:p>
            <a:pPr marL="0" indent="0">
              <a:spcBef>
                <a:spcPts val="600"/>
              </a:spcBef>
              <a:buFont typeface="Wingdings" panose="05000000000000000000" pitchFamily="2" charset="2"/>
              <a:buNone/>
            </a:pPr>
            <a:r>
              <a:rPr lang="pl-PL" sz="1200">
                <a:latin typeface="+mn-lt"/>
              </a:rPr>
              <a:t>Wsparcie </a:t>
            </a:r>
            <a:r>
              <a:rPr lang="en-GB" sz="1200">
                <a:latin typeface="+mn-lt"/>
              </a:rPr>
              <a:t>IT – </a:t>
            </a:r>
            <a:r>
              <a:rPr lang="pl-PL" sz="1200">
                <a:latin typeface="+mn-lt"/>
              </a:rPr>
              <a:t>własne działy</a:t>
            </a:r>
            <a:r>
              <a:rPr lang="en-GB" sz="1200">
                <a:latin typeface="+mn-lt"/>
              </a:rPr>
              <a:t>:</a:t>
            </a:r>
          </a:p>
          <a:p>
            <a:pPr>
              <a:spcBef>
                <a:spcPts val="600"/>
              </a:spcBef>
            </a:pPr>
            <a:r>
              <a:rPr lang="pl-PL" sz="1200">
                <a:latin typeface="+mn-lt"/>
              </a:rPr>
              <a:t>Serwisowe </a:t>
            </a:r>
            <a:r>
              <a:rPr lang="en-GB" sz="1200">
                <a:latin typeface="+mn-lt"/>
              </a:rPr>
              <a:t> </a:t>
            </a:r>
          </a:p>
          <a:p>
            <a:pPr>
              <a:spcBef>
                <a:spcPts val="600"/>
              </a:spcBef>
            </a:pPr>
            <a:r>
              <a:rPr lang="pl-PL" sz="1200">
                <a:latin typeface="+mn-lt"/>
              </a:rPr>
              <a:t>Utrzymania </a:t>
            </a:r>
            <a:r>
              <a:rPr lang="en-GB" sz="1200">
                <a:latin typeface="+mn-lt"/>
              </a:rPr>
              <a:t>  </a:t>
            </a:r>
          </a:p>
          <a:p>
            <a:pPr>
              <a:spcBef>
                <a:spcPts val="600"/>
              </a:spcBef>
            </a:pPr>
            <a:r>
              <a:rPr lang="pl-PL" sz="1200">
                <a:latin typeface="+mn-lt"/>
              </a:rPr>
              <a:t>Badań i rozwoju</a:t>
            </a:r>
            <a:endParaRPr lang="en-GB" sz="1200" dirty="0">
              <a:latin typeface="+mn-lt"/>
            </a:endParaRPr>
          </a:p>
        </p:txBody>
      </p:sp>
    </p:spTree>
    <p:extLst>
      <p:ext uri="{BB962C8B-B14F-4D97-AF65-F5344CB8AC3E}">
        <p14:creationId xmlns:p14="http://schemas.microsoft.com/office/powerpoint/2010/main" val="401183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6"/>
                                        </p:tgtEl>
                                        <p:attrNameLst>
                                          <p:attrName>style.visibility</p:attrName>
                                        </p:attrNameLst>
                                      </p:cBhvr>
                                      <p:to>
                                        <p:strVal val="visible"/>
                                      </p:to>
                                    </p:set>
                                    <p:animEffect transition="in" filter="fade">
                                      <p:cBhvr>
                                        <p:cTn id="10" dur="500"/>
                                        <p:tgtEl>
                                          <p:spTgt spid="19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7"/>
                                        </p:tgtEl>
                                        <p:attrNameLst>
                                          <p:attrName>style.visibility</p:attrName>
                                        </p:attrNameLst>
                                      </p:cBhvr>
                                      <p:to>
                                        <p:strVal val="visible"/>
                                      </p:to>
                                    </p:set>
                                    <p:animEffect transition="in" filter="fade">
                                      <p:cBhvr>
                                        <p:cTn id="18" dur="500"/>
                                        <p:tgtEl>
                                          <p:spTgt spid="19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1"/>
                                        </p:tgtEl>
                                        <p:attrNameLst>
                                          <p:attrName>style.visibility</p:attrName>
                                        </p:attrNameLst>
                                      </p:cBhvr>
                                      <p:to>
                                        <p:strVal val="visible"/>
                                      </p:to>
                                    </p:set>
                                    <p:animEffect transition="in" filter="fade">
                                      <p:cBhvr>
                                        <p:cTn id="23" dur="500"/>
                                        <p:tgtEl>
                                          <p:spTgt spid="17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8"/>
                                        </p:tgtEl>
                                        <p:attrNameLst>
                                          <p:attrName>style.visibility</p:attrName>
                                        </p:attrNameLst>
                                      </p:cBhvr>
                                      <p:to>
                                        <p:strVal val="visible"/>
                                      </p:to>
                                    </p:set>
                                    <p:animEffect transition="in" filter="fade">
                                      <p:cBhvr>
                                        <p:cTn id="26" dur="500"/>
                                        <p:tgtEl>
                                          <p:spTgt spid="19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1"/>
                                        </p:tgtEl>
                                        <p:attrNameLst>
                                          <p:attrName>style.visibility</p:attrName>
                                        </p:attrNameLst>
                                      </p:cBhvr>
                                      <p:to>
                                        <p:strVal val="visible"/>
                                      </p:to>
                                    </p:set>
                                    <p:animEffect transition="in" filter="fade">
                                      <p:cBhvr>
                                        <p:cTn id="31" dur="500"/>
                                        <p:tgtEl>
                                          <p:spTgt spid="1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9"/>
                                        </p:tgtEl>
                                        <p:attrNameLst>
                                          <p:attrName>style.visibility</p:attrName>
                                        </p:attrNameLst>
                                      </p:cBhvr>
                                      <p:to>
                                        <p:strVal val="visible"/>
                                      </p:to>
                                    </p:set>
                                    <p:animEffect transition="in" filter="fade">
                                      <p:cBhvr>
                                        <p:cTn id="34" dur="500"/>
                                        <p:tgtEl>
                                          <p:spTgt spid="19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0"/>
                                        </p:tgtEl>
                                        <p:attrNameLst>
                                          <p:attrName>style.visibility</p:attrName>
                                        </p:attrNameLst>
                                      </p:cBhvr>
                                      <p:to>
                                        <p:strVal val="visible"/>
                                      </p:to>
                                    </p:set>
                                    <p:animEffect transition="in" filter="fade">
                                      <p:cBhvr>
                                        <p:cTn id="39" dur="500"/>
                                        <p:tgtEl>
                                          <p:spTgt spid="18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0"/>
                                        </p:tgtEl>
                                        <p:attrNameLst>
                                          <p:attrName>style.visibility</p:attrName>
                                        </p:attrNameLst>
                                      </p:cBhvr>
                                      <p:to>
                                        <p:strVal val="visible"/>
                                      </p:to>
                                    </p:set>
                                    <p:animEffect transition="in" filter="fade">
                                      <p:cBhvr>
                                        <p:cTn id="42" dur="500"/>
                                        <p:tgtEl>
                                          <p:spTgt spid="20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1"/>
                                        </p:tgtEl>
                                        <p:attrNameLst>
                                          <p:attrName>style.visibility</p:attrName>
                                        </p:attrNameLst>
                                      </p:cBhvr>
                                      <p:to>
                                        <p:strVal val="visible"/>
                                      </p:to>
                                    </p:set>
                                    <p:animEffect transition="in" filter="fade">
                                      <p:cBhvr>
                                        <p:cTn id="50" dur="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p:bldP spid="197" grpId="0"/>
      <p:bldP spid="198" grpId="0"/>
      <p:bldP spid="199" grpId="0"/>
      <p:bldP spid="200" grpId="0"/>
      <p:bldP spid="20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486A28BB-1E35-751D-40B0-51DE41D02589}"/>
              </a:ext>
            </a:extLst>
          </p:cNvPr>
          <p:cNvSpPr>
            <a:spLocks noGrp="1"/>
          </p:cNvSpPr>
          <p:nvPr>
            <p:ph type="sldNum" sz="quarter" idx="11"/>
          </p:nvPr>
        </p:nvSpPr>
        <p:spPr/>
        <p:txBody>
          <a:bodyPr/>
          <a:lstStyle/>
          <a:p>
            <a:fld id="{34F44958-1879-4153-BDB9-FB5727E586C4}" type="slidenum">
              <a:rPr lang="pl-PL" smtClean="0"/>
              <a:pPr/>
              <a:t>23</a:t>
            </a:fld>
            <a:endParaRPr lang="pl-PL" sz="800" dirty="0"/>
          </a:p>
        </p:txBody>
      </p:sp>
      <p:pic>
        <p:nvPicPr>
          <p:cNvPr id="13" name="Symbol zastępczy obrazu 12" descr="Obraz zawierający ubrania, osoba, Ludzka twarz, na wolnym powietrzu&#10;&#10;Opis wygenerowany automatycznie">
            <a:extLst>
              <a:ext uri="{FF2B5EF4-FFF2-40B4-BE49-F238E27FC236}">
                <a16:creationId xmlns:a16="http://schemas.microsoft.com/office/drawing/2014/main" id="{A101D4E5-6F34-2AD9-B3DF-E68823C46350}"/>
              </a:ext>
            </a:extLst>
          </p:cNvPr>
          <p:cNvPicPr>
            <a:picLocks noGrp="1" noChangeAspect="1"/>
          </p:cNvPicPr>
          <p:nvPr>
            <p:ph type="pic" sz="quarter" idx="29"/>
          </p:nvPr>
        </p:nvPicPr>
        <p:blipFill>
          <a:blip r:embed="rId2">
            <a:extLst>
              <a:ext uri="{28A0092B-C50C-407E-A947-70E740481C1C}">
                <a14:useLocalDpi xmlns:a14="http://schemas.microsoft.com/office/drawing/2010/main" val="0"/>
              </a:ext>
            </a:extLst>
          </a:blip>
          <a:srcRect t="174" b="174"/>
          <a:stretch>
            <a:fillRect/>
          </a:stretch>
        </p:blipFill>
        <p:spPr>
          <a:xfrm>
            <a:off x="6217344" y="2165621"/>
            <a:ext cx="1674813" cy="2502568"/>
          </a:xfrm>
        </p:spPr>
      </p:pic>
      <p:sp>
        <p:nvSpPr>
          <p:cNvPr id="6" name="Symbol zastępczy tekstu 5">
            <a:extLst>
              <a:ext uri="{FF2B5EF4-FFF2-40B4-BE49-F238E27FC236}">
                <a16:creationId xmlns:a16="http://schemas.microsoft.com/office/drawing/2014/main" id="{967C0A51-597A-43F2-1A9D-9E8DD7010ED8}"/>
              </a:ext>
            </a:extLst>
          </p:cNvPr>
          <p:cNvSpPr>
            <a:spLocks noGrp="1"/>
          </p:cNvSpPr>
          <p:nvPr>
            <p:ph type="body" sz="quarter" idx="25"/>
          </p:nvPr>
        </p:nvSpPr>
        <p:spPr/>
        <p:txBody>
          <a:bodyPr/>
          <a:lstStyle/>
          <a:p>
            <a:r>
              <a:rPr lang="pl-PL" dirty="0"/>
              <a:t>Aneta Romaniec	</a:t>
            </a:r>
          </a:p>
        </p:txBody>
      </p:sp>
      <p:sp>
        <p:nvSpPr>
          <p:cNvPr id="7" name="Symbol zastępczy tekstu 6">
            <a:extLst>
              <a:ext uri="{FF2B5EF4-FFF2-40B4-BE49-F238E27FC236}">
                <a16:creationId xmlns:a16="http://schemas.microsoft.com/office/drawing/2014/main" id="{2705D235-7548-46A7-AAA1-CC081941E467}"/>
              </a:ext>
            </a:extLst>
          </p:cNvPr>
          <p:cNvSpPr>
            <a:spLocks noGrp="1"/>
          </p:cNvSpPr>
          <p:nvPr>
            <p:ph type="body" sz="quarter" idx="26"/>
          </p:nvPr>
        </p:nvSpPr>
        <p:spPr/>
        <p:txBody>
          <a:bodyPr/>
          <a:lstStyle/>
          <a:p>
            <a:r>
              <a:rPr lang="pl-PL" dirty="0"/>
              <a:t>Kierownik ds. Sprzedaży</a:t>
            </a:r>
          </a:p>
        </p:txBody>
      </p:sp>
      <p:sp>
        <p:nvSpPr>
          <p:cNvPr id="8" name="Symbol zastępczy tekstu 7">
            <a:extLst>
              <a:ext uri="{FF2B5EF4-FFF2-40B4-BE49-F238E27FC236}">
                <a16:creationId xmlns:a16="http://schemas.microsoft.com/office/drawing/2014/main" id="{199A8DD1-0DDF-5A0C-8749-AB1F43C21A3D}"/>
              </a:ext>
            </a:extLst>
          </p:cNvPr>
          <p:cNvSpPr>
            <a:spLocks noGrp="1"/>
          </p:cNvSpPr>
          <p:nvPr>
            <p:ph type="body" sz="quarter" idx="27"/>
          </p:nvPr>
        </p:nvSpPr>
        <p:spPr/>
        <p:txBody>
          <a:bodyPr/>
          <a:lstStyle/>
          <a:p>
            <a:r>
              <a:rPr lang="pl-PL" dirty="0" err="1"/>
              <a:t>Raben</a:t>
            </a:r>
            <a:r>
              <a:rPr lang="pl-PL" dirty="0"/>
              <a:t> Logistics Polska Sp. z o.o.</a:t>
            </a:r>
          </a:p>
        </p:txBody>
      </p:sp>
      <p:sp>
        <p:nvSpPr>
          <p:cNvPr id="9" name="Symbol zastępczy tekstu 8">
            <a:extLst>
              <a:ext uri="{FF2B5EF4-FFF2-40B4-BE49-F238E27FC236}">
                <a16:creationId xmlns:a16="http://schemas.microsoft.com/office/drawing/2014/main" id="{018283F1-B880-AF0C-1BA8-133D0F79EBC0}"/>
              </a:ext>
            </a:extLst>
          </p:cNvPr>
          <p:cNvSpPr>
            <a:spLocks noGrp="1"/>
          </p:cNvSpPr>
          <p:nvPr>
            <p:ph type="body" sz="quarter" idx="28"/>
          </p:nvPr>
        </p:nvSpPr>
        <p:spPr>
          <a:xfrm>
            <a:off x="7892157" y="3623956"/>
            <a:ext cx="3836781" cy="1836067"/>
          </a:xfrm>
        </p:spPr>
        <p:txBody>
          <a:bodyPr/>
          <a:lstStyle/>
          <a:p>
            <a:br>
              <a:rPr lang="pl-PL" sz="1100" dirty="0">
                <a:effectLst/>
                <a:latin typeface="Arial" panose="020B0604020202020204" pitchFamily="34" charset="0"/>
                <a:ea typeface="Aptos" panose="020B0004020202020204" pitchFamily="34" charset="0"/>
              </a:rPr>
            </a:br>
            <a:r>
              <a:rPr lang="pl-PL" sz="1200" dirty="0">
                <a:effectLst/>
                <a:latin typeface="Arial" panose="020B0604020202020204" pitchFamily="34" charset="0"/>
                <a:ea typeface="Aptos" panose="020B0004020202020204" pitchFamily="34" charset="0"/>
              </a:rPr>
              <a:t>ul. Metalurgiczna 34</a:t>
            </a:r>
            <a:br>
              <a:rPr lang="pl-PL" sz="1200" dirty="0">
                <a:effectLst/>
                <a:latin typeface="Arial" panose="020B0604020202020204" pitchFamily="34" charset="0"/>
                <a:ea typeface="Aptos" panose="020B0004020202020204" pitchFamily="34" charset="0"/>
              </a:rPr>
            </a:br>
            <a:r>
              <a:rPr lang="pl-PL" sz="1200" dirty="0">
                <a:effectLst/>
                <a:latin typeface="Arial" panose="020B0604020202020204" pitchFamily="34" charset="0"/>
                <a:ea typeface="Aptos" panose="020B0004020202020204" pitchFamily="34" charset="0"/>
              </a:rPr>
              <a:t>20-234  Lublin</a:t>
            </a:r>
            <a:br>
              <a:rPr lang="pl-PL" sz="1200" dirty="0">
                <a:effectLst/>
                <a:latin typeface="Arial" panose="020B0604020202020204" pitchFamily="34" charset="0"/>
                <a:ea typeface="Aptos" panose="020B0004020202020204" pitchFamily="34" charset="0"/>
              </a:rPr>
            </a:br>
            <a:r>
              <a:rPr lang="pl-PL" sz="1200" dirty="0">
                <a:effectLst/>
                <a:latin typeface="Arial" panose="020B0604020202020204" pitchFamily="34" charset="0"/>
                <a:ea typeface="Aptos" panose="020B0004020202020204" pitchFamily="34" charset="0"/>
              </a:rPr>
              <a:t>komórka: +48695130499</a:t>
            </a:r>
            <a:br>
              <a:rPr lang="pl-PL" sz="1200" dirty="0">
                <a:effectLst/>
                <a:latin typeface="Arial" panose="020B0604020202020204" pitchFamily="34" charset="0"/>
                <a:ea typeface="Aptos" panose="020B0004020202020204" pitchFamily="34" charset="0"/>
              </a:rPr>
            </a:br>
            <a:r>
              <a:rPr lang="pl-PL" sz="1200" dirty="0">
                <a:effectLst/>
                <a:latin typeface="Arial" panose="020B0604020202020204" pitchFamily="34" charset="0"/>
                <a:ea typeface="Aptos" panose="020B0004020202020204" pitchFamily="34" charset="0"/>
              </a:rPr>
              <a:t>telefon: +48178752106</a:t>
            </a:r>
            <a:br>
              <a:rPr lang="pl-PL" sz="1200" dirty="0">
                <a:effectLst/>
                <a:latin typeface="Arial" panose="020B0604020202020204" pitchFamily="34" charset="0"/>
                <a:ea typeface="Aptos" panose="020B0004020202020204" pitchFamily="34" charset="0"/>
              </a:rPr>
            </a:br>
            <a:r>
              <a:rPr lang="pl-PL" sz="1200" dirty="0">
                <a:effectLst/>
                <a:latin typeface="Arial" panose="020B0604020202020204" pitchFamily="34" charset="0"/>
                <a:ea typeface="Aptos" panose="020B0004020202020204" pitchFamily="34" charset="0"/>
              </a:rPr>
              <a:t>e-mail: </a:t>
            </a:r>
            <a:r>
              <a:rPr lang="pl-PL" sz="1200" u="sng" dirty="0">
                <a:solidFill>
                  <a:srgbClr val="0000FF"/>
                </a:solidFill>
                <a:effectLst/>
                <a:latin typeface="Arial" panose="020B0604020202020204" pitchFamily="34" charset="0"/>
                <a:ea typeface="Aptos" panose="020B0004020202020204" pitchFamily="34" charset="0"/>
                <a:hlinkClick r:id="rId3"/>
              </a:rPr>
              <a:t>aneta.romaniec@raben-group.com</a:t>
            </a:r>
            <a:endParaRPr lang="pl-PL" sz="1200" dirty="0"/>
          </a:p>
        </p:txBody>
      </p:sp>
    </p:spTree>
    <p:extLst>
      <p:ext uri="{BB962C8B-B14F-4D97-AF65-F5344CB8AC3E}">
        <p14:creationId xmlns:p14="http://schemas.microsoft.com/office/powerpoint/2010/main" val="302473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a:extLst>
              <a:ext uri="{FF2B5EF4-FFF2-40B4-BE49-F238E27FC236}">
                <a16:creationId xmlns:a16="http://schemas.microsoft.com/office/drawing/2014/main" id="{CE81B2C7-F9C9-4892-A87E-DD9F61C200CB}"/>
              </a:ext>
            </a:extLst>
          </p:cNvPr>
          <p:cNvGrpSpPr>
            <a:grpSpLocks noChangeAspect="1"/>
          </p:cNvGrpSpPr>
          <p:nvPr/>
        </p:nvGrpSpPr>
        <p:grpSpPr bwMode="auto">
          <a:xfrm>
            <a:off x="5681663" y="-41275"/>
            <a:ext cx="6523037" cy="5640388"/>
            <a:chOff x="3575" y="-26"/>
            <a:chExt cx="4109" cy="3553"/>
          </a:xfrm>
        </p:grpSpPr>
        <p:sp>
          <p:nvSpPr>
            <p:cNvPr id="9" name="AutoShape 3">
              <a:extLst>
                <a:ext uri="{FF2B5EF4-FFF2-40B4-BE49-F238E27FC236}">
                  <a16:creationId xmlns:a16="http://schemas.microsoft.com/office/drawing/2014/main" id="{8333BD27-4810-4833-A1F1-4163E37CE057}"/>
                </a:ext>
              </a:extLst>
            </p:cNvPr>
            <p:cNvSpPr>
              <a:spLocks noChangeAspect="1" noChangeArrowheads="1" noTextEdit="1"/>
            </p:cNvSpPr>
            <p:nvPr/>
          </p:nvSpPr>
          <p:spPr bwMode="auto">
            <a:xfrm>
              <a:off x="3575" y="-26"/>
              <a:ext cx="4109" cy="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4" name="Freeform 5">
              <a:extLst>
                <a:ext uri="{FF2B5EF4-FFF2-40B4-BE49-F238E27FC236}">
                  <a16:creationId xmlns:a16="http://schemas.microsoft.com/office/drawing/2014/main" id="{B1A5C601-5767-4B7F-A126-4828808817B9}"/>
                </a:ext>
              </a:extLst>
            </p:cNvPr>
            <p:cNvSpPr>
              <a:spLocks/>
            </p:cNvSpPr>
            <p:nvPr/>
          </p:nvSpPr>
          <p:spPr bwMode="auto">
            <a:xfrm>
              <a:off x="4985" y="2682"/>
              <a:ext cx="72" cy="150"/>
            </a:xfrm>
            <a:custGeom>
              <a:avLst/>
              <a:gdLst>
                <a:gd name="T0" fmla="*/ 72 w 72"/>
                <a:gd name="T1" fmla="*/ 68 h 150"/>
                <a:gd name="T2" fmla="*/ 55 w 72"/>
                <a:gd name="T3" fmla="*/ 124 h 150"/>
                <a:gd name="T4" fmla="*/ 36 w 72"/>
                <a:gd name="T5" fmla="*/ 150 h 150"/>
                <a:gd name="T6" fmla="*/ 13 w 72"/>
                <a:gd name="T7" fmla="*/ 131 h 150"/>
                <a:gd name="T8" fmla="*/ 0 w 72"/>
                <a:gd name="T9" fmla="*/ 63 h 150"/>
                <a:gd name="T10" fmla="*/ 17 w 72"/>
                <a:gd name="T11" fmla="*/ 41 h 150"/>
                <a:gd name="T12" fmla="*/ 54 w 72"/>
                <a:gd name="T13" fmla="*/ 28 h 150"/>
                <a:gd name="T14" fmla="*/ 63 w 72"/>
                <a:gd name="T15" fmla="*/ 0 h 150"/>
                <a:gd name="T16" fmla="*/ 72 w 72"/>
                <a:gd name="T17" fmla="*/ 6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50">
                  <a:moveTo>
                    <a:pt x="72" y="68"/>
                  </a:moveTo>
                  <a:lnTo>
                    <a:pt x="55" y="124"/>
                  </a:lnTo>
                  <a:lnTo>
                    <a:pt x="36" y="150"/>
                  </a:lnTo>
                  <a:lnTo>
                    <a:pt x="13" y="131"/>
                  </a:lnTo>
                  <a:lnTo>
                    <a:pt x="0" y="63"/>
                  </a:lnTo>
                  <a:lnTo>
                    <a:pt x="17" y="41"/>
                  </a:lnTo>
                  <a:lnTo>
                    <a:pt x="54" y="28"/>
                  </a:lnTo>
                  <a:lnTo>
                    <a:pt x="63" y="0"/>
                  </a:lnTo>
                  <a:lnTo>
                    <a:pt x="72" y="6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4" name="Freeform 6">
              <a:extLst>
                <a:ext uri="{FF2B5EF4-FFF2-40B4-BE49-F238E27FC236}">
                  <a16:creationId xmlns:a16="http://schemas.microsoft.com/office/drawing/2014/main" id="{C082E818-64FA-4122-8340-63D4DA082C79}"/>
                </a:ext>
              </a:extLst>
            </p:cNvPr>
            <p:cNvSpPr>
              <a:spLocks/>
            </p:cNvSpPr>
            <p:nvPr/>
          </p:nvSpPr>
          <p:spPr bwMode="auto">
            <a:xfrm>
              <a:off x="5711" y="1505"/>
              <a:ext cx="182" cy="107"/>
            </a:xfrm>
            <a:custGeom>
              <a:avLst/>
              <a:gdLst>
                <a:gd name="T0" fmla="*/ 175 w 182"/>
                <a:gd name="T1" fmla="*/ 92 h 107"/>
                <a:gd name="T2" fmla="*/ 179 w 182"/>
                <a:gd name="T3" fmla="*/ 95 h 107"/>
                <a:gd name="T4" fmla="*/ 175 w 182"/>
                <a:gd name="T5" fmla="*/ 97 h 107"/>
                <a:gd name="T6" fmla="*/ 92 w 182"/>
                <a:gd name="T7" fmla="*/ 107 h 107"/>
                <a:gd name="T8" fmla="*/ 0 w 182"/>
                <a:gd name="T9" fmla="*/ 97 h 107"/>
                <a:gd name="T10" fmla="*/ 28 w 182"/>
                <a:gd name="T11" fmla="*/ 75 h 107"/>
                <a:gd name="T12" fmla="*/ 5 w 182"/>
                <a:gd name="T13" fmla="*/ 67 h 107"/>
                <a:gd name="T14" fmla="*/ 5 w 182"/>
                <a:gd name="T15" fmla="*/ 64 h 107"/>
                <a:gd name="T16" fmla="*/ 8 w 182"/>
                <a:gd name="T17" fmla="*/ 58 h 107"/>
                <a:gd name="T18" fmla="*/ 13 w 182"/>
                <a:gd name="T19" fmla="*/ 50 h 107"/>
                <a:gd name="T20" fmla="*/ 15 w 182"/>
                <a:gd name="T21" fmla="*/ 45 h 107"/>
                <a:gd name="T22" fmla="*/ 43 w 182"/>
                <a:gd name="T23" fmla="*/ 40 h 107"/>
                <a:gd name="T24" fmla="*/ 78 w 182"/>
                <a:gd name="T25" fmla="*/ 44 h 107"/>
                <a:gd name="T26" fmla="*/ 93 w 182"/>
                <a:gd name="T27" fmla="*/ 0 h 107"/>
                <a:gd name="T28" fmla="*/ 115 w 182"/>
                <a:gd name="T29" fmla="*/ 17 h 107"/>
                <a:gd name="T30" fmla="*/ 139 w 182"/>
                <a:gd name="T31" fmla="*/ 28 h 107"/>
                <a:gd name="T32" fmla="*/ 166 w 182"/>
                <a:gd name="T33" fmla="*/ 28 h 107"/>
                <a:gd name="T34" fmla="*/ 182 w 182"/>
                <a:gd name="T35" fmla="*/ 50 h 107"/>
                <a:gd name="T36" fmla="*/ 172 w 182"/>
                <a:gd name="T37" fmla="*/ 62 h 107"/>
                <a:gd name="T38" fmla="*/ 175 w 182"/>
                <a:gd name="T39"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2" h="107">
                  <a:moveTo>
                    <a:pt x="175" y="92"/>
                  </a:moveTo>
                  <a:lnTo>
                    <a:pt x="179" y="95"/>
                  </a:lnTo>
                  <a:lnTo>
                    <a:pt x="175" y="97"/>
                  </a:lnTo>
                  <a:lnTo>
                    <a:pt x="92" y="107"/>
                  </a:lnTo>
                  <a:lnTo>
                    <a:pt x="0" y="97"/>
                  </a:lnTo>
                  <a:lnTo>
                    <a:pt x="28" y="75"/>
                  </a:lnTo>
                  <a:lnTo>
                    <a:pt x="5" y="67"/>
                  </a:lnTo>
                  <a:lnTo>
                    <a:pt x="5" y="64"/>
                  </a:lnTo>
                  <a:lnTo>
                    <a:pt x="8" y="58"/>
                  </a:lnTo>
                  <a:lnTo>
                    <a:pt x="13" y="50"/>
                  </a:lnTo>
                  <a:lnTo>
                    <a:pt x="15" y="45"/>
                  </a:lnTo>
                  <a:lnTo>
                    <a:pt x="43" y="40"/>
                  </a:lnTo>
                  <a:lnTo>
                    <a:pt x="78" y="44"/>
                  </a:lnTo>
                  <a:lnTo>
                    <a:pt x="93" y="0"/>
                  </a:lnTo>
                  <a:lnTo>
                    <a:pt x="115" y="17"/>
                  </a:lnTo>
                  <a:lnTo>
                    <a:pt x="139" y="28"/>
                  </a:lnTo>
                  <a:lnTo>
                    <a:pt x="166" y="28"/>
                  </a:lnTo>
                  <a:lnTo>
                    <a:pt x="182" y="50"/>
                  </a:lnTo>
                  <a:lnTo>
                    <a:pt x="172" y="62"/>
                  </a:lnTo>
                  <a:lnTo>
                    <a:pt x="175" y="9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6" name="Freeform 7">
              <a:extLst>
                <a:ext uri="{FF2B5EF4-FFF2-40B4-BE49-F238E27FC236}">
                  <a16:creationId xmlns:a16="http://schemas.microsoft.com/office/drawing/2014/main" id="{E2953BEE-3F3E-43A0-92D5-6EE5DD42B840}"/>
                </a:ext>
              </a:extLst>
            </p:cNvPr>
            <p:cNvSpPr>
              <a:spLocks/>
            </p:cNvSpPr>
            <p:nvPr/>
          </p:nvSpPr>
          <p:spPr bwMode="auto">
            <a:xfrm>
              <a:off x="5200" y="1446"/>
              <a:ext cx="97" cy="143"/>
            </a:xfrm>
            <a:custGeom>
              <a:avLst/>
              <a:gdLst>
                <a:gd name="T0" fmla="*/ 93 w 97"/>
                <a:gd name="T1" fmla="*/ 48 h 143"/>
                <a:gd name="T2" fmla="*/ 97 w 97"/>
                <a:gd name="T3" fmla="*/ 43 h 143"/>
                <a:gd name="T4" fmla="*/ 96 w 97"/>
                <a:gd name="T5" fmla="*/ 9 h 143"/>
                <a:gd name="T6" fmla="*/ 79 w 97"/>
                <a:gd name="T7" fmla="*/ 0 h 143"/>
                <a:gd name="T8" fmla="*/ 60 w 97"/>
                <a:gd name="T9" fmla="*/ 12 h 143"/>
                <a:gd name="T10" fmla="*/ 68 w 97"/>
                <a:gd name="T11" fmla="*/ 25 h 143"/>
                <a:gd name="T12" fmla="*/ 54 w 97"/>
                <a:gd name="T13" fmla="*/ 38 h 143"/>
                <a:gd name="T14" fmla="*/ 48 w 97"/>
                <a:gd name="T15" fmla="*/ 15 h 143"/>
                <a:gd name="T16" fmla="*/ 36 w 97"/>
                <a:gd name="T17" fmla="*/ 13 h 143"/>
                <a:gd name="T18" fmla="*/ 17 w 97"/>
                <a:gd name="T19" fmla="*/ 35 h 143"/>
                <a:gd name="T20" fmla="*/ 5 w 97"/>
                <a:gd name="T21" fmla="*/ 31 h 143"/>
                <a:gd name="T22" fmla="*/ 21 w 97"/>
                <a:gd name="T23" fmla="*/ 84 h 143"/>
                <a:gd name="T24" fmla="*/ 44 w 97"/>
                <a:gd name="T25" fmla="*/ 89 h 143"/>
                <a:gd name="T26" fmla="*/ 49 w 97"/>
                <a:gd name="T27" fmla="*/ 106 h 143"/>
                <a:gd name="T28" fmla="*/ 34 w 97"/>
                <a:gd name="T29" fmla="*/ 121 h 143"/>
                <a:gd name="T30" fmla="*/ 15 w 97"/>
                <a:gd name="T31" fmla="*/ 110 h 143"/>
                <a:gd name="T32" fmla="*/ 2 w 97"/>
                <a:gd name="T33" fmla="*/ 112 h 143"/>
                <a:gd name="T34" fmla="*/ 0 w 97"/>
                <a:gd name="T35" fmla="*/ 126 h 143"/>
                <a:gd name="T36" fmla="*/ 22 w 97"/>
                <a:gd name="T37" fmla="*/ 141 h 143"/>
                <a:gd name="T38" fmla="*/ 54 w 97"/>
                <a:gd name="T39" fmla="*/ 143 h 143"/>
                <a:gd name="T40" fmla="*/ 67 w 97"/>
                <a:gd name="T41" fmla="*/ 122 h 143"/>
                <a:gd name="T42" fmla="*/ 90 w 97"/>
                <a:gd name="T43" fmla="*/ 112 h 143"/>
                <a:gd name="T44" fmla="*/ 84 w 97"/>
                <a:gd name="T45" fmla="*/ 104 h 143"/>
                <a:gd name="T46" fmla="*/ 67 w 97"/>
                <a:gd name="T47" fmla="*/ 107 h 143"/>
                <a:gd name="T48" fmla="*/ 62 w 97"/>
                <a:gd name="T49" fmla="*/ 92 h 143"/>
                <a:gd name="T50" fmla="*/ 83 w 97"/>
                <a:gd name="T51" fmla="*/ 83 h 143"/>
                <a:gd name="T52" fmla="*/ 83 w 97"/>
                <a:gd name="T53" fmla="*/ 72 h 143"/>
                <a:gd name="T54" fmla="*/ 71 w 97"/>
                <a:gd name="T55" fmla="*/ 66 h 143"/>
                <a:gd name="T56" fmla="*/ 73 w 97"/>
                <a:gd name="T57" fmla="*/ 57 h 143"/>
                <a:gd name="T58" fmla="*/ 93 w 97"/>
                <a:gd name="T5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143">
                  <a:moveTo>
                    <a:pt x="93" y="48"/>
                  </a:moveTo>
                  <a:lnTo>
                    <a:pt x="97" y="43"/>
                  </a:lnTo>
                  <a:lnTo>
                    <a:pt x="96" y="9"/>
                  </a:lnTo>
                  <a:lnTo>
                    <a:pt x="79" y="0"/>
                  </a:lnTo>
                  <a:lnTo>
                    <a:pt x="60" y="12"/>
                  </a:lnTo>
                  <a:lnTo>
                    <a:pt x="68" y="25"/>
                  </a:lnTo>
                  <a:lnTo>
                    <a:pt x="54" y="38"/>
                  </a:lnTo>
                  <a:lnTo>
                    <a:pt x="48" y="15"/>
                  </a:lnTo>
                  <a:lnTo>
                    <a:pt x="36" y="13"/>
                  </a:lnTo>
                  <a:lnTo>
                    <a:pt x="17" y="35"/>
                  </a:lnTo>
                  <a:lnTo>
                    <a:pt x="5" y="31"/>
                  </a:lnTo>
                  <a:lnTo>
                    <a:pt x="21" y="84"/>
                  </a:lnTo>
                  <a:lnTo>
                    <a:pt x="44" y="89"/>
                  </a:lnTo>
                  <a:lnTo>
                    <a:pt x="49" y="106"/>
                  </a:lnTo>
                  <a:lnTo>
                    <a:pt x="34" y="121"/>
                  </a:lnTo>
                  <a:lnTo>
                    <a:pt x="15" y="110"/>
                  </a:lnTo>
                  <a:lnTo>
                    <a:pt x="2" y="112"/>
                  </a:lnTo>
                  <a:lnTo>
                    <a:pt x="0" y="126"/>
                  </a:lnTo>
                  <a:lnTo>
                    <a:pt x="22" y="141"/>
                  </a:lnTo>
                  <a:lnTo>
                    <a:pt x="54" y="143"/>
                  </a:lnTo>
                  <a:lnTo>
                    <a:pt x="67" y="122"/>
                  </a:lnTo>
                  <a:lnTo>
                    <a:pt x="90" y="112"/>
                  </a:lnTo>
                  <a:lnTo>
                    <a:pt x="84" y="104"/>
                  </a:lnTo>
                  <a:lnTo>
                    <a:pt x="67" y="107"/>
                  </a:lnTo>
                  <a:lnTo>
                    <a:pt x="62" y="92"/>
                  </a:lnTo>
                  <a:lnTo>
                    <a:pt x="83" y="83"/>
                  </a:lnTo>
                  <a:lnTo>
                    <a:pt x="83" y="72"/>
                  </a:lnTo>
                  <a:lnTo>
                    <a:pt x="71" y="66"/>
                  </a:lnTo>
                  <a:lnTo>
                    <a:pt x="73" y="57"/>
                  </a:lnTo>
                  <a:lnTo>
                    <a:pt x="93" y="4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7" name="Freeform 8">
              <a:extLst>
                <a:ext uri="{FF2B5EF4-FFF2-40B4-BE49-F238E27FC236}">
                  <a16:creationId xmlns:a16="http://schemas.microsoft.com/office/drawing/2014/main" id="{8B6188D7-8BA3-4B8E-99CD-C6C312F16F86}"/>
                </a:ext>
              </a:extLst>
            </p:cNvPr>
            <p:cNvSpPr>
              <a:spLocks/>
            </p:cNvSpPr>
            <p:nvPr/>
          </p:nvSpPr>
          <p:spPr bwMode="auto">
            <a:xfrm>
              <a:off x="5051" y="1280"/>
              <a:ext cx="162" cy="289"/>
            </a:xfrm>
            <a:custGeom>
              <a:avLst/>
              <a:gdLst>
                <a:gd name="T0" fmla="*/ 125 w 162"/>
                <a:gd name="T1" fmla="*/ 206 h 289"/>
                <a:gd name="T2" fmla="*/ 146 w 162"/>
                <a:gd name="T3" fmla="*/ 235 h 289"/>
                <a:gd name="T4" fmla="*/ 141 w 162"/>
                <a:gd name="T5" fmla="*/ 258 h 289"/>
                <a:gd name="T6" fmla="*/ 118 w 162"/>
                <a:gd name="T7" fmla="*/ 260 h 289"/>
                <a:gd name="T8" fmla="*/ 95 w 162"/>
                <a:gd name="T9" fmla="*/ 243 h 289"/>
                <a:gd name="T10" fmla="*/ 89 w 162"/>
                <a:gd name="T11" fmla="*/ 217 h 289"/>
                <a:gd name="T12" fmla="*/ 78 w 162"/>
                <a:gd name="T13" fmla="*/ 220 h 289"/>
                <a:gd name="T14" fmla="*/ 83 w 162"/>
                <a:gd name="T15" fmla="*/ 236 h 289"/>
                <a:gd name="T16" fmla="*/ 73 w 162"/>
                <a:gd name="T17" fmla="*/ 240 h 289"/>
                <a:gd name="T18" fmla="*/ 71 w 162"/>
                <a:gd name="T19" fmla="*/ 250 h 289"/>
                <a:gd name="T20" fmla="*/ 97 w 162"/>
                <a:gd name="T21" fmla="*/ 266 h 289"/>
                <a:gd name="T22" fmla="*/ 91 w 162"/>
                <a:gd name="T23" fmla="*/ 289 h 289"/>
                <a:gd name="T24" fmla="*/ 91 w 162"/>
                <a:gd name="T25" fmla="*/ 289 h 289"/>
                <a:gd name="T26" fmla="*/ 91 w 162"/>
                <a:gd name="T27" fmla="*/ 287 h 289"/>
                <a:gd name="T28" fmla="*/ 77 w 162"/>
                <a:gd name="T29" fmla="*/ 270 h 289"/>
                <a:gd name="T30" fmla="*/ 22 w 162"/>
                <a:gd name="T31" fmla="*/ 270 h 289"/>
                <a:gd name="T32" fmla="*/ 25 w 162"/>
                <a:gd name="T33" fmla="*/ 213 h 289"/>
                <a:gd name="T34" fmla="*/ 0 w 162"/>
                <a:gd name="T35" fmla="*/ 201 h 289"/>
                <a:gd name="T36" fmla="*/ 10 w 162"/>
                <a:gd name="T37" fmla="*/ 94 h 289"/>
                <a:gd name="T38" fmla="*/ 44 w 162"/>
                <a:gd name="T39" fmla="*/ 48 h 289"/>
                <a:gd name="T40" fmla="*/ 91 w 162"/>
                <a:gd name="T41" fmla="*/ 46 h 289"/>
                <a:gd name="T42" fmla="*/ 122 w 162"/>
                <a:gd name="T43" fmla="*/ 9 h 289"/>
                <a:gd name="T44" fmla="*/ 153 w 162"/>
                <a:gd name="T45" fmla="*/ 0 h 289"/>
                <a:gd name="T46" fmla="*/ 148 w 162"/>
                <a:gd name="T47" fmla="*/ 44 h 289"/>
                <a:gd name="T48" fmla="*/ 130 w 162"/>
                <a:gd name="T49" fmla="*/ 75 h 289"/>
                <a:gd name="T50" fmla="*/ 126 w 162"/>
                <a:gd name="T51" fmla="*/ 107 h 289"/>
                <a:gd name="T52" fmla="*/ 138 w 162"/>
                <a:gd name="T53" fmla="*/ 120 h 289"/>
                <a:gd name="T54" fmla="*/ 153 w 162"/>
                <a:gd name="T55" fmla="*/ 116 h 289"/>
                <a:gd name="T56" fmla="*/ 162 w 162"/>
                <a:gd name="T57" fmla="*/ 137 h 289"/>
                <a:gd name="T58" fmla="*/ 145 w 162"/>
                <a:gd name="T59" fmla="*/ 158 h 289"/>
                <a:gd name="T60" fmla="*/ 132 w 162"/>
                <a:gd name="T61" fmla="*/ 151 h 289"/>
                <a:gd name="T62" fmla="*/ 138 w 162"/>
                <a:gd name="T63" fmla="*/ 145 h 289"/>
                <a:gd name="T64" fmla="*/ 134 w 162"/>
                <a:gd name="T65" fmla="*/ 139 h 289"/>
                <a:gd name="T66" fmla="*/ 119 w 162"/>
                <a:gd name="T67" fmla="*/ 153 h 289"/>
                <a:gd name="T68" fmla="*/ 122 w 162"/>
                <a:gd name="T69" fmla="*/ 178 h 289"/>
                <a:gd name="T70" fmla="*/ 88 w 162"/>
                <a:gd name="T71" fmla="*/ 203 h 289"/>
                <a:gd name="T72" fmla="*/ 94 w 162"/>
                <a:gd name="T73" fmla="*/ 212 h 289"/>
                <a:gd name="T74" fmla="*/ 125 w 162"/>
                <a:gd name="T75" fmla="*/ 20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 h="289">
                  <a:moveTo>
                    <a:pt x="125" y="206"/>
                  </a:moveTo>
                  <a:lnTo>
                    <a:pt x="146" y="235"/>
                  </a:lnTo>
                  <a:lnTo>
                    <a:pt x="141" y="258"/>
                  </a:lnTo>
                  <a:lnTo>
                    <a:pt x="118" y="260"/>
                  </a:lnTo>
                  <a:lnTo>
                    <a:pt x="95" y="243"/>
                  </a:lnTo>
                  <a:lnTo>
                    <a:pt x="89" y="217"/>
                  </a:lnTo>
                  <a:lnTo>
                    <a:pt x="78" y="220"/>
                  </a:lnTo>
                  <a:lnTo>
                    <a:pt x="83" y="236"/>
                  </a:lnTo>
                  <a:lnTo>
                    <a:pt x="73" y="240"/>
                  </a:lnTo>
                  <a:lnTo>
                    <a:pt x="71" y="250"/>
                  </a:lnTo>
                  <a:lnTo>
                    <a:pt x="97" y="266"/>
                  </a:lnTo>
                  <a:lnTo>
                    <a:pt x="91" y="289"/>
                  </a:lnTo>
                  <a:lnTo>
                    <a:pt x="91" y="289"/>
                  </a:lnTo>
                  <a:lnTo>
                    <a:pt x="91" y="287"/>
                  </a:lnTo>
                  <a:lnTo>
                    <a:pt x="77" y="270"/>
                  </a:lnTo>
                  <a:lnTo>
                    <a:pt x="22" y="270"/>
                  </a:lnTo>
                  <a:lnTo>
                    <a:pt x="25" y="213"/>
                  </a:lnTo>
                  <a:lnTo>
                    <a:pt x="0" y="201"/>
                  </a:lnTo>
                  <a:lnTo>
                    <a:pt x="10" y="94"/>
                  </a:lnTo>
                  <a:lnTo>
                    <a:pt x="44" y="48"/>
                  </a:lnTo>
                  <a:lnTo>
                    <a:pt x="91" y="46"/>
                  </a:lnTo>
                  <a:lnTo>
                    <a:pt x="122" y="9"/>
                  </a:lnTo>
                  <a:lnTo>
                    <a:pt x="153" y="0"/>
                  </a:lnTo>
                  <a:lnTo>
                    <a:pt x="148" y="44"/>
                  </a:lnTo>
                  <a:lnTo>
                    <a:pt x="130" y="75"/>
                  </a:lnTo>
                  <a:lnTo>
                    <a:pt x="126" y="107"/>
                  </a:lnTo>
                  <a:lnTo>
                    <a:pt x="138" y="120"/>
                  </a:lnTo>
                  <a:lnTo>
                    <a:pt x="153" y="116"/>
                  </a:lnTo>
                  <a:lnTo>
                    <a:pt x="162" y="137"/>
                  </a:lnTo>
                  <a:lnTo>
                    <a:pt x="145" y="158"/>
                  </a:lnTo>
                  <a:lnTo>
                    <a:pt x="132" y="151"/>
                  </a:lnTo>
                  <a:lnTo>
                    <a:pt x="138" y="145"/>
                  </a:lnTo>
                  <a:lnTo>
                    <a:pt x="134" y="139"/>
                  </a:lnTo>
                  <a:lnTo>
                    <a:pt x="119" y="153"/>
                  </a:lnTo>
                  <a:lnTo>
                    <a:pt x="122" y="178"/>
                  </a:lnTo>
                  <a:lnTo>
                    <a:pt x="88" y="203"/>
                  </a:lnTo>
                  <a:lnTo>
                    <a:pt x="94" y="212"/>
                  </a:lnTo>
                  <a:lnTo>
                    <a:pt x="125" y="20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8" name="Freeform 9">
              <a:extLst>
                <a:ext uri="{FF2B5EF4-FFF2-40B4-BE49-F238E27FC236}">
                  <a16:creationId xmlns:a16="http://schemas.microsoft.com/office/drawing/2014/main" id="{F654A4A2-6736-4FD9-85BC-DE648E312E2C}"/>
                </a:ext>
              </a:extLst>
            </p:cNvPr>
            <p:cNvSpPr>
              <a:spLocks/>
            </p:cNvSpPr>
            <p:nvPr/>
          </p:nvSpPr>
          <p:spPr bwMode="auto">
            <a:xfrm>
              <a:off x="6176" y="2145"/>
              <a:ext cx="249" cy="247"/>
            </a:xfrm>
            <a:custGeom>
              <a:avLst/>
              <a:gdLst>
                <a:gd name="T0" fmla="*/ 177 w 249"/>
                <a:gd name="T1" fmla="*/ 133 h 247"/>
                <a:gd name="T2" fmla="*/ 181 w 249"/>
                <a:gd name="T3" fmla="*/ 170 h 247"/>
                <a:gd name="T4" fmla="*/ 159 w 249"/>
                <a:gd name="T5" fmla="*/ 217 h 247"/>
                <a:gd name="T6" fmla="*/ 138 w 249"/>
                <a:gd name="T7" fmla="*/ 247 h 247"/>
                <a:gd name="T8" fmla="*/ 126 w 249"/>
                <a:gd name="T9" fmla="*/ 238 h 247"/>
                <a:gd name="T10" fmla="*/ 126 w 249"/>
                <a:gd name="T11" fmla="*/ 222 h 247"/>
                <a:gd name="T12" fmla="*/ 123 w 249"/>
                <a:gd name="T13" fmla="*/ 183 h 247"/>
                <a:gd name="T14" fmla="*/ 119 w 249"/>
                <a:gd name="T15" fmla="*/ 136 h 247"/>
                <a:gd name="T16" fmla="*/ 63 w 249"/>
                <a:gd name="T17" fmla="*/ 69 h 247"/>
                <a:gd name="T18" fmla="*/ 0 w 249"/>
                <a:gd name="T19" fmla="*/ 0 h 247"/>
                <a:gd name="T20" fmla="*/ 35 w 249"/>
                <a:gd name="T21" fmla="*/ 2 h 247"/>
                <a:gd name="T22" fmla="*/ 61 w 249"/>
                <a:gd name="T23" fmla="*/ 4 h 247"/>
                <a:gd name="T24" fmla="*/ 133 w 249"/>
                <a:gd name="T25" fmla="*/ 29 h 247"/>
                <a:gd name="T26" fmla="*/ 157 w 249"/>
                <a:gd name="T27" fmla="*/ 38 h 247"/>
                <a:gd name="T28" fmla="*/ 249 w 249"/>
                <a:gd name="T29" fmla="*/ 137 h 247"/>
                <a:gd name="T30" fmla="*/ 177 w 249"/>
                <a:gd name="T31" fmla="*/ 13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9" h="247">
                  <a:moveTo>
                    <a:pt x="177" y="133"/>
                  </a:moveTo>
                  <a:lnTo>
                    <a:pt x="181" y="170"/>
                  </a:lnTo>
                  <a:lnTo>
                    <a:pt x="159" y="217"/>
                  </a:lnTo>
                  <a:lnTo>
                    <a:pt x="138" y="247"/>
                  </a:lnTo>
                  <a:lnTo>
                    <a:pt x="126" y="238"/>
                  </a:lnTo>
                  <a:lnTo>
                    <a:pt x="126" y="222"/>
                  </a:lnTo>
                  <a:lnTo>
                    <a:pt x="123" y="183"/>
                  </a:lnTo>
                  <a:lnTo>
                    <a:pt x="119" y="136"/>
                  </a:lnTo>
                  <a:lnTo>
                    <a:pt x="63" y="69"/>
                  </a:lnTo>
                  <a:lnTo>
                    <a:pt x="0" y="0"/>
                  </a:lnTo>
                  <a:lnTo>
                    <a:pt x="35" y="2"/>
                  </a:lnTo>
                  <a:lnTo>
                    <a:pt x="61" y="4"/>
                  </a:lnTo>
                  <a:lnTo>
                    <a:pt x="133" y="29"/>
                  </a:lnTo>
                  <a:lnTo>
                    <a:pt x="157" y="38"/>
                  </a:lnTo>
                  <a:lnTo>
                    <a:pt x="249" y="137"/>
                  </a:lnTo>
                  <a:lnTo>
                    <a:pt x="177" y="13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9" name="Freeform 10">
              <a:extLst>
                <a:ext uri="{FF2B5EF4-FFF2-40B4-BE49-F238E27FC236}">
                  <a16:creationId xmlns:a16="http://schemas.microsoft.com/office/drawing/2014/main" id="{A12C012A-9EC4-4B2F-BF87-4F36530B61E0}"/>
                </a:ext>
              </a:extLst>
            </p:cNvPr>
            <p:cNvSpPr>
              <a:spLocks/>
            </p:cNvSpPr>
            <p:nvPr/>
          </p:nvSpPr>
          <p:spPr bwMode="auto">
            <a:xfrm>
              <a:off x="3992" y="1310"/>
              <a:ext cx="293" cy="317"/>
            </a:xfrm>
            <a:custGeom>
              <a:avLst/>
              <a:gdLst>
                <a:gd name="T0" fmla="*/ 273 w 293"/>
                <a:gd name="T1" fmla="*/ 130 h 317"/>
                <a:gd name="T2" fmla="*/ 293 w 293"/>
                <a:gd name="T3" fmla="*/ 142 h 317"/>
                <a:gd name="T4" fmla="*/ 274 w 293"/>
                <a:gd name="T5" fmla="*/ 248 h 317"/>
                <a:gd name="T6" fmla="*/ 224 w 293"/>
                <a:gd name="T7" fmla="*/ 305 h 317"/>
                <a:gd name="T8" fmla="*/ 50 w 293"/>
                <a:gd name="T9" fmla="*/ 317 h 317"/>
                <a:gd name="T10" fmla="*/ 1 w 293"/>
                <a:gd name="T11" fmla="*/ 283 h 317"/>
                <a:gd name="T12" fmla="*/ 0 w 293"/>
                <a:gd name="T13" fmla="*/ 233 h 317"/>
                <a:gd name="T14" fmla="*/ 79 w 293"/>
                <a:gd name="T15" fmla="*/ 189 h 317"/>
                <a:gd name="T16" fmla="*/ 127 w 293"/>
                <a:gd name="T17" fmla="*/ 166 h 317"/>
                <a:gd name="T18" fmla="*/ 84 w 293"/>
                <a:gd name="T19" fmla="*/ 148 h 317"/>
                <a:gd name="T20" fmla="*/ 65 w 293"/>
                <a:gd name="T21" fmla="*/ 111 h 317"/>
                <a:gd name="T22" fmla="*/ 93 w 293"/>
                <a:gd name="T23" fmla="*/ 99 h 317"/>
                <a:gd name="T24" fmla="*/ 109 w 293"/>
                <a:gd name="T25" fmla="*/ 96 h 317"/>
                <a:gd name="T26" fmla="*/ 91 w 293"/>
                <a:gd name="T27" fmla="*/ 79 h 317"/>
                <a:gd name="T28" fmla="*/ 116 w 293"/>
                <a:gd name="T29" fmla="*/ 45 h 317"/>
                <a:gd name="T30" fmla="*/ 178 w 293"/>
                <a:gd name="T31" fmla="*/ 75 h 317"/>
                <a:gd name="T32" fmla="*/ 212 w 293"/>
                <a:gd name="T33" fmla="*/ 51 h 317"/>
                <a:gd name="T34" fmla="*/ 184 w 293"/>
                <a:gd name="T35" fmla="*/ 42 h 317"/>
                <a:gd name="T36" fmla="*/ 187 w 293"/>
                <a:gd name="T37" fmla="*/ 24 h 317"/>
                <a:gd name="T38" fmla="*/ 247 w 293"/>
                <a:gd name="T39" fmla="*/ 0 h 317"/>
                <a:gd name="T40" fmla="*/ 285 w 293"/>
                <a:gd name="T41" fmla="*/ 2 h 317"/>
                <a:gd name="T42" fmla="*/ 293 w 293"/>
                <a:gd name="T43" fmla="*/ 22 h 317"/>
                <a:gd name="T44" fmla="*/ 207 w 293"/>
                <a:gd name="T45" fmla="*/ 67 h 317"/>
                <a:gd name="T46" fmla="*/ 225 w 293"/>
                <a:gd name="T47" fmla="*/ 113 h 317"/>
                <a:gd name="T48" fmla="*/ 250 w 293"/>
                <a:gd name="T49" fmla="*/ 109 h 317"/>
                <a:gd name="T50" fmla="*/ 250 w 293"/>
                <a:gd name="T51" fmla="*/ 93 h 317"/>
                <a:gd name="T52" fmla="*/ 261 w 293"/>
                <a:gd name="T53" fmla="*/ 93 h 317"/>
                <a:gd name="T54" fmla="*/ 273 w 293"/>
                <a:gd name="T55" fmla="*/ 13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3" h="317">
                  <a:moveTo>
                    <a:pt x="273" y="130"/>
                  </a:moveTo>
                  <a:lnTo>
                    <a:pt x="293" y="142"/>
                  </a:lnTo>
                  <a:lnTo>
                    <a:pt x="274" y="248"/>
                  </a:lnTo>
                  <a:lnTo>
                    <a:pt x="224" y="305"/>
                  </a:lnTo>
                  <a:lnTo>
                    <a:pt x="50" y="317"/>
                  </a:lnTo>
                  <a:lnTo>
                    <a:pt x="1" y="283"/>
                  </a:lnTo>
                  <a:lnTo>
                    <a:pt x="0" y="233"/>
                  </a:lnTo>
                  <a:lnTo>
                    <a:pt x="79" y="189"/>
                  </a:lnTo>
                  <a:lnTo>
                    <a:pt x="127" y="166"/>
                  </a:lnTo>
                  <a:lnTo>
                    <a:pt x="84" y="148"/>
                  </a:lnTo>
                  <a:lnTo>
                    <a:pt x="65" y="111"/>
                  </a:lnTo>
                  <a:lnTo>
                    <a:pt x="93" y="99"/>
                  </a:lnTo>
                  <a:lnTo>
                    <a:pt x="109" y="96"/>
                  </a:lnTo>
                  <a:lnTo>
                    <a:pt x="91" y="79"/>
                  </a:lnTo>
                  <a:lnTo>
                    <a:pt x="116" y="45"/>
                  </a:lnTo>
                  <a:lnTo>
                    <a:pt x="178" y="75"/>
                  </a:lnTo>
                  <a:lnTo>
                    <a:pt x="212" y="51"/>
                  </a:lnTo>
                  <a:lnTo>
                    <a:pt x="184" y="42"/>
                  </a:lnTo>
                  <a:lnTo>
                    <a:pt x="187" y="24"/>
                  </a:lnTo>
                  <a:lnTo>
                    <a:pt x="247" y="0"/>
                  </a:lnTo>
                  <a:lnTo>
                    <a:pt x="285" y="2"/>
                  </a:lnTo>
                  <a:lnTo>
                    <a:pt x="293" y="22"/>
                  </a:lnTo>
                  <a:lnTo>
                    <a:pt x="207" y="67"/>
                  </a:lnTo>
                  <a:lnTo>
                    <a:pt x="225" y="113"/>
                  </a:lnTo>
                  <a:lnTo>
                    <a:pt x="250" y="109"/>
                  </a:lnTo>
                  <a:lnTo>
                    <a:pt x="250" y="93"/>
                  </a:lnTo>
                  <a:lnTo>
                    <a:pt x="261" y="93"/>
                  </a:lnTo>
                  <a:lnTo>
                    <a:pt x="273" y="13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0" name="Freeform 11">
              <a:extLst>
                <a:ext uri="{FF2B5EF4-FFF2-40B4-BE49-F238E27FC236}">
                  <a16:creationId xmlns:a16="http://schemas.microsoft.com/office/drawing/2014/main" id="{E4004556-7771-4DD6-8468-21D5DF8AE51B}"/>
                </a:ext>
              </a:extLst>
            </p:cNvPr>
            <p:cNvSpPr>
              <a:spLocks/>
            </p:cNvSpPr>
            <p:nvPr/>
          </p:nvSpPr>
          <p:spPr bwMode="auto">
            <a:xfrm>
              <a:off x="4193" y="1053"/>
              <a:ext cx="502" cy="811"/>
            </a:xfrm>
            <a:custGeom>
              <a:avLst/>
              <a:gdLst>
                <a:gd name="T0" fmla="*/ 493 w 502"/>
                <a:gd name="T1" fmla="*/ 684 h 811"/>
                <a:gd name="T2" fmla="*/ 409 w 502"/>
                <a:gd name="T3" fmla="*/ 749 h 811"/>
                <a:gd name="T4" fmla="*/ 449 w 502"/>
                <a:gd name="T5" fmla="*/ 795 h 811"/>
                <a:gd name="T6" fmla="*/ 203 w 502"/>
                <a:gd name="T7" fmla="*/ 785 h 811"/>
                <a:gd name="T8" fmla="*/ 148 w 502"/>
                <a:gd name="T9" fmla="*/ 765 h 811"/>
                <a:gd name="T10" fmla="*/ 100 w 502"/>
                <a:gd name="T11" fmla="*/ 774 h 811"/>
                <a:gd name="T12" fmla="*/ 34 w 502"/>
                <a:gd name="T13" fmla="*/ 794 h 811"/>
                <a:gd name="T14" fmla="*/ 125 w 502"/>
                <a:gd name="T15" fmla="*/ 704 h 811"/>
                <a:gd name="T16" fmla="*/ 240 w 502"/>
                <a:gd name="T17" fmla="*/ 677 h 811"/>
                <a:gd name="T18" fmla="*/ 127 w 502"/>
                <a:gd name="T19" fmla="*/ 650 h 811"/>
                <a:gd name="T20" fmla="*/ 86 w 502"/>
                <a:gd name="T21" fmla="*/ 618 h 811"/>
                <a:gd name="T22" fmla="*/ 173 w 502"/>
                <a:gd name="T23" fmla="*/ 542 h 811"/>
                <a:gd name="T24" fmla="*/ 166 w 502"/>
                <a:gd name="T25" fmla="*/ 521 h 811"/>
                <a:gd name="T26" fmla="*/ 176 w 502"/>
                <a:gd name="T27" fmla="*/ 486 h 811"/>
                <a:gd name="T28" fmla="*/ 253 w 502"/>
                <a:gd name="T29" fmla="*/ 519 h 811"/>
                <a:gd name="T30" fmla="*/ 256 w 502"/>
                <a:gd name="T31" fmla="*/ 439 h 811"/>
                <a:gd name="T32" fmla="*/ 285 w 502"/>
                <a:gd name="T33" fmla="*/ 364 h 811"/>
                <a:gd name="T34" fmla="*/ 207 w 502"/>
                <a:gd name="T35" fmla="*/ 366 h 811"/>
                <a:gd name="T36" fmla="*/ 180 w 502"/>
                <a:gd name="T37" fmla="*/ 334 h 811"/>
                <a:gd name="T38" fmla="*/ 217 w 502"/>
                <a:gd name="T39" fmla="*/ 254 h 811"/>
                <a:gd name="T40" fmla="*/ 155 w 502"/>
                <a:gd name="T41" fmla="*/ 286 h 811"/>
                <a:gd name="T42" fmla="*/ 153 w 502"/>
                <a:gd name="T43" fmla="*/ 253 h 811"/>
                <a:gd name="T44" fmla="*/ 236 w 502"/>
                <a:gd name="T45" fmla="*/ 171 h 811"/>
                <a:gd name="T46" fmla="*/ 169 w 502"/>
                <a:gd name="T47" fmla="*/ 184 h 811"/>
                <a:gd name="T48" fmla="*/ 217 w 502"/>
                <a:gd name="T49" fmla="*/ 126 h 811"/>
                <a:gd name="T50" fmla="*/ 207 w 502"/>
                <a:gd name="T51" fmla="*/ 68 h 811"/>
                <a:gd name="T52" fmla="*/ 233 w 502"/>
                <a:gd name="T53" fmla="*/ 93 h 811"/>
                <a:gd name="T54" fmla="*/ 297 w 502"/>
                <a:gd name="T55" fmla="*/ 0 h 811"/>
                <a:gd name="T56" fmla="*/ 386 w 502"/>
                <a:gd name="T57" fmla="*/ 46 h 811"/>
                <a:gd name="T58" fmla="*/ 313 w 502"/>
                <a:gd name="T59" fmla="*/ 110 h 811"/>
                <a:gd name="T60" fmla="*/ 421 w 502"/>
                <a:gd name="T61" fmla="*/ 130 h 811"/>
                <a:gd name="T62" fmla="*/ 337 w 502"/>
                <a:gd name="T63" fmla="*/ 252 h 811"/>
                <a:gd name="T64" fmla="*/ 324 w 502"/>
                <a:gd name="T65" fmla="*/ 276 h 811"/>
                <a:gd name="T66" fmla="*/ 377 w 502"/>
                <a:gd name="T67" fmla="*/ 313 h 811"/>
                <a:gd name="T68" fmla="*/ 423 w 502"/>
                <a:gd name="T69" fmla="*/ 473 h 811"/>
                <a:gd name="T70" fmla="*/ 413 w 502"/>
                <a:gd name="T71" fmla="*/ 608 h 811"/>
                <a:gd name="T72" fmla="*/ 444 w 502"/>
                <a:gd name="T73" fmla="*/ 611 h 811"/>
                <a:gd name="T74" fmla="*/ 502 w 502"/>
                <a:gd name="T75" fmla="*/ 647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2" h="811">
                  <a:moveTo>
                    <a:pt x="502" y="647"/>
                  </a:moveTo>
                  <a:lnTo>
                    <a:pt x="493" y="684"/>
                  </a:lnTo>
                  <a:lnTo>
                    <a:pt x="474" y="714"/>
                  </a:lnTo>
                  <a:lnTo>
                    <a:pt x="409" y="749"/>
                  </a:lnTo>
                  <a:lnTo>
                    <a:pt x="457" y="774"/>
                  </a:lnTo>
                  <a:lnTo>
                    <a:pt x="449" y="795"/>
                  </a:lnTo>
                  <a:lnTo>
                    <a:pt x="375" y="811"/>
                  </a:lnTo>
                  <a:lnTo>
                    <a:pt x="203" y="785"/>
                  </a:lnTo>
                  <a:lnTo>
                    <a:pt x="189" y="766"/>
                  </a:lnTo>
                  <a:lnTo>
                    <a:pt x="148" y="765"/>
                  </a:lnTo>
                  <a:lnTo>
                    <a:pt x="127" y="796"/>
                  </a:lnTo>
                  <a:lnTo>
                    <a:pt x="100" y="774"/>
                  </a:lnTo>
                  <a:lnTo>
                    <a:pt x="60" y="778"/>
                  </a:lnTo>
                  <a:lnTo>
                    <a:pt x="34" y="794"/>
                  </a:lnTo>
                  <a:lnTo>
                    <a:pt x="0" y="771"/>
                  </a:lnTo>
                  <a:lnTo>
                    <a:pt x="125" y="704"/>
                  </a:lnTo>
                  <a:lnTo>
                    <a:pt x="189" y="720"/>
                  </a:lnTo>
                  <a:lnTo>
                    <a:pt x="240" y="677"/>
                  </a:lnTo>
                  <a:lnTo>
                    <a:pt x="180" y="694"/>
                  </a:lnTo>
                  <a:lnTo>
                    <a:pt x="127" y="650"/>
                  </a:lnTo>
                  <a:lnTo>
                    <a:pt x="90" y="647"/>
                  </a:lnTo>
                  <a:lnTo>
                    <a:pt x="86" y="618"/>
                  </a:lnTo>
                  <a:lnTo>
                    <a:pt x="160" y="595"/>
                  </a:lnTo>
                  <a:lnTo>
                    <a:pt x="173" y="542"/>
                  </a:lnTo>
                  <a:lnTo>
                    <a:pt x="136" y="542"/>
                  </a:lnTo>
                  <a:lnTo>
                    <a:pt x="166" y="521"/>
                  </a:lnTo>
                  <a:lnTo>
                    <a:pt x="159" y="494"/>
                  </a:lnTo>
                  <a:lnTo>
                    <a:pt x="176" y="486"/>
                  </a:lnTo>
                  <a:lnTo>
                    <a:pt x="190" y="510"/>
                  </a:lnTo>
                  <a:lnTo>
                    <a:pt x="253" y="519"/>
                  </a:lnTo>
                  <a:lnTo>
                    <a:pt x="281" y="441"/>
                  </a:lnTo>
                  <a:lnTo>
                    <a:pt x="256" y="439"/>
                  </a:lnTo>
                  <a:lnTo>
                    <a:pt x="250" y="405"/>
                  </a:lnTo>
                  <a:lnTo>
                    <a:pt x="285" y="364"/>
                  </a:lnTo>
                  <a:lnTo>
                    <a:pt x="266" y="357"/>
                  </a:lnTo>
                  <a:lnTo>
                    <a:pt x="207" y="366"/>
                  </a:lnTo>
                  <a:lnTo>
                    <a:pt x="181" y="350"/>
                  </a:lnTo>
                  <a:lnTo>
                    <a:pt x="180" y="334"/>
                  </a:lnTo>
                  <a:lnTo>
                    <a:pt x="223" y="292"/>
                  </a:lnTo>
                  <a:lnTo>
                    <a:pt x="217" y="254"/>
                  </a:lnTo>
                  <a:lnTo>
                    <a:pt x="169" y="296"/>
                  </a:lnTo>
                  <a:lnTo>
                    <a:pt x="155" y="286"/>
                  </a:lnTo>
                  <a:lnTo>
                    <a:pt x="186" y="231"/>
                  </a:lnTo>
                  <a:lnTo>
                    <a:pt x="153" y="253"/>
                  </a:lnTo>
                  <a:lnTo>
                    <a:pt x="135" y="233"/>
                  </a:lnTo>
                  <a:lnTo>
                    <a:pt x="236" y="171"/>
                  </a:lnTo>
                  <a:lnTo>
                    <a:pt x="180" y="190"/>
                  </a:lnTo>
                  <a:lnTo>
                    <a:pt x="169" y="184"/>
                  </a:lnTo>
                  <a:lnTo>
                    <a:pt x="171" y="162"/>
                  </a:lnTo>
                  <a:lnTo>
                    <a:pt x="217" y="126"/>
                  </a:lnTo>
                  <a:lnTo>
                    <a:pt x="177" y="86"/>
                  </a:lnTo>
                  <a:lnTo>
                    <a:pt x="207" y="68"/>
                  </a:lnTo>
                  <a:lnTo>
                    <a:pt x="220" y="105"/>
                  </a:lnTo>
                  <a:lnTo>
                    <a:pt x="233" y="93"/>
                  </a:lnTo>
                  <a:lnTo>
                    <a:pt x="236" y="64"/>
                  </a:lnTo>
                  <a:lnTo>
                    <a:pt x="297" y="0"/>
                  </a:lnTo>
                  <a:lnTo>
                    <a:pt x="393" y="25"/>
                  </a:lnTo>
                  <a:lnTo>
                    <a:pt x="386" y="46"/>
                  </a:lnTo>
                  <a:lnTo>
                    <a:pt x="310" y="93"/>
                  </a:lnTo>
                  <a:lnTo>
                    <a:pt x="313" y="110"/>
                  </a:lnTo>
                  <a:lnTo>
                    <a:pt x="356" y="108"/>
                  </a:lnTo>
                  <a:lnTo>
                    <a:pt x="421" y="130"/>
                  </a:lnTo>
                  <a:lnTo>
                    <a:pt x="428" y="153"/>
                  </a:lnTo>
                  <a:lnTo>
                    <a:pt x="337" y="252"/>
                  </a:lnTo>
                  <a:lnTo>
                    <a:pt x="302" y="259"/>
                  </a:lnTo>
                  <a:lnTo>
                    <a:pt x="324" y="276"/>
                  </a:lnTo>
                  <a:lnTo>
                    <a:pt x="343" y="269"/>
                  </a:lnTo>
                  <a:lnTo>
                    <a:pt x="377" y="313"/>
                  </a:lnTo>
                  <a:lnTo>
                    <a:pt x="387" y="425"/>
                  </a:lnTo>
                  <a:lnTo>
                    <a:pt x="423" y="473"/>
                  </a:lnTo>
                  <a:lnTo>
                    <a:pt x="434" y="585"/>
                  </a:lnTo>
                  <a:lnTo>
                    <a:pt x="413" y="608"/>
                  </a:lnTo>
                  <a:lnTo>
                    <a:pt x="421" y="625"/>
                  </a:lnTo>
                  <a:lnTo>
                    <a:pt x="444" y="611"/>
                  </a:lnTo>
                  <a:lnTo>
                    <a:pt x="483" y="620"/>
                  </a:lnTo>
                  <a:lnTo>
                    <a:pt x="502" y="64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1" name="Freeform 12">
              <a:extLst>
                <a:ext uri="{FF2B5EF4-FFF2-40B4-BE49-F238E27FC236}">
                  <a16:creationId xmlns:a16="http://schemas.microsoft.com/office/drawing/2014/main" id="{2CEB0D9B-F965-46FF-A514-FB87597B3440}"/>
                </a:ext>
              </a:extLst>
            </p:cNvPr>
            <p:cNvSpPr>
              <a:spLocks/>
            </p:cNvSpPr>
            <p:nvPr/>
          </p:nvSpPr>
          <p:spPr bwMode="auto">
            <a:xfrm>
              <a:off x="4364" y="1038"/>
              <a:ext cx="72" cy="60"/>
            </a:xfrm>
            <a:custGeom>
              <a:avLst/>
              <a:gdLst>
                <a:gd name="T0" fmla="*/ 72 w 72"/>
                <a:gd name="T1" fmla="*/ 0 h 60"/>
                <a:gd name="T2" fmla="*/ 61 w 72"/>
                <a:gd name="T3" fmla="*/ 28 h 60"/>
                <a:gd name="T4" fmla="*/ 17 w 72"/>
                <a:gd name="T5" fmla="*/ 60 h 60"/>
                <a:gd name="T6" fmla="*/ 0 w 72"/>
                <a:gd name="T7" fmla="*/ 54 h 60"/>
                <a:gd name="T8" fmla="*/ 17 w 72"/>
                <a:gd name="T9" fmla="*/ 18 h 60"/>
                <a:gd name="T10" fmla="*/ 72 w 72"/>
                <a:gd name="T11" fmla="*/ 0 h 60"/>
              </a:gdLst>
              <a:ahLst/>
              <a:cxnLst>
                <a:cxn ang="0">
                  <a:pos x="T0" y="T1"/>
                </a:cxn>
                <a:cxn ang="0">
                  <a:pos x="T2" y="T3"/>
                </a:cxn>
                <a:cxn ang="0">
                  <a:pos x="T4" y="T5"/>
                </a:cxn>
                <a:cxn ang="0">
                  <a:pos x="T6" y="T7"/>
                </a:cxn>
                <a:cxn ang="0">
                  <a:pos x="T8" y="T9"/>
                </a:cxn>
                <a:cxn ang="0">
                  <a:pos x="T10" y="T11"/>
                </a:cxn>
              </a:cxnLst>
              <a:rect l="0" t="0" r="r" b="b"/>
              <a:pathLst>
                <a:path w="72" h="60">
                  <a:moveTo>
                    <a:pt x="72" y="0"/>
                  </a:moveTo>
                  <a:lnTo>
                    <a:pt x="61" y="28"/>
                  </a:lnTo>
                  <a:lnTo>
                    <a:pt x="17" y="60"/>
                  </a:lnTo>
                  <a:lnTo>
                    <a:pt x="0" y="54"/>
                  </a:lnTo>
                  <a:lnTo>
                    <a:pt x="17" y="18"/>
                  </a:lnTo>
                  <a:lnTo>
                    <a:pt x="72"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2" name="Freeform 13">
              <a:extLst>
                <a:ext uri="{FF2B5EF4-FFF2-40B4-BE49-F238E27FC236}">
                  <a16:creationId xmlns:a16="http://schemas.microsoft.com/office/drawing/2014/main" id="{C7E67A1E-101A-4732-AE26-DA7675C57167}"/>
                </a:ext>
              </a:extLst>
            </p:cNvPr>
            <p:cNvSpPr>
              <a:spLocks/>
            </p:cNvSpPr>
            <p:nvPr/>
          </p:nvSpPr>
          <p:spPr bwMode="auto">
            <a:xfrm>
              <a:off x="4313" y="1094"/>
              <a:ext cx="45" cy="67"/>
            </a:xfrm>
            <a:custGeom>
              <a:avLst/>
              <a:gdLst>
                <a:gd name="T0" fmla="*/ 45 w 45"/>
                <a:gd name="T1" fmla="*/ 9 h 67"/>
                <a:gd name="T2" fmla="*/ 18 w 45"/>
                <a:gd name="T3" fmla="*/ 67 h 67"/>
                <a:gd name="T4" fmla="*/ 0 w 45"/>
                <a:gd name="T5" fmla="*/ 67 h 67"/>
                <a:gd name="T6" fmla="*/ 27 w 45"/>
                <a:gd name="T7" fmla="*/ 0 h 67"/>
                <a:gd name="T8" fmla="*/ 45 w 45"/>
                <a:gd name="T9" fmla="*/ 9 h 67"/>
              </a:gdLst>
              <a:ahLst/>
              <a:cxnLst>
                <a:cxn ang="0">
                  <a:pos x="T0" y="T1"/>
                </a:cxn>
                <a:cxn ang="0">
                  <a:pos x="T2" y="T3"/>
                </a:cxn>
                <a:cxn ang="0">
                  <a:pos x="T4" y="T5"/>
                </a:cxn>
                <a:cxn ang="0">
                  <a:pos x="T6" y="T7"/>
                </a:cxn>
                <a:cxn ang="0">
                  <a:pos x="T8" y="T9"/>
                </a:cxn>
              </a:cxnLst>
              <a:rect l="0" t="0" r="r" b="b"/>
              <a:pathLst>
                <a:path w="45" h="67">
                  <a:moveTo>
                    <a:pt x="45" y="9"/>
                  </a:moveTo>
                  <a:lnTo>
                    <a:pt x="18" y="67"/>
                  </a:lnTo>
                  <a:lnTo>
                    <a:pt x="0" y="67"/>
                  </a:lnTo>
                  <a:lnTo>
                    <a:pt x="27" y="0"/>
                  </a:lnTo>
                  <a:lnTo>
                    <a:pt x="45" y="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3" name="Freeform 14">
              <a:extLst>
                <a:ext uri="{FF2B5EF4-FFF2-40B4-BE49-F238E27FC236}">
                  <a16:creationId xmlns:a16="http://schemas.microsoft.com/office/drawing/2014/main" id="{766D0D69-6FA3-459D-8CD9-CA7984AC2761}"/>
                </a:ext>
              </a:extLst>
            </p:cNvPr>
            <p:cNvSpPr>
              <a:spLocks/>
            </p:cNvSpPr>
            <p:nvPr/>
          </p:nvSpPr>
          <p:spPr bwMode="auto">
            <a:xfrm>
              <a:off x="4199" y="1332"/>
              <a:ext cx="146" cy="120"/>
            </a:xfrm>
            <a:custGeom>
              <a:avLst/>
              <a:gdLst>
                <a:gd name="T0" fmla="*/ 146 w 146"/>
                <a:gd name="T1" fmla="*/ 99 h 120"/>
                <a:gd name="T2" fmla="*/ 86 w 146"/>
                <a:gd name="T3" fmla="*/ 120 h 120"/>
                <a:gd name="T4" fmla="*/ 66 w 146"/>
                <a:gd name="T5" fmla="*/ 108 h 120"/>
                <a:gd name="T6" fmla="*/ 54 w 146"/>
                <a:gd name="T7" fmla="*/ 71 h 120"/>
                <a:gd name="T8" fmla="*/ 43 w 146"/>
                <a:gd name="T9" fmla="*/ 71 h 120"/>
                <a:gd name="T10" fmla="*/ 43 w 146"/>
                <a:gd name="T11" fmla="*/ 87 h 120"/>
                <a:gd name="T12" fmla="*/ 18 w 146"/>
                <a:gd name="T13" fmla="*/ 91 h 120"/>
                <a:gd name="T14" fmla="*/ 0 w 146"/>
                <a:gd name="T15" fmla="*/ 45 h 120"/>
                <a:gd name="T16" fmla="*/ 86 w 146"/>
                <a:gd name="T17" fmla="*/ 0 h 120"/>
                <a:gd name="T18" fmla="*/ 126 w 146"/>
                <a:gd name="T19" fmla="*/ 6 h 120"/>
                <a:gd name="T20" fmla="*/ 146 w 146"/>
                <a:gd name="T21" fmla="*/ 9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20">
                  <a:moveTo>
                    <a:pt x="146" y="99"/>
                  </a:moveTo>
                  <a:lnTo>
                    <a:pt x="86" y="120"/>
                  </a:lnTo>
                  <a:lnTo>
                    <a:pt x="66" y="108"/>
                  </a:lnTo>
                  <a:lnTo>
                    <a:pt x="54" y="71"/>
                  </a:lnTo>
                  <a:lnTo>
                    <a:pt x="43" y="71"/>
                  </a:lnTo>
                  <a:lnTo>
                    <a:pt x="43" y="87"/>
                  </a:lnTo>
                  <a:lnTo>
                    <a:pt x="18" y="91"/>
                  </a:lnTo>
                  <a:lnTo>
                    <a:pt x="0" y="45"/>
                  </a:lnTo>
                  <a:lnTo>
                    <a:pt x="86" y="0"/>
                  </a:lnTo>
                  <a:lnTo>
                    <a:pt x="126" y="6"/>
                  </a:lnTo>
                  <a:lnTo>
                    <a:pt x="146" y="9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4" name="Line 15">
              <a:extLst>
                <a:ext uri="{FF2B5EF4-FFF2-40B4-BE49-F238E27FC236}">
                  <a16:creationId xmlns:a16="http://schemas.microsoft.com/office/drawing/2014/main" id="{D3724FA2-12D0-482C-BF31-CF9FB146BD9C}"/>
                </a:ext>
              </a:extLst>
            </p:cNvPr>
            <p:cNvSpPr>
              <a:spLocks noChangeShapeType="1"/>
            </p:cNvSpPr>
            <p:nvPr/>
          </p:nvSpPr>
          <p:spPr bwMode="auto">
            <a:xfrm>
              <a:off x="5303" y="205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5" name="Line 16">
              <a:extLst>
                <a:ext uri="{FF2B5EF4-FFF2-40B4-BE49-F238E27FC236}">
                  <a16:creationId xmlns:a16="http://schemas.microsoft.com/office/drawing/2014/main" id="{96F20042-BFD9-4661-9C5F-F9961689DEA4}"/>
                </a:ext>
              </a:extLst>
            </p:cNvPr>
            <p:cNvSpPr>
              <a:spLocks noChangeShapeType="1"/>
            </p:cNvSpPr>
            <p:nvPr/>
          </p:nvSpPr>
          <p:spPr bwMode="auto">
            <a:xfrm>
              <a:off x="5303" y="2052"/>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6" name="Freeform 17">
              <a:extLst>
                <a:ext uri="{FF2B5EF4-FFF2-40B4-BE49-F238E27FC236}">
                  <a16:creationId xmlns:a16="http://schemas.microsoft.com/office/drawing/2014/main" id="{EAD99CDD-25AB-456F-828B-00ACE13340BD}"/>
                </a:ext>
              </a:extLst>
            </p:cNvPr>
            <p:cNvSpPr>
              <a:spLocks/>
            </p:cNvSpPr>
            <p:nvPr/>
          </p:nvSpPr>
          <p:spPr bwMode="auto">
            <a:xfrm>
              <a:off x="3696" y="2367"/>
              <a:ext cx="907" cy="779"/>
            </a:xfrm>
            <a:custGeom>
              <a:avLst/>
              <a:gdLst>
                <a:gd name="T0" fmla="*/ 889 w 907"/>
                <a:gd name="T1" fmla="*/ 356 h 779"/>
                <a:gd name="T2" fmla="*/ 889 w 907"/>
                <a:gd name="T3" fmla="*/ 384 h 779"/>
                <a:gd name="T4" fmla="*/ 811 w 907"/>
                <a:gd name="T5" fmla="*/ 408 h 779"/>
                <a:gd name="T6" fmla="*/ 794 w 907"/>
                <a:gd name="T7" fmla="*/ 424 h 779"/>
                <a:gd name="T8" fmla="*/ 709 w 907"/>
                <a:gd name="T9" fmla="*/ 430 h 779"/>
                <a:gd name="T10" fmla="*/ 685 w 907"/>
                <a:gd name="T11" fmla="*/ 448 h 779"/>
                <a:gd name="T12" fmla="*/ 693 w 907"/>
                <a:gd name="T13" fmla="*/ 459 h 779"/>
                <a:gd name="T14" fmla="*/ 670 w 907"/>
                <a:gd name="T15" fmla="*/ 469 h 779"/>
                <a:gd name="T16" fmla="*/ 577 w 907"/>
                <a:gd name="T17" fmla="*/ 558 h 779"/>
                <a:gd name="T18" fmla="*/ 583 w 907"/>
                <a:gd name="T19" fmla="*/ 611 h 779"/>
                <a:gd name="T20" fmla="*/ 604 w 907"/>
                <a:gd name="T21" fmla="*/ 633 h 779"/>
                <a:gd name="T22" fmla="*/ 550 w 907"/>
                <a:gd name="T23" fmla="*/ 656 h 779"/>
                <a:gd name="T24" fmla="*/ 503 w 907"/>
                <a:gd name="T25" fmla="*/ 710 h 779"/>
                <a:gd name="T26" fmla="*/ 510 w 907"/>
                <a:gd name="T27" fmla="*/ 726 h 779"/>
                <a:gd name="T28" fmla="*/ 466 w 907"/>
                <a:gd name="T29" fmla="*/ 718 h 779"/>
                <a:gd name="T30" fmla="*/ 429 w 907"/>
                <a:gd name="T31" fmla="*/ 730 h 779"/>
                <a:gd name="T32" fmla="*/ 375 w 907"/>
                <a:gd name="T33" fmla="*/ 779 h 779"/>
                <a:gd name="T34" fmla="*/ 364 w 907"/>
                <a:gd name="T35" fmla="*/ 766 h 779"/>
                <a:gd name="T36" fmla="*/ 210 w 907"/>
                <a:gd name="T37" fmla="*/ 736 h 779"/>
                <a:gd name="T38" fmla="*/ 158 w 907"/>
                <a:gd name="T39" fmla="*/ 741 h 779"/>
                <a:gd name="T40" fmla="*/ 103 w 907"/>
                <a:gd name="T41" fmla="*/ 771 h 779"/>
                <a:gd name="T42" fmla="*/ 68 w 907"/>
                <a:gd name="T43" fmla="*/ 733 h 779"/>
                <a:gd name="T44" fmla="*/ 66 w 907"/>
                <a:gd name="T45" fmla="*/ 673 h 779"/>
                <a:gd name="T46" fmla="*/ 35 w 907"/>
                <a:gd name="T47" fmla="*/ 628 h 779"/>
                <a:gd name="T48" fmla="*/ 0 w 907"/>
                <a:gd name="T49" fmla="*/ 614 h 779"/>
                <a:gd name="T50" fmla="*/ 3 w 907"/>
                <a:gd name="T51" fmla="*/ 578 h 779"/>
                <a:gd name="T52" fmla="*/ 28 w 907"/>
                <a:gd name="T53" fmla="*/ 559 h 779"/>
                <a:gd name="T54" fmla="*/ 51 w 907"/>
                <a:gd name="T55" fmla="*/ 549 h 779"/>
                <a:gd name="T56" fmla="*/ 52 w 907"/>
                <a:gd name="T57" fmla="*/ 537 h 779"/>
                <a:gd name="T58" fmla="*/ 41 w 907"/>
                <a:gd name="T59" fmla="*/ 503 h 779"/>
                <a:gd name="T60" fmla="*/ 51 w 907"/>
                <a:gd name="T61" fmla="*/ 480 h 779"/>
                <a:gd name="T62" fmla="*/ 79 w 907"/>
                <a:gd name="T63" fmla="*/ 467 h 779"/>
                <a:gd name="T64" fmla="*/ 64 w 907"/>
                <a:gd name="T65" fmla="*/ 389 h 779"/>
                <a:gd name="T66" fmla="*/ 101 w 907"/>
                <a:gd name="T67" fmla="*/ 400 h 779"/>
                <a:gd name="T68" fmla="*/ 148 w 907"/>
                <a:gd name="T69" fmla="*/ 279 h 779"/>
                <a:gd name="T70" fmla="*/ 209 w 907"/>
                <a:gd name="T71" fmla="*/ 242 h 779"/>
                <a:gd name="T72" fmla="*/ 200 w 907"/>
                <a:gd name="T73" fmla="*/ 200 h 779"/>
                <a:gd name="T74" fmla="*/ 159 w 907"/>
                <a:gd name="T75" fmla="*/ 184 h 779"/>
                <a:gd name="T76" fmla="*/ 154 w 907"/>
                <a:gd name="T77" fmla="*/ 194 h 779"/>
                <a:gd name="T78" fmla="*/ 84 w 907"/>
                <a:gd name="T79" fmla="*/ 173 h 779"/>
                <a:gd name="T80" fmla="*/ 92 w 907"/>
                <a:gd name="T81" fmla="*/ 156 h 779"/>
                <a:gd name="T82" fmla="*/ 92 w 907"/>
                <a:gd name="T83" fmla="*/ 144 h 779"/>
                <a:gd name="T84" fmla="*/ 39 w 907"/>
                <a:gd name="T85" fmla="*/ 147 h 779"/>
                <a:gd name="T86" fmla="*/ 55 w 907"/>
                <a:gd name="T87" fmla="*/ 115 h 779"/>
                <a:gd name="T88" fmla="*/ 44 w 907"/>
                <a:gd name="T89" fmla="*/ 39 h 779"/>
                <a:gd name="T90" fmla="*/ 81 w 907"/>
                <a:gd name="T91" fmla="*/ 17 h 779"/>
                <a:gd name="T92" fmla="*/ 129 w 907"/>
                <a:gd name="T93" fmla="*/ 27 h 779"/>
                <a:gd name="T94" fmla="*/ 129 w 907"/>
                <a:gd name="T95" fmla="*/ 12 h 779"/>
                <a:gd name="T96" fmla="*/ 158 w 907"/>
                <a:gd name="T97" fmla="*/ 0 h 779"/>
                <a:gd name="T98" fmla="*/ 183 w 907"/>
                <a:gd name="T99" fmla="*/ 6 h 779"/>
                <a:gd name="T100" fmla="*/ 204 w 907"/>
                <a:gd name="T101" fmla="*/ 34 h 779"/>
                <a:gd name="T102" fmla="*/ 530 w 907"/>
                <a:gd name="T103" fmla="*/ 160 h 779"/>
                <a:gd name="T104" fmla="*/ 565 w 907"/>
                <a:gd name="T105" fmla="*/ 161 h 779"/>
                <a:gd name="T106" fmla="*/ 569 w 907"/>
                <a:gd name="T107" fmla="*/ 178 h 779"/>
                <a:gd name="T108" fmla="*/ 672 w 907"/>
                <a:gd name="T109" fmla="*/ 262 h 779"/>
                <a:gd name="T110" fmla="*/ 714 w 907"/>
                <a:gd name="T111" fmla="*/ 268 h 779"/>
                <a:gd name="T112" fmla="*/ 727 w 907"/>
                <a:gd name="T113" fmla="*/ 259 h 779"/>
                <a:gd name="T114" fmla="*/ 845 w 907"/>
                <a:gd name="T115" fmla="*/ 334 h 779"/>
                <a:gd name="T116" fmla="*/ 873 w 907"/>
                <a:gd name="T117" fmla="*/ 328 h 779"/>
                <a:gd name="T118" fmla="*/ 893 w 907"/>
                <a:gd name="T119" fmla="*/ 334 h 779"/>
                <a:gd name="T120" fmla="*/ 907 w 907"/>
                <a:gd name="T121" fmla="*/ 349 h 779"/>
                <a:gd name="T122" fmla="*/ 889 w 907"/>
                <a:gd name="T123" fmla="*/ 356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7" h="779">
                  <a:moveTo>
                    <a:pt x="889" y="356"/>
                  </a:moveTo>
                  <a:lnTo>
                    <a:pt x="889" y="384"/>
                  </a:lnTo>
                  <a:lnTo>
                    <a:pt x="811" y="408"/>
                  </a:lnTo>
                  <a:lnTo>
                    <a:pt x="794" y="424"/>
                  </a:lnTo>
                  <a:lnTo>
                    <a:pt x="709" y="430"/>
                  </a:lnTo>
                  <a:lnTo>
                    <a:pt x="685" y="448"/>
                  </a:lnTo>
                  <a:lnTo>
                    <a:pt x="693" y="459"/>
                  </a:lnTo>
                  <a:lnTo>
                    <a:pt x="670" y="469"/>
                  </a:lnTo>
                  <a:lnTo>
                    <a:pt x="577" y="558"/>
                  </a:lnTo>
                  <a:lnTo>
                    <a:pt x="583" y="611"/>
                  </a:lnTo>
                  <a:lnTo>
                    <a:pt x="604" y="633"/>
                  </a:lnTo>
                  <a:lnTo>
                    <a:pt x="550" y="656"/>
                  </a:lnTo>
                  <a:lnTo>
                    <a:pt x="503" y="710"/>
                  </a:lnTo>
                  <a:lnTo>
                    <a:pt x="510" y="726"/>
                  </a:lnTo>
                  <a:lnTo>
                    <a:pt x="466" y="718"/>
                  </a:lnTo>
                  <a:lnTo>
                    <a:pt x="429" y="730"/>
                  </a:lnTo>
                  <a:lnTo>
                    <a:pt x="375" y="779"/>
                  </a:lnTo>
                  <a:lnTo>
                    <a:pt x="364" y="766"/>
                  </a:lnTo>
                  <a:lnTo>
                    <a:pt x="210" y="736"/>
                  </a:lnTo>
                  <a:lnTo>
                    <a:pt x="158" y="741"/>
                  </a:lnTo>
                  <a:lnTo>
                    <a:pt x="103" y="771"/>
                  </a:lnTo>
                  <a:lnTo>
                    <a:pt x="68" y="733"/>
                  </a:lnTo>
                  <a:lnTo>
                    <a:pt x="66" y="673"/>
                  </a:lnTo>
                  <a:lnTo>
                    <a:pt x="35" y="628"/>
                  </a:lnTo>
                  <a:lnTo>
                    <a:pt x="0" y="614"/>
                  </a:lnTo>
                  <a:lnTo>
                    <a:pt x="3" y="578"/>
                  </a:lnTo>
                  <a:lnTo>
                    <a:pt x="28" y="559"/>
                  </a:lnTo>
                  <a:lnTo>
                    <a:pt x="51" y="549"/>
                  </a:lnTo>
                  <a:lnTo>
                    <a:pt x="52" y="537"/>
                  </a:lnTo>
                  <a:lnTo>
                    <a:pt x="41" y="503"/>
                  </a:lnTo>
                  <a:lnTo>
                    <a:pt x="51" y="480"/>
                  </a:lnTo>
                  <a:lnTo>
                    <a:pt x="79" y="467"/>
                  </a:lnTo>
                  <a:lnTo>
                    <a:pt x="64" y="389"/>
                  </a:lnTo>
                  <a:lnTo>
                    <a:pt x="101" y="400"/>
                  </a:lnTo>
                  <a:lnTo>
                    <a:pt x="148" y="279"/>
                  </a:lnTo>
                  <a:lnTo>
                    <a:pt x="209" y="242"/>
                  </a:lnTo>
                  <a:lnTo>
                    <a:pt x="200" y="200"/>
                  </a:lnTo>
                  <a:lnTo>
                    <a:pt x="159" y="184"/>
                  </a:lnTo>
                  <a:lnTo>
                    <a:pt x="154" y="194"/>
                  </a:lnTo>
                  <a:lnTo>
                    <a:pt x="84" y="173"/>
                  </a:lnTo>
                  <a:lnTo>
                    <a:pt x="92" y="156"/>
                  </a:lnTo>
                  <a:lnTo>
                    <a:pt x="92" y="144"/>
                  </a:lnTo>
                  <a:lnTo>
                    <a:pt x="39" y="147"/>
                  </a:lnTo>
                  <a:lnTo>
                    <a:pt x="55" y="115"/>
                  </a:lnTo>
                  <a:lnTo>
                    <a:pt x="44" y="39"/>
                  </a:lnTo>
                  <a:lnTo>
                    <a:pt x="81" y="17"/>
                  </a:lnTo>
                  <a:lnTo>
                    <a:pt x="129" y="27"/>
                  </a:lnTo>
                  <a:lnTo>
                    <a:pt x="129" y="12"/>
                  </a:lnTo>
                  <a:lnTo>
                    <a:pt x="158" y="0"/>
                  </a:lnTo>
                  <a:lnTo>
                    <a:pt x="183" y="6"/>
                  </a:lnTo>
                  <a:lnTo>
                    <a:pt x="204" y="34"/>
                  </a:lnTo>
                  <a:lnTo>
                    <a:pt x="530" y="160"/>
                  </a:lnTo>
                  <a:lnTo>
                    <a:pt x="565" y="161"/>
                  </a:lnTo>
                  <a:lnTo>
                    <a:pt x="569" y="178"/>
                  </a:lnTo>
                  <a:lnTo>
                    <a:pt x="672" y="262"/>
                  </a:lnTo>
                  <a:lnTo>
                    <a:pt x="714" y="268"/>
                  </a:lnTo>
                  <a:lnTo>
                    <a:pt x="727" y="259"/>
                  </a:lnTo>
                  <a:lnTo>
                    <a:pt x="845" y="334"/>
                  </a:lnTo>
                  <a:lnTo>
                    <a:pt x="873" y="328"/>
                  </a:lnTo>
                  <a:lnTo>
                    <a:pt x="893" y="334"/>
                  </a:lnTo>
                  <a:lnTo>
                    <a:pt x="907" y="349"/>
                  </a:lnTo>
                  <a:lnTo>
                    <a:pt x="889" y="35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7" name="Line 18">
              <a:extLst>
                <a:ext uri="{FF2B5EF4-FFF2-40B4-BE49-F238E27FC236}">
                  <a16:creationId xmlns:a16="http://schemas.microsoft.com/office/drawing/2014/main" id="{3CC817A2-C205-4FCF-9F53-F503563ED3A5}"/>
                </a:ext>
              </a:extLst>
            </p:cNvPr>
            <p:cNvSpPr>
              <a:spLocks noChangeShapeType="1"/>
            </p:cNvSpPr>
            <p:nvPr/>
          </p:nvSpPr>
          <p:spPr bwMode="auto">
            <a:xfrm>
              <a:off x="5303" y="205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8" name="Line 19">
              <a:extLst>
                <a:ext uri="{FF2B5EF4-FFF2-40B4-BE49-F238E27FC236}">
                  <a16:creationId xmlns:a16="http://schemas.microsoft.com/office/drawing/2014/main" id="{4ECA012C-6398-45BC-BDA7-C26DC5578F7E}"/>
                </a:ext>
              </a:extLst>
            </p:cNvPr>
            <p:cNvSpPr>
              <a:spLocks noChangeShapeType="1"/>
            </p:cNvSpPr>
            <p:nvPr/>
          </p:nvSpPr>
          <p:spPr bwMode="auto">
            <a:xfrm>
              <a:off x="5303" y="2052"/>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9" name="Freeform 20">
              <a:extLst>
                <a:ext uri="{FF2B5EF4-FFF2-40B4-BE49-F238E27FC236}">
                  <a16:creationId xmlns:a16="http://schemas.microsoft.com/office/drawing/2014/main" id="{2DA88F87-3C15-4CC3-806C-8A764287B024}"/>
                </a:ext>
              </a:extLst>
            </p:cNvPr>
            <p:cNvSpPr>
              <a:spLocks/>
            </p:cNvSpPr>
            <p:nvPr/>
          </p:nvSpPr>
          <p:spPr bwMode="auto">
            <a:xfrm>
              <a:off x="3577" y="2511"/>
              <a:ext cx="328" cy="479"/>
            </a:xfrm>
            <a:custGeom>
              <a:avLst/>
              <a:gdLst>
                <a:gd name="T0" fmla="*/ 328 w 328"/>
                <a:gd name="T1" fmla="*/ 98 h 479"/>
                <a:gd name="T2" fmla="*/ 267 w 328"/>
                <a:gd name="T3" fmla="*/ 135 h 479"/>
                <a:gd name="T4" fmla="*/ 220 w 328"/>
                <a:gd name="T5" fmla="*/ 256 h 479"/>
                <a:gd name="T6" fmla="*/ 183 w 328"/>
                <a:gd name="T7" fmla="*/ 245 h 479"/>
                <a:gd name="T8" fmla="*/ 198 w 328"/>
                <a:gd name="T9" fmla="*/ 323 h 479"/>
                <a:gd name="T10" fmla="*/ 170 w 328"/>
                <a:gd name="T11" fmla="*/ 336 h 479"/>
                <a:gd name="T12" fmla="*/ 160 w 328"/>
                <a:gd name="T13" fmla="*/ 359 h 479"/>
                <a:gd name="T14" fmla="*/ 171 w 328"/>
                <a:gd name="T15" fmla="*/ 393 h 479"/>
                <a:gd name="T16" fmla="*/ 170 w 328"/>
                <a:gd name="T17" fmla="*/ 405 h 479"/>
                <a:gd name="T18" fmla="*/ 147 w 328"/>
                <a:gd name="T19" fmla="*/ 415 h 479"/>
                <a:gd name="T20" fmla="*/ 122 w 328"/>
                <a:gd name="T21" fmla="*/ 434 h 479"/>
                <a:gd name="T22" fmla="*/ 119 w 328"/>
                <a:gd name="T23" fmla="*/ 470 h 479"/>
                <a:gd name="T24" fmla="*/ 77 w 328"/>
                <a:gd name="T25" fmla="*/ 479 h 479"/>
                <a:gd name="T26" fmla="*/ 38 w 328"/>
                <a:gd name="T27" fmla="*/ 450 h 479"/>
                <a:gd name="T28" fmla="*/ 0 w 328"/>
                <a:gd name="T29" fmla="*/ 445 h 479"/>
                <a:gd name="T30" fmla="*/ 25 w 328"/>
                <a:gd name="T31" fmla="*/ 406 h 479"/>
                <a:gd name="T32" fmla="*/ 48 w 328"/>
                <a:gd name="T33" fmla="*/ 342 h 479"/>
                <a:gd name="T34" fmla="*/ 48 w 328"/>
                <a:gd name="T35" fmla="*/ 314 h 479"/>
                <a:gd name="T36" fmla="*/ 28 w 328"/>
                <a:gd name="T37" fmla="*/ 312 h 479"/>
                <a:gd name="T38" fmla="*/ 28 w 328"/>
                <a:gd name="T39" fmla="*/ 290 h 479"/>
                <a:gd name="T40" fmla="*/ 17 w 328"/>
                <a:gd name="T41" fmla="*/ 278 h 479"/>
                <a:gd name="T42" fmla="*/ 42 w 328"/>
                <a:gd name="T43" fmla="*/ 223 h 479"/>
                <a:gd name="T44" fmla="*/ 66 w 328"/>
                <a:gd name="T45" fmla="*/ 220 h 479"/>
                <a:gd name="T46" fmla="*/ 148 w 328"/>
                <a:gd name="T47" fmla="*/ 86 h 479"/>
                <a:gd name="T48" fmla="*/ 158 w 328"/>
                <a:gd name="T49" fmla="*/ 3 h 479"/>
                <a:gd name="T50" fmla="*/ 211 w 328"/>
                <a:gd name="T51" fmla="*/ 0 h 479"/>
                <a:gd name="T52" fmla="*/ 211 w 328"/>
                <a:gd name="T53" fmla="*/ 12 h 479"/>
                <a:gd name="T54" fmla="*/ 203 w 328"/>
                <a:gd name="T55" fmla="*/ 29 h 479"/>
                <a:gd name="T56" fmla="*/ 273 w 328"/>
                <a:gd name="T57" fmla="*/ 50 h 479"/>
                <a:gd name="T58" fmla="*/ 278 w 328"/>
                <a:gd name="T59" fmla="*/ 40 h 479"/>
                <a:gd name="T60" fmla="*/ 319 w 328"/>
                <a:gd name="T61" fmla="*/ 56 h 479"/>
                <a:gd name="T62" fmla="*/ 328 w 328"/>
                <a:gd name="T63" fmla="*/ 9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8" h="479">
                  <a:moveTo>
                    <a:pt x="328" y="98"/>
                  </a:moveTo>
                  <a:lnTo>
                    <a:pt x="267" y="135"/>
                  </a:lnTo>
                  <a:lnTo>
                    <a:pt x="220" y="256"/>
                  </a:lnTo>
                  <a:lnTo>
                    <a:pt x="183" y="245"/>
                  </a:lnTo>
                  <a:lnTo>
                    <a:pt x="198" y="323"/>
                  </a:lnTo>
                  <a:lnTo>
                    <a:pt x="170" y="336"/>
                  </a:lnTo>
                  <a:lnTo>
                    <a:pt x="160" y="359"/>
                  </a:lnTo>
                  <a:lnTo>
                    <a:pt x="171" y="393"/>
                  </a:lnTo>
                  <a:lnTo>
                    <a:pt x="170" y="405"/>
                  </a:lnTo>
                  <a:lnTo>
                    <a:pt x="147" y="415"/>
                  </a:lnTo>
                  <a:lnTo>
                    <a:pt x="122" y="434"/>
                  </a:lnTo>
                  <a:lnTo>
                    <a:pt x="119" y="470"/>
                  </a:lnTo>
                  <a:lnTo>
                    <a:pt x="77" y="479"/>
                  </a:lnTo>
                  <a:lnTo>
                    <a:pt x="38" y="450"/>
                  </a:lnTo>
                  <a:lnTo>
                    <a:pt x="0" y="445"/>
                  </a:lnTo>
                  <a:lnTo>
                    <a:pt x="25" y="406"/>
                  </a:lnTo>
                  <a:lnTo>
                    <a:pt x="48" y="342"/>
                  </a:lnTo>
                  <a:lnTo>
                    <a:pt x="48" y="314"/>
                  </a:lnTo>
                  <a:lnTo>
                    <a:pt x="28" y="312"/>
                  </a:lnTo>
                  <a:lnTo>
                    <a:pt x="28" y="290"/>
                  </a:lnTo>
                  <a:lnTo>
                    <a:pt x="17" y="278"/>
                  </a:lnTo>
                  <a:lnTo>
                    <a:pt x="42" y="223"/>
                  </a:lnTo>
                  <a:lnTo>
                    <a:pt x="66" y="220"/>
                  </a:lnTo>
                  <a:lnTo>
                    <a:pt x="148" y="86"/>
                  </a:lnTo>
                  <a:lnTo>
                    <a:pt x="158" y="3"/>
                  </a:lnTo>
                  <a:lnTo>
                    <a:pt x="211" y="0"/>
                  </a:lnTo>
                  <a:lnTo>
                    <a:pt x="211" y="12"/>
                  </a:lnTo>
                  <a:lnTo>
                    <a:pt x="203" y="29"/>
                  </a:lnTo>
                  <a:lnTo>
                    <a:pt x="273" y="50"/>
                  </a:lnTo>
                  <a:lnTo>
                    <a:pt x="278" y="40"/>
                  </a:lnTo>
                  <a:lnTo>
                    <a:pt x="319" y="56"/>
                  </a:lnTo>
                  <a:lnTo>
                    <a:pt x="328" y="9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0" name="Freeform 21">
              <a:extLst>
                <a:ext uri="{FF2B5EF4-FFF2-40B4-BE49-F238E27FC236}">
                  <a16:creationId xmlns:a16="http://schemas.microsoft.com/office/drawing/2014/main" id="{C508D9DE-87DA-4F6D-AF8A-7ECE612B1FDE}"/>
                </a:ext>
              </a:extLst>
            </p:cNvPr>
            <p:cNvSpPr>
              <a:spLocks/>
            </p:cNvSpPr>
            <p:nvPr/>
          </p:nvSpPr>
          <p:spPr bwMode="auto">
            <a:xfrm>
              <a:off x="4476" y="2934"/>
              <a:ext cx="88" cy="66"/>
            </a:xfrm>
            <a:custGeom>
              <a:avLst/>
              <a:gdLst>
                <a:gd name="T0" fmla="*/ 88 w 88"/>
                <a:gd name="T1" fmla="*/ 29 h 66"/>
                <a:gd name="T2" fmla="*/ 66 w 88"/>
                <a:gd name="T3" fmla="*/ 56 h 66"/>
                <a:gd name="T4" fmla="*/ 48 w 88"/>
                <a:gd name="T5" fmla="*/ 66 h 66"/>
                <a:gd name="T6" fmla="*/ 27 w 88"/>
                <a:gd name="T7" fmla="*/ 49 h 66"/>
                <a:gd name="T8" fmla="*/ 27 w 88"/>
                <a:gd name="T9" fmla="*/ 40 h 66"/>
                <a:gd name="T10" fmla="*/ 21 w 88"/>
                <a:gd name="T11" fmla="*/ 31 h 66"/>
                <a:gd name="T12" fmla="*/ 9 w 88"/>
                <a:gd name="T13" fmla="*/ 37 h 66"/>
                <a:gd name="T14" fmla="*/ 0 w 88"/>
                <a:gd name="T15" fmla="*/ 26 h 66"/>
                <a:gd name="T16" fmla="*/ 41 w 88"/>
                <a:gd name="T17" fmla="*/ 0 h 66"/>
                <a:gd name="T18" fmla="*/ 70 w 88"/>
                <a:gd name="T19" fmla="*/ 1 h 66"/>
                <a:gd name="T20" fmla="*/ 60 w 88"/>
                <a:gd name="T21" fmla="*/ 14 h 66"/>
                <a:gd name="T22" fmla="*/ 65 w 88"/>
                <a:gd name="T23" fmla="*/ 23 h 66"/>
                <a:gd name="T24" fmla="*/ 77 w 88"/>
                <a:gd name="T25" fmla="*/ 20 h 66"/>
                <a:gd name="T26" fmla="*/ 88 w 88"/>
                <a:gd name="T27" fmla="*/ 2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66">
                  <a:moveTo>
                    <a:pt x="88" y="29"/>
                  </a:moveTo>
                  <a:lnTo>
                    <a:pt x="66" y="56"/>
                  </a:lnTo>
                  <a:lnTo>
                    <a:pt x="48" y="66"/>
                  </a:lnTo>
                  <a:lnTo>
                    <a:pt x="27" y="49"/>
                  </a:lnTo>
                  <a:lnTo>
                    <a:pt x="27" y="40"/>
                  </a:lnTo>
                  <a:lnTo>
                    <a:pt x="21" y="31"/>
                  </a:lnTo>
                  <a:lnTo>
                    <a:pt x="9" y="37"/>
                  </a:lnTo>
                  <a:lnTo>
                    <a:pt x="0" y="26"/>
                  </a:lnTo>
                  <a:lnTo>
                    <a:pt x="41" y="0"/>
                  </a:lnTo>
                  <a:lnTo>
                    <a:pt x="70" y="1"/>
                  </a:lnTo>
                  <a:lnTo>
                    <a:pt x="60" y="14"/>
                  </a:lnTo>
                  <a:lnTo>
                    <a:pt x="65" y="23"/>
                  </a:lnTo>
                  <a:lnTo>
                    <a:pt x="77" y="20"/>
                  </a:lnTo>
                  <a:lnTo>
                    <a:pt x="88" y="2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1" name="Freeform 22">
              <a:extLst>
                <a:ext uri="{FF2B5EF4-FFF2-40B4-BE49-F238E27FC236}">
                  <a16:creationId xmlns:a16="http://schemas.microsoft.com/office/drawing/2014/main" id="{BE3432F4-D825-4CDE-BB6F-276C221C1133}"/>
                </a:ext>
              </a:extLst>
            </p:cNvPr>
            <p:cNvSpPr>
              <a:spLocks/>
            </p:cNvSpPr>
            <p:nvPr/>
          </p:nvSpPr>
          <p:spPr bwMode="auto">
            <a:xfrm>
              <a:off x="4381" y="2990"/>
              <a:ext cx="30" cy="24"/>
            </a:xfrm>
            <a:custGeom>
              <a:avLst/>
              <a:gdLst>
                <a:gd name="T0" fmla="*/ 30 w 30"/>
                <a:gd name="T1" fmla="*/ 10 h 24"/>
                <a:gd name="T2" fmla="*/ 10 w 30"/>
                <a:gd name="T3" fmla="*/ 24 h 24"/>
                <a:gd name="T4" fmla="*/ 0 w 30"/>
                <a:gd name="T5" fmla="*/ 13 h 24"/>
                <a:gd name="T6" fmla="*/ 6 w 30"/>
                <a:gd name="T7" fmla="*/ 4 h 24"/>
                <a:gd name="T8" fmla="*/ 25 w 30"/>
                <a:gd name="T9" fmla="*/ 0 h 24"/>
                <a:gd name="T10" fmla="*/ 30 w 30"/>
                <a:gd name="T11" fmla="*/ 10 h 24"/>
              </a:gdLst>
              <a:ahLst/>
              <a:cxnLst>
                <a:cxn ang="0">
                  <a:pos x="T0" y="T1"/>
                </a:cxn>
                <a:cxn ang="0">
                  <a:pos x="T2" y="T3"/>
                </a:cxn>
                <a:cxn ang="0">
                  <a:pos x="T4" y="T5"/>
                </a:cxn>
                <a:cxn ang="0">
                  <a:pos x="T6" y="T7"/>
                </a:cxn>
                <a:cxn ang="0">
                  <a:pos x="T8" y="T9"/>
                </a:cxn>
                <a:cxn ang="0">
                  <a:pos x="T10" y="T11"/>
                </a:cxn>
              </a:cxnLst>
              <a:rect l="0" t="0" r="r" b="b"/>
              <a:pathLst>
                <a:path w="30" h="24">
                  <a:moveTo>
                    <a:pt x="30" y="10"/>
                  </a:moveTo>
                  <a:lnTo>
                    <a:pt x="10" y="24"/>
                  </a:lnTo>
                  <a:lnTo>
                    <a:pt x="0" y="13"/>
                  </a:lnTo>
                  <a:lnTo>
                    <a:pt x="6" y="4"/>
                  </a:lnTo>
                  <a:lnTo>
                    <a:pt x="25" y="0"/>
                  </a:lnTo>
                  <a:lnTo>
                    <a:pt x="30" y="1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2" name="Line 23">
              <a:extLst>
                <a:ext uri="{FF2B5EF4-FFF2-40B4-BE49-F238E27FC236}">
                  <a16:creationId xmlns:a16="http://schemas.microsoft.com/office/drawing/2014/main" id="{EDEF0F27-8306-466C-8A97-FCC353351D6A}"/>
                </a:ext>
              </a:extLst>
            </p:cNvPr>
            <p:cNvSpPr>
              <a:spLocks noChangeShapeType="1"/>
            </p:cNvSpPr>
            <p:nvPr/>
          </p:nvSpPr>
          <p:spPr bwMode="auto">
            <a:xfrm>
              <a:off x="5303" y="205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3" name="Line 24">
              <a:extLst>
                <a:ext uri="{FF2B5EF4-FFF2-40B4-BE49-F238E27FC236}">
                  <a16:creationId xmlns:a16="http://schemas.microsoft.com/office/drawing/2014/main" id="{0A95E73C-A4A3-4312-AA0F-57F6A17A3184}"/>
                </a:ext>
              </a:extLst>
            </p:cNvPr>
            <p:cNvSpPr>
              <a:spLocks noChangeShapeType="1"/>
            </p:cNvSpPr>
            <p:nvPr/>
          </p:nvSpPr>
          <p:spPr bwMode="auto">
            <a:xfrm>
              <a:off x="5303" y="2052"/>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4" name="Freeform 25">
              <a:extLst>
                <a:ext uri="{FF2B5EF4-FFF2-40B4-BE49-F238E27FC236}">
                  <a16:creationId xmlns:a16="http://schemas.microsoft.com/office/drawing/2014/main" id="{A87570D3-DF89-4586-BBAF-5E724A02F42F}"/>
                </a:ext>
              </a:extLst>
            </p:cNvPr>
            <p:cNvSpPr>
              <a:spLocks noEditPoints="1"/>
            </p:cNvSpPr>
            <p:nvPr/>
          </p:nvSpPr>
          <p:spPr bwMode="auto">
            <a:xfrm>
              <a:off x="4988" y="2134"/>
              <a:ext cx="48" cy="68"/>
            </a:xfrm>
            <a:custGeom>
              <a:avLst/>
              <a:gdLst>
                <a:gd name="T0" fmla="*/ 23 w 48"/>
                <a:gd name="T1" fmla="*/ 26 h 68"/>
                <a:gd name="T2" fmla="*/ 23 w 48"/>
                <a:gd name="T3" fmla="*/ 28 h 68"/>
                <a:gd name="T4" fmla="*/ 48 w 48"/>
                <a:gd name="T5" fmla="*/ 3 h 68"/>
                <a:gd name="T6" fmla="*/ 48 w 48"/>
                <a:gd name="T7" fmla="*/ 0 h 68"/>
                <a:gd name="T8" fmla="*/ 23 w 48"/>
                <a:gd name="T9" fmla="*/ 26 h 68"/>
                <a:gd name="T10" fmla="*/ 0 w 48"/>
                <a:gd name="T11" fmla="*/ 68 h 68"/>
                <a:gd name="T12" fmla="*/ 23 w 48"/>
                <a:gd name="T13" fmla="*/ 44 h 68"/>
                <a:gd name="T14" fmla="*/ 23 w 48"/>
                <a:gd name="T15" fmla="*/ 41 h 68"/>
                <a:gd name="T16" fmla="*/ 0 w 48"/>
                <a:gd name="T17" fmla="*/ 66 h 68"/>
                <a:gd name="T18" fmla="*/ 0 w 48"/>
                <a:gd name="T1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68">
                  <a:moveTo>
                    <a:pt x="23" y="26"/>
                  </a:moveTo>
                  <a:lnTo>
                    <a:pt x="23" y="28"/>
                  </a:lnTo>
                  <a:lnTo>
                    <a:pt x="48" y="3"/>
                  </a:lnTo>
                  <a:lnTo>
                    <a:pt x="48" y="0"/>
                  </a:lnTo>
                  <a:lnTo>
                    <a:pt x="23" y="26"/>
                  </a:lnTo>
                  <a:close/>
                  <a:moveTo>
                    <a:pt x="0" y="68"/>
                  </a:moveTo>
                  <a:lnTo>
                    <a:pt x="23" y="44"/>
                  </a:lnTo>
                  <a:lnTo>
                    <a:pt x="23" y="41"/>
                  </a:lnTo>
                  <a:lnTo>
                    <a:pt x="0" y="66"/>
                  </a:lnTo>
                  <a:lnTo>
                    <a:pt x="0" y="6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5" name="Freeform 26">
              <a:extLst>
                <a:ext uri="{FF2B5EF4-FFF2-40B4-BE49-F238E27FC236}">
                  <a16:creationId xmlns:a16="http://schemas.microsoft.com/office/drawing/2014/main" id="{575AE52C-9B6B-4D59-9326-536A2EF48268}"/>
                </a:ext>
              </a:extLst>
            </p:cNvPr>
            <p:cNvSpPr>
              <a:spLocks/>
            </p:cNvSpPr>
            <p:nvPr/>
          </p:nvSpPr>
          <p:spPr bwMode="auto">
            <a:xfrm>
              <a:off x="4199" y="1877"/>
              <a:ext cx="837" cy="824"/>
            </a:xfrm>
            <a:custGeom>
              <a:avLst/>
              <a:gdLst>
                <a:gd name="T0" fmla="*/ 837 w 837"/>
                <a:gd name="T1" fmla="*/ 257 h 824"/>
                <a:gd name="T2" fmla="*/ 812 w 837"/>
                <a:gd name="T3" fmla="*/ 298 h 824"/>
                <a:gd name="T4" fmla="*/ 789 w 837"/>
                <a:gd name="T5" fmla="*/ 366 h 824"/>
                <a:gd name="T6" fmla="*/ 669 w 837"/>
                <a:gd name="T7" fmla="*/ 449 h 824"/>
                <a:gd name="T8" fmla="*/ 677 w 837"/>
                <a:gd name="T9" fmla="*/ 487 h 824"/>
                <a:gd name="T10" fmla="*/ 704 w 837"/>
                <a:gd name="T11" fmla="*/ 470 h 824"/>
                <a:gd name="T12" fmla="*/ 700 w 837"/>
                <a:gd name="T13" fmla="*/ 524 h 824"/>
                <a:gd name="T14" fmla="*/ 686 w 837"/>
                <a:gd name="T15" fmla="*/ 589 h 824"/>
                <a:gd name="T16" fmla="*/ 702 w 837"/>
                <a:gd name="T17" fmla="*/ 622 h 824"/>
                <a:gd name="T18" fmla="*/ 692 w 837"/>
                <a:gd name="T19" fmla="*/ 649 h 824"/>
                <a:gd name="T20" fmla="*/ 726 w 837"/>
                <a:gd name="T21" fmla="*/ 691 h 824"/>
                <a:gd name="T22" fmla="*/ 746 w 837"/>
                <a:gd name="T23" fmla="*/ 695 h 824"/>
                <a:gd name="T24" fmla="*/ 730 w 837"/>
                <a:gd name="T25" fmla="*/ 714 h 824"/>
                <a:gd name="T26" fmla="*/ 735 w 837"/>
                <a:gd name="T27" fmla="*/ 724 h 824"/>
                <a:gd name="T28" fmla="*/ 598 w 837"/>
                <a:gd name="T29" fmla="*/ 793 h 824"/>
                <a:gd name="T30" fmla="*/ 470 w 837"/>
                <a:gd name="T31" fmla="*/ 724 h 824"/>
                <a:gd name="T32" fmla="*/ 389 w 837"/>
                <a:gd name="T33" fmla="*/ 778 h 824"/>
                <a:gd name="T34" fmla="*/ 370 w 837"/>
                <a:gd name="T35" fmla="*/ 818 h 824"/>
                <a:gd name="T36" fmla="*/ 224 w 837"/>
                <a:gd name="T37" fmla="*/ 749 h 824"/>
                <a:gd name="T38" fmla="*/ 169 w 837"/>
                <a:gd name="T39" fmla="*/ 752 h 824"/>
                <a:gd name="T40" fmla="*/ 62 w 837"/>
                <a:gd name="T41" fmla="*/ 651 h 824"/>
                <a:gd name="T42" fmla="*/ 159 w 837"/>
                <a:gd name="T43" fmla="*/ 463 h 824"/>
                <a:gd name="T44" fmla="*/ 129 w 837"/>
                <a:gd name="T45" fmla="*/ 321 h 824"/>
                <a:gd name="T46" fmla="*/ 12 w 837"/>
                <a:gd name="T47" fmla="*/ 190 h 824"/>
                <a:gd name="T48" fmla="*/ 7 w 837"/>
                <a:gd name="T49" fmla="*/ 114 h 824"/>
                <a:gd name="T50" fmla="*/ 130 w 837"/>
                <a:gd name="T51" fmla="*/ 148 h 824"/>
                <a:gd name="T52" fmla="*/ 211 w 837"/>
                <a:gd name="T53" fmla="*/ 56 h 824"/>
                <a:gd name="T54" fmla="*/ 249 w 837"/>
                <a:gd name="T55" fmla="*/ 98 h 824"/>
                <a:gd name="T56" fmla="*/ 327 w 837"/>
                <a:gd name="T57" fmla="*/ 118 h 824"/>
                <a:gd name="T58" fmla="*/ 429 w 837"/>
                <a:gd name="T59" fmla="*/ 70 h 824"/>
                <a:gd name="T60" fmla="*/ 508 w 837"/>
                <a:gd name="T61" fmla="*/ 0 h 824"/>
                <a:gd name="T62" fmla="*/ 520 w 837"/>
                <a:gd name="T63" fmla="*/ 35 h 824"/>
                <a:gd name="T64" fmla="*/ 590 w 837"/>
                <a:gd name="T65" fmla="*/ 89 h 824"/>
                <a:gd name="T66" fmla="*/ 630 w 837"/>
                <a:gd name="T67" fmla="*/ 118 h 824"/>
                <a:gd name="T68" fmla="*/ 666 w 837"/>
                <a:gd name="T69" fmla="*/ 169 h 824"/>
                <a:gd name="T70" fmla="*/ 725 w 837"/>
                <a:gd name="T71" fmla="*/ 201 h 824"/>
                <a:gd name="T72" fmla="*/ 781 w 837"/>
                <a:gd name="T73" fmla="*/ 233 h 824"/>
                <a:gd name="T74" fmla="*/ 815 w 837"/>
                <a:gd name="T75" fmla="*/ 25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7" h="824">
                  <a:moveTo>
                    <a:pt x="837" y="250"/>
                  </a:moveTo>
                  <a:lnTo>
                    <a:pt x="837" y="257"/>
                  </a:lnTo>
                  <a:lnTo>
                    <a:pt x="812" y="283"/>
                  </a:lnTo>
                  <a:lnTo>
                    <a:pt x="812" y="298"/>
                  </a:lnTo>
                  <a:lnTo>
                    <a:pt x="789" y="323"/>
                  </a:lnTo>
                  <a:lnTo>
                    <a:pt x="789" y="366"/>
                  </a:lnTo>
                  <a:lnTo>
                    <a:pt x="723" y="389"/>
                  </a:lnTo>
                  <a:lnTo>
                    <a:pt x="669" y="449"/>
                  </a:lnTo>
                  <a:lnTo>
                    <a:pt x="656" y="485"/>
                  </a:lnTo>
                  <a:lnTo>
                    <a:pt x="677" y="487"/>
                  </a:lnTo>
                  <a:lnTo>
                    <a:pt x="677" y="467"/>
                  </a:lnTo>
                  <a:lnTo>
                    <a:pt x="704" y="470"/>
                  </a:lnTo>
                  <a:lnTo>
                    <a:pt x="714" y="521"/>
                  </a:lnTo>
                  <a:lnTo>
                    <a:pt x="700" y="524"/>
                  </a:lnTo>
                  <a:lnTo>
                    <a:pt x="719" y="580"/>
                  </a:lnTo>
                  <a:lnTo>
                    <a:pt x="686" y="589"/>
                  </a:lnTo>
                  <a:lnTo>
                    <a:pt x="687" y="610"/>
                  </a:lnTo>
                  <a:lnTo>
                    <a:pt x="702" y="622"/>
                  </a:lnTo>
                  <a:lnTo>
                    <a:pt x="704" y="634"/>
                  </a:lnTo>
                  <a:lnTo>
                    <a:pt x="692" y="649"/>
                  </a:lnTo>
                  <a:lnTo>
                    <a:pt x="694" y="667"/>
                  </a:lnTo>
                  <a:lnTo>
                    <a:pt x="726" y="691"/>
                  </a:lnTo>
                  <a:lnTo>
                    <a:pt x="740" y="687"/>
                  </a:lnTo>
                  <a:lnTo>
                    <a:pt x="746" y="695"/>
                  </a:lnTo>
                  <a:lnTo>
                    <a:pt x="746" y="695"/>
                  </a:lnTo>
                  <a:lnTo>
                    <a:pt x="730" y="714"/>
                  </a:lnTo>
                  <a:lnTo>
                    <a:pt x="735" y="723"/>
                  </a:lnTo>
                  <a:lnTo>
                    <a:pt x="735" y="724"/>
                  </a:lnTo>
                  <a:lnTo>
                    <a:pt x="647" y="792"/>
                  </a:lnTo>
                  <a:lnTo>
                    <a:pt x="598" y="793"/>
                  </a:lnTo>
                  <a:lnTo>
                    <a:pt x="480" y="740"/>
                  </a:lnTo>
                  <a:lnTo>
                    <a:pt x="470" y="724"/>
                  </a:lnTo>
                  <a:lnTo>
                    <a:pt x="424" y="742"/>
                  </a:lnTo>
                  <a:lnTo>
                    <a:pt x="389" y="778"/>
                  </a:lnTo>
                  <a:lnTo>
                    <a:pt x="390" y="824"/>
                  </a:lnTo>
                  <a:lnTo>
                    <a:pt x="370" y="818"/>
                  </a:lnTo>
                  <a:lnTo>
                    <a:pt x="342" y="824"/>
                  </a:lnTo>
                  <a:lnTo>
                    <a:pt x="224" y="749"/>
                  </a:lnTo>
                  <a:lnTo>
                    <a:pt x="211" y="758"/>
                  </a:lnTo>
                  <a:lnTo>
                    <a:pt x="169" y="752"/>
                  </a:lnTo>
                  <a:lnTo>
                    <a:pt x="66" y="668"/>
                  </a:lnTo>
                  <a:lnTo>
                    <a:pt x="62" y="651"/>
                  </a:lnTo>
                  <a:lnTo>
                    <a:pt x="91" y="640"/>
                  </a:lnTo>
                  <a:lnTo>
                    <a:pt x="159" y="463"/>
                  </a:lnTo>
                  <a:lnTo>
                    <a:pt x="175" y="387"/>
                  </a:lnTo>
                  <a:lnTo>
                    <a:pt x="129" y="321"/>
                  </a:lnTo>
                  <a:lnTo>
                    <a:pt x="135" y="283"/>
                  </a:lnTo>
                  <a:lnTo>
                    <a:pt x="12" y="190"/>
                  </a:lnTo>
                  <a:lnTo>
                    <a:pt x="0" y="158"/>
                  </a:lnTo>
                  <a:lnTo>
                    <a:pt x="7" y="114"/>
                  </a:lnTo>
                  <a:lnTo>
                    <a:pt x="110" y="114"/>
                  </a:lnTo>
                  <a:lnTo>
                    <a:pt x="130" y="148"/>
                  </a:lnTo>
                  <a:lnTo>
                    <a:pt x="214" y="164"/>
                  </a:lnTo>
                  <a:lnTo>
                    <a:pt x="211" y="56"/>
                  </a:lnTo>
                  <a:lnTo>
                    <a:pt x="249" y="64"/>
                  </a:lnTo>
                  <a:lnTo>
                    <a:pt x="249" y="98"/>
                  </a:lnTo>
                  <a:lnTo>
                    <a:pt x="308" y="120"/>
                  </a:lnTo>
                  <a:lnTo>
                    <a:pt x="327" y="118"/>
                  </a:lnTo>
                  <a:lnTo>
                    <a:pt x="337" y="87"/>
                  </a:lnTo>
                  <a:lnTo>
                    <a:pt x="429" y="70"/>
                  </a:lnTo>
                  <a:lnTo>
                    <a:pt x="447" y="1"/>
                  </a:lnTo>
                  <a:lnTo>
                    <a:pt x="508" y="0"/>
                  </a:lnTo>
                  <a:lnTo>
                    <a:pt x="508" y="0"/>
                  </a:lnTo>
                  <a:lnTo>
                    <a:pt x="520" y="35"/>
                  </a:lnTo>
                  <a:lnTo>
                    <a:pt x="563" y="80"/>
                  </a:lnTo>
                  <a:lnTo>
                    <a:pt x="590" y="89"/>
                  </a:lnTo>
                  <a:lnTo>
                    <a:pt x="593" y="117"/>
                  </a:lnTo>
                  <a:lnTo>
                    <a:pt x="630" y="118"/>
                  </a:lnTo>
                  <a:lnTo>
                    <a:pt x="628" y="136"/>
                  </a:lnTo>
                  <a:lnTo>
                    <a:pt x="666" y="169"/>
                  </a:lnTo>
                  <a:lnTo>
                    <a:pt x="683" y="180"/>
                  </a:lnTo>
                  <a:lnTo>
                    <a:pt x="725" y="201"/>
                  </a:lnTo>
                  <a:lnTo>
                    <a:pt x="758" y="233"/>
                  </a:lnTo>
                  <a:lnTo>
                    <a:pt x="781" y="233"/>
                  </a:lnTo>
                  <a:lnTo>
                    <a:pt x="793" y="232"/>
                  </a:lnTo>
                  <a:lnTo>
                    <a:pt x="815" y="250"/>
                  </a:lnTo>
                  <a:lnTo>
                    <a:pt x="837" y="25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6" name="Freeform 27">
              <a:extLst>
                <a:ext uri="{FF2B5EF4-FFF2-40B4-BE49-F238E27FC236}">
                  <a16:creationId xmlns:a16="http://schemas.microsoft.com/office/drawing/2014/main" id="{AB0044BE-7F57-460C-8CD6-C46FACF1B262}"/>
                </a:ext>
              </a:extLst>
            </p:cNvPr>
            <p:cNvSpPr>
              <a:spLocks/>
            </p:cNvSpPr>
            <p:nvPr/>
          </p:nvSpPr>
          <p:spPr bwMode="auto">
            <a:xfrm>
              <a:off x="5668" y="2655"/>
              <a:ext cx="137" cy="163"/>
            </a:xfrm>
            <a:custGeom>
              <a:avLst/>
              <a:gdLst>
                <a:gd name="T0" fmla="*/ 137 w 137"/>
                <a:gd name="T1" fmla="*/ 69 h 163"/>
                <a:gd name="T2" fmla="*/ 121 w 137"/>
                <a:gd name="T3" fmla="*/ 76 h 163"/>
                <a:gd name="T4" fmla="*/ 121 w 137"/>
                <a:gd name="T5" fmla="*/ 95 h 163"/>
                <a:gd name="T6" fmla="*/ 102 w 137"/>
                <a:gd name="T7" fmla="*/ 107 h 163"/>
                <a:gd name="T8" fmla="*/ 95 w 137"/>
                <a:gd name="T9" fmla="*/ 101 h 163"/>
                <a:gd name="T10" fmla="*/ 95 w 137"/>
                <a:gd name="T11" fmla="*/ 90 h 163"/>
                <a:gd name="T12" fmla="*/ 85 w 137"/>
                <a:gd name="T13" fmla="*/ 91 h 163"/>
                <a:gd name="T14" fmla="*/ 67 w 137"/>
                <a:gd name="T15" fmla="*/ 131 h 163"/>
                <a:gd name="T16" fmla="*/ 67 w 137"/>
                <a:gd name="T17" fmla="*/ 163 h 163"/>
                <a:gd name="T18" fmla="*/ 51 w 137"/>
                <a:gd name="T19" fmla="*/ 154 h 163"/>
                <a:gd name="T20" fmla="*/ 46 w 137"/>
                <a:gd name="T21" fmla="*/ 140 h 163"/>
                <a:gd name="T22" fmla="*/ 26 w 137"/>
                <a:gd name="T23" fmla="*/ 119 h 163"/>
                <a:gd name="T24" fmla="*/ 17 w 137"/>
                <a:gd name="T25" fmla="*/ 107 h 163"/>
                <a:gd name="T26" fmla="*/ 8 w 137"/>
                <a:gd name="T27" fmla="*/ 113 h 163"/>
                <a:gd name="T28" fmla="*/ 4 w 137"/>
                <a:gd name="T29" fmla="*/ 95 h 163"/>
                <a:gd name="T30" fmla="*/ 10 w 137"/>
                <a:gd name="T31" fmla="*/ 91 h 163"/>
                <a:gd name="T32" fmla="*/ 0 w 137"/>
                <a:gd name="T33" fmla="*/ 65 h 163"/>
                <a:gd name="T34" fmla="*/ 29 w 137"/>
                <a:gd name="T35" fmla="*/ 22 h 163"/>
                <a:gd name="T36" fmla="*/ 43 w 137"/>
                <a:gd name="T37" fmla="*/ 23 h 163"/>
                <a:gd name="T38" fmla="*/ 34 w 137"/>
                <a:gd name="T39" fmla="*/ 3 h 163"/>
                <a:gd name="T40" fmla="*/ 56 w 137"/>
                <a:gd name="T41" fmla="*/ 0 h 163"/>
                <a:gd name="T42" fmla="*/ 60 w 137"/>
                <a:gd name="T43" fmla="*/ 17 h 163"/>
                <a:gd name="T44" fmla="*/ 135 w 137"/>
                <a:gd name="T45" fmla="*/ 60 h 163"/>
                <a:gd name="T46" fmla="*/ 137 w 137"/>
                <a:gd name="T47" fmla="*/ 6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163">
                  <a:moveTo>
                    <a:pt x="137" y="69"/>
                  </a:moveTo>
                  <a:lnTo>
                    <a:pt x="121" y="76"/>
                  </a:lnTo>
                  <a:lnTo>
                    <a:pt x="121" y="95"/>
                  </a:lnTo>
                  <a:lnTo>
                    <a:pt x="102" y="107"/>
                  </a:lnTo>
                  <a:lnTo>
                    <a:pt x="95" y="101"/>
                  </a:lnTo>
                  <a:lnTo>
                    <a:pt x="95" y="90"/>
                  </a:lnTo>
                  <a:lnTo>
                    <a:pt x="85" y="91"/>
                  </a:lnTo>
                  <a:lnTo>
                    <a:pt x="67" y="131"/>
                  </a:lnTo>
                  <a:lnTo>
                    <a:pt x="67" y="163"/>
                  </a:lnTo>
                  <a:lnTo>
                    <a:pt x="51" y="154"/>
                  </a:lnTo>
                  <a:lnTo>
                    <a:pt x="46" y="140"/>
                  </a:lnTo>
                  <a:lnTo>
                    <a:pt x="26" y="119"/>
                  </a:lnTo>
                  <a:lnTo>
                    <a:pt x="17" y="107"/>
                  </a:lnTo>
                  <a:lnTo>
                    <a:pt x="8" y="113"/>
                  </a:lnTo>
                  <a:lnTo>
                    <a:pt x="4" y="95"/>
                  </a:lnTo>
                  <a:lnTo>
                    <a:pt x="10" y="91"/>
                  </a:lnTo>
                  <a:lnTo>
                    <a:pt x="0" y="65"/>
                  </a:lnTo>
                  <a:lnTo>
                    <a:pt x="29" y="22"/>
                  </a:lnTo>
                  <a:lnTo>
                    <a:pt x="43" y="23"/>
                  </a:lnTo>
                  <a:lnTo>
                    <a:pt x="34" y="3"/>
                  </a:lnTo>
                  <a:lnTo>
                    <a:pt x="56" y="0"/>
                  </a:lnTo>
                  <a:lnTo>
                    <a:pt x="60" y="17"/>
                  </a:lnTo>
                  <a:lnTo>
                    <a:pt x="135" y="60"/>
                  </a:lnTo>
                  <a:lnTo>
                    <a:pt x="137" y="6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7" name="Freeform 28">
              <a:extLst>
                <a:ext uri="{FF2B5EF4-FFF2-40B4-BE49-F238E27FC236}">
                  <a16:creationId xmlns:a16="http://schemas.microsoft.com/office/drawing/2014/main" id="{479FC035-E254-488B-B61B-006376297B97}"/>
                </a:ext>
              </a:extLst>
            </p:cNvPr>
            <p:cNvSpPr>
              <a:spLocks/>
            </p:cNvSpPr>
            <p:nvPr/>
          </p:nvSpPr>
          <p:spPr bwMode="auto">
            <a:xfrm>
              <a:off x="5388" y="1562"/>
              <a:ext cx="589" cy="564"/>
            </a:xfrm>
            <a:custGeom>
              <a:avLst/>
              <a:gdLst>
                <a:gd name="T0" fmla="*/ 571 w 589"/>
                <a:gd name="T1" fmla="*/ 428 h 564"/>
                <a:gd name="T2" fmla="*/ 509 w 589"/>
                <a:gd name="T3" fmla="*/ 520 h 564"/>
                <a:gd name="T4" fmla="*/ 519 w 589"/>
                <a:gd name="T5" fmla="*/ 564 h 564"/>
                <a:gd name="T6" fmla="*/ 448 w 589"/>
                <a:gd name="T7" fmla="*/ 527 h 564"/>
                <a:gd name="T8" fmla="*/ 399 w 589"/>
                <a:gd name="T9" fmla="*/ 538 h 564"/>
                <a:gd name="T10" fmla="*/ 361 w 589"/>
                <a:gd name="T11" fmla="*/ 535 h 564"/>
                <a:gd name="T12" fmla="*/ 345 w 589"/>
                <a:gd name="T13" fmla="*/ 550 h 564"/>
                <a:gd name="T14" fmla="*/ 330 w 589"/>
                <a:gd name="T15" fmla="*/ 535 h 564"/>
                <a:gd name="T16" fmla="*/ 307 w 589"/>
                <a:gd name="T17" fmla="*/ 512 h 564"/>
                <a:gd name="T18" fmla="*/ 274 w 589"/>
                <a:gd name="T19" fmla="*/ 532 h 564"/>
                <a:gd name="T20" fmla="*/ 267 w 589"/>
                <a:gd name="T21" fmla="*/ 512 h 564"/>
                <a:gd name="T22" fmla="*/ 252 w 589"/>
                <a:gd name="T23" fmla="*/ 486 h 564"/>
                <a:gd name="T24" fmla="*/ 217 w 589"/>
                <a:gd name="T25" fmla="*/ 472 h 564"/>
                <a:gd name="T26" fmla="*/ 208 w 589"/>
                <a:gd name="T27" fmla="*/ 476 h 564"/>
                <a:gd name="T28" fmla="*/ 197 w 589"/>
                <a:gd name="T29" fmla="*/ 445 h 564"/>
                <a:gd name="T30" fmla="*/ 197 w 589"/>
                <a:gd name="T31" fmla="*/ 445 h 564"/>
                <a:gd name="T32" fmla="*/ 181 w 589"/>
                <a:gd name="T33" fmla="*/ 446 h 564"/>
                <a:gd name="T34" fmla="*/ 148 w 589"/>
                <a:gd name="T35" fmla="*/ 428 h 564"/>
                <a:gd name="T36" fmla="*/ 148 w 589"/>
                <a:gd name="T37" fmla="*/ 428 h 564"/>
                <a:gd name="T38" fmla="*/ 148 w 589"/>
                <a:gd name="T39" fmla="*/ 452 h 564"/>
                <a:gd name="T40" fmla="*/ 131 w 589"/>
                <a:gd name="T41" fmla="*/ 462 h 564"/>
                <a:gd name="T42" fmla="*/ 120 w 589"/>
                <a:gd name="T43" fmla="*/ 411 h 564"/>
                <a:gd name="T44" fmla="*/ 75 w 589"/>
                <a:gd name="T45" fmla="*/ 392 h 564"/>
                <a:gd name="T46" fmla="*/ 74 w 589"/>
                <a:gd name="T47" fmla="*/ 392 h 564"/>
                <a:gd name="T48" fmla="*/ 54 w 589"/>
                <a:gd name="T49" fmla="*/ 383 h 564"/>
                <a:gd name="T50" fmla="*/ 51 w 589"/>
                <a:gd name="T51" fmla="*/ 383 h 564"/>
                <a:gd name="T52" fmla="*/ 52 w 589"/>
                <a:gd name="T53" fmla="*/ 327 h 564"/>
                <a:gd name="T54" fmla="*/ 39 w 589"/>
                <a:gd name="T55" fmla="*/ 313 h 564"/>
                <a:gd name="T56" fmla="*/ 25 w 589"/>
                <a:gd name="T57" fmla="*/ 228 h 564"/>
                <a:gd name="T58" fmla="*/ 1 w 589"/>
                <a:gd name="T59" fmla="*/ 185 h 564"/>
                <a:gd name="T60" fmla="*/ 0 w 589"/>
                <a:gd name="T61" fmla="*/ 175 h 564"/>
                <a:gd name="T62" fmla="*/ 15 w 589"/>
                <a:gd name="T63" fmla="*/ 160 h 564"/>
                <a:gd name="T64" fmla="*/ 12 w 589"/>
                <a:gd name="T65" fmla="*/ 137 h 564"/>
                <a:gd name="T66" fmla="*/ 15 w 589"/>
                <a:gd name="T67" fmla="*/ 105 h 564"/>
                <a:gd name="T68" fmla="*/ 27 w 589"/>
                <a:gd name="T69" fmla="*/ 92 h 564"/>
                <a:gd name="T70" fmla="*/ 33 w 589"/>
                <a:gd name="T71" fmla="*/ 73 h 564"/>
                <a:gd name="T72" fmla="*/ 119 w 589"/>
                <a:gd name="T73" fmla="*/ 48 h 564"/>
                <a:gd name="T74" fmla="*/ 148 w 589"/>
                <a:gd name="T75" fmla="*/ 24 h 564"/>
                <a:gd name="T76" fmla="*/ 174 w 589"/>
                <a:gd name="T77" fmla="*/ 11 h 564"/>
                <a:gd name="T78" fmla="*/ 245 w 589"/>
                <a:gd name="T79" fmla="*/ 0 h 564"/>
                <a:gd name="T80" fmla="*/ 266 w 589"/>
                <a:gd name="T81" fmla="*/ 23 h 564"/>
                <a:gd name="T82" fmla="*/ 243 w 589"/>
                <a:gd name="T83" fmla="*/ 10 h 564"/>
                <a:gd name="T84" fmla="*/ 266 w 589"/>
                <a:gd name="T85" fmla="*/ 47 h 564"/>
                <a:gd name="T86" fmla="*/ 296 w 589"/>
                <a:gd name="T87" fmla="*/ 55 h 564"/>
                <a:gd name="T88" fmla="*/ 415 w 589"/>
                <a:gd name="T89" fmla="*/ 50 h 564"/>
                <a:gd name="T90" fmla="*/ 529 w 589"/>
                <a:gd name="T91" fmla="*/ 58 h 564"/>
                <a:gd name="T92" fmla="*/ 568 w 589"/>
                <a:gd name="T93" fmla="*/ 199 h 564"/>
                <a:gd name="T94" fmla="*/ 531 w 589"/>
                <a:gd name="T95" fmla="*/ 240 h 564"/>
                <a:gd name="T96" fmla="*/ 553 w 589"/>
                <a:gd name="T97" fmla="*/ 267 h 564"/>
                <a:gd name="T98" fmla="*/ 559 w 589"/>
                <a:gd name="T99" fmla="*/ 339 h 564"/>
                <a:gd name="T100" fmla="*/ 586 w 589"/>
                <a:gd name="T101" fmla="*/ 39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9" h="564">
                  <a:moveTo>
                    <a:pt x="589" y="419"/>
                  </a:moveTo>
                  <a:lnTo>
                    <a:pt x="571" y="428"/>
                  </a:lnTo>
                  <a:lnTo>
                    <a:pt x="560" y="445"/>
                  </a:lnTo>
                  <a:lnTo>
                    <a:pt x="509" y="520"/>
                  </a:lnTo>
                  <a:lnTo>
                    <a:pt x="514" y="555"/>
                  </a:lnTo>
                  <a:lnTo>
                    <a:pt x="519" y="564"/>
                  </a:lnTo>
                  <a:lnTo>
                    <a:pt x="501" y="558"/>
                  </a:lnTo>
                  <a:lnTo>
                    <a:pt x="448" y="527"/>
                  </a:lnTo>
                  <a:lnTo>
                    <a:pt x="408" y="527"/>
                  </a:lnTo>
                  <a:lnTo>
                    <a:pt x="399" y="538"/>
                  </a:lnTo>
                  <a:lnTo>
                    <a:pt x="388" y="531"/>
                  </a:lnTo>
                  <a:lnTo>
                    <a:pt x="361" y="535"/>
                  </a:lnTo>
                  <a:lnTo>
                    <a:pt x="349" y="541"/>
                  </a:lnTo>
                  <a:lnTo>
                    <a:pt x="345" y="550"/>
                  </a:lnTo>
                  <a:lnTo>
                    <a:pt x="330" y="548"/>
                  </a:lnTo>
                  <a:lnTo>
                    <a:pt x="330" y="535"/>
                  </a:lnTo>
                  <a:lnTo>
                    <a:pt x="315" y="527"/>
                  </a:lnTo>
                  <a:lnTo>
                    <a:pt x="307" y="512"/>
                  </a:lnTo>
                  <a:lnTo>
                    <a:pt x="274" y="532"/>
                  </a:lnTo>
                  <a:lnTo>
                    <a:pt x="274" y="532"/>
                  </a:lnTo>
                  <a:lnTo>
                    <a:pt x="274" y="531"/>
                  </a:lnTo>
                  <a:lnTo>
                    <a:pt x="267" y="512"/>
                  </a:lnTo>
                  <a:lnTo>
                    <a:pt x="254" y="502"/>
                  </a:lnTo>
                  <a:lnTo>
                    <a:pt x="252" y="486"/>
                  </a:lnTo>
                  <a:lnTo>
                    <a:pt x="217" y="472"/>
                  </a:lnTo>
                  <a:lnTo>
                    <a:pt x="217" y="472"/>
                  </a:lnTo>
                  <a:lnTo>
                    <a:pt x="217" y="472"/>
                  </a:lnTo>
                  <a:lnTo>
                    <a:pt x="208" y="476"/>
                  </a:lnTo>
                  <a:lnTo>
                    <a:pt x="195" y="462"/>
                  </a:lnTo>
                  <a:lnTo>
                    <a:pt x="197" y="445"/>
                  </a:lnTo>
                  <a:lnTo>
                    <a:pt x="197" y="445"/>
                  </a:lnTo>
                  <a:lnTo>
                    <a:pt x="197" y="445"/>
                  </a:lnTo>
                  <a:lnTo>
                    <a:pt x="181" y="446"/>
                  </a:lnTo>
                  <a:lnTo>
                    <a:pt x="181" y="446"/>
                  </a:lnTo>
                  <a:lnTo>
                    <a:pt x="148" y="428"/>
                  </a:lnTo>
                  <a:lnTo>
                    <a:pt x="148" y="428"/>
                  </a:lnTo>
                  <a:lnTo>
                    <a:pt x="148" y="428"/>
                  </a:lnTo>
                  <a:lnTo>
                    <a:pt x="148" y="428"/>
                  </a:lnTo>
                  <a:lnTo>
                    <a:pt x="141" y="433"/>
                  </a:lnTo>
                  <a:lnTo>
                    <a:pt x="148" y="452"/>
                  </a:lnTo>
                  <a:lnTo>
                    <a:pt x="131" y="462"/>
                  </a:lnTo>
                  <a:lnTo>
                    <a:pt x="131" y="462"/>
                  </a:lnTo>
                  <a:lnTo>
                    <a:pt x="113" y="435"/>
                  </a:lnTo>
                  <a:lnTo>
                    <a:pt x="120" y="411"/>
                  </a:lnTo>
                  <a:lnTo>
                    <a:pt x="119" y="410"/>
                  </a:lnTo>
                  <a:lnTo>
                    <a:pt x="75" y="392"/>
                  </a:lnTo>
                  <a:lnTo>
                    <a:pt x="75" y="392"/>
                  </a:lnTo>
                  <a:lnTo>
                    <a:pt x="74" y="392"/>
                  </a:lnTo>
                  <a:lnTo>
                    <a:pt x="74" y="392"/>
                  </a:lnTo>
                  <a:lnTo>
                    <a:pt x="54" y="383"/>
                  </a:lnTo>
                  <a:lnTo>
                    <a:pt x="52" y="383"/>
                  </a:lnTo>
                  <a:lnTo>
                    <a:pt x="51" y="383"/>
                  </a:lnTo>
                  <a:lnTo>
                    <a:pt x="52" y="327"/>
                  </a:lnTo>
                  <a:lnTo>
                    <a:pt x="52" y="327"/>
                  </a:lnTo>
                  <a:lnTo>
                    <a:pt x="52" y="325"/>
                  </a:lnTo>
                  <a:lnTo>
                    <a:pt x="39" y="313"/>
                  </a:lnTo>
                  <a:lnTo>
                    <a:pt x="37" y="238"/>
                  </a:lnTo>
                  <a:lnTo>
                    <a:pt x="25" y="228"/>
                  </a:lnTo>
                  <a:lnTo>
                    <a:pt x="25" y="208"/>
                  </a:lnTo>
                  <a:lnTo>
                    <a:pt x="1" y="185"/>
                  </a:lnTo>
                  <a:lnTo>
                    <a:pt x="0" y="175"/>
                  </a:lnTo>
                  <a:lnTo>
                    <a:pt x="0" y="175"/>
                  </a:lnTo>
                  <a:lnTo>
                    <a:pt x="15" y="162"/>
                  </a:lnTo>
                  <a:lnTo>
                    <a:pt x="15" y="160"/>
                  </a:lnTo>
                  <a:lnTo>
                    <a:pt x="15" y="160"/>
                  </a:lnTo>
                  <a:lnTo>
                    <a:pt x="12" y="137"/>
                  </a:lnTo>
                  <a:lnTo>
                    <a:pt x="12" y="137"/>
                  </a:lnTo>
                  <a:lnTo>
                    <a:pt x="15" y="105"/>
                  </a:lnTo>
                  <a:lnTo>
                    <a:pt x="21" y="113"/>
                  </a:lnTo>
                  <a:lnTo>
                    <a:pt x="27" y="92"/>
                  </a:lnTo>
                  <a:lnTo>
                    <a:pt x="17" y="81"/>
                  </a:lnTo>
                  <a:lnTo>
                    <a:pt x="33" y="73"/>
                  </a:lnTo>
                  <a:lnTo>
                    <a:pt x="102" y="55"/>
                  </a:lnTo>
                  <a:lnTo>
                    <a:pt x="119" y="48"/>
                  </a:lnTo>
                  <a:lnTo>
                    <a:pt x="138" y="27"/>
                  </a:lnTo>
                  <a:lnTo>
                    <a:pt x="148" y="24"/>
                  </a:lnTo>
                  <a:lnTo>
                    <a:pt x="148" y="23"/>
                  </a:lnTo>
                  <a:lnTo>
                    <a:pt x="174" y="11"/>
                  </a:lnTo>
                  <a:lnTo>
                    <a:pt x="229" y="0"/>
                  </a:lnTo>
                  <a:lnTo>
                    <a:pt x="245" y="0"/>
                  </a:lnTo>
                  <a:lnTo>
                    <a:pt x="268" y="19"/>
                  </a:lnTo>
                  <a:lnTo>
                    <a:pt x="266" y="23"/>
                  </a:lnTo>
                  <a:lnTo>
                    <a:pt x="246" y="7"/>
                  </a:lnTo>
                  <a:lnTo>
                    <a:pt x="243" y="10"/>
                  </a:lnTo>
                  <a:lnTo>
                    <a:pt x="249" y="34"/>
                  </a:lnTo>
                  <a:lnTo>
                    <a:pt x="266" y="47"/>
                  </a:lnTo>
                  <a:lnTo>
                    <a:pt x="286" y="47"/>
                  </a:lnTo>
                  <a:lnTo>
                    <a:pt x="296" y="55"/>
                  </a:lnTo>
                  <a:lnTo>
                    <a:pt x="323" y="40"/>
                  </a:lnTo>
                  <a:lnTo>
                    <a:pt x="415" y="50"/>
                  </a:lnTo>
                  <a:lnTo>
                    <a:pt x="498" y="40"/>
                  </a:lnTo>
                  <a:lnTo>
                    <a:pt x="529" y="58"/>
                  </a:lnTo>
                  <a:lnTo>
                    <a:pt x="564" y="154"/>
                  </a:lnTo>
                  <a:lnTo>
                    <a:pt x="568" y="199"/>
                  </a:lnTo>
                  <a:lnTo>
                    <a:pt x="545" y="215"/>
                  </a:lnTo>
                  <a:lnTo>
                    <a:pt x="531" y="240"/>
                  </a:lnTo>
                  <a:lnTo>
                    <a:pt x="529" y="248"/>
                  </a:lnTo>
                  <a:lnTo>
                    <a:pt x="553" y="267"/>
                  </a:lnTo>
                  <a:lnTo>
                    <a:pt x="553" y="310"/>
                  </a:lnTo>
                  <a:lnTo>
                    <a:pt x="559" y="339"/>
                  </a:lnTo>
                  <a:lnTo>
                    <a:pt x="576" y="366"/>
                  </a:lnTo>
                  <a:lnTo>
                    <a:pt x="586" y="396"/>
                  </a:lnTo>
                  <a:lnTo>
                    <a:pt x="589" y="41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7" name="Freeform 29">
              <a:extLst>
                <a:ext uri="{FF2B5EF4-FFF2-40B4-BE49-F238E27FC236}">
                  <a16:creationId xmlns:a16="http://schemas.microsoft.com/office/drawing/2014/main" id="{47FF9724-08F0-481E-8A8E-3B0CE68E8831}"/>
                </a:ext>
              </a:extLst>
            </p:cNvPr>
            <p:cNvSpPr>
              <a:spLocks/>
            </p:cNvSpPr>
            <p:nvPr/>
          </p:nvSpPr>
          <p:spPr bwMode="auto">
            <a:xfrm>
              <a:off x="5517" y="2158"/>
              <a:ext cx="422" cy="277"/>
            </a:xfrm>
            <a:custGeom>
              <a:avLst/>
              <a:gdLst>
                <a:gd name="T0" fmla="*/ 422 w 422"/>
                <a:gd name="T1" fmla="*/ 46 h 277"/>
                <a:gd name="T2" fmla="*/ 406 w 422"/>
                <a:gd name="T3" fmla="*/ 66 h 277"/>
                <a:gd name="T4" fmla="*/ 391 w 422"/>
                <a:gd name="T5" fmla="*/ 67 h 277"/>
                <a:gd name="T6" fmla="*/ 377 w 422"/>
                <a:gd name="T7" fmla="*/ 76 h 277"/>
                <a:gd name="T8" fmla="*/ 371 w 422"/>
                <a:gd name="T9" fmla="*/ 91 h 277"/>
                <a:gd name="T10" fmla="*/ 343 w 422"/>
                <a:gd name="T11" fmla="*/ 157 h 277"/>
                <a:gd name="T12" fmla="*/ 319 w 422"/>
                <a:gd name="T13" fmla="*/ 216 h 277"/>
                <a:gd name="T14" fmla="*/ 296 w 422"/>
                <a:gd name="T15" fmla="*/ 217 h 277"/>
                <a:gd name="T16" fmla="*/ 288 w 422"/>
                <a:gd name="T17" fmla="*/ 229 h 277"/>
                <a:gd name="T18" fmla="*/ 258 w 422"/>
                <a:gd name="T19" fmla="*/ 231 h 277"/>
                <a:gd name="T20" fmla="*/ 223 w 422"/>
                <a:gd name="T21" fmla="*/ 232 h 277"/>
                <a:gd name="T22" fmla="*/ 207 w 422"/>
                <a:gd name="T23" fmla="*/ 249 h 277"/>
                <a:gd name="T24" fmla="*/ 190 w 422"/>
                <a:gd name="T25" fmla="*/ 248 h 277"/>
                <a:gd name="T26" fmla="*/ 179 w 422"/>
                <a:gd name="T27" fmla="*/ 259 h 277"/>
                <a:gd name="T28" fmla="*/ 165 w 422"/>
                <a:gd name="T29" fmla="*/ 260 h 277"/>
                <a:gd name="T30" fmla="*/ 146 w 422"/>
                <a:gd name="T31" fmla="*/ 277 h 277"/>
                <a:gd name="T32" fmla="*/ 110 w 422"/>
                <a:gd name="T33" fmla="*/ 276 h 277"/>
                <a:gd name="T34" fmla="*/ 88 w 422"/>
                <a:gd name="T35" fmla="*/ 261 h 277"/>
                <a:gd name="T36" fmla="*/ 74 w 422"/>
                <a:gd name="T37" fmla="*/ 257 h 277"/>
                <a:gd name="T38" fmla="*/ 39 w 422"/>
                <a:gd name="T39" fmla="*/ 225 h 277"/>
                <a:gd name="T40" fmla="*/ 18 w 422"/>
                <a:gd name="T41" fmla="*/ 208 h 277"/>
                <a:gd name="T42" fmla="*/ 8 w 422"/>
                <a:gd name="T43" fmla="*/ 181 h 277"/>
                <a:gd name="T44" fmla="*/ 7 w 422"/>
                <a:gd name="T45" fmla="*/ 175 h 277"/>
                <a:gd name="T46" fmla="*/ 0 w 422"/>
                <a:gd name="T47" fmla="*/ 177 h 277"/>
                <a:gd name="T48" fmla="*/ 9 w 422"/>
                <a:gd name="T49" fmla="*/ 162 h 277"/>
                <a:gd name="T50" fmla="*/ 18 w 422"/>
                <a:gd name="T51" fmla="*/ 160 h 277"/>
                <a:gd name="T52" fmla="*/ 19 w 422"/>
                <a:gd name="T53" fmla="*/ 147 h 277"/>
                <a:gd name="T54" fmla="*/ 14 w 422"/>
                <a:gd name="T55" fmla="*/ 142 h 277"/>
                <a:gd name="T56" fmla="*/ 28 w 422"/>
                <a:gd name="T57" fmla="*/ 116 h 277"/>
                <a:gd name="T58" fmla="*/ 30 w 422"/>
                <a:gd name="T59" fmla="*/ 108 h 277"/>
                <a:gd name="T60" fmla="*/ 19 w 422"/>
                <a:gd name="T61" fmla="*/ 99 h 277"/>
                <a:gd name="T62" fmla="*/ 26 w 422"/>
                <a:gd name="T63" fmla="*/ 93 h 277"/>
                <a:gd name="T64" fmla="*/ 31 w 422"/>
                <a:gd name="T65" fmla="*/ 95 h 277"/>
                <a:gd name="T66" fmla="*/ 54 w 422"/>
                <a:gd name="T67" fmla="*/ 95 h 277"/>
                <a:gd name="T68" fmla="*/ 54 w 422"/>
                <a:gd name="T69" fmla="*/ 95 h 277"/>
                <a:gd name="T70" fmla="*/ 56 w 422"/>
                <a:gd name="T71" fmla="*/ 95 h 277"/>
                <a:gd name="T72" fmla="*/ 57 w 422"/>
                <a:gd name="T73" fmla="*/ 65 h 277"/>
                <a:gd name="T74" fmla="*/ 89 w 422"/>
                <a:gd name="T75" fmla="*/ 83 h 277"/>
                <a:gd name="T76" fmla="*/ 99 w 422"/>
                <a:gd name="T77" fmla="*/ 90 h 277"/>
                <a:gd name="T78" fmla="*/ 110 w 422"/>
                <a:gd name="T79" fmla="*/ 90 h 277"/>
                <a:gd name="T80" fmla="*/ 138 w 422"/>
                <a:gd name="T81" fmla="*/ 91 h 277"/>
                <a:gd name="T82" fmla="*/ 163 w 422"/>
                <a:gd name="T83" fmla="*/ 80 h 277"/>
                <a:gd name="T84" fmla="*/ 161 w 422"/>
                <a:gd name="T85" fmla="*/ 60 h 277"/>
                <a:gd name="T86" fmla="*/ 173 w 422"/>
                <a:gd name="T87" fmla="*/ 57 h 277"/>
                <a:gd name="T88" fmla="*/ 200 w 422"/>
                <a:gd name="T89" fmla="*/ 56 h 277"/>
                <a:gd name="T90" fmla="*/ 208 w 422"/>
                <a:gd name="T91" fmla="*/ 40 h 277"/>
                <a:gd name="T92" fmla="*/ 229 w 422"/>
                <a:gd name="T93" fmla="*/ 48 h 277"/>
                <a:gd name="T94" fmla="*/ 242 w 422"/>
                <a:gd name="T95" fmla="*/ 40 h 277"/>
                <a:gd name="T96" fmla="*/ 257 w 422"/>
                <a:gd name="T97" fmla="*/ 33 h 277"/>
                <a:gd name="T98" fmla="*/ 263 w 422"/>
                <a:gd name="T99" fmla="*/ 16 h 277"/>
                <a:gd name="T100" fmla="*/ 269 w 422"/>
                <a:gd name="T101" fmla="*/ 5 h 277"/>
                <a:gd name="T102" fmla="*/ 303 w 422"/>
                <a:gd name="T103" fmla="*/ 9 h 277"/>
                <a:gd name="T104" fmla="*/ 321 w 422"/>
                <a:gd name="T105" fmla="*/ 0 h 277"/>
                <a:gd name="T106" fmla="*/ 343 w 422"/>
                <a:gd name="T107" fmla="*/ 17 h 277"/>
                <a:gd name="T108" fmla="*/ 369 w 422"/>
                <a:gd name="T109" fmla="*/ 9 h 277"/>
                <a:gd name="T110" fmla="*/ 380 w 422"/>
                <a:gd name="T111" fmla="*/ 20 h 277"/>
                <a:gd name="T112" fmla="*/ 400 w 422"/>
                <a:gd name="T113" fmla="*/ 39 h 277"/>
                <a:gd name="T114" fmla="*/ 416 w 422"/>
                <a:gd name="T115" fmla="*/ 39 h 277"/>
                <a:gd name="T116" fmla="*/ 422 w 422"/>
                <a:gd name="T117" fmla="*/ 4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2" h="277">
                  <a:moveTo>
                    <a:pt x="422" y="46"/>
                  </a:moveTo>
                  <a:lnTo>
                    <a:pt x="406" y="66"/>
                  </a:lnTo>
                  <a:lnTo>
                    <a:pt x="391" y="67"/>
                  </a:lnTo>
                  <a:lnTo>
                    <a:pt x="377" y="76"/>
                  </a:lnTo>
                  <a:lnTo>
                    <a:pt x="371" y="91"/>
                  </a:lnTo>
                  <a:lnTo>
                    <a:pt x="343" y="157"/>
                  </a:lnTo>
                  <a:lnTo>
                    <a:pt x="319" y="216"/>
                  </a:lnTo>
                  <a:lnTo>
                    <a:pt x="296" y="217"/>
                  </a:lnTo>
                  <a:lnTo>
                    <a:pt x="288" y="229"/>
                  </a:lnTo>
                  <a:lnTo>
                    <a:pt x="258" y="231"/>
                  </a:lnTo>
                  <a:lnTo>
                    <a:pt x="223" y="232"/>
                  </a:lnTo>
                  <a:lnTo>
                    <a:pt x="207" y="249"/>
                  </a:lnTo>
                  <a:lnTo>
                    <a:pt x="190" y="248"/>
                  </a:lnTo>
                  <a:lnTo>
                    <a:pt x="179" y="259"/>
                  </a:lnTo>
                  <a:lnTo>
                    <a:pt x="165" y="260"/>
                  </a:lnTo>
                  <a:lnTo>
                    <a:pt x="146" y="277"/>
                  </a:lnTo>
                  <a:lnTo>
                    <a:pt x="110" y="276"/>
                  </a:lnTo>
                  <a:lnTo>
                    <a:pt x="88" y="261"/>
                  </a:lnTo>
                  <a:lnTo>
                    <a:pt x="74" y="257"/>
                  </a:lnTo>
                  <a:lnTo>
                    <a:pt x="39" y="225"/>
                  </a:lnTo>
                  <a:lnTo>
                    <a:pt x="18" y="208"/>
                  </a:lnTo>
                  <a:lnTo>
                    <a:pt x="8" y="181"/>
                  </a:lnTo>
                  <a:lnTo>
                    <a:pt x="7" y="175"/>
                  </a:lnTo>
                  <a:lnTo>
                    <a:pt x="0" y="177"/>
                  </a:lnTo>
                  <a:lnTo>
                    <a:pt x="9" y="162"/>
                  </a:lnTo>
                  <a:lnTo>
                    <a:pt x="18" y="160"/>
                  </a:lnTo>
                  <a:lnTo>
                    <a:pt x="19" y="147"/>
                  </a:lnTo>
                  <a:lnTo>
                    <a:pt x="14" y="142"/>
                  </a:lnTo>
                  <a:lnTo>
                    <a:pt x="28" y="116"/>
                  </a:lnTo>
                  <a:lnTo>
                    <a:pt x="30" y="108"/>
                  </a:lnTo>
                  <a:lnTo>
                    <a:pt x="19" y="99"/>
                  </a:lnTo>
                  <a:lnTo>
                    <a:pt x="26" y="93"/>
                  </a:lnTo>
                  <a:lnTo>
                    <a:pt x="31" y="95"/>
                  </a:lnTo>
                  <a:lnTo>
                    <a:pt x="54" y="95"/>
                  </a:lnTo>
                  <a:lnTo>
                    <a:pt x="54" y="95"/>
                  </a:lnTo>
                  <a:lnTo>
                    <a:pt x="56" y="95"/>
                  </a:lnTo>
                  <a:lnTo>
                    <a:pt x="57" y="65"/>
                  </a:lnTo>
                  <a:lnTo>
                    <a:pt x="89" y="83"/>
                  </a:lnTo>
                  <a:lnTo>
                    <a:pt x="99" y="90"/>
                  </a:lnTo>
                  <a:lnTo>
                    <a:pt x="110" y="90"/>
                  </a:lnTo>
                  <a:lnTo>
                    <a:pt x="138" y="91"/>
                  </a:lnTo>
                  <a:lnTo>
                    <a:pt x="163" y="80"/>
                  </a:lnTo>
                  <a:lnTo>
                    <a:pt x="161" y="60"/>
                  </a:lnTo>
                  <a:lnTo>
                    <a:pt x="173" y="57"/>
                  </a:lnTo>
                  <a:lnTo>
                    <a:pt x="200" y="56"/>
                  </a:lnTo>
                  <a:lnTo>
                    <a:pt x="208" y="40"/>
                  </a:lnTo>
                  <a:lnTo>
                    <a:pt x="229" y="48"/>
                  </a:lnTo>
                  <a:lnTo>
                    <a:pt x="242" y="40"/>
                  </a:lnTo>
                  <a:lnTo>
                    <a:pt x="257" y="33"/>
                  </a:lnTo>
                  <a:lnTo>
                    <a:pt x="263" y="16"/>
                  </a:lnTo>
                  <a:lnTo>
                    <a:pt x="269" y="5"/>
                  </a:lnTo>
                  <a:lnTo>
                    <a:pt x="303" y="9"/>
                  </a:lnTo>
                  <a:lnTo>
                    <a:pt x="321" y="0"/>
                  </a:lnTo>
                  <a:lnTo>
                    <a:pt x="343" y="17"/>
                  </a:lnTo>
                  <a:lnTo>
                    <a:pt x="369" y="9"/>
                  </a:lnTo>
                  <a:lnTo>
                    <a:pt x="380" y="20"/>
                  </a:lnTo>
                  <a:lnTo>
                    <a:pt x="400" y="39"/>
                  </a:lnTo>
                  <a:lnTo>
                    <a:pt x="416" y="39"/>
                  </a:lnTo>
                  <a:lnTo>
                    <a:pt x="422" y="4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6" name="Freeform 30">
              <a:extLst>
                <a:ext uri="{FF2B5EF4-FFF2-40B4-BE49-F238E27FC236}">
                  <a16:creationId xmlns:a16="http://schemas.microsoft.com/office/drawing/2014/main" id="{215E00A2-FF74-46CF-A117-D2C86C920E7A}"/>
                </a:ext>
              </a:extLst>
            </p:cNvPr>
            <p:cNvSpPr>
              <a:spLocks/>
            </p:cNvSpPr>
            <p:nvPr/>
          </p:nvSpPr>
          <p:spPr bwMode="auto">
            <a:xfrm>
              <a:off x="5775" y="2145"/>
              <a:ext cx="638" cy="457"/>
            </a:xfrm>
            <a:custGeom>
              <a:avLst/>
              <a:gdLst>
                <a:gd name="T0" fmla="*/ 638 w 638"/>
                <a:gd name="T1" fmla="*/ 240 h 457"/>
                <a:gd name="T2" fmla="*/ 633 w 638"/>
                <a:gd name="T3" fmla="*/ 293 h 457"/>
                <a:gd name="T4" fmla="*/ 611 w 638"/>
                <a:gd name="T5" fmla="*/ 298 h 457"/>
                <a:gd name="T6" fmla="*/ 605 w 638"/>
                <a:gd name="T7" fmla="*/ 280 h 457"/>
                <a:gd name="T8" fmla="*/ 593 w 638"/>
                <a:gd name="T9" fmla="*/ 283 h 457"/>
                <a:gd name="T10" fmla="*/ 593 w 638"/>
                <a:gd name="T11" fmla="*/ 303 h 457"/>
                <a:gd name="T12" fmla="*/ 590 w 638"/>
                <a:gd name="T13" fmla="*/ 324 h 457"/>
                <a:gd name="T14" fmla="*/ 587 w 638"/>
                <a:gd name="T15" fmla="*/ 346 h 457"/>
                <a:gd name="T16" fmla="*/ 591 w 638"/>
                <a:gd name="T17" fmla="*/ 405 h 457"/>
                <a:gd name="T18" fmla="*/ 585 w 638"/>
                <a:gd name="T19" fmla="*/ 404 h 457"/>
                <a:gd name="T20" fmla="*/ 490 w 638"/>
                <a:gd name="T21" fmla="*/ 387 h 457"/>
                <a:gd name="T22" fmla="*/ 478 w 638"/>
                <a:gd name="T23" fmla="*/ 384 h 457"/>
                <a:gd name="T24" fmla="*/ 435 w 638"/>
                <a:gd name="T25" fmla="*/ 403 h 457"/>
                <a:gd name="T26" fmla="*/ 391 w 638"/>
                <a:gd name="T27" fmla="*/ 447 h 457"/>
                <a:gd name="T28" fmla="*/ 313 w 638"/>
                <a:gd name="T29" fmla="*/ 450 h 457"/>
                <a:gd name="T30" fmla="*/ 302 w 638"/>
                <a:gd name="T31" fmla="*/ 457 h 457"/>
                <a:gd name="T32" fmla="*/ 290 w 638"/>
                <a:gd name="T33" fmla="*/ 457 h 457"/>
                <a:gd name="T34" fmla="*/ 201 w 638"/>
                <a:gd name="T35" fmla="*/ 456 h 457"/>
                <a:gd name="T36" fmla="*/ 199 w 638"/>
                <a:gd name="T37" fmla="*/ 440 h 457"/>
                <a:gd name="T38" fmla="*/ 208 w 638"/>
                <a:gd name="T39" fmla="*/ 432 h 457"/>
                <a:gd name="T40" fmla="*/ 174 w 638"/>
                <a:gd name="T41" fmla="*/ 407 h 457"/>
                <a:gd name="T42" fmla="*/ 167 w 638"/>
                <a:gd name="T43" fmla="*/ 403 h 457"/>
                <a:gd name="T44" fmla="*/ 185 w 638"/>
                <a:gd name="T45" fmla="*/ 384 h 457"/>
                <a:gd name="T46" fmla="*/ 172 w 638"/>
                <a:gd name="T47" fmla="*/ 375 h 457"/>
                <a:gd name="T48" fmla="*/ 166 w 638"/>
                <a:gd name="T49" fmla="*/ 371 h 457"/>
                <a:gd name="T50" fmla="*/ 143 w 638"/>
                <a:gd name="T51" fmla="*/ 395 h 457"/>
                <a:gd name="T52" fmla="*/ 88 w 638"/>
                <a:gd name="T53" fmla="*/ 352 h 457"/>
                <a:gd name="T54" fmla="*/ 96 w 638"/>
                <a:gd name="T55" fmla="*/ 336 h 457"/>
                <a:gd name="T56" fmla="*/ 48 w 638"/>
                <a:gd name="T57" fmla="*/ 314 h 457"/>
                <a:gd name="T58" fmla="*/ 44 w 638"/>
                <a:gd name="T59" fmla="*/ 284 h 457"/>
                <a:gd name="T60" fmla="*/ 17 w 638"/>
                <a:gd name="T61" fmla="*/ 270 h 457"/>
                <a:gd name="T62" fmla="*/ 0 w 638"/>
                <a:gd name="T63" fmla="*/ 244 h 457"/>
                <a:gd name="T64" fmla="*/ 30 w 638"/>
                <a:gd name="T65" fmla="*/ 242 h 457"/>
                <a:gd name="T66" fmla="*/ 38 w 638"/>
                <a:gd name="T67" fmla="*/ 230 h 457"/>
                <a:gd name="T68" fmla="*/ 61 w 638"/>
                <a:gd name="T69" fmla="*/ 229 h 457"/>
                <a:gd name="T70" fmla="*/ 61 w 638"/>
                <a:gd name="T71" fmla="*/ 229 h 457"/>
                <a:gd name="T72" fmla="*/ 86 w 638"/>
                <a:gd name="T73" fmla="*/ 170 h 457"/>
                <a:gd name="T74" fmla="*/ 92 w 638"/>
                <a:gd name="T75" fmla="*/ 155 h 457"/>
                <a:gd name="T76" fmla="*/ 114 w 638"/>
                <a:gd name="T77" fmla="*/ 104 h 457"/>
                <a:gd name="T78" fmla="*/ 119 w 638"/>
                <a:gd name="T79" fmla="*/ 89 h 457"/>
                <a:gd name="T80" fmla="*/ 133 w 638"/>
                <a:gd name="T81" fmla="*/ 80 h 457"/>
                <a:gd name="T82" fmla="*/ 148 w 638"/>
                <a:gd name="T83" fmla="*/ 79 h 457"/>
                <a:gd name="T84" fmla="*/ 164 w 638"/>
                <a:gd name="T85" fmla="*/ 59 h 457"/>
                <a:gd name="T86" fmla="*/ 172 w 638"/>
                <a:gd name="T87" fmla="*/ 61 h 457"/>
                <a:gd name="T88" fmla="*/ 171 w 638"/>
                <a:gd name="T89" fmla="*/ 46 h 457"/>
                <a:gd name="T90" fmla="*/ 195 w 638"/>
                <a:gd name="T91" fmla="*/ 56 h 457"/>
                <a:gd name="T92" fmla="*/ 264 w 638"/>
                <a:gd name="T93" fmla="*/ 53 h 457"/>
                <a:gd name="T94" fmla="*/ 290 w 638"/>
                <a:gd name="T95" fmla="*/ 68 h 457"/>
                <a:gd name="T96" fmla="*/ 309 w 638"/>
                <a:gd name="T97" fmla="*/ 63 h 457"/>
                <a:gd name="T98" fmla="*/ 316 w 638"/>
                <a:gd name="T99" fmla="*/ 42 h 457"/>
                <a:gd name="T100" fmla="*/ 367 w 638"/>
                <a:gd name="T101" fmla="*/ 34 h 457"/>
                <a:gd name="T102" fmla="*/ 378 w 638"/>
                <a:gd name="T103" fmla="*/ 11 h 457"/>
                <a:gd name="T104" fmla="*/ 401 w 638"/>
                <a:gd name="T105" fmla="*/ 0 h 457"/>
                <a:gd name="T106" fmla="*/ 464 w 638"/>
                <a:gd name="T107" fmla="*/ 69 h 457"/>
                <a:gd name="T108" fmla="*/ 520 w 638"/>
                <a:gd name="T109" fmla="*/ 136 h 457"/>
                <a:gd name="T110" fmla="*/ 524 w 638"/>
                <a:gd name="T111" fmla="*/ 183 h 457"/>
                <a:gd name="T112" fmla="*/ 527 w 638"/>
                <a:gd name="T113" fmla="*/ 222 h 457"/>
                <a:gd name="T114" fmla="*/ 527 w 638"/>
                <a:gd name="T115" fmla="*/ 238 h 457"/>
                <a:gd name="T116" fmla="*/ 539 w 638"/>
                <a:gd name="T117" fmla="*/ 247 h 457"/>
                <a:gd name="T118" fmla="*/ 556 w 638"/>
                <a:gd name="T119" fmla="*/ 261 h 457"/>
                <a:gd name="T120" fmla="*/ 578 w 638"/>
                <a:gd name="T121" fmla="*/ 261 h 457"/>
                <a:gd name="T122" fmla="*/ 621 w 638"/>
                <a:gd name="T123" fmla="*/ 232 h 457"/>
                <a:gd name="T124" fmla="*/ 638 w 638"/>
                <a:gd name="T125" fmla="*/ 24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8" h="457">
                  <a:moveTo>
                    <a:pt x="638" y="240"/>
                  </a:moveTo>
                  <a:lnTo>
                    <a:pt x="633" y="293"/>
                  </a:lnTo>
                  <a:lnTo>
                    <a:pt x="611" y="298"/>
                  </a:lnTo>
                  <a:lnTo>
                    <a:pt x="605" y="280"/>
                  </a:lnTo>
                  <a:lnTo>
                    <a:pt x="593" y="283"/>
                  </a:lnTo>
                  <a:lnTo>
                    <a:pt x="593" y="303"/>
                  </a:lnTo>
                  <a:lnTo>
                    <a:pt x="590" y="324"/>
                  </a:lnTo>
                  <a:lnTo>
                    <a:pt x="587" y="346"/>
                  </a:lnTo>
                  <a:lnTo>
                    <a:pt x="591" y="405"/>
                  </a:lnTo>
                  <a:lnTo>
                    <a:pt x="585" y="404"/>
                  </a:lnTo>
                  <a:lnTo>
                    <a:pt x="490" y="387"/>
                  </a:lnTo>
                  <a:lnTo>
                    <a:pt x="478" y="384"/>
                  </a:lnTo>
                  <a:lnTo>
                    <a:pt x="435" y="403"/>
                  </a:lnTo>
                  <a:lnTo>
                    <a:pt x="391" y="447"/>
                  </a:lnTo>
                  <a:lnTo>
                    <a:pt x="313" y="450"/>
                  </a:lnTo>
                  <a:lnTo>
                    <a:pt x="302" y="457"/>
                  </a:lnTo>
                  <a:lnTo>
                    <a:pt x="290" y="457"/>
                  </a:lnTo>
                  <a:lnTo>
                    <a:pt x="201" y="456"/>
                  </a:lnTo>
                  <a:lnTo>
                    <a:pt x="199" y="440"/>
                  </a:lnTo>
                  <a:lnTo>
                    <a:pt x="208" y="432"/>
                  </a:lnTo>
                  <a:lnTo>
                    <a:pt x="174" y="407"/>
                  </a:lnTo>
                  <a:lnTo>
                    <a:pt x="167" y="403"/>
                  </a:lnTo>
                  <a:lnTo>
                    <a:pt x="185" y="384"/>
                  </a:lnTo>
                  <a:lnTo>
                    <a:pt x="172" y="375"/>
                  </a:lnTo>
                  <a:lnTo>
                    <a:pt x="166" y="371"/>
                  </a:lnTo>
                  <a:lnTo>
                    <a:pt x="143" y="395"/>
                  </a:lnTo>
                  <a:lnTo>
                    <a:pt x="88" y="352"/>
                  </a:lnTo>
                  <a:lnTo>
                    <a:pt x="96" y="336"/>
                  </a:lnTo>
                  <a:lnTo>
                    <a:pt x="48" y="314"/>
                  </a:lnTo>
                  <a:lnTo>
                    <a:pt x="44" y="284"/>
                  </a:lnTo>
                  <a:lnTo>
                    <a:pt x="17" y="270"/>
                  </a:lnTo>
                  <a:lnTo>
                    <a:pt x="0" y="244"/>
                  </a:lnTo>
                  <a:lnTo>
                    <a:pt x="30" y="242"/>
                  </a:lnTo>
                  <a:lnTo>
                    <a:pt x="38" y="230"/>
                  </a:lnTo>
                  <a:lnTo>
                    <a:pt x="61" y="229"/>
                  </a:lnTo>
                  <a:lnTo>
                    <a:pt x="61" y="229"/>
                  </a:lnTo>
                  <a:lnTo>
                    <a:pt x="86" y="170"/>
                  </a:lnTo>
                  <a:lnTo>
                    <a:pt x="92" y="155"/>
                  </a:lnTo>
                  <a:lnTo>
                    <a:pt x="114" y="104"/>
                  </a:lnTo>
                  <a:lnTo>
                    <a:pt x="119" y="89"/>
                  </a:lnTo>
                  <a:lnTo>
                    <a:pt x="133" y="80"/>
                  </a:lnTo>
                  <a:lnTo>
                    <a:pt x="148" y="79"/>
                  </a:lnTo>
                  <a:lnTo>
                    <a:pt x="164" y="59"/>
                  </a:lnTo>
                  <a:lnTo>
                    <a:pt x="172" y="61"/>
                  </a:lnTo>
                  <a:lnTo>
                    <a:pt x="171" y="46"/>
                  </a:lnTo>
                  <a:lnTo>
                    <a:pt x="195" y="56"/>
                  </a:lnTo>
                  <a:lnTo>
                    <a:pt x="264" y="53"/>
                  </a:lnTo>
                  <a:lnTo>
                    <a:pt x="290" y="68"/>
                  </a:lnTo>
                  <a:lnTo>
                    <a:pt x="309" y="63"/>
                  </a:lnTo>
                  <a:lnTo>
                    <a:pt x="316" y="42"/>
                  </a:lnTo>
                  <a:lnTo>
                    <a:pt x="367" y="34"/>
                  </a:lnTo>
                  <a:lnTo>
                    <a:pt x="378" y="11"/>
                  </a:lnTo>
                  <a:lnTo>
                    <a:pt x="401" y="0"/>
                  </a:lnTo>
                  <a:lnTo>
                    <a:pt x="464" y="69"/>
                  </a:lnTo>
                  <a:lnTo>
                    <a:pt x="520" y="136"/>
                  </a:lnTo>
                  <a:lnTo>
                    <a:pt x="524" y="183"/>
                  </a:lnTo>
                  <a:lnTo>
                    <a:pt x="527" y="222"/>
                  </a:lnTo>
                  <a:lnTo>
                    <a:pt x="527" y="238"/>
                  </a:lnTo>
                  <a:lnTo>
                    <a:pt x="539" y="247"/>
                  </a:lnTo>
                  <a:lnTo>
                    <a:pt x="556" y="261"/>
                  </a:lnTo>
                  <a:lnTo>
                    <a:pt x="578" y="261"/>
                  </a:lnTo>
                  <a:lnTo>
                    <a:pt x="621" y="232"/>
                  </a:lnTo>
                  <a:lnTo>
                    <a:pt x="638" y="24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8" name="Freeform 31">
              <a:extLst>
                <a:ext uri="{FF2B5EF4-FFF2-40B4-BE49-F238E27FC236}">
                  <a16:creationId xmlns:a16="http://schemas.microsoft.com/office/drawing/2014/main" id="{14E95BE5-96FE-4F9D-A944-05774C7F1F5B}"/>
                </a:ext>
              </a:extLst>
            </p:cNvPr>
            <p:cNvSpPr>
              <a:spLocks/>
            </p:cNvSpPr>
            <p:nvPr/>
          </p:nvSpPr>
          <p:spPr bwMode="auto">
            <a:xfrm>
              <a:off x="5554" y="2074"/>
              <a:ext cx="353" cy="175"/>
            </a:xfrm>
            <a:custGeom>
              <a:avLst/>
              <a:gdLst>
                <a:gd name="T0" fmla="*/ 345 w 353"/>
                <a:gd name="T1" fmla="*/ 67 h 175"/>
                <a:gd name="T2" fmla="*/ 346 w 353"/>
                <a:gd name="T3" fmla="*/ 67 h 175"/>
                <a:gd name="T4" fmla="*/ 332 w 353"/>
                <a:gd name="T5" fmla="*/ 93 h 175"/>
                <a:gd name="T6" fmla="*/ 306 w 353"/>
                <a:gd name="T7" fmla="*/ 101 h 175"/>
                <a:gd name="T8" fmla="*/ 284 w 353"/>
                <a:gd name="T9" fmla="*/ 84 h 175"/>
                <a:gd name="T10" fmla="*/ 266 w 353"/>
                <a:gd name="T11" fmla="*/ 93 h 175"/>
                <a:gd name="T12" fmla="*/ 232 w 353"/>
                <a:gd name="T13" fmla="*/ 89 h 175"/>
                <a:gd name="T14" fmla="*/ 226 w 353"/>
                <a:gd name="T15" fmla="*/ 100 h 175"/>
                <a:gd name="T16" fmla="*/ 220 w 353"/>
                <a:gd name="T17" fmla="*/ 117 h 175"/>
                <a:gd name="T18" fmla="*/ 205 w 353"/>
                <a:gd name="T19" fmla="*/ 124 h 175"/>
                <a:gd name="T20" fmla="*/ 192 w 353"/>
                <a:gd name="T21" fmla="*/ 132 h 175"/>
                <a:gd name="T22" fmla="*/ 171 w 353"/>
                <a:gd name="T23" fmla="*/ 124 h 175"/>
                <a:gd name="T24" fmla="*/ 163 w 353"/>
                <a:gd name="T25" fmla="*/ 140 h 175"/>
                <a:gd name="T26" fmla="*/ 137 w 353"/>
                <a:gd name="T27" fmla="*/ 141 h 175"/>
                <a:gd name="T28" fmla="*/ 124 w 353"/>
                <a:gd name="T29" fmla="*/ 144 h 175"/>
                <a:gd name="T30" fmla="*/ 126 w 353"/>
                <a:gd name="T31" fmla="*/ 164 h 175"/>
                <a:gd name="T32" fmla="*/ 101 w 353"/>
                <a:gd name="T33" fmla="*/ 175 h 175"/>
                <a:gd name="T34" fmla="*/ 73 w 353"/>
                <a:gd name="T35" fmla="*/ 174 h 175"/>
                <a:gd name="T36" fmla="*/ 62 w 353"/>
                <a:gd name="T37" fmla="*/ 174 h 175"/>
                <a:gd name="T38" fmla="*/ 52 w 353"/>
                <a:gd name="T39" fmla="*/ 167 h 175"/>
                <a:gd name="T40" fmla="*/ 20 w 353"/>
                <a:gd name="T41" fmla="*/ 149 h 175"/>
                <a:gd name="T42" fmla="*/ 16 w 353"/>
                <a:gd name="T43" fmla="*/ 144 h 175"/>
                <a:gd name="T44" fmla="*/ 0 w 353"/>
                <a:gd name="T45" fmla="*/ 113 h 175"/>
                <a:gd name="T46" fmla="*/ 8 w 353"/>
                <a:gd name="T47" fmla="*/ 90 h 175"/>
                <a:gd name="T48" fmla="*/ 9 w 353"/>
                <a:gd name="T49" fmla="*/ 89 h 175"/>
                <a:gd name="T50" fmla="*/ 22 w 353"/>
                <a:gd name="T51" fmla="*/ 72 h 175"/>
                <a:gd name="T52" fmla="*/ 50 w 353"/>
                <a:gd name="T53" fmla="*/ 73 h 175"/>
                <a:gd name="T54" fmla="*/ 78 w 353"/>
                <a:gd name="T55" fmla="*/ 50 h 175"/>
                <a:gd name="T56" fmla="*/ 78 w 353"/>
                <a:gd name="T57" fmla="*/ 50 h 175"/>
                <a:gd name="T58" fmla="*/ 78 w 353"/>
                <a:gd name="T59" fmla="*/ 50 h 175"/>
                <a:gd name="T60" fmla="*/ 78 w 353"/>
                <a:gd name="T61" fmla="*/ 35 h 175"/>
                <a:gd name="T62" fmla="*/ 85 w 353"/>
                <a:gd name="T63" fmla="*/ 32 h 175"/>
                <a:gd name="T64" fmla="*/ 108 w 353"/>
                <a:gd name="T65" fmla="*/ 20 h 175"/>
                <a:gd name="T66" fmla="*/ 141 w 353"/>
                <a:gd name="T67" fmla="*/ 0 h 175"/>
                <a:gd name="T68" fmla="*/ 149 w 353"/>
                <a:gd name="T69" fmla="*/ 15 h 175"/>
                <a:gd name="T70" fmla="*/ 164 w 353"/>
                <a:gd name="T71" fmla="*/ 23 h 175"/>
                <a:gd name="T72" fmla="*/ 164 w 353"/>
                <a:gd name="T73" fmla="*/ 36 h 175"/>
                <a:gd name="T74" fmla="*/ 179 w 353"/>
                <a:gd name="T75" fmla="*/ 38 h 175"/>
                <a:gd name="T76" fmla="*/ 183 w 353"/>
                <a:gd name="T77" fmla="*/ 29 h 175"/>
                <a:gd name="T78" fmla="*/ 195 w 353"/>
                <a:gd name="T79" fmla="*/ 23 h 175"/>
                <a:gd name="T80" fmla="*/ 222 w 353"/>
                <a:gd name="T81" fmla="*/ 19 h 175"/>
                <a:gd name="T82" fmla="*/ 233 w 353"/>
                <a:gd name="T83" fmla="*/ 26 h 175"/>
                <a:gd name="T84" fmla="*/ 242 w 353"/>
                <a:gd name="T85" fmla="*/ 15 h 175"/>
                <a:gd name="T86" fmla="*/ 282 w 353"/>
                <a:gd name="T87" fmla="*/ 15 h 175"/>
                <a:gd name="T88" fmla="*/ 335 w 353"/>
                <a:gd name="T89" fmla="*/ 46 h 175"/>
                <a:gd name="T90" fmla="*/ 353 w 353"/>
                <a:gd name="T91" fmla="*/ 52 h 175"/>
                <a:gd name="T92" fmla="*/ 345 w 353"/>
                <a:gd name="T93" fmla="*/ 6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3" h="175">
                  <a:moveTo>
                    <a:pt x="345" y="67"/>
                  </a:moveTo>
                  <a:lnTo>
                    <a:pt x="346" y="67"/>
                  </a:lnTo>
                  <a:lnTo>
                    <a:pt x="332" y="93"/>
                  </a:lnTo>
                  <a:lnTo>
                    <a:pt x="306" y="101"/>
                  </a:lnTo>
                  <a:lnTo>
                    <a:pt x="284" y="84"/>
                  </a:lnTo>
                  <a:lnTo>
                    <a:pt x="266" y="93"/>
                  </a:lnTo>
                  <a:lnTo>
                    <a:pt x="232" y="89"/>
                  </a:lnTo>
                  <a:lnTo>
                    <a:pt x="226" y="100"/>
                  </a:lnTo>
                  <a:lnTo>
                    <a:pt x="220" y="117"/>
                  </a:lnTo>
                  <a:lnTo>
                    <a:pt x="205" y="124"/>
                  </a:lnTo>
                  <a:lnTo>
                    <a:pt x="192" y="132"/>
                  </a:lnTo>
                  <a:lnTo>
                    <a:pt x="171" y="124"/>
                  </a:lnTo>
                  <a:lnTo>
                    <a:pt x="163" y="140"/>
                  </a:lnTo>
                  <a:lnTo>
                    <a:pt x="137" y="141"/>
                  </a:lnTo>
                  <a:lnTo>
                    <a:pt x="124" y="144"/>
                  </a:lnTo>
                  <a:lnTo>
                    <a:pt x="126" y="164"/>
                  </a:lnTo>
                  <a:lnTo>
                    <a:pt x="101" y="175"/>
                  </a:lnTo>
                  <a:lnTo>
                    <a:pt x="73" y="174"/>
                  </a:lnTo>
                  <a:lnTo>
                    <a:pt x="62" y="174"/>
                  </a:lnTo>
                  <a:lnTo>
                    <a:pt x="52" y="167"/>
                  </a:lnTo>
                  <a:lnTo>
                    <a:pt x="20" y="149"/>
                  </a:lnTo>
                  <a:lnTo>
                    <a:pt x="16" y="144"/>
                  </a:lnTo>
                  <a:lnTo>
                    <a:pt x="0" y="113"/>
                  </a:lnTo>
                  <a:lnTo>
                    <a:pt x="8" y="90"/>
                  </a:lnTo>
                  <a:lnTo>
                    <a:pt x="9" y="89"/>
                  </a:lnTo>
                  <a:lnTo>
                    <a:pt x="22" y="72"/>
                  </a:lnTo>
                  <a:lnTo>
                    <a:pt x="50" y="73"/>
                  </a:lnTo>
                  <a:lnTo>
                    <a:pt x="78" y="50"/>
                  </a:lnTo>
                  <a:lnTo>
                    <a:pt x="78" y="50"/>
                  </a:lnTo>
                  <a:lnTo>
                    <a:pt x="78" y="50"/>
                  </a:lnTo>
                  <a:lnTo>
                    <a:pt x="78" y="35"/>
                  </a:lnTo>
                  <a:lnTo>
                    <a:pt x="85" y="32"/>
                  </a:lnTo>
                  <a:lnTo>
                    <a:pt x="108" y="20"/>
                  </a:lnTo>
                  <a:lnTo>
                    <a:pt x="141" y="0"/>
                  </a:lnTo>
                  <a:lnTo>
                    <a:pt x="149" y="15"/>
                  </a:lnTo>
                  <a:lnTo>
                    <a:pt x="164" y="23"/>
                  </a:lnTo>
                  <a:lnTo>
                    <a:pt x="164" y="36"/>
                  </a:lnTo>
                  <a:lnTo>
                    <a:pt x="179" y="38"/>
                  </a:lnTo>
                  <a:lnTo>
                    <a:pt x="183" y="29"/>
                  </a:lnTo>
                  <a:lnTo>
                    <a:pt x="195" y="23"/>
                  </a:lnTo>
                  <a:lnTo>
                    <a:pt x="222" y="19"/>
                  </a:lnTo>
                  <a:lnTo>
                    <a:pt x="233" y="26"/>
                  </a:lnTo>
                  <a:lnTo>
                    <a:pt x="242" y="15"/>
                  </a:lnTo>
                  <a:lnTo>
                    <a:pt x="282" y="15"/>
                  </a:lnTo>
                  <a:lnTo>
                    <a:pt x="335" y="46"/>
                  </a:lnTo>
                  <a:lnTo>
                    <a:pt x="353" y="52"/>
                  </a:lnTo>
                  <a:lnTo>
                    <a:pt x="345" y="6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2" name="Freeform 32">
              <a:extLst>
                <a:ext uri="{FF2B5EF4-FFF2-40B4-BE49-F238E27FC236}">
                  <a16:creationId xmlns:a16="http://schemas.microsoft.com/office/drawing/2014/main" id="{1436AF7D-4450-4C71-886D-E9B1784DB90D}"/>
                </a:ext>
              </a:extLst>
            </p:cNvPr>
            <p:cNvSpPr>
              <a:spLocks noEditPoints="1"/>
            </p:cNvSpPr>
            <p:nvPr/>
          </p:nvSpPr>
          <p:spPr bwMode="auto">
            <a:xfrm>
              <a:off x="4745" y="1692"/>
              <a:ext cx="240" cy="323"/>
            </a:xfrm>
            <a:custGeom>
              <a:avLst/>
              <a:gdLst>
                <a:gd name="T0" fmla="*/ 18 w 240"/>
                <a:gd name="T1" fmla="*/ 152 h 323"/>
                <a:gd name="T2" fmla="*/ 105 w 240"/>
                <a:gd name="T3" fmla="*/ 36 h 323"/>
                <a:gd name="T4" fmla="*/ 106 w 240"/>
                <a:gd name="T5" fmla="*/ 37 h 323"/>
                <a:gd name="T6" fmla="*/ 115 w 240"/>
                <a:gd name="T7" fmla="*/ 37 h 323"/>
                <a:gd name="T8" fmla="*/ 118 w 240"/>
                <a:gd name="T9" fmla="*/ 53 h 323"/>
                <a:gd name="T10" fmla="*/ 131 w 240"/>
                <a:gd name="T11" fmla="*/ 58 h 323"/>
                <a:gd name="T12" fmla="*/ 114 w 240"/>
                <a:gd name="T13" fmla="*/ 85 h 323"/>
                <a:gd name="T14" fmla="*/ 127 w 240"/>
                <a:gd name="T15" fmla="*/ 65 h 323"/>
                <a:gd name="T16" fmla="*/ 139 w 240"/>
                <a:gd name="T17" fmla="*/ 48 h 323"/>
                <a:gd name="T18" fmla="*/ 149 w 240"/>
                <a:gd name="T19" fmla="*/ 52 h 323"/>
                <a:gd name="T20" fmla="*/ 225 w 240"/>
                <a:gd name="T21" fmla="*/ 1 h 323"/>
                <a:gd name="T22" fmla="*/ 226 w 240"/>
                <a:gd name="T23" fmla="*/ 0 h 323"/>
                <a:gd name="T24" fmla="*/ 236 w 240"/>
                <a:gd name="T25" fmla="*/ 65 h 323"/>
                <a:gd name="T26" fmla="*/ 207 w 240"/>
                <a:gd name="T27" fmla="*/ 81 h 323"/>
                <a:gd name="T28" fmla="*/ 206 w 240"/>
                <a:gd name="T29" fmla="*/ 91 h 323"/>
                <a:gd name="T30" fmla="*/ 209 w 240"/>
                <a:gd name="T31" fmla="*/ 133 h 323"/>
                <a:gd name="T32" fmla="*/ 168 w 240"/>
                <a:gd name="T33" fmla="*/ 148 h 323"/>
                <a:gd name="T34" fmla="*/ 157 w 240"/>
                <a:gd name="T35" fmla="*/ 160 h 323"/>
                <a:gd name="T36" fmla="*/ 154 w 240"/>
                <a:gd name="T37" fmla="*/ 232 h 323"/>
                <a:gd name="T38" fmla="*/ 148 w 240"/>
                <a:gd name="T39" fmla="*/ 245 h 323"/>
                <a:gd name="T40" fmla="*/ 149 w 240"/>
                <a:gd name="T41" fmla="*/ 246 h 323"/>
                <a:gd name="T42" fmla="*/ 177 w 240"/>
                <a:gd name="T43" fmla="*/ 211 h 323"/>
                <a:gd name="T44" fmla="*/ 160 w 240"/>
                <a:gd name="T45" fmla="*/ 161 h 323"/>
                <a:gd name="T46" fmla="*/ 211 w 240"/>
                <a:gd name="T47" fmla="*/ 149 h 323"/>
                <a:gd name="T48" fmla="*/ 209 w 240"/>
                <a:gd name="T49" fmla="*/ 135 h 323"/>
                <a:gd name="T50" fmla="*/ 228 w 240"/>
                <a:gd name="T51" fmla="*/ 114 h 323"/>
                <a:gd name="T52" fmla="*/ 230 w 240"/>
                <a:gd name="T53" fmla="*/ 81 h 323"/>
                <a:gd name="T54" fmla="*/ 240 w 240"/>
                <a:gd name="T55" fmla="*/ 19 h 323"/>
                <a:gd name="T56" fmla="*/ 186 w 240"/>
                <a:gd name="T57" fmla="*/ 299 h 323"/>
                <a:gd name="T58" fmla="*/ 141 w 240"/>
                <a:gd name="T59" fmla="*/ 209 h 323"/>
                <a:gd name="T60" fmla="*/ 139 w 240"/>
                <a:gd name="T61" fmla="*/ 208 h 323"/>
                <a:gd name="T62" fmla="*/ 134 w 240"/>
                <a:gd name="T63" fmla="*/ 243 h 323"/>
                <a:gd name="T64" fmla="*/ 124 w 240"/>
                <a:gd name="T65" fmla="*/ 192 h 323"/>
                <a:gd name="T66" fmla="*/ 126 w 240"/>
                <a:gd name="T67" fmla="*/ 194 h 323"/>
                <a:gd name="T68" fmla="*/ 87 w 240"/>
                <a:gd name="T69" fmla="*/ 171 h 323"/>
                <a:gd name="T70" fmla="*/ 87 w 240"/>
                <a:gd name="T71" fmla="*/ 171 h 323"/>
                <a:gd name="T72" fmla="*/ 41 w 240"/>
                <a:gd name="T73" fmla="*/ 184 h 323"/>
                <a:gd name="T74" fmla="*/ 42 w 240"/>
                <a:gd name="T75" fmla="*/ 185 h 323"/>
                <a:gd name="T76" fmla="*/ 15 w 240"/>
                <a:gd name="T77" fmla="*/ 175 h 323"/>
                <a:gd name="T78" fmla="*/ 25 w 240"/>
                <a:gd name="T79" fmla="*/ 184 h 323"/>
                <a:gd name="T80" fmla="*/ 3 w 240"/>
                <a:gd name="T81" fmla="*/ 180 h 323"/>
                <a:gd name="T82" fmla="*/ 13 w 240"/>
                <a:gd name="T83" fmla="*/ 174 h 323"/>
                <a:gd name="T84" fmla="*/ 0 w 240"/>
                <a:gd name="T85" fmla="*/ 169 h 323"/>
                <a:gd name="T86" fmla="*/ 3 w 240"/>
                <a:gd name="T87" fmla="*/ 18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0" h="323">
                  <a:moveTo>
                    <a:pt x="15" y="149"/>
                  </a:moveTo>
                  <a:lnTo>
                    <a:pt x="15" y="149"/>
                  </a:lnTo>
                  <a:lnTo>
                    <a:pt x="18" y="152"/>
                  </a:lnTo>
                  <a:lnTo>
                    <a:pt x="19" y="152"/>
                  </a:lnTo>
                  <a:lnTo>
                    <a:pt x="15" y="149"/>
                  </a:lnTo>
                  <a:close/>
                  <a:moveTo>
                    <a:pt x="105" y="36"/>
                  </a:moveTo>
                  <a:lnTo>
                    <a:pt x="105" y="36"/>
                  </a:lnTo>
                  <a:lnTo>
                    <a:pt x="106" y="37"/>
                  </a:lnTo>
                  <a:lnTo>
                    <a:pt x="106" y="37"/>
                  </a:lnTo>
                  <a:lnTo>
                    <a:pt x="105" y="36"/>
                  </a:lnTo>
                  <a:close/>
                  <a:moveTo>
                    <a:pt x="116" y="36"/>
                  </a:moveTo>
                  <a:lnTo>
                    <a:pt x="115" y="37"/>
                  </a:lnTo>
                  <a:lnTo>
                    <a:pt x="121" y="49"/>
                  </a:lnTo>
                  <a:lnTo>
                    <a:pt x="117" y="53"/>
                  </a:lnTo>
                  <a:lnTo>
                    <a:pt x="118" y="53"/>
                  </a:lnTo>
                  <a:lnTo>
                    <a:pt x="122" y="49"/>
                  </a:lnTo>
                  <a:lnTo>
                    <a:pt x="116" y="36"/>
                  </a:lnTo>
                  <a:close/>
                  <a:moveTo>
                    <a:pt x="131" y="58"/>
                  </a:moveTo>
                  <a:lnTo>
                    <a:pt x="126" y="65"/>
                  </a:lnTo>
                  <a:lnTo>
                    <a:pt x="114" y="64"/>
                  </a:lnTo>
                  <a:lnTo>
                    <a:pt x="114" y="85"/>
                  </a:lnTo>
                  <a:lnTo>
                    <a:pt x="115" y="85"/>
                  </a:lnTo>
                  <a:lnTo>
                    <a:pt x="116" y="65"/>
                  </a:lnTo>
                  <a:lnTo>
                    <a:pt x="127" y="65"/>
                  </a:lnTo>
                  <a:lnTo>
                    <a:pt x="133" y="58"/>
                  </a:lnTo>
                  <a:lnTo>
                    <a:pt x="131" y="58"/>
                  </a:lnTo>
                  <a:close/>
                  <a:moveTo>
                    <a:pt x="139" y="48"/>
                  </a:moveTo>
                  <a:lnTo>
                    <a:pt x="139" y="48"/>
                  </a:lnTo>
                  <a:lnTo>
                    <a:pt x="149" y="53"/>
                  </a:lnTo>
                  <a:lnTo>
                    <a:pt x="149" y="52"/>
                  </a:lnTo>
                  <a:lnTo>
                    <a:pt x="139" y="48"/>
                  </a:lnTo>
                  <a:close/>
                  <a:moveTo>
                    <a:pt x="226" y="0"/>
                  </a:moveTo>
                  <a:lnTo>
                    <a:pt x="225" y="1"/>
                  </a:lnTo>
                  <a:lnTo>
                    <a:pt x="228" y="15"/>
                  </a:lnTo>
                  <a:lnTo>
                    <a:pt x="229" y="15"/>
                  </a:lnTo>
                  <a:lnTo>
                    <a:pt x="226" y="0"/>
                  </a:lnTo>
                  <a:close/>
                  <a:moveTo>
                    <a:pt x="240" y="19"/>
                  </a:moveTo>
                  <a:lnTo>
                    <a:pt x="238" y="18"/>
                  </a:lnTo>
                  <a:lnTo>
                    <a:pt x="236" y="65"/>
                  </a:lnTo>
                  <a:lnTo>
                    <a:pt x="229" y="78"/>
                  </a:lnTo>
                  <a:lnTo>
                    <a:pt x="229" y="78"/>
                  </a:lnTo>
                  <a:lnTo>
                    <a:pt x="207" y="81"/>
                  </a:lnTo>
                  <a:lnTo>
                    <a:pt x="207" y="83"/>
                  </a:lnTo>
                  <a:lnTo>
                    <a:pt x="206" y="83"/>
                  </a:lnTo>
                  <a:lnTo>
                    <a:pt x="206" y="91"/>
                  </a:lnTo>
                  <a:lnTo>
                    <a:pt x="226" y="114"/>
                  </a:lnTo>
                  <a:lnTo>
                    <a:pt x="209" y="133"/>
                  </a:lnTo>
                  <a:lnTo>
                    <a:pt x="209" y="133"/>
                  </a:lnTo>
                  <a:lnTo>
                    <a:pt x="207" y="134"/>
                  </a:lnTo>
                  <a:lnTo>
                    <a:pt x="208" y="146"/>
                  </a:lnTo>
                  <a:lnTo>
                    <a:pt x="168" y="148"/>
                  </a:lnTo>
                  <a:lnTo>
                    <a:pt x="167" y="150"/>
                  </a:lnTo>
                  <a:lnTo>
                    <a:pt x="167" y="150"/>
                  </a:lnTo>
                  <a:lnTo>
                    <a:pt x="157" y="160"/>
                  </a:lnTo>
                  <a:lnTo>
                    <a:pt x="175" y="179"/>
                  </a:lnTo>
                  <a:lnTo>
                    <a:pt x="175" y="209"/>
                  </a:lnTo>
                  <a:lnTo>
                    <a:pt x="154" y="232"/>
                  </a:lnTo>
                  <a:lnTo>
                    <a:pt x="154" y="232"/>
                  </a:lnTo>
                  <a:lnTo>
                    <a:pt x="152" y="234"/>
                  </a:lnTo>
                  <a:lnTo>
                    <a:pt x="148" y="245"/>
                  </a:lnTo>
                  <a:lnTo>
                    <a:pt x="134" y="243"/>
                  </a:lnTo>
                  <a:lnTo>
                    <a:pt x="134" y="245"/>
                  </a:lnTo>
                  <a:lnTo>
                    <a:pt x="149" y="246"/>
                  </a:lnTo>
                  <a:lnTo>
                    <a:pt x="154" y="235"/>
                  </a:lnTo>
                  <a:lnTo>
                    <a:pt x="155" y="234"/>
                  </a:lnTo>
                  <a:lnTo>
                    <a:pt x="177" y="211"/>
                  </a:lnTo>
                  <a:lnTo>
                    <a:pt x="177" y="208"/>
                  </a:lnTo>
                  <a:lnTo>
                    <a:pt x="177" y="180"/>
                  </a:lnTo>
                  <a:lnTo>
                    <a:pt x="160" y="161"/>
                  </a:lnTo>
                  <a:lnTo>
                    <a:pt x="161" y="160"/>
                  </a:lnTo>
                  <a:lnTo>
                    <a:pt x="168" y="150"/>
                  </a:lnTo>
                  <a:lnTo>
                    <a:pt x="211" y="149"/>
                  </a:lnTo>
                  <a:lnTo>
                    <a:pt x="209" y="146"/>
                  </a:lnTo>
                  <a:lnTo>
                    <a:pt x="209" y="135"/>
                  </a:lnTo>
                  <a:lnTo>
                    <a:pt x="209" y="135"/>
                  </a:lnTo>
                  <a:lnTo>
                    <a:pt x="209" y="135"/>
                  </a:lnTo>
                  <a:lnTo>
                    <a:pt x="229" y="115"/>
                  </a:lnTo>
                  <a:lnTo>
                    <a:pt x="228" y="114"/>
                  </a:lnTo>
                  <a:lnTo>
                    <a:pt x="207" y="91"/>
                  </a:lnTo>
                  <a:lnTo>
                    <a:pt x="207" y="85"/>
                  </a:lnTo>
                  <a:lnTo>
                    <a:pt x="230" y="81"/>
                  </a:lnTo>
                  <a:lnTo>
                    <a:pt x="238" y="66"/>
                  </a:lnTo>
                  <a:lnTo>
                    <a:pt x="240" y="19"/>
                  </a:lnTo>
                  <a:lnTo>
                    <a:pt x="240" y="19"/>
                  </a:lnTo>
                  <a:close/>
                  <a:moveTo>
                    <a:pt x="164" y="321"/>
                  </a:moveTo>
                  <a:lnTo>
                    <a:pt x="164" y="323"/>
                  </a:lnTo>
                  <a:lnTo>
                    <a:pt x="186" y="299"/>
                  </a:lnTo>
                  <a:lnTo>
                    <a:pt x="186" y="297"/>
                  </a:lnTo>
                  <a:lnTo>
                    <a:pt x="164" y="321"/>
                  </a:lnTo>
                  <a:close/>
                  <a:moveTo>
                    <a:pt x="141" y="209"/>
                  </a:moveTo>
                  <a:lnTo>
                    <a:pt x="127" y="194"/>
                  </a:lnTo>
                  <a:lnTo>
                    <a:pt x="126" y="194"/>
                  </a:lnTo>
                  <a:lnTo>
                    <a:pt x="139" y="208"/>
                  </a:lnTo>
                  <a:lnTo>
                    <a:pt x="126" y="232"/>
                  </a:lnTo>
                  <a:lnTo>
                    <a:pt x="133" y="243"/>
                  </a:lnTo>
                  <a:lnTo>
                    <a:pt x="134" y="243"/>
                  </a:lnTo>
                  <a:lnTo>
                    <a:pt x="127" y="234"/>
                  </a:lnTo>
                  <a:lnTo>
                    <a:pt x="141" y="209"/>
                  </a:lnTo>
                  <a:close/>
                  <a:moveTo>
                    <a:pt x="124" y="192"/>
                  </a:moveTo>
                  <a:lnTo>
                    <a:pt x="109" y="192"/>
                  </a:lnTo>
                  <a:lnTo>
                    <a:pt x="109" y="192"/>
                  </a:lnTo>
                  <a:lnTo>
                    <a:pt x="126" y="194"/>
                  </a:lnTo>
                  <a:lnTo>
                    <a:pt x="124" y="192"/>
                  </a:lnTo>
                  <a:close/>
                  <a:moveTo>
                    <a:pt x="87" y="171"/>
                  </a:moveTo>
                  <a:lnTo>
                    <a:pt x="87" y="171"/>
                  </a:lnTo>
                  <a:lnTo>
                    <a:pt x="108" y="192"/>
                  </a:lnTo>
                  <a:lnTo>
                    <a:pt x="109" y="192"/>
                  </a:lnTo>
                  <a:lnTo>
                    <a:pt x="87" y="171"/>
                  </a:lnTo>
                  <a:close/>
                  <a:moveTo>
                    <a:pt x="86" y="169"/>
                  </a:moveTo>
                  <a:lnTo>
                    <a:pt x="47" y="182"/>
                  </a:lnTo>
                  <a:lnTo>
                    <a:pt x="41" y="184"/>
                  </a:lnTo>
                  <a:lnTo>
                    <a:pt x="25" y="184"/>
                  </a:lnTo>
                  <a:lnTo>
                    <a:pt x="25" y="185"/>
                  </a:lnTo>
                  <a:lnTo>
                    <a:pt x="42" y="185"/>
                  </a:lnTo>
                  <a:lnTo>
                    <a:pt x="87" y="171"/>
                  </a:lnTo>
                  <a:lnTo>
                    <a:pt x="86" y="169"/>
                  </a:lnTo>
                  <a:close/>
                  <a:moveTo>
                    <a:pt x="15" y="175"/>
                  </a:moveTo>
                  <a:lnTo>
                    <a:pt x="14" y="175"/>
                  </a:lnTo>
                  <a:lnTo>
                    <a:pt x="24" y="184"/>
                  </a:lnTo>
                  <a:lnTo>
                    <a:pt x="25" y="184"/>
                  </a:lnTo>
                  <a:lnTo>
                    <a:pt x="15" y="175"/>
                  </a:lnTo>
                  <a:close/>
                  <a:moveTo>
                    <a:pt x="13" y="174"/>
                  </a:moveTo>
                  <a:lnTo>
                    <a:pt x="3" y="180"/>
                  </a:lnTo>
                  <a:lnTo>
                    <a:pt x="4" y="182"/>
                  </a:lnTo>
                  <a:lnTo>
                    <a:pt x="14" y="175"/>
                  </a:lnTo>
                  <a:lnTo>
                    <a:pt x="13" y="174"/>
                  </a:lnTo>
                  <a:close/>
                  <a:moveTo>
                    <a:pt x="2" y="175"/>
                  </a:moveTo>
                  <a:lnTo>
                    <a:pt x="2" y="169"/>
                  </a:lnTo>
                  <a:lnTo>
                    <a:pt x="0" y="169"/>
                  </a:lnTo>
                  <a:lnTo>
                    <a:pt x="0" y="175"/>
                  </a:lnTo>
                  <a:lnTo>
                    <a:pt x="3" y="182"/>
                  </a:lnTo>
                  <a:lnTo>
                    <a:pt x="3" y="180"/>
                  </a:lnTo>
                  <a:lnTo>
                    <a:pt x="2" y="17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3" name="Freeform 33">
              <a:extLst>
                <a:ext uri="{FF2B5EF4-FFF2-40B4-BE49-F238E27FC236}">
                  <a16:creationId xmlns:a16="http://schemas.microsoft.com/office/drawing/2014/main" id="{7834BA92-D1A0-4B0A-8924-2221AA1E10AF}"/>
                </a:ext>
              </a:extLst>
            </p:cNvPr>
            <p:cNvSpPr>
              <a:spLocks/>
            </p:cNvSpPr>
            <p:nvPr/>
          </p:nvSpPr>
          <p:spPr bwMode="auto">
            <a:xfrm>
              <a:off x="4879" y="1970"/>
              <a:ext cx="52" cy="108"/>
            </a:xfrm>
            <a:custGeom>
              <a:avLst/>
              <a:gdLst>
                <a:gd name="T0" fmla="*/ 30 w 52"/>
                <a:gd name="T1" fmla="*/ 66 h 108"/>
                <a:gd name="T2" fmla="*/ 45 w 52"/>
                <a:gd name="T3" fmla="*/ 82 h 108"/>
                <a:gd name="T4" fmla="*/ 45 w 52"/>
                <a:gd name="T5" fmla="*/ 108 h 108"/>
                <a:gd name="T6" fmla="*/ 3 w 52"/>
                <a:gd name="T7" fmla="*/ 87 h 108"/>
                <a:gd name="T8" fmla="*/ 0 w 52"/>
                <a:gd name="T9" fmla="*/ 54 h 108"/>
                <a:gd name="T10" fmla="*/ 5 w 52"/>
                <a:gd name="T11" fmla="*/ 31 h 108"/>
                <a:gd name="T12" fmla="*/ 24 w 52"/>
                <a:gd name="T13" fmla="*/ 19 h 108"/>
                <a:gd name="T14" fmla="*/ 43 w 52"/>
                <a:gd name="T15" fmla="*/ 0 h 108"/>
                <a:gd name="T16" fmla="*/ 52 w 52"/>
                <a:gd name="T17" fmla="*/ 10 h 108"/>
                <a:gd name="T18" fmla="*/ 52 w 52"/>
                <a:gd name="T19" fmla="*/ 19 h 108"/>
                <a:gd name="T20" fmla="*/ 30 w 52"/>
                <a:gd name="T21" fmla="*/ 43 h 108"/>
                <a:gd name="T22" fmla="*/ 30 w 52"/>
                <a:gd name="T23"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108">
                  <a:moveTo>
                    <a:pt x="30" y="66"/>
                  </a:moveTo>
                  <a:lnTo>
                    <a:pt x="45" y="82"/>
                  </a:lnTo>
                  <a:lnTo>
                    <a:pt x="45" y="108"/>
                  </a:lnTo>
                  <a:lnTo>
                    <a:pt x="3" y="87"/>
                  </a:lnTo>
                  <a:lnTo>
                    <a:pt x="0" y="54"/>
                  </a:lnTo>
                  <a:lnTo>
                    <a:pt x="5" y="31"/>
                  </a:lnTo>
                  <a:lnTo>
                    <a:pt x="24" y="19"/>
                  </a:lnTo>
                  <a:lnTo>
                    <a:pt x="43" y="0"/>
                  </a:lnTo>
                  <a:lnTo>
                    <a:pt x="52" y="10"/>
                  </a:lnTo>
                  <a:lnTo>
                    <a:pt x="52" y="19"/>
                  </a:lnTo>
                  <a:lnTo>
                    <a:pt x="30" y="43"/>
                  </a:lnTo>
                  <a:lnTo>
                    <a:pt x="30" y="6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7" name="Freeform 34">
              <a:extLst>
                <a:ext uri="{FF2B5EF4-FFF2-40B4-BE49-F238E27FC236}">
                  <a16:creationId xmlns:a16="http://schemas.microsoft.com/office/drawing/2014/main" id="{35F28784-8793-46BF-9CE4-ECB93B47F6DC}"/>
                </a:ext>
              </a:extLst>
            </p:cNvPr>
            <p:cNvSpPr>
              <a:spLocks/>
            </p:cNvSpPr>
            <p:nvPr/>
          </p:nvSpPr>
          <p:spPr bwMode="auto">
            <a:xfrm>
              <a:off x="4707" y="1861"/>
              <a:ext cx="215" cy="196"/>
            </a:xfrm>
            <a:custGeom>
              <a:avLst/>
              <a:gdLst>
                <a:gd name="T0" fmla="*/ 215 w 215"/>
                <a:gd name="T1" fmla="*/ 109 h 196"/>
                <a:gd name="T2" fmla="*/ 196 w 215"/>
                <a:gd name="T3" fmla="*/ 128 h 196"/>
                <a:gd name="T4" fmla="*/ 177 w 215"/>
                <a:gd name="T5" fmla="*/ 140 h 196"/>
                <a:gd name="T6" fmla="*/ 172 w 215"/>
                <a:gd name="T7" fmla="*/ 163 h 196"/>
                <a:gd name="T8" fmla="*/ 175 w 215"/>
                <a:gd name="T9" fmla="*/ 196 h 196"/>
                <a:gd name="T10" fmla="*/ 158 w 215"/>
                <a:gd name="T11" fmla="*/ 185 h 196"/>
                <a:gd name="T12" fmla="*/ 120 w 215"/>
                <a:gd name="T13" fmla="*/ 152 h 196"/>
                <a:gd name="T14" fmla="*/ 122 w 215"/>
                <a:gd name="T15" fmla="*/ 134 h 196"/>
                <a:gd name="T16" fmla="*/ 85 w 215"/>
                <a:gd name="T17" fmla="*/ 133 h 196"/>
                <a:gd name="T18" fmla="*/ 82 w 215"/>
                <a:gd name="T19" fmla="*/ 105 h 196"/>
                <a:gd name="T20" fmla="*/ 55 w 215"/>
                <a:gd name="T21" fmla="*/ 96 h 196"/>
                <a:gd name="T22" fmla="*/ 12 w 215"/>
                <a:gd name="T23" fmla="*/ 51 h 196"/>
                <a:gd name="T24" fmla="*/ 0 w 215"/>
                <a:gd name="T25" fmla="*/ 16 h 196"/>
                <a:gd name="T26" fmla="*/ 38 w 215"/>
                <a:gd name="T27" fmla="*/ 0 h 196"/>
                <a:gd name="T28" fmla="*/ 38 w 215"/>
                <a:gd name="T29" fmla="*/ 6 h 196"/>
                <a:gd name="T30" fmla="*/ 41 w 215"/>
                <a:gd name="T31" fmla="*/ 13 h 196"/>
                <a:gd name="T32" fmla="*/ 41 w 215"/>
                <a:gd name="T33" fmla="*/ 11 h 196"/>
                <a:gd name="T34" fmla="*/ 42 w 215"/>
                <a:gd name="T35" fmla="*/ 13 h 196"/>
                <a:gd name="T36" fmla="*/ 52 w 215"/>
                <a:gd name="T37" fmla="*/ 6 h 196"/>
                <a:gd name="T38" fmla="*/ 62 w 215"/>
                <a:gd name="T39" fmla="*/ 15 h 196"/>
                <a:gd name="T40" fmla="*/ 63 w 215"/>
                <a:gd name="T41" fmla="*/ 15 h 196"/>
                <a:gd name="T42" fmla="*/ 63 w 215"/>
                <a:gd name="T43" fmla="*/ 16 h 196"/>
                <a:gd name="T44" fmla="*/ 80 w 215"/>
                <a:gd name="T45" fmla="*/ 16 h 196"/>
                <a:gd name="T46" fmla="*/ 125 w 215"/>
                <a:gd name="T47" fmla="*/ 2 h 196"/>
                <a:gd name="T48" fmla="*/ 146 w 215"/>
                <a:gd name="T49" fmla="*/ 23 h 196"/>
                <a:gd name="T50" fmla="*/ 147 w 215"/>
                <a:gd name="T51" fmla="*/ 23 h 196"/>
                <a:gd name="T52" fmla="*/ 147 w 215"/>
                <a:gd name="T53" fmla="*/ 23 h 196"/>
                <a:gd name="T54" fmla="*/ 164 w 215"/>
                <a:gd name="T55" fmla="*/ 25 h 196"/>
                <a:gd name="T56" fmla="*/ 177 w 215"/>
                <a:gd name="T57" fmla="*/ 39 h 196"/>
                <a:gd name="T58" fmla="*/ 164 w 215"/>
                <a:gd name="T59" fmla="*/ 63 h 196"/>
                <a:gd name="T60" fmla="*/ 171 w 215"/>
                <a:gd name="T61" fmla="*/ 74 h 196"/>
                <a:gd name="T62" fmla="*/ 172 w 215"/>
                <a:gd name="T63" fmla="*/ 74 h 196"/>
                <a:gd name="T64" fmla="*/ 172 w 215"/>
                <a:gd name="T65" fmla="*/ 76 h 196"/>
                <a:gd name="T66" fmla="*/ 187 w 215"/>
                <a:gd name="T67" fmla="*/ 77 h 196"/>
                <a:gd name="T68" fmla="*/ 192 w 215"/>
                <a:gd name="T69" fmla="*/ 66 h 196"/>
                <a:gd name="T70" fmla="*/ 194 w 215"/>
                <a:gd name="T71" fmla="*/ 68 h 196"/>
                <a:gd name="T72" fmla="*/ 201 w 215"/>
                <a:gd name="T73" fmla="*/ 77 h 196"/>
                <a:gd name="T74" fmla="*/ 202 w 215"/>
                <a:gd name="T75" fmla="*/ 97 h 196"/>
                <a:gd name="T76" fmla="*/ 215 w 215"/>
                <a:gd name="T77" fmla="*/ 10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5" h="196">
                  <a:moveTo>
                    <a:pt x="215" y="109"/>
                  </a:moveTo>
                  <a:lnTo>
                    <a:pt x="196" y="128"/>
                  </a:lnTo>
                  <a:lnTo>
                    <a:pt x="177" y="140"/>
                  </a:lnTo>
                  <a:lnTo>
                    <a:pt x="172" y="163"/>
                  </a:lnTo>
                  <a:lnTo>
                    <a:pt x="175" y="196"/>
                  </a:lnTo>
                  <a:lnTo>
                    <a:pt x="158" y="185"/>
                  </a:lnTo>
                  <a:lnTo>
                    <a:pt x="120" y="152"/>
                  </a:lnTo>
                  <a:lnTo>
                    <a:pt x="122" y="134"/>
                  </a:lnTo>
                  <a:lnTo>
                    <a:pt x="85" y="133"/>
                  </a:lnTo>
                  <a:lnTo>
                    <a:pt x="82" y="105"/>
                  </a:lnTo>
                  <a:lnTo>
                    <a:pt x="55" y="96"/>
                  </a:lnTo>
                  <a:lnTo>
                    <a:pt x="12" y="51"/>
                  </a:lnTo>
                  <a:lnTo>
                    <a:pt x="0" y="16"/>
                  </a:lnTo>
                  <a:lnTo>
                    <a:pt x="38" y="0"/>
                  </a:lnTo>
                  <a:lnTo>
                    <a:pt x="38" y="6"/>
                  </a:lnTo>
                  <a:lnTo>
                    <a:pt x="41" y="13"/>
                  </a:lnTo>
                  <a:lnTo>
                    <a:pt x="41" y="11"/>
                  </a:lnTo>
                  <a:lnTo>
                    <a:pt x="42" y="13"/>
                  </a:lnTo>
                  <a:lnTo>
                    <a:pt x="52" y="6"/>
                  </a:lnTo>
                  <a:lnTo>
                    <a:pt x="62" y="15"/>
                  </a:lnTo>
                  <a:lnTo>
                    <a:pt x="63" y="15"/>
                  </a:lnTo>
                  <a:lnTo>
                    <a:pt x="63" y="16"/>
                  </a:lnTo>
                  <a:lnTo>
                    <a:pt x="80" y="16"/>
                  </a:lnTo>
                  <a:lnTo>
                    <a:pt x="125" y="2"/>
                  </a:lnTo>
                  <a:lnTo>
                    <a:pt x="146" y="23"/>
                  </a:lnTo>
                  <a:lnTo>
                    <a:pt x="147" y="23"/>
                  </a:lnTo>
                  <a:lnTo>
                    <a:pt x="147" y="23"/>
                  </a:lnTo>
                  <a:lnTo>
                    <a:pt x="164" y="25"/>
                  </a:lnTo>
                  <a:lnTo>
                    <a:pt x="177" y="39"/>
                  </a:lnTo>
                  <a:lnTo>
                    <a:pt x="164" y="63"/>
                  </a:lnTo>
                  <a:lnTo>
                    <a:pt x="171" y="74"/>
                  </a:lnTo>
                  <a:lnTo>
                    <a:pt x="172" y="74"/>
                  </a:lnTo>
                  <a:lnTo>
                    <a:pt x="172" y="76"/>
                  </a:lnTo>
                  <a:lnTo>
                    <a:pt x="187" y="77"/>
                  </a:lnTo>
                  <a:lnTo>
                    <a:pt x="192" y="66"/>
                  </a:lnTo>
                  <a:lnTo>
                    <a:pt x="194" y="68"/>
                  </a:lnTo>
                  <a:lnTo>
                    <a:pt x="201" y="77"/>
                  </a:lnTo>
                  <a:lnTo>
                    <a:pt x="202" y="97"/>
                  </a:lnTo>
                  <a:lnTo>
                    <a:pt x="215" y="10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8" name="Freeform 35">
              <a:extLst>
                <a:ext uri="{FF2B5EF4-FFF2-40B4-BE49-F238E27FC236}">
                  <a16:creationId xmlns:a16="http://schemas.microsoft.com/office/drawing/2014/main" id="{FD7D4FCD-46A4-4CB8-AEE8-8A38EB15C732}"/>
                </a:ext>
              </a:extLst>
            </p:cNvPr>
            <p:cNvSpPr>
              <a:spLocks/>
            </p:cNvSpPr>
            <p:nvPr/>
          </p:nvSpPr>
          <p:spPr bwMode="auto">
            <a:xfrm>
              <a:off x="4747" y="1693"/>
              <a:ext cx="236" cy="244"/>
            </a:xfrm>
            <a:custGeom>
              <a:avLst/>
              <a:gdLst>
                <a:gd name="T0" fmla="*/ 234 w 236"/>
                <a:gd name="T1" fmla="*/ 64 h 244"/>
                <a:gd name="T2" fmla="*/ 227 w 236"/>
                <a:gd name="T3" fmla="*/ 77 h 244"/>
                <a:gd name="T4" fmla="*/ 205 w 236"/>
                <a:gd name="T5" fmla="*/ 82 h 244"/>
                <a:gd name="T6" fmla="*/ 204 w 236"/>
                <a:gd name="T7" fmla="*/ 90 h 244"/>
                <a:gd name="T8" fmla="*/ 207 w 236"/>
                <a:gd name="T9" fmla="*/ 132 h 244"/>
                <a:gd name="T10" fmla="*/ 205 w 236"/>
                <a:gd name="T11" fmla="*/ 133 h 244"/>
                <a:gd name="T12" fmla="*/ 166 w 236"/>
                <a:gd name="T13" fmla="*/ 147 h 244"/>
                <a:gd name="T14" fmla="*/ 165 w 236"/>
                <a:gd name="T15" fmla="*/ 149 h 244"/>
                <a:gd name="T16" fmla="*/ 173 w 236"/>
                <a:gd name="T17" fmla="*/ 178 h 244"/>
                <a:gd name="T18" fmla="*/ 152 w 236"/>
                <a:gd name="T19" fmla="*/ 231 h 244"/>
                <a:gd name="T20" fmla="*/ 150 w 236"/>
                <a:gd name="T21" fmla="*/ 233 h 244"/>
                <a:gd name="T22" fmla="*/ 132 w 236"/>
                <a:gd name="T23" fmla="*/ 242 h 244"/>
                <a:gd name="T24" fmla="*/ 139 w 236"/>
                <a:gd name="T25" fmla="*/ 208 h 244"/>
                <a:gd name="T26" fmla="*/ 124 w 236"/>
                <a:gd name="T27" fmla="*/ 193 h 244"/>
                <a:gd name="T28" fmla="*/ 107 w 236"/>
                <a:gd name="T29" fmla="*/ 191 h 244"/>
                <a:gd name="T30" fmla="*/ 85 w 236"/>
                <a:gd name="T31" fmla="*/ 170 h 244"/>
                <a:gd name="T32" fmla="*/ 45 w 236"/>
                <a:gd name="T33" fmla="*/ 181 h 244"/>
                <a:gd name="T34" fmla="*/ 23 w 236"/>
                <a:gd name="T35" fmla="*/ 183 h 244"/>
                <a:gd name="T36" fmla="*/ 12 w 236"/>
                <a:gd name="T37" fmla="*/ 174 h 244"/>
                <a:gd name="T38" fmla="*/ 1 w 236"/>
                <a:gd name="T39" fmla="*/ 179 h 244"/>
                <a:gd name="T40" fmla="*/ 0 w 236"/>
                <a:gd name="T41" fmla="*/ 168 h 244"/>
                <a:gd name="T42" fmla="*/ 13 w 236"/>
                <a:gd name="T43" fmla="*/ 162 h 244"/>
                <a:gd name="T44" fmla="*/ 13 w 236"/>
                <a:gd name="T45" fmla="*/ 148 h 244"/>
                <a:gd name="T46" fmla="*/ 17 w 236"/>
                <a:gd name="T47" fmla="*/ 151 h 244"/>
                <a:gd name="T48" fmla="*/ 36 w 236"/>
                <a:gd name="T49" fmla="*/ 153 h 244"/>
                <a:gd name="T50" fmla="*/ 27 w 236"/>
                <a:gd name="T51" fmla="*/ 139 h 244"/>
                <a:gd name="T52" fmla="*/ 85 w 236"/>
                <a:gd name="T53" fmla="*/ 81 h 244"/>
                <a:gd name="T54" fmla="*/ 103 w 236"/>
                <a:gd name="T55" fmla="*/ 35 h 244"/>
                <a:gd name="T56" fmla="*/ 104 w 236"/>
                <a:gd name="T57" fmla="*/ 36 h 244"/>
                <a:gd name="T58" fmla="*/ 106 w 236"/>
                <a:gd name="T59" fmla="*/ 37 h 244"/>
                <a:gd name="T60" fmla="*/ 119 w 236"/>
                <a:gd name="T61" fmla="*/ 48 h 244"/>
                <a:gd name="T62" fmla="*/ 116 w 236"/>
                <a:gd name="T63" fmla="*/ 52 h 244"/>
                <a:gd name="T64" fmla="*/ 129 w 236"/>
                <a:gd name="T65" fmla="*/ 57 h 244"/>
                <a:gd name="T66" fmla="*/ 112 w 236"/>
                <a:gd name="T67" fmla="*/ 63 h 244"/>
                <a:gd name="T68" fmla="*/ 113 w 236"/>
                <a:gd name="T69" fmla="*/ 84 h 244"/>
                <a:gd name="T70" fmla="*/ 127 w 236"/>
                <a:gd name="T71" fmla="*/ 84 h 244"/>
                <a:gd name="T72" fmla="*/ 149 w 236"/>
                <a:gd name="T73" fmla="*/ 52 h 244"/>
                <a:gd name="T74" fmla="*/ 147 w 236"/>
                <a:gd name="T75" fmla="*/ 51 h 244"/>
                <a:gd name="T76" fmla="*/ 142 w 236"/>
                <a:gd name="T77" fmla="*/ 16 h 244"/>
                <a:gd name="T78" fmla="*/ 176 w 236"/>
                <a:gd name="T79" fmla="*/ 5 h 244"/>
                <a:gd name="T80" fmla="*/ 223 w 236"/>
                <a:gd name="T81" fmla="*/ 0 h 244"/>
                <a:gd name="T82" fmla="*/ 227 w 236"/>
                <a:gd name="T83" fmla="*/ 14 h 244"/>
                <a:gd name="T84" fmla="*/ 236 w 236"/>
                <a:gd name="T85" fmla="*/ 1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6" h="244">
                  <a:moveTo>
                    <a:pt x="236" y="17"/>
                  </a:moveTo>
                  <a:lnTo>
                    <a:pt x="234" y="64"/>
                  </a:lnTo>
                  <a:lnTo>
                    <a:pt x="227" y="77"/>
                  </a:lnTo>
                  <a:lnTo>
                    <a:pt x="227" y="77"/>
                  </a:lnTo>
                  <a:lnTo>
                    <a:pt x="205" y="80"/>
                  </a:lnTo>
                  <a:lnTo>
                    <a:pt x="205" y="82"/>
                  </a:lnTo>
                  <a:lnTo>
                    <a:pt x="204" y="82"/>
                  </a:lnTo>
                  <a:lnTo>
                    <a:pt x="204" y="90"/>
                  </a:lnTo>
                  <a:lnTo>
                    <a:pt x="224" y="113"/>
                  </a:lnTo>
                  <a:lnTo>
                    <a:pt x="207" y="132"/>
                  </a:lnTo>
                  <a:lnTo>
                    <a:pt x="207" y="132"/>
                  </a:lnTo>
                  <a:lnTo>
                    <a:pt x="205" y="133"/>
                  </a:lnTo>
                  <a:lnTo>
                    <a:pt x="206" y="145"/>
                  </a:lnTo>
                  <a:lnTo>
                    <a:pt x="166" y="147"/>
                  </a:lnTo>
                  <a:lnTo>
                    <a:pt x="165" y="149"/>
                  </a:lnTo>
                  <a:lnTo>
                    <a:pt x="165" y="149"/>
                  </a:lnTo>
                  <a:lnTo>
                    <a:pt x="155" y="159"/>
                  </a:lnTo>
                  <a:lnTo>
                    <a:pt x="173" y="178"/>
                  </a:lnTo>
                  <a:lnTo>
                    <a:pt x="173" y="208"/>
                  </a:lnTo>
                  <a:lnTo>
                    <a:pt x="152" y="231"/>
                  </a:lnTo>
                  <a:lnTo>
                    <a:pt x="152" y="231"/>
                  </a:lnTo>
                  <a:lnTo>
                    <a:pt x="150" y="233"/>
                  </a:lnTo>
                  <a:lnTo>
                    <a:pt x="146" y="244"/>
                  </a:lnTo>
                  <a:lnTo>
                    <a:pt x="132" y="242"/>
                  </a:lnTo>
                  <a:lnTo>
                    <a:pt x="125" y="233"/>
                  </a:lnTo>
                  <a:lnTo>
                    <a:pt x="139" y="208"/>
                  </a:lnTo>
                  <a:lnTo>
                    <a:pt x="125" y="193"/>
                  </a:lnTo>
                  <a:lnTo>
                    <a:pt x="124" y="193"/>
                  </a:lnTo>
                  <a:lnTo>
                    <a:pt x="122" y="191"/>
                  </a:lnTo>
                  <a:lnTo>
                    <a:pt x="107" y="191"/>
                  </a:lnTo>
                  <a:lnTo>
                    <a:pt x="85" y="170"/>
                  </a:lnTo>
                  <a:lnTo>
                    <a:pt x="85" y="170"/>
                  </a:lnTo>
                  <a:lnTo>
                    <a:pt x="84" y="168"/>
                  </a:lnTo>
                  <a:lnTo>
                    <a:pt x="45" y="181"/>
                  </a:lnTo>
                  <a:lnTo>
                    <a:pt x="39" y="183"/>
                  </a:lnTo>
                  <a:lnTo>
                    <a:pt x="23" y="183"/>
                  </a:lnTo>
                  <a:lnTo>
                    <a:pt x="13" y="174"/>
                  </a:lnTo>
                  <a:lnTo>
                    <a:pt x="12" y="174"/>
                  </a:lnTo>
                  <a:lnTo>
                    <a:pt x="11" y="173"/>
                  </a:lnTo>
                  <a:lnTo>
                    <a:pt x="1" y="179"/>
                  </a:lnTo>
                  <a:lnTo>
                    <a:pt x="0" y="174"/>
                  </a:lnTo>
                  <a:lnTo>
                    <a:pt x="0" y="168"/>
                  </a:lnTo>
                  <a:lnTo>
                    <a:pt x="11" y="167"/>
                  </a:lnTo>
                  <a:lnTo>
                    <a:pt x="13" y="162"/>
                  </a:lnTo>
                  <a:lnTo>
                    <a:pt x="7" y="154"/>
                  </a:lnTo>
                  <a:lnTo>
                    <a:pt x="13" y="148"/>
                  </a:lnTo>
                  <a:lnTo>
                    <a:pt x="16" y="151"/>
                  </a:lnTo>
                  <a:lnTo>
                    <a:pt x="17" y="151"/>
                  </a:lnTo>
                  <a:lnTo>
                    <a:pt x="17" y="151"/>
                  </a:lnTo>
                  <a:lnTo>
                    <a:pt x="36" y="153"/>
                  </a:lnTo>
                  <a:lnTo>
                    <a:pt x="36" y="145"/>
                  </a:lnTo>
                  <a:lnTo>
                    <a:pt x="27" y="139"/>
                  </a:lnTo>
                  <a:lnTo>
                    <a:pt x="67" y="101"/>
                  </a:lnTo>
                  <a:lnTo>
                    <a:pt x="85" y="81"/>
                  </a:lnTo>
                  <a:lnTo>
                    <a:pt x="98" y="36"/>
                  </a:lnTo>
                  <a:lnTo>
                    <a:pt x="103" y="35"/>
                  </a:lnTo>
                  <a:lnTo>
                    <a:pt x="104" y="36"/>
                  </a:lnTo>
                  <a:lnTo>
                    <a:pt x="104" y="36"/>
                  </a:lnTo>
                  <a:lnTo>
                    <a:pt x="104" y="36"/>
                  </a:lnTo>
                  <a:lnTo>
                    <a:pt x="106" y="37"/>
                  </a:lnTo>
                  <a:lnTo>
                    <a:pt x="113" y="36"/>
                  </a:lnTo>
                  <a:lnTo>
                    <a:pt x="119" y="48"/>
                  </a:lnTo>
                  <a:lnTo>
                    <a:pt x="115" y="52"/>
                  </a:lnTo>
                  <a:lnTo>
                    <a:pt x="116" y="52"/>
                  </a:lnTo>
                  <a:lnTo>
                    <a:pt x="116" y="52"/>
                  </a:lnTo>
                  <a:lnTo>
                    <a:pt x="129" y="57"/>
                  </a:lnTo>
                  <a:lnTo>
                    <a:pt x="124" y="64"/>
                  </a:lnTo>
                  <a:lnTo>
                    <a:pt x="112" y="63"/>
                  </a:lnTo>
                  <a:lnTo>
                    <a:pt x="112" y="84"/>
                  </a:lnTo>
                  <a:lnTo>
                    <a:pt x="113" y="84"/>
                  </a:lnTo>
                  <a:lnTo>
                    <a:pt x="113" y="85"/>
                  </a:lnTo>
                  <a:lnTo>
                    <a:pt x="127" y="84"/>
                  </a:lnTo>
                  <a:lnTo>
                    <a:pt x="147" y="63"/>
                  </a:lnTo>
                  <a:lnTo>
                    <a:pt x="149" y="52"/>
                  </a:lnTo>
                  <a:lnTo>
                    <a:pt x="147" y="52"/>
                  </a:lnTo>
                  <a:lnTo>
                    <a:pt x="147" y="51"/>
                  </a:lnTo>
                  <a:lnTo>
                    <a:pt x="137" y="47"/>
                  </a:lnTo>
                  <a:lnTo>
                    <a:pt x="142" y="16"/>
                  </a:lnTo>
                  <a:lnTo>
                    <a:pt x="160" y="5"/>
                  </a:lnTo>
                  <a:lnTo>
                    <a:pt x="176" y="5"/>
                  </a:lnTo>
                  <a:lnTo>
                    <a:pt x="187" y="6"/>
                  </a:lnTo>
                  <a:lnTo>
                    <a:pt x="223" y="0"/>
                  </a:lnTo>
                  <a:lnTo>
                    <a:pt x="226" y="14"/>
                  </a:lnTo>
                  <a:lnTo>
                    <a:pt x="227" y="14"/>
                  </a:lnTo>
                  <a:lnTo>
                    <a:pt x="228" y="14"/>
                  </a:lnTo>
                  <a:lnTo>
                    <a:pt x="236" y="1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9" name="Freeform 36">
              <a:extLst>
                <a:ext uri="{FF2B5EF4-FFF2-40B4-BE49-F238E27FC236}">
                  <a16:creationId xmlns:a16="http://schemas.microsoft.com/office/drawing/2014/main" id="{BE6A5F92-F685-4489-8972-6D3BA01E8BC4}"/>
                </a:ext>
              </a:extLst>
            </p:cNvPr>
            <p:cNvSpPr>
              <a:spLocks/>
            </p:cNvSpPr>
            <p:nvPr/>
          </p:nvSpPr>
          <p:spPr bwMode="auto">
            <a:xfrm>
              <a:off x="4844" y="1697"/>
              <a:ext cx="21" cy="23"/>
            </a:xfrm>
            <a:custGeom>
              <a:avLst/>
              <a:gdLst>
                <a:gd name="T0" fmla="*/ 12 w 21"/>
                <a:gd name="T1" fmla="*/ 18 h 23"/>
                <a:gd name="T2" fmla="*/ 11 w 21"/>
                <a:gd name="T3" fmla="*/ 9 h 23"/>
                <a:gd name="T4" fmla="*/ 21 w 21"/>
                <a:gd name="T5" fmla="*/ 0 h 23"/>
                <a:gd name="T6" fmla="*/ 5 w 21"/>
                <a:gd name="T7" fmla="*/ 7 h 23"/>
                <a:gd name="T8" fmla="*/ 4 w 21"/>
                <a:gd name="T9" fmla="*/ 14 h 23"/>
                <a:gd name="T10" fmla="*/ 0 w 21"/>
                <a:gd name="T11" fmla="*/ 20 h 23"/>
                <a:gd name="T12" fmla="*/ 7 w 21"/>
                <a:gd name="T13" fmla="*/ 23 h 23"/>
                <a:gd name="T14" fmla="*/ 12 w 21"/>
                <a:gd name="T15" fmla="*/ 18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3">
                  <a:moveTo>
                    <a:pt x="12" y="18"/>
                  </a:moveTo>
                  <a:lnTo>
                    <a:pt x="11" y="9"/>
                  </a:lnTo>
                  <a:lnTo>
                    <a:pt x="21" y="0"/>
                  </a:lnTo>
                  <a:lnTo>
                    <a:pt x="5" y="7"/>
                  </a:lnTo>
                  <a:lnTo>
                    <a:pt x="4" y="14"/>
                  </a:lnTo>
                  <a:lnTo>
                    <a:pt x="0" y="20"/>
                  </a:lnTo>
                  <a:lnTo>
                    <a:pt x="7" y="23"/>
                  </a:lnTo>
                  <a:lnTo>
                    <a:pt x="12" y="1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0" name="Freeform 37">
              <a:extLst>
                <a:ext uri="{FF2B5EF4-FFF2-40B4-BE49-F238E27FC236}">
                  <a16:creationId xmlns:a16="http://schemas.microsoft.com/office/drawing/2014/main" id="{667E7A3B-E1CD-4B90-AB95-2BA675322C94}"/>
                </a:ext>
              </a:extLst>
            </p:cNvPr>
            <p:cNvSpPr>
              <a:spLocks/>
            </p:cNvSpPr>
            <p:nvPr/>
          </p:nvSpPr>
          <p:spPr bwMode="auto">
            <a:xfrm>
              <a:off x="4872" y="1682"/>
              <a:ext cx="19" cy="10"/>
            </a:xfrm>
            <a:custGeom>
              <a:avLst/>
              <a:gdLst>
                <a:gd name="T0" fmla="*/ 16 w 16"/>
                <a:gd name="T1" fmla="*/ 0 h 8"/>
                <a:gd name="T2" fmla="*/ 1 w 16"/>
                <a:gd name="T3" fmla="*/ 0 h 8"/>
                <a:gd name="T4" fmla="*/ 0 w 16"/>
                <a:gd name="T5" fmla="*/ 8 h 8"/>
                <a:gd name="T6" fmla="*/ 16 w 16"/>
                <a:gd name="T7" fmla="*/ 5 h 8"/>
                <a:gd name="T8" fmla="*/ 16 w 16"/>
                <a:gd name="T9" fmla="*/ 0 h 8"/>
              </a:gdLst>
              <a:ahLst/>
              <a:cxnLst>
                <a:cxn ang="0">
                  <a:pos x="T0" y="T1"/>
                </a:cxn>
                <a:cxn ang="0">
                  <a:pos x="T2" y="T3"/>
                </a:cxn>
                <a:cxn ang="0">
                  <a:pos x="T4" y="T5"/>
                </a:cxn>
                <a:cxn ang="0">
                  <a:pos x="T6" y="T7"/>
                </a:cxn>
                <a:cxn ang="0">
                  <a:pos x="T8" y="T9"/>
                </a:cxn>
              </a:cxnLst>
              <a:rect l="0" t="0" r="r" b="b"/>
              <a:pathLst>
                <a:path w="16" h="8">
                  <a:moveTo>
                    <a:pt x="16" y="0"/>
                  </a:moveTo>
                  <a:cubicBezTo>
                    <a:pt x="1" y="0"/>
                    <a:pt x="1" y="0"/>
                    <a:pt x="1" y="0"/>
                  </a:cubicBezTo>
                  <a:cubicBezTo>
                    <a:pt x="1" y="0"/>
                    <a:pt x="1" y="8"/>
                    <a:pt x="0" y="8"/>
                  </a:cubicBezTo>
                  <a:cubicBezTo>
                    <a:pt x="0" y="7"/>
                    <a:pt x="16" y="5"/>
                    <a:pt x="16" y="5"/>
                  </a:cubicBezTo>
                  <a:lnTo>
                    <a:pt x="16"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1" name="Freeform 38">
              <a:extLst>
                <a:ext uri="{FF2B5EF4-FFF2-40B4-BE49-F238E27FC236}">
                  <a16:creationId xmlns:a16="http://schemas.microsoft.com/office/drawing/2014/main" id="{8B89FF12-E1AD-4251-A72B-459B5DD45D37}"/>
                </a:ext>
              </a:extLst>
            </p:cNvPr>
            <p:cNvSpPr>
              <a:spLocks/>
            </p:cNvSpPr>
            <p:nvPr/>
          </p:nvSpPr>
          <p:spPr bwMode="auto">
            <a:xfrm>
              <a:off x="4900" y="1680"/>
              <a:ext cx="22" cy="9"/>
            </a:xfrm>
            <a:custGeom>
              <a:avLst/>
              <a:gdLst>
                <a:gd name="T0" fmla="*/ 8 w 22"/>
                <a:gd name="T1" fmla="*/ 3 h 9"/>
                <a:gd name="T2" fmla="*/ 1 w 22"/>
                <a:gd name="T3" fmla="*/ 0 h 9"/>
                <a:gd name="T4" fmla="*/ 0 w 22"/>
                <a:gd name="T5" fmla="*/ 9 h 9"/>
                <a:gd name="T6" fmla="*/ 22 w 22"/>
                <a:gd name="T7" fmla="*/ 3 h 9"/>
                <a:gd name="T8" fmla="*/ 8 w 22"/>
                <a:gd name="T9" fmla="*/ 3 h 9"/>
              </a:gdLst>
              <a:ahLst/>
              <a:cxnLst>
                <a:cxn ang="0">
                  <a:pos x="T0" y="T1"/>
                </a:cxn>
                <a:cxn ang="0">
                  <a:pos x="T2" y="T3"/>
                </a:cxn>
                <a:cxn ang="0">
                  <a:pos x="T4" y="T5"/>
                </a:cxn>
                <a:cxn ang="0">
                  <a:pos x="T6" y="T7"/>
                </a:cxn>
                <a:cxn ang="0">
                  <a:pos x="T8" y="T9"/>
                </a:cxn>
              </a:cxnLst>
              <a:rect l="0" t="0" r="r" b="b"/>
              <a:pathLst>
                <a:path w="22" h="9">
                  <a:moveTo>
                    <a:pt x="8" y="3"/>
                  </a:moveTo>
                  <a:lnTo>
                    <a:pt x="1" y="0"/>
                  </a:lnTo>
                  <a:lnTo>
                    <a:pt x="0" y="9"/>
                  </a:lnTo>
                  <a:lnTo>
                    <a:pt x="22" y="3"/>
                  </a:lnTo>
                  <a:lnTo>
                    <a:pt x="8" y="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2" name="Freeform 39">
              <a:extLst>
                <a:ext uri="{FF2B5EF4-FFF2-40B4-BE49-F238E27FC236}">
                  <a16:creationId xmlns:a16="http://schemas.microsoft.com/office/drawing/2014/main" id="{553ED787-5861-4A4B-BC0E-2E2AEC6B1E46}"/>
                </a:ext>
              </a:extLst>
            </p:cNvPr>
            <p:cNvSpPr>
              <a:spLocks/>
            </p:cNvSpPr>
            <p:nvPr/>
          </p:nvSpPr>
          <p:spPr bwMode="auto">
            <a:xfrm>
              <a:off x="4925" y="1677"/>
              <a:ext cx="16" cy="9"/>
            </a:xfrm>
            <a:custGeom>
              <a:avLst/>
              <a:gdLst>
                <a:gd name="T0" fmla="*/ 16 w 16"/>
                <a:gd name="T1" fmla="*/ 3 h 9"/>
                <a:gd name="T2" fmla="*/ 6 w 16"/>
                <a:gd name="T3" fmla="*/ 0 h 9"/>
                <a:gd name="T4" fmla="*/ 6 w 16"/>
                <a:gd name="T5" fmla="*/ 0 h 9"/>
                <a:gd name="T6" fmla="*/ 0 w 16"/>
                <a:gd name="T7" fmla="*/ 7 h 9"/>
                <a:gd name="T8" fmla="*/ 10 w 16"/>
                <a:gd name="T9" fmla="*/ 9 h 9"/>
                <a:gd name="T10" fmla="*/ 16 w 16"/>
                <a:gd name="T11" fmla="*/ 3 h 9"/>
              </a:gdLst>
              <a:ahLst/>
              <a:cxnLst>
                <a:cxn ang="0">
                  <a:pos x="T0" y="T1"/>
                </a:cxn>
                <a:cxn ang="0">
                  <a:pos x="T2" y="T3"/>
                </a:cxn>
                <a:cxn ang="0">
                  <a:pos x="T4" y="T5"/>
                </a:cxn>
                <a:cxn ang="0">
                  <a:pos x="T6" y="T7"/>
                </a:cxn>
                <a:cxn ang="0">
                  <a:pos x="T8" y="T9"/>
                </a:cxn>
                <a:cxn ang="0">
                  <a:pos x="T10" y="T11"/>
                </a:cxn>
              </a:cxnLst>
              <a:rect l="0" t="0" r="r" b="b"/>
              <a:pathLst>
                <a:path w="16" h="9">
                  <a:moveTo>
                    <a:pt x="16" y="3"/>
                  </a:moveTo>
                  <a:lnTo>
                    <a:pt x="6" y="0"/>
                  </a:lnTo>
                  <a:lnTo>
                    <a:pt x="6" y="0"/>
                  </a:lnTo>
                  <a:lnTo>
                    <a:pt x="0" y="7"/>
                  </a:lnTo>
                  <a:lnTo>
                    <a:pt x="10" y="9"/>
                  </a:lnTo>
                  <a:lnTo>
                    <a:pt x="16" y="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3" name="Freeform 40">
              <a:extLst>
                <a:ext uri="{FF2B5EF4-FFF2-40B4-BE49-F238E27FC236}">
                  <a16:creationId xmlns:a16="http://schemas.microsoft.com/office/drawing/2014/main" id="{EF7765EF-D2EB-4B33-999C-E87154347C4C}"/>
                </a:ext>
              </a:extLst>
            </p:cNvPr>
            <p:cNvSpPr>
              <a:spLocks/>
            </p:cNvSpPr>
            <p:nvPr/>
          </p:nvSpPr>
          <p:spPr bwMode="auto">
            <a:xfrm>
              <a:off x="4958" y="1676"/>
              <a:ext cx="11" cy="7"/>
            </a:xfrm>
            <a:custGeom>
              <a:avLst/>
              <a:gdLst>
                <a:gd name="T0" fmla="*/ 11 w 11"/>
                <a:gd name="T1" fmla="*/ 0 h 7"/>
                <a:gd name="T2" fmla="*/ 1 w 11"/>
                <a:gd name="T3" fmla="*/ 1 h 7"/>
                <a:gd name="T4" fmla="*/ 0 w 11"/>
                <a:gd name="T5" fmla="*/ 6 h 7"/>
                <a:gd name="T6" fmla="*/ 6 w 11"/>
                <a:gd name="T7" fmla="*/ 7 h 7"/>
                <a:gd name="T8" fmla="*/ 11 w 11"/>
                <a:gd name="T9" fmla="*/ 0 h 7"/>
              </a:gdLst>
              <a:ahLst/>
              <a:cxnLst>
                <a:cxn ang="0">
                  <a:pos x="T0" y="T1"/>
                </a:cxn>
                <a:cxn ang="0">
                  <a:pos x="T2" y="T3"/>
                </a:cxn>
                <a:cxn ang="0">
                  <a:pos x="T4" y="T5"/>
                </a:cxn>
                <a:cxn ang="0">
                  <a:pos x="T6" y="T7"/>
                </a:cxn>
                <a:cxn ang="0">
                  <a:pos x="T8" y="T9"/>
                </a:cxn>
              </a:cxnLst>
              <a:rect l="0" t="0" r="r" b="b"/>
              <a:pathLst>
                <a:path w="11" h="7">
                  <a:moveTo>
                    <a:pt x="11" y="0"/>
                  </a:moveTo>
                  <a:lnTo>
                    <a:pt x="1" y="1"/>
                  </a:lnTo>
                  <a:lnTo>
                    <a:pt x="0" y="6"/>
                  </a:lnTo>
                  <a:lnTo>
                    <a:pt x="6" y="7"/>
                  </a:lnTo>
                  <a:lnTo>
                    <a:pt x="11"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4" name="Freeform 41">
              <a:extLst>
                <a:ext uri="{FF2B5EF4-FFF2-40B4-BE49-F238E27FC236}">
                  <a16:creationId xmlns:a16="http://schemas.microsoft.com/office/drawing/2014/main" id="{C442EBA2-04AC-4BA1-8F16-16E38CA2AFF1}"/>
                </a:ext>
              </a:extLst>
            </p:cNvPr>
            <p:cNvSpPr>
              <a:spLocks/>
            </p:cNvSpPr>
            <p:nvPr/>
          </p:nvSpPr>
          <p:spPr bwMode="auto">
            <a:xfrm>
              <a:off x="4942" y="2847"/>
              <a:ext cx="118" cy="225"/>
            </a:xfrm>
            <a:custGeom>
              <a:avLst/>
              <a:gdLst>
                <a:gd name="T0" fmla="*/ 118 w 118"/>
                <a:gd name="T1" fmla="*/ 76 h 225"/>
                <a:gd name="T2" fmla="*/ 104 w 118"/>
                <a:gd name="T3" fmla="*/ 91 h 225"/>
                <a:gd name="T4" fmla="*/ 103 w 118"/>
                <a:gd name="T5" fmla="*/ 149 h 225"/>
                <a:gd name="T6" fmla="*/ 91 w 118"/>
                <a:gd name="T7" fmla="*/ 204 h 225"/>
                <a:gd name="T8" fmla="*/ 54 w 118"/>
                <a:gd name="T9" fmla="*/ 187 h 225"/>
                <a:gd name="T10" fmla="*/ 51 w 118"/>
                <a:gd name="T11" fmla="*/ 213 h 225"/>
                <a:gd name="T12" fmla="*/ 37 w 118"/>
                <a:gd name="T13" fmla="*/ 225 h 225"/>
                <a:gd name="T14" fmla="*/ 28 w 118"/>
                <a:gd name="T15" fmla="*/ 217 h 225"/>
                <a:gd name="T16" fmla="*/ 20 w 118"/>
                <a:gd name="T17" fmla="*/ 224 h 225"/>
                <a:gd name="T18" fmla="*/ 17 w 118"/>
                <a:gd name="T19" fmla="*/ 205 h 225"/>
                <a:gd name="T20" fmla="*/ 6 w 118"/>
                <a:gd name="T21" fmla="*/ 219 h 225"/>
                <a:gd name="T22" fmla="*/ 0 w 118"/>
                <a:gd name="T23" fmla="*/ 207 h 225"/>
                <a:gd name="T24" fmla="*/ 4 w 118"/>
                <a:gd name="T25" fmla="*/ 196 h 225"/>
                <a:gd name="T26" fmla="*/ 5 w 118"/>
                <a:gd name="T27" fmla="*/ 170 h 225"/>
                <a:gd name="T28" fmla="*/ 20 w 118"/>
                <a:gd name="T29" fmla="*/ 130 h 225"/>
                <a:gd name="T30" fmla="*/ 10 w 118"/>
                <a:gd name="T31" fmla="*/ 111 h 225"/>
                <a:gd name="T32" fmla="*/ 20 w 118"/>
                <a:gd name="T33" fmla="*/ 102 h 225"/>
                <a:gd name="T34" fmla="*/ 12 w 118"/>
                <a:gd name="T35" fmla="*/ 58 h 225"/>
                <a:gd name="T36" fmla="*/ 3 w 118"/>
                <a:gd name="T37" fmla="*/ 61 h 225"/>
                <a:gd name="T38" fmla="*/ 0 w 118"/>
                <a:gd name="T39" fmla="*/ 42 h 225"/>
                <a:gd name="T40" fmla="*/ 7 w 118"/>
                <a:gd name="T41" fmla="*/ 25 h 225"/>
                <a:gd name="T42" fmla="*/ 21 w 118"/>
                <a:gd name="T43" fmla="*/ 38 h 225"/>
                <a:gd name="T44" fmla="*/ 52 w 118"/>
                <a:gd name="T45" fmla="*/ 29 h 225"/>
                <a:gd name="T46" fmla="*/ 55 w 118"/>
                <a:gd name="T47" fmla="*/ 21 h 225"/>
                <a:gd name="T48" fmla="*/ 64 w 118"/>
                <a:gd name="T49" fmla="*/ 21 h 225"/>
                <a:gd name="T50" fmla="*/ 79 w 118"/>
                <a:gd name="T51" fmla="*/ 0 h 225"/>
                <a:gd name="T52" fmla="*/ 92 w 118"/>
                <a:gd name="T53" fmla="*/ 10 h 225"/>
                <a:gd name="T54" fmla="*/ 103 w 118"/>
                <a:gd name="T55" fmla="*/ 11 h 225"/>
                <a:gd name="T56" fmla="*/ 101 w 118"/>
                <a:gd name="T57" fmla="*/ 19 h 225"/>
                <a:gd name="T58" fmla="*/ 111 w 118"/>
                <a:gd name="T59" fmla="*/ 40 h 225"/>
                <a:gd name="T60" fmla="*/ 118 w 118"/>
                <a:gd name="T61" fmla="*/ 7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225">
                  <a:moveTo>
                    <a:pt x="118" y="76"/>
                  </a:moveTo>
                  <a:lnTo>
                    <a:pt x="104" y="91"/>
                  </a:lnTo>
                  <a:lnTo>
                    <a:pt x="103" y="149"/>
                  </a:lnTo>
                  <a:lnTo>
                    <a:pt x="91" y="204"/>
                  </a:lnTo>
                  <a:lnTo>
                    <a:pt x="54" y="187"/>
                  </a:lnTo>
                  <a:lnTo>
                    <a:pt x="51" y="213"/>
                  </a:lnTo>
                  <a:lnTo>
                    <a:pt x="37" y="225"/>
                  </a:lnTo>
                  <a:lnTo>
                    <a:pt x="28" y="217"/>
                  </a:lnTo>
                  <a:lnTo>
                    <a:pt x="20" y="224"/>
                  </a:lnTo>
                  <a:lnTo>
                    <a:pt x="17" y="205"/>
                  </a:lnTo>
                  <a:lnTo>
                    <a:pt x="6" y="219"/>
                  </a:lnTo>
                  <a:lnTo>
                    <a:pt x="0" y="207"/>
                  </a:lnTo>
                  <a:lnTo>
                    <a:pt x="4" y="196"/>
                  </a:lnTo>
                  <a:lnTo>
                    <a:pt x="5" y="170"/>
                  </a:lnTo>
                  <a:lnTo>
                    <a:pt x="20" y="130"/>
                  </a:lnTo>
                  <a:lnTo>
                    <a:pt x="10" y="111"/>
                  </a:lnTo>
                  <a:lnTo>
                    <a:pt x="20" y="102"/>
                  </a:lnTo>
                  <a:lnTo>
                    <a:pt x="12" y="58"/>
                  </a:lnTo>
                  <a:lnTo>
                    <a:pt x="3" y="61"/>
                  </a:lnTo>
                  <a:lnTo>
                    <a:pt x="0" y="42"/>
                  </a:lnTo>
                  <a:lnTo>
                    <a:pt x="7" y="25"/>
                  </a:lnTo>
                  <a:lnTo>
                    <a:pt x="21" y="38"/>
                  </a:lnTo>
                  <a:lnTo>
                    <a:pt x="52" y="29"/>
                  </a:lnTo>
                  <a:lnTo>
                    <a:pt x="55" y="21"/>
                  </a:lnTo>
                  <a:lnTo>
                    <a:pt x="64" y="21"/>
                  </a:lnTo>
                  <a:lnTo>
                    <a:pt x="79" y="0"/>
                  </a:lnTo>
                  <a:lnTo>
                    <a:pt x="92" y="10"/>
                  </a:lnTo>
                  <a:lnTo>
                    <a:pt x="103" y="11"/>
                  </a:lnTo>
                  <a:lnTo>
                    <a:pt x="101" y="19"/>
                  </a:lnTo>
                  <a:lnTo>
                    <a:pt x="111" y="40"/>
                  </a:lnTo>
                  <a:lnTo>
                    <a:pt x="118" y="7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5" name="Freeform 42">
              <a:extLst>
                <a:ext uri="{FF2B5EF4-FFF2-40B4-BE49-F238E27FC236}">
                  <a16:creationId xmlns:a16="http://schemas.microsoft.com/office/drawing/2014/main" id="{703C5014-3C97-4B13-A0B6-6EDFB23E99DB}"/>
                </a:ext>
              </a:extLst>
            </p:cNvPr>
            <p:cNvSpPr>
              <a:spLocks/>
            </p:cNvSpPr>
            <p:nvPr/>
          </p:nvSpPr>
          <p:spPr bwMode="auto">
            <a:xfrm>
              <a:off x="5245" y="3156"/>
              <a:ext cx="233" cy="149"/>
            </a:xfrm>
            <a:custGeom>
              <a:avLst/>
              <a:gdLst>
                <a:gd name="T0" fmla="*/ 201 w 233"/>
                <a:gd name="T1" fmla="*/ 72 h 149"/>
                <a:gd name="T2" fmla="*/ 217 w 233"/>
                <a:gd name="T3" fmla="*/ 116 h 149"/>
                <a:gd name="T4" fmla="*/ 203 w 233"/>
                <a:gd name="T5" fmla="*/ 132 h 149"/>
                <a:gd name="T6" fmla="*/ 201 w 233"/>
                <a:gd name="T7" fmla="*/ 149 h 149"/>
                <a:gd name="T8" fmla="*/ 168 w 233"/>
                <a:gd name="T9" fmla="*/ 142 h 149"/>
                <a:gd name="T10" fmla="*/ 130 w 233"/>
                <a:gd name="T11" fmla="*/ 108 h 149"/>
                <a:gd name="T12" fmla="*/ 113 w 233"/>
                <a:gd name="T13" fmla="*/ 107 h 149"/>
                <a:gd name="T14" fmla="*/ 18 w 233"/>
                <a:gd name="T15" fmla="*/ 61 h 149"/>
                <a:gd name="T16" fmla="*/ 0 w 233"/>
                <a:gd name="T17" fmla="*/ 42 h 149"/>
                <a:gd name="T18" fmla="*/ 8 w 233"/>
                <a:gd name="T19" fmla="*/ 11 h 149"/>
                <a:gd name="T20" fmla="*/ 24 w 233"/>
                <a:gd name="T21" fmla="*/ 2 h 149"/>
                <a:gd name="T22" fmla="*/ 38 w 233"/>
                <a:gd name="T23" fmla="*/ 16 h 149"/>
                <a:gd name="T24" fmla="*/ 52 w 233"/>
                <a:gd name="T25" fmla="*/ 2 h 149"/>
                <a:gd name="T26" fmla="*/ 69 w 233"/>
                <a:gd name="T27" fmla="*/ 2 h 149"/>
                <a:gd name="T28" fmla="*/ 95 w 233"/>
                <a:gd name="T29" fmla="*/ 17 h 149"/>
                <a:gd name="T30" fmla="*/ 154 w 233"/>
                <a:gd name="T31" fmla="*/ 12 h 149"/>
                <a:gd name="T32" fmla="*/ 174 w 233"/>
                <a:gd name="T33" fmla="*/ 5 h 149"/>
                <a:gd name="T34" fmla="*/ 200 w 233"/>
                <a:gd name="T35" fmla="*/ 7 h 149"/>
                <a:gd name="T36" fmla="*/ 233 w 233"/>
                <a:gd name="T37" fmla="*/ 0 h 149"/>
                <a:gd name="T38" fmla="*/ 201 w 233"/>
                <a:gd name="T39" fmla="*/ 7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3" h="149">
                  <a:moveTo>
                    <a:pt x="201" y="72"/>
                  </a:moveTo>
                  <a:lnTo>
                    <a:pt x="217" y="116"/>
                  </a:lnTo>
                  <a:lnTo>
                    <a:pt x="203" y="132"/>
                  </a:lnTo>
                  <a:lnTo>
                    <a:pt x="201" y="149"/>
                  </a:lnTo>
                  <a:lnTo>
                    <a:pt x="168" y="142"/>
                  </a:lnTo>
                  <a:lnTo>
                    <a:pt x="130" y="108"/>
                  </a:lnTo>
                  <a:lnTo>
                    <a:pt x="113" y="107"/>
                  </a:lnTo>
                  <a:lnTo>
                    <a:pt x="18" y="61"/>
                  </a:lnTo>
                  <a:lnTo>
                    <a:pt x="0" y="42"/>
                  </a:lnTo>
                  <a:lnTo>
                    <a:pt x="8" y="11"/>
                  </a:lnTo>
                  <a:lnTo>
                    <a:pt x="24" y="2"/>
                  </a:lnTo>
                  <a:lnTo>
                    <a:pt x="38" y="16"/>
                  </a:lnTo>
                  <a:lnTo>
                    <a:pt x="52" y="2"/>
                  </a:lnTo>
                  <a:lnTo>
                    <a:pt x="69" y="2"/>
                  </a:lnTo>
                  <a:lnTo>
                    <a:pt x="95" y="17"/>
                  </a:lnTo>
                  <a:lnTo>
                    <a:pt x="154" y="12"/>
                  </a:lnTo>
                  <a:lnTo>
                    <a:pt x="174" y="5"/>
                  </a:lnTo>
                  <a:lnTo>
                    <a:pt x="200" y="7"/>
                  </a:lnTo>
                  <a:lnTo>
                    <a:pt x="233" y="0"/>
                  </a:lnTo>
                  <a:lnTo>
                    <a:pt x="201" y="7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6" name="Freeform 43">
              <a:extLst>
                <a:ext uri="{FF2B5EF4-FFF2-40B4-BE49-F238E27FC236}">
                  <a16:creationId xmlns:a16="http://schemas.microsoft.com/office/drawing/2014/main" id="{502FAC92-1C08-435C-A729-55697F904D3C}"/>
                </a:ext>
              </a:extLst>
            </p:cNvPr>
            <p:cNvSpPr>
              <a:spLocks noEditPoints="1"/>
            </p:cNvSpPr>
            <p:nvPr/>
          </p:nvSpPr>
          <p:spPr bwMode="auto">
            <a:xfrm>
              <a:off x="4945" y="2315"/>
              <a:ext cx="257" cy="257"/>
            </a:xfrm>
            <a:custGeom>
              <a:avLst/>
              <a:gdLst>
                <a:gd name="T0" fmla="*/ 257 w 257"/>
                <a:gd name="T1" fmla="*/ 1 h 257"/>
                <a:gd name="T2" fmla="*/ 241 w 257"/>
                <a:gd name="T3" fmla="*/ 18 h 257"/>
                <a:gd name="T4" fmla="*/ 242 w 257"/>
                <a:gd name="T5" fmla="*/ 19 h 257"/>
                <a:gd name="T6" fmla="*/ 257 w 257"/>
                <a:gd name="T7" fmla="*/ 1 h 257"/>
                <a:gd name="T8" fmla="*/ 257 w 257"/>
                <a:gd name="T9" fmla="*/ 1 h 257"/>
                <a:gd name="T10" fmla="*/ 202 w 257"/>
                <a:gd name="T11" fmla="*/ 0 h 257"/>
                <a:gd name="T12" fmla="*/ 202 w 257"/>
                <a:gd name="T13" fmla="*/ 1 h 257"/>
                <a:gd name="T14" fmla="*/ 203 w 257"/>
                <a:gd name="T15" fmla="*/ 0 h 257"/>
                <a:gd name="T16" fmla="*/ 202 w 257"/>
                <a:gd name="T17" fmla="*/ 0 h 257"/>
                <a:gd name="T18" fmla="*/ 0 w 257"/>
                <a:gd name="T19" fmla="*/ 257 h 257"/>
                <a:gd name="T20" fmla="*/ 0 w 257"/>
                <a:gd name="T21" fmla="*/ 257 h 257"/>
                <a:gd name="T22" fmla="*/ 0 w 257"/>
                <a:gd name="T23" fmla="*/ 257 h 257"/>
                <a:gd name="T24" fmla="*/ 0 w 257"/>
                <a:gd name="T25"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 h="257">
                  <a:moveTo>
                    <a:pt x="257" y="1"/>
                  </a:moveTo>
                  <a:lnTo>
                    <a:pt x="241" y="18"/>
                  </a:lnTo>
                  <a:lnTo>
                    <a:pt x="242" y="19"/>
                  </a:lnTo>
                  <a:lnTo>
                    <a:pt x="257" y="1"/>
                  </a:lnTo>
                  <a:lnTo>
                    <a:pt x="257" y="1"/>
                  </a:lnTo>
                  <a:close/>
                  <a:moveTo>
                    <a:pt x="202" y="0"/>
                  </a:moveTo>
                  <a:lnTo>
                    <a:pt x="202" y="1"/>
                  </a:lnTo>
                  <a:lnTo>
                    <a:pt x="203" y="0"/>
                  </a:lnTo>
                  <a:lnTo>
                    <a:pt x="202" y="0"/>
                  </a:lnTo>
                  <a:close/>
                  <a:moveTo>
                    <a:pt x="0" y="257"/>
                  </a:moveTo>
                  <a:lnTo>
                    <a:pt x="0" y="257"/>
                  </a:lnTo>
                  <a:lnTo>
                    <a:pt x="0" y="257"/>
                  </a:lnTo>
                  <a:lnTo>
                    <a:pt x="0" y="25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7" name="Freeform 44">
              <a:extLst>
                <a:ext uri="{FF2B5EF4-FFF2-40B4-BE49-F238E27FC236}">
                  <a16:creationId xmlns:a16="http://schemas.microsoft.com/office/drawing/2014/main" id="{532036AE-4C35-47DF-8003-20A21C1CB339}"/>
                </a:ext>
              </a:extLst>
            </p:cNvPr>
            <p:cNvSpPr>
              <a:spLocks/>
            </p:cNvSpPr>
            <p:nvPr/>
          </p:nvSpPr>
          <p:spPr bwMode="auto">
            <a:xfrm>
              <a:off x="4885" y="2315"/>
              <a:ext cx="812" cy="869"/>
            </a:xfrm>
            <a:custGeom>
              <a:avLst/>
              <a:gdLst>
                <a:gd name="T0" fmla="*/ 804 w 812"/>
                <a:gd name="T1" fmla="*/ 683 h 869"/>
                <a:gd name="T2" fmla="*/ 769 w 812"/>
                <a:gd name="T3" fmla="*/ 641 h 869"/>
                <a:gd name="T4" fmla="*/ 708 w 812"/>
                <a:gd name="T5" fmla="*/ 618 h 869"/>
                <a:gd name="T6" fmla="*/ 681 w 812"/>
                <a:gd name="T7" fmla="*/ 657 h 869"/>
                <a:gd name="T8" fmla="*/ 671 w 812"/>
                <a:gd name="T9" fmla="*/ 704 h 869"/>
                <a:gd name="T10" fmla="*/ 717 w 812"/>
                <a:gd name="T11" fmla="*/ 774 h 869"/>
                <a:gd name="T12" fmla="*/ 669 w 812"/>
                <a:gd name="T13" fmla="*/ 790 h 869"/>
                <a:gd name="T14" fmla="*/ 650 w 812"/>
                <a:gd name="T15" fmla="*/ 840 h 869"/>
                <a:gd name="T16" fmla="*/ 605 w 812"/>
                <a:gd name="T17" fmla="*/ 862 h 869"/>
                <a:gd name="T18" fmla="*/ 628 w 812"/>
                <a:gd name="T19" fmla="*/ 793 h 869"/>
                <a:gd name="T20" fmla="*/ 646 w 812"/>
                <a:gd name="T21" fmla="*/ 776 h 869"/>
                <a:gd name="T22" fmla="*/ 615 w 812"/>
                <a:gd name="T23" fmla="*/ 709 h 869"/>
                <a:gd name="T24" fmla="*/ 605 w 812"/>
                <a:gd name="T25" fmla="*/ 669 h 869"/>
                <a:gd name="T26" fmla="*/ 583 w 812"/>
                <a:gd name="T27" fmla="*/ 671 h 869"/>
                <a:gd name="T28" fmla="*/ 555 w 812"/>
                <a:gd name="T29" fmla="*/ 631 h 869"/>
                <a:gd name="T30" fmla="*/ 513 w 812"/>
                <a:gd name="T31" fmla="*/ 612 h 869"/>
                <a:gd name="T32" fmla="*/ 485 w 812"/>
                <a:gd name="T33" fmla="*/ 591 h 869"/>
                <a:gd name="T34" fmla="*/ 467 w 812"/>
                <a:gd name="T35" fmla="*/ 550 h 869"/>
                <a:gd name="T36" fmla="*/ 387 w 812"/>
                <a:gd name="T37" fmla="*/ 526 h 869"/>
                <a:gd name="T38" fmla="*/ 248 w 812"/>
                <a:gd name="T39" fmla="*/ 377 h 869"/>
                <a:gd name="T40" fmla="*/ 222 w 812"/>
                <a:gd name="T41" fmla="*/ 277 h 869"/>
                <a:gd name="T42" fmla="*/ 137 w 812"/>
                <a:gd name="T43" fmla="*/ 233 h 869"/>
                <a:gd name="T44" fmla="*/ 49 w 812"/>
                <a:gd name="T45" fmla="*/ 285 h 869"/>
                <a:gd name="T46" fmla="*/ 60 w 812"/>
                <a:gd name="T47" fmla="*/ 257 h 869"/>
                <a:gd name="T48" fmla="*/ 60 w 812"/>
                <a:gd name="T49" fmla="*/ 257 h 869"/>
                <a:gd name="T50" fmla="*/ 40 w 812"/>
                <a:gd name="T51" fmla="*/ 253 h 869"/>
                <a:gd name="T52" fmla="*/ 6 w 812"/>
                <a:gd name="T53" fmla="*/ 211 h 869"/>
                <a:gd name="T54" fmla="*/ 16 w 812"/>
                <a:gd name="T55" fmla="*/ 184 h 869"/>
                <a:gd name="T56" fmla="*/ 0 w 812"/>
                <a:gd name="T57" fmla="*/ 151 h 869"/>
                <a:gd name="T58" fmla="*/ 14 w 812"/>
                <a:gd name="T59" fmla="*/ 86 h 869"/>
                <a:gd name="T60" fmla="*/ 83 w 812"/>
                <a:gd name="T61" fmla="*/ 85 h 869"/>
                <a:gd name="T62" fmla="*/ 107 w 812"/>
                <a:gd name="T63" fmla="*/ 48 h 869"/>
                <a:gd name="T64" fmla="*/ 130 w 812"/>
                <a:gd name="T65" fmla="*/ 36 h 869"/>
                <a:gd name="T66" fmla="*/ 149 w 812"/>
                <a:gd name="T67" fmla="*/ 83 h 869"/>
                <a:gd name="T68" fmla="*/ 181 w 812"/>
                <a:gd name="T69" fmla="*/ 39 h 869"/>
                <a:gd name="T70" fmla="*/ 201 w 812"/>
                <a:gd name="T71" fmla="*/ 54 h 869"/>
                <a:gd name="T72" fmla="*/ 234 w 812"/>
                <a:gd name="T73" fmla="*/ 40 h 869"/>
                <a:gd name="T74" fmla="*/ 258 w 812"/>
                <a:gd name="T75" fmla="*/ 37 h 869"/>
                <a:gd name="T76" fmla="*/ 262 w 812"/>
                <a:gd name="T77" fmla="*/ 1 h 869"/>
                <a:gd name="T78" fmla="*/ 301 w 812"/>
                <a:gd name="T79" fmla="*/ 19 h 869"/>
                <a:gd name="T80" fmla="*/ 302 w 812"/>
                <a:gd name="T81" fmla="*/ 19 h 869"/>
                <a:gd name="T82" fmla="*/ 375 w 812"/>
                <a:gd name="T83" fmla="*/ 0 h 869"/>
                <a:gd name="T84" fmla="*/ 392 w 812"/>
                <a:gd name="T85" fmla="*/ 36 h 869"/>
                <a:gd name="T86" fmla="*/ 457 w 812"/>
                <a:gd name="T87" fmla="*/ 69 h 869"/>
                <a:gd name="T88" fmla="*/ 461 w 812"/>
                <a:gd name="T89" fmla="*/ 91 h 869"/>
                <a:gd name="T90" fmla="*/ 481 w 812"/>
                <a:gd name="T91" fmla="*/ 133 h 869"/>
                <a:gd name="T92" fmla="*/ 460 w 812"/>
                <a:gd name="T93" fmla="*/ 123 h 869"/>
                <a:gd name="T94" fmla="*/ 369 w 812"/>
                <a:gd name="T95" fmla="*/ 166 h 869"/>
                <a:gd name="T96" fmla="*/ 386 w 812"/>
                <a:gd name="T97" fmla="*/ 208 h 869"/>
                <a:gd name="T98" fmla="*/ 374 w 812"/>
                <a:gd name="T99" fmla="*/ 253 h 869"/>
                <a:gd name="T100" fmla="*/ 389 w 812"/>
                <a:gd name="T101" fmla="*/ 282 h 869"/>
                <a:gd name="T102" fmla="*/ 458 w 812"/>
                <a:gd name="T103" fmla="*/ 333 h 869"/>
                <a:gd name="T104" fmla="*/ 494 w 812"/>
                <a:gd name="T105" fmla="*/ 433 h 869"/>
                <a:gd name="T106" fmla="*/ 568 w 812"/>
                <a:gd name="T107" fmla="*/ 487 h 869"/>
                <a:gd name="T108" fmla="*/ 640 w 812"/>
                <a:gd name="T109" fmla="*/ 503 h 869"/>
                <a:gd name="T110" fmla="*/ 621 w 812"/>
                <a:gd name="T111" fmla="*/ 530 h 869"/>
                <a:gd name="T112" fmla="*/ 803 w 812"/>
                <a:gd name="T113" fmla="*/ 634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2" h="869">
                  <a:moveTo>
                    <a:pt x="812" y="653"/>
                  </a:moveTo>
                  <a:lnTo>
                    <a:pt x="804" y="683"/>
                  </a:lnTo>
                  <a:lnTo>
                    <a:pt x="774" y="666"/>
                  </a:lnTo>
                  <a:lnTo>
                    <a:pt x="769" y="641"/>
                  </a:lnTo>
                  <a:lnTo>
                    <a:pt x="720" y="630"/>
                  </a:lnTo>
                  <a:lnTo>
                    <a:pt x="708" y="618"/>
                  </a:lnTo>
                  <a:lnTo>
                    <a:pt x="698" y="631"/>
                  </a:lnTo>
                  <a:lnTo>
                    <a:pt x="681" y="657"/>
                  </a:lnTo>
                  <a:lnTo>
                    <a:pt x="666" y="681"/>
                  </a:lnTo>
                  <a:lnTo>
                    <a:pt x="671" y="704"/>
                  </a:lnTo>
                  <a:lnTo>
                    <a:pt x="717" y="722"/>
                  </a:lnTo>
                  <a:lnTo>
                    <a:pt x="717" y="774"/>
                  </a:lnTo>
                  <a:lnTo>
                    <a:pt x="701" y="770"/>
                  </a:lnTo>
                  <a:lnTo>
                    <a:pt x="669" y="790"/>
                  </a:lnTo>
                  <a:lnTo>
                    <a:pt x="675" y="816"/>
                  </a:lnTo>
                  <a:lnTo>
                    <a:pt x="650" y="840"/>
                  </a:lnTo>
                  <a:lnTo>
                    <a:pt x="638" y="869"/>
                  </a:lnTo>
                  <a:lnTo>
                    <a:pt x="605" y="862"/>
                  </a:lnTo>
                  <a:lnTo>
                    <a:pt x="606" y="851"/>
                  </a:lnTo>
                  <a:lnTo>
                    <a:pt x="628" y="793"/>
                  </a:lnTo>
                  <a:lnTo>
                    <a:pt x="637" y="794"/>
                  </a:lnTo>
                  <a:lnTo>
                    <a:pt x="646" y="776"/>
                  </a:lnTo>
                  <a:lnTo>
                    <a:pt x="628" y="722"/>
                  </a:lnTo>
                  <a:lnTo>
                    <a:pt x="615" y="709"/>
                  </a:lnTo>
                  <a:lnTo>
                    <a:pt x="614" y="679"/>
                  </a:lnTo>
                  <a:lnTo>
                    <a:pt x="605" y="669"/>
                  </a:lnTo>
                  <a:lnTo>
                    <a:pt x="599" y="663"/>
                  </a:lnTo>
                  <a:lnTo>
                    <a:pt x="583" y="671"/>
                  </a:lnTo>
                  <a:lnTo>
                    <a:pt x="548" y="645"/>
                  </a:lnTo>
                  <a:lnTo>
                    <a:pt x="555" y="631"/>
                  </a:lnTo>
                  <a:lnTo>
                    <a:pt x="542" y="610"/>
                  </a:lnTo>
                  <a:lnTo>
                    <a:pt x="513" y="612"/>
                  </a:lnTo>
                  <a:lnTo>
                    <a:pt x="514" y="599"/>
                  </a:lnTo>
                  <a:lnTo>
                    <a:pt x="485" y="591"/>
                  </a:lnTo>
                  <a:lnTo>
                    <a:pt x="472" y="556"/>
                  </a:lnTo>
                  <a:lnTo>
                    <a:pt x="467" y="550"/>
                  </a:lnTo>
                  <a:lnTo>
                    <a:pt x="418" y="549"/>
                  </a:lnTo>
                  <a:lnTo>
                    <a:pt x="387" y="526"/>
                  </a:lnTo>
                  <a:lnTo>
                    <a:pt x="313" y="451"/>
                  </a:lnTo>
                  <a:lnTo>
                    <a:pt x="248" y="377"/>
                  </a:lnTo>
                  <a:lnTo>
                    <a:pt x="235" y="304"/>
                  </a:lnTo>
                  <a:lnTo>
                    <a:pt x="222" y="277"/>
                  </a:lnTo>
                  <a:lnTo>
                    <a:pt x="188" y="260"/>
                  </a:lnTo>
                  <a:lnTo>
                    <a:pt x="137" y="233"/>
                  </a:lnTo>
                  <a:lnTo>
                    <a:pt x="84" y="276"/>
                  </a:lnTo>
                  <a:lnTo>
                    <a:pt x="49" y="285"/>
                  </a:lnTo>
                  <a:lnTo>
                    <a:pt x="44" y="276"/>
                  </a:lnTo>
                  <a:lnTo>
                    <a:pt x="60" y="257"/>
                  </a:lnTo>
                  <a:lnTo>
                    <a:pt x="60" y="257"/>
                  </a:lnTo>
                  <a:lnTo>
                    <a:pt x="60" y="257"/>
                  </a:lnTo>
                  <a:lnTo>
                    <a:pt x="54" y="249"/>
                  </a:lnTo>
                  <a:lnTo>
                    <a:pt x="40" y="253"/>
                  </a:lnTo>
                  <a:lnTo>
                    <a:pt x="8" y="229"/>
                  </a:lnTo>
                  <a:lnTo>
                    <a:pt x="6" y="211"/>
                  </a:lnTo>
                  <a:lnTo>
                    <a:pt x="18" y="196"/>
                  </a:lnTo>
                  <a:lnTo>
                    <a:pt x="16" y="184"/>
                  </a:lnTo>
                  <a:lnTo>
                    <a:pt x="1" y="172"/>
                  </a:lnTo>
                  <a:lnTo>
                    <a:pt x="0" y="151"/>
                  </a:lnTo>
                  <a:lnTo>
                    <a:pt x="33" y="142"/>
                  </a:lnTo>
                  <a:lnTo>
                    <a:pt x="14" y="86"/>
                  </a:lnTo>
                  <a:lnTo>
                    <a:pt x="28" y="83"/>
                  </a:lnTo>
                  <a:lnTo>
                    <a:pt x="83" y="85"/>
                  </a:lnTo>
                  <a:lnTo>
                    <a:pt x="98" y="71"/>
                  </a:lnTo>
                  <a:lnTo>
                    <a:pt x="107" y="48"/>
                  </a:lnTo>
                  <a:lnTo>
                    <a:pt x="120" y="36"/>
                  </a:lnTo>
                  <a:lnTo>
                    <a:pt x="130" y="36"/>
                  </a:lnTo>
                  <a:lnTo>
                    <a:pt x="125" y="53"/>
                  </a:lnTo>
                  <a:lnTo>
                    <a:pt x="149" y="83"/>
                  </a:lnTo>
                  <a:lnTo>
                    <a:pt x="159" y="98"/>
                  </a:lnTo>
                  <a:lnTo>
                    <a:pt x="181" y="39"/>
                  </a:lnTo>
                  <a:lnTo>
                    <a:pt x="194" y="39"/>
                  </a:lnTo>
                  <a:lnTo>
                    <a:pt x="201" y="54"/>
                  </a:lnTo>
                  <a:lnTo>
                    <a:pt x="234" y="65"/>
                  </a:lnTo>
                  <a:lnTo>
                    <a:pt x="234" y="40"/>
                  </a:lnTo>
                  <a:lnTo>
                    <a:pt x="243" y="32"/>
                  </a:lnTo>
                  <a:lnTo>
                    <a:pt x="258" y="37"/>
                  </a:lnTo>
                  <a:lnTo>
                    <a:pt x="264" y="13"/>
                  </a:lnTo>
                  <a:lnTo>
                    <a:pt x="262" y="1"/>
                  </a:lnTo>
                  <a:lnTo>
                    <a:pt x="263" y="0"/>
                  </a:lnTo>
                  <a:lnTo>
                    <a:pt x="301" y="19"/>
                  </a:lnTo>
                  <a:lnTo>
                    <a:pt x="301" y="18"/>
                  </a:lnTo>
                  <a:lnTo>
                    <a:pt x="302" y="19"/>
                  </a:lnTo>
                  <a:lnTo>
                    <a:pt x="317" y="1"/>
                  </a:lnTo>
                  <a:lnTo>
                    <a:pt x="375" y="0"/>
                  </a:lnTo>
                  <a:lnTo>
                    <a:pt x="375" y="16"/>
                  </a:lnTo>
                  <a:lnTo>
                    <a:pt x="392" y="36"/>
                  </a:lnTo>
                  <a:lnTo>
                    <a:pt x="469" y="51"/>
                  </a:lnTo>
                  <a:lnTo>
                    <a:pt x="457" y="69"/>
                  </a:lnTo>
                  <a:lnTo>
                    <a:pt x="469" y="77"/>
                  </a:lnTo>
                  <a:lnTo>
                    <a:pt x="461" y="91"/>
                  </a:lnTo>
                  <a:lnTo>
                    <a:pt x="464" y="109"/>
                  </a:lnTo>
                  <a:lnTo>
                    <a:pt x="481" y="133"/>
                  </a:lnTo>
                  <a:lnTo>
                    <a:pt x="474" y="137"/>
                  </a:lnTo>
                  <a:lnTo>
                    <a:pt x="460" y="123"/>
                  </a:lnTo>
                  <a:lnTo>
                    <a:pt x="369" y="153"/>
                  </a:lnTo>
                  <a:lnTo>
                    <a:pt x="369" y="166"/>
                  </a:lnTo>
                  <a:lnTo>
                    <a:pt x="387" y="193"/>
                  </a:lnTo>
                  <a:lnTo>
                    <a:pt x="386" y="208"/>
                  </a:lnTo>
                  <a:lnTo>
                    <a:pt x="375" y="209"/>
                  </a:lnTo>
                  <a:lnTo>
                    <a:pt x="374" y="253"/>
                  </a:lnTo>
                  <a:lnTo>
                    <a:pt x="384" y="279"/>
                  </a:lnTo>
                  <a:lnTo>
                    <a:pt x="389" y="282"/>
                  </a:lnTo>
                  <a:lnTo>
                    <a:pt x="409" y="297"/>
                  </a:lnTo>
                  <a:lnTo>
                    <a:pt x="458" y="333"/>
                  </a:lnTo>
                  <a:lnTo>
                    <a:pt x="484" y="400"/>
                  </a:lnTo>
                  <a:lnTo>
                    <a:pt x="494" y="433"/>
                  </a:lnTo>
                  <a:lnTo>
                    <a:pt x="549" y="476"/>
                  </a:lnTo>
                  <a:lnTo>
                    <a:pt x="568" y="487"/>
                  </a:lnTo>
                  <a:lnTo>
                    <a:pt x="632" y="487"/>
                  </a:lnTo>
                  <a:lnTo>
                    <a:pt x="640" y="503"/>
                  </a:lnTo>
                  <a:lnTo>
                    <a:pt x="620" y="514"/>
                  </a:lnTo>
                  <a:lnTo>
                    <a:pt x="621" y="530"/>
                  </a:lnTo>
                  <a:lnTo>
                    <a:pt x="755" y="596"/>
                  </a:lnTo>
                  <a:lnTo>
                    <a:pt x="803" y="634"/>
                  </a:lnTo>
                  <a:lnTo>
                    <a:pt x="812" y="65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8" name="Freeform 45">
              <a:extLst>
                <a:ext uri="{FF2B5EF4-FFF2-40B4-BE49-F238E27FC236}">
                  <a16:creationId xmlns:a16="http://schemas.microsoft.com/office/drawing/2014/main" id="{B1A64905-33B2-4C89-886C-03411E61A828}"/>
                </a:ext>
              </a:extLst>
            </p:cNvPr>
            <p:cNvSpPr>
              <a:spLocks/>
            </p:cNvSpPr>
            <p:nvPr/>
          </p:nvSpPr>
          <p:spPr bwMode="auto">
            <a:xfrm>
              <a:off x="4855" y="2243"/>
              <a:ext cx="294" cy="170"/>
            </a:xfrm>
            <a:custGeom>
              <a:avLst/>
              <a:gdLst>
                <a:gd name="T0" fmla="*/ 294 w 294"/>
                <a:gd name="T1" fmla="*/ 85 h 170"/>
                <a:gd name="T2" fmla="*/ 288 w 294"/>
                <a:gd name="T3" fmla="*/ 109 h 170"/>
                <a:gd name="T4" fmla="*/ 273 w 294"/>
                <a:gd name="T5" fmla="*/ 104 h 170"/>
                <a:gd name="T6" fmla="*/ 264 w 294"/>
                <a:gd name="T7" fmla="*/ 112 h 170"/>
                <a:gd name="T8" fmla="*/ 264 w 294"/>
                <a:gd name="T9" fmla="*/ 137 h 170"/>
                <a:gd name="T10" fmla="*/ 231 w 294"/>
                <a:gd name="T11" fmla="*/ 126 h 170"/>
                <a:gd name="T12" fmla="*/ 224 w 294"/>
                <a:gd name="T13" fmla="*/ 111 h 170"/>
                <a:gd name="T14" fmla="*/ 211 w 294"/>
                <a:gd name="T15" fmla="*/ 111 h 170"/>
                <a:gd name="T16" fmla="*/ 189 w 294"/>
                <a:gd name="T17" fmla="*/ 170 h 170"/>
                <a:gd name="T18" fmla="*/ 179 w 294"/>
                <a:gd name="T19" fmla="*/ 155 h 170"/>
                <a:gd name="T20" fmla="*/ 155 w 294"/>
                <a:gd name="T21" fmla="*/ 125 h 170"/>
                <a:gd name="T22" fmla="*/ 160 w 294"/>
                <a:gd name="T23" fmla="*/ 108 h 170"/>
                <a:gd name="T24" fmla="*/ 150 w 294"/>
                <a:gd name="T25" fmla="*/ 108 h 170"/>
                <a:gd name="T26" fmla="*/ 137 w 294"/>
                <a:gd name="T27" fmla="*/ 120 h 170"/>
                <a:gd name="T28" fmla="*/ 128 w 294"/>
                <a:gd name="T29" fmla="*/ 143 h 170"/>
                <a:gd name="T30" fmla="*/ 113 w 294"/>
                <a:gd name="T31" fmla="*/ 157 h 170"/>
                <a:gd name="T32" fmla="*/ 58 w 294"/>
                <a:gd name="T33" fmla="*/ 155 h 170"/>
                <a:gd name="T34" fmla="*/ 48 w 294"/>
                <a:gd name="T35" fmla="*/ 104 h 170"/>
                <a:gd name="T36" fmla="*/ 21 w 294"/>
                <a:gd name="T37" fmla="*/ 101 h 170"/>
                <a:gd name="T38" fmla="*/ 21 w 294"/>
                <a:gd name="T39" fmla="*/ 121 h 170"/>
                <a:gd name="T40" fmla="*/ 0 w 294"/>
                <a:gd name="T41" fmla="*/ 119 h 170"/>
                <a:gd name="T42" fmla="*/ 13 w 294"/>
                <a:gd name="T43" fmla="*/ 83 h 170"/>
                <a:gd name="T44" fmla="*/ 67 w 294"/>
                <a:gd name="T45" fmla="*/ 23 h 170"/>
                <a:gd name="T46" fmla="*/ 133 w 294"/>
                <a:gd name="T47" fmla="*/ 0 h 170"/>
                <a:gd name="T48" fmla="*/ 133 w 294"/>
                <a:gd name="T49" fmla="*/ 23 h 170"/>
                <a:gd name="T50" fmla="*/ 198 w 294"/>
                <a:gd name="T51" fmla="*/ 23 h 170"/>
                <a:gd name="T52" fmla="*/ 198 w 294"/>
                <a:gd name="T53" fmla="*/ 6 h 170"/>
                <a:gd name="T54" fmla="*/ 213 w 294"/>
                <a:gd name="T55" fmla="*/ 6 h 170"/>
                <a:gd name="T56" fmla="*/ 224 w 294"/>
                <a:gd name="T57" fmla="*/ 18 h 170"/>
                <a:gd name="T58" fmla="*/ 236 w 294"/>
                <a:gd name="T59" fmla="*/ 18 h 170"/>
                <a:gd name="T60" fmla="*/ 246 w 294"/>
                <a:gd name="T61" fmla="*/ 28 h 170"/>
                <a:gd name="T62" fmla="*/ 234 w 294"/>
                <a:gd name="T63" fmla="*/ 43 h 170"/>
                <a:gd name="T64" fmla="*/ 234 w 294"/>
                <a:gd name="T65" fmla="*/ 62 h 170"/>
                <a:gd name="T66" fmla="*/ 247 w 294"/>
                <a:gd name="T67" fmla="*/ 61 h 170"/>
                <a:gd name="T68" fmla="*/ 267 w 294"/>
                <a:gd name="T69" fmla="*/ 80 h 170"/>
                <a:gd name="T70" fmla="*/ 278 w 294"/>
                <a:gd name="T71" fmla="*/ 81 h 170"/>
                <a:gd name="T72" fmla="*/ 279 w 294"/>
                <a:gd name="T73" fmla="*/ 80 h 170"/>
                <a:gd name="T74" fmla="*/ 279 w 294"/>
                <a:gd name="T75" fmla="*/ 80 h 170"/>
                <a:gd name="T76" fmla="*/ 292 w 294"/>
                <a:gd name="T77" fmla="*/ 73 h 170"/>
                <a:gd name="T78" fmla="*/ 294 w 294"/>
                <a:gd name="T79"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4" h="170">
                  <a:moveTo>
                    <a:pt x="294" y="85"/>
                  </a:moveTo>
                  <a:lnTo>
                    <a:pt x="288" y="109"/>
                  </a:lnTo>
                  <a:lnTo>
                    <a:pt x="273" y="104"/>
                  </a:lnTo>
                  <a:lnTo>
                    <a:pt x="264" y="112"/>
                  </a:lnTo>
                  <a:lnTo>
                    <a:pt x="264" y="137"/>
                  </a:lnTo>
                  <a:lnTo>
                    <a:pt x="231" y="126"/>
                  </a:lnTo>
                  <a:lnTo>
                    <a:pt x="224" y="111"/>
                  </a:lnTo>
                  <a:lnTo>
                    <a:pt x="211" y="111"/>
                  </a:lnTo>
                  <a:lnTo>
                    <a:pt x="189" y="170"/>
                  </a:lnTo>
                  <a:lnTo>
                    <a:pt x="179" y="155"/>
                  </a:lnTo>
                  <a:lnTo>
                    <a:pt x="155" y="125"/>
                  </a:lnTo>
                  <a:lnTo>
                    <a:pt x="160" y="108"/>
                  </a:lnTo>
                  <a:lnTo>
                    <a:pt x="150" y="108"/>
                  </a:lnTo>
                  <a:lnTo>
                    <a:pt x="137" y="120"/>
                  </a:lnTo>
                  <a:lnTo>
                    <a:pt x="128" y="143"/>
                  </a:lnTo>
                  <a:lnTo>
                    <a:pt x="113" y="157"/>
                  </a:lnTo>
                  <a:lnTo>
                    <a:pt x="58" y="155"/>
                  </a:lnTo>
                  <a:lnTo>
                    <a:pt x="48" y="104"/>
                  </a:lnTo>
                  <a:lnTo>
                    <a:pt x="21" y="101"/>
                  </a:lnTo>
                  <a:lnTo>
                    <a:pt x="21" y="121"/>
                  </a:lnTo>
                  <a:lnTo>
                    <a:pt x="0" y="119"/>
                  </a:lnTo>
                  <a:lnTo>
                    <a:pt x="13" y="83"/>
                  </a:lnTo>
                  <a:lnTo>
                    <a:pt x="67" y="23"/>
                  </a:lnTo>
                  <a:lnTo>
                    <a:pt x="133" y="0"/>
                  </a:lnTo>
                  <a:lnTo>
                    <a:pt x="133" y="23"/>
                  </a:lnTo>
                  <a:lnTo>
                    <a:pt x="198" y="23"/>
                  </a:lnTo>
                  <a:lnTo>
                    <a:pt x="198" y="6"/>
                  </a:lnTo>
                  <a:lnTo>
                    <a:pt x="213" y="6"/>
                  </a:lnTo>
                  <a:lnTo>
                    <a:pt x="224" y="18"/>
                  </a:lnTo>
                  <a:lnTo>
                    <a:pt x="236" y="18"/>
                  </a:lnTo>
                  <a:lnTo>
                    <a:pt x="246" y="28"/>
                  </a:lnTo>
                  <a:lnTo>
                    <a:pt x="234" y="43"/>
                  </a:lnTo>
                  <a:lnTo>
                    <a:pt x="234" y="62"/>
                  </a:lnTo>
                  <a:lnTo>
                    <a:pt x="247" y="61"/>
                  </a:lnTo>
                  <a:lnTo>
                    <a:pt x="267" y="80"/>
                  </a:lnTo>
                  <a:lnTo>
                    <a:pt x="278" y="81"/>
                  </a:lnTo>
                  <a:lnTo>
                    <a:pt x="279" y="80"/>
                  </a:lnTo>
                  <a:lnTo>
                    <a:pt x="279" y="80"/>
                  </a:lnTo>
                  <a:lnTo>
                    <a:pt x="292" y="73"/>
                  </a:lnTo>
                  <a:lnTo>
                    <a:pt x="294" y="8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9" name="Freeform 46">
              <a:extLst>
                <a:ext uri="{FF2B5EF4-FFF2-40B4-BE49-F238E27FC236}">
                  <a16:creationId xmlns:a16="http://schemas.microsoft.com/office/drawing/2014/main" id="{EB45339E-761B-4C38-A109-A63725D75960}"/>
                </a:ext>
              </a:extLst>
            </p:cNvPr>
            <p:cNvSpPr>
              <a:spLocks/>
            </p:cNvSpPr>
            <p:nvPr/>
          </p:nvSpPr>
          <p:spPr bwMode="auto">
            <a:xfrm>
              <a:off x="5484" y="2493"/>
              <a:ext cx="263" cy="257"/>
            </a:xfrm>
            <a:custGeom>
              <a:avLst/>
              <a:gdLst>
                <a:gd name="T0" fmla="*/ 244 w 263"/>
                <a:gd name="T1" fmla="*/ 127 h 257"/>
                <a:gd name="T2" fmla="*/ 256 w 263"/>
                <a:gd name="T3" fmla="*/ 151 h 257"/>
                <a:gd name="T4" fmla="*/ 253 w 263"/>
                <a:gd name="T5" fmla="*/ 161 h 257"/>
                <a:gd name="T6" fmla="*/ 240 w 263"/>
                <a:gd name="T7" fmla="*/ 162 h 257"/>
                <a:gd name="T8" fmla="*/ 218 w 263"/>
                <a:gd name="T9" fmla="*/ 165 h 257"/>
                <a:gd name="T10" fmla="*/ 227 w 263"/>
                <a:gd name="T11" fmla="*/ 185 h 257"/>
                <a:gd name="T12" fmla="*/ 213 w 263"/>
                <a:gd name="T13" fmla="*/ 184 h 257"/>
                <a:gd name="T14" fmla="*/ 184 w 263"/>
                <a:gd name="T15" fmla="*/ 227 h 257"/>
                <a:gd name="T16" fmla="*/ 194 w 263"/>
                <a:gd name="T17" fmla="*/ 253 h 257"/>
                <a:gd name="T18" fmla="*/ 188 w 263"/>
                <a:gd name="T19" fmla="*/ 257 h 257"/>
                <a:gd name="T20" fmla="*/ 126 w 263"/>
                <a:gd name="T21" fmla="*/ 221 h 257"/>
                <a:gd name="T22" fmla="*/ 99 w 263"/>
                <a:gd name="T23" fmla="*/ 172 h 257"/>
                <a:gd name="T24" fmla="*/ 0 w 263"/>
                <a:gd name="T25" fmla="*/ 46 h 257"/>
                <a:gd name="T26" fmla="*/ 12 w 263"/>
                <a:gd name="T27" fmla="*/ 4 h 257"/>
                <a:gd name="T28" fmla="*/ 41 w 263"/>
                <a:gd name="T29" fmla="*/ 18 h 257"/>
                <a:gd name="T30" fmla="*/ 49 w 263"/>
                <a:gd name="T31" fmla="*/ 1 h 257"/>
                <a:gd name="T32" fmla="*/ 78 w 263"/>
                <a:gd name="T33" fmla="*/ 0 h 257"/>
                <a:gd name="T34" fmla="*/ 97 w 263"/>
                <a:gd name="T35" fmla="*/ 11 h 257"/>
                <a:gd name="T36" fmla="*/ 114 w 263"/>
                <a:gd name="T37" fmla="*/ 6 h 257"/>
                <a:gd name="T38" fmla="*/ 217 w 263"/>
                <a:gd name="T39" fmla="*/ 33 h 257"/>
                <a:gd name="T40" fmla="*/ 233 w 263"/>
                <a:gd name="T41" fmla="*/ 29 h 257"/>
                <a:gd name="T42" fmla="*/ 245 w 263"/>
                <a:gd name="T43" fmla="*/ 27 h 257"/>
                <a:gd name="T44" fmla="*/ 250 w 263"/>
                <a:gd name="T45" fmla="*/ 36 h 257"/>
                <a:gd name="T46" fmla="*/ 239 w 263"/>
                <a:gd name="T47" fmla="*/ 85 h 257"/>
                <a:gd name="T48" fmla="*/ 239 w 263"/>
                <a:gd name="T49" fmla="*/ 98 h 257"/>
                <a:gd name="T50" fmla="*/ 263 w 263"/>
                <a:gd name="T51" fmla="*/ 124 h 257"/>
                <a:gd name="T52" fmla="*/ 244 w 263"/>
                <a:gd name="T53" fmla="*/ 12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3" h="257">
                  <a:moveTo>
                    <a:pt x="244" y="127"/>
                  </a:moveTo>
                  <a:lnTo>
                    <a:pt x="256" y="151"/>
                  </a:lnTo>
                  <a:lnTo>
                    <a:pt x="253" y="161"/>
                  </a:lnTo>
                  <a:lnTo>
                    <a:pt x="240" y="162"/>
                  </a:lnTo>
                  <a:lnTo>
                    <a:pt x="218" y="165"/>
                  </a:lnTo>
                  <a:lnTo>
                    <a:pt x="227" y="185"/>
                  </a:lnTo>
                  <a:lnTo>
                    <a:pt x="213" y="184"/>
                  </a:lnTo>
                  <a:lnTo>
                    <a:pt x="184" y="227"/>
                  </a:lnTo>
                  <a:lnTo>
                    <a:pt x="194" y="253"/>
                  </a:lnTo>
                  <a:lnTo>
                    <a:pt x="188" y="257"/>
                  </a:lnTo>
                  <a:lnTo>
                    <a:pt x="126" y="221"/>
                  </a:lnTo>
                  <a:lnTo>
                    <a:pt x="99" y="172"/>
                  </a:lnTo>
                  <a:lnTo>
                    <a:pt x="0" y="46"/>
                  </a:lnTo>
                  <a:lnTo>
                    <a:pt x="12" y="4"/>
                  </a:lnTo>
                  <a:lnTo>
                    <a:pt x="41" y="18"/>
                  </a:lnTo>
                  <a:lnTo>
                    <a:pt x="49" y="1"/>
                  </a:lnTo>
                  <a:lnTo>
                    <a:pt x="78" y="0"/>
                  </a:lnTo>
                  <a:lnTo>
                    <a:pt x="97" y="11"/>
                  </a:lnTo>
                  <a:lnTo>
                    <a:pt x="114" y="6"/>
                  </a:lnTo>
                  <a:lnTo>
                    <a:pt x="217" y="33"/>
                  </a:lnTo>
                  <a:lnTo>
                    <a:pt x="233" y="29"/>
                  </a:lnTo>
                  <a:lnTo>
                    <a:pt x="245" y="27"/>
                  </a:lnTo>
                  <a:lnTo>
                    <a:pt x="250" y="36"/>
                  </a:lnTo>
                  <a:lnTo>
                    <a:pt x="239" y="85"/>
                  </a:lnTo>
                  <a:lnTo>
                    <a:pt x="239" y="98"/>
                  </a:lnTo>
                  <a:lnTo>
                    <a:pt x="263" y="124"/>
                  </a:lnTo>
                  <a:lnTo>
                    <a:pt x="244" y="12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0" name="Freeform 47">
              <a:extLst>
                <a:ext uri="{FF2B5EF4-FFF2-40B4-BE49-F238E27FC236}">
                  <a16:creationId xmlns:a16="http://schemas.microsoft.com/office/drawing/2014/main" id="{0C47456B-7458-44DB-BDD7-01862D0FD29C}"/>
                </a:ext>
              </a:extLst>
            </p:cNvPr>
            <p:cNvSpPr>
              <a:spLocks/>
            </p:cNvSpPr>
            <p:nvPr/>
          </p:nvSpPr>
          <p:spPr bwMode="auto">
            <a:xfrm>
              <a:off x="5342" y="2333"/>
              <a:ext cx="193" cy="141"/>
            </a:xfrm>
            <a:custGeom>
              <a:avLst/>
              <a:gdLst>
                <a:gd name="T0" fmla="*/ 193 w 193"/>
                <a:gd name="T1" fmla="*/ 33 h 141"/>
                <a:gd name="T2" fmla="*/ 184 w 193"/>
                <a:gd name="T3" fmla="*/ 34 h 141"/>
                <a:gd name="T4" fmla="*/ 184 w 193"/>
                <a:gd name="T5" fmla="*/ 46 h 141"/>
                <a:gd name="T6" fmla="*/ 172 w 193"/>
                <a:gd name="T7" fmla="*/ 47 h 141"/>
                <a:gd name="T8" fmla="*/ 138 w 193"/>
                <a:gd name="T9" fmla="*/ 68 h 141"/>
                <a:gd name="T10" fmla="*/ 142 w 193"/>
                <a:gd name="T11" fmla="*/ 78 h 141"/>
                <a:gd name="T12" fmla="*/ 141 w 193"/>
                <a:gd name="T13" fmla="*/ 86 h 141"/>
                <a:gd name="T14" fmla="*/ 141 w 193"/>
                <a:gd name="T15" fmla="*/ 99 h 141"/>
                <a:gd name="T16" fmla="*/ 123 w 193"/>
                <a:gd name="T17" fmla="*/ 109 h 141"/>
                <a:gd name="T18" fmla="*/ 124 w 193"/>
                <a:gd name="T19" fmla="*/ 135 h 141"/>
                <a:gd name="T20" fmla="*/ 109 w 193"/>
                <a:gd name="T21" fmla="*/ 141 h 141"/>
                <a:gd name="T22" fmla="*/ 97 w 193"/>
                <a:gd name="T23" fmla="*/ 130 h 141"/>
                <a:gd name="T24" fmla="*/ 90 w 193"/>
                <a:gd name="T25" fmla="*/ 133 h 141"/>
                <a:gd name="T26" fmla="*/ 71 w 193"/>
                <a:gd name="T27" fmla="*/ 118 h 141"/>
                <a:gd name="T28" fmla="*/ 60 w 193"/>
                <a:gd name="T29" fmla="*/ 133 h 141"/>
                <a:gd name="T30" fmla="*/ 7 w 193"/>
                <a:gd name="T31" fmla="*/ 135 h 141"/>
                <a:gd name="T32" fmla="*/ 4 w 193"/>
                <a:gd name="T33" fmla="*/ 130 h 141"/>
                <a:gd name="T34" fmla="*/ 17 w 193"/>
                <a:gd name="T35" fmla="*/ 119 h 141"/>
                <a:gd name="T36" fmla="*/ 24 w 193"/>
                <a:gd name="T37" fmla="*/ 115 h 141"/>
                <a:gd name="T38" fmla="*/ 7 w 193"/>
                <a:gd name="T39" fmla="*/ 91 h 141"/>
                <a:gd name="T40" fmla="*/ 4 w 193"/>
                <a:gd name="T41" fmla="*/ 73 h 141"/>
                <a:gd name="T42" fmla="*/ 12 w 193"/>
                <a:gd name="T43" fmla="*/ 59 h 141"/>
                <a:gd name="T44" fmla="*/ 0 w 193"/>
                <a:gd name="T45" fmla="*/ 51 h 141"/>
                <a:gd name="T46" fmla="*/ 12 w 193"/>
                <a:gd name="T47" fmla="*/ 33 h 141"/>
                <a:gd name="T48" fmla="*/ 71 w 193"/>
                <a:gd name="T49" fmla="*/ 45 h 141"/>
                <a:gd name="T50" fmla="*/ 100 w 193"/>
                <a:gd name="T51" fmla="*/ 24 h 141"/>
                <a:gd name="T52" fmla="*/ 163 w 193"/>
                <a:gd name="T53" fmla="*/ 17 h 141"/>
                <a:gd name="T54" fmla="*/ 175 w 193"/>
                <a:gd name="T55" fmla="*/ 2 h 141"/>
                <a:gd name="T56" fmla="*/ 182 w 193"/>
                <a:gd name="T57" fmla="*/ 0 h 141"/>
                <a:gd name="T58" fmla="*/ 183 w 193"/>
                <a:gd name="T59" fmla="*/ 6 h 141"/>
                <a:gd name="T60" fmla="*/ 193 w 193"/>
                <a:gd name="T61" fmla="*/ 3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3" h="141">
                  <a:moveTo>
                    <a:pt x="193" y="33"/>
                  </a:moveTo>
                  <a:lnTo>
                    <a:pt x="184" y="34"/>
                  </a:lnTo>
                  <a:lnTo>
                    <a:pt x="184" y="46"/>
                  </a:lnTo>
                  <a:lnTo>
                    <a:pt x="172" y="47"/>
                  </a:lnTo>
                  <a:lnTo>
                    <a:pt x="138" y="68"/>
                  </a:lnTo>
                  <a:lnTo>
                    <a:pt x="142" y="78"/>
                  </a:lnTo>
                  <a:lnTo>
                    <a:pt x="141" y="86"/>
                  </a:lnTo>
                  <a:lnTo>
                    <a:pt x="141" y="99"/>
                  </a:lnTo>
                  <a:lnTo>
                    <a:pt x="123" y="109"/>
                  </a:lnTo>
                  <a:lnTo>
                    <a:pt x="124" y="135"/>
                  </a:lnTo>
                  <a:lnTo>
                    <a:pt x="109" y="141"/>
                  </a:lnTo>
                  <a:lnTo>
                    <a:pt x="97" y="130"/>
                  </a:lnTo>
                  <a:lnTo>
                    <a:pt x="90" y="133"/>
                  </a:lnTo>
                  <a:lnTo>
                    <a:pt x="71" y="118"/>
                  </a:lnTo>
                  <a:lnTo>
                    <a:pt x="60" y="133"/>
                  </a:lnTo>
                  <a:lnTo>
                    <a:pt x="7" y="135"/>
                  </a:lnTo>
                  <a:lnTo>
                    <a:pt x="4" y="130"/>
                  </a:lnTo>
                  <a:lnTo>
                    <a:pt x="17" y="119"/>
                  </a:lnTo>
                  <a:lnTo>
                    <a:pt x="24" y="115"/>
                  </a:lnTo>
                  <a:lnTo>
                    <a:pt x="7" y="91"/>
                  </a:lnTo>
                  <a:lnTo>
                    <a:pt x="4" y="73"/>
                  </a:lnTo>
                  <a:lnTo>
                    <a:pt x="12" y="59"/>
                  </a:lnTo>
                  <a:lnTo>
                    <a:pt x="0" y="51"/>
                  </a:lnTo>
                  <a:lnTo>
                    <a:pt x="12" y="33"/>
                  </a:lnTo>
                  <a:lnTo>
                    <a:pt x="71" y="45"/>
                  </a:lnTo>
                  <a:lnTo>
                    <a:pt x="100" y="24"/>
                  </a:lnTo>
                  <a:lnTo>
                    <a:pt x="163" y="17"/>
                  </a:lnTo>
                  <a:lnTo>
                    <a:pt x="175" y="2"/>
                  </a:lnTo>
                  <a:lnTo>
                    <a:pt x="182" y="0"/>
                  </a:lnTo>
                  <a:lnTo>
                    <a:pt x="183" y="6"/>
                  </a:lnTo>
                  <a:lnTo>
                    <a:pt x="193" y="3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1" name="Freeform 48">
              <a:extLst>
                <a:ext uri="{FF2B5EF4-FFF2-40B4-BE49-F238E27FC236}">
                  <a16:creationId xmlns:a16="http://schemas.microsoft.com/office/drawing/2014/main" id="{2B8050D9-00C6-4D9A-8038-52B84A1C5CF8}"/>
                </a:ext>
              </a:extLst>
            </p:cNvPr>
            <p:cNvSpPr>
              <a:spLocks/>
            </p:cNvSpPr>
            <p:nvPr/>
          </p:nvSpPr>
          <p:spPr bwMode="auto">
            <a:xfrm>
              <a:off x="5337" y="2366"/>
              <a:ext cx="391" cy="402"/>
            </a:xfrm>
            <a:custGeom>
              <a:avLst/>
              <a:gdLst>
                <a:gd name="T0" fmla="*/ 379 w 391"/>
                <a:gd name="T1" fmla="*/ 142 h 402"/>
                <a:gd name="T2" fmla="*/ 380 w 391"/>
                <a:gd name="T3" fmla="*/ 156 h 402"/>
                <a:gd name="T4" fmla="*/ 364 w 391"/>
                <a:gd name="T5" fmla="*/ 160 h 402"/>
                <a:gd name="T6" fmla="*/ 261 w 391"/>
                <a:gd name="T7" fmla="*/ 133 h 402"/>
                <a:gd name="T8" fmla="*/ 244 w 391"/>
                <a:gd name="T9" fmla="*/ 138 h 402"/>
                <a:gd name="T10" fmla="*/ 225 w 391"/>
                <a:gd name="T11" fmla="*/ 127 h 402"/>
                <a:gd name="T12" fmla="*/ 196 w 391"/>
                <a:gd name="T13" fmla="*/ 128 h 402"/>
                <a:gd name="T14" fmla="*/ 188 w 391"/>
                <a:gd name="T15" fmla="*/ 145 h 402"/>
                <a:gd name="T16" fmla="*/ 159 w 391"/>
                <a:gd name="T17" fmla="*/ 131 h 402"/>
                <a:gd name="T18" fmla="*/ 147 w 391"/>
                <a:gd name="T19" fmla="*/ 173 h 402"/>
                <a:gd name="T20" fmla="*/ 246 w 391"/>
                <a:gd name="T21" fmla="*/ 299 h 402"/>
                <a:gd name="T22" fmla="*/ 273 w 391"/>
                <a:gd name="T23" fmla="*/ 348 h 402"/>
                <a:gd name="T24" fmla="*/ 335 w 391"/>
                <a:gd name="T25" fmla="*/ 384 h 402"/>
                <a:gd name="T26" fmla="*/ 339 w 391"/>
                <a:gd name="T27" fmla="*/ 402 h 402"/>
                <a:gd name="T28" fmla="*/ 290 w 391"/>
                <a:gd name="T29" fmla="*/ 366 h 402"/>
                <a:gd name="T30" fmla="*/ 269 w 391"/>
                <a:gd name="T31" fmla="*/ 354 h 402"/>
                <a:gd name="T32" fmla="*/ 243 w 391"/>
                <a:gd name="T33" fmla="*/ 327 h 402"/>
                <a:gd name="T34" fmla="*/ 189 w 391"/>
                <a:gd name="T35" fmla="*/ 286 h 402"/>
                <a:gd name="T36" fmla="*/ 158 w 391"/>
                <a:gd name="T37" fmla="*/ 291 h 402"/>
                <a:gd name="T38" fmla="*/ 147 w 391"/>
                <a:gd name="T39" fmla="*/ 269 h 402"/>
                <a:gd name="T40" fmla="*/ 99 w 391"/>
                <a:gd name="T41" fmla="*/ 214 h 402"/>
                <a:gd name="T42" fmla="*/ 116 w 391"/>
                <a:gd name="T43" fmla="*/ 212 h 402"/>
                <a:gd name="T44" fmla="*/ 84 w 391"/>
                <a:gd name="T45" fmla="*/ 167 h 402"/>
                <a:gd name="T46" fmla="*/ 88 w 391"/>
                <a:gd name="T47" fmla="*/ 140 h 402"/>
                <a:gd name="T48" fmla="*/ 62 w 391"/>
                <a:gd name="T49" fmla="*/ 111 h 402"/>
                <a:gd name="T50" fmla="*/ 46 w 391"/>
                <a:gd name="T51" fmla="*/ 109 h 402"/>
                <a:gd name="T52" fmla="*/ 34 w 391"/>
                <a:gd name="T53" fmla="*/ 146 h 402"/>
                <a:gd name="T54" fmla="*/ 22 w 391"/>
                <a:gd name="T55" fmla="*/ 156 h 402"/>
                <a:gd name="T56" fmla="*/ 9 w 391"/>
                <a:gd name="T57" fmla="*/ 143 h 402"/>
                <a:gd name="T58" fmla="*/ 0 w 391"/>
                <a:gd name="T59" fmla="*/ 115 h 402"/>
                <a:gd name="T60" fmla="*/ 2 w 391"/>
                <a:gd name="T61" fmla="*/ 106 h 402"/>
                <a:gd name="T62" fmla="*/ 12 w 391"/>
                <a:gd name="T63" fmla="*/ 102 h 402"/>
                <a:gd name="T64" fmla="*/ 65 w 391"/>
                <a:gd name="T65" fmla="*/ 100 h 402"/>
                <a:gd name="T66" fmla="*/ 76 w 391"/>
                <a:gd name="T67" fmla="*/ 85 h 402"/>
                <a:gd name="T68" fmla="*/ 95 w 391"/>
                <a:gd name="T69" fmla="*/ 100 h 402"/>
                <a:gd name="T70" fmla="*/ 102 w 391"/>
                <a:gd name="T71" fmla="*/ 97 h 402"/>
                <a:gd name="T72" fmla="*/ 114 w 391"/>
                <a:gd name="T73" fmla="*/ 108 h 402"/>
                <a:gd name="T74" fmla="*/ 129 w 391"/>
                <a:gd name="T75" fmla="*/ 102 h 402"/>
                <a:gd name="T76" fmla="*/ 128 w 391"/>
                <a:gd name="T77" fmla="*/ 76 h 402"/>
                <a:gd name="T78" fmla="*/ 146 w 391"/>
                <a:gd name="T79" fmla="*/ 66 h 402"/>
                <a:gd name="T80" fmla="*/ 146 w 391"/>
                <a:gd name="T81" fmla="*/ 53 h 402"/>
                <a:gd name="T82" fmla="*/ 147 w 391"/>
                <a:gd name="T83" fmla="*/ 45 h 402"/>
                <a:gd name="T84" fmla="*/ 143 w 391"/>
                <a:gd name="T85" fmla="*/ 35 h 402"/>
                <a:gd name="T86" fmla="*/ 177 w 391"/>
                <a:gd name="T87" fmla="*/ 14 h 402"/>
                <a:gd name="T88" fmla="*/ 189 w 391"/>
                <a:gd name="T89" fmla="*/ 13 h 402"/>
                <a:gd name="T90" fmla="*/ 189 w 391"/>
                <a:gd name="T91" fmla="*/ 1 h 402"/>
                <a:gd name="T92" fmla="*/ 198 w 391"/>
                <a:gd name="T93" fmla="*/ 0 h 402"/>
                <a:gd name="T94" fmla="*/ 219 w 391"/>
                <a:gd name="T95" fmla="*/ 17 h 402"/>
                <a:gd name="T96" fmla="*/ 254 w 391"/>
                <a:gd name="T97" fmla="*/ 49 h 402"/>
                <a:gd name="T98" fmla="*/ 268 w 391"/>
                <a:gd name="T99" fmla="*/ 53 h 402"/>
                <a:gd name="T100" fmla="*/ 290 w 391"/>
                <a:gd name="T101" fmla="*/ 68 h 402"/>
                <a:gd name="T102" fmla="*/ 326 w 391"/>
                <a:gd name="T103" fmla="*/ 69 h 402"/>
                <a:gd name="T104" fmla="*/ 345 w 391"/>
                <a:gd name="T105" fmla="*/ 52 h 402"/>
                <a:gd name="T106" fmla="*/ 376 w 391"/>
                <a:gd name="T107" fmla="*/ 125 h 402"/>
                <a:gd name="T108" fmla="*/ 391 w 391"/>
                <a:gd name="T109" fmla="*/ 131 h 402"/>
                <a:gd name="T110" fmla="*/ 379 w 391"/>
                <a:gd name="T111" fmla="*/ 14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1" h="402">
                  <a:moveTo>
                    <a:pt x="379" y="142"/>
                  </a:moveTo>
                  <a:lnTo>
                    <a:pt x="380" y="156"/>
                  </a:lnTo>
                  <a:lnTo>
                    <a:pt x="364" y="160"/>
                  </a:lnTo>
                  <a:lnTo>
                    <a:pt x="261" y="133"/>
                  </a:lnTo>
                  <a:lnTo>
                    <a:pt x="244" y="138"/>
                  </a:lnTo>
                  <a:lnTo>
                    <a:pt x="225" y="127"/>
                  </a:lnTo>
                  <a:lnTo>
                    <a:pt x="196" y="128"/>
                  </a:lnTo>
                  <a:lnTo>
                    <a:pt x="188" y="145"/>
                  </a:lnTo>
                  <a:lnTo>
                    <a:pt x="159" y="131"/>
                  </a:lnTo>
                  <a:lnTo>
                    <a:pt x="147" y="173"/>
                  </a:lnTo>
                  <a:lnTo>
                    <a:pt x="246" y="299"/>
                  </a:lnTo>
                  <a:lnTo>
                    <a:pt x="273" y="348"/>
                  </a:lnTo>
                  <a:lnTo>
                    <a:pt x="335" y="384"/>
                  </a:lnTo>
                  <a:lnTo>
                    <a:pt x="339" y="402"/>
                  </a:lnTo>
                  <a:lnTo>
                    <a:pt x="290" y="366"/>
                  </a:lnTo>
                  <a:lnTo>
                    <a:pt x="269" y="354"/>
                  </a:lnTo>
                  <a:lnTo>
                    <a:pt x="243" y="327"/>
                  </a:lnTo>
                  <a:lnTo>
                    <a:pt x="189" y="286"/>
                  </a:lnTo>
                  <a:lnTo>
                    <a:pt x="158" y="291"/>
                  </a:lnTo>
                  <a:lnTo>
                    <a:pt x="147" y="269"/>
                  </a:lnTo>
                  <a:lnTo>
                    <a:pt x="99" y="214"/>
                  </a:lnTo>
                  <a:lnTo>
                    <a:pt x="116" y="212"/>
                  </a:lnTo>
                  <a:lnTo>
                    <a:pt x="84" y="167"/>
                  </a:lnTo>
                  <a:lnTo>
                    <a:pt x="88" y="140"/>
                  </a:lnTo>
                  <a:lnTo>
                    <a:pt x="62" y="111"/>
                  </a:lnTo>
                  <a:lnTo>
                    <a:pt x="46" y="109"/>
                  </a:lnTo>
                  <a:lnTo>
                    <a:pt x="34" y="146"/>
                  </a:lnTo>
                  <a:lnTo>
                    <a:pt x="22" y="156"/>
                  </a:lnTo>
                  <a:lnTo>
                    <a:pt x="9" y="143"/>
                  </a:lnTo>
                  <a:lnTo>
                    <a:pt x="0" y="115"/>
                  </a:lnTo>
                  <a:lnTo>
                    <a:pt x="2" y="106"/>
                  </a:lnTo>
                  <a:lnTo>
                    <a:pt x="12" y="102"/>
                  </a:lnTo>
                  <a:lnTo>
                    <a:pt x="65" y="100"/>
                  </a:lnTo>
                  <a:lnTo>
                    <a:pt x="76" y="85"/>
                  </a:lnTo>
                  <a:lnTo>
                    <a:pt x="95" y="100"/>
                  </a:lnTo>
                  <a:lnTo>
                    <a:pt x="102" y="97"/>
                  </a:lnTo>
                  <a:lnTo>
                    <a:pt x="114" y="108"/>
                  </a:lnTo>
                  <a:lnTo>
                    <a:pt x="129" y="102"/>
                  </a:lnTo>
                  <a:lnTo>
                    <a:pt x="128" y="76"/>
                  </a:lnTo>
                  <a:lnTo>
                    <a:pt x="146" y="66"/>
                  </a:lnTo>
                  <a:lnTo>
                    <a:pt x="146" y="53"/>
                  </a:lnTo>
                  <a:lnTo>
                    <a:pt x="147" y="45"/>
                  </a:lnTo>
                  <a:lnTo>
                    <a:pt x="143" y="35"/>
                  </a:lnTo>
                  <a:lnTo>
                    <a:pt x="177" y="14"/>
                  </a:lnTo>
                  <a:lnTo>
                    <a:pt x="189" y="13"/>
                  </a:lnTo>
                  <a:lnTo>
                    <a:pt x="189" y="1"/>
                  </a:lnTo>
                  <a:lnTo>
                    <a:pt x="198" y="0"/>
                  </a:lnTo>
                  <a:lnTo>
                    <a:pt x="219" y="17"/>
                  </a:lnTo>
                  <a:lnTo>
                    <a:pt x="254" y="49"/>
                  </a:lnTo>
                  <a:lnTo>
                    <a:pt x="268" y="53"/>
                  </a:lnTo>
                  <a:lnTo>
                    <a:pt x="290" y="68"/>
                  </a:lnTo>
                  <a:lnTo>
                    <a:pt x="326" y="69"/>
                  </a:lnTo>
                  <a:lnTo>
                    <a:pt x="345" y="52"/>
                  </a:lnTo>
                  <a:lnTo>
                    <a:pt x="376" y="125"/>
                  </a:lnTo>
                  <a:lnTo>
                    <a:pt x="391" y="131"/>
                  </a:lnTo>
                  <a:lnTo>
                    <a:pt x="379" y="14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2" name="Freeform 49">
              <a:extLst>
                <a:ext uri="{FF2B5EF4-FFF2-40B4-BE49-F238E27FC236}">
                  <a16:creationId xmlns:a16="http://schemas.microsoft.com/office/drawing/2014/main" id="{9B5D0F33-E2E2-4E52-B13F-638EB0045D12}"/>
                </a:ext>
              </a:extLst>
            </p:cNvPr>
            <p:cNvSpPr>
              <a:spLocks/>
            </p:cNvSpPr>
            <p:nvPr/>
          </p:nvSpPr>
          <p:spPr bwMode="auto">
            <a:xfrm>
              <a:off x="5682" y="2389"/>
              <a:ext cx="299" cy="413"/>
            </a:xfrm>
            <a:custGeom>
              <a:avLst/>
              <a:gdLst>
                <a:gd name="T0" fmla="*/ 265 w 299"/>
                <a:gd name="T1" fmla="*/ 293 h 413"/>
                <a:gd name="T2" fmla="*/ 263 w 299"/>
                <a:gd name="T3" fmla="*/ 319 h 413"/>
                <a:gd name="T4" fmla="*/ 269 w 299"/>
                <a:gd name="T5" fmla="*/ 329 h 413"/>
                <a:gd name="T6" fmla="*/ 261 w 299"/>
                <a:gd name="T7" fmla="*/ 348 h 413"/>
                <a:gd name="T8" fmla="*/ 266 w 299"/>
                <a:gd name="T9" fmla="*/ 354 h 413"/>
                <a:gd name="T10" fmla="*/ 158 w 299"/>
                <a:gd name="T11" fmla="*/ 395 h 413"/>
                <a:gd name="T12" fmla="*/ 146 w 299"/>
                <a:gd name="T13" fmla="*/ 413 h 413"/>
                <a:gd name="T14" fmla="*/ 138 w 299"/>
                <a:gd name="T15" fmla="*/ 394 h 413"/>
                <a:gd name="T16" fmla="*/ 118 w 299"/>
                <a:gd name="T17" fmla="*/ 384 h 413"/>
                <a:gd name="T18" fmla="*/ 107 w 299"/>
                <a:gd name="T19" fmla="*/ 361 h 413"/>
                <a:gd name="T20" fmla="*/ 107 w 299"/>
                <a:gd name="T21" fmla="*/ 342 h 413"/>
                <a:gd name="T22" fmla="*/ 123 w 299"/>
                <a:gd name="T23" fmla="*/ 335 h 413"/>
                <a:gd name="T24" fmla="*/ 121 w 299"/>
                <a:gd name="T25" fmla="*/ 326 h 413"/>
                <a:gd name="T26" fmla="*/ 46 w 299"/>
                <a:gd name="T27" fmla="*/ 283 h 413"/>
                <a:gd name="T28" fmla="*/ 42 w 299"/>
                <a:gd name="T29" fmla="*/ 266 h 413"/>
                <a:gd name="T30" fmla="*/ 55 w 299"/>
                <a:gd name="T31" fmla="*/ 265 h 413"/>
                <a:gd name="T32" fmla="*/ 58 w 299"/>
                <a:gd name="T33" fmla="*/ 255 h 413"/>
                <a:gd name="T34" fmla="*/ 46 w 299"/>
                <a:gd name="T35" fmla="*/ 231 h 413"/>
                <a:gd name="T36" fmla="*/ 65 w 299"/>
                <a:gd name="T37" fmla="*/ 228 h 413"/>
                <a:gd name="T38" fmla="*/ 41 w 299"/>
                <a:gd name="T39" fmla="*/ 202 h 413"/>
                <a:gd name="T40" fmla="*/ 41 w 299"/>
                <a:gd name="T41" fmla="*/ 189 h 413"/>
                <a:gd name="T42" fmla="*/ 52 w 299"/>
                <a:gd name="T43" fmla="*/ 140 h 413"/>
                <a:gd name="T44" fmla="*/ 47 w 299"/>
                <a:gd name="T45" fmla="*/ 131 h 413"/>
                <a:gd name="T46" fmla="*/ 35 w 299"/>
                <a:gd name="T47" fmla="*/ 133 h 413"/>
                <a:gd name="T48" fmla="*/ 34 w 299"/>
                <a:gd name="T49" fmla="*/ 119 h 413"/>
                <a:gd name="T50" fmla="*/ 46 w 299"/>
                <a:gd name="T51" fmla="*/ 108 h 413"/>
                <a:gd name="T52" fmla="*/ 31 w 299"/>
                <a:gd name="T53" fmla="*/ 102 h 413"/>
                <a:gd name="T54" fmla="*/ 0 w 299"/>
                <a:gd name="T55" fmla="*/ 29 h 413"/>
                <a:gd name="T56" fmla="*/ 14 w 299"/>
                <a:gd name="T57" fmla="*/ 28 h 413"/>
                <a:gd name="T58" fmla="*/ 25 w 299"/>
                <a:gd name="T59" fmla="*/ 17 h 413"/>
                <a:gd name="T60" fmla="*/ 42 w 299"/>
                <a:gd name="T61" fmla="*/ 18 h 413"/>
                <a:gd name="T62" fmla="*/ 58 w 299"/>
                <a:gd name="T63" fmla="*/ 1 h 413"/>
                <a:gd name="T64" fmla="*/ 93 w 299"/>
                <a:gd name="T65" fmla="*/ 0 h 413"/>
                <a:gd name="T66" fmla="*/ 110 w 299"/>
                <a:gd name="T67" fmla="*/ 26 h 413"/>
                <a:gd name="T68" fmla="*/ 137 w 299"/>
                <a:gd name="T69" fmla="*/ 40 h 413"/>
                <a:gd name="T70" fmla="*/ 141 w 299"/>
                <a:gd name="T71" fmla="*/ 70 h 413"/>
                <a:gd name="T72" fmla="*/ 189 w 299"/>
                <a:gd name="T73" fmla="*/ 92 h 413"/>
                <a:gd name="T74" fmla="*/ 181 w 299"/>
                <a:gd name="T75" fmla="*/ 108 h 413"/>
                <a:gd name="T76" fmla="*/ 236 w 299"/>
                <a:gd name="T77" fmla="*/ 151 h 413"/>
                <a:gd name="T78" fmla="*/ 259 w 299"/>
                <a:gd name="T79" fmla="*/ 127 h 413"/>
                <a:gd name="T80" fmla="*/ 265 w 299"/>
                <a:gd name="T81" fmla="*/ 131 h 413"/>
                <a:gd name="T82" fmla="*/ 278 w 299"/>
                <a:gd name="T83" fmla="*/ 140 h 413"/>
                <a:gd name="T84" fmla="*/ 260 w 299"/>
                <a:gd name="T85" fmla="*/ 159 h 413"/>
                <a:gd name="T86" fmla="*/ 267 w 299"/>
                <a:gd name="T87" fmla="*/ 163 h 413"/>
                <a:gd name="T88" fmla="*/ 251 w 299"/>
                <a:gd name="T89" fmla="*/ 191 h 413"/>
                <a:gd name="T90" fmla="*/ 260 w 299"/>
                <a:gd name="T91" fmla="*/ 229 h 413"/>
                <a:gd name="T92" fmla="*/ 276 w 299"/>
                <a:gd name="T93" fmla="*/ 236 h 413"/>
                <a:gd name="T94" fmla="*/ 299 w 299"/>
                <a:gd name="T95" fmla="*/ 266 h 413"/>
                <a:gd name="T96" fmla="*/ 281 w 299"/>
                <a:gd name="T97" fmla="*/ 288 h 413"/>
                <a:gd name="T98" fmla="*/ 265 w 299"/>
                <a:gd name="T99" fmla="*/ 29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9" h="413">
                  <a:moveTo>
                    <a:pt x="265" y="293"/>
                  </a:moveTo>
                  <a:lnTo>
                    <a:pt x="263" y="319"/>
                  </a:lnTo>
                  <a:lnTo>
                    <a:pt x="269" y="329"/>
                  </a:lnTo>
                  <a:lnTo>
                    <a:pt x="261" y="348"/>
                  </a:lnTo>
                  <a:lnTo>
                    <a:pt x="266" y="354"/>
                  </a:lnTo>
                  <a:lnTo>
                    <a:pt x="158" y="395"/>
                  </a:lnTo>
                  <a:lnTo>
                    <a:pt x="146" y="413"/>
                  </a:lnTo>
                  <a:lnTo>
                    <a:pt x="138" y="394"/>
                  </a:lnTo>
                  <a:lnTo>
                    <a:pt x="118" y="384"/>
                  </a:lnTo>
                  <a:lnTo>
                    <a:pt x="107" y="361"/>
                  </a:lnTo>
                  <a:lnTo>
                    <a:pt x="107" y="342"/>
                  </a:lnTo>
                  <a:lnTo>
                    <a:pt x="123" y="335"/>
                  </a:lnTo>
                  <a:lnTo>
                    <a:pt x="121" y="326"/>
                  </a:lnTo>
                  <a:lnTo>
                    <a:pt x="46" y="283"/>
                  </a:lnTo>
                  <a:lnTo>
                    <a:pt x="42" y="266"/>
                  </a:lnTo>
                  <a:lnTo>
                    <a:pt x="55" y="265"/>
                  </a:lnTo>
                  <a:lnTo>
                    <a:pt x="58" y="255"/>
                  </a:lnTo>
                  <a:lnTo>
                    <a:pt x="46" y="231"/>
                  </a:lnTo>
                  <a:lnTo>
                    <a:pt x="65" y="228"/>
                  </a:lnTo>
                  <a:lnTo>
                    <a:pt x="41" y="202"/>
                  </a:lnTo>
                  <a:lnTo>
                    <a:pt x="41" y="189"/>
                  </a:lnTo>
                  <a:lnTo>
                    <a:pt x="52" y="140"/>
                  </a:lnTo>
                  <a:lnTo>
                    <a:pt x="47" y="131"/>
                  </a:lnTo>
                  <a:lnTo>
                    <a:pt x="35" y="133"/>
                  </a:lnTo>
                  <a:lnTo>
                    <a:pt x="34" y="119"/>
                  </a:lnTo>
                  <a:lnTo>
                    <a:pt x="46" y="108"/>
                  </a:lnTo>
                  <a:lnTo>
                    <a:pt x="31" y="102"/>
                  </a:lnTo>
                  <a:lnTo>
                    <a:pt x="0" y="29"/>
                  </a:lnTo>
                  <a:lnTo>
                    <a:pt x="14" y="28"/>
                  </a:lnTo>
                  <a:lnTo>
                    <a:pt x="25" y="17"/>
                  </a:lnTo>
                  <a:lnTo>
                    <a:pt x="42" y="18"/>
                  </a:lnTo>
                  <a:lnTo>
                    <a:pt x="58" y="1"/>
                  </a:lnTo>
                  <a:lnTo>
                    <a:pt x="93" y="0"/>
                  </a:lnTo>
                  <a:lnTo>
                    <a:pt x="110" y="26"/>
                  </a:lnTo>
                  <a:lnTo>
                    <a:pt x="137" y="40"/>
                  </a:lnTo>
                  <a:lnTo>
                    <a:pt x="141" y="70"/>
                  </a:lnTo>
                  <a:lnTo>
                    <a:pt x="189" y="92"/>
                  </a:lnTo>
                  <a:lnTo>
                    <a:pt x="181" y="108"/>
                  </a:lnTo>
                  <a:lnTo>
                    <a:pt x="236" y="151"/>
                  </a:lnTo>
                  <a:lnTo>
                    <a:pt x="259" y="127"/>
                  </a:lnTo>
                  <a:lnTo>
                    <a:pt x="265" y="131"/>
                  </a:lnTo>
                  <a:lnTo>
                    <a:pt x="278" y="140"/>
                  </a:lnTo>
                  <a:lnTo>
                    <a:pt x="260" y="159"/>
                  </a:lnTo>
                  <a:lnTo>
                    <a:pt x="267" y="163"/>
                  </a:lnTo>
                  <a:lnTo>
                    <a:pt x="251" y="191"/>
                  </a:lnTo>
                  <a:lnTo>
                    <a:pt x="260" y="229"/>
                  </a:lnTo>
                  <a:lnTo>
                    <a:pt x="276" y="236"/>
                  </a:lnTo>
                  <a:lnTo>
                    <a:pt x="299" y="266"/>
                  </a:lnTo>
                  <a:lnTo>
                    <a:pt x="281" y="288"/>
                  </a:lnTo>
                  <a:lnTo>
                    <a:pt x="265" y="29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3" name="Freeform 50">
              <a:extLst>
                <a:ext uri="{FF2B5EF4-FFF2-40B4-BE49-F238E27FC236}">
                  <a16:creationId xmlns:a16="http://schemas.microsoft.com/office/drawing/2014/main" id="{2C53B03F-1424-40F6-BC51-12AACD4E355B}"/>
                </a:ext>
              </a:extLst>
            </p:cNvPr>
            <p:cNvSpPr>
              <a:spLocks/>
            </p:cNvSpPr>
            <p:nvPr/>
          </p:nvSpPr>
          <p:spPr bwMode="auto">
            <a:xfrm>
              <a:off x="5734" y="2745"/>
              <a:ext cx="128" cy="252"/>
            </a:xfrm>
            <a:custGeom>
              <a:avLst/>
              <a:gdLst>
                <a:gd name="T0" fmla="*/ 128 w 128"/>
                <a:gd name="T1" fmla="*/ 190 h 252"/>
                <a:gd name="T2" fmla="*/ 103 w 128"/>
                <a:gd name="T3" fmla="*/ 209 h 252"/>
                <a:gd name="T4" fmla="*/ 70 w 128"/>
                <a:gd name="T5" fmla="*/ 246 h 252"/>
                <a:gd name="T6" fmla="*/ 42 w 128"/>
                <a:gd name="T7" fmla="*/ 252 h 252"/>
                <a:gd name="T8" fmla="*/ 20 w 128"/>
                <a:gd name="T9" fmla="*/ 232 h 252"/>
                <a:gd name="T10" fmla="*/ 9 w 128"/>
                <a:gd name="T11" fmla="*/ 215 h 252"/>
                <a:gd name="T12" fmla="*/ 0 w 128"/>
                <a:gd name="T13" fmla="*/ 188 h 252"/>
                <a:gd name="T14" fmla="*/ 18 w 128"/>
                <a:gd name="T15" fmla="*/ 79 h 252"/>
                <a:gd name="T16" fmla="*/ 1 w 128"/>
                <a:gd name="T17" fmla="*/ 73 h 252"/>
                <a:gd name="T18" fmla="*/ 1 w 128"/>
                <a:gd name="T19" fmla="*/ 41 h 252"/>
                <a:gd name="T20" fmla="*/ 19 w 128"/>
                <a:gd name="T21" fmla="*/ 1 h 252"/>
                <a:gd name="T22" fmla="*/ 29 w 128"/>
                <a:gd name="T23" fmla="*/ 0 h 252"/>
                <a:gd name="T24" fmla="*/ 29 w 128"/>
                <a:gd name="T25" fmla="*/ 11 h 252"/>
                <a:gd name="T26" fmla="*/ 36 w 128"/>
                <a:gd name="T27" fmla="*/ 17 h 252"/>
                <a:gd name="T28" fmla="*/ 55 w 128"/>
                <a:gd name="T29" fmla="*/ 5 h 252"/>
                <a:gd name="T30" fmla="*/ 66 w 128"/>
                <a:gd name="T31" fmla="*/ 28 h 252"/>
                <a:gd name="T32" fmla="*/ 86 w 128"/>
                <a:gd name="T33" fmla="*/ 38 h 252"/>
                <a:gd name="T34" fmla="*/ 94 w 128"/>
                <a:gd name="T35" fmla="*/ 57 h 252"/>
                <a:gd name="T36" fmla="*/ 93 w 128"/>
                <a:gd name="T37" fmla="*/ 73 h 252"/>
                <a:gd name="T38" fmla="*/ 88 w 128"/>
                <a:gd name="T39" fmla="*/ 106 h 252"/>
                <a:gd name="T40" fmla="*/ 102 w 128"/>
                <a:gd name="T41" fmla="*/ 147 h 252"/>
                <a:gd name="T42" fmla="*/ 125 w 128"/>
                <a:gd name="T43" fmla="*/ 152 h 252"/>
                <a:gd name="T44" fmla="*/ 128 w 128"/>
                <a:gd name="T45" fmla="*/ 19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252">
                  <a:moveTo>
                    <a:pt x="128" y="190"/>
                  </a:moveTo>
                  <a:lnTo>
                    <a:pt x="103" y="209"/>
                  </a:lnTo>
                  <a:lnTo>
                    <a:pt x="70" y="246"/>
                  </a:lnTo>
                  <a:lnTo>
                    <a:pt x="42" y="252"/>
                  </a:lnTo>
                  <a:lnTo>
                    <a:pt x="20" y="232"/>
                  </a:lnTo>
                  <a:lnTo>
                    <a:pt x="9" y="215"/>
                  </a:lnTo>
                  <a:lnTo>
                    <a:pt x="0" y="188"/>
                  </a:lnTo>
                  <a:lnTo>
                    <a:pt x="18" y="79"/>
                  </a:lnTo>
                  <a:lnTo>
                    <a:pt x="1" y="73"/>
                  </a:lnTo>
                  <a:lnTo>
                    <a:pt x="1" y="41"/>
                  </a:lnTo>
                  <a:lnTo>
                    <a:pt x="19" y="1"/>
                  </a:lnTo>
                  <a:lnTo>
                    <a:pt x="29" y="0"/>
                  </a:lnTo>
                  <a:lnTo>
                    <a:pt x="29" y="11"/>
                  </a:lnTo>
                  <a:lnTo>
                    <a:pt x="36" y="17"/>
                  </a:lnTo>
                  <a:lnTo>
                    <a:pt x="55" y="5"/>
                  </a:lnTo>
                  <a:lnTo>
                    <a:pt x="66" y="28"/>
                  </a:lnTo>
                  <a:lnTo>
                    <a:pt x="86" y="38"/>
                  </a:lnTo>
                  <a:lnTo>
                    <a:pt x="94" y="57"/>
                  </a:lnTo>
                  <a:lnTo>
                    <a:pt x="93" y="73"/>
                  </a:lnTo>
                  <a:lnTo>
                    <a:pt x="88" y="106"/>
                  </a:lnTo>
                  <a:lnTo>
                    <a:pt x="102" y="147"/>
                  </a:lnTo>
                  <a:lnTo>
                    <a:pt x="125" y="152"/>
                  </a:lnTo>
                  <a:lnTo>
                    <a:pt x="128" y="19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4" name="Freeform 51">
              <a:extLst>
                <a:ext uri="{FF2B5EF4-FFF2-40B4-BE49-F238E27FC236}">
                  <a16:creationId xmlns:a16="http://schemas.microsoft.com/office/drawing/2014/main" id="{7EFC505E-4B1C-4762-93FF-6122D687D6FE}"/>
                </a:ext>
              </a:extLst>
            </p:cNvPr>
            <p:cNvSpPr>
              <a:spLocks/>
            </p:cNvSpPr>
            <p:nvPr/>
          </p:nvSpPr>
          <p:spPr bwMode="auto">
            <a:xfrm>
              <a:off x="5822" y="2743"/>
              <a:ext cx="169" cy="154"/>
            </a:xfrm>
            <a:custGeom>
              <a:avLst/>
              <a:gdLst>
                <a:gd name="T0" fmla="*/ 169 w 169"/>
                <a:gd name="T1" fmla="*/ 43 h 154"/>
                <a:gd name="T2" fmla="*/ 165 w 169"/>
                <a:gd name="T3" fmla="*/ 88 h 154"/>
                <a:gd name="T4" fmla="*/ 152 w 169"/>
                <a:gd name="T5" fmla="*/ 100 h 154"/>
                <a:gd name="T6" fmla="*/ 124 w 169"/>
                <a:gd name="T7" fmla="*/ 104 h 154"/>
                <a:gd name="T8" fmla="*/ 104 w 169"/>
                <a:gd name="T9" fmla="*/ 115 h 154"/>
                <a:gd name="T10" fmla="*/ 97 w 169"/>
                <a:gd name="T11" fmla="*/ 134 h 154"/>
                <a:gd name="T12" fmla="*/ 37 w 169"/>
                <a:gd name="T13" fmla="*/ 154 h 154"/>
                <a:gd name="T14" fmla="*/ 14 w 169"/>
                <a:gd name="T15" fmla="*/ 149 h 154"/>
                <a:gd name="T16" fmla="*/ 0 w 169"/>
                <a:gd name="T17" fmla="*/ 108 h 154"/>
                <a:gd name="T18" fmla="*/ 5 w 169"/>
                <a:gd name="T19" fmla="*/ 75 h 154"/>
                <a:gd name="T20" fmla="*/ 6 w 169"/>
                <a:gd name="T21" fmla="*/ 59 h 154"/>
                <a:gd name="T22" fmla="*/ 18 w 169"/>
                <a:gd name="T23" fmla="*/ 41 h 154"/>
                <a:gd name="T24" fmla="*/ 126 w 169"/>
                <a:gd name="T25" fmla="*/ 0 h 154"/>
                <a:gd name="T26" fmla="*/ 169 w 169"/>
                <a:gd name="T27" fmla="*/ 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4">
                  <a:moveTo>
                    <a:pt x="169" y="43"/>
                  </a:moveTo>
                  <a:lnTo>
                    <a:pt x="165" y="88"/>
                  </a:lnTo>
                  <a:lnTo>
                    <a:pt x="152" y="100"/>
                  </a:lnTo>
                  <a:lnTo>
                    <a:pt x="124" y="104"/>
                  </a:lnTo>
                  <a:lnTo>
                    <a:pt x="104" y="115"/>
                  </a:lnTo>
                  <a:lnTo>
                    <a:pt x="97" y="134"/>
                  </a:lnTo>
                  <a:lnTo>
                    <a:pt x="37" y="154"/>
                  </a:lnTo>
                  <a:lnTo>
                    <a:pt x="14" y="149"/>
                  </a:lnTo>
                  <a:lnTo>
                    <a:pt x="0" y="108"/>
                  </a:lnTo>
                  <a:lnTo>
                    <a:pt x="5" y="75"/>
                  </a:lnTo>
                  <a:lnTo>
                    <a:pt x="6" y="59"/>
                  </a:lnTo>
                  <a:lnTo>
                    <a:pt x="18" y="41"/>
                  </a:lnTo>
                  <a:lnTo>
                    <a:pt x="126" y="0"/>
                  </a:lnTo>
                  <a:lnTo>
                    <a:pt x="169" y="4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5" name="Freeform 52">
              <a:extLst>
                <a:ext uri="{FF2B5EF4-FFF2-40B4-BE49-F238E27FC236}">
                  <a16:creationId xmlns:a16="http://schemas.microsoft.com/office/drawing/2014/main" id="{A5ABE9A6-924F-457E-835C-3806ABE6B6E3}"/>
                </a:ext>
              </a:extLst>
            </p:cNvPr>
            <p:cNvSpPr>
              <a:spLocks/>
            </p:cNvSpPr>
            <p:nvPr/>
          </p:nvSpPr>
          <p:spPr bwMode="auto">
            <a:xfrm>
              <a:off x="5357" y="3419"/>
              <a:ext cx="17" cy="21"/>
            </a:xfrm>
            <a:custGeom>
              <a:avLst/>
              <a:gdLst>
                <a:gd name="T0" fmla="*/ 17 w 17"/>
                <a:gd name="T1" fmla="*/ 12 h 21"/>
                <a:gd name="T2" fmla="*/ 13 w 17"/>
                <a:gd name="T3" fmla="*/ 21 h 21"/>
                <a:gd name="T4" fmla="*/ 0 w 17"/>
                <a:gd name="T5" fmla="*/ 16 h 21"/>
                <a:gd name="T6" fmla="*/ 1 w 17"/>
                <a:gd name="T7" fmla="*/ 0 h 21"/>
                <a:gd name="T8" fmla="*/ 17 w 17"/>
                <a:gd name="T9" fmla="*/ 12 h 21"/>
              </a:gdLst>
              <a:ahLst/>
              <a:cxnLst>
                <a:cxn ang="0">
                  <a:pos x="T0" y="T1"/>
                </a:cxn>
                <a:cxn ang="0">
                  <a:pos x="T2" y="T3"/>
                </a:cxn>
                <a:cxn ang="0">
                  <a:pos x="T4" y="T5"/>
                </a:cxn>
                <a:cxn ang="0">
                  <a:pos x="T6" y="T7"/>
                </a:cxn>
                <a:cxn ang="0">
                  <a:pos x="T8" y="T9"/>
                </a:cxn>
              </a:cxnLst>
              <a:rect l="0" t="0" r="r" b="b"/>
              <a:pathLst>
                <a:path w="17" h="21">
                  <a:moveTo>
                    <a:pt x="17" y="12"/>
                  </a:moveTo>
                  <a:lnTo>
                    <a:pt x="13" y="21"/>
                  </a:lnTo>
                  <a:lnTo>
                    <a:pt x="0" y="16"/>
                  </a:lnTo>
                  <a:lnTo>
                    <a:pt x="1" y="0"/>
                  </a:lnTo>
                  <a:lnTo>
                    <a:pt x="17" y="1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6" name="Freeform 53">
              <a:extLst>
                <a:ext uri="{FF2B5EF4-FFF2-40B4-BE49-F238E27FC236}">
                  <a16:creationId xmlns:a16="http://schemas.microsoft.com/office/drawing/2014/main" id="{65506487-F54C-4049-9AF2-A8A9DAEDDCD1}"/>
                </a:ext>
              </a:extLst>
            </p:cNvPr>
            <p:cNvSpPr>
              <a:spLocks/>
            </p:cNvSpPr>
            <p:nvPr/>
          </p:nvSpPr>
          <p:spPr bwMode="auto">
            <a:xfrm>
              <a:off x="6220" y="2724"/>
              <a:ext cx="212" cy="203"/>
            </a:xfrm>
            <a:custGeom>
              <a:avLst/>
              <a:gdLst>
                <a:gd name="T0" fmla="*/ 212 w 212"/>
                <a:gd name="T1" fmla="*/ 65 h 203"/>
                <a:gd name="T2" fmla="*/ 200 w 212"/>
                <a:gd name="T3" fmla="*/ 88 h 203"/>
                <a:gd name="T4" fmla="*/ 108 w 212"/>
                <a:gd name="T5" fmla="*/ 102 h 203"/>
                <a:gd name="T6" fmla="*/ 93 w 212"/>
                <a:gd name="T7" fmla="*/ 134 h 203"/>
                <a:gd name="T8" fmla="*/ 51 w 212"/>
                <a:gd name="T9" fmla="*/ 161 h 203"/>
                <a:gd name="T10" fmla="*/ 13 w 212"/>
                <a:gd name="T11" fmla="*/ 203 h 203"/>
                <a:gd name="T12" fmla="*/ 19 w 212"/>
                <a:gd name="T13" fmla="*/ 177 h 203"/>
                <a:gd name="T14" fmla="*/ 54 w 212"/>
                <a:gd name="T15" fmla="*/ 146 h 203"/>
                <a:gd name="T16" fmla="*/ 1 w 212"/>
                <a:gd name="T17" fmla="*/ 151 h 203"/>
                <a:gd name="T18" fmla="*/ 0 w 212"/>
                <a:gd name="T19" fmla="*/ 144 h 203"/>
                <a:gd name="T20" fmla="*/ 17 w 212"/>
                <a:gd name="T21" fmla="*/ 123 h 203"/>
                <a:gd name="T22" fmla="*/ 16 w 212"/>
                <a:gd name="T23" fmla="*/ 95 h 203"/>
                <a:gd name="T24" fmla="*/ 36 w 212"/>
                <a:gd name="T25" fmla="*/ 82 h 203"/>
                <a:gd name="T26" fmla="*/ 37 w 212"/>
                <a:gd name="T27" fmla="*/ 66 h 203"/>
                <a:gd name="T28" fmla="*/ 12 w 212"/>
                <a:gd name="T29" fmla="*/ 42 h 203"/>
                <a:gd name="T30" fmla="*/ 7 w 212"/>
                <a:gd name="T31" fmla="*/ 38 h 203"/>
                <a:gd name="T32" fmla="*/ 77 w 212"/>
                <a:gd name="T33" fmla="*/ 0 h 203"/>
                <a:gd name="T34" fmla="*/ 88 w 212"/>
                <a:gd name="T35" fmla="*/ 7 h 203"/>
                <a:gd name="T36" fmla="*/ 132 w 212"/>
                <a:gd name="T37" fmla="*/ 4 h 203"/>
                <a:gd name="T38" fmla="*/ 154 w 212"/>
                <a:gd name="T39" fmla="*/ 47 h 203"/>
                <a:gd name="T40" fmla="*/ 212 w 212"/>
                <a:gd name="T41" fmla="*/ 6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203">
                  <a:moveTo>
                    <a:pt x="212" y="65"/>
                  </a:moveTo>
                  <a:lnTo>
                    <a:pt x="200" y="88"/>
                  </a:lnTo>
                  <a:lnTo>
                    <a:pt x="108" y="102"/>
                  </a:lnTo>
                  <a:lnTo>
                    <a:pt x="93" y="134"/>
                  </a:lnTo>
                  <a:lnTo>
                    <a:pt x="51" y="161"/>
                  </a:lnTo>
                  <a:lnTo>
                    <a:pt x="13" y="203"/>
                  </a:lnTo>
                  <a:lnTo>
                    <a:pt x="19" y="177"/>
                  </a:lnTo>
                  <a:lnTo>
                    <a:pt x="54" y="146"/>
                  </a:lnTo>
                  <a:lnTo>
                    <a:pt x="1" y="151"/>
                  </a:lnTo>
                  <a:lnTo>
                    <a:pt x="0" y="144"/>
                  </a:lnTo>
                  <a:lnTo>
                    <a:pt x="17" y="123"/>
                  </a:lnTo>
                  <a:lnTo>
                    <a:pt x="16" y="95"/>
                  </a:lnTo>
                  <a:lnTo>
                    <a:pt x="36" y="82"/>
                  </a:lnTo>
                  <a:lnTo>
                    <a:pt x="37" y="66"/>
                  </a:lnTo>
                  <a:lnTo>
                    <a:pt x="12" y="42"/>
                  </a:lnTo>
                  <a:lnTo>
                    <a:pt x="7" y="38"/>
                  </a:lnTo>
                  <a:lnTo>
                    <a:pt x="77" y="0"/>
                  </a:lnTo>
                  <a:lnTo>
                    <a:pt x="88" y="7"/>
                  </a:lnTo>
                  <a:lnTo>
                    <a:pt x="132" y="4"/>
                  </a:lnTo>
                  <a:lnTo>
                    <a:pt x="154" y="47"/>
                  </a:lnTo>
                  <a:lnTo>
                    <a:pt x="212" y="6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7" name="Freeform 54">
              <a:extLst>
                <a:ext uri="{FF2B5EF4-FFF2-40B4-BE49-F238E27FC236}">
                  <a16:creationId xmlns:a16="http://schemas.microsoft.com/office/drawing/2014/main" id="{C0DE452A-7358-4D1D-A521-6BBCE9F2C05A}"/>
                </a:ext>
              </a:extLst>
            </p:cNvPr>
            <p:cNvSpPr>
              <a:spLocks/>
            </p:cNvSpPr>
            <p:nvPr/>
          </p:nvSpPr>
          <p:spPr bwMode="auto">
            <a:xfrm>
              <a:off x="6602" y="2288"/>
              <a:ext cx="274" cy="180"/>
            </a:xfrm>
            <a:custGeom>
              <a:avLst/>
              <a:gdLst>
                <a:gd name="T0" fmla="*/ 274 w 274"/>
                <a:gd name="T1" fmla="*/ 34 h 180"/>
                <a:gd name="T2" fmla="*/ 261 w 274"/>
                <a:gd name="T3" fmla="*/ 67 h 180"/>
                <a:gd name="T4" fmla="*/ 234 w 274"/>
                <a:gd name="T5" fmla="*/ 84 h 180"/>
                <a:gd name="T6" fmla="*/ 204 w 274"/>
                <a:gd name="T7" fmla="*/ 83 h 180"/>
                <a:gd name="T8" fmla="*/ 187 w 274"/>
                <a:gd name="T9" fmla="*/ 116 h 180"/>
                <a:gd name="T10" fmla="*/ 147 w 274"/>
                <a:gd name="T11" fmla="*/ 137 h 180"/>
                <a:gd name="T12" fmla="*/ 117 w 274"/>
                <a:gd name="T13" fmla="*/ 180 h 180"/>
                <a:gd name="T14" fmla="*/ 75 w 274"/>
                <a:gd name="T15" fmla="*/ 169 h 180"/>
                <a:gd name="T16" fmla="*/ 72 w 274"/>
                <a:gd name="T17" fmla="*/ 112 h 180"/>
                <a:gd name="T18" fmla="*/ 26 w 274"/>
                <a:gd name="T19" fmla="*/ 96 h 180"/>
                <a:gd name="T20" fmla="*/ 0 w 274"/>
                <a:gd name="T21" fmla="*/ 104 h 180"/>
                <a:gd name="T22" fmla="*/ 1 w 274"/>
                <a:gd name="T23" fmla="*/ 83 h 180"/>
                <a:gd name="T24" fmla="*/ 70 w 274"/>
                <a:gd name="T25" fmla="*/ 33 h 180"/>
                <a:gd name="T26" fmla="*/ 54 w 274"/>
                <a:gd name="T27" fmla="*/ 13 h 180"/>
                <a:gd name="T28" fmla="*/ 71 w 274"/>
                <a:gd name="T29" fmla="*/ 0 h 180"/>
                <a:gd name="T30" fmla="*/ 82 w 274"/>
                <a:gd name="T31" fmla="*/ 18 h 180"/>
                <a:gd name="T32" fmla="*/ 143 w 274"/>
                <a:gd name="T33" fmla="*/ 29 h 180"/>
                <a:gd name="T34" fmla="*/ 175 w 274"/>
                <a:gd name="T35" fmla="*/ 61 h 180"/>
                <a:gd name="T36" fmla="*/ 195 w 274"/>
                <a:gd name="T37" fmla="*/ 64 h 180"/>
                <a:gd name="T38" fmla="*/ 224 w 274"/>
                <a:gd name="T39" fmla="*/ 43 h 180"/>
                <a:gd name="T40" fmla="*/ 274 w 274"/>
                <a:gd name="T41"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4" h="180">
                  <a:moveTo>
                    <a:pt x="274" y="34"/>
                  </a:moveTo>
                  <a:lnTo>
                    <a:pt x="261" y="67"/>
                  </a:lnTo>
                  <a:lnTo>
                    <a:pt x="234" y="84"/>
                  </a:lnTo>
                  <a:lnTo>
                    <a:pt x="204" y="83"/>
                  </a:lnTo>
                  <a:lnTo>
                    <a:pt x="187" y="116"/>
                  </a:lnTo>
                  <a:lnTo>
                    <a:pt x="147" y="137"/>
                  </a:lnTo>
                  <a:lnTo>
                    <a:pt x="117" y="180"/>
                  </a:lnTo>
                  <a:lnTo>
                    <a:pt x="75" y="169"/>
                  </a:lnTo>
                  <a:lnTo>
                    <a:pt x="72" y="112"/>
                  </a:lnTo>
                  <a:lnTo>
                    <a:pt x="26" y="96"/>
                  </a:lnTo>
                  <a:lnTo>
                    <a:pt x="0" y="104"/>
                  </a:lnTo>
                  <a:lnTo>
                    <a:pt x="1" y="83"/>
                  </a:lnTo>
                  <a:lnTo>
                    <a:pt x="70" y="33"/>
                  </a:lnTo>
                  <a:lnTo>
                    <a:pt x="54" y="13"/>
                  </a:lnTo>
                  <a:lnTo>
                    <a:pt x="71" y="0"/>
                  </a:lnTo>
                  <a:lnTo>
                    <a:pt x="82" y="18"/>
                  </a:lnTo>
                  <a:lnTo>
                    <a:pt x="143" y="29"/>
                  </a:lnTo>
                  <a:lnTo>
                    <a:pt x="175" y="61"/>
                  </a:lnTo>
                  <a:lnTo>
                    <a:pt x="195" y="64"/>
                  </a:lnTo>
                  <a:lnTo>
                    <a:pt x="224" y="43"/>
                  </a:lnTo>
                  <a:lnTo>
                    <a:pt x="274" y="34"/>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8" name="Freeform 55">
              <a:extLst>
                <a:ext uri="{FF2B5EF4-FFF2-40B4-BE49-F238E27FC236}">
                  <a16:creationId xmlns:a16="http://schemas.microsoft.com/office/drawing/2014/main" id="{7F0FE686-FFA3-4F98-8C3D-01A5F4EFF6E4}"/>
                </a:ext>
              </a:extLst>
            </p:cNvPr>
            <p:cNvSpPr>
              <a:spLocks/>
            </p:cNvSpPr>
            <p:nvPr/>
          </p:nvSpPr>
          <p:spPr bwMode="auto">
            <a:xfrm>
              <a:off x="5886" y="1704"/>
              <a:ext cx="1131" cy="702"/>
            </a:xfrm>
            <a:custGeom>
              <a:avLst/>
              <a:gdLst>
                <a:gd name="T0" fmla="*/ 1128 w 1131"/>
                <a:gd name="T1" fmla="*/ 330 h 702"/>
                <a:gd name="T2" fmla="*/ 1074 w 1131"/>
                <a:gd name="T3" fmla="*/ 348 h 702"/>
                <a:gd name="T4" fmla="*/ 1051 w 1131"/>
                <a:gd name="T5" fmla="*/ 427 h 702"/>
                <a:gd name="T6" fmla="*/ 1053 w 1131"/>
                <a:gd name="T7" fmla="*/ 427 h 702"/>
                <a:gd name="T8" fmla="*/ 986 w 1131"/>
                <a:gd name="T9" fmla="*/ 465 h 702"/>
                <a:gd name="T10" fmla="*/ 856 w 1131"/>
                <a:gd name="T11" fmla="*/ 574 h 702"/>
                <a:gd name="T12" fmla="*/ 834 w 1131"/>
                <a:gd name="T13" fmla="*/ 578 h 702"/>
                <a:gd name="T14" fmla="*/ 770 w 1131"/>
                <a:gd name="T15" fmla="*/ 597 h 702"/>
                <a:gd name="T16" fmla="*/ 657 w 1131"/>
                <a:gd name="T17" fmla="*/ 583 h 702"/>
                <a:gd name="T18" fmla="*/ 645 w 1131"/>
                <a:gd name="T19" fmla="*/ 559 h 702"/>
                <a:gd name="T20" fmla="*/ 586 w 1131"/>
                <a:gd name="T21" fmla="*/ 583 h 702"/>
                <a:gd name="T22" fmla="*/ 527 w 1131"/>
                <a:gd name="T23" fmla="*/ 681 h 702"/>
                <a:gd name="T24" fmla="*/ 467 w 1131"/>
                <a:gd name="T25" fmla="*/ 702 h 702"/>
                <a:gd name="T26" fmla="*/ 428 w 1131"/>
                <a:gd name="T27" fmla="*/ 688 h 702"/>
                <a:gd name="T28" fmla="*/ 471 w 1131"/>
                <a:gd name="T29" fmla="*/ 611 h 702"/>
                <a:gd name="T30" fmla="*/ 539 w 1131"/>
                <a:gd name="T31" fmla="*/ 578 h 702"/>
                <a:gd name="T32" fmla="*/ 423 w 1131"/>
                <a:gd name="T33" fmla="*/ 470 h 702"/>
                <a:gd name="T34" fmla="*/ 325 w 1131"/>
                <a:gd name="T35" fmla="*/ 443 h 702"/>
                <a:gd name="T36" fmla="*/ 267 w 1131"/>
                <a:gd name="T37" fmla="*/ 452 h 702"/>
                <a:gd name="T38" fmla="*/ 205 w 1131"/>
                <a:gd name="T39" fmla="*/ 483 h 702"/>
                <a:gd name="T40" fmla="*/ 179 w 1131"/>
                <a:gd name="T41" fmla="*/ 509 h 702"/>
                <a:gd name="T42" fmla="*/ 84 w 1131"/>
                <a:gd name="T43" fmla="*/ 497 h 702"/>
                <a:gd name="T44" fmla="*/ 61 w 1131"/>
                <a:gd name="T45" fmla="*/ 502 h 702"/>
                <a:gd name="T46" fmla="*/ 47 w 1131"/>
                <a:gd name="T47" fmla="*/ 493 h 702"/>
                <a:gd name="T48" fmla="*/ 11 w 1131"/>
                <a:gd name="T49" fmla="*/ 474 h 702"/>
                <a:gd name="T50" fmla="*/ 14 w 1131"/>
                <a:gd name="T51" fmla="*/ 437 h 702"/>
                <a:gd name="T52" fmla="*/ 21 w 1131"/>
                <a:gd name="T53" fmla="*/ 422 h 702"/>
                <a:gd name="T54" fmla="*/ 11 w 1131"/>
                <a:gd name="T55" fmla="*/ 378 h 702"/>
                <a:gd name="T56" fmla="*/ 73 w 1131"/>
                <a:gd name="T57" fmla="*/ 286 h 702"/>
                <a:gd name="T58" fmla="*/ 88 w 1131"/>
                <a:gd name="T59" fmla="*/ 254 h 702"/>
                <a:gd name="T60" fmla="*/ 61 w 1131"/>
                <a:gd name="T61" fmla="*/ 197 h 702"/>
                <a:gd name="T62" fmla="*/ 88 w 1131"/>
                <a:gd name="T63" fmla="*/ 165 h 702"/>
                <a:gd name="T64" fmla="*/ 158 w 1131"/>
                <a:gd name="T65" fmla="*/ 117 h 702"/>
                <a:gd name="T66" fmla="*/ 273 w 1131"/>
                <a:gd name="T67" fmla="*/ 125 h 702"/>
                <a:gd name="T68" fmla="*/ 379 w 1131"/>
                <a:gd name="T69" fmla="*/ 140 h 702"/>
                <a:gd name="T70" fmla="*/ 415 w 1131"/>
                <a:gd name="T71" fmla="*/ 140 h 702"/>
                <a:gd name="T72" fmla="*/ 490 w 1131"/>
                <a:gd name="T73" fmla="*/ 140 h 702"/>
                <a:gd name="T74" fmla="*/ 489 w 1131"/>
                <a:gd name="T75" fmla="*/ 109 h 702"/>
                <a:gd name="T76" fmla="*/ 548 w 1131"/>
                <a:gd name="T77" fmla="*/ 45 h 702"/>
                <a:gd name="T78" fmla="*/ 577 w 1131"/>
                <a:gd name="T79" fmla="*/ 20 h 702"/>
                <a:gd name="T80" fmla="*/ 663 w 1131"/>
                <a:gd name="T81" fmla="*/ 0 h 702"/>
                <a:gd name="T82" fmla="*/ 697 w 1131"/>
                <a:gd name="T83" fmla="*/ 57 h 702"/>
                <a:gd name="T84" fmla="*/ 773 w 1131"/>
                <a:gd name="T85" fmla="*/ 99 h 702"/>
                <a:gd name="T86" fmla="*/ 877 w 1131"/>
                <a:gd name="T87" fmla="*/ 160 h 702"/>
                <a:gd name="T88" fmla="*/ 970 w 1131"/>
                <a:gd name="T89" fmla="*/ 161 h 702"/>
                <a:gd name="T90" fmla="*/ 1102 w 1131"/>
                <a:gd name="T91" fmla="*/ 163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31" h="702">
                  <a:moveTo>
                    <a:pt x="1131" y="286"/>
                  </a:moveTo>
                  <a:lnTo>
                    <a:pt x="1128" y="330"/>
                  </a:lnTo>
                  <a:lnTo>
                    <a:pt x="1087" y="345"/>
                  </a:lnTo>
                  <a:lnTo>
                    <a:pt x="1074" y="348"/>
                  </a:lnTo>
                  <a:lnTo>
                    <a:pt x="1049" y="388"/>
                  </a:lnTo>
                  <a:lnTo>
                    <a:pt x="1051" y="427"/>
                  </a:lnTo>
                  <a:lnTo>
                    <a:pt x="1053" y="425"/>
                  </a:lnTo>
                  <a:lnTo>
                    <a:pt x="1053" y="427"/>
                  </a:lnTo>
                  <a:lnTo>
                    <a:pt x="1007" y="451"/>
                  </a:lnTo>
                  <a:lnTo>
                    <a:pt x="986" y="465"/>
                  </a:lnTo>
                  <a:lnTo>
                    <a:pt x="870" y="562"/>
                  </a:lnTo>
                  <a:lnTo>
                    <a:pt x="856" y="574"/>
                  </a:lnTo>
                  <a:lnTo>
                    <a:pt x="843" y="594"/>
                  </a:lnTo>
                  <a:lnTo>
                    <a:pt x="834" y="578"/>
                  </a:lnTo>
                  <a:lnTo>
                    <a:pt x="787" y="584"/>
                  </a:lnTo>
                  <a:lnTo>
                    <a:pt x="770" y="597"/>
                  </a:lnTo>
                  <a:lnTo>
                    <a:pt x="694" y="618"/>
                  </a:lnTo>
                  <a:lnTo>
                    <a:pt x="657" y="583"/>
                  </a:lnTo>
                  <a:lnTo>
                    <a:pt x="694" y="568"/>
                  </a:lnTo>
                  <a:lnTo>
                    <a:pt x="645" y="559"/>
                  </a:lnTo>
                  <a:lnTo>
                    <a:pt x="593" y="578"/>
                  </a:lnTo>
                  <a:lnTo>
                    <a:pt x="586" y="583"/>
                  </a:lnTo>
                  <a:lnTo>
                    <a:pt x="535" y="627"/>
                  </a:lnTo>
                  <a:lnTo>
                    <a:pt x="527" y="681"/>
                  </a:lnTo>
                  <a:lnTo>
                    <a:pt x="510" y="673"/>
                  </a:lnTo>
                  <a:lnTo>
                    <a:pt x="467" y="702"/>
                  </a:lnTo>
                  <a:lnTo>
                    <a:pt x="445" y="702"/>
                  </a:lnTo>
                  <a:lnTo>
                    <a:pt x="428" y="688"/>
                  </a:lnTo>
                  <a:lnTo>
                    <a:pt x="449" y="658"/>
                  </a:lnTo>
                  <a:lnTo>
                    <a:pt x="471" y="611"/>
                  </a:lnTo>
                  <a:lnTo>
                    <a:pt x="467" y="574"/>
                  </a:lnTo>
                  <a:lnTo>
                    <a:pt x="539" y="578"/>
                  </a:lnTo>
                  <a:lnTo>
                    <a:pt x="447" y="479"/>
                  </a:lnTo>
                  <a:lnTo>
                    <a:pt x="423" y="470"/>
                  </a:lnTo>
                  <a:lnTo>
                    <a:pt x="351" y="445"/>
                  </a:lnTo>
                  <a:lnTo>
                    <a:pt x="325" y="443"/>
                  </a:lnTo>
                  <a:lnTo>
                    <a:pt x="290" y="441"/>
                  </a:lnTo>
                  <a:lnTo>
                    <a:pt x="267" y="452"/>
                  </a:lnTo>
                  <a:lnTo>
                    <a:pt x="256" y="475"/>
                  </a:lnTo>
                  <a:lnTo>
                    <a:pt x="205" y="483"/>
                  </a:lnTo>
                  <a:lnTo>
                    <a:pt x="198" y="504"/>
                  </a:lnTo>
                  <a:lnTo>
                    <a:pt x="179" y="509"/>
                  </a:lnTo>
                  <a:lnTo>
                    <a:pt x="153" y="494"/>
                  </a:lnTo>
                  <a:lnTo>
                    <a:pt x="84" y="497"/>
                  </a:lnTo>
                  <a:lnTo>
                    <a:pt x="60" y="487"/>
                  </a:lnTo>
                  <a:lnTo>
                    <a:pt x="61" y="502"/>
                  </a:lnTo>
                  <a:lnTo>
                    <a:pt x="53" y="500"/>
                  </a:lnTo>
                  <a:lnTo>
                    <a:pt x="47" y="493"/>
                  </a:lnTo>
                  <a:lnTo>
                    <a:pt x="31" y="493"/>
                  </a:lnTo>
                  <a:lnTo>
                    <a:pt x="11" y="474"/>
                  </a:lnTo>
                  <a:lnTo>
                    <a:pt x="0" y="463"/>
                  </a:lnTo>
                  <a:lnTo>
                    <a:pt x="14" y="437"/>
                  </a:lnTo>
                  <a:lnTo>
                    <a:pt x="13" y="437"/>
                  </a:lnTo>
                  <a:lnTo>
                    <a:pt x="21" y="422"/>
                  </a:lnTo>
                  <a:lnTo>
                    <a:pt x="16" y="413"/>
                  </a:lnTo>
                  <a:lnTo>
                    <a:pt x="11" y="378"/>
                  </a:lnTo>
                  <a:lnTo>
                    <a:pt x="62" y="303"/>
                  </a:lnTo>
                  <a:lnTo>
                    <a:pt x="73" y="286"/>
                  </a:lnTo>
                  <a:lnTo>
                    <a:pt x="91" y="277"/>
                  </a:lnTo>
                  <a:lnTo>
                    <a:pt x="88" y="254"/>
                  </a:lnTo>
                  <a:lnTo>
                    <a:pt x="78" y="224"/>
                  </a:lnTo>
                  <a:lnTo>
                    <a:pt x="61" y="197"/>
                  </a:lnTo>
                  <a:lnTo>
                    <a:pt x="55" y="168"/>
                  </a:lnTo>
                  <a:lnTo>
                    <a:pt x="88" y="165"/>
                  </a:lnTo>
                  <a:lnTo>
                    <a:pt x="103" y="139"/>
                  </a:lnTo>
                  <a:lnTo>
                    <a:pt x="158" y="117"/>
                  </a:lnTo>
                  <a:lnTo>
                    <a:pt x="170" y="119"/>
                  </a:lnTo>
                  <a:lnTo>
                    <a:pt x="273" y="125"/>
                  </a:lnTo>
                  <a:lnTo>
                    <a:pt x="312" y="140"/>
                  </a:lnTo>
                  <a:lnTo>
                    <a:pt x="379" y="140"/>
                  </a:lnTo>
                  <a:lnTo>
                    <a:pt x="393" y="119"/>
                  </a:lnTo>
                  <a:lnTo>
                    <a:pt x="415" y="140"/>
                  </a:lnTo>
                  <a:lnTo>
                    <a:pt x="461" y="119"/>
                  </a:lnTo>
                  <a:lnTo>
                    <a:pt x="490" y="140"/>
                  </a:lnTo>
                  <a:lnTo>
                    <a:pt x="494" y="131"/>
                  </a:lnTo>
                  <a:lnTo>
                    <a:pt x="489" y="109"/>
                  </a:lnTo>
                  <a:lnTo>
                    <a:pt x="497" y="59"/>
                  </a:lnTo>
                  <a:lnTo>
                    <a:pt x="548" y="45"/>
                  </a:lnTo>
                  <a:lnTo>
                    <a:pt x="571" y="46"/>
                  </a:lnTo>
                  <a:lnTo>
                    <a:pt x="577" y="20"/>
                  </a:lnTo>
                  <a:lnTo>
                    <a:pt x="637" y="6"/>
                  </a:lnTo>
                  <a:lnTo>
                    <a:pt x="663" y="0"/>
                  </a:lnTo>
                  <a:lnTo>
                    <a:pt x="713" y="47"/>
                  </a:lnTo>
                  <a:lnTo>
                    <a:pt x="697" y="57"/>
                  </a:lnTo>
                  <a:lnTo>
                    <a:pt x="714" y="94"/>
                  </a:lnTo>
                  <a:lnTo>
                    <a:pt x="773" y="99"/>
                  </a:lnTo>
                  <a:lnTo>
                    <a:pt x="811" y="161"/>
                  </a:lnTo>
                  <a:lnTo>
                    <a:pt x="877" y="160"/>
                  </a:lnTo>
                  <a:lnTo>
                    <a:pt x="916" y="128"/>
                  </a:lnTo>
                  <a:lnTo>
                    <a:pt x="970" y="161"/>
                  </a:lnTo>
                  <a:lnTo>
                    <a:pt x="985" y="150"/>
                  </a:lnTo>
                  <a:lnTo>
                    <a:pt x="1102" y="163"/>
                  </a:lnTo>
                  <a:lnTo>
                    <a:pt x="1131" y="28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9" name="Freeform 56">
              <a:extLst>
                <a:ext uri="{FF2B5EF4-FFF2-40B4-BE49-F238E27FC236}">
                  <a16:creationId xmlns:a16="http://schemas.microsoft.com/office/drawing/2014/main" id="{0C06DE5E-961F-45FE-B8C2-6F6ABA5EEAC5}"/>
                </a:ext>
              </a:extLst>
            </p:cNvPr>
            <p:cNvSpPr>
              <a:spLocks/>
            </p:cNvSpPr>
            <p:nvPr/>
          </p:nvSpPr>
          <p:spPr bwMode="auto">
            <a:xfrm>
              <a:off x="5793" y="1400"/>
              <a:ext cx="312" cy="244"/>
            </a:xfrm>
            <a:custGeom>
              <a:avLst/>
              <a:gdLst>
                <a:gd name="T0" fmla="*/ 312 w 312"/>
                <a:gd name="T1" fmla="*/ 105 h 244"/>
                <a:gd name="T2" fmla="*/ 308 w 312"/>
                <a:gd name="T3" fmla="*/ 113 h 244"/>
                <a:gd name="T4" fmla="*/ 304 w 312"/>
                <a:gd name="T5" fmla="*/ 122 h 244"/>
                <a:gd name="T6" fmla="*/ 286 w 312"/>
                <a:gd name="T7" fmla="*/ 123 h 244"/>
                <a:gd name="T8" fmla="*/ 266 w 312"/>
                <a:gd name="T9" fmla="*/ 139 h 244"/>
                <a:gd name="T10" fmla="*/ 247 w 312"/>
                <a:gd name="T11" fmla="*/ 196 h 244"/>
                <a:gd name="T12" fmla="*/ 256 w 312"/>
                <a:gd name="T13" fmla="*/ 204 h 244"/>
                <a:gd name="T14" fmla="*/ 256 w 312"/>
                <a:gd name="T15" fmla="*/ 218 h 244"/>
                <a:gd name="T16" fmla="*/ 245 w 312"/>
                <a:gd name="T17" fmla="*/ 223 h 244"/>
                <a:gd name="T18" fmla="*/ 244 w 312"/>
                <a:gd name="T19" fmla="*/ 208 h 244"/>
                <a:gd name="T20" fmla="*/ 232 w 312"/>
                <a:gd name="T21" fmla="*/ 207 h 244"/>
                <a:gd name="T22" fmla="*/ 207 w 312"/>
                <a:gd name="T23" fmla="*/ 225 h 244"/>
                <a:gd name="T24" fmla="*/ 181 w 312"/>
                <a:gd name="T25" fmla="*/ 244 h 244"/>
                <a:gd name="T26" fmla="*/ 131 w 312"/>
                <a:gd name="T27" fmla="*/ 240 h 244"/>
                <a:gd name="T28" fmla="*/ 124 w 312"/>
                <a:gd name="T29" fmla="*/ 220 h 244"/>
                <a:gd name="T30" fmla="*/ 93 w 312"/>
                <a:gd name="T31" fmla="*/ 202 h 244"/>
                <a:gd name="T32" fmla="*/ 97 w 312"/>
                <a:gd name="T33" fmla="*/ 200 h 244"/>
                <a:gd name="T34" fmla="*/ 93 w 312"/>
                <a:gd name="T35" fmla="*/ 197 h 244"/>
                <a:gd name="T36" fmla="*/ 90 w 312"/>
                <a:gd name="T37" fmla="*/ 167 h 244"/>
                <a:gd name="T38" fmla="*/ 100 w 312"/>
                <a:gd name="T39" fmla="*/ 155 h 244"/>
                <a:gd name="T40" fmla="*/ 84 w 312"/>
                <a:gd name="T41" fmla="*/ 133 h 244"/>
                <a:gd name="T42" fmla="*/ 57 w 312"/>
                <a:gd name="T43" fmla="*/ 133 h 244"/>
                <a:gd name="T44" fmla="*/ 33 w 312"/>
                <a:gd name="T45" fmla="*/ 122 h 244"/>
                <a:gd name="T46" fmla="*/ 11 w 312"/>
                <a:gd name="T47" fmla="*/ 105 h 244"/>
                <a:gd name="T48" fmla="*/ 0 w 312"/>
                <a:gd name="T49" fmla="*/ 33 h 244"/>
                <a:gd name="T50" fmla="*/ 7 w 312"/>
                <a:gd name="T51" fmla="*/ 33 h 244"/>
                <a:gd name="T52" fmla="*/ 27 w 312"/>
                <a:gd name="T53" fmla="*/ 12 h 244"/>
                <a:gd name="T54" fmla="*/ 51 w 312"/>
                <a:gd name="T55" fmla="*/ 2 h 244"/>
                <a:gd name="T56" fmla="*/ 57 w 312"/>
                <a:gd name="T57" fmla="*/ 0 h 244"/>
                <a:gd name="T58" fmla="*/ 86 w 312"/>
                <a:gd name="T59" fmla="*/ 7 h 244"/>
                <a:gd name="T60" fmla="*/ 97 w 312"/>
                <a:gd name="T61" fmla="*/ 4 h 244"/>
                <a:gd name="T62" fmla="*/ 103 w 312"/>
                <a:gd name="T63" fmla="*/ 3 h 244"/>
                <a:gd name="T64" fmla="*/ 109 w 312"/>
                <a:gd name="T65" fmla="*/ 9 h 244"/>
                <a:gd name="T66" fmla="*/ 120 w 312"/>
                <a:gd name="T67" fmla="*/ 6 h 244"/>
                <a:gd name="T68" fmla="*/ 130 w 312"/>
                <a:gd name="T69" fmla="*/ 6 h 244"/>
                <a:gd name="T70" fmla="*/ 152 w 312"/>
                <a:gd name="T71" fmla="*/ 8 h 244"/>
                <a:gd name="T72" fmla="*/ 155 w 312"/>
                <a:gd name="T73" fmla="*/ 8 h 244"/>
                <a:gd name="T74" fmla="*/ 165 w 312"/>
                <a:gd name="T75" fmla="*/ 14 h 244"/>
                <a:gd name="T76" fmla="*/ 169 w 312"/>
                <a:gd name="T77" fmla="*/ 14 h 244"/>
                <a:gd name="T78" fmla="*/ 186 w 312"/>
                <a:gd name="T79" fmla="*/ 17 h 244"/>
                <a:gd name="T80" fmla="*/ 199 w 312"/>
                <a:gd name="T81" fmla="*/ 6 h 244"/>
                <a:gd name="T82" fmla="*/ 206 w 312"/>
                <a:gd name="T83" fmla="*/ 2 h 244"/>
                <a:gd name="T84" fmla="*/ 218 w 312"/>
                <a:gd name="T85" fmla="*/ 24 h 244"/>
                <a:gd name="T86" fmla="*/ 236 w 312"/>
                <a:gd name="T87" fmla="*/ 26 h 244"/>
                <a:gd name="T88" fmla="*/ 250 w 312"/>
                <a:gd name="T89" fmla="*/ 29 h 244"/>
                <a:gd name="T90" fmla="*/ 258 w 312"/>
                <a:gd name="T91" fmla="*/ 37 h 244"/>
                <a:gd name="T92" fmla="*/ 270 w 312"/>
                <a:gd name="T93" fmla="*/ 49 h 244"/>
                <a:gd name="T94" fmla="*/ 285 w 312"/>
                <a:gd name="T95" fmla="*/ 67 h 244"/>
                <a:gd name="T96" fmla="*/ 301 w 312"/>
                <a:gd name="T97" fmla="*/ 75 h 244"/>
                <a:gd name="T98" fmla="*/ 293 w 312"/>
                <a:gd name="T99" fmla="*/ 104 h 244"/>
                <a:gd name="T100" fmla="*/ 312 w 312"/>
                <a:gd name="T101" fmla="*/ 10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2" h="244">
                  <a:moveTo>
                    <a:pt x="312" y="105"/>
                  </a:moveTo>
                  <a:lnTo>
                    <a:pt x="308" y="113"/>
                  </a:lnTo>
                  <a:lnTo>
                    <a:pt x="304" y="122"/>
                  </a:lnTo>
                  <a:lnTo>
                    <a:pt x="286" y="123"/>
                  </a:lnTo>
                  <a:lnTo>
                    <a:pt x="266" y="139"/>
                  </a:lnTo>
                  <a:lnTo>
                    <a:pt x="247" y="196"/>
                  </a:lnTo>
                  <a:lnTo>
                    <a:pt x="256" y="204"/>
                  </a:lnTo>
                  <a:lnTo>
                    <a:pt x="256" y="218"/>
                  </a:lnTo>
                  <a:lnTo>
                    <a:pt x="245" y="223"/>
                  </a:lnTo>
                  <a:lnTo>
                    <a:pt x="244" y="208"/>
                  </a:lnTo>
                  <a:lnTo>
                    <a:pt x="232" y="207"/>
                  </a:lnTo>
                  <a:lnTo>
                    <a:pt x="207" y="225"/>
                  </a:lnTo>
                  <a:lnTo>
                    <a:pt x="181" y="244"/>
                  </a:lnTo>
                  <a:lnTo>
                    <a:pt x="131" y="240"/>
                  </a:lnTo>
                  <a:lnTo>
                    <a:pt x="124" y="220"/>
                  </a:lnTo>
                  <a:lnTo>
                    <a:pt x="93" y="202"/>
                  </a:lnTo>
                  <a:lnTo>
                    <a:pt x="97" y="200"/>
                  </a:lnTo>
                  <a:lnTo>
                    <a:pt x="93" y="197"/>
                  </a:lnTo>
                  <a:lnTo>
                    <a:pt x="90" y="167"/>
                  </a:lnTo>
                  <a:lnTo>
                    <a:pt x="100" y="155"/>
                  </a:lnTo>
                  <a:lnTo>
                    <a:pt x="84" y="133"/>
                  </a:lnTo>
                  <a:lnTo>
                    <a:pt x="57" y="133"/>
                  </a:lnTo>
                  <a:lnTo>
                    <a:pt x="33" y="122"/>
                  </a:lnTo>
                  <a:lnTo>
                    <a:pt x="11" y="105"/>
                  </a:lnTo>
                  <a:lnTo>
                    <a:pt x="0" y="33"/>
                  </a:lnTo>
                  <a:lnTo>
                    <a:pt x="7" y="33"/>
                  </a:lnTo>
                  <a:lnTo>
                    <a:pt x="27" y="12"/>
                  </a:lnTo>
                  <a:lnTo>
                    <a:pt x="51" y="2"/>
                  </a:lnTo>
                  <a:lnTo>
                    <a:pt x="57" y="0"/>
                  </a:lnTo>
                  <a:lnTo>
                    <a:pt x="86" y="7"/>
                  </a:lnTo>
                  <a:lnTo>
                    <a:pt x="97" y="4"/>
                  </a:lnTo>
                  <a:lnTo>
                    <a:pt x="103" y="3"/>
                  </a:lnTo>
                  <a:lnTo>
                    <a:pt x="109" y="9"/>
                  </a:lnTo>
                  <a:lnTo>
                    <a:pt x="120" y="6"/>
                  </a:lnTo>
                  <a:lnTo>
                    <a:pt x="130" y="6"/>
                  </a:lnTo>
                  <a:lnTo>
                    <a:pt x="152" y="8"/>
                  </a:lnTo>
                  <a:lnTo>
                    <a:pt x="155" y="8"/>
                  </a:lnTo>
                  <a:lnTo>
                    <a:pt x="165" y="14"/>
                  </a:lnTo>
                  <a:lnTo>
                    <a:pt x="169" y="14"/>
                  </a:lnTo>
                  <a:lnTo>
                    <a:pt x="186" y="17"/>
                  </a:lnTo>
                  <a:lnTo>
                    <a:pt x="199" y="6"/>
                  </a:lnTo>
                  <a:lnTo>
                    <a:pt x="206" y="2"/>
                  </a:lnTo>
                  <a:lnTo>
                    <a:pt x="218" y="24"/>
                  </a:lnTo>
                  <a:lnTo>
                    <a:pt x="236" y="26"/>
                  </a:lnTo>
                  <a:lnTo>
                    <a:pt x="250" y="29"/>
                  </a:lnTo>
                  <a:lnTo>
                    <a:pt x="258" y="37"/>
                  </a:lnTo>
                  <a:lnTo>
                    <a:pt x="270" y="49"/>
                  </a:lnTo>
                  <a:lnTo>
                    <a:pt x="285" y="67"/>
                  </a:lnTo>
                  <a:lnTo>
                    <a:pt x="301" y="75"/>
                  </a:lnTo>
                  <a:lnTo>
                    <a:pt x="293" y="104"/>
                  </a:lnTo>
                  <a:lnTo>
                    <a:pt x="312" y="10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0" name="Freeform 57">
              <a:extLst>
                <a:ext uri="{FF2B5EF4-FFF2-40B4-BE49-F238E27FC236}">
                  <a16:creationId xmlns:a16="http://schemas.microsoft.com/office/drawing/2014/main" id="{27D2BFA2-0707-4FD9-946A-B46D12EA3C33}"/>
                </a:ext>
              </a:extLst>
            </p:cNvPr>
            <p:cNvSpPr>
              <a:spLocks/>
            </p:cNvSpPr>
            <p:nvPr/>
          </p:nvSpPr>
          <p:spPr bwMode="auto">
            <a:xfrm>
              <a:off x="5789" y="1233"/>
              <a:ext cx="394" cy="242"/>
            </a:xfrm>
            <a:custGeom>
              <a:avLst/>
              <a:gdLst>
                <a:gd name="T0" fmla="*/ 388 w 394"/>
                <a:gd name="T1" fmla="*/ 190 h 242"/>
                <a:gd name="T2" fmla="*/ 359 w 394"/>
                <a:gd name="T3" fmla="*/ 233 h 242"/>
                <a:gd name="T4" fmla="*/ 316 w 394"/>
                <a:gd name="T5" fmla="*/ 242 h 242"/>
                <a:gd name="T6" fmla="*/ 289 w 394"/>
                <a:gd name="T7" fmla="*/ 234 h 242"/>
                <a:gd name="T8" fmla="*/ 262 w 394"/>
                <a:gd name="T9" fmla="*/ 204 h 242"/>
                <a:gd name="T10" fmla="*/ 240 w 394"/>
                <a:gd name="T11" fmla="*/ 193 h 242"/>
                <a:gd name="T12" fmla="*/ 210 w 394"/>
                <a:gd name="T13" fmla="*/ 169 h 242"/>
                <a:gd name="T14" fmla="*/ 190 w 394"/>
                <a:gd name="T15" fmla="*/ 184 h 242"/>
                <a:gd name="T16" fmla="*/ 169 w 394"/>
                <a:gd name="T17" fmla="*/ 181 h 242"/>
                <a:gd name="T18" fmla="*/ 156 w 394"/>
                <a:gd name="T19" fmla="*/ 175 h 242"/>
                <a:gd name="T20" fmla="*/ 124 w 394"/>
                <a:gd name="T21" fmla="*/ 173 h 242"/>
                <a:gd name="T22" fmla="*/ 107 w 394"/>
                <a:gd name="T23" fmla="*/ 170 h 242"/>
                <a:gd name="T24" fmla="*/ 90 w 394"/>
                <a:gd name="T25" fmla="*/ 174 h 242"/>
                <a:gd name="T26" fmla="*/ 55 w 394"/>
                <a:gd name="T27" fmla="*/ 169 h 242"/>
                <a:gd name="T28" fmla="*/ 11 w 394"/>
                <a:gd name="T29" fmla="*/ 200 h 242"/>
                <a:gd name="T30" fmla="*/ 0 w 394"/>
                <a:gd name="T31" fmla="*/ 187 h 242"/>
                <a:gd name="T32" fmla="*/ 26 w 394"/>
                <a:gd name="T33" fmla="*/ 111 h 242"/>
                <a:gd name="T34" fmla="*/ 27 w 394"/>
                <a:gd name="T35" fmla="*/ 84 h 242"/>
                <a:gd name="T36" fmla="*/ 68 w 394"/>
                <a:gd name="T37" fmla="*/ 42 h 242"/>
                <a:gd name="T38" fmla="*/ 88 w 394"/>
                <a:gd name="T39" fmla="*/ 45 h 242"/>
                <a:gd name="T40" fmla="*/ 119 w 394"/>
                <a:gd name="T41" fmla="*/ 83 h 242"/>
                <a:gd name="T42" fmla="*/ 140 w 394"/>
                <a:gd name="T43" fmla="*/ 114 h 242"/>
                <a:gd name="T44" fmla="*/ 158 w 394"/>
                <a:gd name="T45" fmla="*/ 110 h 242"/>
                <a:gd name="T46" fmla="*/ 186 w 394"/>
                <a:gd name="T47" fmla="*/ 91 h 242"/>
                <a:gd name="T48" fmla="*/ 185 w 394"/>
                <a:gd name="T49" fmla="*/ 21 h 242"/>
                <a:gd name="T50" fmla="*/ 196 w 394"/>
                <a:gd name="T51" fmla="*/ 14 h 242"/>
                <a:gd name="T52" fmla="*/ 221 w 394"/>
                <a:gd name="T53" fmla="*/ 8 h 242"/>
                <a:gd name="T54" fmla="*/ 233 w 394"/>
                <a:gd name="T55" fmla="*/ 0 h 242"/>
                <a:gd name="T56" fmla="*/ 260 w 394"/>
                <a:gd name="T57" fmla="*/ 19 h 242"/>
                <a:gd name="T58" fmla="*/ 277 w 394"/>
                <a:gd name="T59" fmla="*/ 26 h 242"/>
                <a:gd name="T60" fmla="*/ 287 w 394"/>
                <a:gd name="T61" fmla="*/ 51 h 242"/>
                <a:gd name="T62" fmla="*/ 296 w 394"/>
                <a:gd name="T63" fmla="*/ 55 h 242"/>
                <a:gd name="T64" fmla="*/ 324 w 394"/>
                <a:gd name="T65" fmla="*/ 49 h 242"/>
                <a:gd name="T66" fmla="*/ 367 w 394"/>
                <a:gd name="T67" fmla="*/ 73 h 242"/>
                <a:gd name="T68" fmla="*/ 359 w 394"/>
                <a:gd name="T69" fmla="*/ 122 h 242"/>
                <a:gd name="T70" fmla="*/ 388 w 394"/>
                <a:gd name="T71" fmla="*/ 165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242">
                  <a:moveTo>
                    <a:pt x="394" y="181"/>
                  </a:moveTo>
                  <a:lnTo>
                    <a:pt x="388" y="190"/>
                  </a:lnTo>
                  <a:lnTo>
                    <a:pt x="362" y="216"/>
                  </a:lnTo>
                  <a:lnTo>
                    <a:pt x="359" y="233"/>
                  </a:lnTo>
                  <a:lnTo>
                    <a:pt x="328" y="225"/>
                  </a:lnTo>
                  <a:lnTo>
                    <a:pt x="316" y="242"/>
                  </a:lnTo>
                  <a:lnTo>
                    <a:pt x="305" y="242"/>
                  </a:lnTo>
                  <a:lnTo>
                    <a:pt x="289" y="234"/>
                  </a:lnTo>
                  <a:lnTo>
                    <a:pt x="274" y="216"/>
                  </a:lnTo>
                  <a:lnTo>
                    <a:pt x="262" y="204"/>
                  </a:lnTo>
                  <a:lnTo>
                    <a:pt x="254" y="196"/>
                  </a:lnTo>
                  <a:lnTo>
                    <a:pt x="240" y="193"/>
                  </a:lnTo>
                  <a:lnTo>
                    <a:pt x="222" y="191"/>
                  </a:lnTo>
                  <a:lnTo>
                    <a:pt x="210" y="169"/>
                  </a:lnTo>
                  <a:lnTo>
                    <a:pt x="203" y="173"/>
                  </a:lnTo>
                  <a:lnTo>
                    <a:pt x="190" y="184"/>
                  </a:lnTo>
                  <a:lnTo>
                    <a:pt x="173" y="181"/>
                  </a:lnTo>
                  <a:lnTo>
                    <a:pt x="169" y="181"/>
                  </a:lnTo>
                  <a:lnTo>
                    <a:pt x="159" y="175"/>
                  </a:lnTo>
                  <a:lnTo>
                    <a:pt x="156" y="175"/>
                  </a:lnTo>
                  <a:lnTo>
                    <a:pt x="134" y="173"/>
                  </a:lnTo>
                  <a:lnTo>
                    <a:pt x="124" y="173"/>
                  </a:lnTo>
                  <a:lnTo>
                    <a:pt x="113" y="176"/>
                  </a:lnTo>
                  <a:lnTo>
                    <a:pt x="107" y="170"/>
                  </a:lnTo>
                  <a:lnTo>
                    <a:pt x="101" y="171"/>
                  </a:lnTo>
                  <a:lnTo>
                    <a:pt x="90" y="174"/>
                  </a:lnTo>
                  <a:lnTo>
                    <a:pt x="61" y="167"/>
                  </a:lnTo>
                  <a:lnTo>
                    <a:pt x="55" y="169"/>
                  </a:lnTo>
                  <a:lnTo>
                    <a:pt x="31" y="179"/>
                  </a:lnTo>
                  <a:lnTo>
                    <a:pt x="11" y="200"/>
                  </a:lnTo>
                  <a:lnTo>
                    <a:pt x="4" y="200"/>
                  </a:lnTo>
                  <a:lnTo>
                    <a:pt x="0" y="187"/>
                  </a:lnTo>
                  <a:lnTo>
                    <a:pt x="7" y="123"/>
                  </a:lnTo>
                  <a:lnTo>
                    <a:pt x="26" y="111"/>
                  </a:lnTo>
                  <a:lnTo>
                    <a:pt x="26" y="105"/>
                  </a:lnTo>
                  <a:lnTo>
                    <a:pt x="27" y="84"/>
                  </a:lnTo>
                  <a:lnTo>
                    <a:pt x="47" y="51"/>
                  </a:lnTo>
                  <a:lnTo>
                    <a:pt x="68" y="42"/>
                  </a:lnTo>
                  <a:lnTo>
                    <a:pt x="88" y="34"/>
                  </a:lnTo>
                  <a:lnTo>
                    <a:pt x="88" y="45"/>
                  </a:lnTo>
                  <a:lnTo>
                    <a:pt x="118" y="76"/>
                  </a:lnTo>
                  <a:lnTo>
                    <a:pt x="119" y="83"/>
                  </a:lnTo>
                  <a:lnTo>
                    <a:pt x="120" y="99"/>
                  </a:lnTo>
                  <a:lnTo>
                    <a:pt x="140" y="114"/>
                  </a:lnTo>
                  <a:lnTo>
                    <a:pt x="146" y="117"/>
                  </a:lnTo>
                  <a:lnTo>
                    <a:pt x="158" y="110"/>
                  </a:lnTo>
                  <a:lnTo>
                    <a:pt x="159" y="108"/>
                  </a:lnTo>
                  <a:lnTo>
                    <a:pt x="186" y="91"/>
                  </a:lnTo>
                  <a:lnTo>
                    <a:pt x="186" y="84"/>
                  </a:lnTo>
                  <a:lnTo>
                    <a:pt x="185" y="21"/>
                  </a:lnTo>
                  <a:lnTo>
                    <a:pt x="188" y="21"/>
                  </a:lnTo>
                  <a:lnTo>
                    <a:pt x="196" y="14"/>
                  </a:lnTo>
                  <a:lnTo>
                    <a:pt x="208" y="10"/>
                  </a:lnTo>
                  <a:lnTo>
                    <a:pt x="221" y="8"/>
                  </a:lnTo>
                  <a:lnTo>
                    <a:pt x="226" y="0"/>
                  </a:lnTo>
                  <a:lnTo>
                    <a:pt x="233" y="0"/>
                  </a:lnTo>
                  <a:lnTo>
                    <a:pt x="250" y="13"/>
                  </a:lnTo>
                  <a:lnTo>
                    <a:pt x="260" y="19"/>
                  </a:lnTo>
                  <a:lnTo>
                    <a:pt x="266" y="23"/>
                  </a:lnTo>
                  <a:lnTo>
                    <a:pt x="277" y="26"/>
                  </a:lnTo>
                  <a:lnTo>
                    <a:pt x="278" y="38"/>
                  </a:lnTo>
                  <a:lnTo>
                    <a:pt x="287" y="51"/>
                  </a:lnTo>
                  <a:lnTo>
                    <a:pt x="293" y="54"/>
                  </a:lnTo>
                  <a:lnTo>
                    <a:pt x="296" y="55"/>
                  </a:lnTo>
                  <a:lnTo>
                    <a:pt x="304" y="57"/>
                  </a:lnTo>
                  <a:lnTo>
                    <a:pt x="324" y="49"/>
                  </a:lnTo>
                  <a:lnTo>
                    <a:pt x="350" y="56"/>
                  </a:lnTo>
                  <a:lnTo>
                    <a:pt x="367" y="73"/>
                  </a:lnTo>
                  <a:lnTo>
                    <a:pt x="370" y="77"/>
                  </a:lnTo>
                  <a:lnTo>
                    <a:pt x="359" y="122"/>
                  </a:lnTo>
                  <a:lnTo>
                    <a:pt x="373" y="123"/>
                  </a:lnTo>
                  <a:lnTo>
                    <a:pt x="388" y="165"/>
                  </a:lnTo>
                  <a:lnTo>
                    <a:pt x="394" y="181"/>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1" name="Freeform 58">
              <a:extLst>
                <a:ext uri="{FF2B5EF4-FFF2-40B4-BE49-F238E27FC236}">
                  <a16:creationId xmlns:a16="http://schemas.microsoft.com/office/drawing/2014/main" id="{FF04E0C7-B6F0-4881-97E6-1773DC4BF272}"/>
                </a:ext>
              </a:extLst>
            </p:cNvPr>
            <p:cNvSpPr>
              <a:spLocks/>
            </p:cNvSpPr>
            <p:nvPr/>
          </p:nvSpPr>
          <p:spPr bwMode="auto">
            <a:xfrm>
              <a:off x="5926" y="1075"/>
              <a:ext cx="256" cy="215"/>
            </a:xfrm>
            <a:custGeom>
              <a:avLst/>
              <a:gdLst>
                <a:gd name="T0" fmla="*/ 191 w 256"/>
                <a:gd name="T1" fmla="*/ 76 h 215"/>
                <a:gd name="T2" fmla="*/ 188 w 256"/>
                <a:gd name="T3" fmla="*/ 83 h 215"/>
                <a:gd name="T4" fmla="*/ 200 w 256"/>
                <a:gd name="T5" fmla="*/ 98 h 215"/>
                <a:gd name="T6" fmla="*/ 203 w 256"/>
                <a:gd name="T7" fmla="*/ 125 h 215"/>
                <a:gd name="T8" fmla="*/ 210 w 256"/>
                <a:gd name="T9" fmla="*/ 127 h 215"/>
                <a:gd name="T10" fmla="*/ 220 w 256"/>
                <a:gd name="T11" fmla="*/ 148 h 215"/>
                <a:gd name="T12" fmla="*/ 236 w 256"/>
                <a:gd name="T13" fmla="*/ 183 h 215"/>
                <a:gd name="T14" fmla="*/ 222 w 256"/>
                <a:gd name="T15" fmla="*/ 188 h 215"/>
                <a:gd name="T16" fmla="*/ 219 w 256"/>
                <a:gd name="T17" fmla="*/ 197 h 215"/>
                <a:gd name="T18" fmla="*/ 213 w 256"/>
                <a:gd name="T19" fmla="*/ 214 h 215"/>
                <a:gd name="T20" fmla="*/ 187 w 256"/>
                <a:gd name="T21" fmla="*/ 207 h 215"/>
                <a:gd name="T22" fmla="*/ 167 w 256"/>
                <a:gd name="T23" fmla="*/ 215 h 215"/>
                <a:gd name="T24" fmla="*/ 159 w 256"/>
                <a:gd name="T25" fmla="*/ 213 h 215"/>
                <a:gd name="T26" fmla="*/ 156 w 256"/>
                <a:gd name="T27" fmla="*/ 212 h 215"/>
                <a:gd name="T28" fmla="*/ 150 w 256"/>
                <a:gd name="T29" fmla="*/ 209 h 215"/>
                <a:gd name="T30" fmla="*/ 141 w 256"/>
                <a:gd name="T31" fmla="*/ 196 h 215"/>
                <a:gd name="T32" fmla="*/ 140 w 256"/>
                <a:gd name="T33" fmla="*/ 184 h 215"/>
                <a:gd name="T34" fmla="*/ 129 w 256"/>
                <a:gd name="T35" fmla="*/ 181 h 215"/>
                <a:gd name="T36" fmla="*/ 123 w 256"/>
                <a:gd name="T37" fmla="*/ 177 h 215"/>
                <a:gd name="T38" fmla="*/ 113 w 256"/>
                <a:gd name="T39" fmla="*/ 171 h 215"/>
                <a:gd name="T40" fmla="*/ 96 w 256"/>
                <a:gd name="T41" fmla="*/ 158 h 215"/>
                <a:gd name="T42" fmla="*/ 89 w 256"/>
                <a:gd name="T43" fmla="*/ 158 h 215"/>
                <a:gd name="T44" fmla="*/ 84 w 256"/>
                <a:gd name="T45" fmla="*/ 166 h 215"/>
                <a:gd name="T46" fmla="*/ 71 w 256"/>
                <a:gd name="T47" fmla="*/ 168 h 215"/>
                <a:gd name="T48" fmla="*/ 59 w 256"/>
                <a:gd name="T49" fmla="*/ 172 h 215"/>
                <a:gd name="T50" fmla="*/ 51 w 256"/>
                <a:gd name="T51" fmla="*/ 179 h 215"/>
                <a:gd name="T52" fmla="*/ 48 w 256"/>
                <a:gd name="T53" fmla="*/ 179 h 215"/>
                <a:gd name="T54" fmla="*/ 51 w 256"/>
                <a:gd name="T55" fmla="*/ 146 h 215"/>
                <a:gd name="T56" fmla="*/ 61 w 256"/>
                <a:gd name="T57" fmla="*/ 137 h 215"/>
                <a:gd name="T58" fmla="*/ 56 w 256"/>
                <a:gd name="T59" fmla="*/ 126 h 215"/>
                <a:gd name="T60" fmla="*/ 45 w 256"/>
                <a:gd name="T61" fmla="*/ 126 h 215"/>
                <a:gd name="T62" fmla="*/ 45 w 256"/>
                <a:gd name="T63" fmla="*/ 139 h 215"/>
                <a:gd name="T64" fmla="*/ 36 w 256"/>
                <a:gd name="T65" fmla="*/ 143 h 215"/>
                <a:gd name="T66" fmla="*/ 0 w 256"/>
                <a:gd name="T67" fmla="*/ 111 h 215"/>
                <a:gd name="T68" fmla="*/ 0 w 256"/>
                <a:gd name="T69" fmla="*/ 42 h 215"/>
                <a:gd name="T70" fmla="*/ 14 w 256"/>
                <a:gd name="T71" fmla="*/ 40 h 215"/>
                <a:gd name="T72" fmla="*/ 32 w 256"/>
                <a:gd name="T73" fmla="*/ 34 h 215"/>
                <a:gd name="T74" fmla="*/ 32 w 256"/>
                <a:gd name="T75" fmla="*/ 23 h 215"/>
                <a:gd name="T76" fmla="*/ 131 w 256"/>
                <a:gd name="T77" fmla="*/ 0 h 215"/>
                <a:gd name="T78" fmla="*/ 136 w 256"/>
                <a:gd name="T79" fmla="*/ 0 h 215"/>
                <a:gd name="T80" fmla="*/ 182 w 256"/>
                <a:gd name="T81" fmla="*/ 15 h 215"/>
                <a:gd name="T82" fmla="*/ 238 w 256"/>
                <a:gd name="T83" fmla="*/ 25 h 215"/>
                <a:gd name="T84" fmla="*/ 249 w 256"/>
                <a:gd name="T85" fmla="*/ 13 h 215"/>
                <a:gd name="T86" fmla="*/ 256 w 256"/>
                <a:gd name="T87" fmla="*/ 23 h 215"/>
                <a:gd name="T88" fmla="*/ 243 w 256"/>
                <a:gd name="T89" fmla="*/ 34 h 215"/>
                <a:gd name="T90" fmla="*/ 233 w 256"/>
                <a:gd name="T91" fmla="*/ 64 h 215"/>
                <a:gd name="T92" fmla="*/ 213 w 256"/>
                <a:gd name="T93" fmla="*/ 61 h 215"/>
                <a:gd name="T94" fmla="*/ 192 w 256"/>
                <a:gd name="T95" fmla="*/ 69 h 215"/>
                <a:gd name="T96" fmla="*/ 191 w 256"/>
                <a:gd name="T97" fmla="*/ 76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6" h="215">
                  <a:moveTo>
                    <a:pt x="191" y="76"/>
                  </a:moveTo>
                  <a:lnTo>
                    <a:pt x="188" y="83"/>
                  </a:lnTo>
                  <a:lnTo>
                    <a:pt x="200" y="98"/>
                  </a:lnTo>
                  <a:lnTo>
                    <a:pt x="203" y="125"/>
                  </a:lnTo>
                  <a:lnTo>
                    <a:pt x="210" y="127"/>
                  </a:lnTo>
                  <a:lnTo>
                    <a:pt x="220" y="148"/>
                  </a:lnTo>
                  <a:lnTo>
                    <a:pt x="236" y="183"/>
                  </a:lnTo>
                  <a:lnTo>
                    <a:pt x="222" y="188"/>
                  </a:lnTo>
                  <a:lnTo>
                    <a:pt x="219" y="197"/>
                  </a:lnTo>
                  <a:lnTo>
                    <a:pt x="213" y="214"/>
                  </a:lnTo>
                  <a:lnTo>
                    <a:pt x="187" y="207"/>
                  </a:lnTo>
                  <a:lnTo>
                    <a:pt x="167" y="215"/>
                  </a:lnTo>
                  <a:lnTo>
                    <a:pt x="159" y="213"/>
                  </a:lnTo>
                  <a:lnTo>
                    <a:pt x="156" y="212"/>
                  </a:lnTo>
                  <a:lnTo>
                    <a:pt x="150" y="209"/>
                  </a:lnTo>
                  <a:lnTo>
                    <a:pt x="141" y="196"/>
                  </a:lnTo>
                  <a:lnTo>
                    <a:pt x="140" y="184"/>
                  </a:lnTo>
                  <a:lnTo>
                    <a:pt x="129" y="181"/>
                  </a:lnTo>
                  <a:lnTo>
                    <a:pt x="123" y="177"/>
                  </a:lnTo>
                  <a:lnTo>
                    <a:pt x="113" y="171"/>
                  </a:lnTo>
                  <a:lnTo>
                    <a:pt x="96" y="158"/>
                  </a:lnTo>
                  <a:lnTo>
                    <a:pt x="89" y="158"/>
                  </a:lnTo>
                  <a:lnTo>
                    <a:pt x="84" y="166"/>
                  </a:lnTo>
                  <a:lnTo>
                    <a:pt x="71" y="168"/>
                  </a:lnTo>
                  <a:lnTo>
                    <a:pt x="59" y="172"/>
                  </a:lnTo>
                  <a:lnTo>
                    <a:pt x="51" y="179"/>
                  </a:lnTo>
                  <a:lnTo>
                    <a:pt x="48" y="179"/>
                  </a:lnTo>
                  <a:lnTo>
                    <a:pt x="51" y="146"/>
                  </a:lnTo>
                  <a:lnTo>
                    <a:pt x="61" y="137"/>
                  </a:lnTo>
                  <a:lnTo>
                    <a:pt x="56" y="126"/>
                  </a:lnTo>
                  <a:lnTo>
                    <a:pt x="45" y="126"/>
                  </a:lnTo>
                  <a:lnTo>
                    <a:pt x="45" y="139"/>
                  </a:lnTo>
                  <a:lnTo>
                    <a:pt x="36" y="143"/>
                  </a:lnTo>
                  <a:lnTo>
                    <a:pt x="0" y="111"/>
                  </a:lnTo>
                  <a:lnTo>
                    <a:pt x="0" y="42"/>
                  </a:lnTo>
                  <a:lnTo>
                    <a:pt x="14" y="40"/>
                  </a:lnTo>
                  <a:lnTo>
                    <a:pt x="32" y="34"/>
                  </a:lnTo>
                  <a:lnTo>
                    <a:pt x="32" y="23"/>
                  </a:lnTo>
                  <a:lnTo>
                    <a:pt x="131" y="0"/>
                  </a:lnTo>
                  <a:lnTo>
                    <a:pt x="136" y="0"/>
                  </a:lnTo>
                  <a:lnTo>
                    <a:pt x="182" y="15"/>
                  </a:lnTo>
                  <a:lnTo>
                    <a:pt x="238" y="25"/>
                  </a:lnTo>
                  <a:lnTo>
                    <a:pt x="249" y="13"/>
                  </a:lnTo>
                  <a:lnTo>
                    <a:pt x="256" y="23"/>
                  </a:lnTo>
                  <a:lnTo>
                    <a:pt x="243" y="34"/>
                  </a:lnTo>
                  <a:lnTo>
                    <a:pt x="233" y="64"/>
                  </a:lnTo>
                  <a:lnTo>
                    <a:pt x="213" y="61"/>
                  </a:lnTo>
                  <a:lnTo>
                    <a:pt x="192" y="69"/>
                  </a:lnTo>
                  <a:lnTo>
                    <a:pt x="191" y="7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2" name="Freeform 59">
              <a:extLst>
                <a:ext uri="{FF2B5EF4-FFF2-40B4-BE49-F238E27FC236}">
                  <a16:creationId xmlns:a16="http://schemas.microsoft.com/office/drawing/2014/main" id="{6A34AD75-EBAB-424F-B158-15614784913C}"/>
                </a:ext>
              </a:extLst>
            </p:cNvPr>
            <p:cNvSpPr>
              <a:spLocks/>
            </p:cNvSpPr>
            <p:nvPr/>
          </p:nvSpPr>
          <p:spPr bwMode="auto">
            <a:xfrm>
              <a:off x="5836" y="1178"/>
              <a:ext cx="77" cy="76"/>
            </a:xfrm>
            <a:custGeom>
              <a:avLst/>
              <a:gdLst>
                <a:gd name="T0" fmla="*/ 77 w 77"/>
                <a:gd name="T1" fmla="*/ 17 h 76"/>
                <a:gd name="T2" fmla="*/ 47 w 77"/>
                <a:gd name="T3" fmla="*/ 40 h 76"/>
                <a:gd name="T4" fmla="*/ 29 w 77"/>
                <a:gd name="T5" fmla="*/ 41 h 76"/>
                <a:gd name="T6" fmla="*/ 24 w 77"/>
                <a:gd name="T7" fmla="*/ 49 h 76"/>
                <a:gd name="T8" fmla="*/ 24 w 77"/>
                <a:gd name="T9" fmla="*/ 69 h 76"/>
                <a:gd name="T10" fmla="*/ 8 w 77"/>
                <a:gd name="T11" fmla="*/ 76 h 76"/>
                <a:gd name="T12" fmla="*/ 17 w 77"/>
                <a:gd name="T13" fmla="*/ 48 h 76"/>
                <a:gd name="T14" fmla="*/ 0 w 77"/>
                <a:gd name="T15" fmla="*/ 34 h 76"/>
                <a:gd name="T16" fmla="*/ 9 w 77"/>
                <a:gd name="T17" fmla="*/ 28 h 76"/>
                <a:gd name="T18" fmla="*/ 2 w 77"/>
                <a:gd name="T19" fmla="*/ 8 h 76"/>
                <a:gd name="T20" fmla="*/ 15 w 77"/>
                <a:gd name="T21" fmla="*/ 20 h 76"/>
                <a:gd name="T22" fmla="*/ 21 w 77"/>
                <a:gd name="T23" fmla="*/ 5 h 76"/>
                <a:gd name="T24" fmla="*/ 33 w 77"/>
                <a:gd name="T25" fmla="*/ 5 h 76"/>
                <a:gd name="T26" fmla="*/ 37 w 77"/>
                <a:gd name="T27" fmla="*/ 0 h 76"/>
                <a:gd name="T28" fmla="*/ 43 w 77"/>
                <a:gd name="T29" fmla="*/ 3 h 76"/>
                <a:gd name="T30" fmla="*/ 61 w 77"/>
                <a:gd name="T31" fmla="*/ 2 h 76"/>
                <a:gd name="T32" fmla="*/ 77 w 77"/>
                <a:gd name="T33" fmla="*/ 1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76">
                  <a:moveTo>
                    <a:pt x="77" y="17"/>
                  </a:moveTo>
                  <a:lnTo>
                    <a:pt x="47" y="40"/>
                  </a:lnTo>
                  <a:lnTo>
                    <a:pt x="29" y="41"/>
                  </a:lnTo>
                  <a:lnTo>
                    <a:pt x="24" y="49"/>
                  </a:lnTo>
                  <a:lnTo>
                    <a:pt x="24" y="69"/>
                  </a:lnTo>
                  <a:lnTo>
                    <a:pt x="8" y="76"/>
                  </a:lnTo>
                  <a:lnTo>
                    <a:pt x="17" y="48"/>
                  </a:lnTo>
                  <a:lnTo>
                    <a:pt x="0" y="34"/>
                  </a:lnTo>
                  <a:lnTo>
                    <a:pt x="9" y="28"/>
                  </a:lnTo>
                  <a:lnTo>
                    <a:pt x="2" y="8"/>
                  </a:lnTo>
                  <a:lnTo>
                    <a:pt x="15" y="20"/>
                  </a:lnTo>
                  <a:lnTo>
                    <a:pt x="21" y="5"/>
                  </a:lnTo>
                  <a:lnTo>
                    <a:pt x="33" y="5"/>
                  </a:lnTo>
                  <a:lnTo>
                    <a:pt x="37" y="0"/>
                  </a:lnTo>
                  <a:lnTo>
                    <a:pt x="43" y="3"/>
                  </a:lnTo>
                  <a:lnTo>
                    <a:pt x="61" y="2"/>
                  </a:lnTo>
                  <a:lnTo>
                    <a:pt x="77" y="1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3" name="Freeform 60">
              <a:extLst>
                <a:ext uri="{FF2B5EF4-FFF2-40B4-BE49-F238E27FC236}">
                  <a16:creationId xmlns:a16="http://schemas.microsoft.com/office/drawing/2014/main" id="{DE8DC220-C329-43E3-B227-1F7E65831CB1}"/>
                </a:ext>
              </a:extLst>
            </p:cNvPr>
            <p:cNvSpPr>
              <a:spLocks/>
            </p:cNvSpPr>
            <p:nvPr/>
          </p:nvSpPr>
          <p:spPr bwMode="auto">
            <a:xfrm>
              <a:off x="5848" y="1130"/>
              <a:ext cx="55" cy="40"/>
            </a:xfrm>
            <a:custGeom>
              <a:avLst/>
              <a:gdLst>
                <a:gd name="T0" fmla="*/ 55 w 55"/>
                <a:gd name="T1" fmla="*/ 25 h 40"/>
                <a:gd name="T2" fmla="*/ 25 w 55"/>
                <a:gd name="T3" fmla="*/ 40 h 40"/>
                <a:gd name="T4" fmla="*/ 20 w 55"/>
                <a:gd name="T5" fmla="*/ 23 h 40"/>
                <a:gd name="T6" fmla="*/ 2 w 55"/>
                <a:gd name="T7" fmla="*/ 25 h 40"/>
                <a:gd name="T8" fmla="*/ 0 w 55"/>
                <a:gd name="T9" fmla="*/ 16 h 40"/>
                <a:gd name="T10" fmla="*/ 18 w 55"/>
                <a:gd name="T11" fmla="*/ 16 h 40"/>
                <a:gd name="T12" fmla="*/ 32 w 55"/>
                <a:gd name="T13" fmla="*/ 0 h 40"/>
                <a:gd name="T14" fmla="*/ 36 w 55"/>
                <a:gd name="T15" fmla="*/ 6 h 40"/>
                <a:gd name="T16" fmla="*/ 45 w 55"/>
                <a:gd name="T17" fmla="*/ 6 h 40"/>
                <a:gd name="T18" fmla="*/ 55 w 55"/>
                <a:gd name="T19"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40">
                  <a:moveTo>
                    <a:pt x="55" y="25"/>
                  </a:moveTo>
                  <a:lnTo>
                    <a:pt x="25" y="40"/>
                  </a:lnTo>
                  <a:lnTo>
                    <a:pt x="20" y="23"/>
                  </a:lnTo>
                  <a:lnTo>
                    <a:pt x="2" y="25"/>
                  </a:lnTo>
                  <a:lnTo>
                    <a:pt x="0" y="16"/>
                  </a:lnTo>
                  <a:lnTo>
                    <a:pt x="18" y="16"/>
                  </a:lnTo>
                  <a:lnTo>
                    <a:pt x="32" y="0"/>
                  </a:lnTo>
                  <a:lnTo>
                    <a:pt x="36" y="6"/>
                  </a:lnTo>
                  <a:lnTo>
                    <a:pt x="45" y="6"/>
                  </a:lnTo>
                  <a:lnTo>
                    <a:pt x="55" y="2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4" name="Freeform 61">
              <a:extLst>
                <a:ext uri="{FF2B5EF4-FFF2-40B4-BE49-F238E27FC236}">
                  <a16:creationId xmlns:a16="http://schemas.microsoft.com/office/drawing/2014/main" id="{7C68DB25-C5D9-48D9-A079-8DA22B29D48B}"/>
                </a:ext>
              </a:extLst>
            </p:cNvPr>
            <p:cNvSpPr>
              <a:spLocks/>
            </p:cNvSpPr>
            <p:nvPr/>
          </p:nvSpPr>
          <p:spPr bwMode="auto">
            <a:xfrm>
              <a:off x="5902" y="1167"/>
              <a:ext cx="20" cy="17"/>
            </a:xfrm>
            <a:custGeom>
              <a:avLst/>
              <a:gdLst>
                <a:gd name="T0" fmla="*/ 1 w 20"/>
                <a:gd name="T1" fmla="*/ 0 h 17"/>
                <a:gd name="T2" fmla="*/ 0 w 20"/>
                <a:gd name="T3" fmla="*/ 6 h 17"/>
                <a:gd name="T4" fmla="*/ 9 w 20"/>
                <a:gd name="T5" fmla="*/ 17 h 17"/>
                <a:gd name="T6" fmla="*/ 20 w 20"/>
                <a:gd name="T7" fmla="*/ 13 h 17"/>
                <a:gd name="T8" fmla="*/ 12 w 20"/>
                <a:gd name="T9" fmla="*/ 1 h 17"/>
                <a:gd name="T10" fmla="*/ 1 w 20"/>
                <a:gd name="T11" fmla="*/ 0 h 17"/>
              </a:gdLst>
              <a:ahLst/>
              <a:cxnLst>
                <a:cxn ang="0">
                  <a:pos x="T0" y="T1"/>
                </a:cxn>
                <a:cxn ang="0">
                  <a:pos x="T2" y="T3"/>
                </a:cxn>
                <a:cxn ang="0">
                  <a:pos x="T4" y="T5"/>
                </a:cxn>
                <a:cxn ang="0">
                  <a:pos x="T6" y="T7"/>
                </a:cxn>
                <a:cxn ang="0">
                  <a:pos x="T8" y="T9"/>
                </a:cxn>
                <a:cxn ang="0">
                  <a:pos x="T10" y="T11"/>
                </a:cxn>
              </a:cxnLst>
              <a:rect l="0" t="0" r="r" b="b"/>
              <a:pathLst>
                <a:path w="20" h="17">
                  <a:moveTo>
                    <a:pt x="1" y="0"/>
                  </a:moveTo>
                  <a:lnTo>
                    <a:pt x="0" y="6"/>
                  </a:lnTo>
                  <a:lnTo>
                    <a:pt x="9" y="17"/>
                  </a:lnTo>
                  <a:lnTo>
                    <a:pt x="20" y="13"/>
                  </a:lnTo>
                  <a:lnTo>
                    <a:pt x="12" y="1"/>
                  </a:lnTo>
                  <a:lnTo>
                    <a:pt x="1"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5" name="Freeform 62">
              <a:extLst>
                <a:ext uri="{FF2B5EF4-FFF2-40B4-BE49-F238E27FC236}">
                  <a16:creationId xmlns:a16="http://schemas.microsoft.com/office/drawing/2014/main" id="{257C9A12-DDB7-4720-8F97-4349F34B8FEE}"/>
                </a:ext>
              </a:extLst>
            </p:cNvPr>
            <p:cNvSpPr>
              <a:spLocks/>
            </p:cNvSpPr>
            <p:nvPr/>
          </p:nvSpPr>
          <p:spPr bwMode="auto">
            <a:xfrm>
              <a:off x="5917" y="1398"/>
              <a:ext cx="546" cy="474"/>
            </a:xfrm>
            <a:custGeom>
              <a:avLst/>
              <a:gdLst>
                <a:gd name="T0" fmla="*/ 488 w 546"/>
                <a:gd name="T1" fmla="*/ 249 h 474"/>
                <a:gd name="T2" fmla="*/ 472 w 546"/>
                <a:gd name="T3" fmla="*/ 252 h 474"/>
                <a:gd name="T4" fmla="*/ 476 w 546"/>
                <a:gd name="T5" fmla="*/ 274 h 474"/>
                <a:gd name="T6" fmla="*/ 517 w 546"/>
                <a:gd name="T7" fmla="*/ 351 h 474"/>
                <a:gd name="T8" fmla="*/ 466 w 546"/>
                <a:gd name="T9" fmla="*/ 365 h 474"/>
                <a:gd name="T10" fmla="*/ 458 w 546"/>
                <a:gd name="T11" fmla="*/ 415 h 474"/>
                <a:gd name="T12" fmla="*/ 463 w 546"/>
                <a:gd name="T13" fmla="*/ 437 h 474"/>
                <a:gd name="T14" fmla="*/ 459 w 546"/>
                <a:gd name="T15" fmla="*/ 446 h 474"/>
                <a:gd name="T16" fmla="*/ 430 w 546"/>
                <a:gd name="T17" fmla="*/ 425 h 474"/>
                <a:gd name="T18" fmla="*/ 384 w 546"/>
                <a:gd name="T19" fmla="*/ 446 h 474"/>
                <a:gd name="T20" fmla="*/ 362 w 546"/>
                <a:gd name="T21" fmla="*/ 425 h 474"/>
                <a:gd name="T22" fmla="*/ 348 w 546"/>
                <a:gd name="T23" fmla="*/ 446 h 474"/>
                <a:gd name="T24" fmla="*/ 281 w 546"/>
                <a:gd name="T25" fmla="*/ 446 h 474"/>
                <a:gd name="T26" fmla="*/ 242 w 546"/>
                <a:gd name="T27" fmla="*/ 431 h 474"/>
                <a:gd name="T28" fmla="*/ 139 w 546"/>
                <a:gd name="T29" fmla="*/ 425 h 474"/>
                <a:gd name="T30" fmla="*/ 127 w 546"/>
                <a:gd name="T31" fmla="*/ 423 h 474"/>
                <a:gd name="T32" fmla="*/ 72 w 546"/>
                <a:gd name="T33" fmla="*/ 445 h 474"/>
                <a:gd name="T34" fmla="*/ 57 w 546"/>
                <a:gd name="T35" fmla="*/ 471 h 474"/>
                <a:gd name="T36" fmla="*/ 24 w 546"/>
                <a:gd name="T37" fmla="*/ 474 h 474"/>
                <a:gd name="T38" fmla="*/ 24 w 546"/>
                <a:gd name="T39" fmla="*/ 431 h 474"/>
                <a:gd name="T40" fmla="*/ 0 w 546"/>
                <a:gd name="T41" fmla="*/ 412 h 474"/>
                <a:gd name="T42" fmla="*/ 2 w 546"/>
                <a:gd name="T43" fmla="*/ 404 h 474"/>
                <a:gd name="T44" fmla="*/ 16 w 546"/>
                <a:gd name="T45" fmla="*/ 379 h 474"/>
                <a:gd name="T46" fmla="*/ 39 w 546"/>
                <a:gd name="T47" fmla="*/ 363 h 474"/>
                <a:gd name="T48" fmla="*/ 35 w 546"/>
                <a:gd name="T49" fmla="*/ 318 h 474"/>
                <a:gd name="T50" fmla="*/ 7 w 546"/>
                <a:gd name="T51" fmla="*/ 242 h 474"/>
                <a:gd name="T52" fmla="*/ 57 w 546"/>
                <a:gd name="T53" fmla="*/ 246 h 474"/>
                <a:gd name="T54" fmla="*/ 83 w 546"/>
                <a:gd name="T55" fmla="*/ 227 h 474"/>
                <a:gd name="T56" fmla="*/ 108 w 546"/>
                <a:gd name="T57" fmla="*/ 209 h 474"/>
                <a:gd name="T58" fmla="*/ 120 w 546"/>
                <a:gd name="T59" fmla="*/ 210 h 474"/>
                <a:gd name="T60" fmla="*/ 121 w 546"/>
                <a:gd name="T61" fmla="*/ 225 h 474"/>
                <a:gd name="T62" fmla="*/ 132 w 546"/>
                <a:gd name="T63" fmla="*/ 220 h 474"/>
                <a:gd name="T64" fmla="*/ 132 w 546"/>
                <a:gd name="T65" fmla="*/ 206 h 474"/>
                <a:gd name="T66" fmla="*/ 123 w 546"/>
                <a:gd name="T67" fmla="*/ 198 h 474"/>
                <a:gd name="T68" fmla="*/ 142 w 546"/>
                <a:gd name="T69" fmla="*/ 141 h 474"/>
                <a:gd name="T70" fmla="*/ 162 w 546"/>
                <a:gd name="T71" fmla="*/ 125 h 474"/>
                <a:gd name="T72" fmla="*/ 180 w 546"/>
                <a:gd name="T73" fmla="*/ 124 h 474"/>
                <a:gd name="T74" fmla="*/ 184 w 546"/>
                <a:gd name="T75" fmla="*/ 115 h 474"/>
                <a:gd name="T76" fmla="*/ 188 w 546"/>
                <a:gd name="T77" fmla="*/ 107 h 474"/>
                <a:gd name="T78" fmla="*/ 169 w 546"/>
                <a:gd name="T79" fmla="*/ 106 h 474"/>
                <a:gd name="T80" fmla="*/ 177 w 546"/>
                <a:gd name="T81" fmla="*/ 77 h 474"/>
                <a:gd name="T82" fmla="*/ 188 w 546"/>
                <a:gd name="T83" fmla="*/ 77 h 474"/>
                <a:gd name="T84" fmla="*/ 200 w 546"/>
                <a:gd name="T85" fmla="*/ 60 h 474"/>
                <a:gd name="T86" fmla="*/ 231 w 546"/>
                <a:gd name="T87" fmla="*/ 68 h 474"/>
                <a:gd name="T88" fmla="*/ 234 w 546"/>
                <a:gd name="T89" fmla="*/ 51 h 474"/>
                <a:gd name="T90" fmla="*/ 260 w 546"/>
                <a:gd name="T91" fmla="*/ 25 h 474"/>
                <a:gd name="T92" fmla="*/ 266 w 546"/>
                <a:gd name="T93" fmla="*/ 16 h 474"/>
                <a:gd name="T94" fmla="*/ 260 w 546"/>
                <a:gd name="T95" fmla="*/ 0 h 474"/>
                <a:gd name="T96" fmla="*/ 310 w 546"/>
                <a:gd name="T97" fmla="*/ 5 h 474"/>
                <a:gd name="T98" fmla="*/ 322 w 546"/>
                <a:gd name="T99" fmla="*/ 28 h 474"/>
                <a:gd name="T100" fmla="*/ 352 w 546"/>
                <a:gd name="T101" fmla="*/ 10 h 474"/>
                <a:gd name="T102" fmla="*/ 400 w 546"/>
                <a:gd name="T103" fmla="*/ 23 h 474"/>
                <a:gd name="T104" fmla="*/ 417 w 546"/>
                <a:gd name="T105" fmla="*/ 75 h 474"/>
                <a:gd name="T106" fmla="*/ 411 w 546"/>
                <a:gd name="T107" fmla="*/ 106 h 474"/>
                <a:gd name="T108" fmla="*/ 485 w 546"/>
                <a:gd name="T109" fmla="*/ 174 h 474"/>
                <a:gd name="T110" fmla="*/ 482 w 546"/>
                <a:gd name="T111" fmla="*/ 189 h 474"/>
                <a:gd name="T112" fmla="*/ 517 w 546"/>
                <a:gd name="T113" fmla="*/ 187 h 474"/>
                <a:gd name="T114" fmla="*/ 546 w 546"/>
                <a:gd name="T115" fmla="*/ 219 h 474"/>
                <a:gd name="T116" fmla="*/ 529 w 546"/>
                <a:gd name="T117" fmla="*/ 242 h 474"/>
                <a:gd name="T118" fmla="*/ 510 w 546"/>
                <a:gd name="T119" fmla="*/ 257 h 474"/>
                <a:gd name="T120" fmla="*/ 488 w 546"/>
                <a:gd name="T121" fmla="*/ 249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6" h="474">
                  <a:moveTo>
                    <a:pt x="488" y="249"/>
                  </a:moveTo>
                  <a:lnTo>
                    <a:pt x="472" y="252"/>
                  </a:lnTo>
                  <a:lnTo>
                    <a:pt x="476" y="274"/>
                  </a:lnTo>
                  <a:lnTo>
                    <a:pt x="517" y="351"/>
                  </a:lnTo>
                  <a:lnTo>
                    <a:pt x="466" y="365"/>
                  </a:lnTo>
                  <a:lnTo>
                    <a:pt x="458" y="415"/>
                  </a:lnTo>
                  <a:lnTo>
                    <a:pt x="463" y="437"/>
                  </a:lnTo>
                  <a:lnTo>
                    <a:pt x="459" y="446"/>
                  </a:lnTo>
                  <a:lnTo>
                    <a:pt x="430" y="425"/>
                  </a:lnTo>
                  <a:lnTo>
                    <a:pt x="384" y="446"/>
                  </a:lnTo>
                  <a:lnTo>
                    <a:pt x="362" y="425"/>
                  </a:lnTo>
                  <a:lnTo>
                    <a:pt x="348" y="446"/>
                  </a:lnTo>
                  <a:lnTo>
                    <a:pt x="281" y="446"/>
                  </a:lnTo>
                  <a:lnTo>
                    <a:pt x="242" y="431"/>
                  </a:lnTo>
                  <a:lnTo>
                    <a:pt x="139" y="425"/>
                  </a:lnTo>
                  <a:lnTo>
                    <a:pt x="127" y="423"/>
                  </a:lnTo>
                  <a:lnTo>
                    <a:pt x="72" y="445"/>
                  </a:lnTo>
                  <a:lnTo>
                    <a:pt x="57" y="471"/>
                  </a:lnTo>
                  <a:lnTo>
                    <a:pt x="24" y="474"/>
                  </a:lnTo>
                  <a:lnTo>
                    <a:pt x="24" y="431"/>
                  </a:lnTo>
                  <a:lnTo>
                    <a:pt x="0" y="412"/>
                  </a:lnTo>
                  <a:lnTo>
                    <a:pt x="2" y="404"/>
                  </a:lnTo>
                  <a:lnTo>
                    <a:pt x="16" y="379"/>
                  </a:lnTo>
                  <a:lnTo>
                    <a:pt x="39" y="363"/>
                  </a:lnTo>
                  <a:lnTo>
                    <a:pt x="35" y="318"/>
                  </a:lnTo>
                  <a:lnTo>
                    <a:pt x="7" y="242"/>
                  </a:lnTo>
                  <a:lnTo>
                    <a:pt x="57" y="246"/>
                  </a:lnTo>
                  <a:lnTo>
                    <a:pt x="83" y="227"/>
                  </a:lnTo>
                  <a:lnTo>
                    <a:pt x="108" y="209"/>
                  </a:lnTo>
                  <a:lnTo>
                    <a:pt x="120" y="210"/>
                  </a:lnTo>
                  <a:lnTo>
                    <a:pt x="121" y="225"/>
                  </a:lnTo>
                  <a:lnTo>
                    <a:pt x="132" y="220"/>
                  </a:lnTo>
                  <a:lnTo>
                    <a:pt x="132" y="206"/>
                  </a:lnTo>
                  <a:lnTo>
                    <a:pt x="123" y="198"/>
                  </a:lnTo>
                  <a:lnTo>
                    <a:pt x="142" y="141"/>
                  </a:lnTo>
                  <a:lnTo>
                    <a:pt x="162" y="125"/>
                  </a:lnTo>
                  <a:lnTo>
                    <a:pt x="180" y="124"/>
                  </a:lnTo>
                  <a:lnTo>
                    <a:pt x="184" y="115"/>
                  </a:lnTo>
                  <a:lnTo>
                    <a:pt x="188" y="107"/>
                  </a:lnTo>
                  <a:lnTo>
                    <a:pt x="169" y="106"/>
                  </a:lnTo>
                  <a:lnTo>
                    <a:pt x="177" y="77"/>
                  </a:lnTo>
                  <a:lnTo>
                    <a:pt x="188" y="77"/>
                  </a:lnTo>
                  <a:lnTo>
                    <a:pt x="200" y="60"/>
                  </a:lnTo>
                  <a:lnTo>
                    <a:pt x="231" y="68"/>
                  </a:lnTo>
                  <a:lnTo>
                    <a:pt x="234" y="51"/>
                  </a:lnTo>
                  <a:lnTo>
                    <a:pt x="260" y="25"/>
                  </a:lnTo>
                  <a:lnTo>
                    <a:pt x="266" y="16"/>
                  </a:lnTo>
                  <a:lnTo>
                    <a:pt x="260" y="0"/>
                  </a:lnTo>
                  <a:lnTo>
                    <a:pt x="310" y="5"/>
                  </a:lnTo>
                  <a:lnTo>
                    <a:pt x="322" y="28"/>
                  </a:lnTo>
                  <a:lnTo>
                    <a:pt x="352" y="10"/>
                  </a:lnTo>
                  <a:lnTo>
                    <a:pt x="400" y="23"/>
                  </a:lnTo>
                  <a:lnTo>
                    <a:pt x="417" y="75"/>
                  </a:lnTo>
                  <a:lnTo>
                    <a:pt x="411" y="106"/>
                  </a:lnTo>
                  <a:lnTo>
                    <a:pt x="485" y="174"/>
                  </a:lnTo>
                  <a:lnTo>
                    <a:pt x="482" y="189"/>
                  </a:lnTo>
                  <a:lnTo>
                    <a:pt x="517" y="187"/>
                  </a:lnTo>
                  <a:lnTo>
                    <a:pt x="546" y="219"/>
                  </a:lnTo>
                  <a:lnTo>
                    <a:pt x="529" y="242"/>
                  </a:lnTo>
                  <a:lnTo>
                    <a:pt x="510" y="257"/>
                  </a:lnTo>
                  <a:lnTo>
                    <a:pt x="488" y="24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6" name="Freeform 63">
              <a:extLst>
                <a:ext uri="{FF2B5EF4-FFF2-40B4-BE49-F238E27FC236}">
                  <a16:creationId xmlns:a16="http://schemas.microsoft.com/office/drawing/2014/main" id="{18349BE0-035A-43CC-9ECE-6839F032267F}"/>
                </a:ext>
              </a:extLst>
            </p:cNvPr>
            <p:cNvSpPr>
              <a:spLocks/>
            </p:cNvSpPr>
            <p:nvPr/>
          </p:nvSpPr>
          <p:spPr bwMode="auto">
            <a:xfrm>
              <a:off x="6935" y="2052"/>
              <a:ext cx="25" cy="79"/>
            </a:xfrm>
            <a:custGeom>
              <a:avLst/>
              <a:gdLst>
                <a:gd name="T0" fmla="*/ 25 w 25"/>
                <a:gd name="T1" fmla="*/ 0 h 79"/>
                <a:gd name="T2" fmla="*/ 0 w 25"/>
                <a:gd name="T3" fmla="*/ 40 h 79"/>
                <a:gd name="T4" fmla="*/ 2 w 25"/>
                <a:gd name="T5" fmla="*/ 79 h 79"/>
                <a:gd name="T6" fmla="*/ 4 w 25"/>
                <a:gd name="T7" fmla="*/ 77 h 79"/>
                <a:gd name="T8" fmla="*/ 1 w 25"/>
                <a:gd name="T9" fmla="*/ 40 h 79"/>
                <a:gd name="T10" fmla="*/ 25 w 25"/>
                <a:gd name="T11" fmla="*/ 0 h 79"/>
              </a:gdLst>
              <a:ahLst/>
              <a:cxnLst>
                <a:cxn ang="0">
                  <a:pos x="T0" y="T1"/>
                </a:cxn>
                <a:cxn ang="0">
                  <a:pos x="T2" y="T3"/>
                </a:cxn>
                <a:cxn ang="0">
                  <a:pos x="T4" y="T5"/>
                </a:cxn>
                <a:cxn ang="0">
                  <a:pos x="T6" y="T7"/>
                </a:cxn>
                <a:cxn ang="0">
                  <a:pos x="T8" y="T9"/>
                </a:cxn>
                <a:cxn ang="0">
                  <a:pos x="T10" y="T11"/>
                </a:cxn>
              </a:cxnLst>
              <a:rect l="0" t="0" r="r" b="b"/>
              <a:pathLst>
                <a:path w="25" h="79">
                  <a:moveTo>
                    <a:pt x="25" y="0"/>
                  </a:moveTo>
                  <a:lnTo>
                    <a:pt x="0" y="40"/>
                  </a:lnTo>
                  <a:lnTo>
                    <a:pt x="2" y="79"/>
                  </a:lnTo>
                  <a:lnTo>
                    <a:pt x="4" y="77"/>
                  </a:lnTo>
                  <a:lnTo>
                    <a:pt x="1" y="40"/>
                  </a:lnTo>
                  <a:lnTo>
                    <a:pt x="25"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7" name="Freeform 64">
              <a:extLst>
                <a:ext uri="{FF2B5EF4-FFF2-40B4-BE49-F238E27FC236}">
                  <a16:creationId xmlns:a16="http://schemas.microsoft.com/office/drawing/2014/main" id="{060FEAFC-7A97-4249-A7B1-4A5FEFDBB6BF}"/>
                </a:ext>
              </a:extLst>
            </p:cNvPr>
            <p:cNvSpPr>
              <a:spLocks/>
            </p:cNvSpPr>
            <p:nvPr/>
          </p:nvSpPr>
          <p:spPr bwMode="auto">
            <a:xfrm>
              <a:off x="5947" y="-21"/>
              <a:ext cx="1737" cy="2629"/>
            </a:xfrm>
            <a:custGeom>
              <a:avLst/>
              <a:gdLst>
                <a:gd name="T0" fmla="*/ 1693 w 1737"/>
                <a:gd name="T1" fmla="*/ 2610 h 2629"/>
                <a:gd name="T2" fmla="*/ 1680 w 1737"/>
                <a:gd name="T3" fmla="*/ 2581 h 2629"/>
                <a:gd name="T4" fmla="*/ 1622 w 1737"/>
                <a:gd name="T5" fmla="*/ 2526 h 2629"/>
                <a:gd name="T6" fmla="*/ 1714 w 1737"/>
                <a:gd name="T7" fmla="*/ 2492 h 2629"/>
                <a:gd name="T8" fmla="*/ 1622 w 1737"/>
                <a:gd name="T9" fmla="*/ 2438 h 2629"/>
                <a:gd name="T10" fmla="*/ 1475 w 1737"/>
                <a:gd name="T11" fmla="*/ 2449 h 2629"/>
                <a:gd name="T12" fmla="*/ 1435 w 1737"/>
                <a:gd name="T13" fmla="*/ 2433 h 2629"/>
                <a:gd name="T14" fmla="*/ 1211 w 1737"/>
                <a:gd name="T15" fmla="*/ 2440 h 2629"/>
                <a:gd name="T16" fmla="*/ 1052 w 1737"/>
                <a:gd name="T17" fmla="*/ 2406 h 2629"/>
                <a:gd name="T18" fmla="*/ 962 w 1737"/>
                <a:gd name="T19" fmla="*/ 2362 h 2629"/>
                <a:gd name="T20" fmla="*/ 949 w 1737"/>
                <a:gd name="T21" fmla="*/ 2342 h 2629"/>
                <a:gd name="T22" fmla="*/ 961 w 1737"/>
                <a:gd name="T23" fmla="*/ 2336 h 2629"/>
                <a:gd name="T24" fmla="*/ 996 w 1737"/>
                <a:gd name="T25" fmla="*/ 2259 h 2629"/>
                <a:gd name="T26" fmla="*/ 1034 w 1737"/>
                <a:gd name="T27" fmla="*/ 2236 h 2629"/>
                <a:gd name="T28" fmla="*/ 965 w 1737"/>
                <a:gd name="T29" fmla="*/ 2190 h 2629"/>
                <a:gd name="T30" fmla="*/ 1030 w 1737"/>
                <a:gd name="T31" fmla="*/ 2125 h 2629"/>
                <a:gd name="T32" fmla="*/ 1013 w 1737"/>
                <a:gd name="T33" fmla="*/ 2073 h 2629"/>
                <a:gd name="T34" fmla="*/ 1070 w 1737"/>
                <a:gd name="T35" fmla="*/ 2011 h 2629"/>
                <a:gd name="T36" fmla="*/ 909 w 1737"/>
                <a:gd name="T37" fmla="*/ 1886 h 2629"/>
                <a:gd name="T38" fmla="*/ 750 w 1737"/>
                <a:gd name="T39" fmla="*/ 1886 h 2629"/>
                <a:gd name="T40" fmla="*/ 636 w 1737"/>
                <a:gd name="T41" fmla="*/ 1782 h 2629"/>
                <a:gd name="T42" fmla="*/ 576 w 1737"/>
                <a:gd name="T43" fmla="*/ 1731 h 2629"/>
                <a:gd name="T44" fmla="*/ 487 w 1737"/>
                <a:gd name="T45" fmla="*/ 1770 h 2629"/>
                <a:gd name="T46" fmla="*/ 458 w 1737"/>
                <a:gd name="T47" fmla="*/ 1668 h 2629"/>
                <a:gd name="T48" fmla="*/ 516 w 1737"/>
                <a:gd name="T49" fmla="*/ 1638 h 2629"/>
                <a:gd name="T50" fmla="*/ 455 w 1737"/>
                <a:gd name="T51" fmla="*/ 1593 h 2629"/>
                <a:gd name="T52" fmla="*/ 370 w 1737"/>
                <a:gd name="T53" fmla="*/ 1442 h 2629"/>
                <a:gd name="T54" fmla="*/ 280 w 1737"/>
                <a:gd name="T55" fmla="*/ 1424 h 2629"/>
                <a:gd name="T56" fmla="*/ 201 w 1737"/>
                <a:gd name="T57" fmla="*/ 1376 h 2629"/>
                <a:gd name="T58" fmla="*/ 192 w 1737"/>
                <a:gd name="T59" fmla="*/ 1310 h 2629"/>
                <a:gd name="T60" fmla="*/ 238 w 1737"/>
                <a:gd name="T61" fmla="*/ 1267 h 2629"/>
                <a:gd name="T62" fmla="*/ 221 w 1737"/>
                <a:gd name="T63" fmla="*/ 1236 h 2629"/>
                <a:gd name="T64" fmla="*/ 221 w 1737"/>
                <a:gd name="T65" fmla="*/ 1166 h 2629"/>
                <a:gd name="T66" fmla="*/ 232 w 1737"/>
                <a:gd name="T67" fmla="*/ 1108 h 2629"/>
                <a:gd name="T68" fmla="*/ 302 w 1737"/>
                <a:gd name="T69" fmla="*/ 1064 h 2629"/>
                <a:gd name="T70" fmla="*/ 232 w 1737"/>
                <a:gd name="T71" fmla="*/ 1036 h 2629"/>
                <a:gd name="T72" fmla="*/ 240 w 1737"/>
                <a:gd name="T73" fmla="*/ 782 h 2629"/>
                <a:gd name="T74" fmla="*/ 173 w 1737"/>
                <a:gd name="T75" fmla="*/ 652 h 2629"/>
                <a:gd name="T76" fmla="*/ 56 w 1737"/>
                <a:gd name="T77" fmla="*/ 389 h 2629"/>
                <a:gd name="T78" fmla="*/ 11 w 1737"/>
                <a:gd name="T79" fmla="*/ 262 h 2629"/>
                <a:gd name="T80" fmla="*/ 218 w 1737"/>
                <a:gd name="T81" fmla="*/ 113 h 2629"/>
                <a:gd name="T82" fmla="*/ 487 w 1737"/>
                <a:gd name="T83" fmla="*/ 339 h 2629"/>
                <a:gd name="T84" fmla="*/ 218 w 1737"/>
                <a:gd name="T85" fmla="*/ 370 h 2629"/>
                <a:gd name="T86" fmla="*/ 333 w 1737"/>
                <a:gd name="T87" fmla="*/ 566 h 2629"/>
                <a:gd name="T88" fmla="*/ 462 w 1737"/>
                <a:gd name="T89" fmla="*/ 539 h 2629"/>
                <a:gd name="T90" fmla="*/ 404 w 1737"/>
                <a:gd name="T91" fmla="*/ 480 h 2629"/>
                <a:gd name="T92" fmla="*/ 493 w 1737"/>
                <a:gd name="T93" fmla="*/ 417 h 2629"/>
                <a:gd name="T94" fmla="*/ 607 w 1737"/>
                <a:gd name="T95" fmla="*/ 206 h 2629"/>
                <a:gd name="T96" fmla="*/ 496 w 1737"/>
                <a:gd name="T97" fmla="*/ 76 h 2629"/>
                <a:gd name="T98" fmla="*/ 652 w 1737"/>
                <a:gd name="T99" fmla="*/ 104 h 2629"/>
                <a:gd name="T100" fmla="*/ 685 w 1737"/>
                <a:gd name="T101" fmla="*/ 202 h 2629"/>
                <a:gd name="T102" fmla="*/ 753 w 1737"/>
                <a:gd name="T103" fmla="*/ 2 h 2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7" h="2629">
                  <a:moveTo>
                    <a:pt x="1737" y="0"/>
                  </a:moveTo>
                  <a:lnTo>
                    <a:pt x="1735" y="2629"/>
                  </a:lnTo>
                  <a:lnTo>
                    <a:pt x="1693" y="2610"/>
                  </a:lnTo>
                  <a:lnTo>
                    <a:pt x="1714" y="2604"/>
                  </a:lnTo>
                  <a:lnTo>
                    <a:pt x="1712" y="2581"/>
                  </a:lnTo>
                  <a:lnTo>
                    <a:pt x="1680" y="2581"/>
                  </a:lnTo>
                  <a:lnTo>
                    <a:pt x="1657" y="2560"/>
                  </a:lnTo>
                  <a:lnTo>
                    <a:pt x="1663" y="2530"/>
                  </a:lnTo>
                  <a:lnTo>
                    <a:pt x="1622" y="2526"/>
                  </a:lnTo>
                  <a:lnTo>
                    <a:pt x="1626" y="2519"/>
                  </a:lnTo>
                  <a:lnTo>
                    <a:pt x="1710" y="2518"/>
                  </a:lnTo>
                  <a:lnTo>
                    <a:pt x="1714" y="2492"/>
                  </a:lnTo>
                  <a:lnTo>
                    <a:pt x="1669" y="2475"/>
                  </a:lnTo>
                  <a:lnTo>
                    <a:pt x="1679" y="2444"/>
                  </a:lnTo>
                  <a:lnTo>
                    <a:pt x="1622" y="2438"/>
                  </a:lnTo>
                  <a:lnTo>
                    <a:pt x="1615" y="2411"/>
                  </a:lnTo>
                  <a:lnTo>
                    <a:pt x="1548" y="2406"/>
                  </a:lnTo>
                  <a:lnTo>
                    <a:pt x="1475" y="2449"/>
                  </a:lnTo>
                  <a:lnTo>
                    <a:pt x="1475" y="2434"/>
                  </a:lnTo>
                  <a:lnTo>
                    <a:pt x="1453" y="2429"/>
                  </a:lnTo>
                  <a:lnTo>
                    <a:pt x="1435" y="2433"/>
                  </a:lnTo>
                  <a:lnTo>
                    <a:pt x="1401" y="2421"/>
                  </a:lnTo>
                  <a:lnTo>
                    <a:pt x="1319" y="2444"/>
                  </a:lnTo>
                  <a:lnTo>
                    <a:pt x="1211" y="2440"/>
                  </a:lnTo>
                  <a:lnTo>
                    <a:pt x="1204" y="2467"/>
                  </a:lnTo>
                  <a:lnTo>
                    <a:pt x="1097" y="2401"/>
                  </a:lnTo>
                  <a:lnTo>
                    <a:pt x="1052" y="2406"/>
                  </a:lnTo>
                  <a:lnTo>
                    <a:pt x="1024" y="2379"/>
                  </a:lnTo>
                  <a:lnTo>
                    <a:pt x="1004" y="2392"/>
                  </a:lnTo>
                  <a:lnTo>
                    <a:pt x="962" y="2362"/>
                  </a:lnTo>
                  <a:lnTo>
                    <a:pt x="936" y="2362"/>
                  </a:lnTo>
                  <a:lnTo>
                    <a:pt x="927" y="2355"/>
                  </a:lnTo>
                  <a:lnTo>
                    <a:pt x="949" y="2342"/>
                  </a:lnTo>
                  <a:lnTo>
                    <a:pt x="936" y="2336"/>
                  </a:lnTo>
                  <a:lnTo>
                    <a:pt x="937" y="2328"/>
                  </a:lnTo>
                  <a:lnTo>
                    <a:pt x="961" y="2336"/>
                  </a:lnTo>
                  <a:lnTo>
                    <a:pt x="999" y="2324"/>
                  </a:lnTo>
                  <a:lnTo>
                    <a:pt x="984" y="2298"/>
                  </a:lnTo>
                  <a:lnTo>
                    <a:pt x="996" y="2259"/>
                  </a:lnTo>
                  <a:lnTo>
                    <a:pt x="1012" y="2239"/>
                  </a:lnTo>
                  <a:lnTo>
                    <a:pt x="1029" y="2241"/>
                  </a:lnTo>
                  <a:lnTo>
                    <a:pt x="1034" y="2236"/>
                  </a:lnTo>
                  <a:lnTo>
                    <a:pt x="998" y="2219"/>
                  </a:lnTo>
                  <a:lnTo>
                    <a:pt x="987" y="2221"/>
                  </a:lnTo>
                  <a:lnTo>
                    <a:pt x="965" y="2190"/>
                  </a:lnTo>
                  <a:lnTo>
                    <a:pt x="1040" y="2149"/>
                  </a:lnTo>
                  <a:lnTo>
                    <a:pt x="1049" y="2130"/>
                  </a:lnTo>
                  <a:lnTo>
                    <a:pt x="1030" y="2125"/>
                  </a:lnTo>
                  <a:lnTo>
                    <a:pt x="992" y="2150"/>
                  </a:lnTo>
                  <a:lnTo>
                    <a:pt x="989" y="2113"/>
                  </a:lnTo>
                  <a:lnTo>
                    <a:pt x="1013" y="2073"/>
                  </a:lnTo>
                  <a:lnTo>
                    <a:pt x="1026" y="2070"/>
                  </a:lnTo>
                  <a:lnTo>
                    <a:pt x="1067" y="2055"/>
                  </a:lnTo>
                  <a:lnTo>
                    <a:pt x="1070" y="2011"/>
                  </a:lnTo>
                  <a:lnTo>
                    <a:pt x="1041" y="1888"/>
                  </a:lnTo>
                  <a:lnTo>
                    <a:pt x="924" y="1875"/>
                  </a:lnTo>
                  <a:lnTo>
                    <a:pt x="909" y="1886"/>
                  </a:lnTo>
                  <a:lnTo>
                    <a:pt x="855" y="1853"/>
                  </a:lnTo>
                  <a:lnTo>
                    <a:pt x="816" y="1885"/>
                  </a:lnTo>
                  <a:lnTo>
                    <a:pt x="750" y="1886"/>
                  </a:lnTo>
                  <a:lnTo>
                    <a:pt x="712" y="1824"/>
                  </a:lnTo>
                  <a:lnTo>
                    <a:pt x="653" y="1819"/>
                  </a:lnTo>
                  <a:lnTo>
                    <a:pt x="636" y="1782"/>
                  </a:lnTo>
                  <a:lnTo>
                    <a:pt x="652" y="1772"/>
                  </a:lnTo>
                  <a:lnTo>
                    <a:pt x="602" y="1725"/>
                  </a:lnTo>
                  <a:lnTo>
                    <a:pt x="576" y="1731"/>
                  </a:lnTo>
                  <a:lnTo>
                    <a:pt x="516" y="1745"/>
                  </a:lnTo>
                  <a:lnTo>
                    <a:pt x="510" y="1771"/>
                  </a:lnTo>
                  <a:lnTo>
                    <a:pt x="487" y="1770"/>
                  </a:lnTo>
                  <a:lnTo>
                    <a:pt x="446" y="1693"/>
                  </a:lnTo>
                  <a:lnTo>
                    <a:pt x="442" y="1671"/>
                  </a:lnTo>
                  <a:lnTo>
                    <a:pt x="458" y="1668"/>
                  </a:lnTo>
                  <a:lnTo>
                    <a:pt x="480" y="1676"/>
                  </a:lnTo>
                  <a:lnTo>
                    <a:pt x="499" y="1661"/>
                  </a:lnTo>
                  <a:lnTo>
                    <a:pt x="516" y="1638"/>
                  </a:lnTo>
                  <a:lnTo>
                    <a:pt x="487" y="1606"/>
                  </a:lnTo>
                  <a:lnTo>
                    <a:pt x="452" y="1608"/>
                  </a:lnTo>
                  <a:lnTo>
                    <a:pt x="455" y="1593"/>
                  </a:lnTo>
                  <a:lnTo>
                    <a:pt x="381" y="1525"/>
                  </a:lnTo>
                  <a:lnTo>
                    <a:pt x="387" y="1494"/>
                  </a:lnTo>
                  <a:lnTo>
                    <a:pt x="370" y="1442"/>
                  </a:lnTo>
                  <a:lnTo>
                    <a:pt x="322" y="1429"/>
                  </a:lnTo>
                  <a:lnTo>
                    <a:pt x="292" y="1447"/>
                  </a:lnTo>
                  <a:lnTo>
                    <a:pt x="280" y="1424"/>
                  </a:lnTo>
                  <a:lnTo>
                    <a:pt x="230" y="1419"/>
                  </a:lnTo>
                  <a:lnTo>
                    <a:pt x="215" y="1377"/>
                  </a:lnTo>
                  <a:lnTo>
                    <a:pt x="201" y="1376"/>
                  </a:lnTo>
                  <a:lnTo>
                    <a:pt x="212" y="1331"/>
                  </a:lnTo>
                  <a:lnTo>
                    <a:pt x="209" y="1327"/>
                  </a:lnTo>
                  <a:lnTo>
                    <a:pt x="192" y="1310"/>
                  </a:lnTo>
                  <a:lnTo>
                    <a:pt x="198" y="1293"/>
                  </a:lnTo>
                  <a:lnTo>
                    <a:pt x="223" y="1291"/>
                  </a:lnTo>
                  <a:lnTo>
                    <a:pt x="238" y="1267"/>
                  </a:lnTo>
                  <a:lnTo>
                    <a:pt x="235" y="1256"/>
                  </a:lnTo>
                  <a:lnTo>
                    <a:pt x="219" y="1241"/>
                  </a:lnTo>
                  <a:lnTo>
                    <a:pt x="221" y="1236"/>
                  </a:lnTo>
                  <a:lnTo>
                    <a:pt x="240" y="1218"/>
                  </a:lnTo>
                  <a:lnTo>
                    <a:pt x="219" y="1172"/>
                  </a:lnTo>
                  <a:lnTo>
                    <a:pt x="221" y="1166"/>
                  </a:lnTo>
                  <a:lnTo>
                    <a:pt x="249" y="1145"/>
                  </a:lnTo>
                  <a:lnTo>
                    <a:pt x="241" y="1117"/>
                  </a:lnTo>
                  <a:lnTo>
                    <a:pt x="232" y="1108"/>
                  </a:lnTo>
                  <a:lnTo>
                    <a:pt x="263" y="1065"/>
                  </a:lnTo>
                  <a:lnTo>
                    <a:pt x="302" y="1070"/>
                  </a:lnTo>
                  <a:lnTo>
                    <a:pt x="302" y="1064"/>
                  </a:lnTo>
                  <a:lnTo>
                    <a:pt x="298" y="1052"/>
                  </a:lnTo>
                  <a:lnTo>
                    <a:pt x="298" y="1046"/>
                  </a:lnTo>
                  <a:lnTo>
                    <a:pt x="232" y="1036"/>
                  </a:lnTo>
                  <a:lnTo>
                    <a:pt x="152" y="991"/>
                  </a:lnTo>
                  <a:lnTo>
                    <a:pt x="115" y="1005"/>
                  </a:lnTo>
                  <a:lnTo>
                    <a:pt x="240" y="782"/>
                  </a:lnTo>
                  <a:lnTo>
                    <a:pt x="238" y="740"/>
                  </a:lnTo>
                  <a:lnTo>
                    <a:pt x="159" y="690"/>
                  </a:lnTo>
                  <a:lnTo>
                    <a:pt x="173" y="652"/>
                  </a:lnTo>
                  <a:lnTo>
                    <a:pt x="113" y="560"/>
                  </a:lnTo>
                  <a:lnTo>
                    <a:pt x="119" y="498"/>
                  </a:lnTo>
                  <a:lnTo>
                    <a:pt x="56" y="389"/>
                  </a:lnTo>
                  <a:lnTo>
                    <a:pt x="72" y="305"/>
                  </a:lnTo>
                  <a:lnTo>
                    <a:pt x="39" y="273"/>
                  </a:lnTo>
                  <a:lnTo>
                    <a:pt x="11" y="262"/>
                  </a:lnTo>
                  <a:lnTo>
                    <a:pt x="0" y="190"/>
                  </a:lnTo>
                  <a:lnTo>
                    <a:pt x="80" y="110"/>
                  </a:lnTo>
                  <a:lnTo>
                    <a:pt x="218" y="113"/>
                  </a:lnTo>
                  <a:lnTo>
                    <a:pt x="453" y="190"/>
                  </a:lnTo>
                  <a:lnTo>
                    <a:pt x="502" y="250"/>
                  </a:lnTo>
                  <a:lnTo>
                    <a:pt x="487" y="339"/>
                  </a:lnTo>
                  <a:lnTo>
                    <a:pt x="432" y="384"/>
                  </a:lnTo>
                  <a:lnTo>
                    <a:pt x="304" y="385"/>
                  </a:lnTo>
                  <a:lnTo>
                    <a:pt x="218" y="370"/>
                  </a:lnTo>
                  <a:lnTo>
                    <a:pt x="160" y="340"/>
                  </a:lnTo>
                  <a:lnTo>
                    <a:pt x="293" y="437"/>
                  </a:lnTo>
                  <a:lnTo>
                    <a:pt x="333" y="566"/>
                  </a:lnTo>
                  <a:lnTo>
                    <a:pt x="459" y="605"/>
                  </a:lnTo>
                  <a:lnTo>
                    <a:pt x="475" y="556"/>
                  </a:lnTo>
                  <a:lnTo>
                    <a:pt x="462" y="539"/>
                  </a:lnTo>
                  <a:lnTo>
                    <a:pt x="433" y="551"/>
                  </a:lnTo>
                  <a:lnTo>
                    <a:pt x="395" y="511"/>
                  </a:lnTo>
                  <a:lnTo>
                    <a:pt x="404" y="480"/>
                  </a:lnTo>
                  <a:lnTo>
                    <a:pt x="519" y="502"/>
                  </a:lnTo>
                  <a:lnTo>
                    <a:pt x="546" y="476"/>
                  </a:lnTo>
                  <a:lnTo>
                    <a:pt x="493" y="417"/>
                  </a:lnTo>
                  <a:lnTo>
                    <a:pt x="556" y="291"/>
                  </a:lnTo>
                  <a:lnTo>
                    <a:pt x="647" y="325"/>
                  </a:lnTo>
                  <a:lnTo>
                    <a:pt x="607" y="206"/>
                  </a:lnTo>
                  <a:lnTo>
                    <a:pt x="581" y="203"/>
                  </a:lnTo>
                  <a:lnTo>
                    <a:pt x="547" y="103"/>
                  </a:lnTo>
                  <a:lnTo>
                    <a:pt x="496" y="76"/>
                  </a:lnTo>
                  <a:lnTo>
                    <a:pt x="541" y="79"/>
                  </a:lnTo>
                  <a:lnTo>
                    <a:pt x="577" y="59"/>
                  </a:lnTo>
                  <a:lnTo>
                    <a:pt x="652" y="104"/>
                  </a:lnTo>
                  <a:lnTo>
                    <a:pt x="615" y="132"/>
                  </a:lnTo>
                  <a:lnTo>
                    <a:pt x="611" y="171"/>
                  </a:lnTo>
                  <a:lnTo>
                    <a:pt x="685" y="202"/>
                  </a:lnTo>
                  <a:lnTo>
                    <a:pt x="720" y="168"/>
                  </a:lnTo>
                  <a:lnTo>
                    <a:pt x="703" y="110"/>
                  </a:lnTo>
                  <a:lnTo>
                    <a:pt x="753" y="2"/>
                  </a:lnTo>
                  <a:lnTo>
                    <a:pt x="1737"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8" name="Freeform 65">
              <a:extLst>
                <a:ext uri="{FF2B5EF4-FFF2-40B4-BE49-F238E27FC236}">
                  <a16:creationId xmlns:a16="http://schemas.microsoft.com/office/drawing/2014/main" id="{7B330FC6-5496-4733-ADEA-3071575C7001}"/>
                </a:ext>
              </a:extLst>
            </p:cNvPr>
            <p:cNvSpPr>
              <a:spLocks/>
            </p:cNvSpPr>
            <p:nvPr/>
          </p:nvSpPr>
          <p:spPr bwMode="auto">
            <a:xfrm>
              <a:off x="5676" y="84"/>
              <a:ext cx="511" cy="983"/>
            </a:xfrm>
            <a:custGeom>
              <a:avLst/>
              <a:gdLst>
                <a:gd name="T0" fmla="*/ 511 w 511"/>
                <a:gd name="T1" fmla="*/ 677 h 983"/>
                <a:gd name="T2" fmla="*/ 386 w 511"/>
                <a:gd name="T3" fmla="*/ 900 h 983"/>
                <a:gd name="T4" fmla="*/ 181 w 511"/>
                <a:gd name="T5" fmla="*/ 983 h 983"/>
                <a:gd name="T6" fmla="*/ 73 w 511"/>
                <a:gd name="T7" fmla="*/ 920 h 983"/>
                <a:gd name="T8" fmla="*/ 47 w 511"/>
                <a:gd name="T9" fmla="*/ 734 h 983"/>
                <a:gd name="T10" fmla="*/ 183 w 511"/>
                <a:gd name="T11" fmla="*/ 511 h 983"/>
                <a:gd name="T12" fmla="*/ 210 w 511"/>
                <a:gd name="T13" fmla="*/ 498 h 983"/>
                <a:gd name="T14" fmla="*/ 201 w 511"/>
                <a:gd name="T15" fmla="*/ 439 h 983"/>
                <a:gd name="T16" fmla="*/ 151 w 511"/>
                <a:gd name="T17" fmla="*/ 412 h 983"/>
                <a:gd name="T18" fmla="*/ 97 w 511"/>
                <a:gd name="T19" fmla="*/ 203 h 983"/>
                <a:gd name="T20" fmla="*/ 0 w 511"/>
                <a:gd name="T21" fmla="*/ 112 h 983"/>
                <a:gd name="T22" fmla="*/ 14 w 511"/>
                <a:gd name="T23" fmla="*/ 85 h 983"/>
                <a:gd name="T24" fmla="*/ 73 w 511"/>
                <a:gd name="T25" fmla="*/ 135 h 983"/>
                <a:gd name="T26" fmla="*/ 169 w 511"/>
                <a:gd name="T27" fmla="*/ 107 h 983"/>
                <a:gd name="T28" fmla="*/ 195 w 511"/>
                <a:gd name="T29" fmla="*/ 0 h 983"/>
                <a:gd name="T30" fmla="*/ 275 w 511"/>
                <a:gd name="T31" fmla="*/ 21 h 983"/>
                <a:gd name="T32" fmla="*/ 271 w 511"/>
                <a:gd name="T33" fmla="*/ 85 h 983"/>
                <a:gd name="T34" fmla="*/ 282 w 511"/>
                <a:gd name="T35" fmla="*/ 157 h 983"/>
                <a:gd name="T36" fmla="*/ 310 w 511"/>
                <a:gd name="T37" fmla="*/ 168 h 983"/>
                <a:gd name="T38" fmla="*/ 343 w 511"/>
                <a:gd name="T39" fmla="*/ 200 h 983"/>
                <a:gd name="T40" fmla="*/ 327 w 511"/>
                <a:gd name="T41" fmla="*/ 284 h 983"/>
                <a:gd name="T42" fmla="*/ 390 w 511"/>
                <a:gd name="T43" fmla="*/ 393 h 983"/>
                <a:gd name="T44" fmla="*/ 384 w 511"/>
                <a:gd name="T45" fmla="*/ 455 h 983"/>
                <a:gd name="T46" fmla="*/ 444 w 511"/>
                <a:gd name="T47" fmla="*/ 547 h 983"/>
                <a:gd name="T48" fmla="*/ 430 w 511"/>
                <a:gd name="T49" fmla="*/ 585 h 983"/>
                <a:gd name="T50" fmla="*/ 509 w 511"/>
                <a:gd name="T51" fmla="*/ 635 h 983"/>
                <a:gd name="T52" fmla="*/ 511 w 511"/>
                <a:gd name="T53" fmla="*/ 677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1" h="983">
                  <a:moveTo>
                    <a:pt x="511" y="677"/>
                  </a:moveTo>
                  <a:lnTo>
                    <a:pt x="386" y="900"/>
                  </a:lnTo>
                  <a:lnTo>
                    <a:pt x="181" y="983"/>
                  </a:lnTo>
                  <a:lnTo>
                    <a:pt x="73" y="920"/>
                  </a:lnTo>
                  <a:lnTo>
                    <a:pt x="47" y="734"/>
                  </a:lnTo>
                  <a:lnTo>
                    <a:pt x="183" y="511"/>
                  </a:lnTo>
                  <a:lnTo>
                    <a:pt x="210" y="498"/>
                  </a:lnTo>
                  <a:lnTo>
                    <a:pt x="201" y="439"/>
                  </a:lnTo>
                  <a:lnTo>
                    <a:pt x="151" y="412"/>
                  </a:lnTo>
                  <a:lnTo>
                    <a:pt x="97" y="203"/>
                  </a:lnTo>
                  <a:lnTo>
                    <a:pt x="0" y="112"/>
                  </a:lnTo>
                  <a:lnTo>
                    <a:pt x="14" y="85"/>
                  </a:lnTo>
                  <a:lnTo>
                    <a:pt x="73" y="135"/>
                  </a:lnTo>
                  <a:lnTo>
                    <a:pt x="169" y="107"/>
                  </a:lnTo>
                  <a:lnTo>
                    <a:pt x="195" y="0"/>
                  </a:lnTo>
                  <a:lnTo>
                    <a:pt x="275" y="21"/>
                  </a:lnTo>
                  <a:lnTo>
                    <a:pt x="271" y="85"/>
                  </a:lnTo>
                  <a:lnTo>
                    <a:pt x="282" y="157"/>
                  </a:lnTo>
                  <a:lnTo>
                    <a:pt x="310" y="168"/>
                  </a:lnTo>
                  <a:lnTo>
                    <a:pt x="343" y="200"/>
                  </a:lnTo>
                  <a:lnTo>
                    <a:pt x="327" y="284"/>
                  </a:lnTo>
                  <a:lnTo>
                    <a:pt x="390" y="393"/>
                  </a:lnTo>
                  <a:lnTo>
                    <a:pt x="384" y="455"/>
                  </a:lnTo>
                  <a:lnTo>
                    <a:pt x="444" y="547"/>
                  </a:lnTo>
                  <a:lnTo>
                    <a:pt x="430" y="585"/>
                  </a:lnTo>
                  <a:lnTo>
                    <a:pt x="509" y="635"/>
                  </a:lnTo>
                  <a:lnTo>
                    <a:pt x="511" y="67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9" name="Freeform 66">
              <a:extLst>
                <a:ext uri="{FF2B5EF4-FFF2-40B4-BE49-F238E27FC236}">
                  <a16:creationId xmlns:a16="http://schemas.microsoft.com/office/drawing/2014/main" id="{649CF64D-7AD4-4F5A-A25F-497277F2535F}"/>
                </a:ext>
              </a:extLst>
            </p:cNvPr>
            <p:cNvSpPr>
              <a:spLocks/>
            </p:cNvSpPr>
            <p:nvPr/>
          </p:nvSpPr>
          <p:spPr bwMode="auto">
            <a:xfrm>
              <a:off x="5245" y="196"/>
              <a:ext cx="582" cy="1324"/>
            </a:xfrm>
            <a:custGeom>
              <a:avLst/>
              <a:gdLst>
                <a:gd name="T0" fmla="*/ 496 w 582"/>
                <a:gd name="T1" fmla="*/ 334 h 1324"/>
                <a:gd name="T2" fmla="*/ 469 w 582"/>
                <a:gd name="T3" fmla="*/ 407 h 1324"/>
                <a:gd name="T4" fmla="*/ 491 w 582"/>
                <a:gd name="T5" fmla="*/ 436 h 1324"/>
                <a:gd name="T6" fmla="*/ 451 w 582"/>
                <a:gd name="T7" fmla="*/ 514 h 1324"/>
                <a:gd name="T8" fmla="*/ 394 w 582"/>
                <a:gd name="T9" fmla="*/ 540 h 1324"/>
                <a:gd name="T10" fmla="*/ 314 w 582"/>
                <a:gd name="T11" fmla="*/ 653 h 1324"/>
                <a:gd name="T12" fmla="*/ 313 w 582"/>
                <a:gd name="T13" fmla="*/ 811 h 1324"/>
                <a:gd name="T14" fmla="*/ 388 w 582"/>
                <a:gd name="T15" fmla="*/ 886 h 1324"/>
                <a:gd name="T16" fmla="*/ 364 w 582"/>
                <a:gd name="T17" fmla="*/ 971 h 1324"/>
                <a:gd name="T18" fmla="*/ 284 w 582"/>
                <a:gd name="T19" fmla="*/ 1016 h 1324"/>
                <a:gd name="T20" fmla="*/ 269 w 582"/>
                <a:gd name="T21" fmla="*/ 1155 h 1324"/>
                <a:gd name="T22" fmla="*/ 228 w 582"/>
                <a:gd name="T23" fmla="*/ 1257 h 1324"/>
                <a:gd name="T24" fmla="*/ 172 w 582"/>
                <a:gd name="T25" fmla="*/ 1252 h 1324"/>
                <a:gd name="T26" fmla="*/ 134 w 582"/>
                <a:gd name="T27" fmla="*/ 1287 h 1324"/>
                <a:gd name="T28" fmla="*/ 152 w 582"/>
                <a:gd name="T29" fmla="*/ 1317 h 1324"/>
                <a:gd name="T30" fmla="*/ 83 w 582"/>
                <a:gd name="T31" fmla="*/ 1324 h 1324"/>
                <a:gd name="T32" fmla="*/ 52 w 582"/>
                <a:gd name="T33" fmla="*/ 1233 h 1324"/>
                <a:gd name="T34" fmla="*/ 71 w 582"/>
                <a:gd name="T35" fmla="*/ 1206 h 1324"/>
                <a:gd name="T36" fmla="*/ 6 w 582"/>
                <a:gd name="T37" fmla="*/ 1041 h 1324"/>
                <a:gd name="T38" fmla="*/ 0 w 582"/>
                <a:gd name="T39" fmla="*/ 967 h 1324"/>
                <a:gd name="T40" fmla="*/ 33 w 582"/>
                <a:gd name="T41" fmla="*/ 967 h 1324"/>
                <a:gd name="T42" fmla="*/ 40 w 582"/>
                <a:gd name="T43" fmla="*/ 892 h 1324"/>
                <a:gd name="T44" fmla="*/ 72 w 582"/>
                <a:gd name="T45" fmla="*/ 870 h 1324"/>
                <a:gd name="T46" fmla="*/ 75 w 582"/>
                <a:gd name="T47" fmla="*/ 557 h 1324"/>
                <a:gd name="T48" fmla="*/ 128 w 582"/>
                <a:gd name="T49" fmla="*/ 479 h 1324"/>
                <a:gd name="T50" fmla="*/ 174 w 582"/>
                <a:gd name="T51" fmla="*/ 487 h 1324"/>
                <a:gd name="T52" fmla="*/ 155 w 582"/>
                <a:gd name="T53" fmla="*/ 425 h 1324"/>
                <a:gd name="T54" fmla="*/ 297 w 582"/>
                <a:gd name="T55" fmla="*/ 93 h 1324"/>
                <a:gd name="T56" fmla="*/ 325 w 582"/>
                <a:gd name="T57" fmla="*/ 104 h 1324"/>
                <a:gd name="T58" fmla="*/ 335 w 582"/>
                <a:gd name="T59" fmla="*/ 53 h 1324"/>
                <a:gd name="T60" fmla="*/ 401 w 582"/>
                <a:gd name="T61" fmla="*/ 63 h 1324"/>
                <a:gd name="T62" fmla="*/ 400 w 582"/>
                <a:gd name="T63" fmla="*/ 2 h 1324"/>
                <a:gd name="T64" fmla="*/ 431 w 582"/>
                <a:gd name="T65" fmla="*/ 0 h 1324"/>
                <a:gd name="T66" fmla="*/ 528 w 582"/>
                <a:gd name="T67" fmla="*/ 91 h 1324"/>
                <a:gd name="T68" fmla="*/ 582 w 582"/>
                <a:gd name="T69" fmla="*/ 300 h 1324"/>
                <a:gd name="T70" fmla="*/ 496 w 582"/>
                <a:gd name="T71" fmla="*/ 334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2" h="1324">
                  <a:moveTo>
                    <a:pt x="496" y="334"/>
                  </a:moveTo>
                  <a:lnTo>
                    <a:pt x="469" y="407"/>
                  </a:lnTo>
                  <a:lnTo>
                    <a:pt x="491" y="436"/>
                  </a:lnTo>
                  <a:lnTo>
                    <a:pt x="451" y="514"/>
                  </a:lnTo>
                  <a:lnTo>
                    <a:pt x="394" y="540"/>
                  </a:lnTo>
                  <a:lnTo>
                    <a:pt x="314" y="653"/>
                  </a:lnTo>
                  <a:lnTo>
                    <a:pt x="313" y="811"/>
                  </a:lnTo>
                  <a:lnTo>
                    <a:pt x="388" y="886"/>
                  </a:lnTo>
                  <a:lnTo>
                    <a:pt x="364" y="971"/>
                  </a:lnTo>
                  <a:lnTo>
                    <a:pt x="284" y="1016"/>
                  </a:lnTo>
                  <a:lnTo>
                    <a:pt x="269" y="1155"/>
                  </a:lnTo>
                  <a:lnTo>
                    <a:pt x="228" y="1257"/>
                  </a:lnTo>
                  <a:lnTo>
                    <a:pt x="172" y="1252"/>
                  </a:lnTo>
                  <a:lnTo>
                    <a:pt x="134" y="1287"/>
                  </a:lnTo>
                  <a:lnTo>
                    <a:pt x="152" y="1317"/>
                  </a:lnTo>
                  <a:lnTo>
                    <a:pt x="83" y="1324"/>
                  </a:lnTo>
                  <a:lnTo>
                    <a:pt x="52" y="1233"/>
                  </a:lnTo>
                  <a:lnTo>
                    <a:pt x="71" y="1206"/>
                  </a:lnTo>
                  <a:lnTo>
                    <a:pt x="6" y="1041"/>
                  </a:lnTo>
                  <a:lnTo>
                    <a:pt x="0" y="967"/>
                  </a:lnTo>
                  <a:lnTo>
                    <a:pt x="33" y="967"/>
                  </a:lnTo>
                  <a:lnTo>
                    <a:pt x="40" y="892"/>
                  </a:lnTo>
                  <a:lnTo>
                    <a:pt x="72" y="870"/>
                  </a:lnTo>
                  <a:lnTo>
                    <a:pt x="75" y="557"/>
                  </a:lnTo>
                  <a:lnTo>
                    <a:pt x="128" y="479"/>
                  </a:lnTo>
                  <a:lnTo>
                    <a:pt x="174" y="487"/>
                  </a:lnTo>
                  <a:lnTo>
                    <a:pt x="155" y="425"/>
                  </a:lnTo>
                  <a:lnTo>
                    <a:pt x="297" y="93"/>
                  </a:lnTo>
                  <a:lnTo>
                    <a:pt x="325" y="104"/>
                  </a:lnTo>
                  <a:lnTo>
                    <a:pt x="335" y="53"/>
                  </a:lnTo>
                  <a:lnTo>
                    <a:pt x="401" y="63"/>
                  </a:lnTo>
                  <a:lnTo>
                    <a:pt x="400" y="2"/>
                  </a:lnTo>
                  <a:lnTo>
                    <a:pt x="431" y="0"/>
                  </a:lnTo>
                  <a:lnTo>
                    <a:pt x="528" y="91"/>
                  </a:lnTo>
                  <a:lnTo>
                    <a:pt x="582" y="300"/>
                  </a:lnTo>
                  <a:lnTo>
                    <a:pt x="496" y="334"/>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0" name="Freeform 67">
              <a:extLst>
                <a:ext uri="{FF2B5EF4-FFF2-40B4-BE49-F238E27FC236}">
                  <a16:creationId xmlns:a16="http://schemas.microsoft.com/office/drawing/2014/main" id="{14E5E855-6CD4-4D52-BE31-C168D8B4FA0D}"/>
                </a:ext>
              </a:extLst>
            </p:cNvPr>
            <p:cNvSpPr>
              <a:spLocks/>
            </p:cNvSpPr>
            <p:nvPr/>
          </p:nvSpPr>
          <p:spPr bwMode="auto">
            <a:xfrm>
              <a:off x="4959" y="-25"/>
              <a:ext cx="1068" cy="1256"/>
            </a:xfrm>
            <a:custGeom>
              <a:avLst/>
              <a:gdLst>
                <a:gd name="T0" fmla="*/ 815 w 881"/>
                <a:gd name="T1" fmla="*/ 160 h 1036"/>
                <a:gd name="T2" fmla="*/ 818 w 881"/>
                <a:gd name="T3" fmla="*/ 107 h 1036"/>
                <a:gd name="T4" fmla="*/ 752 w 881"/>
                <a:gd name="T5" fmla="*/ 90 h 1036"/>
                <a:gd name="T6" fmla="*/ 731 w 881"/>
                <a:gd name="T7" fmla="*/ 178 h 1036"/>
                <a:gd name="T8" fmla="*/ 652 w 881"/>
                <a:gd name="T9" fmla="*/ 201 h 1036"/>
                <a:gd name="T10" fmla="*/ 603 w 881"/>
                <a:gd name="T11" fmla="*/ 160 h 1036"/>
                <a:gd name="T12" fmla="*/ 591 w 881"/>
                <a:gd name="T13" fmla="*/ 182 h 1036"/>
                <a:gd name="T14" fmla="*/ 566 w 881"/>
                <a:gd name="T15" fmla="*/ 184 h 1036"/>
                <a:gd name="T16" fmla="*/ 567 w 881"/>
                <a:gd name="T17" fmla="*/ 234 h 1036"/>
                <a:gd name="T18" fmla="*/ 512 w 881"/>
                <a:gd name="T19" fmla="*/ 226 h 1036"/>
                <a:gd name="T20" fmla="*/ 504 w 881"/>
                <a:gd name="T21" fmla="*/ 268 h 1036"/>
                <a:gd name="T22" fmla="*/ 481 w 881"/>
                <a:gd name="T23" fmla="*/ 259 h 1036"/>
                <a:gd name="T24" fmla="*/ 364 w 881"/>
                <a:gd name="T25" fmla="*/ 533 h 1036"/>
                <a:gd name="T26" fmla="*/ 379 w 881"/>
                <a:gd name="T27" fmla="*/ 584 h 1036"/>
                <a:gd name="T28" fmla="*/ 341 w 881"/>
                <a:gd name="T29" fmla="*/ 577 h 1036"/>
                <a:gd name="T30" fmla="*/ 298 w 881"/>
                <a:gd name="T31" fmla="*/ 642 h 1036"/>
                <a:gd name="T32" fmla="*/ 295 w 881"/>
                <a:gd name="T33" fmla="*/ 900 h 1036"/>
                <a:gd name="T34" fmla="*/ 269 w 881"/>
                <a:gd name="T35" fmla="*/ 918 h 1036"/>
                <a:gd name="T36" fmla="*/ 263 w 881"/>
                <a:gd name="T37" fmla="*/ 980 h 1036"/>
                <a:gd name="T38" fmla="*/ 236 w 881"/>
                <a:gd name="T39" fmla="*/ 980 h 1036"/>
                <a:gd name="T40" fmla="*/ 222 w 881"/>
                <a:gd name="T41" fmla="*/ 910 h 1036"/>
                <a:gd name="T42" fmla="*/ 210 w 881"/>
                <a:gd name="T43" fmla="*/ 910 h 1036"/>
                <a:gd name="T44" fmla="*/ 207 w 881"/>
                <a:gd name="T45" fmla="*/ 953 h 1036"/>
                <a:gd name="T46" fmla="*/ 103 w 881"/>
                <a:gd name="T47" fmla="*/ 1035 h 1036"/>
                <a:gd name="T48" fmla="*/ 62 w 881"/>
                <a:gd name="T49" fmla="*/ 1036 h 1036"/>
                <a:gd name="T50" fmla="*/ 0 w 881"/>
                <a:gd name="T51" fmla="*/ 983 h 1036"/>
                <a:gd name="T52" fmla="*/ 15 w 881"/>
                <a:gd name="T53" fmla="*/ 743 h 1036"/>
                <a:gd name="T54" fmla="*/ 57 w 881"/>
                <a:gd name="T55" fmla="*/ 680 h 1036"/>
                <a:gd name="T56" fmla="*/ 235 w 881"/>
                <a:gd name="T57" fmla="*/ 581 h 1036"/>
                <a:gd name="T58" fmla="*/ 467 w 881"/>
                <a:gd name="T59" fmla="*/ 233 h 1036"/>
                <a:gd name="T60" fmla="*/ 443 w 881"/>
                <a:gd name="T61" fmla="*/ 227 h 1036"/>
                <a:gd name="T62" fmla="*/ 357 w 881"/>
                <a:gd name="T63" fmla="*/ 276 h 1036"/>
                <a:gd name="T64" fmla="*/ 339 w 881"/>
                <a:gd name="T65" fmla="*/ 257 h 1036"/>
                <a:gd name="T66" fmla="*/ 415 w 881"/>
                <a:gd name="T67" fmla="*/ 225 h 1036"/>
                <a:gd name="T68" fmla="*/ 398 w 881"/>
                <a:gd name="T69" fmla="*/ 209 h 1036"/>
                <a:gd name="T70" fmla="*/ 450 w 881"/>
                <a:gd name="T71" fmla="*/ 161 h 1036"/>
                <a:gd name="T72" fmla="*/ 457 w 881"/>
                <a:gd name="T73" fmla="*/ 175 h 1036"/>
                <a:gd name="T74" fmla="*/ 440 w 881"/>
                <a:gd name="T75" fmla="*/ 191 h 1036"/>
                <a:gd name="T76" fmla="*/ 472 w 881"/>
                <a:gd name="T77" fmla="*/ 211 h 1036"/>
                <a:gd name="T78" fmla="*/ 495 w 881"/>
                <a:gd name="T79" fmla="*/ 179 h 1036"/>
                <a:gd name="T80" fmla="*/ 476 w 881"/>
                <a:gd name="T81" fmla="*/ 171 h 1036"/>
                <a:gd name="T82" fmla="*/ 477 w 881"/>
                <a:gd name="T83" fmla="*/ 149 h 1036"/>
                <a:gd name="T84" fmla="*/ 546 w 881"/>
                <a:gd name="T85" fmla="*/ 81 h 1036"/>
                <a:gd name="T86" fmla="*/ 580 w 881"/>
                <a:gd name="T87" fmla="*/ 110 h 1036"/>
                <a:gd name="T88" fmla="*/ 702 w 881"/>
                <a:gd name="T89" fmla="*/ 2 h 1036"/>
                <a:gd name="T90" fmla="*/ 722 w 881"/>
                <a:gd name="T91" fmla="*/ 5 h 1036"/>
                <a:gd name="T92" fmla="*/ 693 w 881"/>
                <a:gd name="T93" fmla="*/ 80 h 1036"/>
                <a:gd name="T94" fmla="*/ 730 w 881"/>
                <a:gd name="T95" fmla="*/ 19 h 1036"/>
                <a:gd name="T96" fmla="*/ 732 w 881"/>
                <a:gd name="T97" fmla="*/ 59 h 1036"/>
                <a:gd name="T98" fmla="*/ 750 w 881"/>
                <a:gd name="T99" fmla="*/ 0 h 1036"/>
                <a:gd name="T100" fmla="*/ 854 w 881"/>
                <a:gd name="T101" fmla="*/ 39 h 1036"/>
                <a:gd name="T102" fmla="*/ 843 w 881"/>
                <a:gd name="T103" fmla="*/ 65 h 1036"/>
                <a:gd name="T104" fmla="*/ 801 w 881"/>
                <a:gd name="T105" fmla="*/ 69 h 1036"/>
                <a:gd name="T106" fmla="*/ 837 w 881"/>
                <a:gd name="T107" fmla="*/ 87 h 1036"/>
                <a:gd name="T108" fmla="*/ 881 w 881"/>
                <a:gd name="T109" fmla="*/ 94 h 1036"/>
                <a:gd name="T110" fmla="*/ 815 w 881"/>
                <a:gd name="T111" fmla="*/ 16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1" h="1036">
                  <a:moveTo>
                    <a:pt x="815" y="160"/>
                  </a:moveTo>
                  <a:cubicBezTo>
                    <a:pt x="818" y="107"/>
                    <a:pt x="818" y="107"/>
                    <a:pt x="818" y="107"/>
                  </a:cubicBezTo>
                  <a:cubicBezTo>
                    <a:pt x="752" y="90"/>
                    <a:pt x="752" y="90"/>
                    <a:pt x="752" y="90"/>
                  </a:cubicBezTo>
                  <a:cubicBezTo>
                    <a:pt x="731" y="178"/>
                    <a:pt x="731" y="178"/>
                    <a:pt x="731" y="178"/>
                  </a:cubicBezTo>
                  <a:cubicBezTo>
                    <a:pt x="652" y="201"/>
                    <a:pt x="652" y="201"/>
                    <a:pt x="652" y="201"/>
                  </a:cubicBezTo>
                  <a:cubicBezTo>
                    <a:pt x="603" y="160"/>
                    <a:pt x="603" y="160"/>
                    <a:pt x="603" y="160"/>
                  </a:cubicBezTo>
                  <a:cubicBezTo>
                    <a:pt x="591" y="182"/>
                    <a:pt x="591" y="182"/>
                    <a:pt x="591" y="182"/>
                  </a:cubicBezTo>
                  <a:cubicBezTo>
                    <a:pt x="566" y="184"/>
                    <a:pt x="566" y="184"/>
                    <a:pt x="566" y="184"/>
                  </a:cubicBezTo>
                  <a:cubicBezTo>
                    <a:pt x="567" y="234"/>
                    <a:pt x="567" y="234"/>
                    <a:pt x="567" y="234"/>
                  </a:cubicBezTo>
                  <a:cubicBezTo>
                    <a:pt x="512" y="226"/>
                    <a:pt x="512" y="226"/>
                    <a:pt x="512" y="226"/>
                  </a:cubicBezTo>
                  <a:cubicBezTo>
                    <a:pt x="504" y="268"/>
                    <a:pt x="504" y="268"/>
                    <a:pt x="504" y="268"/>
                  </a:cubicBezTo>
                  <a:cubicBezTo>
                    <a:pt x="481" y="259"/>
                    <a:pt x="481" y="259"/>
                    <a:pt x="481" y="259"/>
                  </a:cubicBezTo>
                  <a:cubicBezTo>
                    <a:pt x="364" y="533"/>
                    <a:pt x="364" y="533"/>
                    <a:pt x="364" y="533"/>
                  </a:cubicBezTo>
                  <a:cubicBezTo>
                    <a:pt x="379" y="584"/>
                    <a:pt x="379" y="584"/>
                    <a:pt x="379" y="584"/>
                  </a:cubicBezTo>
                  <a:cubicBezTo>
                    <a:pt x="341" y="577"/>
                    <a:pt x="341" y="577"/>
                    <a:pt x="341" y="577"/>
                  </a:cubicBezTo>
                  <a:cubicBezTo>
                    <a:pt x="298" y="642"/>
                    <a:pt x="298" y="642"/>
                    <a:pt x="298" y="642"/>
                  </a:cubicBezTo>
                  <a:cubicBezTo>
                    <a:pt x="295" y="900"/>
                    <a:pt x="295" y="900"/>
                    <a:pt x="295" y="900"/>
                  </a:cubicBezTo>
                  <a:cubicBezTo>
                    <a:pt x="269" y="918"/>
                    <a:pt x="269" y="918"/>
                    <a:pt x="269" y="918"/>
                  </a:cubicBezTo>
                  <a:cubicBezTo>
                    <a:pt x="263" y="980"/>
                    <a:pt x="263" y="980"/>
                    <a:pt x="263" y="980"/>
                  </a:cubicBezTo>
                  <a:cubicBezTo>
                    <a:pt x="236" y="980"/>
                    <a:pt x="236" y="980"/>
                    <a:pt x="236" y="980"/>
                  </a:cubicBezTo>
                  <a:cubicBezTo>
                    <a:pt x="222" y="910"/>
                    <a:pt x="222" y="910"/>
                    <a:pt x="222" y="910"/>
                  </a:cubicBezTo>
                  <a:cubicBezTo>
                    <a:pt x="210" y="910"/>
                    <a:pt x="210" y="910"/>
                    <a:pt x="210" y="910"/>
                  </a:cubicBezTo>
                  <a:cubicBezTo>
                    <a:pt x="207" y="953"/>
                    <a:pt x="207" y="953"/>
                    <a:pt x="207" y="953"/>
                  </a:cubicBezTo>
                  <a:cubicBezTo>
                    <a:pt x="103" y="1035"/>
                    <a:pt x="103" y="1035"/>
                    <a:pt x="103" y="1035"/>
                  </a:cubicBezTo>
                  <a:cubicBezTo>
                    <a:pt x="62" y="1036"/>
                    <a:pt x="62" y="1036"/>
                    <a:pt x="62" y="1036"/>
                  </a:cubicBezTo>
                  <a:cubicBezTo>
                    <a:pt x="0" y="983"/>
                    <a:pt x="0" y="983"/>
                    <a:pt x="0" y="983"/>
                  </a:cubicBezTo>
                  <a:cubicBezTo>
                    <a:pt x="15" y="743"/>
                    <a:pt x="15" y="743"/>
                    <a:pt x="15" y="743"/>
                  </a:cubicBezTo>
                  <a:cubicBezTo>
                    <a:pt x="57" y="680"/>
                    <a:pt x="57" y="680"/>
                    <a:pt x="57" y="680"/>
                  </a:cubicBezTo>
                  <a:cubicBezTo>
                    <a:pt x="235" y="581"/>
                    <a:pt x="235" y="581"/>
                    <a:pt x="235" y="581"/>
                  </a:cubicBezTo>
                  <a:cubicBezTo>
                    <a:pt x="467" y="233"/>
                    <a:pt x="467" y="233"/>
                    <a:pt x="467" y="233"/>
                  </a:cubicBezTo>
                  <a:cubicBezTo>
                    <a:pt x="443" y="227"/>
                    <a:pt x="443" y="227"/>
                    <a:pt x="443" y="227"/>
                  </a:cubicBezTo>
                  <a:cubicBezTo>
                    <a:pt x="357" y="276"/>
                    <a:pt x="357" y="276"/>
                    <a:pt x="357" y="276"/>
                  </a:cubicBezTo>
                  <a:cubicBezTo>
                    <a:pt x="339" y="257"/>
                    <a:pt x="339" y="257"/>
                    <a:pt x="339" y="257"/>
                  </a:cubicBezTo>
                  <a:cubicBezTo>
                    <a:pt x="415" y="225"/>
                    <a:pt x="415" y="225"/>
                    <a:pt x="415" y="225"/>
                  </a:cubicBezTo>
                  <a:cubicBezTo>
                    <a:pt x="398" y="209"/>
                    <a:pt x="398" y="209"/>
                    <a:pt x="398" y="209"/>
                  </a:cubicBezTo>
                  <a:cubicBezTo>
                    <a:pt x="450" y="161"/>
                    <a:pt x="450" y="161"/>
                    <a:pt x="450" y="161"/>
                  </a:cubicBezTo>
                  <a:cubicBezTo>
                    <a:pt x="457" y="175"/>
                    <a:pt x="457" y="175"/>
                    <a:pt x="457" y="175"/>
                  </a:cubicBezTo>
                  <a:cubicBezTo>
                    <a:pt x="440" y="191"/>
                    <a:pt x="440" y="191"/>
                    <a:pt x="440" y="191"/>
                  </a:cubicBezTo>
                  <a:cubicBezTo>
                    <a:pt x="472" y="211"/>
                    <a:pt x="472" y="211"/>
                    <a:pt x="472" y="211"/>
                  </a:cubicBezTo>
                  <a:cubicBezTo>
                    <a:pt x="495" y="179"/>
                    <a:pt x="495" y="179"/>
                    <a:pt x="495" y="179"/>
                  </a:cubicBezTo>
                  <a:cubicBezTo>
                    <a:pt x="476" y="171"/>
                    <a:pt x="476" y="171"/>
                    <a:pt x="476" y="171"/>
                  </a:cubicBezTo>
                  <a:cubicBezTo>
                    <a:pt x="477" y="149"/>
                    <a:pt x="477" y="149"/>
                    <a:pt x="477" y="149"/>
                  </a:cubicBezTo>
                  <a:cubicBezTo>
                    <a:pt x="546" y="81"/>
                    <a:pt x="546" y="81"/>
                    <a:pt x="546" y="81"/>
                  </a:cubicBezTo>
                  <a:cubicBezTo>
                    <a:pt x="580" y="110"/>
                    <a:pt x="580" y="110"/>
                    <a:pt x="580" y="110"/>
                  </a:cubicBezTo>
                  <a:cubicBezTo>
                    <a:pt x="702" y="2"/>
                    <a:pt x="702" y="2"/>
                    <a:pt x="702" y="2"/>
                  </a:cubicBezTo>
                  <a:cubicBezTo>
                    <a:pt x="722" y="5"/>
                    <a:pt x="722" y="5"/>
                    <a:pt x="722" y="5"/>
                  </a:cubicBezTo>
                  <a:cubicBezTo>
                    <a:pt x="693" y="80"/>
                    <a:pt x="693" y="80"/>
                    <a:pt x="693" y="80"/>
                  </a:cubicBezTo>
                  <a:cubicBezTo>
                    <a:pt x="730" y="19"/>
                    <a:pt x="730" y="19"/>
                    <a:pt x="730" y="19"/>
                  </a:cubicBezTo>
                  <a:cubicBezTo>
                    <a:pt x="732" y="59"/>
                    <a:pt x="732" y="59"/>
                    <a:pt x="732" y="59"/>
                  </a:cubicBezTo>
                  <a:cubicBezTo>
                    <a:pt x="732" y="59"/>
                    <a:pt x="750" y="1"/>
                    <a:pt x="750" y="0"/>
                  </a:cubicBezTo>
                  <a:cubicBezTo>
                    <a:pt x="751" y="0"/>
                    <a:pt x="854" y="39"/>
                    <a:pt x="854" y="39"/>
                  </a:cubicBezTo>
                  <a:cubicBezTo>
                    <a:pt x="843" y="65"/>
                    <a:pt x="843" y="65"/>
                    <a:pt x="843" y="65"/>
                  </a:cubicBezTo>
                  <a:cubicBezTo>
                    <a:pt x="801" y="69"/>
                    <a:pt x="801" y="69"/>
                    <a:pt x="801" y="69"/>
                  </a:cubicBezTo>
                  <a:cubicBezTo>
                    <a:pt x="837" y="87"/>
                    <a:pt x="837" y="87"/>
                    <a:pt x="837" y="87"/>
                  </a:cubicBezTo>
                  <a:cubicBezTo>
                    <a:pt x="881" y="94"/>
                    <a:pt x="881" y="94"/>
                    <a:pt x="881" y="94"/>
                  </a:cubicBezTo>
                  <a:lnTo>
                    <a:pt x="815" y="16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1" name="Freeform 68">
              <a:extLst>
                <a:ext uri="{FF2B5EF4-FFF2-40B4-BE49-F238E27FC236}">
                  <a16:creationId xmlns:a16="http://schemas.microsoft.com/office/drawing/2014/main" id="{7DE7A390-93C4-45F9-A3C5-D8E480AAA791}"/>
                </a:ext>
              </a:extLst>
            </p:cNvPr>
            <p:cNvSpPr>
              <a:spLocks/>
            </p:cNvSpPr>
            <p:nvPr/>
          </p:nvSpPr>
          <p:spPr bwMode="auto">
            <a:xfrm>
              <a:off x="6766" y="3275"/>
              <a:ext cx="167" cy="127"/>
            </a:xfrm>
            <a:custGeom>
              <a:avLst/>
              <a:gdLst>
                <a:gd name="T0" fmla="*/ 122 w 167"/>
                <a:gd name="T1" fmla="*/ 53 h 127"/>
                <a:gd name="T2" fmla="*/ 137 w 167"/>
                <a:gd name="T3" fmla="*/ 75 h 127"/>
                <a:gd name="T4" fmla="*/ 110 w 167"/>
                <a:gd name="T5" fmla="*/ 86 h 127"/>
                <a:gd name="T6" fmla="*/ 61 w 167"/>
                <a:gd name="T7" fmla="*/ 127 h 127"/>
                <a:gd name="T8" fmla="*/ 14 w 167"/>
                <a:gd name="T9" fmla="*/ 126 h 127"/>
                <a:gd name="T10" fmla="*/ 0 w 167"/>
                <a:gd name="T11" fmla="*/ 93 h 127"/>
                <a:gd name="T12" fmla="*/ 44 w 167"/>
                <a:gd name="T13" fmla="*/ 79 h 127"/>
                <a:gd name="T14" fmla="*/ 45 w 167"/>
                <a:gd name="T15" fmla="*/ 62 h 127"/>
                <a:gd name="T16" fmla="*/ 107 w 167"/>
                <a:gd name="T17" fmla="*/ 42 h 127"/>
                <a:gd name="T18" fmla="*/ 167 w 167"/>
                <a:gd name="T19" fmla="*/ 0 h 127"/>
                <a:gd name="T20" fmla="*/ 122 w 167"/>
                <a:gd name="T21" fmla="*/ 5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127">
                  <a:moveTo>
                    <a:pt x="122" y="53"/>
                  </a:moveTo>
                  <a:lnTo>
                    <a:pt x="137" y="75"/>
                  </a:lnTo>
                  <a:lnTo>
                    <a:pt x="110" y="86"/>
                  </a:lnTo>
                  <a:lnTo>
                    <a:pt x="61" y="127"/>
                  </a:lnTo>
                  <a:lnTo>
                    <a:pt x="14" y="126"/>
                  </a:lnTo>
                  <a:lnTo>
                    <a:pt x="0" y="93"/>
                  </a:lnTo>
                  <a:lnTo>
                    <a:pt x="44" y="79"/>
                  </a:lnTo>
                  <a:lnTo>
                    <a:pt x="45" y="62"/>
                  </a:lnTo>
                  <a:lnTo>
                    <a:pt x="107" y="42"/>
                  </a:lnTo>
                  <a:lnTo>
                    <a:pt x="167" y="0"/>
                  </a:lnTo>
                  <a:lnTo>
                    <a:pt x="122" y="5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2" name="Freeform 69">
              <a:extLst>
                <a:ext uri="{FF2B5EF4-FFF2-40B4-BE49-F238E27FC236}">
                  <a16:creationId xmlns:a16="http://schemas.microsoft.com/office/drawing/2014/main" id="{53927DED-1086-4BE2-8E09-83F71F74C38D}"/>
                </a:ext>
              </a:extLst>
            </p:cNvPr>
            <p:cNvSpPr>
              <a:spLocks/>
            </p:cNvSpPr>
            <p:nvPr/>
          </p:nvSpPr>
          <p:spPr bwMode="auto">
            <a:xfrm>
              <a:off x="6227" y="2554"/>
              <a:ext cx="1436" cy="721"/>
            </a:xfrm>
            <a:custGeom>
              <a:avLst/>
              <a:gdLst>
                <a:gd name="T0" fmla="*/ 1157 w 1185"/>
                <a:gd name="T1" fmla="*/ 298 h 595"/>
                <a:gd name="T2" fmla="*/ 1154 w 1185"/>
                <a:gd name="T3" fmla="*/ 277 h 595"/>
                <a:gd name="T4" fmla="*/ 1131 w 1185"/>
                <a:gd name="T5" fmla="*/ 278 h 595"/>
                <a:gd name="T6" fmla="*/ 1056 w 1185"/>
                <a:gd name="T7" fmla="*/ 300 h 595"/>
                <a:gd name="T8" fmla="*/ 1044 w 1185"/>
                <a:gd name="T9" fmla="*/ 322 h 595"/>
                <a:gd name="T10" fmla="*/ 1025 w 1185"/>
                <a:gd name="T11" fmla="*/ 322 h 595"/>
                <a:gd name="T12" fmla="*/ 888 w 1185"/>
                <a:gd name="T13" fmla="*/ 407 h 595"/>
                <a:gd name="T14" fmla="*/ 822 w 1185"/>
                <a:gd name="T15" fmla="*/ 426 h 595"/>
                <a:gd name="T16" fmla="*/ 791 w 1185"/>
                <a:gd name="T17" fmla="*/ 417 h 595"/>
                <a:gd name="T18" fmla="*/ 716 w 1185"/>
                <a:gd name="T19" fmla="*/ 453 h 595"/>
                <a:gd name="T20" fmla="*/ 701 w 1185"/>
                <a:gd name="T21" fmla="*/ 488 h 595"/>
                <a:gd name="T22" fmla="*/ 660 w 1185"/>
                <a:gd name="T23" fmla="*/ 534 h 595"/>
                <a:gd name="T24" fmla="*/ 647 w 1185"/>
                <a:gd name="T25" fmla="*/ 500 h 595"/>
                <a:gd name="T26" fmla="*/ 651 w 1185"/>
                <a:gd name="T27" fmla="*/ 451 h 595"/>
                <a:gd name="T28" fmla="*/ 567 w 1185"/>
                <a:gd name="T29" fmla="*/ 477 h 595"/>
                <a:gd name="T30" fmla="*/ 459 w 1185"/>
                <a:gd name="T31" fmla="*/ 566 h 595"/>
                <a:gd name="T32" fmla="*/ 408 w 1185"/>
                <a:gd name="T33" fmla="*/ 538 h 595"/>
                <a:gd name="T34" fmla="*/ 313 w 1185"/>
                <a:gd name="T35" fmla="*/ 525 h 595"/>
                <a:gd name="T36" fmla="*/ 258 w 1185"/>
                <a:gd name="T37" fmla="*/ 595 h 595"/>
                <a:gd name="T38" fmla="*/ 215 w 1185"/>
                <a:gd name="T39" fmla="*/ 561 h 595"/>
                <a:gd name="T40" fmla="*/ 159 w 1185"/>
                <a:gd name="T41" fmla="*/ 568 h 595"/>
                <a:gd name="T42" fmla="*/ 152 w 1185"/>
                <a:gd name="T43" fmla="*/ 556 h 595"/>
                <a:gd name="T44" fmla="*/ 106 w 1185"/>
                <a:gd name="T45" fmla="*/ 564 h 595"/>
                <a:gd name="T46" fmla="*/ 143 w 1185"/>
                <a:gd name="T47" fmla="*/ 550 h 595"/>
                <a:gd name="T48" fmla="*/ 98 w 1185"/>
                <a:gd name="T49" fmla="*/ 549 h 595"/>
                <a:gd name="T50" fmla="*/ 115 w 1185"/>
                <a:gd name="T51" fmla="*/ 526 h 595"/>
                <a:gd name="T52" fmla="*/ 48 w 1185"/>
                <a:gd name="T53" fmla="*/ 496 h 595"/>
                <a:gd name="T54" fmla="*/ 75 w 1185"/>
                <a:gd name="T55" fmla="*/ 489 h 595"/>
                <a:gd name="T56" fmla="*/ 87 w 1185"/>
                <a:gd name="T57" fmla="*/ 469 h 595"/>
                <a:gd name="T58" fmla="*/ 61 w 1185"/>
                <a:gd name="T59" fmla="*/ 465 h 595"/>
                <a:gd name="T60" fmla="*/ 45 w 1185"/>
                <a:gd name="T61" fmla="*/ 461 h 595"/>
                <a:gd name="T62" fmla="*/ 33 w 1185"/>
                <a:gd name="T63" fmla="*/ 442 h 595"/>
                <a:gd name="T64" fmla="*/ 32 w 1185"/>
                <a:gd name="T65" fmla="*/ 419 h 595"/>
                <a:gd name="T66" fmla="*/ 59 w 1185"/>
                <a:gd name="T67" fmla="*/ 430 h 595"/>
                <a:gd name="T68" fmla="*/ 66 w 1185"/>
                <a:gd name="T69" fmla="*/ 401 h 595"/>
                <a:gd name="T70" fmla="*/ 52 w 1185"/>
                <a:gd name="T71" fmla="*/ 394 h 595"/>
                <a:gd name="T72" fmla="*/ 54 w 1185"/>
                <a:gd name="T73" fmla="*/ 346 h 595"/>
                <a:gd name="T74" fmla="*/ 6 w 1185"/>
                <a:gd name="T75" fmla="*/ 317 h 595"/>
                <a:gd name="T76" fmla="*/ 65 w 1185"/>
                <a:gd name="T77" fmla="*/ 272 h 595"/>
                <a:gd name="T78" fmla="*/ 107 w 1185"/>
                <a:gd name="T79" fmla="*/ 272 h 595"/>
                <a:gd name="T80" fmla="*/ 181 w 1185"/>
                <a:gd name="T81" fmla="*/ 253 h 595"/>
                <a:gd name="T82" fmla="*/ 161 w 1185"/>
                <a:gd name="T83" fmla="*/ 248 h 595"/>
                <a:gd name="T84" fmla="*/ 190 w 1185"/>
                <a:gd name="T85" fmla="*/ 227 h 595"/>
                <a:gd name="T86" fmla="*/ 183 w 1185"/>
                <a:gd name="T87" fmla="*/ 217 h 595"/>
                <a:gd name="T88" fmla="*/ 175 w 1185"/>
                <a:gd name="T89" fmla="*/ 217 h 595"/>
                <a:gd name="T90" fmla="*/ 181 w 1185"/>
                <a:gd name="T91" fmla="*/ 193 h 595"/>
                <a:gd name="T92" fmla="*/ 302 w 1185"/>
                <a:gd name="T93" fmla="*/ 182 h 595"/>
                <a:gd name="T94" fmla="*/ 415 w 1185"/>
                <a:gd name="T95" fmla="*/ 85 h 595"/>
                <a:gd name="T96" fmla="*/ 507 w 1185"/>
                <a:gd name="T97" fmla="*/ 58 h 595"/>
                <a:gd name="T98" fmla="*/ 516 w 1185"/>
                <a:gd name="T99" fmla="*/ 71 h 595"/>
                <a:gd name="T100" fmla="*/ 573 w 1185"/>
                <a:gd name="T101" fmla="*/ 72 h 595"/>
                <a:gd name="T102" fmla="*/ 581 w 1185"/>
                <a:gd name="T103" fmla="*/ 91 h 595"/>
                <a:gd name="T104" fmla="*/ 615 w 1185"/>
                <a:gd name="T105" fmla="*/ 96 h 595"/>
                <a:gd name="T106" fmla="*/ 644 w 1185"/>
                <a:gd name="T107" fmla="*/ 102 h 595"/>
                <a:gd name="T108" fmla="*/ 788 w 1185"/>
                <a:gd name="T109" fmla="*/ 69 h 595"/>
                <a:gd name="T110" fmla="*/ 884 w 1185"/>
                <a:gd name="T111" fmla="*/ 25 h 595"/>
                <a:gd name="T112" fmla="*/ 953 w 1185"/>
                <a:gd name="T113" fmla="*/ 0 h 595"/>
                <a:gd name="T114" fmla="*/ 1028 w 1185"/>
                <a:gd name="T115" fmla="*/ 7 h 595"/>
                <a:gd name="T116" fmla="*/ 1110 w 1185"/>
                <a:gd name="T117" fmla="*/ 69 h 595"/>
                <a:gd name="T118" fmla="*/ 1089 w 1185"/>
                <a:gd name="T119" fmla="*/ 116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595">
                  <a:moveTo>
                    <a:pt x="1185" y="269"/>
                  </a:moveTo>
                  <a:cubicBezTo>
                    <a:pt x="1157" y="298"/>
                    <a:pt x="1157" y="298"/>
                    <a:pt x="1157" y="298"/>
                  </a:cubicBezTo>
                  <a:cubicBezTo>
                    <a:pt x="1148" y="290"/>
                    <a:pt x="1148" y="290"/>
                    <a:pt x="1148" y="290"/>
                  </a:cubicBezTo>
                  <a:cubicBezTo>
                    <a:pt x="1154" y="277"/>
                    <a:pt x="1154" y="277"/>
                    <a:pt x="1154" y="277"/>
                  </a:cubicBezTo>
                  <a:cubicBezTo>
                    <a:pt x="1144" y="272"/>
                    <a:pt x="1144" y="272"/>
                    <a:pt x="1144" y="272"/>
                  </a:cubicBezTo>
                  <a:cubicBezTo>
                    <a:pt x="1131" y="278"/>
                    <a:pt x="1131" y="278"/>
                    <a:pt x="1131" y="278"/>
                  </a:cubicBezTo>
                  <a:cubicBezTo>
                    <a:pt x="1131" y="285"/>
                    <a:pt x="1131" y="285"/>
                    <a:pt x="1131" y="285"/>
                  </a:cubicBezTo>
                  <a:cubicBezTo>
                    <a:pt x="1056" y="300"/>
                    <a:pt x="1056" y="300"/>
                    <a:pt x="1056" y="300"/>
                  </a:cubicBezTo>
                  <a:cubicBezTo>
                    <a:pt x="1055" y="320"/>
                    <a:pt x="1055" y="320"/>
                    <a:pt x="1055" y="320"/>
                  </a:cubicBezTo>
                  <a:cubicBezTo>
                    <a:pt x="1044" y="322"/>
                    <a:pt x="1044" y="322"/>
                    <a:pt x="1044" y="322"/>
                  </a:cubicBezTo>
                  <a:cubicBezTo>
                    <a:pt x="1032" y="312"/>
                    <a:pt x="1032" y="312"/>
                    <a:pt x="1032" y="312"/>
                  </a:cubicBezTo>
                  <a:cubicBezTo>
                    <a:pt x="1025" y="322"/>
                    <a:pt x="1025" y="322"/>
                    <a:pt x="1025" y="322"/>
                  </a:cubicBezTo>
                  <a:cubicBezTo>
                    <a:pt x="945" y="357"/>
                    <a:pt x="945" y="357"/>
                    <a:pt x="945" y="357"/>
                  </a:cubicBezTo>
                  <a:cubicBezTo>
                    <a:pt x="888" y="407"/>
                    <a:pt x="888" y="407"/>
                    <a:pt x="888" y="407"/>
                  </a:cubicBezTo>
                  <a:cubicBezTo>
                    <a:pt x="851" y="423"/>
                    <a:pt x="851" y="423"/>
                    <a:pt x="851" y="423"/>
                  </a:cubicBezTo>
                  <a:cubicBezTo>
                    <a:pt x="822" y="426"/>
                    <a:pt x="822" y="426"/>
                    <a:pt x="822" y="426"/>
                  </a:cubicBezTo>
                  <a:cubicBezTo>
                    <a:pt x="813" y="417"/>
                    <a:pt x="813" y="417"/>
                    <a:pt x="813" y="417"/>
                  </a:cubicBezTo>
                  <a:cubicBezTo>
                    <a:pt x="791" y="417"/>
                    <a:pt x="791" y="417"/>
                    <a:pt x="791" y="417"/>
                  </a:cubicBezTo>
                  <a:cubicBezTo>
                    <a:pt x="719" y="458"/>
                    <a:pt x="719" y="458"/>
                    <a:pt x="719" y="458"/>
                  </a:cubicBezTo>
                  <a:cubicBezTo>
                    <a:pt x="716" y="453"/>
                    <a:pt x="716" y="453"/>
                    <a:pt x="716" y="453"/>
                  </a:cubicBezTo>
                  <a:cubicBezTo>
                    <a:pt x="696" y="457"/>
                    <a:pt x="696" y="457"/>
                    <a:pt x="696" y="457"/>
                  </a:cubicBezTo>
                  <a:cubicBezTo>
                    <a:pt x="701" y="488"/>
                    <a:pt x="701" y="488"/>
                    <a:pt x="701" y="488"/>
                  </a:cubicBezTo>
                  <a:cubicBezTo>
                    <a:pt x="678" y="536"/>
                    <a:pt x="678" y="536"/>
                    <a:pt x="678" y="536"/>
                  </a:cubicBezTo>
                  <a:cubicBezTo>
                    <a:pt x="660" y="534"/>
                    <a:pt x="660" y="534"/>
                    <a:pt x="660" y="534"/>
                  </a:cubicBezTo>
                  <a:cubicBezTo>
                    <a:pt x="663" y="524"/>
                    <a:pt x="663" y="524"/>
                    <a:pt x="663" y="524"/>
                  </a:cubicBezTo>
                  <a:cubicBezTo>
                    <a:pt x="647" y="500"/>
                    <a:pt x="647" y="500"/>
                    <a:pt x="647" y="500"/>
                  </a:cubicBezTo>
                  <a:cubicBezTo>
                    <a:pt x="667" y="472"/>
                    <a:pt x="667" y="472"/>
                    <a:pt x="667" y="472"/>
                  </a:cubicBezTo>
                  <a:cubicBezTo>
                    <a:pt x="651" y="451"/>
                    <a:pt x="651" y="451"/>
                    <a:pt x="651" y="451"/>
                  </a:cubicBezTo>
                  <a:cubicBezTo>
                    <a:pt x="613" y="490"/>
                    <a:pt x="613" y="490"/>
                    <a:pt x="613" y="490"/>
                  </a:cubicBezTo>
                  <a:cubicBezTo>
                    <a:pt x="567" y="477"/>
                    <a:pt x="567" y="477"/>
                    <a:pt x="567" y="477"/>
                  </a:cubicBezTo>
                  <a:cubicBezTo>
                    <a:pt x="537" y="526"/>
                    <a:pt x="537" y="526"/>
                    <a:pt x="537" y="526"/>
                  </a:cubicBezTo>
                  <a:cubicBezTo>
                    <a:pt x="459" y="566"/>
                    <a:pt x="459" y="566"/>
                    <a:pt x="459" y="566"/>
                  </a:cubicBezTo>
                  <a:cubicBezTo>
                    <a:pt x="431" y="563"/>
                    <a:pt x="431" y="563"/>
                    <a:pt x="431" y="563"/>
                  </a:cubicBezTo>
                  <a:cubicBezTo>
                    <a:pt x="408" y="538"/>
                    <a:pt x="408" y="538"/>
                    <a:pt x="408" y="538"/>
                  </a:cubicBezTo>
                  <a:cubicBezTo>
                    <a:pt x="357" y="522"/>
                    <a:pt x="357" y="522"/>
                    <a:pt x="357" y="522"/>
                  </a:cubicBezTo>
                  <a:cubicBezTo>
                    <a:pt x="313" y="525"/>
                    <a:pt x="313" y="525"/>
                    <a:pt x="313" y="525"/>
                  </a:cubicBezTo>
                  <a:cubicBezTo>
                    <a:pt x="309" y="571"/>
                    <a:pt x="309" y="571"/>
                    <a:pt x="309" y="571"/>
                  </a:cubicBezTo>
                  <a:cubicBezTo>
                    <a:pt x="258" y="595"/>
                    <a:pt x="258" y="595"/>
                    <a:pt x="258" y="595"/>
                  </a:cubicBezTo>
                  <a:cubicBezTo>
                    <a:pt x="224" y="583"/>
                    <a:pt x="224" y="583"/>
                    <a:pt x="224" y="583"/>
                  </a:cubicBezTo>
                  <a:cubicBezTo>
                    <a:pt x="215" y="561"/>
                    <a:pt x="215" y="561"/>
                    <a:pt x="215" y="561"/>
                  </a:cubicBezTo>
                  <a:cubicBezTo>
                    <a:pt x="173" y="550"/>
                    <a:pt x="173" y="550"/>
                    <a:pt x="173" y="550"/>
                  </a:cubicBezTo>
                  <a:cubicBezTo>
                    <a:pt x="159" y="568"/>
                    <a:pt x="159" y="568"/>
                    <a:pt x="159" y="568"/>
                  </a:cubicBezTo>
                  <a:cubicBezTo>
                    <a:pt x="145" y="571"/>
                    <a:pt x="145" y="571"/>
                    <a:pt x="145" y="571"/>
                  </a:cubicBezTo>
                  <a:cubicBezTo>
                    <a:pt x="152" y="556"/>
                    <a:pt x="152" y="556"/>
                    <a:pt x="152" y="556"/>
                  </a:cubicBezTo>
                  <a:cubicBezTo>
                    <a:pt x="120" y="571"/>
                    <a:pt x="120" y="571"/>
                    <a:pt x="120" y="571"/>
                  </a:cubicBezTo>
                  <a:cubicBezTo>
                    <a:pt x="106" y="564"/>
                    <a:pt x="106" y="564"/>
                    <a:pt x="106" y="564"/>
                  </a:cubicBezTo>
                  <a:cubicBezTo>
                    <a:pt x="137" y="557"/>
                    <a:pt x="137" y="557"/>
                    <a:pt x="137" y="557"/>
                  </a:cubicBezTo>
                  <a:cubicBezTo>
                    <a:pt x="143" y="550"/>
                    <a:pt x="143" y="550"/>
                    <a:pt x="143" y="550"/>
                  </a:cubicBezTo>
                  <a:cubicBezTo>
                    <a:pt x="160" y="534"/>
                    <a:pt x="160" y="534"/>
                    <a:pt x="160" y="534"/>
                  </a:cubicBezTo>
                  <a:cubicBezTo>
                    <a:pt x="98" y="549"/>
                    <a:pt x="98" y="549"/>
                    <a:pt x="98" y="549"/>
                  </a:cubicBezTo>
                  <a:cubicBezTo>
                    <a:pt x="88" y="542"/>
                    <a:pt x="88" y="542"/>
                    <a:pt x="88" y="542"/>
                  </a:cubicBezTo>
                  <a:cubicBezTo>
                    <a:pt x="115" y="526"/>
                    <a:pt x="115" y="526"/>
                    <a:pt x="115" y="526"/>
                  </a:cubicBezTo>
                  <a:cubicBezTo>
                    <a:pt x="83" y="498"/>
                    <a:pt x="83" y="498"/>
                    <a:pt x="83" y="498"/>
                  </a:cubicBezTo>
                  <a:cubicBezTo>
                    <a:pt x="48" y="496"/>
                    <a:pt x="48" y="496"/>
                    <a:pt x="48" y="496"/>
                  </a:cubicBezTo>
                  <a:cubicBezTo>
                    <a:pt x="48" y="484"/>
                    <a:pt x="48" y="484"/>
                    <a:pt x="48" y="484"/>
                  </a:cubicBezTo>
                  <a:cubicBezTo>
                    <a:pt x="75" y="489"/>
                    <a:pt x="75" y="489"/>
                    <a:pt x="75" y="489"/>
                  </a:cubicBezTo>
                  <a:cubicBezTo>
                    <a:pt x="86" y="487"/>
                    <a:pt x="86" y="487"/>
                    <a:pt x="86" y="487"/>
                  </a:cubicBezTo>
                  <a:cubicBezTo>
                    <a:pt x="87" y="469"/>
                    <a:pt x="87" y="469"/>
                    <a:pt x="87" y="469"/>
                  </a:cubicBezTo>
                  <a:cubicBezTo>
                    <a:pt x="69" y="462"/>
                    <a:pt x="69" y="462"/>
                    <a:pt x="69" y="462"/>
                  </a:cubicBezTo>
                  <a:cubicBezTo>
                    <a:pt x="61" y="465"/>
                    <a:pt x="61" y="465"/>
                    <a:pt x="61" y="465"/>
                  </a:cubicBezTo>
                  <a:cubicBezTo>
                    <a:pt x="53" y="454"/>
                    <a:pt x="53" y="454"/>
                    <a:pt x="53" y="454"/>
                  </a:cubicBezTo>
                  <a:cubicBezTo>
                    <a:pt x="45" y="461"/>
                    <a:pt x="45" y="461"/>
                    <a:pt x="45" y="461"/>
                  </a:cubicBezTo>
                  <a:cubicBezTo>
                    <a:pt x="20" y="451"/>
                    <a:pt x="20" y="451"/>
                    <a:pt x="20" y="451"/>
                  </a:cubicBezTo>
                  <a:cubicBezTo>
                    <a:pt x="33" y="442"/>
                    <a:pt x="33" y="442"/>
                    <a:pt x="33" y="442"/>
                  </a:cubicBezTo>
                  <a:cubicBezTo>
                    <a:pt x="21" y="424"/>
                    <a:pt x="21" y="424"/>
                    <a:pt x="21" y="424"/>
                  </a:cubicBezTo>
                  <a:cubicBezTo>
                    <a:pt x="32" y="419"/>
                    <a:pt x="32" y="419"/>
                    <a:pt x="32" y="419"/>
                  </a:cubicBezTo>
                  <a:cubicBezTo>
                    <a:pt x="51" y="438"/>
                    <a:pt x="51" y="438"/>
                    <a:pt x="51" y="438"/>
                  </a:cubicBezTo>
                  <a:cubicBezTo>
                    <a:pt x="59" y="430"/>
                    <a:pt x="59" y="430"/>
                    <a:pt x="59" y="430"/>
                  </a:cubicBezTo>
                  <a:cubicBezTo>
                    <a:pt x="48" y="416"/>
                    <a:pt x="48" y="416"/>
                    <a:pt x="48" y="416"/>
                  </a:cubicBezTo>
                  <a:cubicBezTo>
                    <a:pt x="66" y="401"/>
                    <a:pt x="66" y="401"/>
                    <a:pt x="66" y="401"/>
                  </a:cubicBezTo>
                  <a:cubicBezTo>
                    <a:pt x="65" y="395"/>
                    <a:pt x="65" y="395"/>
                    <a:pt x="65" y="395"/>
                  </a:cubicBezTo>
                  <a:cubicBezTo>
                    <a:pt x="52" y="394"/>
                    <a:pt x="52" y="394"/>
                    <a:pt x="52" y="394"/>
                  </a:cubicBezTo>
                  <a:cubicBezTo>
                    <a:pt x="40" y="368"/>
                    <a:pt x="40" y="368"/>
                    <a:pt x="40" y="368"/>
                  </a:cubicBezTo>
                  <a:cubicBezTo>
                    <a:pt x="54" y="346"/>
                    <a:pt x="54" y="346"/>
                    <a:pt x="54" y="346"/>
                  </a:cubicBezTo>
                  <a:cubicBezTo>
                    <a:pt x="0" y="358"/>
                    <a:pt x="0" y="358"/>
                    <a:pt x="0" y="358"/>
                  </a:cubicBezTo>
                  <a:cubicBezTo>
                    <a:pt x="6" y="317"/>
                    <a:pt x="6" y="317"/>
                    <a:pt x="6" y="317"/>
                  </a:cubicBezTo>
                  <a:cubicBezTo>
                    <a:pt x="42" y="277"/>
                    <a:pt x="42" y="277"/>
                    <a:pt x="42" y="277"/>
                  </a:cubicBezTo>
                  <a:cubicBezTo>
                    <a:pt x="65" y="272"/>
                    <a:pt x="65" y="272"/>
                    <a:pt x="65" y="272"/>
                  </a:cubicBezTo>
                  <a:cubicBezTo>
                    <a:pt x="88" y="279"/>
                    <a:pt x="88" y="279"/>
                    <a:pt x="88" y="279"/>
                  </a:cubicBezTo>
                  <a:cubicBezTo>
                    <a:pt x="107" y="272"/>
                    <a:pt x="107" y="272"/>
                    <a:pt x="107" y="272"/>
                  </a:cubicBezTo>
                  <a:cubicBezTo>
                    <a:pt x="175" y="265"/>
                    <a:pt x="175" y="265"/>
                    <a:pt x="175" y="265"/>
                  </a:cubicBezTo>
                  <a:cubicBezTo>
                    <a:pt x="181" y="253"/>
                    <a:pt x="181" y="253"/>
                    <a:pt x="181" y="253"/>
                  </a:cubicBezTo>
                  <a:cubicBezTo>
                    <a:pt x="169" y="255"/>
                    <a:pt x="169" y="255"/>
                    <a:pt x="169" y="255"/>
                  </a:cubicBezTo>
                  <a:cubicBezTo>
                    <a:pt x="161" y="248"/>
                    <a:pt x="161" y="248"/>
                    <a:pt x="161" y="248"/>
                  </a:cubicBezTo>
                  <a:cubicBezTo>
                    <a:pt x="231" y="225"/>
                    <a:pt x="231" y="225"/>
                    <a:pt x="231" y="225"/>
                  </a:cubicBezTo>
                  <a:cubicBezTo>
                    <a:pt x="190" y="227"/>
                    <a:pt x="190" y="227"/>
                    <a:pt x="190" y="227"/>
                  </a:cubicBezTo>
                  <a:cubicBezTo>
                    <a:pt x="180" y="220"/>
                    <a:pt x="180" y="220"/>
                    <a:pt x="180" y="220"/>
                  </a:cubicBezTo>
                  <a:cubicBezTo>
                    <a:pt x="182" y="220"/>
                    <a:pt x="183" y="219"/>
                    <a:pt x="183" y="217"/>
                  </a:cubicBezTo>
                  <a:cubicBezTo>
                    <a:pt x="183" y="215"/>
                    <a:pt x="181" y="213"/>
                    <a:pt x="179" y="213"/>
                  </a:cubicBezTo>
                  <a:cubicBezTo>
                    <a:pt x="177" y="213"/>
                    <a:pt x="175" y="215"/>
                    <a:pt x="175" y="217"/>
                  </a:cubicBezTo>
                  <a:cubicBezTo>
                    <a:pt x="170" y="213"/>
                    <a:pt x="170" y="213"/>
                    <a:pt x="170" y="213"/>
                  </a:cubicBezTo>
                  <a:cubicBezTo>
                    <a:pt x="181" y="193"/>
                    <a:pt x="181" y="193"/>
                    <a:pt x="181" y="193"/>
                  </a:cubicBezTo>
                  <a:cubicBezTo>
                    <a:pt x="273" y="191"/>
                    <a:pt x="273" y="191"/>
                    <a:pt x="273" y="191"/>
                  </a:cubicBezTo>
                  <a:cubicBezTo>
                    <a:pt x="302" y="182"/>
                    <a:pt x="302" y="182"/>
                    <a:pt x="302" y="182"/>
                  </a:cubicBezTo>
                  <a:cubicBezTo>
                    <a:pt x="307" y="165"/>
                    <a:pt x="307" y="165"/>
                    <a:pt x="307" y="165"/>
                  </a:cubicBezTo>
                  <a:cubicBezTo>
                    <a:pt x="415" y="85"/>
                    <a:pt x="415" y="85"/>
                    <a:pt x="415" y="85"/>
                  </a:cubicBezTo>
                  <a:cubicBezTo>
                    <a:pt x="498" y="74"/>
                    <a:pt x="498" y="74"/>
                    <a:pt x="498" y="74"/>
                  </a:cubicBezTo>
                  <a:cubicBezTo>
                    <a:pt x="507" y="58"/>
                    <a:pt x="507" y="58"/>
                    <a:pt x="507" y="58"/>
                  </a:cubicBezTo>
                  <a:cubicBezTo>
                    <a:pt x="521" y="61"/>
                    <a:pt x="521" y="61"/>
                    <a:pt x="521" y="61"/>
                  </a:cubicBezTo>
                  <a:cubicBezTo>
                    <a:pt x="516" y="71"/>
                    <a:pt x="516" y="71"/>
                    <a:pt x="516" y="71"/>
                  </a:cubicBezTo>
                  <a:cubicBezTo>
                    <a:pt x="549" y="87"/>
                    <a:pt x="549" y="87"/>
                    <a:pt x="549" y="87"/>
                  </a:cubicBezTo>
                  <a:cubicBezTo>
                    <a:pt x="573" y="72"/>
                    <a:pt x="573" y="72"/>
                    <a:pt x="573" y="72"/>
                  </a:cubicBezTo>
                  <a:cubicBezTo>
                    <a:pt x="586" y="84"/>
                    <a:pt x="586" y="84"/>
                    <a:pt x="586" y="84"/>
                  </a:cubicBezTo>
                  <a:cubicBezTo>
                    <a:pt x="581" y="91"/>
                    <a:pt x="581" y="91"/>
                    <a:pt x="581" y="91"/>
                  </a:cubicBezTo>
                  <a:cubicBezTo>
                    <a:pt x="604" y="104"/>
                    <a:pt x="604" y="104"/>
                    <a:pt x="604" y="104"/>
                  </a:cubicBezTo>
                  <a:cubicBezTo>
                    <a:pt x="615" y="96"/>
                    <a:pt x="615" y="96"/>
                    <a:pt x="615" y="96"/>
                  </a:cubicBezTo>
                  <a:cubicBezTo>
                    <a:pt x="640" y="94"/>
                    <a:pt x="640" y="94"/>
                    <a:pt x="640" y="94"/>
                  </a:cubicBezTo>
                  <a:cubicBezTo>
                    <a:pt x="644" y="102"/>
                    <a:pt x="644" y="102"/>
                    <a:pt x="644" y="102"/>
                  </a:cubicBezTo>
                  <a:cubicBezTo>
                    <a:pt x="735" y="99"/>
                    <a:pt x="735" y="99"/>
                    <a:pt x="735" y="99"/>
                  </a:cubicBezTo>
                  <a:cubicBezTo>
                    <a:pt x="788" y="69"/>
                    <a:pt x="788" y="69"/>
                    <a:pt x="788" y="69"/>
                  </a:cubicBezTo>
                  <a:cubicBezTo>
                    <a:pt x="820" y="70"/>
                    <a:pt x="820" y="70"/>
                    <a:pt x="820" y="70"/>
                  </a:cubicBezTo>
                  <a:cubicBezTo>
                    <a:pt x="884" y="25"/>
                    <a:pt x="884" y="25"/>
                    <a:pt x="884" y="25"/>
                  </a:cubicBezTo>
                  <a:cubicBezTo>
                    <a:pt x="943" y="15"/>
                    <a:pt x="943" y="15"/>
                    <a:pt x="943" y="15"/>
                  </a:cubicBezTo>
                  <a:cubicBezTo>
                    <a:pt x="953" y="0"/>
                    <a:pt x="953" y="0"/>
                    <a:pt x="953" y="0"/>
                  </a:cubicBezTo>
                  <a:cubicBezTo>
                    <a:pt x="1005" y="16"/>
                    <a:pt x="1005" y="16"/>
                    <a:pt x="1005" y="16"/>
                  </a:cubicBezTo>
                  <a:cubicBezTo>
                    <a:pt x="1028" y="7"/>
                    <a:pt x="1028" y="7"/>
                    <a:pt x="1028" y="7"/>
                  </a:cubicBezTo>
                  <a:cubicBezTo>
                    <a:pt x="1060" y="63"/>
                    <a:pt x="1060" y="63"/>
                    <a:pt x="1060" y="63"/>
                  </a:cubicBezTo>
                  <a:cubicBezTo>
                    <a:pt x="1110" y="69"/>
                    <a:pt x="1110" y="69"/>
                    <a:pt x="1110" y="69"/>
                  </a:cubicBezTo>
                  <a:cubicBezTo>
                    <a:pt x="1106" y="106"/>
                    <a:pt x="1106" y="106"/>
                    <a:pt x="1106" y="106"/>
                  </a:cubicBezTo>
                  <a:cubicBezTo>
                    <a:pt x="1089" y="116"/>
                    <a:pt x="1089" y="116"/>
                    <a:pt x="1089" y="116"/>
                  </a:cubicBezTo>
                  <a:lnTo>
                    <a:pt x="1185" y="26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3" name="Freeform 70">
              <a:extLst>
                <a:ext uri="{FF2B5EF4-FFF2-40B4-BE49-F238E27FC236}">
                  <a16:creationId xmlns:a16="http://schemas.microsoft.com/office/drawing/2014/main" id="{4A09CF83-86CD-4C49-8C8B-6E6A6AD5B3E8}"/>
                </a:ext>
              </a:extLst>
            </p:cNvPr>
            <p:cNvSpPr>
              <a:spLocks/>
            </p:cNvSpPr>
            <p:nvPr/>
          </p:nvSpPr>
          <p:spPr bwMode="auto">
            <a:xfrm>
              <a:off x="7151" y="2385"/>
              <a:ext cx="510" cy="199"/>
            </a:xfrm>
            <a:custGeom>
              <a:avLst/>
              <a:gdLst>
                <a:gd name="T0" fmla="*/ 510 w 510"/>
                <a:gd name="T1" fmla="*/ 86 h 199"/>
                <a:gd name="T2" fmla="*/ 506 w 510"/>
                <a:gd name="T3" fmla="*/ 112 h 199"/>
                <a:gd name="T4" fmla="*/ 422 w 510"/>
                <a:gd name="T5" fmla="*/ 113 h 199"/>
                <a:gd name="T6" fmla="*/ 405 w 510"/>
                <a:gd name="T7" fmla="*/ 113 h 199"/>
                <a:gd name="T8" fmla="*/ 389 w 510"/>
                <a:gd name="T9" fmla="*/ 147 h 199"/>
                <a:gd name="T10" fmla="*/ 322 w 510"/>
                <a:gd name="T11" fmla="*/ 177 h 199"/>
                <a:gd name="T12" fmla="*/ 294 w 510"/>
                <a:gd name="T13" fmla="*/ 188 h 199"/>
                <a:gd name="T14" fmla="*/ 231 w 510"/>
                <a:gd name="T15" fmla="*/ 169 h 199"/>
                <a:gd name="T16" fmla="*/ 219 w 510"/>
                <a:gd name="T17" fmla="*/ 187 h 199"/>
                <a:gd name="T18" fmla="*/ 148 w 510"/>
                <a:gd name="T19" fmla="*/ 199 h 199"/>
                <a:gd name="T20" fmla="*/ 161 w 510"/>
                <a:gd name="T21" fmla="*/ 155 h 199"/>
                <a:gd name="T22" fmla="*/ 111 w 510"/>
                <a:gd name="T23" fmla="*/ 86 h 199"/>
                <a:gd name="T24" fmla="*/ 60 w 510"/>
                <a:gd name="T25" fmla="*/ 63 h 199"/>
                <a:gd name="T26" fmla="*/ 45 w 510"/>
                <a:gd name="T27" fmla="*/ 70 h 199"/>
                <a:gd name="T28" fmla="*/ 0 w 510"/>
                <a:gd name="T29" fmla="*/ 61 h 199"/>
                <a:gd name="T30" fmla="*/ 7 w 510"/>
                <a:gd name="T31" fmla="*/ 34 h 199"/>
                <a:gd name="T32" fmla="*/ 115 w 510"/>
                <a:gd name="T33" fmla="*/ 38 h 199"/>
                <a:gd name="T34" fmla="*/ 197 w 510"/>
                <a:gd name="T35" fmla="*/ 15 h 199"/>
                <a:gd name="T36" fmla="*/ 231 w 510"/>
                <a:gd name="T37" fmla="*/ 27 h 199"/>
                <a:gd name="T38" fmla="*/ 249 w 510"/>
                <a:gd name="T39" fmla="*/ 23 h 199"/>
                <a:gd name="T40" fmla="*/ 271 w 510"/>
                <a:gd name="T41" fmla="*/ 28 h 199"/>
                <a:gd name="T42" fmla="*/ 271 w 510"/>
                <a:gd name="T43" fmla="*/ 43 h 199"/>
                <a:gd name="T44" fmla="*/ 344 w 510"/>
                <a:gd name="T45" fmla="*/ 0 h 199"/>
                <a:gd name="T46" fmla="*/ 411 w 510"/>
                <a:gd name="T47" fmla="*/ 5 h 199"/>
                <a:gd name="T48" fmla="*/ 418 w 510"/>
                <a:gd name="T49" fmla="*/ 32 h 199"/>
                <a:gd name="T50" fmla="*/ 475 w 510"/>
                <a:gd name="T51" fmla="*/ 38 h 199"/>
                <a:gd name="T52" fmla="*/ 465 w 510"/>
                <a:gd name="T53" fmla="*/ 69 h 199"/>
                <a:gd name="T54" fmla="*/ 510 w 510"/>
                <a:gd name="T55" fmla="*/ 8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0" h="199">
                  <a:moveTo>
                    <a:pt x="510" y="86"/>
                  </a:moveTo>
                  <a:lnTo>
                    <a:pt x="506" y="112"/>
                  </a:lnTo>
                  <a:lnTo>
                    <a:pt x="422" y="113"/>
                  </a:lnTo>
                  <a:lnTo>
                    <a:pt x="405" y="113"/>
                  </a:lnTo>
                  <a:lnTo>
                    <a:pt x="389" y="147"/>
                  </a:lnTo>
                  <a:lnTo>
                    <a:pt x="322" y="177"/>
                  </a:lnTo>
                  <a:lnTo>
                    <a:pt x="294" y="188"/>
                  </a:lnTo>
                  <a:lnTo>
                    <a:pt x="231" y="169"/>
                  </a:lnTo>
                  <a:lnTo>
                    <a:pt x="219" y="187"/>
                  </a:lnTo>
                  <a:lnTo>
                    <a:pt x="148" y="199"/>
                  </a:lnTo>
                  <a:lnTo>
                    <a:pt x="161" y="155"/>
                  </a:lnTo>
                  <a:lnTo>
                    <a:pt x="111" y="86"/>
                  </a:lnTo>
                  <a:lnTo>
                    <a:pt x="60" y="63"/>
                  </a:lnTo>
                  <a:lnTo>
                    <a:pt x="45" y="70"/>
                  </a:lnTo>
                  <a:lnTo>
                    <a:pt x="0" y="61"/>
                  </a:lnTo>
                  <a:lnTo>
                    <a:pt x="7" y="34"/>
                  </a:lnTo>
                  <a:lnTo>
                    <a:pt x="115" y="38"/>
                  </a:lnTo>
                  <a:lnTo>
                    <a:pt x="197" y="15"/>
                  </a:lnTo>
                  <a:lnTo>
                    <a:pt x="231" y="27"/>
                  </a:lnTo>
                  <a:lnTo>
                    <a:pt x="249" y="23"/>
                  </a:lnTo>
                  <a:lnTo>
                    <a:pt x="271" y="28"/>
                  </a:lnTo>
                  <a:lnTo>
                    <a:pt x="271" y="43"/>
                  </a:lnTo>
                  <a:lnTo>
                    <a:pt x="344" y="0"/>
                  </a:lnTo>
                  <a:lnTo>
                    <a:pt x="411" y="5"/>
                  </a:lnTo>
                  <a:lnTo>
                    <a:pt x="418" y="32"/>
                  </a:lnTo>
                  <a:lnTo>
                    <a:pt x="475" y="38"/>
                  </a:lnTo>
                  <a:lnTo>
                    <a:pt x="465" y="69"/>
                  </a:lnTo>
                  <a:lnTo>
                    <a:pt x="510" y="8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4" name="Freeform 71">
              <a:extLst>
                <a:ext uri="{FF2B5EF4-FFF2-40B4-BE49-F238E27FC236}">
                  <a16:creationId xmlns:a16="http://schemas.microsoft.com/office/drawing/2014/main" id="{9E30F87C-3C63-4606-9B5A-5A64B4D12AC5}"/>
                </a:ext>
              </a:extLst>
            </p:cNvPr>
            <p:cNvSpPr>
              <a:spLocks/>
            </p:cNvSpPr>
            <p:nvPr/>
          </p:nvSpPr>
          <p:spPr bwMode="auto">
            <a:xfrm>
              <a:off x="7473" y="2498"/>
              <a:ext cx="209" cy="155"/>
            </a:xfrm>
            <a:custGeom>
              <a:avLst/>
              <a:gdLst>
                <a:gd name="T0" fmla="*/ 209 w 209"/>
                <a:gd name="T1" fmla="*/ 110 h 155"/>
                <a:gd name="T2" fmla="*/ 209 w 209"/>
                <a:gd name="T3" fmla="*/ 155 h 155"/>
                <a:gd name="T4" fmla="*/ 186 w 209"/>
                <a:gd name="T5" fmla="*/ 133 h 155"/>
                <a:gd name="T6" fmla="*/ 176 w 209"/>
                <a:gd name="T7" fmla="*/ 144 h 155"/>
                <a:gd name="T8" fmla="*/ 147 w 209"/>
                <a:gd name="T9" fmla="*/ 145 h 155"/>
                <a:gd name="T10" fmla="*/ 132 w 209"/>
                <a:gd name="T11" fmla="*/ 132 h 155"/>
                <a:gd name="T12" fmla="*/ 124 w 209"/>
                <a:gd name="T13" fmla="*/ 144 h 155"/>
                <a:gd name="T14" fmla="*/ 100 w 209"/>
                <a:gd name="T15" fmla="*/ 139 h 155"/>
                <a:gd name="T16" fmla="*/ 39 w 209"/>
                <a:gd name="T17" fmla="*/ 132 h 155"/>
                <a:gd name="T18" fmla="*/ 0 w 209"/>
                <a:gd name="T19" fmla="*/ 64 h 155"/>
                <a:gd name="T20" fmla="*/ 67 w 209"/>
                <a:gd name="T21" fmla="*/ 34 h 155"/>
                <a:gd name="T22" fmla="*/ 83 w 209"/>
                <a:gd name="T23" fmla="*/ 0 h 155"/>
                <a:gd name="T24" fmla="*/ 100 w 209"/>
                <a:gd name="T25" fmla="*/ 0 h 155"/>
                <a:gd name="T26" fmla="*/ 96 w 209"/>
                <a:gd name="T27" fmla="*/ 7 h 155"/>
                <a:gd name="T28" fmla="*/ 137 w 209"/>
                <a:gd name="T29" fmla="*/ 11 h 155"/>
                <a:gd name="T30" fmla="*/ 131 w 209"/>
                <a:gd name="T31" fmla="*/ 41 h 155"/>
                <a:gd name="T32" fmla="*/ 154 w 209"/>
                <a:gd name="T33" fmla="*/ 62 h 155"/>
                <a:gd name="T34" fmla="*/ 186 w 209"/>
                <a:gd name="T35" fmla="*/ 62 h 155"/>
                <a:gd name="T36" fmla="*/ 188 w 209"/>
                <a:gd name="T37" fmla="*/ 85 h 155"/>
                <a:gd name="T38" fmla="*/ 167 w 209"/>
                <a:gd name="T39" fmla="*/ 91 h 155"/>
                <a:gd name="T40" fmla="*/ 209 w 209"/>
                <a:gd name="T41" fmla="*/ 11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55">
                  <a:moveTo>
                    <a:pt x="209" y="110"/>
                  </a:moveTo>
                  <a:lnTo>
                    <a:pt x="209" y="155"/>
                  </a:lnTo>
                  <a:lnTo>
                    <a:pt x="186" y="133"/>
                  </a:lnTo>
                  <a:lnTo>
                    <a:pt x="176" y="144"/>
                  </a:lnTo>
                  <a:lnTo>
                    <a:pt x="147" y="145"/>
                  </a:lnTo>
                  <a:lnTo>
                    <a:pt x="132" y="132"/>
                  </a:lnTo>
                  <a:lnTo>
                    <a:pt x="124" y="144"/>
                  </a:lnTo>
                  <a:lnTo>
                    <a:pt x="100" y="139"/>
                  </a:lnTo>
                  <a:lnTo>
                    <a:pt x="39" y="132"/>
                  </a:lnTo>
                  <a:lnTo>
                    <a:pt x="0" y="64"/>
                  </a:lnTo>
                  <a:lnTo>
                    <a:pt x="67" y="34"/>
                  </a:lnTo>
                  <a:lnTo>
                    <a:pt x="83" y="0"/>
                  </a:lnTo>
                  <a:lnTo>
                    <a:pt x="100" y="0"/>
                  </a:lnTo>
                  <a:lnTo>
                    <a:pt x="96" y="7"/>
                  </a:lnTo>
                  <a:lnTo>
                    <a:pt x="137" y="11"/>
                  </a:lnTo>
                  <a:lnTo>
                    <a:pt x="131" y="41"/>
                  </a:lnTo>
                  <a:lnTo>
                    <a:pt x="154" y="62"/>
                  </a:lnTo>
                  <a:lnTo>
                    <a:pt x="186" y="62"/>
                  </a:lnTo>
                  <a:lnTo>
                    <a:pt x="188" y="85"/>
                  </a:lnTo>
                  <a:lnTo>
                    <a:pt x="167" y="91"/>
                  </a:lnTo>
                  <a:lnTo>
                    <a:pt x="209" y="11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5" name="Freeform 72">
              <a:extLst>
                <a:ext uri="{FF2B5EF4-FFF2-40B4-BE49-F238E27FC236}">
                  <a16:creationId xmlns:a16="http://schemas.microsoft.com/office/drawing/2014/main" id="{952EDAFE-B63D-47B2-9C24-0FA4B7919FEE}"/>
                </a:ext>
              </a:extLst>
            </p:cNvPr>
            <p:cNvSpPr>
              <a:spLocks/>
            </p:cNvSpPr>
            <p:nvPr/>
          </p:nvSpPr>
          <p:spPr bwMode="auto">
            <a:xfrm>
              <a:off x="7017" y="2932"/>
              <a:ext cx="476" cy="595"/>
            </a:xfrm>
            <a:custGeom>
              <a:avLst/>
              <a:gdLst>
                <a:gd name="T0" fmla="*/ 415 w 476"/>
                <a:gd name="T1" fmla="*/ 98 h 595"/>
                <a:gd name="T2" fmla="*/ 415 w 476"/>
                <a:gd name="T3" fmla="*/ 143 h 595"/>
                <a:gd name="T4" fmla="*/ 436 w 476"/>
                <a:gd name="T5" fmla="*/ 185 h 595"/>
                <a:gd name="T6" fmla="*/ 437 w 476"/>
                <a:gd name="T7" fmla="*/ 306 h 595"/>
                <a:gd name="T8" fmla="*/ 148 w 476"/>
                <a:gd name="T9" fmla="*/ 594 h 595"/>
                <a:gd name="T10" fmla="*/ 111 w 476"/>
                <a:gd name="T11" fmla="*/ 595 h 595"/>
                <a:gd name="T12" fmla="*/ 57 w 476"/>
                <a:gd name="T13" fmla="*/ 571 h 595"/>
                <a:gd name="T14" fmla="*/ 49 w 476"/>
                <a:gd name="T15" fmla="*/ 517 h 595"/>
                <a:gd name="T16" fmla="*/ 100 w 476"/>
                <a:gd name="T17" fmla="*/ 418 h 595"/>
                <a:gd name="T18" fmla="*/ 66 w 476"/>
                <a:gd name="T19" fmla="*/ 373 h 595"/>
                <a:gd name="T20" fmla="*/ 38 w 476"/>
                <a:gd name="T21" fmla="*/ 384 h 595"/>
                <a:gd name="T22" fmla="*/ 15 w 476"/>
                <a:gd name="T23" fmla="*/ 308 h 595"/>
                <a:gd name="T24" fmla="*/ 0 w 476"/>
                <a:gd name="T25" fmla="*/ 302 h 595"/>
                <a:gd name="T26" fmla="*/ 10 w 476"/>
                <a:gd name="T27" fmla="*/ 269 h 595"/>
                <a:gd name="T28" fmla="*/ 32 w 476"/>
                <a:gd name="T29" fmla="*/ 271 h 595"/>
                <a:gd name="T30" fmla="*/ 60 w 476"/>
                <a:gd name="T31" fmla="*/ 213 h 595"/>
                <a:gd name="T32" fmla="*/ 54 w 476"/>
                <a:gd name="T33" fmla="*/ 176 h 595"/>
                <a:gd name="T34" fmla="*/ 78 w 476"/>
                <a:gd name="T35" fmla="*/ 171 h 595"/>
                <a:gd name="T36" fmla="*/ 82 w 476"/>
                <a:gd name="T37" fmla="*/ 177 h 595"/>
                <a:gd name="T38" fmla="*/ 169 w 476"/>
                <a:gd name="T39" fmla="*/ 127 h 595"/>
                <a:gd name="T40" fmla="*/ 196 w 476"/>
                <a:gd name="T41" fmla="*/ 127 h 595"/>
                <a:gd name="T42" fmla="*/ 206 w 476"/>
                <a:gd name="T43" fmla="*/ 138 h 595"/>
                <a:gd name="T44" fmla="*/ 242 w 476"/>
                <a:gd name="T45" fmla="*/ 134 h 595"/>
                <a:gd name="T46" fmla="*/ 286 w 476"/>
                <a:gd name="T47" fmla="*/ 115 h 595"/>
                <a:gd name="T48" fmla="*/ 356 w 476"/>
                <a:gd name="T49" fmla="*/ 54 h 595"/>
                <a:gd name="T50" fmla="*/ 452 w 476"/>
                <a:gd name="T51" fmla="*/ 12 h 595"/>
                <a:gd name="T52" fmla="*/ 461 w 476"/>
                <a:gd name="T53" fmla="*/ 0 h 595"/>
                <a:gd name="T54" fmla="*/ 476 w 476"/>
                <a:gd name="T55" fmla="*/ 12 h 595"/>
                <a:gd name="T56" fmla="*/ 449 w 476"/>
                <a:gd name="T57" fmla="*/ 75 h 595"/>
                <a:gd name="T58" fmla="*/ 415 w 476"/>
                <a:gd name="T59" fmla="*/ 98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6" h="595">
                  <a:moveTo>
                    <a:pt x="415" y="98"/>
                  </a:moveTo>
                  <a:lnTo>
                    <a:pt x="415" y="143"/>
                  </a:lnTo>
                  <a:lnTo>
                    <a:pt x="436" y="185"/>
                  </a:lnTo>
                  <a:lnTo>
                    <a:pt x="437" y="306"/>
                  </a:lnTo>
                  <a:lnTo>
                    <a:pt x="148" y="594"/>
                  </a:lnTo>
                  <a:lnTo>
                    <a:pt x="111" y="595"/>
                  </a:lnTo>
                  <a:lnTo>
                    <a:pt x="57" y="571"/>
                  </a:lnTo>
                  <a:lnTo>
                    <a:pt x="49" y="517"/>
                  </a:lnTo>
                  <a:lnTo>
                    <a:pt x="100" y="418"/>
                  </a:lnTo>
                  <a:lnTo>
                    <a:pt x="66" y="373"/>
                  </a:lnTo>
                  <a:lnTo>
                    <a:pt x="38" y="384"/>
                  </a:lnTo>
                  <a:lnTo>
                    <a:pt x="15" y="308"/>
                  </a:lnTo>
                  <a:lnTo>
                    <a:pt x="0" y="302"/>
                  </a:lnTo>
                  <a:lnTo>
                    <a:pt x="10" y="269"/>
                  </a:lnTo>
                  <a:lnTo>
                    <a:pt x="32" y="271"/>
                  </a:lnTo>
                  <a:lnTo>
                    <a:pt x="60" y="213"/>
                  </a:lnTo>
                  <a:lnTo>
                    <a:pt x="54" y="176"/>
                  </a:lnTo>
                  <a:lnTo>
                    <a:pt x="78" y="171"/>
                  </a:lnTo>
                  <a:lnTo>
                    <a:pt x="82" y="177"/>
                  </a:lnTo>
                  <a:lnTo>
                    <a:pt x="169" y="127"/>
                  </a:lnTo>
                  <a:lnTo>
                    <a:pt x="196" y="127"/>
                  </a:lnTo>
                  <a:lnTo>
                    <a:pt x="206" y="138"/>
                  </a:lnTo>
                  <a:lnTo>
                    <a:pt x="242" y="134"/>
                  </a:lnTo>
                  <a:lnTo>
                    <a:pt x="286" y="115"/>
                  </a:lnTo>
                  <a:lnTo>
                    <a:pt x="356" y="54"/>
                  </a:lnTo>
                  <a:lnTo>
                    <a:pt x="452" y="12"/>
                  </a:lnTo>
                  <a:lnTo>
                    <a:pt x="461" y="0"/>
                  </a:lnTo>
                  <a:lnTo>
                    <a:pt x="476" y="12"/>
                  </a:lnTo>
                  <a:lnTo>
                    <a:pt x="449" y="75"/>
                  </a:lnTo>
                  <a:lnTo>
                    <a:pt x="415" y="9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6" name="Freeform 73">
              <a:extLst>
                <a:ext uri="{FF2B5EF4-FFF2-40B4-BE49-F238E27FC236}">
                  <a16:creationId xmlns:a16="http://schemas.microsoft.com/office/drawing/2014/main" id="{0E2E2E21-C0BD-492A-93C7-AAE0AABF093C}"/>
                </a:ext>
              </a:extLst>
            </p:cNvPr>
            <p:cNvSpPr>
              <a:spLocks/>
            </p:cNvSpPr>
            <p:nvPr/>
          </p:nvSpPr>
          <p:spPr bwMode="auto">
            <a:xfrm>
              <a:off x="7011" y="3305"/>
              <a:ext cx="106" cy="181"/>
            </a:xfrm>
            <a:custGeom>
              <a:avLst/>
              <a:gdLst>
                <a:gd name="T0" fmla="*/ 106 w 106"/>
                <a:gd name="T1" fmla="*/ 45 h 181"/>
                <a:gd name="T2" fmla="*/ 55 w 106"/>
                <a:gd name="T3" fmla="*/ 144 h 181"/>
                <a:gd name="T4" fmla="*/ 28 w 106"/>
                <a:gd name="T5" fmla="*/ 176 h 181"/>
                <a:gd name="T6" fmla="*/ 0 w 106"/>
                <a:gd name="T7" fmla="*/ 181 h 181"/>
                <a:gd name="T8" fmla="*/ 44 w 106"/>
                <a:gd name="T9" fmla="*/ 11 h 181"/>
                <a:gd name="T10" fmla="*/ 72 w 106"/>
                <a:gd name="T11" fmla="*/ 0 h 181"/>
                <a:gd name="T12" fmla="*/ 106 w 106"/>
                <a:gd name="T13" fmla="*/ 45 h 181"/>
              </a:gdLst>
              <a:ahLst/>
              <a:cxnLst>
                <a:cxn ang="0">
                  <a:pos x="T0" y="T1"/>
                </a:cxn>
                <a:cxn ang="0">
                  <a:pos x="T2" y="T3"/>
                </a:cxn>
                <a:cxn ang="0">
                  <a:pos x="T4" y="T5"/>
                </a:cxn>
                <a:cxn ang="0">
                  <a:pos x="T6" y="T7"/>
                </a:cxn>
                <a:cxn ang="0">
                  <a:pos x="T8" y="T9"/>
                </a:cxn>
                <a:cxn ang="0">
                  <a:pos x="T10" y="T11"/>
                </a:cxn>
                <a:cxn ang="0">
                  <a:pos x="T12" y="T13"/>
                </a:cxn>
              </a:cxnLst>
              <a:rect l="0" t="0" r="r" b="b"/>
              <a:pathLst>
                <a:path w="106" h="181">
                  <a:moveTo>
                    <a:pt x="106" y="45"/>
                  </a:moveTo>
                  <a:lnTo>
                    <a:pt x="55" y="144"/>
                  </a:lnTo>
                  <a:lnTo>
                    <a:pt x="28" y="176"/>
                  </a:lnTo>
                  <a:lnTo>
                    <a:pt x="0" y="181"/>
                  </a:lnTo>
                  <a:lnTo>
                    <a:pt x="44" y="11"/>
                  </a:lnTo>
                  <a:lnTo>
                    <a:pt x="72" y="0"/>
                  </a:lnTo>
                  <a:lnTo>
                    <a:pt x="106" y="4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7" name="Freeform 74">
              <a:extLst>
                <a:ext uri="{FF2B5EF4-FFF2-40B4-BE49-F238E27FC236}">
                  <a16:creationId xmlns:a16="http://schemas.microsoft.com/office/drawing/2014/main" id="{389A4859-942C-4615-9244-F89BC410FC6E}"/>
                </a:ext>
              </a:extLst>
            </p:cNvPr>
            <p:cNvSpPr>
              <a:spLocks/>
            </p:cNvSpPr>
            <p:nvPr/>
          </p:nvSpPr>
          <p:spPr bwMode="auto">
            <a:xfrm>
              <a:off x="4900" y="1552"/>
              <a:ext cx="540" cy="741"/>
            </a:xfrm>
            <a:custGeom>
              <a:avLst/>
              <a:gdLst>
                <a:gd name="T0" fmla="*/ 314 w 446"/>
                <a:gd name="T1" fmla="*/ 375 h 611"/>
                <a:gd name="T2" fmla="*/ 315 w 446"/>
                <a:gd name="T3" fmla="*/ 379 h 611"/>
                <a:gd name="T4" fmla="*/ 334 w 446"/>
                <a:gd name="T5" fmla="*/ 413 h 611"/>
                <a:gd name="T6" fmla="*/ 370 w 446"/>
                <a:gd name="T7" fmla="*/ 477 h 611"/>
                <a:gd name="T8" fmla="*/ 384 w 446"/>
                <a:gd name="T9" fmla="*/ 508 h 611"/>
                <a:gd name="T10" fmla="*/ 384 w 446"/>
                <a:gd name="T11" fmla="*/ 510 h 611"/>
                <a:gd name="T12" fmla="*/ 368 w 446"/>
                <a:gd name="T13" fmla="*/ 527 h 611"/>
                <a:gd name="T14" fmla="*/ 348 w 446"/>
                <a:gd name="T15" fmla="*/ 551 h 611"/>
                <a:gd name="T16" fmla="*/ 374 w 446"/>
                <a:gd name="T17" fmla="*/ 577 h 611"/>
                <a:gd name="T18" fmla="*/ 357 w 446"/>
                <a:gd name="T19" fmla="*/ 583 h 611"/>
                <a:gd name="T20" fmla="*/ 262 w 446"/>
                <a:gd name="T21" fmla="*/ 605 h 611"/>
                <a:gd name="T22" fmla="*/ 261 w 446"/>
                <a:gd name="T23" fmla="*/ 587 h 611"/>
                <a:gd name="T24" fmla="*/ 219 w 446"/>
                <a:gd name="T25" fmla="*/ 611 h 611"/>
                <a:gd name="T26" fmla="*/ 174 w 446"/>
                <a:gd name="T27" fmla="*/ 583 h 611"/>
                <a:gd name="T28" fmla="*/ 126 w 446"/>
                <a:gd name="T29" fmla="*/ 573 h 611"/>
                <a:gd name="T30" fmla="*/ 73 w 446"/>
                <a:gd name="T31" fmla="*/ 536 h 611"/>
                <a:gd name="T32" fmla="*/ 112 w 446"/>
                <a:gd name="T33" fmla="*/ 482 h 611"/>
                <a:gd name="T34" fmla="*/ 76 w 446"/>
                <a:gd name="T35" fmla="*/ 457 h 611"/>
                <a:gd name="T36" fmla="*/ 20 w 446"/>
                <a:gd name="T37" fmla="*/ 432 h 611"/>
                <a:gd name="T38" fmla="*/ 8 w 446"/>
                <a:gd name="T39" fmla="*/ 382 h 611"/>
                <a:gd name="T40" fmla="*/ 8 w 446"/>
                <a:gd name="T41" fmla="*/ 333 h 611"/>
                <a:gd name="T42" fmla="*/ 18 w 446"/>
                <a:gd name="T43" fmla="*/ 289 h 611"/>
                <a:gd name="T44" fmla="*/ 18 w 446"/>
                <a:gd name="T45" fmla="*/ 261 h 611"/>
                <a:gd name="T46" fmla="*/ 46 w 446"/>
                <a:gd name="T47" fmla="*/ 238 h 611"/>
                <a:gd name="T48" fmla="*/ 45 w 446"/>
                <a:gd name="T49" fmla="*/ 227 h 611"/>
                <a:gd name="T50" fmla="*/ 60 w 446"/>
                <a:gd name="T51" fmla="*/ 209 h 611"/>
                <a:gd name="T52" fmla="*/ 43 w 446"/>
                <a:gd name="T53" fmla="*/ 185 h 611"/>
                <a:gd name="T54" fmla="*/ 70 w 446"/>
                <a:gd name="T55" fmla="*/ 131 h 611"/>
                <a:gd name="T56" fmla="*/ 108 w 446"/>
                <a:gd name="T57" fmla="*/ 109 h 611"/>
                <a:gd name="T58" fmla="*/ 136 w 446"/>
                <a:gd name="T59" fmla="*/ 94 h 611"/>
                <a:gd name="T60" fmla="*/ 160 w 446"/>
                <a:gd name="T61" fmla="*/ 89 h 611"/>
                <a:gd name="T62" fmla="*/ 151 w 446"/>
                <a:gd name="T63" fmla="*/ 45 h 611"/>
                <a:gd name="T64" fmla="*/ 158 w 446"/>
                <a:gd name="T65" fmla="*/ 34 h 611"/>
                <a:gd name="T66" fmla="*/ 143 w 446"/>
                <a:gd name="T67" fmla="*/ 0 h 611"/>
                <a:gd name="T68" fmla="*/ 198 w 446"/>
                <a:gd name="T69" fmla="*/ 33 h 611"/>
                <a:gd name="T70" fmla="*/ 211 w 446"/>
                <a:gd name="T71" fmla="*/ 47 h 611"/>
                <a:gd name="T72" fmla="*/ 266 w 446"/>
                <a:gd name="T73" fmla="*/ 33 h 611"/>
                <a:gd name="T74" fmla="*/ 244 w 446"/>
                <a:gd name="T75" fmla="*/ 72 h 611"/>
                <a:gd name="T76" fmla="*/ 272 w 446"/>
                <a:gd name="T77" fmla="*/ 74 h 611"/>
                <a:gd name="T78" fmla="*/ 324 w 446"/>
                <a:gd name="T79" fmla="*/ 37 h 611"/>
                <a:gd name="T80" fmla="*/ 376 w 446"/>
                <a:gd name="T81" fmla="*/ 24 h 611"/>
                <a:gd name="T82" fmla="*/ 405 w 446"/>
                <a:gd name="T83" fmla="*/ 93 h 611"/>
                <a:gd name="T84" fmla="*/ 413 w 446"/>
                <a:gd name="T85" fmla="*/ 121 h 611"/>
                <a:gd name="T86" fmla="*/ 415 w 446"/>
                <a:gd name="T87" fmla="*/ 140 h 611"/>
                <a:gd name="T88" fmla="*/ 403 w 446"/>
                <a:gd name="T89" fmla="*/ 152 h 611"/>
                <a:gd name="T90" fmla="*/ 423 w 446"/>
                <a:gd name="T91" fmla="*/ 182 h 611"/>
                <a:gd name="T92" fmla="*/ 435 w 446"/>
                <a:gd name="T93" fmla="*/ 268 h 611"/>
                <a:gd name="T94" fmla="*/ 397 w 446"/>
                <a:gd name="T95" fmla="*/ 321 h 611"/>
                <a:gd name="T96" fmla="*/ 332 w 446"/>
                <a:gd name="T97" fmla="*/ 363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6" h="611">
                  <a:moveTo>
                    <a:pt x="314" y="362"/>
                  </a:moveTo>
                  <a:cubicBezTo>
                    <a:pt x="314" y="375"/>
                    <a:pt x="314" y="375"/>
                    <a:pt x="314" y="375"/>
                  </a:cubicBezTo>
                  <a:cubicBezTo>
                    <a:pt x="314" y="375"/>
                    <a:pt x="314" y="375"/>
                    <a:pt x="314" y="375"/>
                  </a:cubicBezTo>
                  <a:cubicBezTo>
                    <a:pt x="314" y="377"/>
                    <a:pt x="314" y="377"/>
                    <a:pt x="314" y="377"/>
                  </a:cubicBezTo>
                  <a:cubicBezTo>
                    <a:pt x="315" y="378"/>
                    <a:pt x="315" y="378"/>
                    <a:pt x="315" y="378"/>
                  </a:cubicBezTo>
                  <a:cubicBezTo>
                    <a:pt x="315" y="379"/>
                    <a:pt x="315" y="379"/>
                    <a:pt x="315" y="379"/>
                  </a:cubicBezTo>
                  <a:cubicBezTo>
                    <a:pt x="332" y="394"/>
                    <a:pt x="332" y="394"/>
                    <a:pt x="332" y="394"/>
                  </a:cubicBezTo>
                  <a:cubicBezTo>
                    <a:pt x="333" y="399"/>
                    <a:pt x="333" y="399"/>
                    <a:pt x="333" y="399"/>
                  </a:cubicBezTo>
                  <a:cubicBezTo>
                    <a:pt x="334" y="413"/>
                    <a:pt x="334" y="413"/>
                    <a:pt x="334" y="413"/>
                  </a:cubicBezTo>
                  <a:cubicBezTo>
                    <a:pt x="334" y="413"/>
                    <a:pt x="334" y="413"/>
                    <a:pt x="334" y="413"/>
                  </a:cubicBezTo>
                  <a:cubicBezTo>
                    <a:pt x="334" y="417"/>
                    <a:pt x="334" y="420"/>
                    <a:pt x="334" y="424"/>
                  </a:cubicBezTo>
                  <a:cubicBezTo>
                    <a:pt x="346" y="441"/>
                    <a:pt x="358" y="459"/>
                    <a:pt x="370" y="477"/>
                  </a:cubicBezTo>
                  <a:cubicBezTo>
                    <a:pt x="382" y="486"/>
                    <a:pt x="393" y="495"/>
                    <a:pt x="405" y="505"/>
                  </a:cubicBezTo>
                  <a:cubicBezTo>
                    <a:pt x="404" y="508"/>
                    <a:pt x="404" y="508"/>
                    <a:pt x="404" y="508"/>
                  </a:cubicBezTo>
                  <a:cubicBezTo>
                    <a:pt x="384" y="508"/>
                    <a:pt x="384" y="508"/>
                    <a:pt x="384" y="508"/>
                  </a:cubicBezTo>
                  <a:cubicBezTo>
                    <a:pt x="384" y="510"/>
                    <a:pt x="384" y="510"/>
                    <a:pt x="384" y="510"/>
                  </a:cubicBezTo>
                  <a:cubicBezTo>
                    <a:pt x="384" y="510"/>
                    <a:pt x="384" y="510"/>
                    <a:pt x="384" y="510"/>
                  </a:cubicBezTo>
                  <a:cubicBezTo>
                    <a:pt x="384" y="510"/>
                    <a:pt x="384" y="510"/>
                    <a:pt x="384" y="510"/>
                  </a:cubicBezTo>
                  <a:cubicBezTo>
                    <a:pt x="384" y="510"/>
                    <a:pt x="384" y="510"/>
                    <a:pt x="384" y="510"/>
                  </a:cubicBezTo>
                  <a:cubicBezTo>
                    <a:pt x="385" y="528"/>
                    <a:pt x="385" y="528"/>
                    <a:pt x="385" y="528"/>
                  </a:cubicBezTo>
                  <a:cubicBezTo>
                    <a:pt x="368" y="527"/>
                    <a:pt x="368" y="527"/>
                    <a:pt x="368" y="527"/>
                  </a:cubicBezTo>
                  <a:cubicBezTo>
                    <a:pt x="348" y="549"/>
                    <a:pt x="348" y="549"/>
                    <a:pt x="348" y="549"/>
                  </a:cubicBezTo>
                  <a:cubicBezTo>
                    <a:pt x="349" y="550"/>
                    <a:pt x="349" y="550"/>
                    <a:pt x="349" y="550"/>
                  </a:cubicBezTo>
                  <a:cubicBezTo>
                    <a:pt x="348" y="551"/>
                    <a:pt x="348" y="551"/>
                    <a:pt x="348" y="551"/>
                  </a:cubicBezTo>
                  <a:cubicBezTo>
                    <a:pt x="348" y="551"/>
                    <a:pt x="348" y="551"/>
                    <a:pt x="348" y="551"/>
                  </a:cubicBezTo>
                  <a:cubicBezTo>
                    <a:pt x="348" y="551"/>
                    <a:pt x="348" y="551"/>
                    <a:pt x="348" y="551"/>
                  </a:cubicBezTo>
                  <a:cubicBezTo>
                    <a:pt x="374" y="577"/>
                    <a:pt x="374" y="577"/>
                    <a:pt x="374" y="577"/>
                  </a:cubicBezTo>
                  <a:cubicBezTo>
                    <a:pt x="375" y="592"/>
                    <a:pt x="375" y="592"/>
                    <a:pt x="375" y="592"/>
                  </a:cubicBezTo>
                  <a:cubicBezTo>
                    <a:pt x="367" y="592"/>
                    <a:pt x="367" y="592"/>
                    <a:pt x="367" y="592"/>
                  </a:cubicBezTo>
                  <a:cubicBezTo>
                    <a:pt x="357" y="583"/>
                    <a:pt x="357" y="583"/>
                    <a:pt x="357" y="583"/>
                  </a:cubicBezTo>
                  <a:cubicBezTo>
                    <a:pt x="299" y="583"/>
                    <a:pt x="299" y="583"/>
                    <a:pt x="299" y="583"/>
                  </a:cubicBezTo>
                  <a:cubicBezTo>
                    <a:pt x="276" y="604"/>
                    <a:pt x="276" y="604"/>
                    <a:pt x="276" y="604"/>
                  </a:cubicBezTo>
                  <a:cubicBezTo>
                    <a:pt x="262" y="605"/>
                    <a:pt x="262" y="605"/>
                    <a:pt x="262" y="605"/>
                  </a:cubicBezTo>
                  <a:cubicBezTo>
                    <a:pt x="262" y="589"/>
                    <a:pt x="262" y="589"/>
                    <a:pt x="262" y="589"/>
                  </a:cubicBezTo>
                  <a:cubicBezTo>
                    <a:pt x="261" y="589"/>
                    <a:pt x="261" y="589"/>
                    <a:pt x="261" y="589"/>
                  </a:cubicBezTo>
                  <a:cubicBezTo>
                    <a:pt x="261" y="587"/>
                    <a:pt x="261" y="587"/>
                    <a:pt x="261" y="587"/>
                  </a:cubicBezTo>
                  <a:cubicBezTo>
                    <a:pt x="232" y="587"/>
                    <a:pt x="232" y="587"/>
                    <a:pt x="232" y="587"/>
                  </a:cubicBezTo>
                  <a:cubicBezTo>
                    <a:pt x="230" y="611"/>
                    <a:pt x="230" y="611"/>
                    <a:pt x="230" y="611"/>
                  </a:cubicBezTo>
                  <a:cubicBezTo>
                    <a:pt x="219" y="611"/>
                    <a:pt x="219" y="611"/>
                    <a:pt x="219" y="611"/>
                  </a:cubicBezTo>
                  <a:cubicBezTo>
                    <a:pt x="202" y="594"/>
                    <a:pt x="202" y="594"/>
                    <a:pt x="202" y="594"/>
                  </a:cubicBezTo>
                  <a:cubicBezTo>
                    <a:pt x="187" y="595"/>
                    <a:pt x="187" y="595"/>
                    <a:pt x="187" y="595"/>
                  </a:cubicBezTo>
                  <a:cubicBezTo>
                    <a:pt x="174" y="583"/>
                    <a:pt x="174" y="583"/>
                    <a:pt x="174" y="583"/>
                  </a:cubicBezTo>
                  <a:cubicBezTo>
                    <a:pt x="148" y="583"/>
                    <a:pt x="148" y="583"/>
                    <a:pt x="148" y="583"/>
                  </a:cubicBezTo>
                  <a:cubicBezTo>
                    <a:pt x="139" y="573"/>
                    <a:pt x="139" y="573"/>
                    <a:pt x="139" y="573"/>
                  </a:cubicBezTo>
                  <a:cubicBezTo>
                    <a:pt x="126" y="573"/>
                    <a:pt x="126" y="573"/>
                    <a:pt x="126" y="573"/>
                  </a:cubicBezTo>
                  <a:cubicBezTo>
                    <a:pt x="126" y="586"/>
                    <a:pt x="126" y="586"/>
                    <a:pt x="126" y="586"/>
                  </a:cubicBezTo>
                  <a:cubicBezTo>
                    <a:pt x="73" y="586"/>
                    <a:pt x="73" y="586"/>
                    <a:pt x="73" y="586"/>
                  </a:cubicBezTo>
                  <a:cubicBezTo>
                    <a:pt x="73" y="536"/>
                    <a:pt x="73" y="536"/>
                    <a:pt x="73" y="536"/>
                  </a:cubicBezTo>
                  <a:cubicBezTo>
                    <a:pt x="92" y="516"/>
                    <a:pt x="92" y="516"/>
                    <a:pt x="92" y="516"/>
                  </a:cubicBezTo>
                  <a:cubicBezTo>
                    <a:pt x="92" y="503"/>
                    <a:pt x="92" y="503"/>
                    <a:pt x="92" y="503"/>
                  </a:cubicBezTo>
                  <a:cubicBezTo>
                    <a:pt x="112" y="482"/>
                    <a:pt x="112" y="482"/>
                    <a:pt x="112" y="482"/>
                  </a:cubicBezTo>
                  <a:cubicBezTo>
                    <a:pt x="112" y="471"/>
                    <a:pt x="112" y="471"/>
                    <a:pt x="112" y="471"/>
                  </a:cubicBezTo>
                  <a:cubicBezTo>
                    <a:pt x="94" y="471"/>
                    <a:pt x="94" y="471"/>
                    <a:pt x="94" y="471"/>
                  </a:cubicBezTo>
                  <a:cubicBezTo>
                    <a:pt x="76" y="457"/>
                    <a:pt x="76" y="457"/>
                    <a:pt x="76" y="457"/>
                  </a:cubicBezTo>
                  <a:cubicBezTo>
                    <a:pt x="66" y="457"/>
                    <a:pt x="66" y="457"/>
                    <a:pt x="66" y="457"/>
                  </a:cubicBezTo>
                  <a:cubicBezTo>
                    <a:pt x="47" y="458"/>
                    <a:pt x="47" y="458"/>
                    <a:pt x="47" y="458"/>
                  </a:cubicBezTo>
                  <a:cubicBezTo>
                    <a:pt x="20" y="432"/>
                    <a:pt x="20" y="432"/>
                    <a:pt x="20" y="432"/>
                  </a:cubicBezTo>
                  <a:cubicBezTo>
                    <a:pt x="20" y="410"/>
                    <a:pt x="20" y="410"/>
                    <a:pt x="20" y="410"/>
                  </a:cubicBezTo>
                  <a:cubicBezTo>
                    <a:pt x="8" y="396"/>
                    <a:pt x="8" y="396"/>
                    <a:pt x="8" y="396"/>
                  </a:cubicBezTo>
                  <a:cubicBezTo>
                    <a:pt x="8" y="382"/>
                    <a:pt x="8" y="382"/>
                    <a:pt x="8" y="382"/>
                  </a:cubicBezTo>
                  <a:cubicBezTo>
                    <a:pt x="26" y="362"/>
                    <a:pt x="26" y="362"/>
                    <a:pt x="26" y="362"/>
                  </a:cubicBezTo>
                  <a:cubicBezTo>
                    <a:pt x="26" y="351"/>
                    <a:pt x="26" y="351"/>
                    <a:pt x="26" y="351"/>
                  </a:cubicBezTo>
                  <a:cubicBezTo>
                    <a:pt x="8" y="333"/>
                    <a:pt x="8" y="333"/>
                    <a:pt x="8" y="333"/>
                  </a:cubicBezTo>
                  <a:cubicBezTo>
                    <a:pt x="7" y="316"/>
                    <a:pt x="7" y="316"/>
                    <a:pt x="7" y="316"/>
                  </a:cubicBezTo>
                  <a:cubicBezTo>
                    <a:pt x="0" y="308"/>
                    <a:pt x="0" y="308"/>
                    <a:pt x="0" y="308"/>
                  </a:cubicBezTo>
                  <a:cubicBezTo>
                    <a:pt x="18" y="289"/>
                    <a:pt x="18" y="289"/>
                    <a:pt x="18" y="289"/>
                  </a:cubicBezTo>
                  <a:cubicBezTo>
                    <a:pt x="18" y="287"/>
                    <a:pt x="18" y="287"/>
                    <a:pt x="18" y="287"/>
                  </a:cubicBezTo>
                  <a:cubicBezTo>
                    <a:pt x="18" y="264"/>
                    <a:pt x="18" y="264"/>
                    <a:pt x="18" y="264"/>
                  </a:cubicBezTo>
                  <a:cubicBezTo>
                    <a:pt x="18" y="261"/>
                    <a:pt x="18" y="261"/>
                    <a:pt x="18" y="261"/>
                  </a:cubicBezTo>
                  <a:cubicBezTo>
                    <a:pt x="5" y="247"/>
                    <a:pt x="5" y="247"/>
                    <a:pt x="5" y="247"/>
                  </a:cubicBezTo>
                  <a:cubicBezTo>
                    <a:pt x="11" y="239"/>
                    <a:pt x="11" y="239"/>
                    <a:pt x="11" y="239"/>
                  </a:cubicBezTo>
                  <a:cubicBezTo>
                    <a:pt x="46" y="238"/>
                    <a:pt x="46" y="238"/>
                    <a:pt x="46" y="238"/>
                  </a:cubicBezTo>
                  <a:cubicBezTo>
                    <a:pt x="45" y="236"/>
                    <a:pt x="45" y="236"/>
                    <a:pt x="45" y="236"/>
                  </a:cubicBezTo>
                  <a:cubicBezTo>
                    <a:pt x="46" y="236"/>
                    <a:pt x="46" y="236"/>
                    <a:pt x="46" y="236"/>
                  </a:cubicBezTo>
                  <a:cubicBezTo>
                    <a:pt x="45" y="227"/>
                    <a:pt x="45" y="227"/>
                    <a:pt x="45" y="227"/>
                  </a:cubicBezTo>
                  <a:cubicBezTo>
                    <a:pt x="45" y="227"/>
                    <a:pt x="45" y="227"/>
                    <a:pt x="45" y="227"/>
                  </a:cubicBezTo>
                  <a:cubicBezTo>
                    <a:pt x="61" y="210"/>
                    <a:pt x="61" y="210"/>
                    <a:pt x="61" y="210"/>
                  </a:cubicBezTo>
                  <a:cubicBezTo>
                    <a:pt x="60" y="209"/>
                    <a:pt x="60" y="209"/>
                    <a:pt x="60" y="209"/>
                  </a:cubicBezTo>
                  <a:cubicBezTo>
                    <a:pt x="61" y="208"/>
                    <a:pt x="61" y="208"/>
                    <a:pt x="61" y="208"/>
                  </a:cubicBezTo>
                  <a:cubicBezTo>
                    <a:pt x="43" y="188"/>
                    <a:pt x="43" y="188"/>
                    <a:pt x="43" y="188"/>
                  </a:cubicBezTo>
                  <a:cubicBezTo>
                    <a:pt x="43" y="185"/>
                    <a:pt x="43" y="185"/>
                    <a:pt x="43" y="185"/>
                  </a:cubicBezTo>
                  <a:cubicBezTo>
                    <a:pt x="62" y="182"/>
                    <a:pt x="62" y="182"/>
                    <a:pt x="62" y="182"/>
                  </a:cubicBezTo>
                  <a:cubicBezTo>
                    <a:pt x="69" y="170"/>
                    <a:pt x="69" y="170"/>
                    <a:pt x="69" y="170"/>
                  </a:cubicBezTo>
                  <a:cubicBezTo>
                    <a:pt x="70" y="131"/>
                    <a:pt x="70" y="131"/>
                    <a:pt x="70" y="131"/>
                  </a:cubicBezTo>
                  <a:cubicBezTo>
                    <a:pt x="71" y="98"/>
                    <a:pt x="71" y="98"/>
                    <a:pt x="71" y="98"/>
                  </a:cubicBezTo>
                  <a:cubicBezTo>
                    <a:pt x="106" y="98"/>
                    <a:pt x="106" y="98"/>
                    <a:pt x="106" y="98"/>
                  </a:cubicBezTo>
                  <a:cubicBezTo>
                    <a:pt x="108" y="109"/>
                    <a:pt x="108" y="109"/>
                    <a:pt x="108" y="109"/>
                  </a:cubicBezTo>
                  <a:cubicBezTo>
                    <a:pt x="117" y="120"/>
                    <a:pt x="117" y="120"/>
                    <a:pt x="117" y="120"/>
                  </a:cubicBezTo>
                  <a:cubicBezTo>
                    <a:pt x="136" y="102"/>
                    <a:pt x="136" y="102"/>
                    <a:pt x="136" y="102"/>
                  </a:cubicBezTo>
                  <a:cubicBezTo>
                    <a:pt x="136" y="94"/>
                    <a:pt x="136" y="94"/>
                    <a:pt x="136" y="94"/>
                  </a:cubicBezTo>
                  <a:cubicBezTo>
                    <a:pt x="160" y="91"/>
                    <a:pt x="160" y="91"/>
                    <a:pt x="160" y="91"/>
                  </a:cubicBezTo>
                  <a:cubicBezTo>
                    <a:pt x="160" y="89"/>
                    <a:pt x="160" y="89"/>
                    <a:pt x="160" y="89"/>
                  </a:cubicBezTo>
                  <a:cubicBezTo>
                    <a:pt x="160" y="89"/>
                    <a:pt x="160" y="89"/>
                    <a:pt x="160" y="89"/>
                  </a:cubicBezTo>
                  <a:cubicBezTo>
                    <a:pt x="159" y="83"/>
                    <a:pt x="159" y="83"/>
                    <a:pt x="159" y="83"/>
                  </a:cubicBezTo>
                  <a:cubicBezTo>
                    <a:pt x="150" y="75"/>
                    <a:pt x="150" y="75"/>
                    <a:pt x="150" y="75"/>
                  </a:cubicBezTo>
                  <a:cubicBezTo>
                    <a:pt x="151" y="45"/>
                    <a:pt x="151" y="45"/>
                    <a:pt x="151" y="45"/>
                  </a:cubicBezTo>
                  <a:cubicBezTo>
                    <a:pt x="158" y="36"/>
                    <a:pt x="158" y="36"/>
                    <a:pt x="158" y="36"/>
                  </a:cubicBezTo>
                  <a:cubicBezTo>
                    <a:pt x="158" y="34"/>
                    <a:pt x="158" y="34"/>
                    <a:pt x="158" y="34"/>
                  </a:cubicBezTo>
                  <a:cubicBezTo>
                    <a:pt x="158" y="34"/>
                    <a:pt x="158" y="34"/>
                    <a:pt x="158" y="34"/>
                  </a:cubicBezTo>
                  <a:cubicBezTo>
                    <a:pt x="158" y="28"/>
                    <a:pt x="158" y="28"/>
                    <a:pt x="158" y="28"/>
                  </a:cubicBezTo>
                  <a:cubicBezTo>
                    <a:pt x="143" y="13"/>
                    <a:pt x="143" y="13"/>
                    <a:pt x="143" y="13"/>
                  </a:cubicBezTo>
                  <a:cubicBezTo>
                    <a:pt x="143" y="0"/>
                    <a:pt x="143" y="0"/>
                    <a:pt x="143" y="0"/>
                  </a:cubicBezTo>
                  <a:cubicBezTo>
                    <a:pt x="188" y="0"/>
                    <a:pt x="188" y="0"/>
                    <a:pt x="188" y="0"/>
                  </a:cubicBezTo>
                  <a:cubicBezTo>
                    <a:pt x="200" y="14"/>
                    <a:pt x="200" y="14"/>
                    <a:pt x="200" y="14"/>
                  </a:cubicBezTo>
                  <a:cubicBezTo>
                    <a:pt x="198" y="33"/>
                    <a:pt x="198" y="33"/>
                    <a:pt x="198" y="33"/>
                  </a:cubicBezTo>
                  <a:cubicBezTo>
                    <a:pt x="198" y="33"/>
                    <a:pt x="198" y="33"/>
                    <a:pt x="198" y="33"/>
                  </a:cubicBezTo>
                  <a:cubicBezTo>
                    <a:pt x="198" y="35"/>
                    <a:pt x="198" y="35"/>
                    <a:pt x="198" y="35"/>
                  </a:cubicBezTo>
                  <a:cubicBezTo>
                    <a:pt x="211" y="47"/>
                    <a:pt x="211" y="47"/>
                    <a:pt x="211" y="47"/>
                  </a:cubicBezTo>
                  <a:cubicBezTo>
                    <a:pt x="240" y="48"/>
                    <a:pt x="240" y="48"/>
                    <a:pt x="240" y="48"/>
                  </a:cubicBezTo>
                  <a:cubicBezTo>
                    <a:pt x="254" y="33"/>
                    <a:pt x="254" y="33"/>
                    <a:pt x="254" y="33"/>
                  </a:cubicBezTo>
                  <a:cubicBezTo>
                    <a:pt x="266" y="33"/>
                    <a:pt x="266" y="33"/>
                    <a:pt x="266" y="33"/>
                  </a:cubicBezTo>
                  <a:cubicBezTo>
                    <a:pt x="266" y="40"/>
                    <a:pt x="266" y="40"/>
                    <a:pt x="266" y="40"/>
                  </a:cubicBezTo>
                  <a:cubicBezTo>
                    <a:pt x="244" y="62"/>
                    <a:pt x="244" y="62"/>
                    <a:pt x="244" y="62"/>
                  </a:cubicBezTo>
                  <a:cubicBezTo>
                    <a:pt x="244" y="72"/>
                    <a:pt x="244" y="72"/>
                    <a:pt x="244" y="72"/>
                  </a:cubicBezTo>
                  <a:cubicBezTo>
                    <a:pt x="244" y="72"/>
                    <a:pt x="244" y="72"/>
                    <a:pt x="244" y="72"/>
                  </a:cubicBezTo>
                  <a:cubicBezTo>
                    <a:pt x="244" y="74"/>
                    <a:pt x="244" y="74"/>
                    <a:pt x="244" y="74"/>
                  </a:cubicBezTo>
                  <a:cubicBezTo>
                    <a:pt x="272" y="74"/>
                    <a:pt x="272" y="74"/>
                    <a:pt x="272" y="74"/>
                  </a:cubicBezTo>
                  <a:cubicBezTo>
                    <a:pt x="281" y="64"/>
                    <a:pt x="281" y="64"/>
                    <a:pt x="281" y="64"/>
                  </a:cubicBezTo>
                  <a:cubicBezTo>
                    <a:pt x="298" y="64"/>
                    <a:pt x="298" y="64"/>
                    <a:pt x="298" y="64"/>
                  </a:cubicBezTo>
                  <a:cubicBezTo>
                    <a:pt x="324" y="37"/>
                    <a:pt x="324" y="37"/>
                    <a:pt x="324" y="37"/>
                  </a:cubicBezTo>
                  <a:cubicBezTo>
                    <a:pt x="341" y="36"/>
                    <a:pt x="341" y="36"/>
                    <a:pt x="341" y="36"/>
                  </a:cubicBezTo>
                  <a:cubicBezTo>
                    <a:pt x="354" y="24"/>
                    <a:pt x="354" y="24"/>
                    <a:pt x="354" y="24"/>
                  </a:cubicBezTo>
                  <a:cubicBezTo>
                    <a:pt x="376" y="24"/>
                    <a:pt x="376" y="24"/>
                    <a:pt x="376" y="24"/>
                  </a:cubicBezTo>
                  <a:cubicBezTo>
                    <a:pt x="376" y="46"/>
                    <a:pt x="376" y="46"/>
                    <a:pt x="376" y="46"/>
                  </a:cubicBezTo>
                  <a:cubicBezTo>
                    <a:pt x="405" y="75"/>
                    <a:pt x="405" y="75"/>
                    <a:pt x="405" y="75"/>
                  </a:cubicBezTo>
                  <a:cubicBezTo>
                    <a:pt x="405" y="93"/>
                    <a:pt x="405" y="93"/>
                    <a:pt x="405" y="93"/>
                  </a:cubicBezTo>
                  <a:cubicBezTo>
                    <a:pt x="415" y="95"/>
                    <a:pt x="415" y="95"/>
                    <a:pt x="415" y="95"/>
                  </a:cubicBezTo>
                  <a:cubicBezTo>
                    <a:pt x="413" y="121"/>
                    <a:pt x="413" y="121"/>
                    <a:pt x="413" y="121"/>
                  </a:cubicBezTo>
                  <a:cubicBezTo>
                    <a:pt x="413" y="121"/>
                    <a:pt x="413" y="121"/>
                    <a:pt x="413" y="121"/>
                  </a:cubicBezTo>
                  <a:cubicBezTo>
                    <a:pt x="413" y="121"/>
                    <a:pt x="413" y="121"/>
                    <a:pt x="413" y="121"/>
                  </a:cubicBezTo>
                  <a:cubicBezTo>
                    <a:pt x="413" y="123"/>
                    <a:pt x="413" y="123"/>
                    <a:pt x="413" y="123"/>
                  </a:cubicBezTo>
                  <a:cubicBezTo>
                    <a:pt x="415" y="140"/>
                    <a:pt x="415" y="140"/>
                    <a:pt x="415" y="140"/>
                  </a:cubicBezTo>
                  <a:cubicBezTo>
                    <a:pt x="403" y="150"/>
                    <a:pt x="403" y="150"/>
                    <a:pt x="403" y="150"/>
                  </a:cubicBezTo>
                  <a:cubicBezTo>
                    <a:pt x="403" y="152"/>
                    <a:pt x="403" y="152"/>
                    <a:pt x="403" y="152"/>
                  </a:cubicBezTo>
                  <a:cubicBezTo>
                    <a:pt x="403" y="152"/>
                    <a:pt x="403" y="152"/>
                    <a:pt x="403" y="152"/>
                  </a:cubicBezTo>
                  <a:cubicBezTo>
                    <a:pt x="403" y="153"/>
                    <a:pt x="403" y="153"/>
                    <a:pt x="403" y="153"/>
                  </a:cubicBezTo>
                  <a:cubicBezTo>
                    <a:pt x="404" y="163"/>
                    <a:pt x="404" y="163"/>
                    <a:pt x="404" y="163"/>
                  </a:cubicBezTo>
                  <a:cubicBezTo>
                    <a:pt x="423" y="182"/>
                    <a:pt x="423" y="182"/>
                    <a:pt x="423" y="182"/>
                  </a:cubicBezTo>
                  <a:cubicBezTo>
                    <a:pt x="423" y="198"/>
                    <a:pt x="423" y="198"/>
                    <a:pt x="423" y="198"/>
                  </a:cubicBezTo>
                  <a:cubicBezTo>
                    <a:pt x="433" y="206"/>
                    <a:pt x="433" y="206"/>
                    <a:pt x="433" y="206"/>
                  </a:cubicBezTo>
                  <a:cubicBezTo>
                    <a:pt x="435" y="268"/>
                    <a:pt x="435" y="268"/>
                    <a:pt x="435" y="268"/>
                  </a:cubicBezTo>
                  <a:cubicBezTo>
                    <a:pt x="446" y="278"/>
                    <a:pt x="446" y="278"/>
                    <a:pt x="446" y="278"/>
                  </a:cubicBezTo>
                  <a:cubicBezTo>
                    <a:pt x="445" y="321"/>
                    <a:pt x="445" y="321"/>
                    <a:pt x="445" y="321"/>
                  </a:cubicBezTo>
                  <a:cubicBezTo>
                    <a:pt x="397" y="321"/>
                    <a:pt x="397" y="321"/>
                    <a:pt x="397" y="321"/>
                  </a:cubicBezTo>
                  <a:cubicBezTo>
                    <a:pt x="363" y="354"/>
                    <a:pt x="363" y="354"/>
                    <a:pt x="363" y="354"/>
                  </a:cubicBezTo>
                  <a:cubicBezTo>
                    <a:pt x="343" y="354"/>
                    <a:pt x="343" y="354"/>
                    <a:pt x="343" y="354"/>
                  </a:cubicBezTo>
                  <a:cubicBezTo>
                    <a:pt x="332" y="363"/>
                    <a:pt x="332" y="363"/>
                    <a:pt x="332" y="363"/>
                  </a:cubicBezTo>
                  <a:lnTo>
                    <a:pt x="314" y="36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8" name="Freeform 75">
              <a:extLst>
                <a:ext uri="{FF2B5EF4-FFF2-40B4-BE49-F238E27FC236}">
                  <a16:creationId xmlns:a16="http://schemas.microsoft.com/office/drawing/2014/main" id="{368F2EB5-2A8F-484B-97AF-D3BBD852D1B7}"/>
                </a:ext>
              </a:extLst>
            </p:cNvPr>
            <p:cNvSpPr>
              <a:spLocks/>
            </p:cNvSpPr>
            <p:nvPr/>
          </p:nvSpPr>
          <p:spPr bwMode="auto">
            <a:xfrm>
              <a:off x="5282" y="1945"/>
              <a:ext cx="379" cy="224"/>
            </a:xfrm>
            <a:custGeom>
              <a:avLst/>
              <a:gdLst>
                <a:gd name="T0" fmla="*/ 307 w 313"/>
                <a:gd name="T1" fmla="*/ 107 h 185"/>
                <a:gd name="T2" fmla="*/ 296 w 313"/>
                <a:gd name="T3" fmla="*/ 99 h 185"/>
                <a:gd name="T4" fmla="*/ 295 w 313"/>
                <a:gd name="T5" fmla="*/ 85 h 185"/>
                <a:gd name="T6" fmla="*/ 266 w 313"/>
                <a:gd name="T7" fmla="*/ 73 h 185"/>
                <a:gd name="T8" fmla="*/ 258 w 313"/>
                <a:gd name="T9" fmla="*/ 77 h 185"/>
                <a:gd name="T10" fmla="*/ 258 w 313"/>
                <a:gd name="T11" fmla="*/ 77 h 185"/>
                <a:gd name="T12" fmla="*/ 258 w 313"/>
                <a:gd name="T13" fmla="*/ 77 h 185"/>
                <a:gd name="T14" fmla="*/ 248 w 313"/>
                <a:gd name="T15" fmla="*/ 65 h 185"/>
                <a:gd name="T16" fmla="*/ 249 w 313"/>
                <a:gd name="T17" fmla="*/ 51 h 185"/>
                <a:gd name="T18" fmla="*/ 236 w 313"/>
                <a:gd name="T19" fmla="*/ 52 h 185"/>
                <a:gd name="T20" fmla="*/ 236 w 313"/>
                <a:gd name="T21" fmla="*/ 52 h 185"/>
                <a:gd name="T22" fmla="*/ 236 w 313"/>
                <a:gd name="T23" fmla="*/ 52 h 185"/>
                <a:gd name="T24" fmla="*/ 235 w 313"/>
                <a:gd name="T25" fmla="*/ 52 h 185"/>
                <a:gd name="T26" fmla="*/ 209 w 313"/>
                <a:gd name="T27" fmla="*/ 37 h 185"/>
                <a:gd name="T28" fmla="*/ 209 w 313"/>
                <a:gd name="T29" fmla="*/ 37 h 185"/>
                <a:gd name="T30" fmla="*/ 203 w 313"/>
                <a:gd name="T31" fmla="*/ 42 h 185"/>
                <a:gd name="T32" fmla="*/ 210 w 313"/>
                <a:gd name="T33" fmla="*/ 57 h 185"/>
                <a:gd name="T34" fmla="*/ 195 w 313"/>
                <a:gd name="T35" fmla="*/ 66 h 185"/>
                <a:gd name="T36" fmla="*/ 179 w 313"/>
                <a:gd name="T37" fmla="*/ 43 h 185"/>
                <a:gd name="T38" fmla="*/ 185 w 313"/>
                <a:gd name="T39" fmla="*/ 22 h 185"/>
                <a:gd name="T40" fmla="*/ 149 w 313"/>
                <a:gd name="T41" fmla="*/ 7 h 185"/>
                <a:gd name="T42" fmla="*/ 147 w 313"/>
                <a:gd name="T43" fmla="*/ 7 h 185"/>
                <a:gd name="T44" fmla="*/ 130 w 313"/>
                <a:gd name="T45" fmla="*/ 0 h 185"/>
                <a:gd name="T46" fmla="*/ 83 w 313"/>
                <a:gd name="T47" fmla="*/ 0 h 185"/>
                <a:gd name="T48" fmla="*/ 49 w 313"/>
                <a:gd name="T49" fmla="*/ 33 h 185"/>
                <a:gd name="T50" fmla="*/ 29 w 313"/>
                <a:gd name="T51" fmla="*/ 32 h 185"/>
                <a:gd name="T52" fmla="*/ 18 w 313"/>
                <a:gd name="T53" fmla="*/ 41 h 185"/>
                <a:gd name="T54" fmla="*/ 1 w 313"/>
                <a:gd name="T55" fmla="*/ 41 h 185"/>
                <a:gd name="T56" fmla="*/ 0 w 313"/>
                <a:gd name="T57" fmla="*/ 53 h 185"/>
                <a:gd name="T58" fmla="*/ 17 w 313"/>
                <a:gd name="T59" fmla="*/ 68 h 185"/>
                <a:gd name="T60" fmla="*/ 19 w 313"/>
                <a:gd name="T61" fmla="*/ 75 h 185"/>
                <a:gd name="T62" fmla="*/ 19 w 313"/>
                <a:gd name="T63" fmla="*/ 88 h 185"/>
                <a:gd name="T64" fmla="*/ 19 w 313"/>
                <a:gd name="T65" fmla="*/ 91 h 185"/>
                <a:gd name="T66" fmla="*/ 19 w 313"/>
                <a:gd name="T67" fmla="*/ 101 h 185"/>
                <a:gd name="T68" fmla="*/ 56 w 313"/>
                <a:gd name="T69" fmla="*/ 154 h 185"/>
                <a:gd name="T70" fmla="*/ 89 w 313"/>
                <a:gd name="T71" fmla="*/ 180 h 185"/>
                <a:gd name="T72" fmla="*/ 90 w 313"/>
                <a:gd name="T73" fmla="*/ 182 h 185"/>
                <a:gd name="T74" fmla="*/ 92 w 313"/>
                <a:gd name="T75" fmla="*/ 183 h 185"/>
                <a:gd name="T76" fmla="*/ 117 w 313"/>
                <a:gd name="T77" fmla="*/ 185 h 185"/>
                <a:gd name="T78" fmla="*/ 133 w 313"/>
                <a:gd name="T79" fmla="*/ 156 h 185"/>
                <a:gd name="T80" fmla="*/ 134 w 313"/>
                <a:gd name="T81" fmla="*/ 154 h 185"/>
                <a:gd name="T82" fmla="*/ 156 w 313"/>
                <a:gd name="T83" fmla="*/ 162 h 185"/>
                <a:gd name="T84" fmla="*/ 197 w 313"/>
                <a:gd name="T85" fmla="*/ 178 h 185"/>
                <a:gd name="T86" fmla="*/ 204 w 313"/>
                <a:gd name="T87" fmla="*/ 171 h 185"/>
                <a:gd name="T88" fmla="*/ 206 w 313"/>
                <a:gd name="T89" fmla="*/ 170 h 185"/>
                <a:gd name="T90" fmla="*/ 231 w 313"/>
                <a:gd name="T91" fmla="*/ 180 h 185"/>
                <a:gd name="T92" fmla="*/ 242 w 313"/>
                <a:gd name="T93" fmla="*/ 166 h 185"/>
                <a:gd name="T94" fmla="*/ 265 w 313"/>
                <a:gd name="T95" fmla="*/ 166 h 185"/>
                <a:gd name="T96" fmla="*/ 288 w 313"/>
                <a:gd name="T97" fmla="*/ 148 h 185"/>
                <a:gd name="T98" fmla="*/ 288 w 313"/>
                <a:gd name="T99" fmla="*/ 135 h 185"/>
                <a:gd name="T100" fmla="*/ 288 w 313"/>
                <a:gd name="T101" fmla="*/ 135 h 185"/>
                <a:gd name="T102" fmla="*/ 288 w 313"/>
                <a:gd name="T103" fmla="*/ 134 h 185"/>
                <a:gd name="T104" fmla="*/ 294 w 313"/>
                <a:gd name="T105" fmla="*/ 132 h 185"/>
                <a:gd name="T106" fmla="*/ 313 w 313"/>
                <a:gd name="T107" fmla="*/ 123 h 185"/>
                <a:gd name="T108" fmla="*/ 307 w 313"/>
                <a:gd name="T109" fmla="*/ 10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3" h="185">
                  <a:moveTo>
                    <a:pt x="307" y="107"/>
                  </a:moveTo>
                  <a:cubicBezTo>
                    <a:pt x="296" y="99"/>
                    <a:pt x="296" y="99"/>
                    <a:pt x="296" y="99"/>
                  </a:cubicBezTo>
                  <a:cubicBezTo>
                    <a:pt x="295" y="85"/>
                    <a:pt x="295" y="85"/>
                    <a:pt x="295" y="85"/>
                  </a:cubicBezTo>
                  <a:cubicBezTo>
                    <a:pt x="266" y="73"/>
                    <a:pt x="266" y="73"/>
                    <a:pt x="266" y="73"/>
                  </a:cubicBezTo>
                  <a:cubicBezTo>
                    <a:pt x="258" y="77"/>
                    <a:pt x="258" y="77"/>
                    <a:pt x="258" y="77"/>
                  </a:cubicBezTo>
                  <a:cubicBezTo>
                    <a:pt x="258" y="77"/>
                    <a:pt x="258" y="77"/>
                    <a:pt x="258" y="77"/>
                  </a:cubicBezTo>
                  <a:cubicBezTo>
                    <a:pt x="258" y="77"/>
                    <a:pt x="258" y="77"/>
                    <a:pt x="258" y="77"/>
                  </a:cubicBezTo>
                  <a:cubicBezTo>
                    <a:pt x="248" y="65"/>
                    <a:pt x="248" y="65"/>
                    <a:pt x="248" y="65"/>
                  </a:cubicBezTo>
                  <a:cubicBezTo>
                    <a:pt x="249" y="51"/>
                    <a:pt x="249" y="51"/>
                    <a:pt x="249" y="51"/>
                  </a:cubicBezTo>
                  <a:cubicBezTo>
                    <a:pt x="236" y="52"/>
                    <a:pt x="236" y="52"/>
                    <a:pt x="236" y="52"/>
                  </a:cubicBezTo>
                  <a:cubicBezTo>
                    <a:pt x="236" y="52"/>
                    <a:pt x="236" y="52"/>
                    <a:pt x="236" y="52"/>
                  </a:cubicBezTo>
                  <a:cubicBezTo>
                    <a:pt x="236" y="52"/>
                    <a:pt x="236" y="52"/>
                    <a:pt x="236" y="52"/>
                  </a:cubicBezTo>
                  <a:cubicBezTo>
                    <a:pt x="235" y="52"/>
                    <a:pt x="235" y="52"/>
                    <a:pt x="235" y="52"/>
                  </a:cubicBezTo>
                  <a:cubicBezTo>
                    <a:pt x="209" y="37"/>
                    <a:pt x="209" y="37"/>
                    <a:pt x="209" y="37"/>
                  </a:cubicBezTo>
                  <a:cubicBezTo>
                    <a:pt x="209" y="37"/>
                    <a:pt x="209" y="37"/>
                    <a:pt x="209" y="37"/>
                  </a:cubicBezTo>
                  <a:cubicBezTo>
                    <a:pt x="203" y="42"/>
                    <a:pt x="203" y="42"/>
                    <a:pt x="203" y="42"/>
                  </a:cubicBezTo>
                  <a:cubicBezTo>
                    <a:pt x="210" y="57"/>
                    <a:pt x="210" y="57"/>
                    <a:pt x="210" y="57"/>
                  </a:cubicBezTo>
                  <a:cubicBezTo>
                    <a:pt x="195" y="66"/>
                    <a:pt x="195" y="66"/>
                    <a:pt x="195" y="66"/>
                  </a:cubicBezTo>
                  <a:cubicBezTo>
                    <a:pt x="179" y="43"/>
                    <a:pt x="179" y="43"/>
                    <a:pt x="179" y="43"/>
                  </a:cubicBezTo>
                  <a:cubicBezTo>
                    <a:pt x="185" y="22"/>
                    <a:pt x="185" y="22"/>
                    <a:pt x="185" y="22"/>
                  </a:cubicBezTo>
                  <a:cubicBezTo>
                    <a:pt x="149" y="7"/>
                    <a:pt x="149" y="7"/>
                    <a:pt x="149" y="7"/>
                  </a:cubicBezTo>
                  <a:cubicBezTo>
                    <a:pt x="149" y="8"/>
                    <a:pt x="147" y="7"/>
                    <a:pt x="147" y="7"/>
                  </a:cubicBezTo>
                  <a:cubicBezTo>
                    <a:pt x="130" y="0"/>
                    <a:pt x="130" y="0"/>
                    <a:pt x="130" y="0"/>
                  </a:cubicBezTo>
                  <a:cubicBezTo>
                    <a:pt x="83" y="0"/>
                    <a:pt x="83" y="0"/>
                    <a:pt x="83" y="0"/>
                  </a:cubicBezTo>
                  <a:cubicBezTo>
                    <a:pt x="49" y="33"/>
                    <a:pt x="49" y="33"/>
                    <a:pt x="49" y="33"/>
                  </a:cubicBezTo>
                  <a:cubicBezTo>
                    <a:pt x="29" y="32"/>
                    <a:pt x="29" y="32"/>
                    <a:pt x="29" y="32"/>
                  </a:cubicBezTo>
                  <a:cubicBezTo>
                    <a:pt x="18" y="41"/>
                    <a:pt x="18" y="41"/>
                    <a:pt x="18" y="41"/>
                  </a:cubicBezTo>
                  <a:cubicBezTo>
                    <a:pt x="1" y="41"/>
                    <a:pt x="1" y="41"/>
                    <a:pt x="1" y="41"/>
                  </a:cubicBezTo>
                  <a:cubicBezTo>
                    <a:pt x="0" y="53"/>
                    <a:pt x="0" y="53"/>
                    <a:pt x="0" y="53"/>
                  </a:cubicBezTo>
                  <a:cubicBezTo>
                    <a:pt x="17" y="68"/>
                    <a:pt x="17" y="68"/>
                    <a:pt x="17" y="68"/>
                  </a:cubicBezTo>
                  <a:cubicBezTo>
                    <a:pt x="19" y="75"/>
                    <a:pt x="19" y="75"/>
                    <a:pt x="19" y="75"/>
                  </a:cubicBezTo>
                  <a:cubicBezTo>
                    <a:pt x="19" y="79"/>
                    <a:pt x="19" y="84"/>
                    <a:pt x="19" y="88"/>
                  </a:cubicBezTo>
                  <a:cubicBezTo>
                    <a:pt x="19" y="89"/>
                    <a:pt x="19" y="90"/>
                    <a:pt x="19" y="91"/>
                  </a:cubicBezTo>
                  <a:cubicBezTo>
                    <a:pt x="19" y="94"/>
                    <a:pt x="19" y="97"/>
                    <a:pt x="19" y="101"/>
                  </a:cubicBezTo>
                  <a:cubicBezTo>
                    <a:pt x="32" y="118"/>
                    <a:pt x="44" y="136"/>
                    <a:pt x="56" y="154"/>
                  </a:cubicBezTo>
                  <a:cubicBezTo>
                    <a:pt x="67" y="163"/>
                    <a:pt x="78" y="171"/>
                    <a:pt x="89" y="180"/>
                  </a:cubicBezTo>
                  <a:cubicBezTo>
                    <a:pt x="89" y="181"/>
                    <a:pt x="89" y="181"/>
                    <a:pt x="90" y="182"/>
                  </a:cubicBezTo>
                  <a:cubicBezTo>
                    <a:pt x="91" y="182"/>
                    <a:pt x="91" y="183"/>
                    <a:pt x="92" y="183"/>
                  </a:cubicBezTo>
                  <a:cubicBezTo>
                    <a:pt x="100" y="184"/>
                    <a:pt x="108" y="185"/>
                    <a:pt x="117" y="185"/>
                  </a:cubicBezTo>
                  <a:cubicBezTo>
                    <a:pt x="133" y="156"/>
                    <a:pt x="133" y="156"/>
                    <a:pt x="133" y="156"/>
                  </a:cubicBezTo>
                  <a:cubicBezTo>
                    <a:pt x="133" y="156"/>
                    <a:pt x="134" y="154"/>
                    <a:pt x="134" y="154"/>
                  </a:cubicBezTo>
                  <a:cubicBezTo>
                    <a:pt x="142" y="156"/>
                    <a:pt x="149" y="159"/>
                    <a:pt x="156" y="162"/>
                  </a:cubicBezTo>
                  <a:cubicBezTo>
                    <a:pt x="197" y="178"/>
                    <a:pt x="197" y="178"/>
                    <a:pt x="197" y="178"/>
                  </a:cubicBezTo>
                  <a:cubicBezTo>
                    <a:pt x="204" y="171"/>
                    <a:pt x="204" y="171"/>
                    <a:pt x="204" y="171"/>
                  </a:cubicBezTo>
                  <a:cubicBezTo>
                    <a:pt x="206" y="170"/>
                    <a:pt x="206" y="170"/>
                    <a:pt x="206" y="170"/>
                  </a:cubicBezTo>
                  <a:cubicBezTo>
                    <a:pt x="231" y="180"/>
                    <a:pt x="231" y="180"/>
                    <a:pt x="231" y="180"/>
                  </a:cubicBezTo>
                  <a:cubicBezTo>
                    <a:pt x="242" y="166"/>
                    <a:pt x="242" y="166"/>
                    <a:pt x="242" y="166"/>
                  </a:cubicBezTo>
                  <a:cubicBezTo>
                    <a:pt x="265" y="166"/>
                    <a:pt x="265" y="166"/>
                    <a:pt x="265" y="166"/>
                  </a:cubicBezTo>
                  <a:cubicBezTo>
                    <a:pt x="288" y="148"/>
                    <a:pt x="288" y="148"/>
                    <a:pt x="288" y="148"/>
                  </a:cubicBezTo>
                  <a:cubicBezTo>
                    <a:pt x="288" y="135"/>
                    <a:pt x="288" y="135"/>
                    <a:pt x="288" y="135"/>
                  </a:cubicBezTo>
                  <a:cubicBezTo>
                    <a:pt x="288" y="135"/>
                    <a:pt x="288" y="135"/>
                    <a:pt x="288" y="135"/>
                  </a:cubicBezTo>
                  <a:cubicBezTo>
                    <a:pt x="288" y="134"/>
                    <a:pt x="288" y="134"/>
                    <a:pt x="288" y="134"/>
                  </a:cubicBezTo>
                  <a:cubicBezTo>
                    <a:pt x="294" y="132"/>
                    <a:pt x="294" y="132"/>
                    <a:pt x="294" y="132"/>
                  </a:cubicBezTo>
                  <a:cubicBezTo>
                    <a:pt x="313" y="123"/>
                    <a:pt x="313" y="123"/>
                    <a:pt x="313" y="123"/>
                  </a:cubicBezTo>
                  <a:lnTo>
                    <a:pt x="307" y="10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9" name="Freeform 76">
              <a:extLst>
                <a:ext uri="{FF2B5EF4-FFF2-40B4-BE49-F238E27FC236}">
                  <a16:creationId xmlns:a16="http://schemas.microsoft.com/office/drawing/2014/main" id="{7BEE9C45-F5D1-42A0-9837-63C461427419}"/>
                </a:ext>
              </a:extLst>
            </p:cNvPr>
            <p:cNvSpPr>
              <a:spLocks/>
            </p:cNvSpPr>
            <p:nvPr/>
          </p:nvSpPr>
          <p:spPr bwMode="auto">
            <a:xfrm>
              <a:off x="5091" y="2134"/>
              <a:ext cx="480" cy="243"/>
            </a:xfrm>
            <a:custGeom>
              <a:avLst/>
              <a:gdLst>
                <a:gd name="T0" fmla="*/ 396 w 396"/>
                <a:gd name="T1" fmla="*/ 98 h 200"/>
                <a:gd name="T2" fmla="*/ 373 w 396"/>
                <a:gd name="T3" fmla="*/ 96 h 200"/>
                <a:gd name="T4" fmla="*/ 372 w 396"/>
                <a:gd name="T5" fmla="*/ 96 h 200"/>
                <a:gd name="T6" fmla="*/ 375 w 396"/>
                <a:gd name="T7" fmla="*/ 109 h 200"/>
                <a:gd name="T8" fmla="*/ 362 w 396"/>
                <a:gd name="T9" fmla="*/ 137 h 200"/>
                <a:gd name="T10" fmla="*/ 365 w 396"/>
                <a:gd name="T11" fmla="*/ 152 h 200"/>
                <a:gd name="T12" fmla="*/ 350 w 396"/>
                <a:gd name="T13" fmla="*/ 165 h 200"/>
                <a:gd name="T14" fmla="*/ 289 w 396"/>
                <a:gd name="T15" fmla="*/ 183 h 200"/>
                <a:gd name="T16" fmla="*/ 217 w 396"/>
                <a:gd name="T17" fmla="*/ 190 h 200"/>
                <a:gd name="T18" fmla="*/ 139 w 396"/>
                <a:gd name="T19" fmla="*/ 162 h 200"/>
                <a:gd name="T20" fmla="*/ 91 w 396"/>
                <a:gd name="T21" fmla="*/ 149 h 200"/>
                <a:gd name="T22" fmla="*/ 91 w 396"/>
                <a:gd name="T23" fmla="*/ 150 h 200"/>
                <a:gd name="T24" fmla="*/ 47 w 396"/>
                <a:gd name="T25" fmla="*/ 149 h 200"/>
                <a:gd name="T26" fmla="*/ 46 w 396"/>
                <a:gd name="T27" fmla="*/ 149 h 200"/>
                <a:gd name="T28" fmla="*/ 26 w 396"/>
                <a:gd name="T29" fmla="*/ 155 h 200"/>
                <a:gd name="T30" fmla="*/ 0 w 396"/>
                <a:gd name="T31" fmla="*/ 140 h 200"/>
                <a:gd name="T32" fmla="*/ 9 w 396"/>
                <a:gd name="T33" fmla="*/ 113 h 200"/>
                <a:gd name="T34" fmla="*/ 16 w 396"/>
                <a:gd name="T35" fmla="*/ 105 h 200"/>
                <a:gd name="T36" fmla="*/ 44 w 396"/>
                <a:gd name="T37" fmla="*/ 117 h 200"/>
                <a:gd name="T38" fmla="*/ 72 w 396"/>
                <a:gd name="T39" fmla="*/ 133 h 200"/>
                <a:gd name="T40" fmla="*/ 73 w 396"/>
                <a:gd name="T41" fmla="*/ 133 h 200"/>
                <a:gd name="T42" fmla="*/ 103 w 396"/>
                <a:gd name="T43" fmla="*/ 109 h 200"/>
                <a:gd name="T44" fmla="*/ 118 w 396"/>
                <a:gd name="T45" fmla="*/ 127 h 200"/>
                <a:gd name="T46" fmla="*/ 119 w 396"/>
                <a:gd name="T47" fmla="*/ 126 h 200"/>
                <a:gd name="T48" fmla="*/ 199 w 396"/>
                <a:gd name="T49" fmla="*/ 105 h 200"/>
                <a:gd name="T50" fmla="*/ 217 w 396"/>
                <a:gd name="T51" fmla="*/ 114 h 200"/>
                <a:gd name="T52" fmla="*/ 217 w 396"/>
                <a:gd name="T53" fmla="*/ 97 h 200"/>
                <a:gd name="T54" fmla="*/ 191 w 396"/>
                <a:gd name="T55" fmla="*/ 70 h 200"/>
                <a:gd name="T56" fmla="*/ 227 w 396"/>
                <a:gd name="T57" fmla="*/ 50 h 200"/>
                <a:gd name="T58" fmla="*/ 227 w 396"/>
                <a:gd name="T59" fmla="*/ 50 h 200"/>
                <a:gd name="T60" fmla="*/ 227 w 396"/>
                <a:gd name="T61" fmla="*/ 48 h 200"/>
                <a:gd name="T62" fmla="*/ 246 w 396"/>
                <a:gd name="T63" fmla="*/ 30 h 200"/>
                <a:gd name="T64" fmla="*/ 247 w 396"/>
                <a:gd name="T65" fmla="*/ 30 h 200"/>
                <a:gd name="T66" fmla="*/ 275 w 396"/>
                <a:gd name="T67" fmla="*/ 29 h 200"/>
                <a:gd name="T68" fmla="*/ 291 w 396"/>
                <a:gd name="T69" fmla="*/ 0 h 200"/>
                <a:gd name="T70" fmla="*/ 353 w 396"/>
                <a:gd name="T71" fmla="*/ 23 h 200"/>
                <a:gd name="T72" fmla="*/ 354 w 396"/>
                <a:gd name="T73" fmla="*/ 23 h 200"/>
                <a:gd name="T74" fmla="*/ 362 w 396"/>
                <a:gd name="T75" fmla="*/ 15 h 200"/>
                <a:gd name="T76" fmla="*/ 381 w 396"/>
                <a:gd name="T77" fmla="*/ 44 h 200"/>
                <a:gd name="T78" fmla="*/ 396 w 396"/>
                <a:gd name="T79" fmla="*/ 7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6" h="200">
                  <a:moveTo>
                    <a:pt x="396" y="73"/>
                  </a:moveTo>
                  <a:cubicBezTo>
                    <a:pt x="396" y="98"/>
                    <a:pt x="396" y="98"/>
                    <a:pt x="396" y="98"/>
                  </a:cubicBezTo>
                  <a:cubicBezTo>
                    <a:pt x="378" y="98"/>
                    <a:pt x="378" y="98"/>
                    <a:pt x="378" y="98"/>
                  </a:cubicBezTo>
                  <a:cubicBezTo>
                    <a:pt x="373" y="96"/>
                    <a:pt x="373" y="96"/>
                    <a:pt x="373" y="96"/>
                  </a:cubicBezTo>
                  <a:cubicBezTo>
                    <a:pt x="373" y="96"/>
                    <a:pt x="373" y="96"/>
                    <a:pt x="373" y="96"/>
                  </a:cubicBezTo>
                  <a:cubicBezTo>
                    <a:pt x="372" y="96"/>
                    <a:pt x="372" y="96"/>
                    <a:pt x="372" y="96"/>
                  </a:cubicBezTo>
                  <a:cubicBezTo>
                    <a:pt x="365" y="101"/>
                    <a:pt x="365" y="101"/>
                    <a:pt x="365" y="101"/>
                  </a:cubicBezTo>
                  <a:cubicBezTo>
                    <a:pt x="375" y="109"/>
                    <a:pt x="375" y="109"/>
                    <a:pt x="375" y="109"/>
                  </a:cubicBezTo>
                  <a:cubicBezTo>
                    <a:pt x="372" y="115"/>
                    <a:pt x="372" y="115"/>
                    <a:pt x="372" y="115"/>
                  </a:cubicBezTo>
                  <a:cubicBezTo>
                    <a:pt x="362" y="137"/>
                    <a:pt x="362" y="137"/>
                    <a:pt x="362" y="137"/>
                  </a:cubicBezTo>
                  <a:cubicBezTo>
                    <a:pt x="366" y="140"/>
                    <a:pt x="366" y="140"/>
                    <a:pt x="366" y="140"/>
                  </a:cubicBezTo>
                  <a:cubicBezTo>
                    <a:pt x="365" y="152"/>
                    <a:pt x="365" y="152"/>
                    <a:pt x="365" y="152"/>
                  </a:cubicBezTo>
                  <a:cubicBezTo>
                    <a:pt x="358" y="153"/>
                    <a:pt x="358" y="153"/>
                    <a:pt x="358" y="153"/>
                  </a:cubicBezTo>
                  <a:cubicBezTo>
                    <a:pt x="350" y="165"/>
                    <a:pt x="350" y="165"/>
                    <a:pt x="350" y="165"/>
                  </a:cubicBezTo>
                  <a:cubicBezTo>
                    <a:pt x="340" y="177"/>
                    <a:pt x="340" y="177"/>
                    <a:pt x="340" y="177"/>
                  </a:cubicBezTo>
                  <a:cubicBezTo>
                    <a:pt x="289" y="183"/>
                    <a:pt x="289" y="183"/>
                    <a:pt x="289" y="183"/>
                  </a:cubicBezTo>
                  <a:cubicBezTo>
                    <a:pt x="264" y="200"/>
                    <a:pt x="264" y="200"/>
                    <a:pt x="264" y="200"/>
                  </a:cubicBezTo>
                  <a:cubicBezTo>
                    <a:pt x="217" y="190"/>
                    <a:pt x="217" y="190"/>
                    <a:pt x="217" y="190"/>
                  </a:cubicBezTo>
                  <a:cubicBezTo>
                    <a:pt x="153" y="178"/>
                    <a:pt x="153" y="178"/>
                    <a:pt x="153" y="178"/>
                  </a:cubicBezTo>
                  <a:cubicBezTo>
                    <a:pt x="139" y="162"/>
                    <a:pt x="139" y="162"/>
                    <a:pt x="139" y="162"/>
                  </a:cubicBezTo>
                  <a:cubicBezTo>
                    <a:pt x="140" y="149"/>
                    <a:pt x="140" y="149"/>
                    <a:pt x="140" y="149"/>
                  </a:cubicBezTo>
                  <a:cubicBezTo>
                    <a:pt x="91" y="149"/>
                    <a:pt x="91" y="149"/>
                    <a:pt x="91" y="149"/>
                  </a:cubicBezTo>
                  <a:cubicBezTo>
                    <a:pt x="91" y="150"/>
                    <a:pt x="91" y="150"/>
                    <a:pt x="91" y="150"/>
                  </a:cubicBezTo>
                  <a:cubicBezTo>
                    <a:pt x="91" y="150"/>
                    <a:pt x="91" y="150"/>
                    <a:pt x="91" y="150"/>
                  </a:cubicBezTo>
                  <a:cubicBezTo>
                    <a:pt x="78" y="164"/>
                    <a:pt x="78" y="164"/>
                    <a:pt x="78" y="164"/>
                  </a:cubicBezTo>
                  <a:cubicBezTo>
                    <a:pt x="47" y="149"/>
                    <a:pt x="47" y="149"/>
                    <a:pt x="47" y="149"/>
                  </a:cubicBezTo>
                  <a:cubicBezTo>
                    <a:pt x="47" y="149"/>
                    <a:pt x="47" y="149"/>
                    <a:pt x="47" y="149"/>
                  </a:cubicBezTo>
                  <a:cubicBezTo>
                    <a:pt x="46" y="149"/>
                    <a:pt x="46" y="149"/>
                    <a:pt x="46" y="149"/>
                  </a:cubicBezTo>
                  <a:cubicBezTo>
                    <a:pt x="35" y="156"/>
                    <a:pt x="35" y="156"/>
                    <a:pt x="35" y="156"/>
                  </a:cubicBezTo>
                  <a:cubicBezTo>
                    <a:pt x="26" y="155"/>
                    <a:pt x="26" y="155"/>
                    <a:pt x="26" y="155"/>
                  </a:cubicBezTo>
                  <a:cubicBezTo>
                    <a:pt x="11" y="140"/>
                    <a:pt x="11" y="140"/>
                    <a:pt x="11" y="140"/>
                  </a:cubicBezTo>
                  <a:cubicBezTo>
                    <a:pt x="0" y="140"/>
                    <a:pt x="0" y="140"/>
                    <a:pt x="0" y="140"/>
                  </a:cubicBezTo>
                  <a:cubicBezTo>
                    <a:pt x="0" y="125"/>
                    <a:pt x="0" y="125"/>
                    <a:pt x="0" y="125"/>
                  </a:cubicBezTo>
                  <a:cubicBezTo>
                    <a:pt x="9" y="113"/>
                    <a:pt x="9" y="113"/>
                    <a:pt x="9" y="113"/>
                  </a:cubicBezTo>
                  <a:cubicBezTo>
                    <a:pt x="2" y="105"/>
                    <a:pt x="2" y="105"/>
                    <a:pt x="2" y="105"/>
                  </a:cubicBezTo>
                  <a:cubicBezTo>
                    <a:pt x="16" y="105"/>
                    <a:pt x="16" y="105"/>
                    <a:pt x="16" y="105"/>
                  </a:cubicBezTo>
                  <a:cubicBezTo>
                    <a:pt x="29" y="117"/>
                    <a:pt x="29" y="117"/>
                    <a:pt x="29" y="117"/>
                  </a:cubicBezTo>
                  <a:cubicBezTo>
                    <a:pt x="44" y="117"/>
                    <a:pt x="44" y="117"/>
                    <a:pt x="44" y="117"/>
                  </a:cubicBezTo>
                  <a:cubicBezTo>
                    <a:pt x="61" y="133"/>
                    <a:pt x="61" y="133"/>
                    <a:pt x="61" y="133"/>
                  </a:cubicBezTo>
                  <a:cubicBezTo>
                    <a:pt x="72" y="133"/>
                    <a:pt x="72" y="133"/>
                    <a:pt x="72" y="133"/>
                  </a:cubicBezTo>
                  <a:cubicBezTo>
                    <a:pt x="72" y="133"/>
                    <a:pt x="72" y="133"/>
                    <a:pt x="72" y="133"/>
                  </a:cubicBezTo>
                  <a:cubicBezTo>
                    <a:pt x="73" y="133"/>
                    <a:pt x="73" y="133"/>
                    <a:pt x="73" y="133"/>
                  </a:cubicBezTo>
                  <a:cubicBezTo>
                    <a:pt x="75" y="109"/>
                    <a:pt x="75" y="109"/>
                    <a:pt x="75" y="109"/>
                  </a:cubicBezTo>
                  <a:cubicBezTo>
                    <a:pt x="103" y="109"/>
                    <a:pt x="103" y="109"/>
                    <a:pt x="103" y="109"/>
                  </a:cubicBezTo>
                  <a:cubicBezTo>
                    <a:pt x="103" y="127"/>
                    <a:pt x="103" y="127"/>
                    <a:pt x="103" y="127"/>
                  </a:cubicBezTo>
                  <a:cubicBezTo>
                    <a:pt x="118" y="127"/>
                    <a:pt x="118" y="127"/>
                    <a:pt x="118" y="127"/>
                  </a:cubicBezTo>
                  <a:cubicBezTo>
                    <a:pt x="118" y="126"/>
                    <a:pt x="118" y="126"/>
                    <a:pt x="118" y="126"/>
                  </a:cubicBezTo>
                  <a:cubicBezTo>
                    <a:pt x="119" y="126"/>
                    <a:pt x="119" y="126"/>
                    <a:pt x="119" y="126"/>
                  </a:cubicBezTo>
                  <a:cubicBezTo>
                    <a:pt x="141" y="105"/>
                    <a:pt x="141" y="105"/>
                    <a:pt x="141" y="105"/>
                  </a:cubicBezTo>
                  <a:cubicBezTo>
                    <a:pt x="199" y="105"/>
                    <a:pt x="199" y="105"/>
                    <a:pt x="199" y="105"/>
                  </a:cubicBezTo>
                  <a:cubicBezTo>
                    <a:pt x="209" y="114"/>
                    <a:pt x="209" y="114"/>
                    <a:pt x="209" y="114"/>
                  </a:cubicBezTo>
                  <a:cubicBezTo>
                    <a:pt x="217" y="114"/>
                    <a:pt x="217" y="114"/>
                    <a:pt x="217" y="114"/>
                  </a:cubicBezTo>
                  <a:cubicBezTo>
                    <a:pt x="217" y="112"/>
                    <a:pt x="217" y="112"/>
                    <a:pt x="217" y="112"/>
                  </a:cubicBezTo>
                  <a:cubicBezTo>
                    <a:pt x="217" y="97"/>
                    <a:pt x="217" y="97"/>
                    <a:pt x="217" y="97"/>
                  </a:cubicBezTo>
                  <a:cubicBezTo>
                    <a:pt x="217" y="95"/>
                    <a:pt x="217" y="95"/>
                    <a:pt x="217" y="95"/>
                  </a:cubicBezTo>
                  <a:cubicBezTo>
                    <a:pt x="191" y="70"/>
                    <a:pt x="191" y="70"/>
                    <a:pt x="191" y="70"/>
                  </a:cubicBezTo>
                  <a:cubicBezTo>
                    <a:pt x="210" y="50"/>
                    <a:pt x="210" y="50"/>
                    <a:pt x="210" y="50"/>
                  </a:cubicBezTo>
                  <a:cubicBezTo>
                    <a:pt x="227" y="50"/>
                    <a:pt x="227" y="50"/>
                    <a:pt x="227" y="50"/>
                  </a:cubicBezTo>
                  <a:cubicBezTo>
                    <a:pt x="227" y="50"/>
                    <a:pt x="227" y="50"/>
                    <a:pt x="227" y="50"/>
                  </a:cubicBezTo>
                  <a:cubicBezTo>
                    <a:pt x="227" y="50"/>
                    <a:pt x="227" y="50"/>
                    <a:pt x="227" y="50"/>
                  </a:cubicBezTo>
                  <a:cubicBezTo>
                    <a:pt x="227" y="48"/>
                    <a:pt x="227" y="48"/>
                    <a:pt x="227" y="48"/>
                  </a:cubicBezTo>
                  <a:cubicBezTo>
                    <a:pt x="227" y="48"/>
                    <a:pt x="227" y="48"/>
                    <a:pt x="227" y="48"/>
                  </a:cubicBezTo>
                  <a:cubicBezTo>
                    <a:pt x="226" y="30"/>
                    <a:pt x="226" y="30"/>
                    <a:pt x="226" y="30"/>
                  </a:cubicBezTo>
                  <a:cubicBezTo>
                    <a:pt x="246" y="30"/>
                    <a:pt x="246" y="30"/>
                    <a:pt x="246" y="30"/>
                  </a:cubicBezTo>
                  <a:cubicBezTo>
                    <a:pt x="247" y="31"/>
                    <a:pt x="247" y="31"/>
                    <a:pt x="247" y="31"/>
                  </a:cubicBezTo>
                  <a:cubicBezTo>
                    <a:pt x="247" y="30"/>
                    <a:pt x="247" y="30"/>
                    <a:pt x="247" y="30"/>
                  </a:cubicBezTo>
                  <a:cubicBezTo>
                    <a:pt x="273" y="32"/>
                    <a:pt x="273" y="32"/>
                    <a:pt x="273" y="32"/>
                  </a:cubicBezTo>
                  <a:cubicBezTo>
                    <a:pt x="275" y="29"/>
                    <a:pt x="275" y="29"/>
                    <a:pt x="275" y="29"/>
                  </a:cubicBezTo>
                  <a:cubicBezTo>
                    <a:pt x="275" y="29"/>
                    <a:pt x="275" y="29"/>
                    <a:pt x="275" y="29"/>
                  </a:cubicBezTo>
                  <a:cubicBezTo>
                    <a:pt x="281" y="19"/>
                    <a:pt x="286" y="10"/>
                    <a:pt x="291" y="0"/>
                  </a:cubicBezTo>
                  <a:cubicBezTo>
                    <a:pt x="312" y="7"/>
                    <a:pt x="312" y="7"/>
                    <a:pt x="312" y="7"/>
                  </a:cubicBezTo>
                  <a:cubicBezTo>
                    <a:pt x="353" y="23"/>
                    <a:pt x="353" y="23"/>
                    <a:pt x="353" y="23"/>
                  </a:cubicBezTo>
                  <a:cubicBezTo>
                    <a:pt x="354" y="23"/>
                    <a:pt x="354" y="23"/>
                    <a:pt x="354" y="23"/>
                  </a:cubicBezTo>
                  <a:cubicBezTo>
                    <a:pt x="354" y="23"/>
                    <a:pt x="354" y="23"/>
                    <a:pt x="354" y="23"/>
                  </a:cubicBezTo>
                  <a:cubicBezTo>
                    <a:pt x="355" y="22"/>
                    <a:pt x="355" y="22"/>
                    <a:pt x="355" y="22"/>
                  </a:cubicBezTo>
                  <a:cubicBezTo>
                    <a:pt x="362" y="15"/>
                    <a:pt x="362" y="15"/>
                    <a:pt x="362" y="15"/>
                  </a:cubicBezTo>
                  <a:cubicBezTo>
                    <a:pt x="387" y="25"/>
                    <a:pt x="387" y="25"/>
                    <a:pt x="387" y="25"/>
                  </a:cubicBezTo>
                  <a:cubicBezTo>
                    <a:pt x="381" y="44"/>
                    <a:pt x="381" y="44"/>
                    <a:pt x="381" y="44"/>
                  </a:cubicBezTo>
                  <a:cubicBezTo>
                    <a:pt x="393" y="69"/>
                    <a:pt x="393" y="69"/>
                    <a:pt x="393" y="69"/>
                  </a:cubicBezTo>
                  <a:lnTo>
                    <a:pt x="396" y="7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0" name="Freeform 77">
              <a:extLst>
                <a:ext uri="{FF2B5EF4-FFF2-40B4-BE49-F238E27FC236}">
                  <a16:creationId xmlns:a16="http://schemas.microsoft.com/office/drawing/2014/main" id="{EECD05B4-95AD-4C38-9166-EEF23FD6DBA3}"/>
                </a:ext>
              </a:extLst>
            </p:cNvPr>
            <p:cNvSpPr>
              <a:spLocks/>
            </p:cNvSpPr>
            <p:nvPr/>
          </p:nvSpPr>
          <p:spPr bwMode="auto">
            <a:xfrm>
              <a:off x="5933" y="2529"/>
              <a:ext cx="432" cy="302"/>
            </a:xfrm>
            <a:custGeom>
              <a:avLst/>
              <a:gdLst>
                <a:gd name="T0" fmla="*/ 395 w 432"/>
                <a:gd name="T1" fmla="*/ 165 h 302"/>
                <a:gd name="T2" fmla="*/ 419 w 432"/>
                <a:gd name="T3" fmla="*/ 199 h 302"/>
                <a:gd name="T4" fmla="*/ 375 w 432"/>
                <a:gd name="T5" fmla="*/ 202 h 302"/>
                <a:gd name="T6" fmla="*/ 364 w 432"/>
                <a:gd name="T7" fmla="*/ 195 h 302"/>
                <a:gd name="T8" fmla="*/ 294 w 432"/>
                <a:gd name="T9" fmla="*/ 233 h 302"/>
                <a:gd name="T10" fmla="*/ 282 w 432"/>
                <a:gd name="T11" fmla="*/ 240 h 302"/>
                <a:gd name="T12" fmla="*/ 289 w 432"/>
                <a:gd name="T13" fmla="*/ 273 h 302"/>
                <a:gd name="T14" fmla="*/ 224 w 432"/>
                <a:gd name="T15" fmla="*/ 290 h 302"/>
                <a:gd name="T16" fmla="*/ 166 w 432"/>
                <a:gd name="T17" fmla="*/ 272 h 302"/>
                <a:gd name="T18" fmla="*/ 54 w 432"/>
                <a:gd name="T19" fmla="*/ 302 h 302"/>
                <a:gd name="T20" fmla="*/ 58 w 432"/>
                <a:gd name="T21" fmla="*/ 257 h 302"/>
                <a:gd name="T22" fmla="*/ 15 w 432"/>
                <a:gd name="T23" fmla="*/ 214 h 302"/>
                <a:gd name="T24" fmla="*/ 10 w 432"/>
                <a:gd name="T25" fmla="*/ 208 h 302"/>
                <a:gd name="T26" fmla="*/ 18 w 432"/>
                <a:gd name="T27" fmla="*/ 189 h 302"/>
                <a:gd name="T28" fmla="*/ 12 w 432"/>
                <a:gd name="T29" fmla="*/ 179 h 302"/>
                <a:gd name="T30" fmla="*/ 14 w 432"/>
                <a:gd name="T31" fmla="*/ 153 h 302"/>
                <a:gd name="T32" fmla="*/ 30 w 432"/>
                <a:gd name="T33" fmla="*/ 148 h 302"/>
                <a:gd name="T34" fmla="*/ 48 w 432"/>
                <a:gd name="T35" fmla="*/ 126 h 302"/>
                <a:gd name="T36" fmla="*/ 25 w 432"/>
                <a:gd name="T37" fmla="*/ 96 h 302"/>
                <a:gd name="T38" fmla="*/ 9 w 432"/>
                <a:gd name="T39" fmla="*/ 89 h 302"/>
                <a:gd name="T40" fmla="*/ 0 w 432"/>
                <a:gd name="T41" fmla="*/ 51 h 302"/>
                <a:gd name="T42" fmla="*/ 16 w 432"/>
                <a:gd name="T43" fmla="*/ 23 h 302"/>
                <a:gd name="T44" fmla="*/ 50 w 432"/>
                <a:gd name="T45" fmla="*/ 48 h 302"/>
                <a:gd name="T46" fmla="*/ 41 w 432"/>
                <a:gd name="T47" fmla="*/ 56 h 302"/>
                <a:gd name="T48" fmla="*/ 43 w 432"/>
                <a:gd name="T49" fmla="*/ 72 h 302"/>
                <a:gd name="T50" fmla="*/ 132 w 432"/>
                <a:gd name="T51" fmla="*/ 73 h 302"/>
                <a:gd name="T52" fmla="*/ 144 w 432"/>
                <a:gd name="T53" fmla="*/ 73 h 302"/>
                <a:gd name="T54" fmla="*/ 155 w 432"/>
                <a:gd name="T55" fmla="*/ 66 h 302"/>
                <a:gd name="T56" fmla="*/ 233 w 432"/>
                <a:gd name="T57" fmla="*/ 63 h 302"/>
                <a:gd name="T58" fmla="*/ 277 w 432"/>
                <a:gd name="T59" fmla="*/ 19 h 302"/>
                <a:gd name="T60" fmla="*/ 320 w 432"/>
                <a:gd name="T61" fmla="*/ 0 h 302"/>
                <a:gd name="T62" fmla="*/ 332 w 432"/>
                <a:gd name="T63" fmla="*/ 3 h 302"/>
                <a:gd name="T64" fmla="*/ 427 w 432"/>
                <a:gd name="T65" fmla="*/ 20 h 302"/>
                <a:gd name="T66" fmla="*/ 432 w 432"/>
                <a:gd name="T67" fmla="*/ 55 h 302"/>
                <a:gd name="T68" fmla="*/ 414 w 432"/>
                <a:gd name="T69" fmla="*/ 52 h 302"/>
                <a:gd name="T70" fmla="*/ 395 w 432"/>
                <a:gd name="T71" fmla="*/ 88 h 302"/>
                <a:gd name="T72" fmla="*/ 396 w 432"/>
                <a:gd name="T73" fmla="*/ 123 h 302"/>
                <a:gd name="T74" fmla="*/ 374 w 432"/>
                <a:gd name="T75" fmla="*/ 153 h 302"/>
                <a:gd name="T76" fmla="*/ 395 w 432"/>
                <a:gd name="T77" fmla="*/ 16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2" h="302">
                  <a:moveTo>
                    <a:pt x="395" y="165"/>
                  </a:moveTo>
                  <a:lnTo>
                    <a:pt x="419" y="199"/>
                  </a:lnTo>
                  <a:lnTo>
                    <a:pt x="375" y="202"/>
                  </a:lnTo>
                  <a:lnTo>
                    <a:pt x="364" y="195"/>
                  </a:lnTo>
                  <a:lnTo>
                    <a:pt x="294" y="233"/>
                  </a:lnTo>
                  <a:lnTo>
                    <a:pt x="282" y="240"/>
                  </a:lnTo>
                  <a:lnTo>
                    <a:pt x="289" y="273"/>
                  </a:lnTo>
                  <a:lnTo>
                    <a:pt x="224" y="290"/>
                  </a:lnTo>
                  <a:lnTo>
                    <a:pt x="166" y="272"/>
                  </a:lnTo>
                  <a:lnTo>
                    <a:pt x="54" y="302"/>
                  </a:lnTo>
                  <a:lnTo>
                    <a:pt x="58" y="257"/>
                  </a:lnTo>
                  <a:lnTo>
                    <a:pt x="15" y="214"/>
                  </a:lnTo>
                  <a:lnTo>
                    <a:pt x="10" y="208"/>
                  </a:lnTo>
                  <a:lnTo>
                    <a:pt x="18" y="189"/>
                  </a:lnTo>
                  <a:lnTo>
                    <a:pt x="12" y="179"/>
                  </a:lnTo>
                  <a:lnTo>
                    <a:pt x="14" y="153"/>
                  </a:lnTo>
                  <a:lnTo>
                    <a:pt x="30" y="148"/>
                  </a:lnTo>
                  <a:lnTo>
                    <a:pt x="48" y="126"/>
                  </a:lnTo>
                  <a:lnTo>
                    <a:pt x="25" y="96"/>
                  </a:lnTo>
                  <a:lnTo>
                    <a:pt x="9" y="89"/>
                  </a:lnTo>
                  <a:lnTo>
                    <a:pt x="0" y="51"/>
                  </a:lnTo>
                  <a:lnTo>
                    <a:pt x="16" y="23"/>
                  </a:lnTo>
                  <a:lnTo>
                    <a:pt x="50" y="48"/>
                  </a:lnTo>
                  <a:lnTo>
                    <a:pt x="41" y="56"/>
                  </a:lnTo>
                  <a:lnTo>
                    <a:pt x="43" y="72"/>
                  </a:lnTo>
                  <a:lnTo>
                    <a:pt x="132" y="73"/>
                  </a:lnTo>
                  <a:lnTo>
                    <a:pt x="144" y="73"/>
                  </a:lnTo>
                  <a:lnTo>
                    <a:pt x="155" y="66"/>
                  </a:lnTo>
                  <a:lnTo>
                    <a:pt x="233" y="63"/>
                  </a:lnTo>
                  <a:lnTo>
                    <a:pt x="277" y="19"/>
                  </a:lnTo>
                  <a:lnTo>
                    <a:pt x="320" y="0"/>
                  </a:lnTo>
                  <a:lnTo>
                    <a:pt x="332" y="3"/>
                  </a:lnTo>
                  <a:lnTo>
                    <a:pt x="427" y="20"/>
                  </a:lnTo>
                  <a:lnTo>
                    <a:pt x="432" y="55"/>
                  </a:lnTo>
                  <a:lnTo>
                    <a:pt x="414" y="52"/>
                  </a:lnTo>
                  <a:lnTo>
                    <a:pt x="395" y="88"/>
                  </a:lnTo>
                  <a:lnTo>
                    <a:pt x="396" y="123"/>
                  </a:lnTo>
                  <a:lnTo>
                    <a:pt x="374" y="153"/>
                  </a:lnTo>
                  <a:lnTo>
                    <a:pt x="395" y="16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1" name="Freeform 78">
              <a:extLst>
                <a:ext uri="{FF2B5EF4-FFF2-40B4-BE49-F238E27FC236}">
                  <a16:creationId xmlns:a16="http://schemas.microsoft.com/office/drawing/2014/main" id="{0E8AC307-58FB-4FE6-BD14-C109ADD970E7}"/>
                </a:ext>
              </a:extLst>
            </p:cNvPr>
            <p:cNvSpPr>
              <a:spLocks/>
            </p:cNvSpPr>
            <p:nvPr/>
          </p:nvSpPr>
          <p:spPr bwMode="auto">
            <a:xfrm>
              <a:off x="5776" y="2762"/>
              <a:ext cx="498" cy="576"/>
            </a:xfrm>
            <a:custGeom>
              <a:avLst/>
              <a:gdLst>
                <a:gd name="T0" fmla="*/ 463 w 498"/>
                <a:gd name="T1" fmla="*/ 139 h 576"/>
                <a:gd name="T2" fmla="*/ 445 w 498"/>
                <a:gd name="T3" fmla="*/ 161 h 576"/>
                <a:gd name="T4" fmla="*/ 404 w 498"/>
                <a:gd name="T5" fmla="*/ 126 h 576"/>
                <a:gd name="T6" fmla="*/ 293 w 498"/>
                <a:gd name="T7" fmla="*/ 153 h 576"/>
                <a:gd name="T8" fmla="*/ 347 w 498"/>
                <a:gd name="T9" fmla="*/ 203 h 576"/>
                <a:gd name="T10" fmla="*/ 303 w 498"/>
                <a:gd name="T11" fmla="*/ 190 h 576"/>
                <a:gd name="T12" fmla="*/ 306 w 498"/>
                <a:gd name="T13" fmla="*/ 205 h 576"/>
                <a:gd name="T14" fmla="*/ 304 w 498"/>
                <a:gd name="T15" fmla="*/ 232 h 576"/>
                <a:gd name="T16" fmla="*/ 284 w 498"/>
                <a:gd name="T17" fmla="*/ 196 h 576"/>
                <a:gd name="T18" fmla="*/ 260 w 498"/>
                <a:gd name="T19" fmla="*/ 204 h 576"/>
                <a:gd name="T20" fmla="*/ 275 w 498"/>
                <a:gd name="T21" fmla="*/ 236 h 576"/>
                <a:gd name="T22" fmla="*/ 253 w 498"/>
                <a:gd name="T23" fmla="*/ 210 h 576"/>
                <a:gd name="T24" fmla="*/ 217 w 498"/>
                <a:gd name="T25" fmla="*/ 187 h 576"/>
                <a:gd name="T26" fmla="*/ 206 w 498"/>
                <a:gd name="T27" fmla="*/ 175 h 576"/>
                <a:gd name="T28" fmla="*/ 210 w 498"/>
                <a:gd name="T29" fmla="*/ 233 h 576"/>
                <a:gd name="T30" fmla="*/ 264 w 498"/>
                <a:gd name="T31" fmla="*/ 302 h 576"/>
                <a:gd name="T32" fmla="*/ 237 w 498"/>
                <a:gd name="T33" fmla="*/ 291 h 576"/>
                <a:gd name="T34" fmla="*/ 238 w 498"/>
                <a:gd name="T35" fmla="*/ 321 h 576"/>
                <a:gd name="T36" fmla="*/ 262 w 498"/>
                <a:gd name="T37" fmla="*/ 354 h 576"/>
                <a:gd name="T38" fmla="*/ 289 w 498"/>
                <a:gd name="T39" fmla="*/ 369 h 576"/>
                <a:gd name="T40" fmla="*/ 250 w 498"/>
                <a:gd name="T41" fmla="*/ 335 h 576"/>
                <a:gd name="T42" fmla="*/ 262 w 498"/>
                <a:gd name="T43" fmla="*/ 313 h 576"/>
                <a:gd name="T44" fmla="*/ 315 w 498"/>
                <a:gd name="T45" fmla="*/ 347 h 576"/>
                <a:gd name="T46" fmla="*/ 335 w 498"/>
                <a:gd name="T47" fmla="*/ 361 h 576"/>
                <a:gd name="T48" fmla="*/ 347 w 498"/>
                <a:gd name="T49" fmla="*/ 392 h 576"/>
                <a:gd name="T50" fmla="*/ 364 w 498"/>
                <a:gd name="T51" fmla="*/ 415 h 576"/>
                <a:gd name="T52" fmla="*/ 319 w 498"/>
                <a:gd name="T53" fmla="*/ 372 h 576"/>
                <a:gd name="T54" fmla="*/ 296 w 498"/>
                <a:gd name="T55" fmla="*/ 381 h 576"/>
                <a:gd name="T56" fmla="*/ 327 w 498"/>
                <a:gd name="T57" fmla="*/ 399 h 576"/>
                <a:gd name="T58" fmla="*/ 329 w 498"/>
                <a:gd name="T59" fmla="*/ 439 h 576"/>
                <a:gd name="T60" fmla="*/ 290 w 498"/>
                <a:gd name="T61" fmla="*/ 417 h 576"/>
                <a:gd name="T62" fmla="*/ 244 w 498"/>
                <a:gd name="T63" fmla="*/ 427 h 576"/>
                <a:gd name="T64" fmla="*/ 257 w 498"/>
                <a:gd name="T65" fmla="*/ 491 h 576"/>
                <a:gd name="T66" fmla="*/ 230 w 498"/>
                <a:gd name="T67" fmla="*/ 458 h 576"/>
                <a:gd name="T68" fmla="*/ 268 w 498"/>
                <a:gd name="T69" fmla="*/ 561 h 576"/>
                <a:gd name="T70" fmla="*/ 226 w 498"/>
                <a:gd name="T71" fmla="*/ 532 h 576"/>
                <a:gd name="T72" fmla="*/ 211 w 498"/>
                <a:gd name="T73" fmla="*/ 576 h 576"/>
                <a:gd name="T74" fmla="*/ 201 w 498"/>
                <a:gd name="T75" fmla="*/ 548 h 576"/>
                <a:gd name="T76" fmla="*/ 160 w 498"/>
                <a:gd name="T77" fmla="*/ 520 h 576"/>
                <a:gd name="T78" fmla="*/ 149 w 498"/>
                <a:gd name="T79" fmla="*/ 538 h 576"/>
                <a:gd name="T80" fmla="*/ 144 w 498"/>
                <a:gd name="T81" fmla="*/ 485 h 576"/>
                <a:gd name="T82" fmla="*/ 118 w 498"/>
                <a:gd name="T83" fmla="*/ 405 h 576"/>
                <a:gd name="T84" fmla="*/ 153 w 498"/>
                <a:gd name="T85" fmla="*/ 390 h 576"/>
                <a:gd name="T86" fmla="*/ 233 w 498"/>
                <a:gd name="T87" fmla="*/ 424 h 576"/>
                <a:gd name="T88" fmla="*/ 234 w 498"/>
                <a:gd name="T89" fmla="*/ 411 h 576"/>
                <a:gd name="T90" fmla="*/ 262 w 498"/>
                <a:gd name="T91" fmla="*/ 401 h 576"/>
                <a:gd name="T92" fmla="*/ 147 w 498"/>
                <a:gd name="T93" fmla="*/ 383 h 576"/>
                <a:gd name="T94" fmla="*/ 113 w 498"/>
                <a:gd name="T95" fmla="*/ 381 h 576"/>
                <a:gd name="T96" fmla="*/ 43 w 498"/>
                <a:gd name="T97" fmla="*/ 303 h 576"/>
                <a:gd name="T98" fmla="*/ 0 w 498"/>
                <a:gd name="T99" fmla="*/ 235 h 576"/>
                <a:gd name="T100" fmla="*/ 61 w 498"/>
                <a:gd name="T101" fmla="*/ 192 h 576"/>
                <a:gd name="T102" fmla="*/ 83 w 498"/>
                <a:gd name="T103" fmla="*/ 135 h 576"/>
                <a:gd name="T104" fmla="*/ 150 w 498"/>
                <a:gd name="T105" fmla="*/ 96 h 576"/>
                <a:gd name="T106" fmla="*/ 198 w 498"/>
                <a:gd name="T107" fmla="*/ 81 h 576"/>
                <a:gd name="T108" fmla="*/ 323 w 498"/>
                <a:gd name="T109" fmla="*/ 39 h 576"/>
                <a:gd name="T110" fmla="*/ 446 w 498"/>
                <a:gd name="T111" fmla="*/ 40 h 576"/>
                <a:gd name="T112" fmla="*/ 451 w 498"/>
                <a:gd name="T113" fmla="*/ 0 h 576"/>
                <a:gd name="T114" fmla="*/ 481 w 498"/>
                <a:gd name="T115" fmla="*/ 28 h 576"/>
                <a:gd name="T116" fmla="*/ 460 w 498"/>
                <a:gd name="T117" fmla="*/ 57 h 576"/>
                <a:gd name="T118" fmla="*/ 444 w 498"/>
                <a:gd name="T119" fmla="*/ 106 h 576"/>
                <a:gd name="T120" fmla="*/ 498 w 498"/>
                <a:gd name="T121" fmla="*/ 10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8" h="576">
                  <a:moveTo>
                    <a:pt x="498" y="108"/>
                  </a:moveTo>
                  <a:lnTo>
                    <a:pt x="463" y="139"/>
                  </a:lnTo>
                  <a:lnTo>
                    <a:pt x="457" y="165"/>
                  </a:lnTo>
                  <a:lnTo>
                    <a:pt x="445" y="161"/>
                  </a:lnTo>
                  <a:lnTo>
                    <a:pt x="444" y="143"/>
                  </a:lnTo>
                  <a:lnTo>
                    <a:pt x="404" y="126"/>
                  </a:lnTo>
                  <a:lnTo>
                    <a:pt x="380" y="126"/>
                  </a:lnTo>
                  <a:lnTo>
                    <a:pt x="293" y="153"/>
                  </a:lnTo>
                  <a:lnTo>
                    <a:pt x="308" y="171"/>
                  </a:lnTo>
                  <a:lnTo>
                    <a:pt x="347" y="203"/>
                  </a:lnTo>
                  <a:lnTo>
                    <a:pt x="337" y="215"/>
                  </a:lnTo>
                  <a:lnTo>
                    <a:pt x="303" y="190"/>
                  </a:lnTo>
                  <a:lnTo>
                    <a:pt x="291" y="192"/>
                  </a:lnTo>
                  <a:lnTo>
                    <a:pt x="306" y="205"/>
                  </a:lnTo>
                  <a:lnTo>
                    <a:pt x="312" y="224"/>
                  </a:lnTo>
                  <a:lnTo>
                    <a:pt x="304" y="232"/>
                  </a:lnTo>
                  <a:lnTo>
                    <a:pt x="289" y="216"/>
                  </a:lnTo>
                  <a:lnTo>
                    <a:pt x="284" y="196"/>
                  </a:lnTo>
                  <a:lnTo>
                    <a:pt x="260" y="196"/>
                  </a:lnTo>
                  <a:lnTo>
                    <a:pt x="260" y="204"/>
                  </a:lnTo>
                  <a:lnTo>
                    <a:pt x="289" y="229"/>
                  </a:lnTo>
                  <a:lnTo>
                    <a:pt x="275" y="236"/>
                  </a:lnTo>
                  <a:lnTo>
                    <a:pt x="253" y="224"/>
                  </a:lnTo>
                  <a:lnTo>
                    <a:pt x="253" y="210"/>
                  </a:lnTo>
                  <a:lnTo>
                    <a:pt x="227" y="195"/>
                  </a:lnTo>
                  <a:lnTo>
                    <a:pt x="217" y="187"/>
                  </a:lnTo>
                  <a:lnTo>
                    <a:pt x="215" y="175"/>
                  </a:lnTo>
                  <a:lnTo>
                    <a:pt x="206" y="175"/>
                  </a:lnTo>
                  <a:lnTo>
                    <a:pt x="204" y="194"/>
                  </a:lnTo>
                  <a:lnTo>
                    <a:pt x="210" y="233"/>
                  </a:lnTo>
                  <a:lnTo>
                    <a:pt x="262" y="296"/>
                  </a:lnTo>
                  <a:lnTo>
                    <a:pt x="264" y="302"/>
                  </a:lnTo>
                  <a:lnTo>
                    <a:pt x="250" y="310"/>
                  </a:lnTo>
                  <a:lnTo>
                    <a:pt x="237" y="291"/>
                  </a:lnTo>
                  <a:lnTo>
                    <a:pt x="226" y="298"/>
                  </a:lnTo>
                  <a:lnTo>
                    <a:pt x="238" y="321"/>
                  </a:lnTo>
                  <a:lnTo>
                    <a:pt x="213" y="338"/>
                  </a:lnTo>
                  <a:lnTo>
                    <a:pt x="262" y="354"/>
                  </a:lnTo>
                  <a:lnTo>
                    <a:pt x="266" y="365"/>
                  </a:lnTo>
                  <a:lnTo>
                    <a:pt x="289" y="369"/>
                  </a:lnTo>
                  <a:lnTo>
                    <a:pt x="285" y="361"/>
                  </a:lnTo>
                  <a:lnTo>
                    <a:pt x="250" y="335"/>
                  </a:lnTo>
                  <a:lnTo>
                    <a:pt x="233" y="335"/>
                  </a:lnTo>
                  <a:lnTo>
                    <a:pt x="262" y="313"/>
                  </a:lnTo>
                  <a:lnTo>
                    <a:pt x="274" y="335"/>
                  </a:lnTo>
                  <a:lnTo>
                    <a:pt x="315" y="347"/>
                  </a:lnTo>
                  <a:lnTo>
                    <a:pt x="318" y="341"/>
                  </a:lnTo>
                  <a:lnTo>
                    <a:pt x="335" y="361"/>
                  </a:lnTo>
                  <a:lnTo>
                    <a:pt x="331" y="371"/>
                  </a:lnTo>
                  <a:lnTo>
                    <a:pt x="347" y="392"/>
                  </a:lnTo>
                  <a:lnTo>
                    <a:pt x="363" y="393"/>
                  </a:lnTo>
                  <a:lnTo>
                    <a:pt x="364" y="415"/>
                  </a:lnTo>
                  <a:lnTo>
                    <a:pt x="342" y="409"/>
                  </a:lnTo>
                  <a:lnTo>
                    <a:pt x="319" y="372"/>
                  </a:lnTo>
                  <a:lnTo>
                    <a:pt x="289" y="373"/>
                  </a:lnTo>
                  <a:lnTo>
                    <a:pt x="296" y="381"/>
                  </a:lnTo>
                  <a:lnTo>
                    <a:pt x="321" y="390"/>
                  </a:lnTo>
                  <a:lnTo>
                    <a:pt x="327" y="399"/>
                  </a:lnTo>
                  <a:lnTo>
                    <a:pt x="320" y="405"/>
                  </a:lnTo>
                  <a:lnTo>
                    <a:pt x="329" y="439"/>
                  </a:lnTo>
                  <a:lnTo>
                    <a:pt x="323" y="446"/>
                  </a:lnTo>
                  <a:lnTo>
                    <a:pt x="290" y="417"/>
                  </a:lnTo>
                  <a:lnTo>
                    <a:pt x="285" y="411"/>
                  </a:lnTo>
                  <a:lnTo>
                    <a:pt x="244" y="427"/>
                  </a:lnTo>
                  <a:lnTo>
                    <a:pt x="283" y="466"/>
                  </a:lnTo>
                  <a:lnTo>
                    <a:pt x="257" y="491"/>
                  </a:lnTo>
                  <a:lnTo>
                    <a:pt x="256" y="472"/>
                  </a:lnTo>
                  <a:lnTo>
                    <a:pt x="230" y="458"/>
                  </a:lnTo>
                  <a:lnTo>
                    <a:pt x="222" y="463"/>
                  </a:lnTo>
                  <a:lnTo>
                    <a:pt x="268" y="561"/>
                  </a:lnTo>
                  <a:lnTo>
                    <a:pt x="257" y="567"/>
                  </a:lnTo>
                  <a:lnTo>
                    <a:pt x="226" y="532"/>
                  </a:lnTo>
                  <a:lnTo>
                    <a:pt x="213" y="537"/>
                  </a:lnTo>
                  <a:lnTo>
                    <a:pt x="211" y="576"/>
                  </a:lnTo>
                  <a:lnTo>
                    <a:pt x="200" y="570"/>
                  </a:lnTo>
                  <a:lnTo>
                    <a:pt x="201" y="548"/>
                  </a:lnTo>
                  <a:lnTo>
                    <a:pt x="176" y="510"/>
                  </a:lnTo>
                  <a:lnTo>
                    <a:pt x="160" y="520"/>
                  </a:lnTo>
                  <a:lnTo>
                    <a:pt x="164" y="541"/>
                  </a:lnTo>
                  <a:lnTo>
                    <a:pt x="149" y="538"/>
                  </a:lnTo>
                  <a:lnTo>
                    <a:pt x="136" y="503"/>
                  </a:lnTo>
                  <a:lnTo>
                    <a:pt x="144" y="485"/>
                  </a:lnTo>
                  <a:lnTo>
                    <a:pt x="95" y="435"/>
                  </a:lnTo>
                  <a:lnTo>
                    <a:pt x="118" y="405"/>
                  </a:lnTo>
                  <a:lnTo>
                    <a:pt x="140" y="407"/>
                  </a:lnTo>
                  <a:lnTo>
                    <a:pt x="153" y="390"/>
                  </a:lnTo>
                  <a:lnTo>
                    <a:pt x="163" y="390"/>
                  </a:lnTo>
                  <a:lnTo>
                    <a:pt x="233" y="424"/>
                  </a:lnTo>
                  <a:lnTo>
                    <a:pt x="240" y="422"/>
                  </a:lnTo>
                  <a:lnTo>
                    <a:pt x="234" y="411"/>
                  </a:lnTo>
                  <a:lnTo>
                    <a:pt x="251" y="410"/>
                  </a:lnTo>
                  <a:lnTo>
                    <a:pt x="262" y="401"/>
                  </a:lnTo>
                  <a:lnTo>
                    <a:pt x="193" y="382"/>
                  </a:lnTo>
                  <a:lnTo>
                    <a:pt x="147" y="383"/>
                  </a:lnTo>
                  <a:lnTo>
                    <a:pt x="119" y="392"/>
                  </a:lnTo>
                  <a:lnTo>
                    <a:pt x="113" y="381"/>
                  </a:lnTo>
                  <a:lnTo>
                    <a:pt x="100" y="395"/>
                  </a:lnTo>
                  <a:lnTo>
                    <a:pt x="43" y="303"/>
                  </a:lnTo>
                  <a:lnTo>
                    <a:pt x="33" y="303"/>
                  </a:lnTo>
                  <a:lnTo>
                    <a:pt x="0" y="235"/>
                  </a:lnTo>
                  <a:lnTo>
                    <a:pt x="28" y="229"/>
                  </a:lnTo>
                  <a:lnTo>
                    <a:pt x="61" y="192"/>
                  </a:lnTo>
                  <a:lnTo>
                    <a:pt x="86" y="173"/>
                  </a:lnTo>
                  <a:lnTo>
                    <a:pt x="83" y="135"/>
                  </a:lnTo>
                  <a:lnTo>
                    <a:pt x="143" y="115"/>
                  </a:lnTo>
                  <a:lnTo>
                    <a:pt x="150" y="96"/>
                  </a:lnTo>
                  <a:lnTo>
                    <a:pt x="170" y="85"/>
                  </a:lnTo>
                  <a:lnTo>
                    <a:pt x="198" y="81"/>
                  </a:lnTo>
                  <a:lnTo>
                    <a:pt x="211" y="69"/>
                  </a:lnTo>
                  <a:lnTo>
                    <a:pt x="323" y="39"/>
                  </a:lnTo>
                  <a:lnTo>
                    <a:pt x="381" y="57"/>
                  </a:lnTo>
                  <a:lnTo>
                    <a:pt x="446" y="40"/>
                  </a:lnTo>
                  <a:lnTo>
                    <a:pt x="439" y="7"/>
                  </a:lnTo>
                  <a:lnTo>
                    <a:pt x="451" y="0"/>
                  </a:lnTo>
                  <a:lnTo>
                    <a:pt x="456" y="4"/>
                  </a:lnTo>
                  <a:lnTo>
                    <a:pt x="481" y="28"/>
                  </a:lnTo>
                  <a:lnTo>
                    <a:pt x="480" y="44"/>
                  </a:lnTo>
                  <a:lnTo>
                    <a:pt x="460" y="57"/>
                  </a:lnTo>
                  <a:lnTo>
                    <a:pt x="461" y="85"/>
                  </a:lnTo>
                  <a:lnTo>
                    <a:pt x="444" y="106"/>
                  </a:lnTo>
                  <a:lnTo>
                    <a:pt x="445" y="113"/>
                  </a:lnTo>
                  <a:lnTo>
                    <a:pt x="498" y="10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2" name="Freeform 79">
              <a:extLst>
                <a:ext uri="{FF2B5EF4-FFF2-40B4-BE49-F238E27FC236}">
                  <a16:creationId xmlns:a16="http://schemas.microsoft.com/office/drawing/2014/main" id="{076FDD09-6EE3-47CB-AA72-AA4A727C27C7}"/>
                </a:ext>
              </a:extLst>
            </p:cNvPr>
            <p:cNvSpPr>
              <a:spLocks/>
            </p:cNvSpPr>
            <p:nvPr/>
          </p:nvSpPr>
          <p:spPr bwMode="auto">
            <a:xfrm>
              <a:off x="6072" y="3408"/>
              <a:ext cx="222" cy="56"/>
            </a:xfrm>
            <a:custGeom>
              <a:avLst/>
              <a:gdLst>
                <a:gd name="T0" fmla="*/ 222 w 222"/>
                <a:gd name="T1" fmla="*/ 24 h 56"/>
                <a:gd name="T2" fmla="*/ 213 w 222"/>
                <a:gd name="T3" fmla="*/ 41 h 56"/>
                <a:gd name="T4" fmla="*/ 184 w 222"/>
                <a:gd name="T5" fmla="*/ 40 h 56"/>
                <a:gd name="T6" fmla="*/ 126 w 222"/>
                <a:gd name="T7" fmla="*/ 56 h 56"/>
                <a:gd name="T8" fmla="*/ 96 w 222"/>
                <a:gd name="T9" fmla="*/ 55 h 56"/>
                <a:gd name="T10" fmla="*/ 96 w 222"/>
                <a:gd name="T11" fmla="*/ 44 h 56"/>
                <a:gd name="T12" fmla="*/ 68 w 222"/>
                <a:gd name="T13" fmla="*/ 37 h 56"/>
                <a:gd name="T14" fmla="*/ 0 w 222"/>
                <a:gd name="T15" fmla="*/ 35 h 56"/>
                <a:gd name="T16" fmla="*/ 2 w 222"/>
                <a:gd name="T17" fmla="*/ 4 h 56"/>
                <a:gd name="T18" fmla="*/ 48 w 222"/>
                <a:gd name="T19" fmla="*/ 0 h 56"/>
                <a:gd name="T20" fmla="*/ 61 w 222"/>
                <a:gd name="T21" fmla="*/ 20 h 56"/>
                <a:gd name="T22" fmla="*/ 87 w 222"/>
                <a:gd name="T23" fmla="*/ 14 h 56"/>
                <a:gd name="T24" fmla="*/ 154 w 222"/>
                <a:gd name="T25" fmla="*/ 17 h 56"/>
                <a:gd name="T26" fmla="*/ 177 w 222"/>
                <a:gd name="T27" fmla="*/ 12 h 56"/>
                <a:gd name="T28" fmla="*/ 174 w 222"/>
                <a:gd name="T29" fmla="*/ 32 h 56"/>
                <a:gd name="T30" fmla="*/ 182 w 222"/>
                <a:gd name="T31" fmla="*/ 33 h 56"/>
                <a:gd name="T32" fmla="*/ 217 w 222"/>
                <a:gd name="T33" fmla="*/ 17 h 56"/>
                <a:gd name="T34" fmla="*/ 222 w 222"/>
                <a:gd name="T35"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2" h="56">
                  <a:moveTo>
                    <a:pt x="222" y="24"/>
                  </a:moveTo>
                  <a:lnTo>
                    <a:pt x="213" y="41"/>
                  </a:lnTo>
                  <a:lnTo>
                    <a:pt x="184" y="40"/>
                  </a:lnTo>
                  <a:lnTo>
                    <a:pt x="126" y="56"/>
                  </a:lnTo>
                  <a:lnTo>
                    <a:pt x="96" y="55"/>
                  </a:lnTo>
                  <a:lnTo>
                    <a:pt x="96" y="44"/>
                  </a:lnTo>
                  <a:lnTo>
                    <a:pt x="68" y="37"/>
                  </a:lnTo>
                  <a:lnTo>
                    <a:pt x="0" y="35"/>
                  </a:lnTo>
                  <a:lnTo>
                    <a:pt x="2" y="4"/>
                  </a:lnTo>
                  <a:lnTo>
                    <a:pt x="48" y="0"/>
                  </a:lnTo>
                  <a:lnTo>
                    <a:pt x="61" y="20"/>
                  </a:lnTo>
                  <a:lnTo>
                    <a:pt x="87" y="14"/>
                  </a:lnTo>
                  <a:lnTo>
                    <a:pt x="154" y="17"/>
                  </a:lnTo>
                  <a:lnTo>
                    <a:pt x="177" y="12"/>
                  </a:lnTo>
                  <a:lnTo>
                    <a:pt x="174" y="32"/>
                  </a:lnTo>
                  <a:lnTo>
                    <a:pt x="182" y="33"/>
                  </a:lnTo>
                  <a:lnTo>
                    <a:pt x="217" y="17"/>
                  </a:lnTo>
                  <a:lnTo>
                    <a:pt x="222" y="24"/>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3" name="Freeform 80">
              <a:extLst>
                <a:ext uri="{FF2B5EF4-FFF2-40B4-BE49-F238E27FC236}">
                  <a16:creationId xmlns:a16="http://schemas.microsoft.com/office/drawing/2014/main" id="{B9AA8D53-FE26-4AF7-9717-551678FB967E}"/>
                </a:ext>
              </a:extLst>
            </p:cNvPr>
            <p:cNvSpPr>
              <a:spLocks/>
            </p:cNvSpPr>
            <p:nvPr/>
          </p:nvSpPr>
          <p:spPr bwMode="auto">
            <a:xfrm>
              <a:off x="6388" y="3316"/>
              <a:ext cx="45" cy="56"/>
            </a:xfrm>
            <a:custGeom>
              <a:avLst/>
              <a:gdLst>
                <a:gd name="T0" fmla="*/ 35 w 45"/>
                <a:gd name="T1" fmla="*/ 0 h 56"/>
                <a:gd name="T2" fmla="*/ 9 w 45"/>
                <a:gd name="T3" fmla="*/ 16 h 56"/>
                <a:gd name="T4" fmla="*/ 9 w 45"/>
                <a:gd name="T5" fmla="*/ 16 h 56"/>
                <a:gd name="T6" fmla="*/ 4 w 45"/>
                <a:gd name="T7" fmla="*/ 26 h 56"/>
                <a:gd name="T8" fmla="*/ 0 w 45"/>
                <a:gd name="T9" fmla="*/ 29 h 56"/>
                <a:gd name="T10" fmla="*/ 5 w 45"/>
                <a:gd name="T11" fmla="*/ 36 h 56"/>
                <a:gd name="T12" fmla="*/ 1 w 45"/>
                <a:gd name="T13" fmla="*/ 51 h 56"/>
                <a:gd name="T14" fmla="*/ 9 w 45"/>
                <a:gd name="T15" fmla="*/ 56 h 56"/>
                <a:gd name="T16" fmla="*/ 23 w 45"/>
                <a:gd name="T17" fmla="*/ 39 h 56"/>
                <a:gd name="T18" fmla="*/ 33 w 45"/>
                <a:gd name="T19" fmla="*/ 38 h 56"/>
                <a:gd name="T20" fmla="*/ 33 w 45"/>
                <a:gd name="T21" fmla="*/ 33 h 56"/>
                <a:gd name="T22" fmla="*/ 45 w 45"/>
                <a:gd name="T23" fmla="*/ 2 h 56"/>
                <a:gd name="T24" fmla="*/ 35 w 45"/>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56">
                  <a:moveTo>
                    <a:pt x="35" y="0"/>
                  </a:moveTo>
                  <a:lnTo>
                    <a:pt x="9" y="16"/>
                  </a:lnTo>
                  <a:lnTo>
                    <a:pt x="9" y="16"/>
                  </a:lnTo>
                  <a:lnTo>
                    <a:pt x="4" y="26"/>
                  </a:lnTo>
                  <a:lnTo>
                    <a:pt x="0" y="29"/>
                  </a:lnTo>
                  <a:lnTo>
                    <a:pt x="5" y="36"/>
                  </a:lnTo>
                  <a:lnTo>
                    <a:pt x="1" y="51"/>
                  </a:lnTo>
                  <a:lnTo>
                    <a:pt x="9" y="56"/>
                  </a:lnTo>
                  <a:lnTo>
                    <a:pt x="23" y="39"/>
                  </a:lnTo>
                  <a:lnTo>
                    <a:pt x="33" y="38"/>
                  </a:lnTo>
                  <a:lnTo>
                    <a:pt x="33" y="33"/>
                  </a:lnTo>
                  <a:lnTo>
                    <a:pt x="45" y="2"/>
                  </a:lnTo>
                  <a:lnTo>
                    <a:pt x="35"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4" name="Freeform 81">
              <a:extLst>
                <a:ext uri="{FF2B5EF4-FFF2-40B4-BE49-F238E27FC236}">
                  <a16:creationId xmlns:a16="http://schemas.microsoft.com/office/drawing/2014/main" id="{2482816B-11BC-4CD7-BC52-462279C01988}"/>
                </a:ext>
              </a:extLst>
            </p:cNvPr>
            <p:cNvSpPr>
              <a:spLocks/>
            </p:cNvSpPr>
            <p:nvPr/>
          </p:nvSpPr>
          <p:spPr bwMode="auto">
            <a:xfrm>
              <a:off x="6339" y="3378"/>
              <a:ext cx="12" cy="41"/>
            </a:xfrm>
            <a:custGeom>
              <a:avLst/>
              <a:gdLst>
                <a:gd name="T0" fmla="*/ 12 w 12"/>
                <a:gd name="T1" fmla="*/ 11 h 41"/>
                <a:gd name="T2" fmla="*/ 12 w 12"/>
                <a:gd name="T3" fmla="*/ 0 h 41"/>
                <a:gd name="T4" fmla="*/ 7 w 12"/>
                <a:gd name="T5" fmla="*/ 0 h 41"/>
                <a:gd name="T6" fmla="*/ 4 w 12"/>
                <a:gd name="T7" fmla="*/ 12 h 41"/>
                <a:gd name="T8" fmla="*/ 0 w 12"/>
                <a:gd name="T9" fmla="*/ 19 h 41"/>
                <a:gd name="T10" fmla="*/ 1 w 12"/>
                <a:gd name="T11" fmla="*/ 28 h 41"/>
                <a:gd name="T12" fmla="*/ 2 w 12"/>
                <a:gd name="T13" fmla="*/ 34 h 41"/>
                <a:gd name="T14" fmla="*/ 1 w 12"/>
                <a:gd name="T15" fmla="*/ 36 h 41"/>
                <a:gd name="T16" fmla="*/ 7 w 12"/>
                <a:gd name="T17" fmla="*/ 41 h 41"/>
                <a:gd name="T18" fmla="*/ 12 w 12"/>
                <a:gd name="T19" fmla="*/ 34 h 41"/>
                <a:gd name="T20" fmla="*/ 12 w 12"/>
                <a:gd name="T21" fmla="*/ 25 h 41"/>
                <a:gd name="T22" fmla="*/ 8 w 12"/>
                <a:gd name="T23" fmla="*/ 22 h 41"/>
                <a:gd name="T24" fmla="*/ 8 w 12"/>
                <a:gd name="T25" fmla="*/ 17 h 41"/>
                <a:gd name="T26" fmla="*/ 12 w 12"/>
                <a:gd name="T27"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41">
                  <a:moveTo>
                    <a:pt x="12" y="11"/>
                  </a:moveTo>
                  <a:lnTo>
                    <a:pt x="12" y="0"/>
                  </a:lnTo>
                  <a:lnTo>
                    <a:pt x="7" y="0"/>
                  </a:lnTo>
                  <a:lnTo>
                    <a:pt x="4" y="12"/>
                  </a:lnTo>
                  <a:lnTo>
                    <a:pt x="0" y="19"/>
                  </a:lnTo>
                  <a:lnTo>
                    <a:pt x="1" y="28"/>
                  </a:lnTo>
                  <a:lnTo>
                    <a:pt x="2" y="34"/>
                  </a:lnTo>
                  <a:lnTo>
                    <a:pt x="1" y="36"/>
                  </a:lnTo>
                  <a:lnTo>
                    <a:pt x="7" y="41"/>
                  </a:lnTo>
                  <a:lnTo>
                    <a:pt x="12" y="34"/>
                  </a:lnTo>
                  <a:lnTo>
                    <a:pt x="12" y="25"/>
                  </a:lnTo>
                  <a:lnTo>
                    <a:pt x="8" y="22"/>
                  </a:lnTo>
                  <a:lnTo>
                    <a:pt x="8" y="17"/>
                  </a:lnTo>
                  <a:lnTo>
                    <a:pt x="12" y="11"/>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5" name="Freeform 82">
              <a:extLst>
                <a:ext uri="{FF2B5EF4-FFF2-40B4-BE49-F238E27FC236}">
                  <a16:creationId xmlns:a16="http://schemas.microsoft.com/office/drawing/2014/main" id="{96F2EDA6-EA63-4B3D-BD70-FF2E7845A1D3}"/>
                </a:ext>
              </a:extLst>
            </p:cNvPr>
            <p:cNvSpPr>
              <a:spLocks noEditPoints="1"/>
            </p:cNvSpPr>
            <p:nvPr/>
          </p:nvSpPr>
          <p:spPr bwMode="auto">
            <a:xfrm>
              <a:off x="6174" y="2996"/>
              <a:ext cx="63" cy="45"/>
            </a:xfrm>
            <a:custGeom>
              <a:avLst/>
              <a:gdLst>
                <a:gd name="T0" fmla="*/ 63 w 63"/>
                <a:gd name="T1" fmla="*/ 37 h 45"/>
                <a:gd name="T2" fmla="*/ 57 w 63"/>
                <a:gd name="T3" fmla="*/ 28 h 45"/>
                <a:gd name="T4" fmla="*/ 55 w 63"/>
                <a:gd name="T5" fmla="*/ 20 h 45"/>
                <a:gd name="T6" fmla="*/ 45 w 63"/>
                <a:gd name="T7" fmla="*/ 11 h 45"/>
                <a:gd name="T8" fmla="*/ 49 w 63"/>
                <a:gd name="T9" fmla="*/ 6 h 45"/>
                <a:gd name="T10" fmla="*/ 34 w 63"/>
                <a:gd name="T11" fmla="*/ 0 h 45"/>
                <a:gd name="T12" fmla="*/ 26 w 63"/>
                <a:gd name="T13" fmla="*/ 0 h 45"/>
                <a:gd name="T14" fmla="*/ 26 w 63"/>
                <a:gd name="T15" fmla="*/ 6 h 45"/>
                <a:gd name="T16" fmla="*/ 4 w 63"/>
                <a:gd name="T17" fmla="*/ 10 h 45"/>
                <a:gd name="T18" fmla="*/ 0 w 63"/>
                <a:gd name="T19" fmla="*/ 22 h 45"/>
                <a:gd name="T20" fmla="*/ 10 w 63"/>
                <a:gd name="T21" fmla="*/ 29 h 45"/>
                <a:gd name="T22" fmla="*/ 20 w 63"/>
                <a:gd name="T23" fmla="*/ 31 h 45"/>
                <a:gd name="T24" fmla="*/ 24 w 63"/>
                <a:gd name="T25" fmla="*/ 26 h 45"/>
                <a:gd name="T26" fmla="*/ 27 w 63"/>
                <a:gd name="T27" fmla="*/ 21 h 45"/>
                <a:gd name="T28" fmla="*/ 34 w 63"/>
                <a:gd name="T29" fmla="*/ 20 h 45"/>
                <a:gd name="T30" fmla="*/ 35 w 63"/>
                <a:gd name="T31" fmla="*/ 22 h 45"/>
                <a:gd name="T32" fmla="*/ 26 w 63"/>
                <a:gd name="T33" fmla="*/ 28 h 45"/>
                <a:gd name="T34" fmla="*/ 21 w 63"/>
                <a:gd name="T35" fmla="*/ 31 h 45"/>
                <a:gd name="T36" fmla="*/ 24 w 63"/>
                <a:gd name="T37" fmla="*/ 39 h 45"/>
                <a:gd name="T38" fmla="*/ 32 w 63"/>
                <a:gd name="T39" fmla="*/ 40 h 45"/>
                <a:gd name="T40" fmla="*/ 39 w 63"/>
                <a:gd name="T41" fmla="*/ 43 h 45"/>
                <a:gd name="T42" fmla="*/ 56 w 63"/>
                <a:gd name="T43" fmla="*/ 45 h 45"/>
                <a:gd name="T44" fmla="*/ 57 w 63"/>
                <a:gd name="T45" fmla="*/ 41 h 45"/>
                <a:gd name="T46" fmla="*/ 56 w 63"/>
                <a:gd name="T47" fmla="*/ 40 h 45"/>
                <a:gd name="T48" fmla="*/ 61 w 63"/>
                <a:gd name="T49" fmla="*/ 40 h 45"/>
                <a:gd name="T50" fmla="*/ 63 w 63"/>
                <a:gd name="T51" fmla="*/ 37 h 45"/>
                <a:gd name="T52" fmla="*/ 52 w 63"/>
                <a:gd name="T53" fmla="*/ 31 h 45"/>
                <a:gd name="T54" fmla="*/ 53 w 63"/>
                <a:gd name="T55" fmla="*/ 31 h 45"/>
                <a:gd name="T56" fmla="*/ 55 w 63"/>
                <a:gd name="T57" fmla="*/ 38 h 45"/>
                <a:gd name="T58" fmla="*/ 51 w 63"/>
                <a:gd name="T59" fmla="*/ 32 h 45"/>
                <a:gd name="T60" fmla="*/ 52 w 63"/>
                <a:gd name="T61" fmla="*/ 3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 h="45">
                  <a:moveTo>
                    <a:pt x="63" y="37"/>
                  </a:moveTo>
                  <a:lnTo>
                    <a:pt x="57" y="28"/>
                  </a:lnTo>
                  <a:lnTo>
                    <a:pt x="55" y="20"/>
                  </a:lnTo>
                  <a:lnTo>
                    <a:pt x="45" y="11"/>
                  </a:lnTo>
                  <a:lnTo>
                    <a:pt x="49" y="6"/>
                  </a:lnTo>
                  <a:lnTo>
                    <a:pt x="34" y="0"/>
                  </a:lnTo>
                  <a:lnTo>
                    <a:pt x="26" y="0"/>
                  </a:lnTo>
                  <a:lnTo>
                    <a:pt x="26" y="6"/>
                  </a:lnTo>
                  <a:lnTo>
                    <a:pt x="4" y="10"/>
                  </a:lnTo>
                  <a:lnTo>
                    <a:pt x="0" y="22"/>
                  </a:lnTo>
                  <a:lnTo>
                    <a:pt x="10" y="29"/>
                  </a:lnTo>
                  <a:lnTo>
                    <a:pt x="20" y="31"/>
                  </a:lnTo>
                  <a:lnTo>
                    <a:pt x="24" y="26"/>
                  </a:lnTo>
                  <a:lnTo>
                    <a:pt x="27" y="21"/>
                  </a:lnTo>
                  <a:lnTo>
                    <a:pt x="34" y="20"/>
                  </a:lnTo>
                  <a:lnTo>
                    <a:pt x="35" y="22"/>
                  </a:lnTo>
                  <a:lnTo>
                    <a:pt x="26" y="28"/>
                  </a:lnTo>
                  <a:lnTo>
                    <a:pt x="21" y="31"/>
                  </a:lnTo>
                  <a:lnTo>
                    <a:pt x="24" y="39"/>
                  </a:lnTo>
                  <a:lnTo>
                    <a:pt x="32" y="40"/>
                  </a:lnTo>
                  <a:lnTo>
                    <a:pt x="39" y="43"/>
                  </a:lnTo>
                  <a:lnTo>
                    <a:pt x="56" y="45"/>
                  </a:lnTo>
                  <a:lnTo>
                    <a:pt x="57" y="41"/>
                  </a:lnTo>
                  <a:lnTo>
                    <a:pt x="56" y="40"/>
                  </a:lnTo>
                  <a:lnTo>
                    <a:pt x="61" y="40"/>
                  </a:lnTo>
                  <a:lnTo>
                    <a:pt x="63" y="37"/>
                  </a:lnTo>
                  <a:close/>
                  <a:moveTo>
                    <a:pt x="52" y="31"/>
                  </a:moveTo>
                  <a:lnTo>
                    <a:pt x="53" y="31"/>
                  </a:lnTo>
                  <a:lnTo>
                    <a:pt x="55" y="38"/>
                  </a:lnTo>
                  <a:lnTo>
                    <a:pt x="51" y="32"/>
                  </a:lnTo>
                  <a:lnTo>
                    <a:pt x="52" y="31"/>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sp>
        <p:nvSpPr>
          <p:cNvPr id="257" name="pole tekstowe 1125">
            <a:extLst>
              <a:ext uri="{FF2B5EF4-FFF2-40B4-BE49-F238E27FC236}">
                <a16:creationId xmlns:a16="http://schemas.microsoft.com/office/drawing/2014/main" id="{1305E6AB-2F11-4932-8400-3AFAD88BCB88}"/>
              </a:ext>
            </a:extLst>
          </p:cNvPr>
          <p:cNvSpPr txBox="1"/>
          <p:nvPr/>
        </p:nvSpPr>
        <p:spPr>
          <a:xfrm>
            <a:off x="7895416" y="5869156"/>
            <a:ext cx="490840" cy="261610"/>
          </a:xfrm>
          <a:prstGeom prst="rect">
            <a:avLst/>
          </a:prstGeom>
          <a:solidFill>
            <a:srgbClr val="474B4D"/>
          </a:solidFill>
        </p:spPr>
        <p:txBody>
          <a:bodyPr wrap="none" rtlCol="0">
            <a:spAutoFit/>
          </a:bodyPr>
          <a:lstStyle>
            <a:defPPr>
              <a:defRPr lang="pl-PL"/>
            </a:defPPr>
            <a:lvl1pPr>
              <a:defRPr sz="1100">
                <a:solidFill>
                  <a:schemeClr val="bg1"/>
                </a:solidFill>
                <a:latin typeface="Roboto Black" panose="02000000000000000000" pitchFamily="2" charset="0"/>
                <a:ea typeface="Roboto Black"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srgbClr val="FFFFFF"/>
                </a:solidFill>
                <a:effectLst/>
                <a:uLnTx/>
                <a:uFillTx/>
                <a:latin typeface="Barlow" panose="00000500000000000000" pitchFamily="2" charset="-18"/>
                <a:ea typeface="Roboto Black" panose="02000000000000000000" pitchFamily="2" charset="0"/>
                <a:cs typeface="+mn-cs"/>
              </a:rPr>
              <a:t>2022</a:t>
            </a:r>
          </a:p>
        </p:txBody>
      </p:sp>
      <p:cxnSp>
        <p:nvCxnSpPr>
          <p:cNvPr id="258" name="Łącznik prosty 1126">
            <a:extLst>
              <a:ext uri="{FF2B5EF4-FFF2-40B4-BE49-F238E27FC236}">
                <a16:creationId xmlns:a16="http://schemas.microsoft.com/office/drawing/2014/main" id="{12DBCA9D-87B4-407A-B0AA-4635ED79ECD5}"/>
              </a:ext>
            </a:extLst>
          </p:cNvPr>
          <p:cNvCxnSpPr>
            <a:cxnSpLocks/>
            <a:stCxn id="257" idx="2"/>
          </p:cNvCxnSpPr>
          <p:nvPr/>
        </p:nvCxnSpPr>
        <p:spPr>
          <a:xfrm flipH="1">
            <a:off x="8126410" y="6130766"/>
            <a:ext cx="14426" cy="279568"/>
          </a:xfrm>
          <a:prstGeom prst="line">
            <a:avLst/>
          </a:prstGeom>
          <a:solidFill>
            <a:srgbClr val="E30311"/>
          </a:solidFill>
          <a:ln w="6350">
            <a:solidFill>
              <a:srgbClr val="474B4D"/>
            </a:solidFill>
          </a:ln>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35C1AAC1-A01F-49A0-8267-FD79EF06ECCD}"/>
              </a:ext>
            </a:extLst>
          </p:cNvPr>
          <p:cNvSpPr>
            <a:spLocks noGrp="1"/>
          </p:cNvSpPr>
          <p:nvPr>
            <p:ph type="body" sz="quarter" idx="16"/>
          </p:nvPr>
        </p:nvSpPr>
        <p:spPr>
          <a:xfrm>
            <a:off x="0" y="658218"/>
            <a:ext cx="4538743" cy="313932"/>
          </a:xfrm>
        </p:spPr>
        <p:txBody>
          <a:bodyPr/>
          <a:lstStyle/>
          <a:p>
            <a:r>
              <a:rPr lang="pl-PL" dirty="0"/>
              <a:t>własna sieć we wszystkich krajach</a:t>
            </a:r>
            <a:endParaRPr lang="en-US" dirty="0"/>
          </a:p>
        </p:txBody>
      </p:sp>
      <p:sp>
        <p:nvSpPr>
          <p:cNvPr id="5" name="Title 4">
            <a:extLst>
              <a:ext uri="{FF2B5EF4-FFF2-40B4-BE49-F238E27FC236}">
                <a16:creationId xmlns:a16="http://schemas.microsoft.com/office/drawing/2014/main" id="{6BC58775-E989-4820-B002-7A61B851AE7A}"/>
              </a:ext>
            </a:extLst>
          </p:cNvPr>
          <p:cNvSpPr>
            <a:spLocks noGrp="1"/>
          </p:cNvSpPr>
          <p:nvPr>
            <p:ph type="title"/>
          </p:nvPr>
        </p:nvSpPr>
        <p:spPr>
          <a:xfrm>
            <a:off x="0" y="314165"/>
            <a:ext cx="2118209" cy="341632"/>
          </a:xfrm>
        </p:spPr>
        <p:txBody>
          <a:bodyPr/>
          <a:lstStyle/>
          <a:p>
            <a:r>
              <a:rPr lang="pl-PL" dirty="0"/>
              <a:t>Grupa </a:t>
            </a:r>
            <a:r>
              <a:rPr lang="pl-PL" dirty="0" err="1"/>
              <a:t>Raben</a:t>
            </a:r>
            <a:endParaRPr lang="pl-PL" dirty="0"/>
          </a:p>
        </p:txBody>
      </p:sp>
      <p:sp>
        <p:nvSpPr>
          <p:cNvPr id="10" name="Slide Number Placeholder 5">
            <a:extLst>
              <a:ext uri="{FF2B5EF4-FFF2-40B4-BE49-F238E27FC236}">
                <a16:creationId xmlns:a16="http://schemas.microsoft.com/office/drawing/2014/main" id="{89EB5458-6F43-4FD0-AFA6-32481AF73800}"/>
              </a:ext>
            </a:extLst>
          </p:cNvPr>
          <p:cNvSpPr txBox="1">
            <a:spLocks/>
          </p:cNvSpPr>
          <p:nvPr/>
        </p:nvSpPr>
        <p:spPr>
          <a:xfrm>
            <a:off x="8719241" y="6559550"/>
            <a:ext cx="2743200" cy="365125"/>
          </a:xfrm>
          <a:prstGeom prst="rect">
            <a:avLst/>
          </a:prstGeom>
        </p:spPr>
        <p:txBody>
          <a:bodyPr vert="horz" lIns="91440" tIns="45720" rIns="91440" bIns="45720" rtlCol="0" anchor="ctr"/>
          <a:lstStyle>
            <a:defPPr>
              <a:defRPr lang="pl-PL"/>
            </a:defPPr>
            <a:lvl1pPr marL="0" algn="r" defTabSz="914400" rtl="0" eaLnBrk="1" latinLnBrk="0" hangingPunct="1">
              <a:defRPr sz="800" kern="1200">
                <a:solidFill>
                  <a:srgbClr val="CDCDCD"/>
                </a:solidFill>
                <a:latin typeface="Barlow Light" panose="00000400000000000000" pitchFamily="2"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07F87AD-1753-4876-957C-AEE847852B2D}" type="slidenum">
              <a:rPr kumimoji="0" lang="pl-PL" sz="800" b="0" i="0" u="none" strike="noStrike" kern="1200" cap="none" spc="0" normalizeH="0" baseline="0" noProof="0" smtClean="0">
                <a:ln>
                  <a:noFill/>
                </a:ln>
                <a:solidFill>
                  <a:srgbClr val="CDCDCD"/>
                </a:solidFill>
                <a:effectLst/>
                <a:uLnTx/>
                <a:uFillTx/>
                <a:latin typeface="Barlow Light" panose="00000400000000000000" pitchFamily="2"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pl-PL" sz="800" b="0" i="0" u="none" strike="noStrike" kern="1200" cap="none" spc="0" normalizeH="0" baseline="0" noProof="0" dirty="0">
              <a:ln>
                <a:noFill/>
              </a:ln>
              <a:solidFill>
                <a:srgbClr val="CDCDCD"/>
              </a:solidFill>
              <a:effectLst/>
              <a:uLnTx/>
              <a:uFillTx/>
              <a:latin typeface="Barlow Light" panose="00000400000000000000" pitchFamily="2" charset="-18"/>
              <a:ea typeface="+mn-ea"/>
              <a:cs typeface="+mn-cs"/>
            </a:endParaRPr>
          </a:p>
        </p:txBody>
      </p:sp>
      <p:sp>
        <p:nvSpPr>
          <p:cNvPr id="11" name="Symbol zastępczy numeru slajdu 4">
            <a:extLst>
              <a:ext uri="{FF2B5EF4-FFF2-40B4-BE49-F238E27FC236}">
                <a16:creationId xmlns:a16="http://schemas.microsoft.com/office/drawing/2014/main" id="{5C564AC9-5E3A-4128-9F14-154DB8ED3018}"/>
              </a:ext>
            </a:extLst>
          </p:cNvPr>
          <p:cNvSpPr txBox="1">
            <a:spLocks/>
          </p:cNvSpPr>
          <p:nvPr/>
        </p:nvSpPr>
        <p:spPr>
          <a:xfrm>
            <a:off x="8719241" y="6559550"/>
            <a:ext cx="2743200" cy="365125"/>
          </a:xfrm>
          <a:prstGeom prst="rect">
            <a:avLst/>
          </a:prstGeom>
        </p:spPr>
        <p:txBody>
          <a:bodyPr vert="horz" lIns="91440" tIns="45720" rIns="91440" bIns="45720" rtlCol="0" anchor="ctr"/>
          <a:lstStyle>
            <a:defPPr>
              <a:defRPr lang="pl-PL"/>
            </a:defPPr>
            <a:lvl1pPr marL="0" algn="r" defTabSz="914400" rtl="0" eaLnBrk="1" latinLnBrk="0" hangingPunct="1">
              <a:defRPr sz="800" kern="1200">
                <a:solidFill>
                  <a:srgbClr val="CDCDCD"/>
                </a:solidFill>
                <a:latin typeface="Barlow Light" panose="00000400000000000000" pitchFamily="2" charset="-18"/>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07F87AD-1753-4876-957C-AEE847852B2D}" type="slidenum">
              <a:rPr kumimoji="0" lang="pl-PL" sz="800" b="0" i="0" u="none" strike="noStrike" kern="1200" cap="none" spc="0" normalizeH="0" baseline="0" noProof="0" smtClean="0">
                <a:ln>
                  <a:noFill/>
                </a:ln>
                <a:solidFill>
                  <a:srgbClr val="CDCDCD"/>
                </a:solidFill>
                <a:effectLst/>
                <a:uLnTx/>
                <a:uFillTx/>
                <a:latin typeface="Barlow Light" panose="00000400000000000000" pitchFamily="2"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pl-PL" sz="800" b="0" i="0" u="none" strike="noStrike" kern="1200" cap="none" spc="0" normalizeH="0" baseline="0" noProof="0" dirty="0">
              <a:ln>
                <a:noFill/>
              </a:ln>
              <a:solidFill>
                <a:srgbClr val="CDCDCD"/>
              </a:solidFill>
              <a:effectLst/>
              <a:uLnTx/>
              <a:uFillTx/>
              <a:latin typeface="Barlow Light" panose="00000400000000000000" pitchFamily="2" charset="-18"/>
              <a:ea typeface="+mn-ea"/>
              <a:cs typeface="+mn-cs"/>
            </a:endParaRPr>
          </a:p>
        </p:txBody>
      </p:sp>
      <p:cxnSp>
        <p:nvCxnSpPr>
          <p:cNvPr id="12" name="Łącznik prosty 1107">
            <a:extLst>
              <a:ext uri="{FF2B5EF4-FFF2-40B4-BE49-F238E27FC236}">
                <a16:creationId xmlns:a16="http://schemas.microsoft.com/office/drawing/2014/main" id="{FCF05915-D8F4-4F95-AD0C-71578BD65E31}"/>
              </a:ext>
            </a:extLst>
          </p:cNvPr>
          <p:cNvCxnSpPr>
            <a:cxnSpLocks/>
            <a:stCxn id="13" idx="2"/>
          </p:cNvCxnSpPr>
          <p:nvPr/>
        </p:nvCxnSpPr>
        <p:spPr>
          <a:xfrm>
            <a:off x="4158649" y="6130766"/>
            <a:ext cx="0" cy="263584"/>
          </a:xfrm>
          <a:prstGeom prst="line">
            <a:avLst/>
          </a:prstGeom>
          <a:solidFill>
            <a:srgbClr val="E30311"/>
          </a:solidFill>
          <a:ln w="6350">
            <a:solidFill>
              <a:srgbClr val="474B4D"/>
            </a:solidFill>
          </a:ln>
        </p:spPr>
        <p:style>
          <a:lnRef idx="2">
            <a:schemeClr val="accent1"/>
          </a:lnRef>
          <a:fillRef idx="0">
            <a:schemeClr val="accent1"/>
          </a:fillRef>
          <a:effectRef idx="1">
            <a:schemeClr val="accent1"/>
          </a:effectRef>
          <a:fontRef idx="minor">
            <a:schemeClr val="tx1"/>
          </a:fontRef>
        </p:style>
      </p:cxnSp>
      <p:sp>
        <p:nvSpPr>
          <p:cNvPr id="13" name="pole tekstowe 1108">
            <a:extLst>
              <a:ext uri="{FF2B5EF4-FFF2-40B4-BE49-F238E27FC236}">
                <a16:creationId xmlns:a16="http://schemas.microsoft.com/office/drawing/2014/main" id="{0BCC311A-F753-4285-B091-144EECE0DEC1}"/>
              </a:ext>
            </a:extLst>
          </p:cNvPr>
          <p:cNvSpPr txBox="1"/>
          <p:nvPr/>
        </p:nvSpPr>
        <p:spPr>
          <a:xfrm>
            <a:off x="3912427" y="5869156"/>
            <a:ext cx="492443" cy="261610"/>
          </a:xfrm>
          <a:prstGeom prst="rect">
            <a:avLst/>
          </a:prstGeom>
          <a:solidFill>
            <a:srgbClr val="474B4D"/>
          </a:solidFill>
        </p:spPr>
        <p:txBody>
          <a:bodyPr wrap="none" rtlCol="0">
            <a:spAutoFit/>
          </a:bodyPr>
          <a:lstStyle>
            <a:defPPr>
              <a:defRPr lang="pl-PL"/>
            </a:defPPr>
            <a:lvl1pPr>
              <a:defRPr sz="1100">
                <a:solidFill>
                  <a:schemeClr val="bg1"/>
                </a:solidFill>
                <a:latin typeface="Roboto Black" panose="02000000000000000000" pitchFamily="2" charset="0"/>
                <a:ea typeface="Roboto Black"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srgbClr val="FFFFFF"/>
                </a:solidFill>
                <a:effectLst/>
                <a:uLnTx/>
                <a:uFillTx/>
                <a:latin typeface="Barlow" panose="00000500000000000000" pitchFamily="2" charset="-18"/>
                <a:ea typeface="Roboto Black" panose="02000000000000000000" pitchFamily="2" charset="0"/>
                <a:cs typeface="+mn-cs"/>
              </a:rPr>
              <a:t>2005</a:t>
            </a:r>
          </a:p>
        </p:txBody>
      </p:sp>
      <p:sp>
        <p:nvSpPr>
          <p:cNvPr id="14" name="pole tekstowe 1109">
            <a:extLst>
              <a:ext uri="{FF2B5EF4-FFF2-40B4-BE49-F238E27FC236}">
                <a16:creationId xmlns:a16="http://schemas.microsoft.com/office/drawing/2014/main" id="{A7819A6E-102C-49FC-9BE9-C033D42851CC}"/>
              </a:ext>
            </a:extLst>
          </p:cNvPr>
          <p:cNvSpPr txBox="1"/>
          <p:nvPr/>
        </p:nvSpPr>
        <p:spPr>
          <a:xfrm>
            <a:off x="3366014" y="5869256"/>
            <a:ext cx="497252" cy="261610"/>
          </a:xfrm>
          <a:prstGeom prst="rect">
            <a:avLst/>
          </a:prstGeom>
          <a:solidFill>
            <a:srgbClr val="474B4D"/>
          </a:solidFill>
        </p:spPr>
        <p:txBody>
          <a:bodyPr wrap="none" rtlCol="0">
            <a:spAutoFit/>
          </a:bodyPr>
          <a:lstStyle>
            <a:defPPr>
              <a:defRPr lang="pl-PL"/>
            </a:defPPr>
            <a:lvl1pPr>
              <a:defRPr sz="1100">
                <a:solidFill>
                  <a:schemeClr val="bg1"/>
                </a:solidFill>
                <a:latin typeface="Roboto Black" panose="02000000000000000000" pitchFamily="2" charset="0"/>
                <a:ea typeface="Roboto Black"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srgbClr val="FFFFFF"/>
                </a:solidFill>
                <a:effectLst/>
                <a:uLnTx/>
                <a:uFillTx/>
                <a:latin typeface="Barlow" panose="00000500000000000000" pitchFamily="2" charset="-18"/>
                <a:ea typeface="Roboto Black" panose="02000000000000000000" pitchFamily="2" charset="0"/>
                <a:cs typeface="+mn-cs"/>
              </a:rPr>
              <a:t>2004</a:t>
            </a:r>
          </a:p>
        </p:txBody>
      </p:sp>
      <p:sp>
        <p:nvSpPr>
          <p:cNvPr id="15" name="pole tekstowe 1110">
            <a:extLst>
              <a:ext uri="{FF2B5EF4-FFF2-40B4-BE49-F238E27FC236}">
                <a16:creationId xmlns:a16="http://schemas.microsoft.com/office/drawing/2014/main" id="{1D45CB2C-2DBB-42B2-B483-95BCF8799242}"/>
              </a:ext>
            </a:extLst>
          </p:cNvPr>
          <p:cNvSpPr txBox="1"/>
          <p:nvPr/>
        </p:nvSpPr>
        <p:spPr>
          <a:xfrm>
            <a:off x="527095" y="5869256"/>
            <a:ext cx="429926" cy="261610"/>
          </a:xfrm>
          <a:prstGeom prst="rect">
            <a:avLst/>
          </a:prstGeom>
          <a:solidFill>
            <a:srgbClr val="E30311"/>
          </a:solidFill>
        </p:spPr>
        <p:txBody>
          <a:bodyPr wrap="none" rtlCol="0">
            <a:spAutoFit/>
          </a:bodyPr>
          <a:lstStyle>
            <a:defPPr>
              <a:defRPr lang="pl-PL"/>
            </a:defPPr>
            <a:lvl1pPr>
              <a:defRPr sz="1100">
                <a:solidFill>
                  <a:schemeClr val="bg1"/>
                </a:solidFill>
                <a:latin typeface="Roboto Black" panose="02000000000000000000" pitchFamily="2" charset="0"/>
                <a:ea typeface="Roboto Black"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srgbClr val="FFFFFF"/>
                </a:solidFill>
                <a:effectLst/>
                <a:uLnTx/>
                <a:uFillTx/>
                <a:latin typeface="Barlow" panose="00000500000000000000" pitchFamily="2" charset="-18"/>
                <a:ea typeface="Roboto Black" panose="02000000000000000000" pitchFamily="2" charset="0"/>
                <a:cs typeface="+mn-cs"/>
              </a:rPr>
              <a:t>1931</a:t>
            </a:r>
          </a:p>
        </p:txBody>
      </p:sp>
      <p:cxnSp>
        <p:nvCxnSpPr>
          <p:cNvPr id="16" name="Łącznik prosty 1111">
            <a:extLst>
              <a:ext uri="{FF2B5EF4-FFF2-40B4-BE49-F238E27FC236}">
                <a16:creationId xmlns:a16="http://schemas.microsoft.com/office/drawing/2014/main" id="{8D45D674-555B-4C1C-AF2C-2B5C87A58BC9}"/>
              </a:ext>
            </a:extLst>
          </p:cNvPr>
          <p:cNvCxnSpPr>
            <a:cxnSpLocks/>
            <a:stCxn id="15" idx="2"/>
          </p:cNvCxnSpPr>
          <p:nvPr/>
        </p:nvCxnSpPr>
        <p:spPr>
          <a:xfrm>
            <a:off x="742058" y="6130866"/>
            <a:ext cx="0" cy="236749"/>
          </a:xfrm>
          <a:prstGeom prst="line">
            <a:avLst/>
          </a:prstGeom>
          <a:solidFill>
            <a:srgbClr val="E30311"/>
          </a:solidFill>
          <a:ln w="6350">
            <a:solidFill>
              <a:srgbClr val="C00000"/>
            </a:solidFill>
          </a:ln>
        </p:spPr>
        <p:style>
          <a:lnRef idx="2">
            <a:schemeClr val="accent1"/>
          </a:lnRef>
          <a:fillRef idx="0">
            <a:schemeClr val="accent1"/>
          </a:fillRef>
          <a:effectRef idx="1">
            <a:schemeClr val="accent1"/>
          </a:effectRef>
          <a:fontRef idx="minor">
            <a:schemeClr val="tx1"/>
          </a:fontRef>
        </p:style>
      </p:cxnSp>
      <p:sp>
        <p:nvSpPr>
          <p:cNvPr id="17" name="pole tekstowe 1112">
            <a:extLst>
              <a:ext uri="{FF2B5EF4-FFF2-40B4-BE49-F238E27FC236}">
                <a16:creationId xmlns:a16="http://schemas.microsoft.com/office/drawing/2014/main" id="{70F5BF67-8907-4ECE-9FBC-AF59E943D3CA}"/>
              </a:ext>
            </a:extLst>
          </p:cNvPr>
          <p:cNvSpPr txBox="1"/>
          <p:nvPr/>
        </p:nvSpPr>
        <p:spPr>
          <a:xfrm>
            <a:off x="1289875" y="5869256"/>
            <a:ext cx="431528" cy="261610"/>
          </a:xfrm>
          <a:prstGeom prst="rect">
            <a:avLst/>
          </a:prstGeom>
          <a:solidFill>
            <a:srgbClr val="E30311"/>
          </a:solidFill>
        </p:spPr>
        <p:txBody>
          <a:bodyPr wrap="none" rtlCol="0">
            <a:spAutoFit/>
          </a:bodyPr>
          <a:lstStyle>
            <a:defPPr>
              <a:defRPr lang="pl-PL"/>
            </a:defPPr>
            <a:lvl1pPr>
              <a:defRPr sz="1100">
                <a:solidFill>
                  <a:schemeClr val="bg1"/>
                </a:solidFill>
                <a:latin typeface="Roboto Black" panose="02000000000000000000" pitchFamily="2" charset="0"/>
                <a:ea typeface="Roboto Black"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srgbClr val="FFFFFF"/>
                </a:solidFill>
                <a:effectLst/>
                <a:uLnTx/>
                <a:uFillTx/>
                <a:latin typeface="Barlow" panose="00000500000000000000" pitchFamily="2" charset="-18"/>
                <a:ea typeface="Roboto Black" panose="02000000000000000000" pitchFamily="2" charset="0"/>
                <a:cs typeface="+mn-cs"/>
              </a:rPr>
              <a:t>1991</a:t>
            </a:r>
          </a:p>
        </p:txBody>
      </p:sp>
      <p:cxnSp>
        <p:nvCxnSpPr>
          <p:cNvPr id="18" name="Łącznik prosty 1113">
            <a:extLst>
              <a:ext uri="{FF2B5EF4-FFF2-40B4-BE49-F238E27FC236}">
                <a16:creationId xmlns:a16="http://schemas.microsoft.com/office/drawing/2014/main" id="{BDFF01F4-CB08-4458-AE18-C6DA8FA6EF58}"/>
              </a:ext>
            </a:extLst>
          </p:cNvPr>
          <p:cNvCxnSpPr>
            <a:cxnSpLocks/>
            <a:stCxn id="17" idx="2"/>
          </p:cNvCxnSpPr>
          <p:nvPr/>
        </p:nvCxnSpPr>
        <p:spPr>
          <a:xfrm flipH="1">
            <a:off x="1504838" y="6130866"/>
            <a:ext cx="801" cy="236749"/>
          </a:xfrm>
          <a:prstGeom prst="line">
            <a:avLst/>
          </a:prstGeom>
          <a:solidFill>
            <a:srgbClr val="E30311"/>
          </a:solidFill>
          <a:ln w="6350">
            <a:solidFill>
              <a:srgbClr val="C00000"/>
            </a:solidFill>
          </a:ln>
        </p:spPr>
        <p:style>
          <a:lnRef idx="2">
            <a:schemeClr val="accent1"/>
          </a:lnRef>
          <a:fillRef idx="0">
            <a:schemeClr val="accent1"/>
          </a:fillRef>
          <a:effectRef idx="1">
            <a:schemeClr val="accent1"/>
          </a:effectRef>
          <a:fontRef idx="minor">
            <a:schemeClr val="tx1"/>
          </a:fontRef>
        </p:style>
      </p:cxnSp>
      <p:sp>
        <p:nvSpPr>
          <p:cNvPr id="19" name="pole tekstowe 1114">
            <a:extLst>
              <a:ext uri="{FF2B5EF4-FFF2-40B4-BE49-F238E27FC236}">
                <a16:creationId xmlns:a16="http://schemas.microsoft.com/office/drawing/2014/main" id="{B8528D3F-6DC5-4F27-974C-0AE053E00303}"/>
              </a:ext>
            </a:extLst>
          </p:cNvPr>
          <p:cNvSpPr txBox="1"/>
          <p:nvPr/>
        </p:nvSpPr>
        <p:spPr>
          <a:xfrm>
            <a:off x="2785340" y="5869256"/>
            <a:ext cx="492443" cy="261610"/>
          </a:xfrm>
          <a:prstGeom prst="rect">
            <a:avLst/>
          </a:prstGeom>
          <a:solidFill>
            <a:srgbClr val="E30311"/>
          </a:solidFill>
        </p:spPr>
        <p:txBody>
          <a:bodyPr wrap="none" rtlCol="0">
            <a:spAutoFit/>
          </a:bodyPr>
          <a:lstStyle>
            <a:defPPr>
              <a:defRPr lang="pl-PL"/>
            </a:defPPr>
            <a:lvl1pPr>
              <a:defRPr sz="1100">
                <a:solidFill>
                  <a:schemeClr val="bg1"/>
                </a:solidFill>
                <a:latin typeface="Roboto Black" panose="02000000000000000000" pitchFamily="2" charset="0"/>
                <a:ea typeface="Roboto Black"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srgbClr val="FFFFFF"/>
                </a:solidFill>
                <a:effectLst/>
                <a:uLnTx/>
                <a:uFillTx/>
                <a:latin typeface="Barlow" panose="00000500000000000000" pitchFamily="2" charset="-18"/>
                <a:ea typeface="Roboto Black" panose="02000000000000000000" pitchFamily="2" charset="0"/>
                <a:cs typeface="+mn-cs"/>
              </a:rPr>
              <a:t>2003</a:t>
            </a:r>
          </a:p>
        </p:txBody>
      </p:sp>
      <p:cxnSp>
        <p:nvCxnSpPr>
          <p:cNvPr id="20" name="Łącznik prosty 1115">
            <a:extLst>
              <a:ext uri="{FF2B5EF4-FFF2-40B4-BE49-F238E27FC236}">
                <a16:creationId xmlns:a16="http://schemas.microsoft.com/office/drawing/2014/main" id="{BDB1EBEA-6712-4134-9288-E2E525984293}"/>
              </a:ext>
            </a:extLst>
          </p:cNvPr>
          <p:cNvCxnSpPr>
            <a:cxnSpLocks/>
            <a:stCxn id="19" idx="2"/>
          </p:cNvCxnSpPr>
          <p:nvPr/>
        </p:nvCxnSpPr>
        <p:spPr>
          <a:xfrm>
            <a:off x="3031562" y="6130866"/>
            <a:ext cx="0" cy="263584"/>
          </a:xfrm>
          <a:prstGeom prst="line">
            <a:avLst/>
          </a:prstGeom>
          <a:solidFill>
            <a:srgbClr val="E30311"/>
          </a:solidFill>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Łącznik prosty 1116">
            <a:extLst>
              <a:ext uri="{FF2B5EF4-FFF2-40B4-BE49-F238E27FC236}">
                <a16:creationId xmlns:a16="http://schemas.microsoft.com/office/drawing/2014/main" id="{B34F7F61-B870-4D51-A03F-13E9707A2539}"/>
              </a:ext>
            </a:extLst>
          </p:cNvPr>
          <p:cNvCxnSpPr>
            <a:cxnSpLocks/>
            <a:stCxn id="14" idx="2"/>
          </p:cNvCxnSpPr>
          <p:nvPr/>
        </p:nvCxnSpPr>
        <p:spPr>
          <a:xfrm flipH="1">
            <a:off x="3612236" y="6130866"/>
            <a:ext cx="2404" cy="263584"/>
          </a:xfrm>
          <a:prstGeom prst="line">
            <a:avLst/>
          </a:prstGeom>
          <a:solidFill>
            <a:srgbClr val="E30311"/>
          </a:solidFill>
          <a:ln w="6350">
            <a:solidFill>
              <a:srgbClr val="474B4D"/>
            </a:solidFill>
          </a:ln>
        </p:spPr>
        <p:style>
          <a:lnRef idx="2">
            <a:schemeClr val="accent1"/>
          </a:lnRef>
          <a:fillRef idx="0">
            <a:schemeClr val="accent1"/>
          </a:fillRef>
          <a:effectRef idx="1">
            <a:schemeClr val="accent1"/>
          </a:effectRef>
          <a:fontRef idx="minor">
            <a:schemeClr val="tx1"/>
          </a:fontRef>
        </p:style>
      </p:cxnSp>
      <p:sp>
        <p:nvSpPr>
          <p:cNvPr id="22" name="pole tekstowe 1117">
            <a:extLst>
              <a:ext uri="{FF2B5EF4-FFF2-40B4-BE49-F238E27FC236}">
                <a16:creationId xmlns:a16="http://schemas.microsoft.com/office/drawing/2014/main" id="{76F588A0-366C-48A3-BA89-06EECB5F5118}"/>
              </a:ext>
            </a:extLst>
          </p:cNvPr>
          <p:cNvSpPr txBox="1"/>
          <p:nvPr/>
        </p:nvSpPr>
        <p:spPr>
          <a:xfrm>
            <a:off x="4678899" y="5869256"/>
            <a:ext cx="494046" cy="261610"/>
          </a:xfrm>
          <a:prstGeom prst="rect">
            <a:avLst/>
          </a:prstGeom>
          <a:solidFill>
            <a:srgbClr val="474B4D"/>
          </a:solidFill>
        </p:spPr>
        <p:txBody>
          <a:bodyPr wrap="none" rtlCol="0">
            <a:spAutoFit/>
          </a:bodyPr>
          <a:lstStyle>
            <a:defPPr>
              <a:defRPr lang="pl-PL"/>
            </a:defPPr>
            <a:lvl1pPr>
              <a:defRPr sz="1100">
                <a:solidFill>
                  <a:schemeClr val="bg1"/>
                </a:solidFill>
                <a:latin typeface="Roboto Black" panose="02000000000000000000" pitchFamily="2" charset="0"/>
                <a:ea typeface="Roboto Black"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srgbClr val="FFFFFF"/>
                </a:solidFill>
                <a:effectLst/>
                <a:uLnTx/>
                <a:uFillTx/>
                <a:latin typeface="Barlow" panose="00000500000000000000" pitchFamily="2" charset="-18"/>
                <a:ea typeface="Roboto Black" panose="02000000000000000000" pitchFamily="2" charset="0"/>
                <a:cs typeface="+mn-cs"/>
              </a:rPr>
              <a:t>2008</a:t>
            </a:r>
          </a:p>
        </p:txBody>
      </p:sp>
      <p:cxnSp>
        <p:nvCxnSpPr>
          <p:cNvPr id="23" name="Łącznik prosty 1118">
            <a:extLst>
              <a:ext uri="{FF2B5EF4-FFF2-40B4-BE49-F238E27FC236}">
                <a16:creationId xmlns:a16="http://schemas.microsoft.com/office/drawing/2014/main" id="{AA8FCDB8-CA38-480E-A202-EECD1B610862}"/>
              </a:ext>
            </a:extLst>
          </p:cNvPr>
          <p:cNvCxnSpPr>
            <a:cxnSpLocks/>
            <a:stCxn id="22" idx="2"/>
          </p:cNvCxnSpPr>
          <p:nvPr/>
        </p:nvCxnSpPr>
        <p:spPr>
          <a:xfrm flipH="1">
            <a:off x="4925121" y="6130866"/>
            <a:ext cx="801" cy="263584"/>
          </a:xfrm>
          <a:prstGeom prst="line">
            <a:avLst/>
          </a:prstGeom>
          <a:solidFill>
            <a:srgbClr val="E30311"/>
          </a:solidFill>
          <a:ln w="6350">
            <a:solidFill>
              <a:srgbClr val="474B4D"/>
            </a:solidFill>
          </a:ln>
        </p:spPr>
        <p:style>
          <a:lnRef idx="2">
            <a:schemeClr val="accent1"/>
          </a:lnRef>
          <a:fillRef idx="0">
            <a:schemeClr val="accent1"/>
          </a:fillRef>
          <a:effectRef idx="1">
            <a:schemeClr val="accent1"/>
          </a:effectRef>
          <a:fontRef idx="minor">
            <a:schemeClr val="tx1"/>
          </a:fontRef>
        </p:style>
      </p:cxnSp>
      <p:sp>
        <p:nvSpPr>
          <p:cNvPr id="24" name="pole tekstowe 1119">
            <a:extLst>
              <a:ext uri="{FF2B5EF4-FFF2-40B4-BE49-F238E27FC236}">
                <a16:creationId xmlns:a16="http://schemas.microsoft.com/office/drawing/2014/main" id="{B983C6DF-458F-41EC-ABCB-F7DD07F7BC20}"/>
              </a:ext>
            </a:extLst>
          </p:cNvPr>
          <p:cNvSpPr txBox="1"/>
          <p:nvPr/>
        </p:nvSpPr>
        <p:spPr>
          <a:xfrm>
            <a:off x="5257088" y="5869256"/>
            <a:ext cx="470000" cy="261610"/>
          </a:xfrm>
          <a:prstGeom prst="rect">
            <a:avLst/>
          </a:prstGeom>
          <a:solidFill>
            <a:srgbClr val="474B4D"/>
          </a:solidFill>
        </p:spPr>
        <p:txBody>
          <a:bodyPr wrap="none" rtlCol="0">
            <a:spAutoFit/>
          </a:bodyPr>
          <a:lstStyle>
            <a:defPPr>
              <a:defRPr lang="pl-PL"/>
            </a:defPPr>
            <a:lvl1pPr>
              <a:defRPr sz="1100">
                <a:solidFill>
                  <a:schemeClr val="bg1"/>
                </a:solidFill>
                <a:latin typeface="Roboto Black" panose="02000000000000000000" pitchFamily="2" charset="0"/>
                <a:ea typeface="Roboto Black"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srgbClr val="FFFFFF"/>
                </a:solidFill>
                <a:effectLst/>
                <a:uLnTx/>
                <a:uFillTx/>
                <a:latin typeface="Barlow" panose="00000500000000000000" pitchFamily="2" charset="-18"/>
                <a:ea typeface="Roboto Black" panose="02000000000000000000" pitchFamily="2" charset="0"/>
                <a:cs typeface="+mn-cs"/>
              </a:rPr>
              <a:t>2010</a:t>
            </a:r>
          </a:p>
        </p:txBody>
      </p:sp>
      <p:cxnSp>
        <p:nvCxnSpPr>
          <p:cNvPr id="25" name="Łącznik prosty 1120">
            <a:extLst>
              <a:ext uri="{FF2B5EF4-FFF2-40B4-BE49-F238E27FC236}">
                <a16:creationId xmlns:a16="http://schemas.microsoft.com/office/drawing/2014/main" id="{E3864A06-97CA-4C66-9A00-9A97C8B5D5DB}"/>
              </a:ext>
            </a:extLst>
          </p:cNvPr>
          <p:cNvCxnSpPr>
            <a:cxnSpLocks/>
            <a:stCxn id="24" idx="2"/>
          </p:cNvCxnSpPr>
          <p:nvPr/>
        </p:nvCxnSpPr>
        <p:spPr>
          <a:xfrm>
            <a:off x="5492088" y="6130866"/>
            <a:ext cx="0" cy="270143"/>
          </a:xfrm>
          <a:prstGeom prst="line">
            <a:avLst/>
          </a:prstGeom>
          <a:solidFill>
            <a:srgbClr val="E30311"/>
          </a:solidFill>
          <a:ln w="6350">
            <a:solidFill>
              <a:srgbClr val="474B4D"/>
            </a:solidFill>
          </a:ln>
        </p:spPr>
        <p:style>
          <a:lnRef idx="2">
            <a:schemeClr val="accent1"/>
          </a:lnRef>
          <a:fillRef idx="0">
            <a:schemeClr val="accent1"/>
          </a:fillRef>
          <a:effectRef idx="1">
            <a:schemeClr val="accent1"/>
          </a:effectRef>
          <a:fontRef idx="minor">
            <a:schemeClr val="tx1"/>
          </a:fontRef>
        </p:style>
      </p:cxnSp>
      <p:sp>
        <p:nvSpPr>
          <p:cNvPr id="26" name="pole tekstowe 1121">
            <a:extLst>
              <a:ext uri="{FF2B5EF4-FFF2-40B4-BE49-F238E27FC236}">
                <a16:creationId xmlns:a16="http://schemas.microsoft.com/office/drawing/2014/main" id="{4A07FB03-507A-436B-855F-97381FBBF25B}"/>
              </a:ext>
            </a:extLst>
          </p:cNvPr>
          <p:cNvSpPr txBox="1"/>
          <p:nvPr/>
        </p:nvSpPr>
        <p:spPr>
          <a:xfrm>
            <a:off x="6356734" y="5869256"/>
            <a:ext cx="461986" cy="261610"/>
          </a:xfrm>
          <a:prstGeom prst="rect">
            <a:avLst/>
          </a:prstGeom>
          <a:solidFill>
            <a:srgbClr val="474B4D"/>
          </a:solidFill>
        </p:spPr>
        <p:txBody>
          <a:bodyPr wrap="none" rtlCol="0">
            <a:spAutoFit/>
          </a:bodyPr>
          <a:lstStyle>
            <a:defPPr>
              <a:defRPr lang="pl-PL"/>
            </a:defPPr>
            <a:lvl1pPr>
              <a:defRPr sz="1100">
                <a:solidFill>
                  <a:schemeClr val="bg1"/>
                </a:solidFill>
                <a:latin typeface="Roboto Black" panose="02000000000000000000" pitchFamily="2" charset="0"/>
                <a:ea typeface="Roboto Black"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srgbClr val="FFFFFF"/>
                </a:solidFill>
                <a:effectLst/>
                <a:uLnTx/>
                <a:uFillTx/>
                <a:latin typeface="Barlow" panose="00000500000000000000" pitchFamily="2" charset="-18"/>
                <a:ea typeface="Roboto Black" panose="02000000000000000000" pitchFamily="2" charset="0"/>
                <a:cs typeface="+mn-cs"/>
              </a:rPr>
              <a:t>2016</a:t>
            </a:r>
          </a:p>
        </p:txBody>
      </p:sp>
      <p:cxnSp>
        <p:nvCxnSpPr>
          <p:cNvPr id="27" name="Łącznik prosty 1122">
            <a:extLst>
              <a:ext uri="{FF2B5EF4-FFF2-40B4-BE49-F238E27FC236}">
                <a16:creationId xmlns:a16="http://schemas.microsoft.com/office/drawing/2014/main" id="{FAA2B4B1-65D1-48BA-B31F-E8587FC264B0}"/>
              </a:ext>
            </a:extLst>
          </p:cNvPr>
          <p:cNvCxnSpPr>
            <a:cxnSpLocks/>
            <a:stCxn id="26" idx="2"/>
          </p:cNvCxnSpPr>
          <p:nvPr/>
        </p:nvCxnSpPr>
        <p:spPr>
          <a:xfrm>
            <a:off x="6587727" y="6130866"/>
            <a:ext cx="0" cy="279568"/>
          </a:xfrm>
          <a:prstGeom prst="line">
            <a:avLst/>
          </a:prstGeom>
          <a:solidFill>
            <a:srgbClr val="E30311"/>
          </a:solidFill>
          <a:ln w="6350">
            <a:solidFill>
              <a:srgbClr val="474B4D"/>
            </a:solidFill>
          </a:ln>
        </p:spPr>
        <p:style>
          <a:lnRef idx="2">
            <a:schemeClr val="accent1"/>
          </a:lnRef>
          <a:fillRef idx="0">
            <a:schemeClr val="accent1"/>
          </a:fillRef>
          <a:effectRef idx="1">
            <a:schemeClr val="accent1"/>
          </a:effectRef>
          <a:fontRef idx="minor">
            <a:schemeClr val="tx1"/>
          </a:fontRef>
        </p:style>
      </p:cxnSp>
      <p:sp>
        <p:nvSpPr>
          <p:cNvPr id="28" name="pole tekstowe 1123">
            <a:extLst>
              <a:ext uri="{FF2B5EF4-FFF2-40B4-BE49-F238E27FC236}">
                <a16:creationId xmlns:a16="http://schemas.microsoft.com/office/drawing/2014/main" id="{625E1425-CCC2-4F5E-863C-FFED86F18EB7}"/>
              </a:ext>
            </a:extLst>
          </p:cNvPr>
          <p:cNvSpPr txBox="1"/>
          <p:nvPr/>
        </p:nvSpPr>
        <p:spPr>
          <a:xfrm>
            <a:off x="6842764" y="5869256"/>
            <a:ext cx="457176" cy="261610"/>
          </a:xfrm>
          <a:prstGeom prst="rect">
            <a:avLst/>
          </a:prstGeom>
          <a:solidFill>
            <a:srgbClr val="474B4D"/>
          </a:solidFill>
        </p:spPr>
        <p:txBody>
          <a:bodyPr wrap="none" rtlCol="0">
            <a:spAutoFit/>
          </a:bodyPr>
          <a:lstStyle>
            <a:defPPr>
              <a:defRPr lang="pl-PL"/>
            </a:defPPr>
            <a:lvl1pPr>
              <a:defRPr sz="1100">
                <a:solidFill>
                  <a:schemeClr val="bg1"/>
                </a:solidFill>
                <a:latin typeface="Roboto Black" panose="02000000000000000000" pitchFamily="2" charset="0"/>
                <a:ea typeface="Roboto Black"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srgbClr val="FFFFFF"/>
                </a:solidFill>
                <a:effectLst/>
                <a:uLnTx/>
                <a:uFillTx/>
                <a:latin typeface="Barlow" panose="00000500000000000000" pitchFamily="2" charset="-18"/>
                <a:ea typeface="Roboto Black" panose="02000000000000000000" pitchFamily="2" charset="0"/>
                <a:cs typeface="+mn-cs"/>
              </a:rPr>
              <a:t>2017</a:t>
            </a:r>
          </a:p>
        </p:txBody>
      </p:sp>
      <p:cxnSp>
        <p:nvCxnSpPr>
          <p:cNvPr id="29" name="Łącznik prosty 1124">
            <a:extLst>
              <a:ext uri="{FF2B5EF4-FFF2-40B4-BE49-F238E27FC236}">
                <a16:creationId xmlns:a16="http://schemas.microsoft.com/office/drawing/2014/main" id="{D877F8BF-D383-4AE1-8CF1-BEDF4057286B}"/>
              </a:ext>
            </a:extLst>
          </p:cNvPr>
          <p:cNvCxnSpPr>
            <a:cxnSpLocks/>
            <a:stCxn id="28" idx="2"/>
          </p:cNvCxnSpPr>
          <p:nvPr/>
        </p:nvCxnSpPr>
        <p:spPr>
          <a:xfrm>
            <a:off x="7071352" y="6130866"/>
            <a:ext cx="2405" cy="279568"/>
          </a:xfrm>
          <a:prstGeom prst="line">
            <a:avLst/>
          </a:prstGeom>
          <a:solidFill>
            <a:srgbClr val="E30311"/>
          </a:solidFill>
          <a:ln w="6350">
            <a:solidFill>
              <a:srgbClr val="474B4D"/>
            </a:solidFill>
          </a:ln>
        </p:spPr>
        <p:style>
          <a:lnRef idx="2">
            <a:schemeClr val="accent1"/>
          </a:lnRef>
          <a:fillRef idx="0">
            <a:schemeClr val="accent1"/>
          </a:fillRef>
          <a:effectRef idx="1">
            <a:schemeClr val="accent1"/>
          </a:effectRef>
          <a:fontRef idx="minor">
            <a:schemeClr val="tx1"/>
          </a:fontRef>
        </p:style>
      </p:cxnSp>
      <p:sp>
        <p:nvSpPr>
          <p:cNvPr id="30" name="pole tekstowe 1125">
            <a:extLst>
              <a:ext uri="{FF2B5EF4-FFF2-40B4-BE49-F238E27FC236}">
                <a16:creationId xmlns:a16="http://schemas.microsoft.com/office/drawing/2014/main" id="{ABE5021C-1B1C-4FE6-A79B-3DFBFA54301B}"/>
              </a:ext>
            </a:extLst>
          </p:cNvPr>
          <p:cNvSpPr txBox="1"/>
          <p:nvPr/>
        </p:nvSpPr>
        <p:spPr>
          <a:xfrm>
            <a:off x="7372060" y="5869156"/>
            <a:ext cx="465192" cy="261610"/>
          </a:xfrm>
          <a:prstGeom prst="rect">
            <a:avLst/>
          </a:prstGeom>
          <a:solidFill>
            <a:srgbClr val="474B4D"/>
          </a:solidFill>
        </p:spPr>
        <p:txBody>
          <a:bodyPr wrap="none" rtlCol="0">
            <a:spAutoFit/>
          </a:bodyPr>
          <a:lstStyle>
            <a:defPPr>
              <a:defRPr lang="pl-PL"/>
            </a:defPPr>
            <a:lvl1pPr>
              <a:defRPr sz="1100">
                <a:solidFill>
                  <a:schemeClr val="bg1"/>
                </a:solidFill>
                <a:latin typeface="Roboto Black" panose="02000000000000000000" pitchFamily="2" charset="0"/>
                <a:ea typeface="Roboto Black"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srgbClr val="FFFFFF"/>
                </a:solidFill>
                <a:effectLst/>
                <a:uLnTx/>
                <a:uFillTx/>
                <a:latin typeface="Barlow" panose="00000500000000000000" pitchFamily="2" charset="-18"/>
                <a:ea typeface="Roboto Black" panose="02000000000000000000" pitchFamily="2" charset="0"/>
                <a:cs typeface="+mn-cs"/>
              </a:rPr>
              <a:t>2021</a:t>
            </a:r>
          </a:p>
        </p:txBody>
      </p:sp>
      <p:cxnSp>
        <p:nvCxnSpPr>
          <p:cNvPr id="31" name="Łącznik prosty 1126">
            <a:extLst>
              <a:ext uri="{FF2B5EF4-FFF2-40B4-BE49-F238E27FC236}">
                <a16:creationId xmlns:a16="http://schemas.microsoft.com/office/drawing/2014/main" id="{36E26D93-FD45-475F-B609-3C2A907B9965}"/>
              </a:ext>
            </a:extLst>
          </p:cNvPr>
          <p:cNvCxnSpPr>
            <a:cxnSpLocks/>
            <a:stCxn id="30" idx="2"/>
          </p:cNvCxnSpPr>
          <p:nvPr/>
        </p:nvCxnSpPr>
        <p:spPr>
          <a:xfrm flipH="1">
            <a:off x="7603053" y="6130766"/>
            <a:ext cx="1603" cy="279568"/>
          </a:xfrm>
          <a:prstGeom prst="line">
            <a:avLst/>
          </a:prstGeom>
          <a:solidFill>
            <a:srgbClr val="E30311"/>
          </a:solidFill>
          <a:ln w="6350">
            <a:solidFill>
              <a:srgbClr val="474B4D"/>
            </a:solidFill>
          </a:ln>
        </p:spPr>
        <p:style>
          <a:lnRef idx="2">
            <a:schemeClr val="accent1"/>
          </a:lnRef>
          <a:fillRef idx="0">
            <a:schemeClr val="accent1"/>
          </a:fillRef>
          <a:effectRef idx="1">
            <a:schemeClr val="accent1"/>
          </a:effectRef>
          <a:fontRef idx="minor">
            <a:schemeClr val="tx1"/>
          </a:fontRef>
        </p:style>
      </p:cxnSp>
      <p:sp>
        <p:nvSpPr>
          <p:cNvPr id="32" name="Prostokąt: zaokrąglone rogi 4">
            <a:extLst>
              <a:ext uri="{FF2B5EF4-FFF2-40B4-BE49-F238E27FC236}">
                <a16:creationId xmlns:a16="http://schemas.microsoft.com/office/drawing/2014/main" id="{33C92148-76FC-4690-9E6D-904A315D257F}"/>
              </a:ext>
            </a:extLst>
          </p:cNvPr>
          <p:cNvSpPr/>
          <p:nvPr/>
        </p:nvSpPr>
        <p:spPr>
          <a:xfrm>
            <a:off x="530059" y="6316414"/>
            <a:ext cx="8455235" cy="221434"/>
          </a:xfrm>
          <a:custGeom>
            <a:avLst/>
            <a:gdLst>
              <a:gd name="connsiteX0" fmla="*/ 0 w 6591300"/>
              <a:gd name="connsiteY0" fmla="*/ 114300 h 228600"/>
              <a:gd name="connsiteX1" fmla="*/ 114300 w 6591300"/>
              <a:gd name="connsiteY1" fmla="*/ 0 h 228600"/>
              <a:gd name="connsiteX2" fmla="*/ 6477000 w 6591300"/>
              <a:gd name="connsiteY2" fmla="*/ 0 h 228600"/>
              <a:gd name="connsiteX3" fmla="*/ 6591300 w 6591300"/>
              <a:gd name="connsiteY3" fmla="*/ 114300 h 228600"/>
              <a:gd name="connsiteX4" fmla="*/ 6591300 w 6591300"/>
              <a:gd name="connsiteY4" fmla="*/ 114300 h 228600"/>
              <a:gd name="connsiteX5" fmla="*/ 6477000 w 6591300"/>
              <a:gd name="connsiteY5" fmla="*/ 228600 h 228600"/>
              <a:gd name="connsiteX6" fmla="*/ 114300 w 6591300"/>
              <a:gd name="connsiteY6" fmla="*/ 228600 h 228600"/>
              <a:gd name="connsiteX7" fmla="*/ 0 w 6591300"/>
              <a:gd name="connsiteY7" fmla="*/ 114300 h 228600"/>
              <a:gd name="connsiteX0" fmla="*/ 795337 w 7272337"/>
              <a:gd name="connsiteY0" fmla="*/ 228600 h 228600"/>
              <a:gd name="connsiteX1" fmla="*/ 795337 w 7272337"/>
              <a:gd name="connsiteY1" fmla="*/ 0 h 228600"/>
              <a:gd name="connsiteX2" fmla="*/ 7158037 w 7272337"/>
              <a:gd name="connsiteY2" fmla="*/ 0 h 228600"/>
              <a:gd name="connsiteX3" fmla="*/ 7272337 w 7272337"/>
              <a:gd name="connsiteY3" fmla="*/ 114300 h 228600"/>
              <a:gd name="connsiteX4" fmla="*/ 7272337 w 7272337"/>
              <a:gd name="connsiteY4" fmla="*/ 114300 h 228600"/>
              <a:gd name="connsiteX5" fmla="*/ 7158037 w 7272337"/>
              <a:gd name="connsiteY5" fmla="*/ 228600 h 228600"/>
              <a:gd name="connsiteX6" fmla="*/ 795337 w 7272337"/>
              <a:gd name="connsiteY6" fmla="*/ 228600 h 228600"/>
              <a:gd name="connsiteX0" fmla="*/ 472018 w 6949018"/>
              <a:gd name="connsiteY0" fmla="*/ 228600 h 228600"/>
              <a:gd name="connsiteX1" fmla="*/ 472018 w 6949018"/>
              <a:gd name="connsiteY1" fmla="*/ 0 h 228600"/>
              <a:gd name="connsiteX2" fmla="*/ 6834718 w 6949018"/>
              <a:gd name="connsiteY2" fmla="*/ 0 h 228600"/>
              <a:gd name="connsiteX3" fmla="*/ 6949018 w 6949018"/>
              <a:gd name="connsiteY3" fmla="*/ 114300 h 228600"/>
              <a:gd name="connsiteX4" fmla="*/ 6949018 w 6949018"/>
              <a:gd name="connsiteY4" fmla="*/ 114300 h 228600"/>
              <a:gd name="connsiteX5" fmla="*/ 6834718 w 6949018"/>
              <a:gd name="connsiteY5" fmla="*/ 228600 h 228600"/>
              <a:gd name="connsiteX6" fmla="*/ 472018 w 6949018"/>
              <a:gd name="connsiteY6" fmla="*/ 228600 h 228600"/>
              <a:gd name="connsiteX0" fmla="*/ 472018 w 6949018"/>
              <a:gd name="connsiteY0" fmla="*/ 228600 h 228600"/>
              <a:gd name="connsiteX1" fmla="*/ 472018 w 6949018"/>
              <a:gd name="connsiteY1" fmla="*/ 0 h 228600"/>
              <a:gd name="connsiteX2" fmla="*/ 6834718 w 6949018"/>
              <a:gd name="connsiteY2" fmla="*/ 0 h 228600"/>
              <a:gd name="connsiteX3" fmla="*/ 6949018 w 6949018"/>
              <a:gd name="connsiteY3" fmla="*/ 114300 h 228600"/>
              <a:gd name="connsiteX4" fmla="*/ 6949018 w 6949018"/>
              <a:gd name="connsiteY4" fmla="*/ 114300 h 228600"/>
              <a:gd name="connsiteX5" fmla="*/ 6834718 w 6949018"/>
              <a:gd name="connsiteY5" fmla="*/ 228600 h 228600"/>
              <a:gd name="connsiteX6" fmla="*/ 472018 w 6949018"/>
              <a:gd name="connsiteY6" fmla="*/ 228600 h 228600"/>
              <a:gd name="connsiteX0" fmla="*/ 795594 w 7272594"/>
              <a:gd name="connsiteY0" fmla="*/ 228600 h 228600"/>
              <a:gd name="connsiteX1" fmla="*/ 795594 w 7272594"/>
              <a:gd name="connsiteY1" fmla="*/ 0 h 228600"/>
              <a:gd name="connsiteX2" fmla="*/ 7158294 w 7272594"/>
              <a:gd name="connsiteY2" fmla="*/ 0 h 228600"/>
              <a:gd name="connsiteX3" fmla="*/ 7272594 w 7272594"/>
              <a:gd name="connsiteY3" fmla="*/ 114300 h 228600"/>
              <a:gd name="connsiteX4" fmla="*/ 7272594 w 7272594"/>
              <a:gd name="connsiteY4" fmla="*/ 114300 h 228600"/>
              <a:gd name="connsiteX5" fmla="*/ 7158294 w 7272594"/>
              <a:gd name="connsiteY5" fmla="*/ 228600 h 228600"/>
              <a:gd name="connsiteX6" fmla="*/ 795594 w 7272594"/>
              <a:gd name="connsiteY6" fmla="*/ 228600 h 228600"/>
              <a:gd name="connsiteX0" fmla="*/ 471312 w 6948312"/>
              <a:gd name="connsiteY0" fmla="*/ 228600 h 228600"/>
              <a:gd name="connsiteX1" fmla="*/ 471312 w 6948312"/>
              <a:gd name="connsiteY1" fmla="*/ 0 h 228600"/>
              <a:gd name="connsiteX2" fmla="*/ 6834012 w 6948312"/>
              <a:gd name="connsiteY2" fmla="*/ 0 h 228600"/>
              <a:gd name="connsiteX3" fmla="*/ 6948312 w 6948312"/>
              <a:gd name="connsiteY3" fmla="*/ 114300 h 228600"/>
              <a:gd name="connsiteX4" fmla="*/ 6948312 w 6948312"/>
              <a:gd name="connsiteY4" fmla="*/ 114300 h 228600"/>
              <a:gd name="connsiteX5" fmla="*/ 6834012 w 6948312"/>
              <a:gd name="connsiteY5" fmla="*/ 228600 h 228600"/>
              <a:gd name="connsiteX6" fmla="*/ 471312 w 6948312"/>
              <a:gd name="connsiteY6" fmla="*/ 228600 h 228600"/>
              <a:gd name="connsiteX0" fmla="*/ 2258 w 6479258"/>
              <a:gd name="connsiteY0" fmla="*/ 228600 h 228600"/>
              <a:gd name="connsiteX1" fmla="*/ 2258 w 6479258"/>
              <a:gd name="connsiteY1" fmla="*/ 0 h 228600"/>
              <a:gd name="connsiteX2" fmla="*/ 6364958 w 6479258"/>
              <a:gd name="connsiteY2" fmla="*/ 0 h 228600"/>
              <a:gd name="connsiteX3" fmla="*/ 6479258 w 6479258"/>
              <a:gd name="connsiteY3" fmla="*/ 114300 h 228600"/>
              <a:gd name="connsiteX4" fmla="*/ 6479258 w 6479258"/>
              <a:gd name="connsiteY4" fmla="*/ 114300 h 228600"/>
              <a:gd name="connsiteX5" fmla="*/ 6364958 w 6479258"/>
              <a:gd name="connsiteY5" fmla="*/ 228600 h 228600"/>
              <a:gd name="connsiteX6" fmla="*/ 2258 w 6479258"/>
              <a:gd name="connsiteY6" fmla="*/ 2286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9258" h="228600">
                <a:moveTo>
                  <a:pt x="2258" y="228600"/>
                </a:moveTo>
                <a:cubicBezTo>
                  <a:pt x="2258" y="114300"/>
                  <a:pt x="-2822" y="108585"/>
                  <a:pt x="2258" y="0"/>
                </a:cubicBezTo>
                <a:lnTo>
                  <a:pt x="6364958" y="0"/>
                </a:lnTo>
                <a:cubicBezTo>
                  <a:pt x="6428084" y="0"/>
                  <a:pt x="6479258" y="51174"/>
                  <a:pt x="6479258" y="114300"/>
                </a:cubicBezTo>
                <a:lnTo>
                  <a:pt x="6479258" y="114300"/>
                </a:lnTo>
                <a:cubicBezTo>
                  <a:pt x="6479258" y="177426"/>
                  <a:pt x="6428084" y="228600"/>
                  <a:pt x="6364958" y="228600"/>
                </a:cubicBezTo>
                <a:lnTo>
                  <a:pt x="2258" y="228600"/>
                </a:lnTo>
                <a:close/>
              </a:path>
            </a:pathLst>
          </a:custGeom>
          <a:solidFill>
            <a:schemeClr val="bg1">
              <a:lumMod val="95000"/>
            </a:schemeClr>
          </a:solid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33" name="Prostokąt: zaokrąglone rogi 12">
            <a:extLst>
              <a:ext uri="{FF2B5EF4-FFF2-40B4-BE49-F238E27FC236}">
                <a16:creationId xmlns:a16="http://schemas.microsoft.com/office/drawing/2014/main" id="{8CAB73C9-AE8E-432B-80D2-15E7FD6911E0}"/>
              </a:ext>
            </a:extLst>
          </p:cNvPr>
          <p:cNvSpPr/>
          <p:nvPr/>
        </p:nvSpPr>
        <p:spPr>
          <a:xfrm>
            <a:off x="527095" y="6318817"/>
            <a:ext cx="975021" cy="229583"/>
          </a:xfrm>
          <a:custGeom>
            <a:avLst/>
            <a:gdLst>
              <a:gd name="connsiteX0" fmla="*/ 0 w 6553200"/>
              <a:gd name="connsiteY0" fmla="*/ 110718 h 221435"/>
              <a:gd name="connsiteX1" fmla="*/ 110718 w 6553200"/>
              <a:gd name="connsiteY1" fmla="*/ 0 h 221435"/>
              <a:gd name="connsiteX2" fmla="*/ 6442483 w 6553200"/>
              <a:gd name="connsiteY2" fmla="*/ 0 h 221435"/>
              <a:gd name="connsiteX3" fmla="*/ 6553201 w 6553200"/>
              <a:gd name="connsiteY3" fmla="*/ 110718 h 221435"/>
              <a:gd name="connsiteX4" fmla="*/ 6553200 w 6553200"/>
              <a:gd name="connsiteY4" fmla="*/ 110718 h 221435"/>
              <a:gd name="connsiteX5" fmla="*/ 6442482 w 6553200"/>
              <a:gd name="connsiteY5" fmla="*/ 221436 h 221435"/>
              <a:gd name="connsiteX6" fmla="*/ 110718 w 6553200"/>
              <a:gd name="connsiteY6" fmla="*/ 221435 h 221435"/>
              <a:gd name="connsiteX7" fmla="*/ 0 w 6553200"/>
              <a:gd name="connsiteY7" fmla="*/ 110717 h 221435"/>
              <a:gd name="connsiteX8" fmla="*/ 0 w 6553200"/>
              <a:gd name="connsiteY8" fmla="*/ 110718 h 221435"/>
              <a:gd name="connsiteX0" fmla="*/ 0 w 6553201"/>
              <a:gd name="connsiteY0" fmla="*/ 110717 h 221436"/>
              <a:gd name="connsiteX1" fmla="*/ 110718 w 6553201"/>
              <a:gd name="connsiteY1" fmla="*/ 0 h 221436"/>
              <a:gd name="connsiteX2" fmla="*/ 6442483 w 6553201"/>
              <a:gd name="connsiteY2" fmla="*/ 0 h 221436"/>
              <a:gd name="connsiteX3" fmla="*/ 6553201 w 6553201"/>
              <a:gd name="connsiteY3" fmla="*/ 110718 h 221436"/>
              <a:gd name="connsiteX4" fmla="*/ 6553200 w 6553201"/>
              <a:gd name="connsiteY4" fmla="*/ 110718 h 221436"/>
              <a:gd name="connsiteX5" fmla="*/ 6442482 w 6553201"/>
              <a:gd name="connsiteY5" fmla="*/ 221436 h 221436"/>
              <a:gd name="connsiteX6" fmla="*/ 110718 w 6553201"/>
              <a:gd name="connsiteY6" fmla="*/ 221435 h 221436"/>
              <a:gd name="connsiteX7" fmla="*/ 0 w 6553201"/>
              <a:gd name="connsiteY7" fmla="*/ 110717 h 221436"/>
              <a:gd name="connsiteX0" fmla="*/ 791470 w 7233953"/>
              <a:gd name="connsiteY0" fmla="*/ 221435 h 221436"/>
              <a:gd name="connsiteX1" fmla="*/ 791470 w 7233953"/>
              <a:gd name="connsiteY1" fmla="*/ 0 h 221436"/>
              <a:gd name="connsiteX2" fmla="*/ 7123235 w 7233953"/>
              <a:gd name="connsiteY2" fmla="*/ 0 h 221436"/>
              <a:gd name="connsiteX3" fmla="*/ 7233953 w 7233953"/>
              <a:gd name="connsiteY3" fmla="*/ 110718 h 221436"/>
              <a:gd name="connsiteX4" fmla="*/ 7233952 w 7233953"/>
              <a:gd name="connsiteY4" fmla="*/ 110718 h 221436"/>
              <a:gd name="connsiteX5" fmla="*/ 7123234 w 7233953"/>
              <a:gd name="connsiteY5" fmla="*/ 221436 h 221436"/>
              <a:gd name="connsiteX6" fmla="*/ 791470 w 7233953"/>
              <a:gd name="connsiteY6" fmla="*/ 221435 h 221436"/>
              <a:gd name="connsiteX0" fmla="*/ 468158 w 6910641"/>
              <a:gd name="connsiteY0" fmla="*/ 221435 h 221436"/>
              <a:gd name="connsiteX1" fmla="*/ 468158 w 6910641"/>
              <a:gd name="connsiteY1" fmla="*/ 0 h 221436"/>
              <a:gd name="connsiteX2" fmla="*/ 6799923 w 6910641"/>
              <a:gd name="connsiteY2" fmla="*/ 0 h 221436"/>
              <a:gd name="connsiteX3" fmla="*/ 6910641 w 6910641"/>
              <a:gd name="connsiteY3" fmla="*/ 110718 h 221436"/>
              <a:gd name="connsiteX4" fmla="*/ 6910640 w 6910641"/>
              <a:gd name="connsiteY4" fmla="*/ 110718 h 221436"/>
              <a:gd name="connsiteX5" fmla="*/ 6799922 w 6910641"/>
              <a:gd name="connsiteY5" fmla="*/ 221436 h 221436"/>
              <a:gd name="connsiteX6" fmla="*/ 468158 w 6910641"/>
              <a:gd name="connsiteY6" fmla="*/ 221435 h 221436"/>
              <a:gd name="connsiteX0" fmla="*/ 1835 w 6444318"/>
              <a:gd name="connsiteY0" fmla="*/ 221435 h 221436"/>
              <a:gd name="connsiteX1" fmla="*/ 1835 w 6444318"/>
              <a:gd name="connsiteY1" fmla="*/ 0 h 221436"/>
              <a:gd name="connsiteX2" fmla="*/ 6333600 w 6444318"/>
              <a:gd name="connsiteY2" fmla="*/ 0 h 221436"/>
              <a:gd name="connsiteX3" fmla="*/ 6444318 w 6444318"/>
              <a:gd name="connsiteY3" fmla="*/ 110718 h 221436"/>
              <a:gd name="connsiteX4" fmla="*/ 6444317 w 6444318"/>
              <a:gd name="connsiteY4" fmla="*/ 110718 h 221436"/>
              <a:gd name="connsiteX5" fmla="*/ 6333599 w 6444318"/>
              <a:gd name="connsiteY5" fmla="*/ 221436 h 221436"/>
              <a:gd name="connsiteX6" fmla="*/ 1835 w 6444318"/>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1642 w 6444125"/>
              <a:gd name="connsiteY0" fmla="*/ 221435 h 221436"/>
              <a:gd name="connsiteX1" fmla="*/ 1642 w 6444125"/>
              <a:gd name="connsiteY1" fmla="*/ 0 h 221436"/>
              <a:gd name="connsiteX2" fmla="*/ 6333407 w 6444125"/>
              <a:gd name="connsiteY2" fmla="*/ 0 h 221436"/>
              <a:gd name="connsiteX3" fmla="*/ 6444125 w 6444125"/>
              <a:gd name="connsiteY3" fmla="*/ 110718 h 221436"/>
              <a:gd name="connsiteX4" fmla="*/ 6444124 w 6444125"/>
              <a:gd name="connsiteY4" fmla="*/ 110718 h 221436"/>
              <a:gd name="connsiteX5" fmla="*/ 6333406 w 6444125"/>
              <a:gd name="connsiteY5" fmla="*/ 221436 h 221436"/>
              <a:gd name="connsiteX6" fmla="*/ 1642 w 6444125"/>
              <a:gd name="connsiteY6" fmla="*/ 221435 h 22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4125" h="221436">
                <a:moveTo>
                  <a:pt x="1642" y="221435"/>
                </a:moveTo>
                <a:cubicBezTo>
                  <a:pt x="1718" y="142619"/>
                  <a:pt x="-2092" y="71196"/>
                  <a:pt x="1642" y="0"/>
                </a:cubicBezTo>
                <a:lnTo>
                  <a:pt x="6333407" y="0"/>
                </a:lnTo>
                <a:cubicBezTo>
                  <a:pt x="6394555" y="0"/>
                  <a:pt x="6444125" y="49570"/>
                  <a:pt x="6444125" y="110718"/>
                </a:cubicBezTo>
                <a:lnTo>
                  <a:pt x="6444124" y="110718"/>
                </a:lnTo>
                <a:cubicBezTo>
                  <a:pt x="6444124" y="171866"/>
                  <a:pt x="6394554" y="221436"/>
                  <a:pt x="6333406" y="221436"/>
                </a:cubicBezTo>
                <a:lnTo>
                  <a:pt x="1642" y="221435"/>
                </a:lnTo>
                <a:close/>
              </a:path>
            </a:pathLst>
          </a:custGeom>
          <a:solidFill>
            <a:srgbClr val="E3031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34" name="Symbol zastępczy tekstu 1">
            <a:extLst>
              <a:ext uri="{FF2B5EF4-FFF2-40B4-BE49-F238E27FC236}">
                <a16:creationId xmlns:a16="http://schemas.microsoft.com/office/drawing/2014/main" id="{674C74B9-4E13-4DA8-A009-756297CB804D}"/>
              </a:ext>
            </a:extLst>
          </p:cNvPr>
          <p:cNvSpPr txBox="1">
            <a:spLocks/>
          </p:cNvSpPr>
          <p:nvPr/>
        </p:nvSpPr>
        <p:spPr>
          <a:xfrm>
            <a:off x="8359819" y="6309269"/>
            <a:ext cx="514506" cy="338138"/>
          </a:xfrm>
          <a:prstGeom prst="rect">
            <a:avLst/>
          </a:prstGeom>
        </p:spPr>
        <p:txBody>
          <a:bodyPr vert="horz">
            <a:noAutofit/>
          </a:bodyPr>
          <a:lstStyle>
            <a:lvl1pPr marL="0" indent="0">
              <a:buNone/>
              <a:defRPr sz="1449" i="1">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srgbClr val="474B4D">
                    <a:lumMod val="50000"/>
                    <a:lumOff val="50000"/>
                  </a:srgbClr>
                </a:solidFill>
                <a:effectLst/>
                <a:uLnTx/>
                <a:uFillTx/>
                <a:latin typeface="Barlow" panose="00000500000000000000" pitchFamily="2" charset="-18"/>
                <a:ea typeface="Roboto" panose="02000000000000000000" pitchFamily="2" charset="0"/>
                <a:cs typeface="Arial"/>
              </a:rPr>
              <a:t>ROK</a:t>
            </a:r>
            <a:endParaRPr kumimoji="0" lang="en-GB" sz="900" b="0" i="0" u="none" strike="noStrike" kern="0" cap="none" spc="0" normalizeH="0" baseline="0" noProof="0" dirty="0">
              <a:ln>
                <a:noFill/>
              </a:ln>
              <a:solidFill>
                <a:srgbClr val="474B4D">
                  <a:lumMod val="50000"/>
                  <a:lumOff val="50000"/>
                </a:srgbClr>
              </a:solidFill>
              <a:effectLst/>
              <a:uLnTx/>
              <a:uFillTx/>
              <a:latin typeface="Barlow" panose="00000500000000000000" pitchFamily="2" charset="-18"/>
              <a:ea typeface="Roboto" panose="02000000000000000000" pitchFamily="2" charset="0"/>
              <a:cs typeface="Arial"/>
            </a:endParaRPr>
          </a:p>
        </p:txBody>
      </p:sp>
      <p:sp>
        <p:nvSpPr>
          <p:cNvPr id="37" name="Prostokąt: zaokrąglone rogi 12">
            <a:extLst>
              <a:ext uri="{FF2B5EF4-FFF2-40B4-BE49-F238E27FC236}">
                <a16:creationId xmlns:a16="http://schemas.microsoft.com/office/drawing/2014/main" id="{23B0D726-16F7-4FC9-A80A-8A5A00DA383E}"/>
              </a:ext>
            </a:extLst>
          </p:cNvPr>
          <p:cNvSpPr/>
          <p:nvPr/>
        </p:nvSpPr>
        <p:spPr>
          <a:xfrm>
            <a:off x="1465855" y="6318817"/>
            <a:ext cx="1617085" cy="229583"/>
          </a:xfrm>
          <a:custGeom>
            <a:avLst/>
            <a:gdLst>
              <a:gd name="connsiteX0" fmla="*/ 0 w 6553200"/>
              <a:gd name="connsiteY0" fmla="*/ 110718 h 221435"/>
              <a:gd name="connsiteX1" fmla="*/ 110718 w 6553200"/>
              <a:gd name="connsiteY1" fmla="*/ 0 h 221435"/>
              <a:gd name="connsiteX2" fmla="*/ 6442483 w 6553200"/>
              <a:gd name="connsiteY2" fmla="*/ 0 h 221435"/>
              <a:gd name="connsiteX3" fmla="*/ 6553201 w 6553200"/>
              <a:gd name="connsiteY3" fmla="*/ 110718 h 221435"/>
              <a:gd name="connsiteX4" fmla="*/ 6553200 w 6553200"/>
              <a:gd name="connsiteY4" fmla="*/ 110718 h 221435"/>
              <a:gd name="connsiteX5" fmla="*/ 6442482 w 6553200"/>
              <a:gd name="connsiteY5" fmla="*/ 221436 h 221435"/>
              <a:gd name="connsiteX6" fmla="*/ 110718 w 6553200"/>
              <a:gd name="connsiteY6" fmla="*/ 221435 h 221435"/>
              <a:gd name="connsiteX7" fmla="*/ 0 w 6553200"/>
              <a:gd name="connsiteY7" fmla="*/ 110717 h 221435"/>
              <a:gd name="connsiteX8" fmla="*/ 0 w 6553200"/>
              <a:gd name="connsiteY8" fmla="*/ 110718 h 221435"/>
              <a:gd name="connsiteX0" fmla="*/ 0 w 6553201"/>
              <a:gd name="connsiteY0" fmla="*/ 110717 h 221436"/>
              <a:gd name="connsiteX1" fmla="*/ 110718 w 6553201"/>
              <a:gd name="connsiteY1" fmla="*/ 0 h 221436"/>
              <a:gd name="connsiteX2" fmla="*/ 6442483 w 6553201"/>
              <a:gd name="connsiteY2" fmla="*/ 0 h 221436"/>
              <a:gd name="connsiteX3" fmla="*/ 6553201 w 6553201"/>
              <a:gd name="connsiteY3" fmla="*/ 110718 h 221436"/>
              <a:gd name="connsiteX4" fmla="*/ 6553200 w 6553201"/>
              <a:gd name="connsiteY4" fmla="*/ 110718 h 221436"/>
              <a:gd name="connsiteX5" fmla="*/ 6442482 w 6553201"/>
              <a:gd name="connsiteY5" fmla="*/ 221436 h 221436"/>
              <a:gd name="connsiteX6" fmla="*/ 110718 w 6553201"/>
              <a:gd name="connsiteY6" fmla="*/ 221435 h 221436"/>
              <a:gd name="connsiteX7" fmla="*/ 0 w 6553201"/>
              <a:gd name="connsiteY7" fmla="*/ 110717 h 221436"/>
              <a:gd name="connsiteX0" fmla="*/ 791470 w 7233953"/>
              <a:gd name="connsiteY0" fmla="*/ 221435 h 221436"/>
              <a:gd name="connsiteX1" fmla="*/ 791470 w 7233953"/>
              <a:gd name="connsiteY1" fmla="*/ 0 h 221436"/>
              <a:gd name="connsiteX2" fmla="*/ 7123235 w 7233953"/>
              <a:gd name="connsiteY2" fmla="*/ 0 h 221436"/>
              <a:gd name="connsiteX3" fmla="*/ 7233953 w 7233953"/>
              <a:gd name="connsiteY3" fmla="*/ 110718 h 221436"/>
              <a:gd name="connsiteX4" fmla="*/ 7233952 w 7233953"/>
              <a:gd name="connsiteY4" fmla="*/ 110718 h 221436"/>
              <a:gd name="connsiteX5" fmla="*/ 7123234 w 7233953"/>
              <a:gd name="connsiteY5" fmla="*/ 221436 h 221436"/>
              <a:gd name="connsiteX6" fmla="*/ 791470 w 7233953"/>
              <a:gd name="connsiteY6" fmla="*/ 221435 h 221436"/>
              <a:gd name="connsiteX0" fmla="*/ 468158 w 6910641"/>
              <a:gd name="connsiteY0" fmla="*/ 221435 h 221436"/>
              <a:gd name="connsiteX1" fmla="*/ 468158 w 6910641"/>
              <a:gd name="connsiteY1" fmla="*/ 0 h 221436"/>
              <a:gd name="connsiteX2" fmla="*/ 6799923 w 6910641"/>
              <a:gd name="connsiteY2" fmla="*/ 0 h 221436"/>
              <a:gd name="connsiteX3" fmla="*/ 6910641 w 6910641"/>
              <a:gd name="connsiteY3" fmla="*/ 110718 h 221436"/>
              <a:gd name="connsiteX4" fmla="*/ 6910640 w 6910641"/>
              <a:gd name="connsiteY4" fmla="*/ 110718 h 221436"/>
              <a:gd name="connsiteX5" fmla="*/ 6799922 w 6910641"/>
              <a:gd name="connsiteY5" fmla="*/ 221436 h 221436"/>
              <a:gd name="connsiteX6" fmla="*/ 468158 w 6910641"/>
              <a:gd name="connsiteY6" fmla="*/ 221435 h 221436"/>
              <a:gd name="connsiteX0" fmla="*/ 1835 w 6444318"/>
              <a:gd name="connsiteY0" fmla="*/ 221435 h 221436"/>
              <a:gd name="connsiteX1" fmla="*/ 1835 w 6444318"/>
              <a:gd name="connsiteY1" fmla="*/ 0 h 221436"/>
              <a:gd name="connsiteX2" fmla="*/ 6333600 w 6444318"/>
              <a:gd name="connsiteY2" fmla="*/ 0 h 221436"/>
              <a:gd name="connsiteX3" fmla="*/ 6444318 w 6444318"/>
              <a:gd name="connsiteY3" fmla="*/ 110718 h 221436"/>
              <a:gd name="connsiteX4" fmla="*/ 6444317 w 6444318"/>
              <a:gd name="connsiteY4" fmla="*/ 110718 h 221436"/>
              <a:gd name="connsiteX5" fmla="*/ 6333599 w 6444318"/>
              <a:gd name="connsiteY5" fmla="*/ 221436 h 221436"/>
              <a:gd name="connsiteX6" fmla="*/ 1835 w 6444318"/>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1642 w 6444125"/>
              <a:gd name="connsiteY0" fmla="*/ 221435 h 221436"/>
              <a:gd name="connsiteX1" fmla="*/ 1642 w 6444125"/>
              <a:gd name="connsiteY1" fmla="*/ 0 h 221436"/>
              <a:gd name="connsiteX2" fmla="*/ 6333407 w 6444125"/>
              <a:gd name="connsiteY2" fmla="*/ 0 h 221436"/>
              <a:gd name="connsiteX3" fmla="*/ 6444125 w 6444125"/>
              <a:gd name="connsiteY3" fmla="*/ 110718 h 221436"/>
              <a:gd name="connsiteX4" fmla="*/ 6444124 w 6444125"/>
              <a:gd name="connsiteY4" fmla="*/ 110718 h 221436"/>
              <a:gd name="connsiteX5" fmla="*/ 6333406 w 6444125"/>
              <a:gd name="connsiteY5" fmla="*/ 221436 h 221436"/>
              <a:gd name="connsiteX6" fmla="*/ 1642 w 6444125"/>
              <a:gd name="connsiteY6" fmla="*/ 221435 h 22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4125" h="221436">
                <a:moveTo>
                  <a:pt x="1642" y="221435"/>
                </a:moveTo>
                <a:cubicBezTo>
                  <a:pt x="1718" y="142619"/>
                  <a:pt x="-2092" y="71196"/>
                  <a:pt x="1642" y="0"/>
                </a:cubicBezTo>
                <a:lnTo>
                  <a:pt x="6333407" y="0"/>
                </a:lnTo>
                <a:cubicBezTo>
                  <a:pt x="6394555" y="0"/>
                  <a:pt x="6444125" y="49570"/>
                  <a:pt x="6444125" y="110718"/>
                </a:cubicBezTo>
                <a:lnTo>
                  <a:pt x="6444124" y="110718"/>
                </a:lnTo>
                <a:cubicBezTo>
                  <a:pt x="6444124" y="171866"/>
                  <a:pt x="6394554" y="221436"/>
                  <a:pt x="6333406" y="221436"/>
                </a:cubicBezTo>
                <a:lnTo>
                  <a:pt x="1642" y="221435"/>
                </a:lnTo>
                <a:close/>
              </a:path>
            </a:pathLst>
          </a:custGeom>
          <a:solidFill>
            <a:srgbClr val="E3031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38" name="Prostokąt: zaokrąglone rogi 12">
            <a:extLst>
              <a:ext uri="{FF2B5EF4-FFF2-40B4-BE49-F238E27FC236}">
                <a16:creationId xmlns:a16="http://schemas.microsoft.com/office/drawing/2014/main" id="{B6031A6A-22CE-46D9-A84D-DB9471BBBF54}"/>
              </a:ext>
            </a:extLst>
          </p:cNvPr>
          <p:cNvSpPr/>
          <p:nvPr/>
        </p:nvSpPr>
        <p:spPr>
          <a:xfrm>
            <a:off x="2989073" y="6318838"/>
            <a:ext cx="660034" cy="229583"/>
          </a:xfrm>
          <a:custGeom>
            <a:avLst/>
            <a:gdLst>
              <a:gd name="connsiteX0" fmla="*/ 0 w 6553200"/>
              <a:gd name="connsiteY0" fmla="*/ 110718 h 221435"/>
              <a:gd name="connsiteX1" fmla="*/ 110718 w 6553200"/>
              <a:gd name="connsiteY1" fmla="*/ 0 h 221435"/>
              <a:gd name="connsiteX2" fmla="*/ 6442483 w 6553200"/>
              <a:gd name="connsiteY2" fmla="*/ 0 h 221435"/>
              <a:gd name="connsiteX3" fmla="*/ 6553201 w 6553200"/>
              <a:gd name="connsiteY3" fmla="*/ 110718 h 221435"/>
              <a:gd name="connsiteX4" fmla="*/ 6553200 w 6553200"/>
              <a:gd name="connsiteY4" fmla="*/ 110718 h 221435"/>
              <a:gd name="connsiteX5" fmla="*/ 6442482 w 6553200"/>
              <a:gd name="connsiteY5" fmla="*/ 221436 h 221435"/>
              <a:gd name="connsiteX6" fmla="*/ 110718 w 6553200"/>
              <a:gd name="connsiteY6" fmla="*/ 221435 h 221435"/>
              <a:gd name="connsiteX7" fmla="*/ 0 w 6553200"/>
              <a:gd name="connsiteY7" fmla="*/ 110717 h 221435"/>
              <a:gd name="connsiteX8" fmla="*/ 0 w 6553200"/>
              <a:gd name="connsiteY8" fmla="*/ 110718 h 221435"/>
              <a:gd name="connsiteX0" fmla="*/ 0 w 6553201"/>
              <a:gd name="connsiteY0" fmla="*/ 110717 h 221436"/>
              <a:gd name="connsiteX1" fmla="*/ 110718 w 6553201"/>
              <a:gd name="connsiteY1" fmla="*/ 0 h 221436"/>
              <a:gd name="connsiteX2" fmla="*/ 6442483 w 6553201"/>
              <a:gd name="connsiteY2" fmla="*/ 0 h 221436"/>
              <a:gd name="connsiteX3" fmla="*/ 6553201 w 6553201"/>
              <a:gd name="connsiteY3" fmla="*/ 110718 h 221436"/>
              <a:gd name="connsiteX4" fmla="*/ 6553200 w 6553201"/>
              <a:gd name="connsiteY4" fmla="*/ 110718 h 221436"/>
              <a:gd name="connsiteX5" fmla="*/ 6442482 w 6553201"/>
              <a:gd name="connsiteY5" fmla="*/ 221436 h 221436"/>
              <a:gd name="connsiteX6" fmla="*/ 110718 w 6553201"/>
              <a:gd name="connsiteY6" fmla="*/ 221435 h 221436"/>
              <a:gd name="connsiteX7" fmla="*/ 0 w 6553201"/>
              <a:gd name="connsiteY7" fmla="*/ 110717 h 221436"/>
              <a:gd name="connsiteX0" fmla="*/ 791470 w 7233953"/>
              <a:gd name="connsiteY0" fmla="*/ 221435 h 221436"/>
              <a:gd name="connsiteX1" fmla="*/ 791470 w 7233953"/>
              <a:gd name="connsiteY1" fmla="*/ 0 h 221436"/>
              <a:gd name="connsiteX2" fmla="*/ 7123235 w 7233953"/>
              <a:gd name="connsiteY2" fmla="*/ 0 h 221436"/>
              <a:gd name="connsiteX3" fmla="*/ 7233953 w 7233953"/>
              <a:gd name="connsiteY3" fmla="*/ 110718 h 221436"/>
              <a:gd name="connsiteX4" fmla="*/ 7233952 w 7233953"/>
              <a:gd name="connsiteY4" fmla="*/ 110718 h 221436"/>
              <a:gd name="connsiteX5" fmla="*/ 7123234 w 7233953"/>
              <a:gd name="connsiteY5" fmla="*/ 221436 h 221436"/>
              <a:gd name="connsiteX6" fmla="*/ 791470 w 7233953"/>
              <a:gd name="connsiteY6" fmla="*/ 221435 h 221436"/>
              <a:gd name="connsiteX0" fmla="*/ 468158 w 6910641"/>
              <a:gd name="connsiteY0" fmla="*/ 221435 h 221436"/>
              <a:gd name="connsiteX1" fmla="*/ 468158 w 6910641"/>
              <a:gd name="connsiteY1" fmla="*/ 0 h 221436"/>
              <a:gd name="connsiteX2" fmla="*/ 6799923 w 6910641"/>
              <a:gd name="connsiteY2" fmla="*/ 0 h 221436"/>
              <a:gd name="connsiteX3" fmla="*/ 6910641 w 6910641"/>
              <a:gd name="connsiteY3" fmla="*/ 110718 h 221436"/>
              <a:gd name="connsiteX4" fmla="*/ 6910640 w 6910641"/>
              <a:gd name="connsiteY4" fmla="*/ 110718 h 221436"/>
              <a:gd name="connsiteX5" fmla="*/ 6799922 w 6910641"/>
              <a:gd name="connsiteY5" fmla="*/ 221436 h 221436"/>
              <a:gd name="connsiteX6" fmla="*/ 468158 w 6910641"/>
              <a:gd name="connsiteY6" fmla="*/ 221435 h 221436"/>
              <a:gd name="connsiteX0" fmla="*/ 1835 w 6444318"/>
              <a:gd name="connsiteY0" fmla="*/ 221435 h 221436"/>
              <a:gd name="connsiteX1" fmla="*/ 1835 w 6444318"/>
              <a:gd name="connsiteY1" fmla="*/ 0 h 221436"/>
              <a:gd name="connsiteX2" fmla="*/ 6333600 w 6444318"/>
              <a:gd name="connsiteY2" fmla="*/ 0 h 221436"/>
              <a:gd name="connsiteX3" fmla="*/ 6444318 w 6444318"/>
              <a:gd name="connsiteY3" fmla="*/ 110718 h 221436"/>
              <a:gd name="connsiteX4" fmla="*/ 6444317 w 6444318"/>
              <a:gd name="connsiteY4" fmla="*/ 110718 h 221436"/>
              <a:gd name="connsiteX5" fmla="*/ 6333599 w 6444318"/>
              <a:gd name="connsiteY5" fmla="*/ 221436 h 221436"/>
              <a:gd name="connsiteX6" fmla="*/ 1835 w 6444318"/>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1642 w 6444125"/>
              <a:gd name="connsiteY0" fmla="*/ 221435 h 221436"/>
              <a:gd name="connsiteX1" fmla="*/ 1642 w 6444125"/>
              <a:gd name="connsiteY1" fmla="*/ 0 h 221436"/>
              <a:gd name="connsiteX2" fmla="*/ 6333407 w 6444125"/>
              <a:gd name="connsiteY2" fmla="*/ 0 h 221436"/>
              <a:gd name="connsiteX3" fmla="*/ 6444125 w 6444125"/>
              <a:gd name="connsiteY3" fmla="*/ 110718 h 221436"/>
              <a:gd name="connsiteX4" fmla="*/ 6444124 w 6444125"/>
              <a:gd name="connsiteY4" fmla="*/ 110718 h 221436"/>
              <a:gd name="connsiteX5" fmla="*/ 6333406 w 6444125"/>
              <a:gd name="connsiteY5" fmla="*/ 221436 h 221436"/>
              <a:gd name="connsiteX6" fmla="*/ 1642 w 6444125"/>
              <a:gd name="connsiteY6" fmla="*/ 221435 h 22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4125" h="221436">
                <a:moveTo>
                  <a:pt x="1642" y="221435"/>
                </a:moveTo>
                <a:cubicBezTo>
                  <a:pt x="1718" y="142619"/>
                  <a:pt x="-2092" y="71196"/>
                  <a:pt x="1642" y="0"/>
                </a:cubicBezTo>
                <a:lnTo>
                  <a:pt x="6333407" y="0"/>
                </a:lnTo>
                <a:cubicBezTo>
                  <a:pt x="6394555" y="0"/>
                  <a:pt x="6444125" y="49570"/>
                  <a:pt x="6444125" y="110718"/>
                </a:cubicBezTo>
                <a:lnTo>
                  <a:pt x="6444124" y="110718"/>
                </a:lnTo>
                <a:cubicBezTo>
                  <a:pt x="6444124" y="171866"/>
                  <a:pt x="6394554" y="221436"/>
                  <a:pt x="6333406" y="221436"/>
                </a:cubicBezTo>
                <a:lnTo>
                  <a:pt x="1642" y="221435"/>
                </a:lnTo>
                <a:close/>
              </a:path>
            </a:pathLst>
          </a:custGeom>
          <a:solidFill>
            <a:srgbClr val="E3031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39" name="Prostokąt: zaokrąglone rogi 12">
            <a:extLst>
              <a:ext uri="{FF2B5EF4-FFF2-40B4-BE49-F238E27FC236}">
                <a16:creationId xmlns:a16="http://schemas.microsoft.com/office/drawing/2014/main" id="{185F342D-4109-46B7-8E65-860738A6BCAC}"/>
              </a:ext>
            </a:extLst>
          </p:cNvPr>
          <p:cNvSpPr/>
          <p:nvPr/>
        </p:nvSpPr>
        <p:spPr>
          <a:xfrm>
            <a:off x="3609427" y="6318837"/>
            <a:ext cx="557324" cy="229583"/>
          </a:xfrm>
          <a:custGeom>
            <a:avLst/>
            <a:gdLst>
              <a:gd name="connsiteX0" fmla="*/ 0 w 6553200"/>
              <a:gd name="connsiteY0" fmla="*/ 110718 h 221435"/>
              <a:gd name="connsiteX1" fmla="*/ 110718 w 6553200"/>
              <a:gd name="connsiteY1" fmla="*/ 0 h 221435"/>
              <a:gd name="connsiteX2" fmla="*/ 6442483 w 6553200"/>
              <a:gd name="connsiteY2" fmla="*/ 0 h 221435"/>
              <a:gd name="connsiteX3" fmla="*/ 6553201 w 6553200"/>
              <a:gd name="connsiteY3" fmla="*/ 110718 h 221435"/>
              <a:gd name="connsiteX4" fmla="*/ 6553200 w 6553200"/>
              <a:gd name="connsiteY4" fmla="*/ 110718 h 221435"/>
              <a:gd name="connsiteX5" fmla="*/ 6442482 w 6553200"/>
              <a:gd name="connsiteY5" fmla="*/ 221436 h 221435"/>
              <a:gd name="connsiteX6" fmla="*/ 110718 w 6553200"/>
              <a:gd name="connsiteY6" fmla="*/ 221435 h 221435"/>
              <a:gd name="connsiteX7" fmla="*/ 0 w 6553200"/>
              <a:gd name="connsiteY7" fmla="*/ 110717 h 221435"/>
              <a:gd name="connsiteX8" fmla="*/ 0 w 6553200"/>
              <a:gd name="connsiteY8" fmla="*/ 110718 h 221435"/>
              <a:gd name="connsiteX0" fmla="*/ 0 w 6553201"/>
              <a:gd name="connsiteY0" fmla="*/ 110717 h 221436"/>
              <a:gd name="connsiteX1" fmla="*/ 110718 w 6553201"/>
              <a:gd name="connsiteY1" fmla="*/ 0 h 221436"/>
              <a:gd name="connsiteX2" fmla="*/ 6442483 w 6553201"/>
              <a:gd name="connsiteY2" fmla="*/ 0 h 221436"/>
              <a:gd name="connsiteX3" fmla="*/ 6553201 w 6553201"/>
              <a:gd name="connsiteY3" fmla="*/ 110718 h 221436"/>
              <a:gd name="connsiteX4" fmla="*/ 6553200 w 6553201"/>
              <a:gd name="connsiteY4" fmla="*/ 110718 h 221436"/>
              <a:gd name="connsiteX5" fmla="*/ 6442482 w 6553201"/>
              <a:gd name="connsiteY5" fmla="*/ 221436 h 221436"/>
              <a:gd name="connsiteX6" fmla="*/ 110718 w 6553201"/>
              <a:gd name="connsiteY6" fmla="*/ 221435 h 221436"/>
              <a:gd name="connsiteX7" fmla="*/ 0 w 6553201"/>
              <a:gd name="connsiteY7" fmla="*/ 110717 h 221436"/>
              <a:gd name="connsiteX0" fmla="*/ 791470 w 7233953"/>
              <a:gd name="connsiteY0" fmla="*/ 221435 h 221436"/>
              <a:gd name="connsiteX1" fmla="*/ 791470 w 7233953"/>
              <a:gd name="connsiteY1" fmla="*/ 0 h 221436"/>
              <a:gd name="connsiteX2" fmla="*/ 7123235 w 7233953"/>
              <a:gd name="connsiteY2" fmla="*/ 0 h 221436"/>
              <a:gd name="connsiteX3" fmla="*/ 7233953 w 7233953"/>
              <a:gd name="connsiteY3" fmla="*/ 110718 h 221436"/>
              <a:gd name="connsiteX4" fmla="*/ 7233952 w 7233953"/>
              <a:gd name="connsiteY4" fmla="*/ 110718 h 221436"/>
              <a:gd name="connsiteX5" fmla="*/ 7123234 w 7233953"/>
              <a:gd name="connsiteY5" fmla="*/ 221436 h 221436"/>
              <a:gd name="connsiteX6" fmla="*/ 791470 w 7233953"/>
              <a:gd name="connsiteY6" fmla="*/ 221435 h 221436"/>
              <a:gd name="connsiteX0" fmla="*/ 468158 w 6910641"/>
              <a:gd name="connsiteY0" fmla="*/ 221435 h 221436"/>
              <a:gd name="connsiteX1" fmla="*/ 468158 w 6910641"/>
              <a:gd name="connsiteY1" fmla="*/ 0 h 221436"/>
              <a:gd name="connsiteX2" fmla="*/ 6799923 w 6910641"/>
              <a:gd name="connsiteY2" fmla="*/ 0 h 221436"/>
              <a:gd name="connsiteX3" fmla="*/ 6910641 w 6910641"/>
              <a:gd name="connsiteY3" fmla="*/ 110718 h 221436"/>
              <a:gd name="connsiteX4" fmla="*/ 6910640 w 6910641"/>
              <a:gd name="connsiteY4" fmla="*/ 110718 h 221436"/>
              <a:gd name="connsiteX5" fmla="*/ 6799922 w 6910641"/>
              <a:gd name="connsiteY5" fmla="*/ 221436 h 221436"/>
              <a:gd name="connsiteX6" fmla="*/ 468158 w 6910641"/>
              <a:gd name="connsiteY6" fmla="*/ 221435 h 221436"/>
              <a:gd name="connsiteX0" fmla="*/ 1835 w 6444318"/>
              <a:gd name="connsiteY0" fmla="*/ 221435 h 221436"/>
              <a:gd name="connsiteX1" fmla="*/ 1835 w 6444318"/>
              <a:gd name="connsiteY1" fmla="*/ 0 h 221436"/>
              <a:gd name="connsiteX2" fmla="*/ 6333600 w 6444318"/>
              <a:gd name="connsiteY2" fmla="*/ 0 h 221436"/>
              <a:gd name="connsiteX3" fmla="*/ 6444318 w 6444318"/>
              <a:gd name="connsiteY3" fmla="*/ 110718 h 221436"/>
              <a:gd name="connsiteX4" fmla="*/ 6444317 w 6444318"/>
              <a:gd name="connsiteY4" fmla="*/ 110718 h 221436"/>
              <a:gd name="connsiteX5" fmla="*/ 6333599 w 6444318"/>
              <a:gd name="connsiteY5" fmla="*/ 221436 h 221436"/>
              <a:gd name="connsiteX6" fmla="*/ 1835 w 6444318"/>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1642 w 6444125"/>
              <a:gd name="connsiteY0" fmla="*/ 221435 h 221436"/>
              <a:gd name="connsiteX1" fmla="*/ 1642 w 6444125"/>
              <a:gd name="connsiteY1" fmla="*/ 0 h 221436"/>
              <a:gd name="connsiteX2" fmla="*/ 6333407 w 6444125"/>
              <a:gd name="connsiteY2" fmla="*/ 0 h 221436"/>
              <a:gd name="connsiteX3" fmla="*/ 6444125 w 6444125"/>
              <a:gd name="connsiteY3" fmla="*/ 110718 h 221436"/>
              <a:gd name="connsiteX4" fmla="*/ 6444124 w 6444125"/>
              <a:gd name="connsiteY4" fmla="*/ 110718 h 221436"/>
              <a:gd name="connsiteX5" fmla="*/ 6333406 w 6444125"/>
              <a:gd name="connsiteY5" fmla="*/ 221436 h 221436"/>
              <a:gd name="connsiteX6" fmla="*/ 1642 w 6444125"/>
              <a:gd name="connsiteY6" fmla="*/ 221435 h 22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4125" h="221436">
                <a:moveTo>
                  <a:pt x="1642" y="221435"/>
                </a:moveTo>
                <a:cubicBezTo>
                  <a:pt x="1718" y="142619"/>
                  <a:pt x="-2092" y="71196"/>
                  <a:pt x="1642" y="0"/>
                </a:cubicBezTo>
                <a:lnTo>
                  <a:pt x="6333407" y="0"/>
                </a:lnTo>
                <a:cubicBezTo>
                  <a:pt x="6394555" y="0"/>
                  <a:pt x="6444125" y="49570"/>
                  <a:pt x="6444125" y="110718"/>
                </a:cubicBezTo>
                <a:lnTo>
                  <a:pt x="6444124" y="110718"/>
                </a:lnTo>
                <a:cubicBezTo>
                  <a:pt x="6444124" y="171866"/>
                  <a:pt x="6394554" y="221436"/>
                  <a:pt x="6333406" y="221436"/>
                </a:cubicBezTo>
                <a:lnTo>
                  <a:pt x="1642" y="221435"/>
                </a:lnTo>
                <a:close/>
              </a:path>
            </a:pathLst>
          </a:custGeom>
          <a:solidFill>
            <a:srgbClr val="E3031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0" name="Prostokąt: zaokrąglone rogi 12">
            <a:extLst>
              <a:ext uri="{FF2B5EF4-FFF2-40B4-BE49-F238E27FC236}">
                <a16:creationId xmlns:a16="http://schemas.microsoft.com/office/drawing/2014/main" id="{157971FC-7A7A-4338-9D00-04D7C722CB58}"/>
              </a:ext>
            </a:extLst>
          </p:cNvPr>
          <p:cNvSpPr/>
          <p:nvPr/>
        </p:nvSpPr>
        <p:spPr>
          <a:xfrm>
            <a:off x="4144251" y="6318816"/>
            <a:ext cx="790875" cy="229583"/>
          </a:xfrm>
          <a:custGeom>
            <a:avLst/>
            <a:gdLst>
              <a:gd name="connsiteX0" fmla="*/ 0 w 6553200"/>
              <a:gd name="connsiteY0" fmla="*/ 110718 h 221435"/>
              <a:gd name="connsiteX1" fmla="*/ 110718 w 6553200"/>
              <a:gd name="connsiteY1" fmla="*/ 0 h 221435"/>
              <a:gd name="connsiteX2" fmla="*/ 6442483 w 6553200"/>
              <a:gd name="connsiteY2" fmla="*/ 0 h 221435"/>
              <a:gd name="connsiteX3" fmla="*/ 6553201 w 6553200"/>
              <a:gd name="connsiteY3" fmla="*/ 110718 h 221435"/>
              <a:gd name="connsiteX4" fmla="*/ 6553200 w 6553200"/>
              <a:gd name="connsiteY4" fmla="*/ 110718 h 221435"/>
              <a:gd name="connsiteX5" fmla="*/ 6442482 w 6553200"/>
              <a:gd name="connsiteY5" fmla="*/ 221436 h 221435"/>
              <a:gd name="connsiteX6" fmla="*/ 110718 w 6553200"/>
              <a:gd name="connsiteY6" fmla="*/ 221435 h 221435"/>
              <a:gd name="connsiteX7" fmla="*/ 0 w 6553200"/>
              <a:gd name="connsiteY7" fmla="*/ 110717 h 221435"/>
              <a:gd name="connsiteX8" fmla="*/ 0 w 6553200"/>
              <a:gd name="connsiteY8" fmla="*/ 110718 h 221435"/>
              <a:gd name="connsiteX0" fmla="*/ 0 w 6553201"/>
              <a:gd name="connsiteY0" fmla="*/ 110717 h 221436"/>
              <a:gd name="connsiteX1" fmla="*/ 110718 w 6553201"/>
              <a:gd name="connsiteY1" fmla="*/ 0 h 221436"/>
              <a:gd name="connsiteX2" fmla="*/ 6442483 w 6553201"/>
              <a:gd name="connsiteY2" fmla="*/ 0 h 221436"/>
              <a:gd name="connsiteX3" fmla="*/ 6553201 w 6553201"/>
              <a:gd name="connsiteY3" fmla="*/ 110718 h 221436"/>
              <a:gd name="connsiteX4" fmla="*/ 6553200 w 6553201"/>
              <a:gd name="connsiteY4" fmla="*/ 110718 h 221436"/>
              <a:gd name="connsiteX5" fmla="*/ 6442482 w 6553201"/>
              <a:gd name="connsiteY5" fmla="*/ 221436 h 221436"/>
              <a:gd name="connsiteX6" fmla="*/ 110718 w 6553201"/>
              <a:gd name="connsiteY6" fmla="*/ 221435 h 221436"/>
              <a:gd name="connsiteX7" fmla="*/ 0 w 6553201"/>
              <a:gd name="connsiteY7" fmla="*/ 110717 h 221436"/>
              <a:gd name="connsiteX0" fmla="*/ 791470 w 7233953"/>
              <a:gd name="connsiteY0" fmla="*/ 221435 h 221436"/>
              <a:gd name="connsiteX1" fmla="*/ 791470 w 7233953"/>
              <a:gd name="connsiteY1" fmla="*/ 0 h 221436"/>
              <a:gd name="connsiteX2" fmla="*/ 7123235 w 7233953"/>
              <a:gd name="connsiteY2" fmla="*/ 0 h 221436"/>
              <a:gd name="connsiteX3" fmla="*/ 7233953 w 7233953"/>
              <a:gd name="connsiteY3" fmla="*/ 110718 h 221436"/>
              <a:gd name="connsiteX4" fmla="*/ 7233952 w 7233953"/>
              <a:gd name="connsiteY4" fmla="*/ 110718 h 221436"/>
              <a:gd name="connsiteX5" fmla="*/ 7123234 w 7233953"/>
              <a:gd name="connsiteY5" fmla="*/ 221436 h 221436"/>
              <a:gd name="connsiteX6" fmla="*/ 791470 w 7233953"/>
              <a:gd name="connsiteY6" fmla="*/ 221435 h 221436"/>
              <a:gd name="connsiteX0" fmla="*/ 468158 w 6910641"/>
              <a:gd name="connsiteY0" fmla="*/ 221435 h 221436"/>
              <a:gd name="connsiteX1" fmla="*/ 468158 w 6910641"/>
              <a:gd name="connsiteY1" fmla="*/ 0 h 221436"/>
              <a:gd name="connsiteX2" fmla="*/ 6799923 w 6910641"/>
              <a:gd name="connsiteY2" fmla="*/ 0 h 221436"/>
              <a:gd name="connsiteX3" fmla="*/ 6910641 w 6910641"/>
              <a:gd name="connsiteY3" fmla="*/ 110718 h 221436"/>
              <a:gd name="connsiteX4" fmla="*/ 6910640 w 6910641"/>
              <a:gd name="connsiteY4" fmla="*/ 110718 h 221436"/>
              <a:gd name="connsiteX5" fmla="*/ 6799922 w 6910641"/>
              <a:gd name="connsiteY5" fmla="*/ 221436 h 221436"/>
              <a:gd name="connsiteX6" fmla="*/ 468158 w 6910641"/>
              <a:gd name="connsiteY6" fmla="*/ 221435 h 221436"/>
              <a:gd name="connsiteX0" fmla="*/ 1835 w 6444318"/>
              <a:gd name="connsiteY0" fmla="*/ 221435 h 221436"/>
              <a:gd name="connsiteX1" fmla="*/ 1835 w 6444318"/>
              <a:gd name="connsiteY1" fmla="*/ 0 h 221436"/>
              <a:gd name="connsiteX2" fmla="*/ 6333600 w 6444318"/>
              <a:gd name="connsiteY2" fmla="*/ 0 h 221436"/>
              <a:gd name="connsiteX3" fmla="*/ 6444318 w 6444318"/>
              <a:gd name="connsiteY3" fmla="*/ 110718 h 221436"/>
              <a:gd name="connsiteX4" fmla="*/ 6444317 w 6444318"/>
              <a:gd name="connsiteY4" fmla="*/ 110718 h 221436"/>
              <a:gd name="connsiteX5" fmla="*/ 6333599 w 6444318"/>
              <a:gd name="connsiteY5" fmla="*/ 221436 h 221436"/>
              <a:gd name="connsiteX6" fmla="*/ 1835 w 6444318"/>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1642 w 6444125"/>
              <a:gd name="connsiteY0" fmla="*/ 221435 h 221436"/>
              <a:gd name="connsiteX1" fmla="*/ 1642 w 6444125"/>
              <a:gd name="connsiteY1" fmla="*/ 0 h 221436"/>
              <a:gd name="connsiteX2" fmla="*/ 6333407 w 6444125"/>
              <a:gd name="connsiteY2" fmla="*/ 0 h 221436"/>
              <a:gd name="connsiteX3" fmla="*/ 6444125 w 6444125"/>
              <a:gd name="connsiteY3" fmla="*/ 110718 h 221436"/>
              <a:gd name="connsiteX4" fmla="*/ 6444124 w 6444125"/>
              <a:gd name="connsiteY4" fmla="*/ 110718 h 221436"/>
              <a:gd name="connsiteX5" fmla="*/ 6333406 w 6444125"/>
              <a:gd name="connsiteY5" fmla="*/ 221436 h 221436"/>
              <a:gd name="connsiteX6" fmla="*/ 1642 w 6444125"/>
              <a:gd name="connsiteY6" fmla="*/ 221435 h 22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4125" h="221436">
                <a:moveTo>
                  <a:pt x="1642" y="221435"/>
                </a:moveTo>
                <a:cubicBezTo>
                  <a:pt x="1718" y="142619"/>
                  <a:pt x="-2092" y="71196"/>
                  <a:pt x="1642" y="0"/>
                </a:cubicBezTo>
                <a:lnTo>
                  <a:pt x="6333407" y="0"/>
                </a:lnTo>
                <a:cubicBezTo>
                  <a:pt x="6394555" y="0"/>
                  <a:pt x="6444125" y="49570"/>
                  <a:pt x="6444125" y="110718"/>
                </a:cubicBezTo>
                <a:lnTo>
                  <a:pt x="6444124" y="110718"/>
                </a:lnTo>
                <a:cubicBezTo>
                  <a:pt x="6444124" y="171866"/>
                  <a:pt x="6394554" y="221436"/>
                  <a:pt x="6333406" y="221436"/>
                </a:cubicBezTo>
                <a:lnTo>
                  <a:pt x="1642" y="221435"/>
                </a:lnTo>
                <a:close/>
              </a:path>
            </a:pathLst>
          </a:custGeom>
          <a:solidFill>
            <a:srgbClr val="E3031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1" name="Prostokąt: zaokrąglone rogi 12">
            <a:extLst>
              <a:ext uri="{FF2B5EF4-FFF2-40B4-BE49-F238E27FC236}">
                <a16:creationId xmlns:a16="http://schemas.microsoft.com/office/drawing/2014/main" id="{8BAD6400-E6ED-4EDA-A432-5E2872A5824A}"/>
              </a:ext>
            </a:extLst>
          </p:cNvPr>
          <p:cNvSpPr/>
          <p:nvPr/>
        </p:nvSpPr>
        <p:spPr>
          <a:xfrm>
            <a:off x="4884674" y="6318816"/>
            <a:ext cx="603226" cy="229583"/>
          </a:xfrm>
          <a:custGeom>
            <a:avLst/>
            <a:gdLst>
              <a:gd name="connsiteX0" fmla="*/ 0 w 6553200"/>
              <a:gd name="connsiteY0" fmla="*/ 110718 h 221435"/>
              <a:gd name="connsiteX1" fmla="*/ 110718 w 6553200"/>
              <a:gd name="connsiteY1" fmla="*/ 0 h 221435"/>
              <a:gd name="connsiteX2" fmla="*/ 6442483 w 6553200"/>
              <a:gd name="connsiteY2" fmla="*/ 0 h 221435"/>
              <a:gd name="connsiteX3" fmla="*/ 6553201 w 6553200"/>
              <a:gd name="connsiteY3" fmla="*/ 110718 h 221435"/>
              <a:gd name="connsiteX4" fmla="*/ 6553200 w 6553200"/>
              <a:gd name="connsiteY4" fmla="*/ 110718 h 221435"/>
              <a:gd name="connsiteX5" fmla="*/ 6442482 w 6553200"/>
              <a:gd name="connsiteY5" fmla="*/ 221436 h 221435"/>
              <a:gd name="connsiteX6" fmla="*/ 110718 w 6553200"/>
              <a:gd name="connsiteY6" fmla="*/ 221435 h 221435"/>
              <a:gd name="connsiteX7" fmla="*/ 0 w 6553200"/>
              <a:gd name="connsiteY7" fmla="*/ 110717 h 221435"/>
              <a:gd name="connsiteX8" fmla="*/ 0 w 6553200"/>
              <a:gd name="connsiteY8" fmla="*/ 110718 h 221435"/>
              <a:gd name="connsiteX0" fmla="*/ 0 w 6553201"/>
              <a:gd name="connsiteY0" fmla="*/ 110717 h 221436"/>
              <a:gd name="connsiteX1" fmla="*/ 110718 w 6553201"/>
              <a:gd name="connsiteY1" fmla="*/ 0 h 221436"/>
              <a:gd name="connsiteX2" fmla="*/ 6442483 w 6553201"/>
              <a:gd name="connsiteY2" fmla="*/ 0 h 221436"/>
              <a:gd name="connsiteX3" fmla="*/ 6553201 w 6553201"/>
              <a:gd name="connsiteY3" fmla="*/ 110718 h 221436"/>
              <a:gd name="connsiteX4" fmla="*/ 6553200 w 6553201"/>
              <a:gd name="connsiteY4" fmla="*/ 110718 h 221436"/>
              <a:gd name="connsiteX5" fmla="*/ 6442482 w 6553201"/>
              <a:gd name="connsiteY5" fmla="*/ 221436 h 221436"/>
              <a:gd name="connsiteX6" fmla="*/ 110718 w 6553201"/>
              <a:gd name="connsiteY6" fmla="*/ 221435 h 221436"/>
              <a:gd name="connsiteX7" fmla="*/ 0 w 6553201"/>
              <a:gd name="connsiteY7" fmla="*/ 110717 h 221436"/>
              <a:gd name="connsiteX0" fmla="*/ 791470 w 7233953"/>
              <a:gd name="connsiteY0" fmla="*/ 221435 h 221436"/>
              <a:gd name="connsiteX1" fmla="*/ 791470 w 7233953"/>
              <a:gd name="connsiteY1" fmla="*/ 0 h 221436"/>
              <a:gd name="connsiteX2" fmla="*/ 7123235 w 7233953"/>
              <a:gd name="connsiteY2" fmla="*/ 0 h 221436"/>
              <a:gd name="connsiteX3" fmla="*/ 7233953 w 7233953"/>
              <a:gd name="connsiteY3" fmla="*/ 110718 h 221436"/>
              <a:gd name="connsiteX4" fmla="*/ 7233952 w 7233953"/>
              <a:gd name="connsiteY4" fmla="*/ 110718 h 221436"/>
              <a:gd name="connsiteX5" fmla="*/ 7123234 w 7233953"/>
              <a:gd name="connsiteY5" fmla="*/ 221436 h 221436"/>
              <a:gd name="connsiteX6" fmla="*/ 791470 w 7233953"/>
              <a:gd name="connsiteY6" fmla="*/ 221435 h 221436"/>
              <a:gd name="connsiteX0" fmla="*/ 468158 w 6910641"/>
              <a:gd name="connsiteY0" fmla="*/ 221435 h 221436"/>
              <a:gd name="connsiteX1" fmla="*/ 468158 w 6910641"/>
              <a:gd name="connsiteY1" fmla="*/ 0 h 221436"/>
              <a:gd name="connsiteX2" fmla="*/ 6799923 w 6910641"/>
              <a:gd name="connsiteY2" fmla="*/ 0 h 221436"/>
              <a:gd name="connsiteX3" fmla="*/ 6910641 w 6910641"/>
              <a:gd name="connsiteY3" fmla="*/ 110718 h 221436"/>
              <a:gd name="connsiteX4" fmla="*/ 6910640 w 6910641"/>
              <a:gd name="connsiteY4" fmla="*/ 110718 h 221436"/>
              <a:gd name="connsiteX5" fmla="*/ 6799922 w 6910641"/>
              <a:gd name="connsiteY5" fmla="*/ 221436 h 221436"/>
              <a:gd name="connsiteX6" fmla="*/ 468158 w 6910641"/>
              <a:gd name="connsiteY6" fmla="*/ 221435 h 221436"/>
              <a:gd name="connsiteX0" fmla="*/ 1835 w 6444318"/>
              <a:gd name="connsiteY0" fmla="*/ 221435 h 221436"/>
              <a:gd name="connsiteX1" fmla="*/ 1835 w 6444318"/>
              <a:gd name="connsiteY1" fmla="*/ 0 h 221436"/>
              <a:gd name="connsiteX2" fmla="*/ 6333600 w 6444318"/>
              <a:gd name="connsiteY2" fmla="*/ 0 h 221436"/>
              <a:gd name="connsiteX3" fmla="*/ 6444318 w 6444318"/>
              <a:gd name="connsiteY3" fmla="*/ 110718 h 221436"/>
              <a:gd name="connsiteX4" fmla="*/ 6444317 w 6444318"/>
              <a:gd name="connsiteY4" fmla="*/ 110718 h 221436"/>
              <a:gd name="connsiteX5" fmla="*/ 6333599 w 6444318"/>
              <a:gd name="connsiteY5" fmla="*/ 221436 h 221436"/>
              <a:gd name="connsiteX6" fmla="*/ 1835 w 6444318"/>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1642 w 6444125"/>
              <a:gd name="connsiteY0" fmla="*/ 221435 h 221436"/>
              <a:gd name="connsiteX1" fmla="*/ 1642 w 6444125"/>
              <a:gd name="connsiteY1" fmla="*/ 0 h 221436"/>
              <a:gd name="connsiteX2" fmla="*/ 6333407 w 6444125"/>
              <a:gd name="connsiteY2" fmla="*/ 0 h 221436"/>
              <a:gd name="connsiteX3" fmla="*/ 6444125 w 6444125"/>
              <a:gd name="connsiteY3" fmla="*/ 110718 h 221436"/>
              <a:gd name="connsiteX4" fmla="*/ 6444124 w 6444125"/>
              <a:gd name="connsiteY4" fmla="*/ 110718 h 221436"/>
              <a:gd name="connsiteX5" fmla="*/ 6333406 w 6444125"/>
              <a:gd name="connsiteY5" fmla="*/ 221436 h 221436"/>
              <a:gd name="connsiteX6" fmla="*/ 1642 w 6444125"/>
              <a:gd name="connsiteY6" fmla="*/ 221435 h 22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4125" h="221436">
                <a:moveTo>
                  <a:pt x="1642" y="221435"/>
                </a:moveTo>
                <a:cubicBezTo>
                  <a:pt x="1718" y="142619"/>
                  <a:pt x="-2092" y="71196"/>
                  <a:pt x="1642" y="0"/>
                </a:cubicBezTo>
                <a:lnTo>
                  <a:pt x="6333407" y="0"/>
                </a:lnTo>
                <a:cubicBezTo>
                  <a:pt x="6394555" y="0"/>
                  <a:pt x="6444125" y="49570"/>
                  <a:pt x="6444125" y="110718"/>
                </a:cubicBezTo>
                <a:lnTo>
                  <a:pt x="6444124" y="110718"/>
                </a:lnTo>
                <a:cubicBezTo>
                  <a:pt x="6444124" y="171866"/>
                  <a:pt x="6394554" y="221436"/>
                  <a:pt x="6333406" y="221436"/>
                </a:cubicBezTo>
                <a:lnTo>
                  <a:pt x="1642" y="221435"/>
                </a:lnTo>
                <a:close/>
              </a:path>
            </a:pathLst>
          </a:custGeom>
          <a:solidFill>
            <a:srgbClr val="E3031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2" name="Prostokąt: zaokrąglone rogi 12">
            <a:extLst>
              <a:ext uri="{FF2B5EF4-FFF2-40B4-BE49-F238E27FC236}">
                <a16:creationId xmlns:a16="http://schemas.microsoft.com/office/drawing/2014/main" id="{6FEFE7CF-021A-4E95-9B1C-B5FBCC2BB76E}"/>
              </a:ext>
            </a:extLst>
          </p:cNvPr>
          <p:cNvSpPr/>
          <p:nvPr/>
        </p:nvSpPr>
        <p:spPr>
          <a:xfrm>
            <a:off x="5459659" y="6318303"/>
            <a:ext cx="1146764" cy="229583"/>
          </a:xfrm>
          <a:custGeom>
            <a:avLst/>
            <a:gdLst>
              <a:gd name="connsiteX0" fmla="*/ 0 w 6553200"/>
              <a:gd name="connsiteY0" fmla="*/ 110718 h 221435"/>
              <a:gd name="connsiteX1" fmla="*/ 110718 w 6553200"/>
              <a:gd name="connsiteY1" fmla="*/ 0 h 221435"/>
              <a:gd name="connsiteX2" fmla="*/ 6442483 w 6553200"/>
              <a:gd name="connsiteY2" fmla="*/ 0 h 221435"/>
              <a:gd name="connsiteX3" fmla="*/ 6553201 w 6553200"/>
              <a:gd name="connsiteY3" fmla="*/ 110718 h 221435"/>
              <a:gd name="connsiteX4" fmla="*/ 6553200 w 6553200"/>
              <a:gd name="connsiteY4" fmla="*/ 110718 h 221435"/>
              <a:gd name="connsiteX5" fmla="*/ 6442482 w 6553200"/>
              <a:gd name="connsiteY5" fmla="*/ 221436 h 221435"/>
              <a:gd name="connsiteX6" fmla="*/ 110718 w 6553200"/>
              <a:gd name="connsiteY6" fmla="*/ 221435 h 221435"/>
              <a:gd name="connsiteX7" fmla="*/ 0 w 6553200"/>
              <a:gd name="connsiteY7" fmla="*/ 110717 h 221435"/>
              <a:gd name="connsiteX8" fmla="*/ 0 w 6553200"/>
              <a:gd name="connsiteY8" fmla="*/ 110718 h 221435"/>
              <a:gd name="connsiteX0" fmla="*/ 0 w 6553201"/>
              <a:gd name="connsiteY0" fmla="*/ 110717 h 221436"/>
              <a:gd name="connsiteX1" fmla="*/ 110718 w 6553201"/>
              <a:gd name="connsiteY1" fmla="*/ 0 h 221436"/>
              <a:gd name="connsiteX2" fmla="*/ 6442483 w 6553201"/>
              <a:gd name="connsiteY2" fmla="*/ 0 h 221436"/>
              <a:gd name="connsiteX3" fmla="*/ 6553201 w 6553201"/>
              <a:gd name="connsiteY3" fmla="*/ 110718 h 221436"/>
              <a:gd name="connsiteX4" fmla="*/ 6553200 w 6553201"/>
              <a:gd name="connsiteY4" fmla="*/ 110718 h 221436"/>
              <a:gd name="connsiteX5" fmla="*/ 6442482 w 6553201"/>
              <a:gd name="connsiteY5" fmla="*/ 221436 h 221436"/>
              <a:gd name="connsiteX6" fmla="*/ 110718 w 6553201"/>
              <a:gd name="connsiteY6" fmla="*/ 221435 h 221436"/>
              <a:gd name="connsiteX7" fmla="*/ 0 w 6553201"/>
              <a:gd name="connsiteY7" fmla="*/ 110717 h 221436"/>
              <a:gd name="connsiteX0" fmla="*/ 791470 w 7233953"/>
              <a:gd name="connsiteY0" fmla="*/ 221435 h 221436"/>
              <a:gd name="connsiteX1" fmla="*/ 791470 w 7233953"/>
              <a:gd name="connsiteY1" fmla="*/ 0 h 221436"/>
              <a:gd name="connsiteX2" fmla="*/ 7123235 w 7233953"/>
              <a:gd name="connsiteY2" fmla="*/ 0 h 221436"/>
              <a:gd name="connsiteX3" fmla="*/ 7233953 w 7233953"/>
              <a:gd name="connsiteY3" fmla="*/ 110718 h 221436"/>
              <a:gd name="connsiteX4" fmla="*/ 7233952 w 7233953"/>
              <a:gd name="connsiteY4" fmla="*/ 110718 h 221436"/>
              <a:gd name="connsiteX5" fmla="*/ 7123234 w 7233953"/>
              <a:gd name="connsiteY5" fmla="*/ 221436 h 221436"/>
              <a:gd name="connsiteX6" fmla="*/ 791470 w 7233953"/>
              <a:gd name="connsiteY6" fmla="*/ 221435 h 221436"/>
              <a:gd name="connsiteX0" fmla="*/ 468158 w 6910641"/>
              <a:gd name="connsiteY0" fmla="*/ 221435 h 221436"/>
              <a:gd name="connsiteX1" fmla="*/ 468158 w 6910641"/>
              <a:gd name="connsiteY1" fmla="*/ 0 h 221436"/>
              <a:gd name="connsiteX2" fmla="*/ 6799923 w 6910641"/>
              <a:gd name="connsiteY2" fmla="*/ 0 h 221436"/>
              <a:gd name="connsiteX3" fmla="*/ 6910641 w 6910641"/>
              <a:gd name="connsiteY3" fmla="*/ 110718 h 221436"/>
              <a:gd name="connsiteX4" fmla="*/ 6910640 w 6910641"/>
              <a:gd name="connsiteY4" fmla="*/ 110718 h 221436"/>
              <a:gd name="connsiteX5" fmla="*/ 6799922 w 6910641"/>
              <a:gd name="connsiteY5" fmla="*/ 221436 h 221436"/>
              <a:gd name="connsiteX6" fmla="*/ 468158 w 6910641"/>
              <a:gd name="connsiteY6" fmla="*/ 221435 h 221436"/>
              <a:gd name="connsiteX0" fmla="*/ 1835 w 6444318"/>
              <a:gd name="connsiteY0" fmla="*/ 221435 h 221436"/>
              <a:gd name="connsiteX1" fmla="*/ 1835 w 6444318"/>
              <a:gd name="connsiteY1" fmla="*/ 0 h 221436"/>
              <a:gd name="connsiteX2" fmla="*/ 6333600 w 6444318"/>
              <a:gd name="connsiteY2" fmla="*/ 0 h 221436"/>
              <a:gd name="connsiteX3" fmla="*/ 6444318 w 6444318"/>
              <a:gd name="connsiteY3" fmla="*/ 110718 h 221436"/>
              <a:gd name="connsiteX4" fmla="*/ 6444317 w 6444318"/>
              <a:gd name="connsiteY4" fmla="*/ 110718 h 221436"/>
              <a:gd name="connsiteX5" fmla="*/ 6333599 w 6444318"/>
              <a:gd name="connsiteY5" fmla="*/ 221436 h 221436"/>
              <a:gd name="connsiteX6" fmla="*/ 1835 w 6444318"/>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1642 w 6444125"/>
              <a:gd name="connsiteY0" fmla="*/ 221435 h 221436"/>
              <a:gd name="connsiteX1" fmla="*/ 1642 w 6444125"/>
              <a:gd name="connsiteY1" fmla="*/ 0 h 221436"/>
              <a:gd name="connsiteX2" fmla="*/ 6333407 w 6444125"/>
              <a:gd name="connsiteY2" fmla="*/ 0 h 221436"/>
              <a:gd name="connsiteX3" fmla="*/ 6444125 w 6444125"/>
              <a:gd name="connsiteY3" fmla="*/ 110718 h 221436"/>
              <a:gd name="connsiteX4" fmla="*/ 6444124 w 6444125"/>
              <a:gd name="connsiteY4" fmla="*/ 110718 h 221436"/>
              <a:gd name="connsiteX5" fmla="*/ 6333406 w 6444125"/>
              <a:gd name="connsiteY5" fmla="*/ 221436 h 221436"/>
              <a:gd name="connsiteX6" fmla="*/ 1642 w 6444125"/>
              <a:gd name="connsiteY6" fmla="*/ 221435 h 22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4125" h="221436">
                <a:moveTo>
                  <a:pt x="1642" y="221435"/>
                </a:moveTo>
                <a:cubicBezTo>
                  <a:pt x="1718" y="142619"/>
                  <a:pt x="-2092" y="71196"/>
                  <a:pt x="1642" y="0"/>
                </a:cubicBezTo>
                <a:lnTo>
                  <a:pt x="6333407" y="0"/>
                </a:lnTo>
                <a:cubicBezTo>
                  <a:pt x="6394555" y="0"/>
                  <a:pt x="6444125" y="49570"/>
                  <a:pt x="6444125" y="110718"/>
                </a:cubicBezTo>
                <a:lnTo>
                  <a:pt x="6444124" y="110718"/>
                </a:lnTo>
                <a:cubicBezTo>
                  <a:pt x="6444124" y="171866"/>
                  <a:pt x="6394554" y="221436"/>
                  <a:pt x="6333406" y="221436"/>
                </a:cubicBezTo>
                <a:lnTo>
                  <a:pt x="1642" y="221435"/>
                </a:lnTo>
                <a:close/>
              </a:path>
            </a:pathLst>
          </a:custGeom>
          <a:solidFill>
            <a:srgbClr val="E3031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FFFFFF"/>
              </a:solidFill>
              <a:effectLst/>
              <a:uLnTx/>
              <a:uFillTx/>
              <a:latin typeface="Barlow"/>
              <a:ea typeface="+mn-ea"/>
              <a:cs typeface="+mn-cs"/>
            </a:endParaRPr>
          </a:p>
        </p:txBody>
      </p:sp>
      <p:sp>
        <p:nvSpPr>
          <p:cNvPr id="43" name="Prostokąt: zaokrąglone rogi 12">
            <a:extLst>
              <a:ext uri="{FF2B5EF4-FFF2-40B4-BE49-F238E27FC236}">
                <a16:creationId xmlns:a16="http://schemas.microsoft.com/office/drawing/2014/main" id="{36FB1A9E-EA8D-4BA3-A306-E43EE5AB20E8}"/>
              </a:ext>
            </a:extLst>
          </p:cNvPr>
          <p:cNvSpPr/>
          <p:nvPr/>
        </p:nvSpPr>
        <p:spPr>
          <a:xfrm>
            <a:off x="6557409" y="6313284"/>
            <a:ext cx="531351" cy="229583"/>
          </a:xfrm>
          <a:custGeom>
            <a:avLst/>
            <a:gdLst>
              <a:gd name="connsiteX0" fmla="*/ 0 w 6553200"/>
              <a:gd name="connsiteY0" fmla="*/ 110718 h 221435"/>
              <a:gd name="connsiteX1" fmla="*/ 110718 w 6553200"/>
              <a:gd name="connsiteY1" fmla="*/ 0 h 221435"/>
              <a:gd name="connsiteX2" fmla="*/ 6442483 w 6553200"/>
              <a:gd name="connsiteY2" fmla="*/ 0 h 221435"/>
              <a:gd name="connsiteX3" fmla="*/ 6553201 w 6553200"/>
              <a:gd name="connsiteY3" fmla="*/ 110718 h 221435"/>
              <a:gd name="connsiteX4" fmla="*/ 6553200 w 6553200"/>
              <a:gd name="connsiteY4" fmla="*/ 110718 h 221435"/>
              <a:gd name="connsiteX5" fmla="*/ 6442482 w 6553200"/>
              <a:gd name="connsiteY5" fmla="*/ 221436 h 221435"/>
              <a:gd name="connsiteX6" fmla="*/ 110718 w 6553200"/>
              <a:gd name="connsiteY6" fmla="*/ 221435 h 221435"/>
              <a:gd name="connsiteX7" fmla="*/ 0 w 6553200"/>
              <a:gd name="connsiteY7" fmla="*/ 110717 h 221435"/>
              <a:gd name="connsiteX8" fmla="*/ 0 w 6553200"/>
              <a:gd name="connsiteY8" fmla="*/ 110718 h 221435"/>
              <a:gd name="connsiteX0" fmla="*/ 0 w 6553201"/>
              <a:gd name="connsiteY0" fmla="*/ 110717 h 221436"/>
              <a:gd name="connsiteX1" fmla="*/ 110718 w 6553201"/>
              <a:gd name="connsiteY1" fmla="*/ 0 h 221436"/>
              <a:gd name="connsiteX2" fmla="*/ 6442483 w 6553201"/>
              <a:gd name="connsiteY2" fmla="*/ 0 h 221436"/>
              <a:gd name="connsiteX3" fmla="*/ 6553201 w 6553201"/>
              <a:gd name="connsiteY3" fmla="*/ 110718 h 221436"/>
              <a:gd name="connsiteX4" fmla="*/ 6553200 w 6553201"/>
              <a:gd name="connsiteY4" fmla="*/ 110718 h 221436"/>
              <a:gd name="connsiteX5" fmla="*/ 6442482 w 6553201"/>
              <a:gd name="connsiteY5" fmla="*/ 221436 h 221436"/>
              <a:gd name="connsiteX6" fmla="*/ 110718 w 6553201"/>
              <a:gd name="connsiteY6" fmla="*/ 221435 h 221436"/>
              <a:gd name="connsiteX7" fmla="*/ 0 w 6553201"/>
              <a:gd name="connsiteY7" fmla="*/ 110717 h 221436"/>
              <a:gd name="connsiteX0" fmla="*/ 791470 w 7233953"/>
              <a:gd name="connsiteY0" fmla="*/ 221435 h 221436"/>
              <a:gd name="connsiteX1" fmla="*/ 791470 w 7233953"/>
              <a:gd name="connsiteY1" fmla="*/ 0 h 221436"/>
              <a:gd name="connsiteX2" fmla="*/ 7123235 w 7233953"/>
              <a:gd name="connsiteY2" fmla="*/ 0 h 221436"/>
              <a:gd name="connsiteX3" fmla="*/ 7233953 w 7233953"/>
              <a:gd name="connsiteY3" fmla="*/ 110718 h 221436"/>
              <a:gd name="connsiteX4" fmla="*/ 7233952 w 7233953"/>
              <a:gd name="connsiteY4" fmla="*/ 110718 h 221436"/>
              <a:gd name="connsiteX5" fmla="*/ 7123234 w 7233953"/>
              <a:gd name="connsiteY5" fmla="*/ 221436 h 221436"/>
              <a:gd name="connsiteX6" fmla="*/ 791470 w 7233953"/>
              <a:gd name="connsiteY6" fmla="*/ 221435 h 221436"/>
              <a:gd name="connsiteX0" fmla="*/ 468158 w 6910641"/>
              <a:gd name="connsiteY0" fmla="*/ 221435 h 221436"/>
              <a:gd name="connsiteX1" fmla="*/ 468158 w 6910641"/>
              <a:gd name="connsiteY1" fmla="*/ 0 h 221436"/>
              <a:gd name="connsiteX2" fmla="*/ 6799923 w 6910641"/>
              <a:gd name="connsiteY2" fmla="*/ 0 h 221436"/>
              <a:gd name="connsiteX3" fmla="*/ 6910641 w 6910641"/>
              <a:gd name="connsiteY3" fmla="*/ 110718 h 221436"/>
              <a:gd name="connsiteX4" fmla="*/ 6910640 w 6910641"/>
              <a:gd name="connsiteY4" fmla="*/ 110718 h 221436"/>
              <a:gd name="connsiteX5" fmla="*/ 6799922 w 6910641"/>
              <a:gd name="connsiteY5" fmla="*/ 221436 h 221436"/>
              <a:gd name="connsiteX6" fmla="*/ 468158 w 6910641"/>
              <a:gd name="connsiteY6" fmla="*/ 221435 h 221436"/>
              <a:gd name="connsiteX0" fmla="*/ 1835 w 6444318"/>
              <a:gd name="connsiteY0" fmla="*/ 221435 h 221436"/>
              <a:gd name="connsiteX1" fmla="*/ 1835 w 6444318"/>
              <a:gd name="connsiteY1" fmla="*/ 0 h 221436"/>
              <a:gd name="connsiteX2" fmla="*/ 6333600 w 6444318"/>
              <a:gd name="connsiteY2" fmla="*/ 0 h 221436"/>
              <a:gd name="connsiteX3" fmla="*/ 6444318 w 6444318"/>
              <a:gd name="connsiteY3" fmla="*/ 110718 h 221436"/>
              <a:gd name="connsiteX4" fmla="*/ 6444317 w 6444318"/>
              <a:gd name="connsiteY4" fmla="*/ 110718 h 221436"/>
              <a:gd name="connsiteX5" fmla="*/ 6333599 w 6444318"/>
              <a:gd name="connsiteY5" fmla="*/ 221436 h 221436"/>
              <a:gd name="connsiteX6" fmla="*/ 1835 w 6444318"/>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1642 w 6444125"/>
              <a:gd name="connsiteY0" fmla="*/ 221435 h 221436"/>
              <a:gd name="connsiteX1" fmla="*/ 1642 w 6444125"/>
              <a:gd name="connsiteY1" fmla="*/ 0 h 221436"/>
              <a:gd name="connsiteX2" fmla="*/ 6333407 w 6444125"/>
              <a:gd name="connsiteY2" fmla="*/ 0 h 221436"/>
              <a:gd name="connsiteX3" fmla="*/ 6444125 w 6444125"/>
              <a:gd name="connsiteY3" fmla="*/ 110718 h 221436"/>
              <a:gd name="connsiteX4" fmla="*/ 6444124 w 6444125"/>
              <a:gd name="connsiteY4" fmla="*/ 110718 h 221436"/>
              <a:gd name="connsiteX5" fmla="*/ 6333406 w 6444125"/>
              <a:gd name="connsiteY5" fmla="*/ 221436 h 221436"/>
              <a:gd name="connsiteX6" fmla="*/ 1642 w 6444125"/>
              <a:gd name="connsiteY6" fmla="*/ 221435 h 22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4125" h="221436">
                <a:moveTo>
                  <a:pt x="1642" y="221435"/>
                </a:moveTo>
                <a:cubicBezTo>
                  <a:pt x="1718" y="142619"/>
                  <a:pt x="-2092" y="71196"/>
                  <a:pt x="1642" y="0"/>
                </a:cubicBezTo>
                <a:lnTo>
                  <a:pt x="6333407" y="0"/>
                </a:lnTo>
                <a:cubicBezTo>
                  <a:pt x="6394555" y="0"/>
                  <a:pt x="6444125" y="49570"/>
                  <a:pt x="6444125" y="110718"/>
                </a:cubicBezTo>
                <a:lnTo>
                  <a:pt x="6444124" y="110718"/>
                </a:lnTo>
                <a:cubicBezTo>
                  <a:pt x="6444124" y="171866"/>
                  <a:pt x="6394554" y="221436"/>
                  <a:pt x="6333406" y="221436"/>
                </a:cubicBezTo>
                <a:lnTo>
                  <a:pt x="1642" y="221435"/>
                </a:lnTo>
                <a:close/>
              </a:path>
            </a:pathLst>
          </a:custGeom>
          <a:solidFill>
            <a:srgbClr val="E3031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4" name="Prostokąt: zaokrąglone rogi 12">
            <a:extLst>
              <a:ext uri="{FF2B5EF4-FFF2-40B4-BE49-F238E27FC236}">
                <a16:creationId xmlns:a16="http://schemas.microsoft.com/office/drawing/2014/main" id="{B51A53B5-7FD7-435B-A256-45FFD8F942AE}"/>
              </a:ext>
            </a:extLst>
          </p:cNvPr>
          <p:cNvSpPr/>
          <p:nvPr/>
        </p:nvSpPr>
        <p:spPr>
          <a:xfrm>
            <a:off x="7063220" y="6314615"/>
            <a:ext cx="531351" cy="229583"/>
          </a:xfrm>
          <a:custGeom>
            <a:avLst/>
            <a:gdLst>
              <a:gd name="connsiteX0" fmla="*/ 0 w 6553200"/>
              <a:gd name="connsiteY0" fmla="*/ 110718 h 221435"/>
              <a:gd name="connsiteX1" fmla="*/ 110718 w 6553200"/>
              <a:gd name="connsiteY1" fmla="*/ 0 h 221435"/>
              <a:gd name="connsiteX2" fmla="*/ 6442483 w 6553200"/>
              <a:gd name="connsiteY2" fmla="*/ 0 h 221435"/>
              <a:gd name="connsiteX3" fmla="*/ 6553201 w 6553200"/>
              <a:gd name="connsiteY3" fmla="*/ 110718 h 221435"/>
              <a:gd name="connsiteX4" fmla="*/ 6553200 w 6553200"/>
              <a:gd name="connsiteY4" fmla="*/ 110718 h 221435"/>
              <a:gd name="connsiteX5" fmla="*/ 6442482 w 6553200"/>
              <a:gd name="connsiteY5" fmla="*/ 221436 h 221435"/>
              <a:gd name="connsiteX6" fmla="*/ 110718 w 6553200"/>
              <a:gd name="connsiteY6" fmla="*/ 221435 h 221435"/>
              <a:gd name="connsiteX7" fmla="*/ 0 w 6553200"/>
              <a:gd name="connsiteY7" fmla="*/ 110717 h 221435"/>
              <a:gd name="connsiteX8" fmla="*/ 0 w 6553200"/>
              <a:gd name="connsiteY8" fmla="*/ 110718 h 221435"/>
              <a:gd name="connsiteX0" fmla="*/ 0 w 6553201"/>
              <a:gd name="connsiteY0" fmla="*/ 110717 h 221436"/>
              <a:gd name="connsiteX1" fmla="*/ 110718 w 6553201"/>
              <a:gd name="connsiteY1" fmla="*/ 0 h 221436"/>
              <a:gd name="connsiteX2" fmla="*/ 6442483 w 6553201"/>
              <a:gd name="connsiteY2" fmla="*/ 0 h 221436"/>
              <a:gd name="connsiteX3" fmla="*/ 6553201 w 6553201"/>
              <a:gd name="connsiteY3" fmla="*/ 110718 h 221436"/>
              <a:gd name="connsiteX4" fmla="*/ 6553200 w 6553201"/>
              <a:gd name="connsiteY4" fmla="*/ 110718 h 221436"/>
              <a:gd name="connsiteX5" fmla="*/ 6442482 w 6553201"/>
              <a:gd name="connsiteY5" fmla="*/ 221436 h 221436"/>
              <a:gd name="connsiteX6" fmla="*/ 110718 w 6553201"/>
              <a:gd name="connsiteY6" fmla="*/ 221435 h 221436"/>
              <a:gd name="connsiteX7" fmla="*/ 0 w 6553201"/>
              <a:gd name="connsiteY7" fmla="*/ 110717 h 221436"/>
              <a:gd name="connsiteX0" fmla="*/ 791470 w 7233953"/>
              <a:gd name="connsiteY0" fmla="*/ 221435 h 221436"/>
              <a:gd name="connsiteX1" fmla="*/ 791470 w 7233953"/>
              <a:gd name="connsiteY1" fmla="*/ 0 h 221436"/>
              <a:gd name="connsiteX2" fmla="*/ 7123235 w 7233953"/>
              <a:gd name="connsiteY2" fmla="*/ 0 h 221436"/>
              <a:gd name="connsiteX3" fmla="*/ 7233953 w 7233953"/>
              <a:gd name="connsiteY3" fmla="*/ 110718 h 221436"/>
              <a:gd name="connsiteX4" fmla="*/ 7233952 w 7233953"/>
              <a:gd name="connsiteY4" fmla="*/ 110718 h 221436"/>
              <a:gd name="connsiteX5" fmla="*/ 7123234 w 7233953"/>
              <a:gd name="connsiteY5" fmla="*/ 221436 h 221436"/>
              <a:gd name="connsiteX6" fmla="*/ 791470 w 7233953"/>
              <a:gd name="connsiteY6" fmla="*/ 221435 h 221436"/>
              <a:gd name="connsiteX0" fmla="*/ 468158 w 6910641"/>
              <a:gd name="connsiteY0" fmla="*/ 221435 h 221436"/>
              <a:gd name="connsiteX1" fmla="*/ 468158 w 6910641"/>
              <a:gd name="connsiteY1" fmla="*/ 0 h 221436"/>
              <a:gd name="connsiteX2" fmla="*/ 6799923 w 6910641"/>
              <a:gd name="connsiteY2" fmla="*/ 0 h 221436"/>
              <a:gd name="connsiteX3" fmla="*/ 6910641 w 6910641"/>
              <a:gd name="connsiteY3" fmla="*/ 110718 h 221436"/>
              <a:gd name="connsiteX4" fmla="*/ 6910640 w 6910641"/>
              <a:gd name="connsiteY4" fmla="*/ 110718 h 221436"/>
              <a:gd name="connsiteX5" fmla="*/ 6799922 w 6910641"/>
              <a:gd name="connsiteY5" fmla="*/ 221436 h 221436"/>
              <a:gd name="connsiteX6" fmla="*/ 468158 w 6910641"/>
              <a:gd name="connsiteY6" fmla="*/ 221435 h 221436"/>
              <a:gd name="connsiteX0" fmla="*/ 1835 w 6444318"/>
              <a:gd name="connsiteY0" fmla="*/ 221435 h 221436"/>
              <a:gd name="connsiteX1" fmla="*/ 1835 w 6444318"/>
              <a:gd name="connsiteY1" fmla="*/ 0 h 221436"/>
              <a:gd name="connsiteX2" fmla="*/ 6333600 w 6444318"/>
              <a:gd name="connsiteY2" fmla="*/ 0 h 221436"/>
              <a:gd name="connsiteX3" fmla="*/ 6444318 w 6444318"/>
              <a:gd name="connsiteY3" fmla="*/ 110718 h 221436"/>
              <a:gd name="connsiteX4" fmla="*/ 6444317 w 6444318"/>
              <a:gd name="connsiteY4" fmla="*/ 110718 h 221436"/>
              <a:gd name="connsiteX5" fmla="*/ 6333599 w 6444318"/>
              <a:gd name="connsiteY5" fmla="*/ 221436 h 221436"/>
              <a:gd name="connsiteX6" fmla="*/ 1835 w 6444318"/>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1642 w 6444125"/>
              <a:gd name="connsiteY0" fmla="*/ 221435 h 221436"/>
              <a:gd name="connsiteX1" fmla="*/ 1642 w 6444125"/>
              <a:gd name="connsiteY1" fmla="*/ 0 h 221436"/>
              <a:gd name="connsiteX2" fmla="*/ 6333407 w 6444125"/>
              <a:gd name="connsiteY2" fmla="*/ 0 h 221436"/>
              <a:gd name="connsiteX3" fmla="*/ 6444125 w 6444125"/>
              <a:gd name="connsiteY3" fmla="*/ 110718 h 221436"/>
              <a:gd name="connsiteX4" fmla="*/ 6444124 w 6444125"/>
              <a:gd name="connsiteY4" fmla="*/ 110718 h 221436"/>
              <a:gd name="connsiteX5" fmla="*/ 6333406 w 6444125"/>
              <a:gd name="connsiteY5" fmla="*/ 221436 h 221436"/>
              <a:gd name="connsiteX6" fmla="*/ 1642 w 6444125"/>
              <a:gd name="connsiteY6" fmla="*/ 221435 h 22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4125" h="221436">
                <a:moveTo>
                  <a:pt x="1642" y="221435"/>
                </a:moveTo>
                <a:cubicBezTo>
                  <a:pt x="1718" y="142619"/>
                  <a:pt x="-2092" y="71196"/>
                  <a:pt x="1642" y="0"/>
                </a:cubicBezTo>
                <a:lnTo>
                  <a:pt x="6333407" y="0"/>
                </a:lnTo>
                <a:cubicBezTo>
                  <a:pt x="6394555" y="0"/>
                  <a:pt x="6444125" y="49570"/>
                  <a:pt x="6444125" y="110718"/>
                </a:cubicBezTo>
                <a:lnTo>
                  <a:pt x="6444124" y="110718"/>
                </a:lnTo>
                <a:cubicBezTo>
                  <a:pt x="6444124" y="171866"/>
                  <a:pt x="6394554" y="221436"/>
                  <a:pt x="6333406" y="221436"/>
                </a:cubicBezTo>
                <a:lnTo>
                  <a:pt x="1642" y="221435"/>
                </a:lnTo>
                <a:close/>
              </a:path>
            </a:pathLst>
          </a:custGeom>
          <a:solidFill>
            <a:srgbClr val="E3031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45" name="Freeform 433">
            <a:extLst>
              <a:ext uri="{FF2B5EF4-FFF2-40B4-BE49-F238E27FC236}">
                <a16:creationId xmlns:a16="http://schemas.microsoft.com/office/drawing/2014/main" id="{9FEA24B0-61A0-4FE9-A675-B61AFBB2B40D}"/>
              </a:ext>
            </a:extLst>
          </p:cNvPr>
          <p:cNvSpPr>
            <a:spLocks/>
          </p:cNvSpPr>
          <p:nvPr/>
        </p:nvSpPr>
        <p:spPr bwMode="auto">
          <a:xfrm>
            <a:off x="7922441" y="4255317"/>
            <a:ext cx="114300" cy="238125"/>
          </a:xfrm>
          <a:custGeom>
            <a:avLst/>
            <a:gdLst>
              <a:gd name="T0" fmla="*/ 72 w 72"/>
              <a:gd name="T1" fmla="*/ 68 h 150"/>
              <a:gd name="T2" fmla="*/ 55 w 72"/>
              <a:gd name="T3" fmla="*/ 123 h 150"/>
              <a:gd name="T4" fmla="*/ 36 w 72"/>
              <a:gd name="T5" fmla="*/ 150 h 150"/>
              <a:gd name="T6" fmla="*/ 13 w 72"/>
              <a:gd name="T7" fmla="*/ 131 h 150"/>
              <a:gd name="T8" fmla="*/ 0 w 72"/>
              <a:gd name="T9" fmla="*/ 63 h 150"/>
              <a:gd name="T10" fmla="*/ 17 w 72"/>
              <a:gd name="T11" fmla="*/ 41 h 150"/>
              <a:gd name="T12" fmla="*/ 54 w 72"/>
              <a:gd name="T13" fmla="*/ 28 h 150"/>
              <a:gd name="T14" fmla="*/ 62 w 72"/>
              <a:gd name="T15" fmla="*/ 0 h 150"/>
              <a:gd name="T16" fmla="*/ 72 w 72"/>
              <a:gd name="T17" fmla="*/ 6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50">
                <a:moveTo>
                  <a:pt x="72" y="68"/>
                </a:moveTo>
                <a:lnTo>
                  <a:pt x="55" y="123"/>
                </a:lnTo>
                <a:lnTo>
                  <a:pt x="36" y="150"/>
                </a:lnTo>
                <a:lnTo>
                  <a:pt x="13" y="131"/>
                </a:lnTo>
                <a:lnTo>
                  <a:pt x="0" y="63"/>
                </a:lnTo>
                <a:lnTo>
                  <a:pt x="17" y="41"/>
                </a:lnTo>
                <a:lnTo>
                  <a:pt x="54" y="28"/>
                </a:lnTo>
                <a:lnTo>
                  <a:pt x="62" y="0"/>
                </a:lnTo>
                <a:lnTo>
                  <a:pt x="72" y="6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6" name="Freeform 434">
            <a:extLst>
              <a:ext uri="{FF2B5EF4-FFF2-40B4-BE49-F238E27FC236}">
                <a16:creationId xmlns:a16="http://schemas.microsoft.com/office/drawing/2014/main" id="{77C285F7-184A-4508-B3CC-C408041E2DCA}"/>
              </a:ext>
            </a:extLst>
          </p:cNvPr>
          <p:cNvSpPr>
            <a:spLocks/>
          </p:cNvSpPr>
          <p:nvPr/>
        </p:nvSpPr>
        <p:spPr bwMode="auto">
          <a:xfrm>
            <a:off x="9068616" y="2396354"/>
            <a:ext cx="287337" cy="168275"/>
          </a:xfrm>
          <a:custGeom>
            <a:avLst/>
            <a:gdLst>
              <a:gd name="T0" fmla="*/ 175 w 181"/>
              <a:gd name="T1" fmla="*/ 92 h 106"/>
              <a:gd name="T2" fmla="*/ 179 w 181"/>
              <a:gd name="T3" fmla="*/ 94 h 106"/>
              <a:gd name="T4" fmla="*/ 175 w 181"/>
              <a:gd name="T5" fmla="*/ 97 h 106"/>
              <a:gd name="T6" fmla="*/ 92 w 181"/>
              <a:gd name="T7" fmla="*/ 106 h 106"/>
              <a:gd name="T8" fmla="*/ 0 w 181"/>
              <a:gd name="T9" fmla="*/ 97 h 106"/>
              <a:gd name="T10" fmla="*/ 28 w 181"/>
              <a:gd name="T11" fmla="*/ 75 h 106"/>
              <a:gd name="T12" fmla="*/ 5 w 181"/>
              <a:gd name="T13" fmla="*/ 67 h 106"/>
              <a:gd name="T14" fmla="*/ 5 w 181"/>
              <a:gd name="T15" fmla="*/ 64 h 106"/>
              <a:gd name="T16" fmla="*/ 9 w 181"/>
              <a:gd name="T17" fmla="*/ 58 h 106"/>
              <a:gd name="T18" fmla="*/ 14 w 181"/>
              <a:gd name="T19" fmla="*/ 50 h 106"/>
              <a:gd name="T20" fmla="*/ 16 w 181"/>
              <a:gd name="T21" fmla="*/ 45 h 106"/>
              <a:gd name="T22" fmla="*/ 44 w 181"/>
              <a:gd name="T23" fmla="*/ 40 h 106"/>
              <a:gd name="T24" fmla="*/ 79 w 181"/>
              <a:gd name="T25" fmla="*/ 44 h 106"/>
              <a:gd name="T26" fmla="*/ 93 w 181"/>
              <a:gd name="T27" fmla="*/ 0 h 106"/>
              <a:gd name="T28" fmla="*/ 115 w 181"/>
              <a:gd name="T29" fmla="*/ 17 h 106"/>
              <a:gd name="T30" fmla="*/ 139 w 181"/>
              <a:gd name="T31" fmla="*/ 28 h 106"/>
              <a:gd name="T32" fmla="*/ 166 w 181"/>
              <a:gd name="T33" fmla="*/ 28 h 106"/>
              <a:gd name="T34" fmla="*/ 181 w 181"/>
              <a:gd name="T35" fmla="*/ 50 h 106"/>
              <a:gd name="T36" fmla="*/ 172 w 181"/>
              <a:gd name="T37" fmla="*/ 62 h 106"/>
              <a:gd name="T38" fmla="*/ 175 w 181"/>
              <a:gd name="T39" fmla="*/ 9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1" h="106">
                <a:moveTo>
                  <a:pt x="175" y="92"/>
                </a:moveTo>
                <a:lnTo>
                  <a:pt x="179" y="94"/>
                </a:lnTo>
                <a:lnTo>
                  <a:pt x="175" y="97"/>
                </a:lnTo>
                <a:lnTo>
                  <a:pt x="92" y="106"/>
                </a:lnTo>
                <a:lnTo>
                  <a:pt x="0" y="97"/>
                </a:lnTo>
                <a:lnTo>
                  <a:pt x="28" y="75"/>
                </a:lnTo>
                <a:lnTo>
                  <a:pt x="5" y="67"/>
                </a:lnTo>
                <a:lnTo>
                  <a:pt x="5" y="64"/>
                </a:lnTo>
                <a:lnTo>
                  <a:pt x="9" y="58"/>
                </a:lnTo>
                <a:lnTo>
                  <a:pt x="14" y="50"/>
                </a:lnTo>
                <a:lnTo>
                  <a:pt x="16" y="45"/>
                </a:lnTo>
                <a:lnTo>
                  <a:pt x="44" y="40"/>
                </a:lnTo>
                <a:lnTo>
                  <a:pt x="79" y="44"/>
                </a:lnTo>
                <a:lnTo>
                  <a:pt x="93" y="0"/>
                </a:lnTo>
                <a:lnTo>
                  <a:pt x="115" y="17"/>
                </a:lnTo>
                <a:lnTo>
                  <a:pt x="139" y="28"/>
                </a:lnTo>
                <a:lnTo>
                  <a:pt x="166" y="28"/>
                </a:lnTo>
                <a:lnTo>
                  <a:pt x="181" y="50"/>
                </a:lnTo>
                <a:lnTo>
                  <a:pt x="172" y="62"/>
                </a:lnTo>
                <a:lnTo>
                  <a:pt x="175" y="9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7" name="Freeform 435">
            <a:extLst>
              <a:ext uri="{FF2B5EF4-FFF2-40B4-BE49-F238E27FC236}">
                <a16:creationId xmlns:a16="http://schemas.microsoft.com/office/drawing/2014/main" id="{9DFF4E8B-7688-4500-AE61-8282DABFA3E9}"/>
              </a:ext>
            </a:extLst>
          </p:cNvPr>
          <p:cNvSpPr>
            <a:spLocks/>
          </p:cNvSpPr>
          <p:nvPr/>
        </p:nvSpPr>
        <p:spPr bwMode="auto">
          <a:xfrm>
            <a:off x="8262166" y="2302692"/>
            <a:ext cx="153987" cy="225425"/>
          </a:xfrm>
          <a:custGeom>
            <a:avLst/>
            <a:gdLst>
              <a:gd name="T0" fmla="*/ 92 w 97"/>
              <a:gd name="T1" fmla="*/ 48 h 142"/>
              <a:gd name="T2" fmla="*/ 97 w 97"/>
              <a:gd name="T3" fmla="*/ 44 h 142"/>
              <a:gd name="T4" fmla="*/ 96 w 97"/>
              <a:gd name="T5" fmla="*/ 10 h 142"/>
              <a:gd name="T6" fmla="*/ 79 w 97"/>
              <a:gd name="T7" fmla="*/ 0 h 142"/>
              <a:gd name="T8" fmla="*/ 60 w 97"/>
              <a:gd name="T9" fmla="*/ 12 h 142"/>
              <a:gd name="T10" fmla="*/ 68 w 97"/>
              <a:gd name="T11" fmla="*/ 25 h 142"/>
              <a:gd name="T12" fmla="*/ 54 w 97"/>
              <a:gd name="T13" fmla="*/ 39 h 142"/>
              <a:gd name="T14" fmla="*/ 47 w 97"/>
              <a:gd name="T15" fmla="*/ 16 h 142"/>
              <a:gd name="T16" fmla="*/ 35 w 97"/>
              <a:gd name="T17" fmla="*/ 13 h 142"/>
              <a:gd name="T18" fmla="*/ 17 w 97"/>
              <a:gd name="T19" fmla="*/ 35 h 142"/>
              <a:gd name="T20" fmla="*/ 5 w 97"/>
              <a:gd name="T21" fmla="*/ 31 h 142"/>
              <a:gd name="T22" fmla="*/ 21 w 97"/>
              <a:gd name="T23" fmla="*/ 85 h 142"/>
              <a:gd name="T24" fmla="*/ 44 w 97"/>
              <a:gd name="T25" fmla="*/ 89 h 142"/>
              <a:gd name="T26" fmla="*/ 49 w 97"/>
              <a:gd name="T27" fmla="*/ 106 h 142"/>
              <a:gd name="T28" fmla="*/ 34 w 97"/>
              <a:gd name="T29" fmla="*/ 121 h 142"/>
              <a:gd name="T30" fmla="*/ 15 w 97"/>
              <a:gd name="T31" fmla="*/ 110 h 142"/>
              <a:gd name="T32" fmla="*/ 2 w 97"/>
              <a:gd name="T33" fmla="*/ 112 h 142"/>
              <a:gd name="T34" fmla="*/ 0 w 97"/>
              <a:gd name="T35" fmla="*/ 126 h 142"/>
              <a:gd name="T36" fmla="*/ 22 w 97"/>
              <a:gd name="T37" fmla="*/ 141 h 142"/>
              <a:gd name="T38" fmla="*/ 54 w 97"/>
              <a:gd name="T39" fmla="*/ 142 h 142"/>
              <a:gd name="T40" fmla="*/ 67 w 97"/>
              <a:gd name="T41" fmla="*/ 122 h 142"/>
              <a:gd name="T42" fmla="*/ 90 w 97"/>
              <a:gd name="T43" fmla="*/ 112 h 142"/>
              <a:gd name="T44" fmla="*/ 84 w 97"/>
              <a:gd name="T45" fmla="*/ 104 h 142"/>
              <a:gd name="T46" fmla="*/ 67 w 97"/>
              <a:gd name="T47" fmla="*/ 107 h 142"/>
              <a:gd name="T48" fmla="*/ 62 w 97"/>
              <a:gd name="T49" fmla="*/ 92 h 142"/>
              <a:gd name="T50" fmla="*/ 82 w 97"/>
              <a:gd name="T51" fmla="*/ 83 h 142"/>
              <a:gd name="T52" fmla="*/ 82 w 97"/>
              <a:gd name="T53" fmla="*/ 72 h 142"/>
              <a:gd name="T54" fmla="*/ 70 w 97"/>
              <a:gd name="T55" fmla="*/ 66 h 142"/>
              <a:gd name="T56" fmla="*/ 73 w 97"/>
              <a:gd name="T57" fmla="*/ 57 h 142"/>
              <a:gd name="T58" fmla="*/ 92 w 97"/>
              <a:gd name="T59" fmla="*/ 4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142">
                <a:moveTo>
                  <a:pt x="92" y="48"/>
                </a:moveTo>
                <a:lnTo>
                  <a:pt x="97" y="44"/>
                </a:lnTo>
                <a:lnTo>
                  <a:pt x="96" y="10"/>
                </a:lnTo>
                <a:lnTo>
                  <a:pt x="79" y="0"/>
                </a:lnTo>
                <a:lnTo>
                  <a:pt x="60" y="12"/>
                </a:lnTo>
                <a:lnTo>
                  <a:pt x="68" y="25"/>
                </a:lnTo>
                <a:lnTo>
                  <a:pt x="54" y="39"/>
                </a:lnTo>
                <a:lnTo>
                  <a:pt x="47" y="16"/>
                </a:lnTo>
                <a:lnTo>
                  <a:pt x="35" y="13"/>
                </a:lnTo>
                <a:lnTo>
                  <a:pt x="17" y="35"/>
                </a:lnTo>
                <a:lnTo>
                  <a:pt x="5" y="31"/>
                </a:lnTo>
                <a:lnTo>
                  <a:pt x="21" y="85"/>
                </a:lnTo>
                <a:lnTo>
                  <a:pt x="44" y="89"/>
                </a:lnTo>
                <a:lnTo>
                  <a:pt x="49" y="106"/>
                </a:lnTo>
                <a:lnTo>
                  <a:pt x="34" y="121"/>
                </a:lnTo>
                <a:lnTo>
                  <a:pt x="15" y="110"/>
                </a:lnTo>
                <a:lnTo>
                  <a:pt x="2" y="112"/>
                </a:lnTo>
                <a:lnTo>
                  <a:pt x="0" y="126"/>
                </a:lnTo>
                <a:lnTo>
                  <a:pt x="22" y="141"/>
                </a:lnTo>
                <a:lnTo>
                  <a:pt x="54" y="142"/>
                </a:lnTo>
                <a:lnTo>
                  <a:pt x="67" y="122"/>
                </a:lnTo>
                <a:lnTo>
                  <a:pt x="90" y="112"/>
                </a:lnTo>
                <a:lnTo>
                  <a:pt x="84" y="104"/>
                </a:lnTo>
                <a:lnTo>
                  <a:pt x="67" y="107"/>
                </a:lnTo>
                <a:lnTo>
                  <a:pt x="62" y="92"/>
                </a:lnTo>
                <a:lnTo>
                  <a:pt x="82" y="83"/>
                </a:lnTo>
                <a:lnTo>
                  <a:pt x="82" y="72"/>
                </a:lnTo>
                <a:lnTo>
                  <a:pt x="70" y="66"/>
                </a:lnTo>
                <a:lnTo>
                  <a:pt x="73" y="57"/>
                </a:lnTo>
                <a:lnTo>
                  <a:pt x="92" y="4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8" name="Freeform 436">
            <a:extLst>
              <a:ext uri="{FF2B5EF4-FFF2-40B4-BE49-F238E27FC236}">
                <a16:creationId xmlns:a16="http://schemas.microsoft.com/office/drawing/2014/main" id="{0F3D37A1-7E1B-45E3-9B7F-72C3E201EA99}"/>
              </a:ext>
            </a:extLst>
          </p:cNvPr>
          <p:cNvSpPr>
            <a:spLocks/>
          </p:cNvSpPr>
          <p:nvPr/>
        </p:nvSpPr>
        <p:spPr bwMode="auto">
          <a:xfrm>
            <a:off x="8027216" y="2040754"/>
            <a:ext cx="255587" cy="457200"/>
          </a:xfrm>
          <a:custGeom>
            <a:avLst/>
            <a:gdLst>
              <a:gd name="T0" fmla="*/ 124 w 161"/>
              <a:gd name="T1" fmla="*/ 205 h 288"/>
              <a:gd name="T2" fmla="*/ 145 w 161"/>
              <a:gd name="T3" fmla="*/ 234 h 288"/>
              <a:gd name="T4" fmla="*/ 140 w 161"/>
              <a:gd name="T5" fmla="*/ 257 h 288"/>
              <a:gd name="T6" fmla="*/ 117 w 161"/>
              <a:gd name="T7" fmla="*/ 259 h 288"/>
              <a:gd name="T8" fmla="*/ 94 w 161"/>
              <a:gd name="T9" fmla="*/ 242 h 288"/>
              <a:gd name="T10" fmla="*/ 88 w 161"/>
              <a:gd name="T11" fmla="*/ 216 h 288"/>
              <a:gd name="T12" fmla="*/ 77 w 161"/>
              <a:gd name="T13" fmla="*/ 219 h 288"/>
              <a:gd name="T14" fmla="*/ 82 w 161"/>
              <a:gd name="T15" fmla="*/ 235 h 288"/>
              <a:gd name="T16" fmla="*/ 72 w 161"/>
              <a:gd name="T17" fmla="*/ 239 h 288"/>
              <a:gd name="T18" fmla="*/ 70 w 161"/>
              <a:gd name="T19" fmla="*/ 250 h 288"/>
              <a:gd name="T20" fmla="*/ 97 w 161"/>
              <a:gd name="T21" fmla="*/ 265 h 288"/>
              <a:gd name="T22" fmla="*/ 91 w 161"/>
              <a:gd name="T23" fmla="*/ 288 h 288"/>
              <a:gd name="T24" fmla="*/ 91 w 161"/>
              <a:gd name="T25" fmla="*/ 288 h 288"/>
              <a:gd name="T26" fmla="*/ 91 w 161"/>
              <a:gd name="T27" fmla="*/ 286 h 288"/>
              <a:gd name="T28" fmla="*/ 76 w 161"/>
              <a:gd name="T29" fmla="*/ 269 h 288"/>
              <a:gd name="T30" fmla="*/ 22 w 161"/>
              <a:gd name="T31" fmla="*/ 269 h 288"/>
              <a:gd name="T32" fmla="*/ 24 w 161"/>
              <a:gd name="T33" fmla="*/ 212 h 288"/>
              <a:gd name="T34" fmla="*/ 0 w 161"/>
              <a:gd name="T35" fmla="*/ 200 h 288"/>
              <a:gd name="T36" fmla="*/ 10 w 161"/>
              <a:gd name="T37" fmla="*/ 94 h 288"/>
              <a:gd name="T38" fmla="*/ 44 w 161"/>
              <a:gd name="T39" fmla="*/ 48 h 288"/>
              <a:gd name="T40" fmla="*/ 91 w 161"/>
              <a:gd name="T41" fmla="*/ 46 h 288"/>
              <a:gd name="T42" fmla="*/ 121 w 161"/>
              <a:gd name="T43" fmla="*/ 10 h 288"/>
              <a:gd name="T44" fmla="*/ 152 w 161"/>
              <a:gd name="T45" fmla="*/ 0 h 288"/>
              <a:gd name="T46" fmla="*/ 147 w 161"/>
              <a:gd name="T47" fmla="*/ 45 h 288"/>
              <a:gd name="T48" fmla="*/ 129 w 161"/>
              <a:gd name="T49" fmla="*/ 75 h 288"/>
              <a:gd name="T50" fmla="*/ 126 w 161"/>
              <a:gd name="T51" fmla="*/ 107 h 288"/>
              <a:gd name="T52" fmla="*/ 138 w 161"/>
              <a:gd name="T53" fmla="*/ 119 h 288"/>
              <a:gd name="T54" fmla="*/ 152 w 161"/>
              <a:gd name="T55" fmla="*/ 116 h 288"/>
              <a:gd name="T56" fmla="*/ 161 w 161"/>
              <a:gd name="T57" fmla="*/ 136 h 288"/>
              <a:gd name="T58" fmla="*/ 144 w 161"/>
              <a:gd name="T59" fmla="*/ 158 h 288"/>
              <a:gd name="T60" fmla="*/ 132 w 161"/>
              <a:gd name="T61" fmla="*/ 151 h 288"/>
              <a:gd name="T62" fmla="*/ 138 w 161"/>
              <a:gd name="T63" fmla="*/ 145 h 288"/>
              <a:gd name="T64" fmla="*/ 133 w 161"/>
              <a:gd name="T65" fmla="*/ 139 h 288"/>
              <a:gd name="T66" fmla="*/ 118 w 161"/>
              <a:gd name="T67" fmla="*/ 153 h 288"/>
              <a:gd name="T68" fmla="*/ 121 w 161"/>
              <a:gd name="T69" fmla="*/ 177 h 288"/>
              <a:gd name="T70" fmla="*/ 87 w 161"/>
              <a:gd name="T71" fmla="*/ 202 h 288"/>
              <a:gd name="T72" fmla="*/ 93 w 161"/>
              <a:gd name="T73" fmla="*/ 211 h 288"/>
              <a:gd name="T74" fmla="*/ 124 w 161"/>
              <a:gd name="T75" fmla="*/ 20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288">
                <a:moveTo>
                  <a:pt x="124" y="205"/>
                </a:moveTo>
                <a:lnTo>
                  <a:pt x="145" y="234"/>
                </a:lnTo>
                <a:lnTo>
                  <a:pt x="140" y="257"/>
                </a:lnTo>
                <a:lnTo>
                  <a:pt x="117" y="259"/>
                </a:lnTo>
                <a:lnTo>
                  <a:pt x="94" y="242"/>
                </a:lnTo>
                <a:lnTo>
                  <a:pt x="88" y="216"/>
                </a:lnTo>
                <a:lnTo>
                  <a:pt x="77" y="219"/>
                </a:lnTo>
                <a:lnTo>
                  <a:pt x="82" y="235"/>
                </a:lnTo>
                <a:lnTo>
                  <a:pt x="72" y="239"/>
                </a:lnTo>
                <a:lnTo>
                  <a:pt x="70" y="250"/>
                </a:lnTo>
                <a:lnTo>
                  <a:pt x="97" y="265"/>
                </a:lnTo>
                <a:lnTo>
                  <a:pt x="91" y="288"/>
                </a:lnTo>
                <a:lnTo>
                  <a:pt x="91" y="288"/>
                </a:lnTo>
                <a:lnTo>
                  <a:pt x="91" y="286"/>
                </a:lnTo>
                <a:lnTo>
                  <a:pt x="76" y="269"/>
                </a:lnTo>
                <a:lnTo>
                  <a:pt x="22" y="269"/>
                </a:lnTo>
                <a:lnTo>
                  <a:pt x="24" y="212"/>
                </a:lnTo>
                <a:lnTo>
                  <a:pt x="0" y="200"/>
                </a:lnTo>
                <a:lnTo>
                  <a:pt x="10" y="94"/>
                </a:lnTo>
                <a:lnTo>
                  <a:pt x="44" y="48"/>
                </a:lnTo>
                <a:lnTo>
                  <a:pt x="91" y="46"/>
                </a:lnTo>
                <a:lnTo>
                  <a:pt x="121" y="10"/>
                </a:lnTo>
                <a:lnTo>
                  <a:pt x="152" y="0"/>
                </a:lnTo>
                <a:lnTo>
                  <a:pt x="147" y="45"/>
                </a:lnTo>
                <a:lnTo>
                  <a:pt x="129" y="75"/>
                </a:lnTo>
                <a:lnTo>
                  <a:pt x="126" y="107"/>
                </a:lnTo>
                <a:lnTo>
                  <a:pt x="138" y="119"/>
                </a:lnTo>
                <a:lnTo>
                  <a:pt x="152" y="116"/>
                </a:lnTo>
                <a:lnTo>
                  <a:pt x="161" y="136"/>
                </a:lnTo>
                <a:lnTo>
                  <a:pt x="144" y="158"/>
                </a:lnTo>
                <a:lnTo>
                  <a:pt x="132" y="151"/>
                </a:lnTo>
                <a:lnTo>
                  <a:pt x="138" y="145"/>
                </a:lnTo>
                <a:lnTo>
                  <a:pt x="133" y="139"/>
                </a:lnTo>
                <a:lnTo>
                  <a:pt x="118" y="153"/>
                </a:lnTo>
                <a:lnTo>
                  <a:pt x="121" y="177"/>
                </a:lnTo>
                <a:lnTo>
                  <a:pt x="87" y="202"/>
                </a:lnTo>
                <a:lnTo>
                  <a:pt x="93" y="211"/>
                </a:lnTo>
                <a:lnTo>
                  <a:pt x="124" y="20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9" name="Freeform 437">
            <a:extLst>
              <a:ext uri="{FF2B5EF4-FFF2-40B4-BE49-F238E27FC236}">
                <a16:creationId xmlns:a16="http://schemas.microsoft.com/office/drawing/2014/main" id="{51674F98-F1C6-4A5B-8854-1B1B97E3642B}"/>
              </a:ext>
            </a:extLst>
          </p:cNvPr>
          <p:cNvSpPr>
            <a:spLocks/>
          </p:cNvSpPr>
          <p:nvPr/>
        </p:nvSpPr>
        <p:spPr bwMode="auto">
          <a:xfrm>
            <a:off x="9803629" y="3407592"/>
            <a:ext cx="393700" cy="390525"/>
          </a:xfrm>
          <a:custGeom>
            <a:avLst/>
            <a:gdLst>
              <a:gd name="T0" fmla="*/ 177 w 248"/>
              <a:gd name="T1" fmla="*/ 133 h 246"/>
              <a:gd name="T2" fmla="*/ 180 w 248"/>
              <a:gd name="T3" fmla="*/ 169 h 246"/>
              <a:gd name="T4" fmla="*/ 158 w 248"/>
              <a:gd name="T5" fmla="*/ 216 h 246"/>
              <a:gd name="T6" fmla="*/ 138 w 248"/>
              <a:gd name="T7" fmla="*/ 246 h 246"/>
              <a:gd name="T8" fmla="*/ 126 w 248"/>
              <a:gd name="T9" fmla="*/ 236 h 246"/>
              <a:gd name="T10" fmla="*/ 126 w 248"/>
              <a:gd name="T11" fmla="*/ 221 h 246"/>
              <a:gd name="T12" fmla="*/ 122 w 248"/>
              <a:gd name="T13" fmla="*/ 182 h 246"/>
              <a:gd name="T14" fmla="*/ 119 w 248"/>
              <a:gd name="T15" fmla="*/ 135 h 246"/>
              <a:gd name="T16" fmla="*/ 63 w 248"/>
              <a:gd name="T17" fmla="*/ 69 h 246"/>
              <a:gd name="T18" fmla="*/ 0 w 248"/>
              <a:gd name="T19" fmla="*/ 0 h 246"/>
              <a:gd name="T20" fmla="*/ 35 w 248"/>
              <a:gd name="T21" fmla="*/ 2 h 246"/>
              <a:gd name="T22" fmla="*/ 61 w 248"/>
              <a:gd name="T23" fmla="*/ 4 h 246"/>
              <a:gd name="T24" fmla="*/ 133 w 248"/>
              <a:gd name="T25" fmla="*/ 29 h 246"/>
              <a:gd name="T26" fmla="*/ 156 w 248"/>
              <a:gd name="T27" fmla="*/ 37 h 246"/>
              <a:gd name="T28" fmla="*/ 248 w 248"/>
              <a:gd name="T29" fmla="*/ 136 h 246"/>
              <a:gd name="T30" fmla="*/ 177 w 248"/>
              <a:gd name="T31" fmla="*/ 13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8" h="246">
                <a:moveTo>
                  <a:pt x="177" y="133"/>
                </a:moveTo>
                <a:lnTo>
                  <a:pt x="180" y="169"/>
                </a:lnTo>
                <a:lnTo>
                  <a:pt x="158" y="216"/>
                </a:lnTo>
                <a:lnTo>
                  <a:pt x="138" y="246"/>
                </a:lnTo>
                <a:lnTo>
                  <a:pt x="126" y="236"/>
                </a:lnTo>
                <a:lnTo>
                  <a:pt x="126" y="221"/>
                </a:lnTo>
                <a:lnTo>
                  <a:pt x="122" y="182"/>
                </a:lnTo>
                <a:lnTo>
                  <a:pt x="119" y="135"/>
                </a:lnTo>
                <a:lnTo>
                  <a:pt x="63" y="69"/>
                </a:lnTo>
                <a:lnTo>
                  <a:pt x="0" y="0"/>
                </a:lnTo>
                <a:lnTo>
                  <a:pt x="35" y="2"/>
                </a:lnTo>
                <a:lnTo>
                  <a:pt x="61" y="4"/>
                </a:lnTo>
                <a:lnTo>
                  <a:pt x="133" y="29"/>
                </a:lnTo>
                <a:lnTo>
                  <a:pt x="156" y="37"/>
                </a:lnTo>
                <a:lnTo>
                  <a:pt x="248" y="136"/>
                </a:lnTo>
                <a:lnTo>
                  <a:pt x="177" y="13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0" name="Freeform 438">
            <a:extLst>
              <a:ext uri="{FF2B5EF4-FFF2-40B4-BE49-F238E27FC236}">
                <a16:creationId xmlns:a16="http://schemas.microsoft.com/office/drawing/2014/main" id="{193D9820-143C-41F0-8A83-E9C8EB121A43}"/>
              </a:ext>
            </a:extLst>
          </p:cNvPr>
          <p:cNvSpPr>
            <a:spLocks/>
          </p:cNvSpPr>
          <p:nvPr/>
        </p:nvSpPr>
        <p:spPr bwMode="auto">
          <a:xfrm>
            <a:off x="6353991" y="2088379"/>
            <a:ext cx="463550" cy="501650"/>
          </a:xfrm>
          <a:custGeom>
            <a:avLst/>
            <a:gdLst>
              <a:gd name="T0" fmla="*/ 271 w 292"/>
              <a:gd name="T1" fmla="*/ 129 h 316"/>
              <a:gd name="T2" fmla="*/ 292 w 292"/>
              <a:gd name="T3" fmla="*/ 141 h 316"/>
              <a:gd name="T4" fmla="*/ 272 w 292"/>
              <a:gd name="T5" fmla="*/ 247 h 316"/>
              <a:gd name="T6" fmla="*/ 223 w 292"/>
              <a:gd name="T7" fmla="*/ 304 h 316"/>
              <a:gd name="T8" fmla="*/ 49 w 292"/>
              <a:gd name="T9" fmla="*/ 316 h 316"/>
              <a:gd name="T10" fmla="*/ 1 w 292"/>
              <a:gd name="T11" fmla="*/ 282 h 316"/>
              <a:gd name="T12" fmla="*/ 0 w 292"/>
              <a:gd name="T13" fmla="*/ 232 h 316"/>
              <a:gd name="T14" fmla="*/ 78 w 292"/>
              <a:gd name="T15" fmla="*/ 188 h 316"/>
              <a:gd name="T16" fmla="*/ 127 w 292"/>
              <a:gd name="T17" fmla="*/ 165 h 316"/>
              <a:gd name="T18" fmla="*/ 83 w 292"/>
              <a:gd name="T19" fmla="*/ 147 h 316"/>
              <a:gd name="T20" fmla="*/ 65 w 292"/>
              <a:gd name="T21" fmla="*/ 111 h 316"/>
              <a:gd name="T22" fmla="*/ 93 w 292"/>
              <a:gd name="T23" fmla="*/ 99 h 316"/>
              <a:gd name="T24" fmla="*/ 108 w 292"/>
              <a:gd name="T25" fmla="*/ 95 h 316"/>
              <a:gd name="T26" fmla="*/ 90 w 292"/>
              <a:gd name="T27" fmla="*/ 78 h 316"/>
              <a:gd name="T28" fmla="*/ 116 w 292"/>
              <a:gd name="T29" fmla="*/ 45 h 316"/>
              <a:gd name="T30" fmla="*/ 177 w 292"/>
              <a:gd name="T31" fmla="*/ 75 h 316"/>
              <a:gd name="T32" fmla="*/ 211 w 292"/>
              <a:gd name="T33" fmla="*/ 51 h 316"/>
              <a:gd name="T34" fmla="*/ 183 w 292"/>
              <a:gd name="T35" fmla="*/ 42 h 316"/>
              <a:gd name="T36" fmla="*/ 186 w 292"/>
              <a:gd name="T37" fmla="*/ 24 h 316"/>
              <a:gd name="T38" fmla="*/ 246 w 292"/>
              <a:gd name="T39" fmla="*/ 0 h 316"/>
              <a:gd name="T40" fmla="*/ 283 w 292"/>
              <a:gd name="T41" fmla="*/ 2 h 316"/>
              <a:gd name="T42" fmla="*/ 292 w 292"/>
              <a:gd name="T43" fmla="*/ 22 h 316"/>
              <a:gd name="T44" fmla="*/ 206 w 292"/>
              <a:gd name="T45" fmla="*/ 66 h 316"/>
              <a:gd name="T46" fmla="*/ 224 w 292"/>
              <a:gd name="T47" fmla="*/ 112 h 316"/>
              <a:gd name="T48" fmla="*/ 248 w 292"/>
              <a:gd name="T49" fmla="*/ 109 h 316"/>
              <a:gd name="T50" fmla="*/ 248 w 292"/>
              <a:gd name="T51" fmla="*/ 93 h 316"/>
              <a:gd name="T52" fmla="*/ 259 w 292"/>
              <a:gd name="T53" fmla="*/ 93 h 316"/>
              <a:gd name="T54" fmla="*/ 271 w 292"/>
              <a:gd name="T55" fmla="*/ 12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2" h="316">
                <a:moveTo>
                  <a:pt x="271" y="129"/>
                </a:moveTo>
                <a:lnTo>
                  <a:pt x="292" y="141"/>
                </a:lnTo>
                <a:lnTo>
                  <a:pt x="272" y="247"/>
                </a:lnTo>
                <a:lnTo>
                  <a:pt x="223" y="304"/>
                </a:lnTo>
                <a:lnTo>
                  <a:pt x="49" y="316"/>
                </a:lnTo>
                <a:lnTo>
                  <a:pt x="1" y="282"/>
                </a:lnTo>
                <a:lnTo>
                  <a:pt x="0" y="232"/>
                </a:lnTo>
                <a:lnTo>
                  <a:pt x="78" y="188"/>
                </a:lnTo>
                <a:lnTo>
                  <a:pt x="127" y="165"/>
                </a:lnTo>
                <a:lnTo>
                  <a:pt x="83" y="147"/>
                </a:lnTo>
                <a:lnTo>
                  <a:pt x="65" y="111"/>
                </a:lnTo>
                <a:lnTo>
                  <a:pt x="93" y="99"/>
                </a:lnTo>
                <a:lnTo>
                  <a:pt x="108" y="95"/>
                </a:lnTo>
                <a:lnTo>
                  <a:pt x="90" y="78"/>
                </a:lnTo>
                <a:lnTo>
                  <a:pt x="116" y="45"/>
                </a:lnTo>
                <a:lnTo>
                  <a:pt x="177" y="75"/>
                </a:lnTo>
                <a:lnTo>
                  <a:pt x="211" y="51"/>
                </a:lnTo>
                <a:lnTo>
                  <a:pt x="183" y="42"/>
                </a:lnTo>
                <a:lnTo>
                  <a:pt x="186" y="24"/>
                </a:lnTo>
                <a:lnTo>
                  <a:pt x="246" y="0"/>
                </a:lnTo>
                <a:lnTo>
                  <a:pt x="283" y="2"/>
                </a:lnTo>
                <a:lnTo>
                  <a:pt x="292" y="22"/>
                </a:lnTo>
                <a:lnTo>
                  <a:pt x="206" y="66"/>
                </a:lnTo>
                <a:lnTo>
                  <a:pt x="224" y="112"/>
                </a:lnTo>
                <a:lnTo>
                  <a:pt x="248" y="109"/>
                </a:lnTo>
                <a:lnTo>
                  <a:pt x="248" y="93"/>
                </a:lnTo>
                <a:lnTo>
                  <a:pt x="259" y="93"/>
                </a:lnTo>
                <a:lnTo>
                  <a:pt x="271" y="12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1" name="Freeform 439">
            <a:extLst>
              <a:ext uri="{FF2B5EF4-FFF2-40B4-BE49-F238E27FC236}">
                <a16:creationId xmlns:a16="http://schemas.microsoft.com/office/drawing/2014/main" id="{B713CF19-B5F5-4CFB-B657-2095AD94DEB2}"/>
              </a:ext>
            </a:extLst>
          </p:cNvPr>
          <p:cNvSpPr>
            <a:spLocks/>
          </p:cNvSpPr>
          <p:nvPr/>
        </p:nvSpPr>
        <p:spPr bwMode="auto">
          <a:xfrm>
            <a:off x="6671491" y="1681979"/>
            <a:ext cx="792162" cy="1281113"/>
          </a:xfrm>
          <a:custGeom>
            <a:avLst/>
            <a:gdLst>
              <a:gd name="T0" fmla="*/ 491 w 499"/>
              <a:gd name="T1" fmla="*/ 681 h 807"/>
              <a:gd name="T2" fmla="*/ 407 w 499"/>
              <a:gd name="T3" fmla="*/ 746 h 807"/>
              <a:gd name="T4" fmla="*/ 446 w 499"/>
              <a:gd name="T5" fmla="*/ 792 h 807"/>
              <a:gd name="T6" fmla="*/ 202 w 499"/>
              <a:gd name="T7" fmla="*/ 782 h 807"/>
              <a:gd name="T8" fmla="*/ 147 w 499"/>
              <a:gd name="T9" fmla="*/ 761 h 807"/>
              <a:gd name="T10" fmla="*/ 99 w 499"/>
              <a:gd name="T11" fmla="*/ 771 h 807"/>
              <a:gd name="T12" fmla="*/ 34 w 499"/>
              <a:gd name="T13" fmla="*/ 790 h 807"/>
              <a:gd name="T14" fmla="*/ 124 w 499"/>
              <a:gd name="T15" fmla="*/ 701 h 807"/>
              <a:gd name="T16" fmla="*/ 239 w 499"/>
              <a:gd name="T17" fmla="*/ 675 h 807"/>
              <a:gd name="T18" fmla="*/ 127 w 499"/>
              <a:gd name="T19" fmla="*/ 647 h 807"/>
              <a:gd name="T20" fmla="*/ 86 w 499"/>
              <a:gd name="T21" fmla="*/ 615 h 807"/>
              <a:gd name="T22" fmla="*/ 173 w 499"/>
              <a:gd name="T23" fmla="*/ 539 h 807"/>
              <a:gd name="T24" fmla="*/ 165 w 499"/>
              <a:gd name="T25" fmla="*/ 519 h 807"/>
              <a:gd name="T26" fmla="*/ 175 w 499"/>
              <a:gd name="T27" fmla="*/ 484 h 807"/>
              <a:gd name="T28" fmla="*/ 252 w 499"/>
              <a:gd name="T29" fmla="*/ 517 h 807"/>
              <a:gd name="T30" fmla="*/ 255 w 499"/>
              <a:gd name="T31" fmla="*/ 437 h 807"/>
              <a:gd name="T32" fmla="*/ 284 w 499"/>
              <a:gd name="T33" fmla="*/ 362 h 807"/>
              <a:gd name="T34" fmla="*/ 206 w 499"/>
              <a:gd name="T35" fmla="*/ 365 h 807"/>
              <a:gd name="T36" fmla="*/ 179 w 499"/>
              <a:gd name="T37" fmla="*/ 333 h 807"/>
              <a:gd name="T38" fmla="*/ 216 w 499"/>
              <a:gd name="T39" fmla="*/ 254 h 807"/>
              <a:gd name="T40" fmla="*/ 154 w 499"/>
              <a:gd name="T41" fmla="*/ 285 h 807"/>
              <a:gd name="T42" fmla="*/ 152 w 499"/>
              <a:gd name="T43" fmla="*/ 252 h 807"/>
              <a:gd name="T44" fmla="*/ 235 w 499"/>
              <a:gd name="T45" fmla="*/ 170 h 807"/>
              <a:gd name="T46" fmla="*/ 168 w 499"/>
              <a:gd name="T47" fmla="*/ 184 h 807"/>
              <a:gd name="T48" fmla="*/ 216 w 499"/>
              <a:gd name="T49" fmla="*/ 126 h 807"/>
              <a:gd name="T50" fmla="*/ 206 w 499"/>
              <a:gd name="T51" fmla="*/ 68 h 807"/>
              <a:gd name="T52" fmla="*/ 232 w 499"/>
              <a:gd name="T53" fmla="*/ 93 h 807"/>
              <a:gd name="T54" fmla="*/ 296 w 499"/>
              <a:gd name="T55" fmla="*/ 0 h 807"/>
              <a:gd name="T56" fmla="*/ 384 w 499"/>
              <a:gd name="T57" fmla="*/ 46 h 807"/>
              <a:gd name="T58" fmla="*/ 311 w 499"/>
              <a:gd name="T59" fmla="*/ 110 h 807"/>
              <a:gd name="T60" fmla="*/ 419 w 499"/>
              <a:gd name="T61" fmla="*/ 129 h 807"/>
              <a:gd name="T62" fmla="*/ 335 w 499"/>
              <a:gd name="T63" fmla="*/ 251 h 807"/>
              <a:gd name="T64" fmla="*/ 322 w 499"/>
              <a:gd name="T65" fmla="*/ 275 h 807"/>
              <a:gd name="T66" fmla="*/ 375 w 499"/>
              <a:gd name="T67" fmla="*/ 312 h 807"/>
              <a:gd name="T68" fmla="*/ 421 w 499"/>
              <a:gd name="T69" fmla="*/ 471 h 807"/>
              <a:gd name="T70" fmla="*/ 411 w 499"/>
              <a:gd name="T71" fmla="*/ 606 h 807"/>
              <a:gd name="T72" fmla="*/ 442 w 499"/>
              <a:gd name="T73" fmla="*/ 608 h 807"/>
              <a:gd name="T74" fmla="*/ 499 w 499"/>
              <a:gd name="T75" fmla="*/ 644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9" h="807">
                <a:moveTo>
                  <a:pt x="499" y="644"/>
                </a:moveTo>
                <a:lnTo>
                  <a:pt x="491" y="681"/>
                </a:lnTo>
                <a:lnTo>
                  <a:pt x="472" y="711"/>
                </a:lnTo>
                <a:lnTo>
                  <a:pt x="407" y="746"/>
                </a:lnTo>
                <a:lnTo>
                  <a:pt x="455" y="771"/>
                </a:lnTo>
                <a:lnTo>
                  <a:pt x="446" y="792"/>
                </a:lnTo>
                <a:lnTo>
                  <a:pt x="373" y="807"/>
                </a:lnTo>
                <a:lnTo>
                  <a:pt x="202" y="782"/>
                </a:lnTo>
                <a:lnTo>
                  <a:pt x="188" y="763"/>
                </a:lnTo>
                <a:lnTo>
                  <a:pt x="147" y="761"/>
                </a:lnTo>
                <a:lnTo>
                  <a:pt x="127" y="793"/>
                </a:lnTo>
                <a:lnTo>
                  <a:pt x="99" y="771"/>
                </a:lnTo>
                <a:lnTo>
                  <a:pt x="59" y="775"/>
                </a:lnTo>
                <a:lnTo>
                  <a:pt x="34" y="790"/>
                </a:lnTo>
                <a:lnTo>
                  <a:pt x="0" y="767"/>
                </a:lnTo>
                <a:lnTo>
                  <a:pt x="124" y="701"/>
                </a:lnTo>
                <a:lnTo>
                  <a:pt x="188" y="717"/>
                </a:lnTo>
                <a:lnTo>
                  <a:pt x="239" y="675"/>
                </a:lnTo>
                <a:lnTo>
                  <a:pt x="179" y="691"/>
                </a:lnTo>
                <a:lnTo>
                  <a:pt x="127" y="647"/>
                </a:lnTo>
                <a:lnTo>
                  <a:pt x="89" y="644"/>
                </a:lnTo>
                <a:lnTo>
                  <a:pt x="86" y="615"/>
                </a:lnTo>
                <a:lnTo>
                  <a:pt x="159" y="593"/>
                </a:lnTo>
                <a:lnTo>
                  <a:pt x="173" y="539"/>
                </a:lnTo>
                <a:lnTo>
                  <a:pt x="135" y="539"/>
                </a:lnTo>
                <a:lnTo>
                  <a:pt x="165" y="519"/>
                </a:lnTo>
                <a:lnTo>
                  <a:pt x="158" y="492"/>
                </a:lnTo>
                <a:lnTo>
                  <a:pt x="175" y="484"/>
                </a:lnTo>
                <a:lnTo>
                  <a:pt x="189" y="508"/>
                </a:lnTo>
                <a:lnTo>
                  <a:pt x="252" y="517"/>
                </a:lnTo>
                <a:lnTo>
                  <a:pt x="280" y="439"/>
                </a:lnTo>
                <a:lnTo>
                  <a:pt x="255" y="437"/>
                </a:lnTo>
                <a:lnTo>
                  <a:pt x="249" y="403"/>
                </a:lnTo>
                <a:lnTo>
                  <a:pt x="284" y="362"/>
                </a:lnTo>
                <a:lnTo>
                  <a:pt x="264" y="356"/>
                </a:lnTo>
                <a:lnTo>
                  <a:pt x="206" y="365"/>
                </a:lnTo>
                <a:lnTo>
                  <a:pt x="180" y="349"/>
                </a:lnTo>
                <a:lnTo>
                  <a:pt x="179" y="333"/>
                </a:lnTo>
                <a:lnTo>
                  <a:pt x="222" y="291"/>
                </a:lnTo>
                <a:lnTo>
                  <a:pt x="216" y="254"/>
                </a:lnTo>
                <a:lnTo>
                  <a:pt x="168" y="295"/>
                </a:lnTo>
                <a:lnTo>
                  <a:pt x="154" y="285"/>
                </a:lnTo>
                <a:lnTo>
                  <a:pt x="185" y="231"/>
                </a:lnTo>
                <a:lnTo>
                  <a:pt x="152" y="252"/>
                </a:lnTo>
                <a:lnTo>
                  <a:pt x="134" y="232"/>
                </a:lnTo>
                <a:lnTo>
                  <a:pt x="235" y="170"/>
                </a:lnTo>
                <a:lnTo>
                  <a:pt x="179" y="190"/>
                </a:lnTo>
                <a:lnTo>
                  <a:pt x="168" y="184"/>
                </a:lnTo>
                <a:lnTo>
                  <a:pt x="170" y="162"/>
                </a:lnTo>
                <a:lnTo>
                  <a:pt x="216" y="126"/>
                </a:lnTo>
                <a:lnTo>
                  <a:pt x="176" y="86"/>
                </a:lnTo>
                <a:lnTo>
                  <a:pt x="206" y="68"/>
                </a:lnTo>
                <a:lnTo>
                  <a:pt x="218" y="105"/>
                </a:lnTo>
                <a:lnTo>
                  <a:pt x="232" y="93"/>
                </a:lnTo>
                <a:lnTo>
                  <a:pt x="235" y="64"/>
                </a:lnTo>
                <a:lnTo>
                  <a:pt x="296" y="0"/>
                </a:lnTo>
                <a:lnTo>
                  <a:pt x="391" y="26"/>
                </a:lnTo>
                <a:lnTo>
                  <a:pt x="384" y="46"/>
                </a:lnTo>
                <a:lnTo>
                  <a:pt x="309" y="93"/>
                </a:lnTo>
                <a:lnTo>
                  <a:pt x="311" y="110"/>
                </a:lnTo>
                <a:lnTo>
                  <a:pt x="355" y="108"/>
                </a:lnTo>
                <a:lnTo>
                  <a:pt x="419" y="129"/>
                </a:lnTo>
                <a:lnTo>
                  <a:pt x="426" y="152"/>
                </a:lnTo>
                <a:lnTo>
                  <a:pt x="335" y="251"/>
                </a:lnTo>
                <a:lnTo>
                  <a:pt x="300" y="258"/>
                </a:lnTo>
                <a:lnTo>
                  <a:pt x="322" y="275"/>
                </a:lnTo>
                <a:lnTo>
                  <a:pt x="341" y="268"/>
                </a:lnTo>
                <a:lnTo>
                  <a:pt x="375" y="312"/>
                </a:lnTo>
                <a:lnTo>
                  <a:pt x="385" y="424"/>
                </a:lnTo>
                <a:lnTo>
                  <a:pt x="421" y="471"/>
                </a:lnTo>
                <a:lnTo>
                  <a:pt x="432" y="583"/>
                </a:lnTo>
                <a:lnTo>
                  <a:pt x="411" y="606"/>
                </a:lnTo>
                <a:lnTo>
                  <a:pt x="419" y="623"/>
                </a:lnTo>
                <a:lnTo>
                  <a:pt x="442" y="608"/>
                </a:lnTo>
                <a:lnTo>
                  <a:pt x="480" y="618"/>
                </a:lnTo>
                <a:lnTo>
                  <a:pt x="499" y="644"/>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2" name="Freeform 440">
            <a:extLst>
              <a:ext uri="{FF2B5EF4-FFF2-40B4-BE49-F238E27FC236}">
                <a16:creationId xmlns:a16="http://schemas.microsoft.com/office/drawing/2014/main" id="{90C2F7EA-8356-40E1-ACAB-4053E4FAB618}"/>
              </a:ext>
            </a:extLst>
          </p:cNvPr>
          <p:cNvSpPr>
            <a:spLocks/>
          </p:cNvSpPr>
          <p:nvPr/>
        </p:nvSpPr>
        <p:spPr bwMode="auto">
          <a:xfrm>
            <a:off x="6941366" y="1659754"/>
            <a:ext cx="112712" cy="93663"/>
          </a:xfrm>
          <a:custGeom>
            <a:avLst/>
            <a:gdLst>
              <a:gd name="T0" fmla="*/ 71 w 71"/>
              <a:gd name="T1" fmla="*/ 0 h 59"/>
              <a:gd name="T2" fmla="*/ 60 w 71"/>
              <a:gd name="T3" fmla="*/ 28 h 59"/>
              <a:gd name="T4" fmla="*/ 17 w 71"/>
              <a:gd name="T5" fmla="*/ 59 h 59"/>
              <a:gd name="T6" fmla="*/ 0 w 71"/>
              <a:gd name="T7" fmla="*/ 53 h 59"/>
              <a:gd name="T8" fmla="*/ 17 w 71"/>
              <a:gd name="T9" fmla="*/ 18 h 59"/>
              <a:gd name="T10" fmla="*/ 71 w 71"/>
              <a:gd name="T11" fmla="*/ 0 h 59"/>
            </a:gdLst>
            <a:ahLst/>
            <a:cxnLst>
              <a:cxn ang="0">
                <a:pos x="T0" y="T1"/>
              </a:cxn>
              <a:cxn ang="0">
                <a:pos x="T2" y="T3"/>
              </a:cxn>
              <a:cxn ang="0">
                <a:pos x="T4" y="T5"/>
              </a:cxn>
              <a:cxn ang="0">
                <a:pos x="T6" y="T7"/>
              </a:cxn>
              <a:cxn ang="0">
                <a:pos x="T8" y="T9"/>
              </a:cxn>
              <a:cxn ang="0">
                <a:pos x="T10" y="T11"/>
              </a:cxn>
            </a:cxnLst>
            <a:rect l="0" t="0" r="r" b="b"/>
            <a:pathLst>
              <a:path w="71" h="59">
                <a:moveTo>
                  <a:pt x="71" y="0"/>
                </a:moveTo>
                <a:lnTo>
                  <a:pt x="60" y="28"/>
                </a:lnTo>
                <a:lnTo>
                  <a:pt x="17" y="59"/>
                </a:lnTo>
                <a:lnTo>
                  <a:pt x="0" y="53"/>
                </a:lnTo>
                <a:lnTo>
                  <a:pt x="17" y="18"/>
                </a:lnTo>
                <a:lnTo>
                  <a:pt x="71"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3" name="Freeform 441">
            <a:extLst>
              <a:ext uri="{FF2B5EF4-FFF2-40B4-BE49-F238E27FC236}">
                <a16:creationId xmlns:a16="http://schemas.microsoft.com/office/drawing/2014/main" id="{CDD4D1F2-4AAD-4D5D-AA53-23DBA79B00E8}"/>
              </a:ext>
            </a:extLst>
          </p:cNvPr>
          <p:cNvSpPr>
            <a:spLocks/>
          </p:cNvSpPr>
          <p:nvPr/>
        </p:nvSpPr>
        <p:spPr bwMode="auto">
          <a:xfrm>
            <a:off x="6861991" y="1747067"/>
            <a:ext cx="69850" cy="106363"/>
          </a:xfrm>
          <a:custGeom>
            <a:avLst/>
            <a:gdLst>
              <a:gd name="T0" fmla="*/ 44 w 44"/>
              <a:gd name="T1" fmla="*/ 9 h 67"/>
              <a:gd name="T2" fmla="*/ 18 w 44"/>
              <a:gd name="T3" fmla="*/ 67 h 67"/>
              <a:gd name="T4" fmla="*/ 0 w 44"/>
              <a:gd name="T5" fmla="*/ 67 h 67"/>
              <a:gd name="T6" fmla="*/ 26 w 44"/>
              <a:gd name="T7" fmla="*/ 0 h 67"/>
              <a:gd name="T8" fmla="*/ 44 w 44"/>
              <a:gd name="T9" fmla="*/ 9 h 67"/>
            </a:gdLst>
            <a:ahLst/>
            <a:cxnLst>
              <a:cxn ang="0">
                <a:pos x="T0" y="T1"/>
              </a:cxn>
              <a:cxn ang="0">
                <a:pos x="T2" y="T3"/>
              </a:cxn>
              <a:cxn ang="0">
                <a:pos x="T4" y="T5"/>
              </a:cxn>
              <a:cxn ang="0">
                <a:pos x="T6" y="T7"/>
              </a:cxn>
              <a:cxn ang="0">
                <a:pos x="T8" y="T9"/>
              </a:cxn>
            </a:cxnLst>
            <a:rect l="0" t="0" r="r" b="b"/>
            <a:pathLst>
              <a:path w="44" h="67">
                <a:moveTo>
                  <a:pt x="44" y="9"/>
                </a:moveTo>
                <a:lnTo>
                  <a:pt x="18" y="67"/>
                </a:lnTo>
                <a:lnTo>
                  <a:pt x="0" y="67"/>
                </a:lnTo>
                <a:lnTo>
                  <a:pt x="26" y="0"/>
                </a:lnTo>
                <a:lnTo>
                  <a:pt x="44" y="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4" name="Freeform 442">
            <a:extLst>
              <a:ext uri="{FF2B5EF4-FFF2-40B4-BE49-F238E27FC236}">
                <a16:creationId xmlns:a16="http://schemas.microsoft.com/office/drawing/2014/main" id="{845F1481-F8DB-4AD4-A8EC-D6E87F1DA5A2}"/>
              </a:ext>
            </a:extLst>
          </p:cNvPr>
          <p:cNvSpPr>
            <a:spLocks/>
          </p:cNvSpPr>
          <p:nvPr/>
        </p:nvSpPr>
        <p:spPr bwMode="auto">
          <a:xfrm>
            <a:off x="6681016" y="2123304"/>
            <a:ext cx="230187" cy="188913"/>
          </a:xfrm>
          <a:custGeom>
            <a:avLst/>
            <a:gdLst>
              <a:gd name="T0" fmla="*/ 145 w 145"/>
              <a:gd name="T1" fmla="*/ 99 h 119"/>
              <a:gd name="T2" fmla="*/ 86 w 145"/>
              <a:gd name="T3" fmla="*/ 119 h 119"/>
              <a:gd name="T4" fmla="*/ 65 w 145"/>
              <a:gd name="T5" fmla="*/ 107 h 119"/>
              <a:gd name="T6" fmla="*/ 53 w 145"/>
              <a:gd name="T7" fmla="*/ 71 h 119"/>
              <a:gd name="T8" fmla="*/ 42 w 145"/>
              <a:gd name="T9" fmla="*/ 71 h 119"/>
              <a:gd name="T10" fmla="*/ 42 w 145"/>
              <a:gd name="T11" fmla="*/ 87 h 119"/>
              <a:gd name="T12" fmla="*/ 18 w 145"/>
              <a:gd name="T13" fmla="*/ 90 h 119"/>
              <a:gd name="T14" fmla="*/ 0 w 145"/>
              <a:gd name="T15" fmla="*/ 44 h 119"/>
              <a:gd name="T16" fmla="*/ 86 w 145"/>
              <a:gd name="T17" fmla="*/ 0 h 119"/>
              <a:gd name="T18" fmla="*/ 126 w 145"/>
              <a:gd name="T19" fmla="*/ 6 h 119"/>
              <a:gd name="T20" fmla="*/ 145 w 145"/>
              <a:gd name="T21" fmla="*/ 9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 h="119">
                <a:moveTo>
                  <a:pt x="145" y="99"/>
                </a:moveTo>
                <a:lnTo>
                  <a:pt x="86" y="119"/>
                </a:lnTo>
                <a:lnTo>
                  <a:pt x="65" y="107"/>
                </a:lnTo>
                <a:lnTo>
                  <a:pt x="53" y="71"/>
                </a:lnTo>
                <a:lnTo>
                  <a:pt x="42" y="71"/>
                </a:lnTo>
                <a:lnTo>
                  <a:pt x="42" y="87"/>
                </a:lnTo>
                <a:lnTo>
                  <a:pt x="18" y="90"/>
                </a:lnTo>
                <a:lnTo>
                  <a:pt x="0" y="44"/>
                </a:lnTo>
                <a:lnTo>
                  <a:pt x="86" y="0"/>
                </a:lnTo>
                <a:lnTo>
                  <a:pt x="126" y="6"/>
                </a:lnTo>
                <a:lnTo>
                  <a:pt x="145" y="9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5" name="Line 443">
            <a:extLst>
              <a:ext uri="{FF2B5EF4-FFF2-40B4-BE49-F238E27FC236}">
                <a16:creationId xmlns:a16="http://schemas.microsoft.com/office/drawing/2014/main" id="{07EA67DB-D26A-4B15-B8E7-B7C2023D722B}"/>
              </a:ext>
            </a:extLst>
          </p:cNvPr>
          <p:cNvSpPr>
            <a:spLocks noChangeShapeType="1"/>
          </p:cNvSpPr>
          <p:nvPr/>
        </p:nvSpPr>
        <p:spPr bwMode="auto">
          <a:xfrm>
            <a:off x="8425679" y="32599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6" name="Line 444">
            <a:extLst>
              <a:ext uri="{FF2B5EF4-FFF2-40B4-BE49-F238E27FC236}">
                <a16:creationId xmlns:a16="http://schemas.microsoft.com/office/drawing/2014/main" id="{9FEDB244-33EB-44A8-8F3B-B39AEAF3A6AB}"/>
              </a:ext>
            </a:extLst>
          </p:cNvPr>
          <p:cNvSpPr>
            <a:spLocks noChangeShapeType="1"/>
          </p:cNvSpPr>
          <p:nvPr/>
        </p:nvSpPr>
        <p:spPr bwMode="auto">
          <a:xfrm>
            <a:off x="8425679" y="3259954"/>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7" name="Freeform 445">
            <a:extLst>
              <a:ext uri="{FF2B5EF4-FFF2-40B4-BE49-F238E27FC236}">
                <a16:creationId xmlns:a16="http://schemas.microsoft.com/office/drawing/2014/main" id="{30599F22-125D-4EA0-A57C-534FF2EF1A50}"/>
              </a:ext>
            </a:extLst>
          </p:cNvPr>
          <p:cNvSpPr>
            <a:spLocks/>
          </p:cNvSpPr>
          <p:nvPr/>
        </p:nvSpPr>
        <p:spPr bwMode="auto">
          <a:xfrm>
            <a:off x="5887266" y="3758429"/>
            <a:ext cx="1431925" cy="1230313"/>
          </a:xfrm>
          <a:custGeom>
            <a:avLst/>
            <a:gdLst>
              <a:gd name="T0" fmla="*/ 884 w 902"/>
              <a:gd name="T1" fmla="*/ 354 h 775"/>
              <a:gd name="T2" fmla="*/ 884 w 902"/>
              <a:gd name="T3" fmla="*/ 382 h 775"/>
              <a:gd name="T4" fmla="*/ 807 w 902"/>
              <a:gd name="T5" fmla="*/ 406 h 775"/>
              <a:gd name="T6" fmla="*/ 790 w 902"/>
              <a:gd name="T7" fmla="*/ 422 h 775"/>
              <a:gd name="T8" fmla="*/ 705 w 902"/>
              <a:gd name="T9" fmla="*/ 428 h 775"/>
              <a:gd name="T10" fmla="*/ 681 w 902"/>
              <a:gd name="T11" fmla="*/ 446 h 775"/>
              <a:gd name="T12" fmla="*/ 689 w 902"/>
              <a:gd name="T13" fmla="*/ 457 h 775"/>
              <a:gd name="T14" fmla="*/ 667 w 902"/>
              <a:gd name="T15" fmla="*/ 466 h 775"/>
              <a:gd name="T16" fmla="*/ 574 w 902"/>
              <a:gd name="T17" fmla="*/ 555 h 775"/>
              <a:gd name="T18" fmla="*/ 580 w 902"/>
              <a:gd name="T19" fmla="*/ 608 h 775"/>
              <a:gd name="T20" fmla="*/ 600 w 902"/>
              <a:gd name="T21" fmla="*/ 629 h 775"/>
              <a:gd name="T22" fmla="*/ 547 w 902"/>
              <a:gd name="T23" fmla="*/ 652 h 775"/>
              <a:gd name="T24" fmla="*/ 500 w 902"/>
              <a:gd name="T25" fmla="*/ 706 h 775"/>
              <a:gd name="T26" fmla="*/ 507 w 902"/>
              <a:gd name="T27" fmla="*/ 722 h 775"/>
              <a:gd name="T28" fmla="*/ 463 w 902"/>
              <a:gd name="T29" fmla="*/ 714 h 775"/>
              <a:gd name="T30" fmla="*/ 427 w 902"/>
              <a:gd name="T31" fmla="*/ 726 h 775"/>
              <a:gd name="T32" fmla="*/ 372 w 902"/>
              <a:gd name="T33" fmla="*/ 775 h 775"/>
              <a:gd name="T34" fmla="*/ 361 w 902"/>
              <a:gd name="T35" fmla="*/ 762 h 775"/>
              <a:gd name="T36" fmla="*/ 208 w 902"/>
              <a:gd name="T37" fmla="*/ 732 h 775"/>
              <a:gd name="T38" fmla="*/ 156 w 902"/>
              <a:gd name="T39" fmla="*/ 737 h 775"/>
              <a:gd name="T40" fmla="*/ 102 w 902"/>
              <a:gd name="T41" fmla="*/ 767 h 775"/>
              <a:gd name="T42" fmla="*/ 67 w 902"/>
              <a:gd name="T43" fmla="*/ 729 h 775"/>
              <a:gd name="T44" fmla="*/ 65 w 902"/>
              <a:gd name="T45" fmla="*/ 669 h 775"/>
              <a:gd name="T46" fmla="*/ 35 w 902"/>
              <a:gd name="T47" fmla="*/ 624 h 775"/>
              <a:gd name="T48" fmla="*/ 0 w 902"/>
              <a:gd name="T49" fmla="*/ 611 h 775"/>
              <a:gd name="T50" fmla="*/ 2 w 902"/>
              <a:gd name="T51" fmla="*/ 575 h 775"/>
              <a:gd name="T52" fmla="*/ 27 w 902"/>
              <a:gd name="T53" fmla="*/ 556 h 775"/>
              <a:gd name="T54" fmla="*/ 50 w 902"/>
              <a:gd name="T55" fmla="*/ 546 h 775"/>
              <a:gd name="T56" fmla="*/ 51 w 902"/>
              <a:gd name="T57" fmla="*/ 534 h 775"/>
              <a:gd name="T58" fmla="*/ 41 w 902"/>
              <a:gd name="T59" fmla="*/ 500 h 775"/>
              <a:gd name="T60" fmla="*/ 50 w 902"/>
              <a:gd name="T61" fmla="*/ 477 h 775"/>
              <a:gd name="T62" fmla="*/ 78 w 902"/>
              <a:gd name="T63" fmla="*/ 464 h 775"/>
              <a:gd name="T64" fmla="*/ 63 w 902"/>
              <a:gd name="T65" fmla="*/ 387 h 775"/>
              <a:gd name="T66" fmla="*/ 100 w 902"/>
              <a:gd name="T67" fmla="*/ 398 h 775"/>
              <a:gd name="T68" fmla="*/ 147 w 902"/>
              <a:gd name="T69" fmla="*/ 277 h 775"/>
              <a:gd name="T70" fmla="*/ 207 w 902"/>
              <a:gd name="T71" fmla="*/ 241 h 775"/>
              <a:gd name="T72" fmla="*/ 199 w 902"/>
              <a:gd name="T73" fmla="*/ 199 h 775"/>
              <a:gd name="T74" fmla="*/ 158 w 902"/>
              <a:gd name="T75" fmla="*/ 183 h 775"/>
              <a:gd name="T76" fmla="*/ 153 w 902"/>
              <a:gd name="T77" fmla="*/ 193 h 775"/>
              <a:gd name="T78" fmla="*/ 83 w 902"/>
              <a:gd name="T79" fmla="*/ 172 h 775"/>
              <a:gd name="T80" fmla="*/ 91 w 902"/>
              <a:gd name="T81" fmla="*/ 155 h 775"/>
              <a:gd name="T82" fmla="*/ 91 w 902"/>
              <a:gd name="T83" fmla="*/ 143 h 775"/>
              <a:gd name="T84" fmla="*/ 38 w 902"/>
              <a:gd name="T85" fmla="*/ 146 h 775"/>
              <a:gd name="T86" fmla="*/ 54 w 902"/>
              <a:gd name="T87" fmla="*/ 114 h 775"/>
              <a:gd name="T88" fmla="*/ 43 w 902"/>
              <a:gd name="T89" fmla="*/ 38 h 775"/>
              <a:gd name="T90" fmla="*/ 80 w 902"/>
              <a:gd name="T91" fmla="*/ 17 h 775"/>
              <a:gd name="T92" fmla="*/ 127 w 902"/>
              <a:gd name="T93" fmla="*/ 26 h 775"/>
              <a:gd name="T94" fmla="*/ 127 w 902"/>
              <a:gd name="T95" fmla="*/ 12 h 775"/>
              <a:gd name="T96" fmla="*/ 156 w 902"/>
              <a:gd name="T97" fmla="*/ 0 h 775"/>
              <a:gd name="T98" fmla="*/ 182 w 902"/>
              <a:gd name="T99" fmla="*/ 6 h 775"/>
              <a:gd name="T100" fmla="*/ 202 w 902"/>
              <a:gd name="T101" fmla="*/ 34 h 775"/>
              <a:gd name="T102" fmla="*/ 527 w 902"/>
              <a:gd name="T103" fmla="*/ 159 h 775"/>
              <a:gd name="T104" fmla="*/ 562 w 902"/>
              <a:gd name="T105" fmla="*/ 160 h 775"/>
              <a:gd name="T106" fmla="*/ 565 w 902"/>
              <a:gd name="T107" fmla="*/ 177 h 775"/>
              <a:gd name="T108" fmla="*/ 668 w 902"/>
              <a:gd name="T109" fmla="*/ 260 h 775"/>
              <a:gd name="T110" fmla="*/ 710 w 902"/>
              <a:gd name="T111" fmla="*/ 266 h 775"/>
              <a:gd name="T112" fmla="*/ 723 w 902"/>
              <a:gd name="T113" fmla="*/ 258 h 775"/>
              <a:gd name="T114" fmla="*/ 840 w 902"/>
              <a:gd name="T115" fmla="*/ 333 h 775"/>
              <a:gd name="T116" fmla="*/ 868 w 902"/>
              <a:gd name="T117" fmla="*/ 327 h 775"/>
              <a:gd name="T118" fmla="*/ 889 w 902"/>
              <a:gd name="T119" fmla="*/ 333 h 775"/>
              <a:gd name="T120" fmla="*/ 902 w 902"/>
              <a:gd name="T121" fmla="*/ 347 h 775"/>
              <a:gd name="T122" fmla="*/ 884 w 902"/>
              <a:gd name="T123" fmla="*/ 354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2" h="775">
                <a:moveTo>
                  <a:pt x="884" y="354"/>
                </a:moveTo>
                <a:lnTo>
                  <a:pt x="884" y="382"/>
                </a:lnTo>
                <a:lnTo>
                  <a:pt x="807" y="406"/>
                </a:lnTo>
                <a:lnTo>
                  <a:pt x="790" y="422"/>
                </a:lnTo>
                <a:lnTo>
                  <a:pt x="705" y="428"/>
                </a:lnTo>
                <a:lnTo>
                  <a:pt x="681" y="446"/>
                </a:lnTo>
                <a:lnTo>
                  <a:pt x="689" y="457"/>
                </a:lnTo>
                <a:lnTo>
                  <a:pt x="667" y="466"/>
                </a:lnTo>
                <a:lnTo>
                  <a:pt x="574" y="555"/>
                </a:lnTo>
                <a:lnTo>
                  <a:pt x="580" y="608"/>
                </a:lnTo>
                <a:lnTo>
                  <a:pt x="600" y="629"/>
                </a:lnTo>
                <a:lnTo>
                  <a:pt x="547" y="652"/>
                </a:lnTo>
                <a:lnTo>
                  <a:pt x="500" y="706"/>
                </a:lnTo>
                <a:lnTo>
                  <a:pt x="507" y="722"/>
                </a:lnTo>
                <a:lnTo>
                  <a:pt x="463" y="714"/>
                </a:lnTo>
                <a:lnTo>
                  <a:pt x="427" y="726"/>
                </a:lnTo>
                <a:lnTo>
                  <a:pt x="372" y="775"/>
                </a:lnTo>
                <a:lnTo>
                  <a:pt x="361" y="762"/>
                </a:lnTo>
                <a:lnTo>
                  <a:pt x="208" y="732"/>
                </a:lnTo>
                <a:lnTo>
                  <a:pt x="156" y="737"/>
                </a:lnTo>
                <a:lnTo>
                  <a:pt x="102" y="767"/>
                </a:lnTo>
                <a:lnTo>
                  <a:pt x="67" y="729"/>
                </a:lnTo>
                <a:lnTo>
                  <a:pt x="65" y="669"/>
                </a:lnTo>
                <a:lnTo>
                  <a:pt x="35" y="624"/>
                </a:lnTo>
                <a:lnTo>
                  <a:pt x="0" y="611"/>
                </a:lnTo>
                <a:lnTo>
                  <a:pt x="2" y="575"/>
                </a:lnTo>
                <a:lnTo>
                  <a:pt x="27" y="556"/>
                </a:lnTo>
                <a:lnTo>
                  <a:pt x="50" y="546"/>
                </a:lnTo>
                <a:lnTo>
                  <a:pt x="51" y="534"/>
                </a:lnTo>
                <a:lnTo>
                  <a:pt x="41" y="500"/>
                </a:lnTo>
                <a:lnTo>
                  <a:pt x="50" y="477"/>
                </a:lnTo>
                <a:lnTo>
                  <a:pt x="78" y="464"/>
                </a:lnTo>
                <a:lnTo>
                  <a:pt x="63" y="387"/>
                </a:lnTo>
                <a:lnTo>
                  <a:pt x="100" y="398"/>
                </a:lnTo>
                <a:lnTo>
                  <a:pt x="147" y="277"/>
                </a:lnTo>
                <a:lnTo>
                  <a:pt x="207" y="241"/>
                </a:lnTo>
                <a:lnTo>
                  <a:pt x="199" y="199"/>
                </a:lnTo>
                <a:lnTo>
                  <a:pt x="158" y="183"/>
                </a:lnTo>
                <a:lnTo>
                  <a:pt x="153" y="193"/>
                </a:lnTo>
                <a:lnTo>
                  <a:pt x="83" y="172"/>
                </a:lnTo>
                <a:lnTo>
                  <a:pt x="91" y="155"/>
                </a:lnTo>
                <a:lnTo>
                  <a:pt x="91" y="143"/>
                </a:lnTo>
                <a:lnTo>
                  <a:pt x="38" y="146"/>
                </a:lnTo>
                <a:lnTo>
                  <a:pt x="54" y="114"/>
                </a:lnTo>
                <a:lnTo>
                  <a:pt x="43" y="38"/>
                </a:lnTo>
                <a:lnTo>
                  <a:pt x="80" y="17"/>
                </a:lnTo>
                <a:lnTo>
                  <a:pt x="127" y="26"/>
                </a:lnTo>
                <a:lnTo>
                  <a:pt x="127" y="12"/>
                </a:lnTo>
                <a:lnTo>
                  <a:pt x="156" y="0"/>
                </a:lnTo>
                <a:lnTo>
                  <a:pt x="182" y="6"/>
                </a:lnTo>
                <a:lnTo>
                  <a:pt x="202" y="34"/>
                </a:lnTo>
                <a:lnTo>
                  <a:pt x="527" y="159"/>
                </a:lnTo>
                <a:lnTo>
                  <a:pt x="562" y="160"/>
                </a:lnTo>
                <a:lnTo>
                  <a:pt x="565" y="177"/>
                </a:lnTo>
                <a:lnTo>
                  <a:pt x="668" y="260"/>
                </a:lnTo>
                <a:lnTo>
                  <a:pt x="710" y="266"/>
                </a:lnTo>
                <a:lnTo>
                  <a:pt x="723" y="258"/>
                </a:lnTo>
                <a:lnTo>
                  <a:pt x="840" y="333"/>
                </a:lnTo>
                <a:lnTo>
                  <a:pt x="868" y="327"/>
                </a:lnTo>
                <a:lnTo>
                  <a:pt x="889" y="333"/>
                </a:lnTo>
                <a:lnTo>
                  <a:pt x="902" y="347"/>
                </a:lnTo>
                <a:lnTo>
                  <a:pt x="884" y="354"/>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8" name="Line 446">
            <a:extLst>
              <a:ext uri="{FF2B5EF4-FFF2-40B4-BE49-F238E27FC236}">
                <a16:creationId xmlns:a16="http://schemas.microsoft.com/office/drawing/2014/main" id="{02953249-0E36-4A18-B310-F3E5589C6ADC}"/>
              </a:ext>
            </a:extLst>
          </p:cNvPr>
          <p:cNvSpPr>
            <a:spLocks noChangeShapeType="1"/>
          </p:cNvSpPr>
          <p:nvPr/>
        </p:nvSpPr>
        <p:spPr bwMode="auto">
          <a:xfrm>
            <a:off x="8425679" y="32599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9" name="Line 447">
            <a:extLst>
              <a:ext uri="{FF2B5EF4-FFF2-40B4-BE49-F238E27FC236}">
                <a16:creationId xmlns:a16="http://schemas.microsoft.com/office/drawing/2014/main" id="{EC119727-7B15-4B89-A633-FFF7F7D9FE7C}"/>
              </a:ext>
            </a:extLst>
          </p:cNvPr>
          <p:cNvSpPr>
            <a:spLocks noChangeShapeType="1"/>
          </p:cNvSpPr>
          <p:nvPr/>
        </p:nvSpPr>
        <p:spPr bwMode="auto">
          <a:xfrm>
            <a:off x="8425679" y="3259954"/>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0" name="Freeform 448">
            <a:extLst>
              <a:ext uri="{FF2B5EF4-FFF2-40B4-BE49-F238E27FC236}">
                <a16:creationId xmlns:a16="http://schemas.microsoft.com/office/drawing/2014/main" id="{C2711CC6-786B-4562-97E7-97EAB46CD365}"/>
              </a:ext>
            </a:extLst>
          </p:cNvPr>
          <p:cNvSpPr>
            <a:spLocks/>
          </p:cNvSpPr>
          <p:nvPr/>
        </p:nvSpPr>
        <p:spPr bwMode="auto">
          <a:xfrm>
            <a:off x="5698354" y="3985442"/>
            <a:ext cx="517525" cy="757238"/>
          </a:xfrm>
          <a:custGeom>
            <a:avLst/>
            <a:gdLst>
              <a:gd name="T0" fmla="*/ 326 w 326"/>
              <a:gd name="T1" fmla="*/ 98 h 477"/>
              <a:gd name="T2" fmla="*/ 266 w 326"/>
              <a:gd name="T3" fmla="*/ 134 h 477"/>
              <a:gd name="T4" fmla="*/ 219 w 326"/>
              <a:gd name="T5" fmla="*/ 255 h 477"/>
              <a:gd name="T6" fmla="*/ 182 w 326"/>
              <a:gd name="T7" fmla="*/ 244 h 477"/>
              <a:gd name="T8" fmla="*/ 197 w 326"/>
              <a:gd name="T9" fmla="*/ 321 h 477"/>
              <a:gd name="T10" fmla="*/ 169 w 326"/>
              <a:gd name="T11" fmla="*/ 334 h 477"/>
              <a:gd name="T12" fmla="*/ 160 w 326"/>
              <a:gd name="T13" fmla="*/ 357 h 477"/>
              <a:gd name="T14" fmla="*/ 170 w 326"/>
              <a:gd name="T15" fmla="*/ 391 h 477"/>
              <a:gd name="T16" fmla="*/ 169 w 326"/>
              <a:gd name="T17" fmla="*/ 403 h 477"/>
              <a:gd name="T18" fmla="*/ 146 w 326"/>
              <a:gd name="T19" fmla="*/ 413 h 477"/>
              <a:gd name="T20" fmla="*/ 121 w 326"/>
              <a:gd name="T21" fmla="*/ 432 h 477"/>
              <a:gd name="T22" fmla="*/ 119 w 326"/>
              <a:gd name="T23" fmla="*/ 468 h 477"/>
              <a:gd name="T24" fmla="*/ 76 w 326"/>
              <a:gd name="T25" fmla="*/ 477 h 477"/>
              <a:gd name="T26" fmla="*/ 38 w 326"/>
              <a:gd name="T27" fmla="*/ 448 h 477"/>
              <a:gd name="T28" fmla="*/ 0 w 326"/>
              <a:gd name="T29" fmla="*/ 443 h 477"/>
              <a:gd name="T30" fmla="*/ 24 w 326"/>
              <a:gd name="T31" fmla="*/ 404 h 477"/>
              <a:gd name="T32" fmla="*/ 47 w 326"/>
              <a:gd name="T33" fmla="*/ 340 h 477"/>
              <a:gd name="T34" fmla="*/ 47 w 326"/>
              <a:gd name="T35" fmla="*/ 313 h 477"/>
              <a:gd name="T36" fmla="*/ 28 w 326"/>
              <a:gd name="T37" fmla="*/ 310 h 477"/>
              <a:gd name="T38" fmla="*/ 28 w 326"/>
              <a:gd name="T39" fmla="*/ 289 h 477"/>
              <a:gd name="T40" fmla="*/ 17 w 326"/>
              <a:gd name="T41" fmla="*/ 276 h 477"/>
              <a:gd name="T42" fmla="*/ 41 w 326"/>
              <a:gd name="T43" fmla="*/ 222 h 477"/>
              <a:gd name="T44" fmla="*/ 65 w 326"/>
              <a:gd name="T45" fmla="*/ 219 h 477"/>
              <a:gd name="T46" fmla="*/ 147 w 326"/>
              <a:gd name="T47" fmla="*/ 86 h 477"/>
              <a:gd name="T48" fmla="*/ 157 w 326"/>
              <a:gd name="T49" fmla="*/ 3 h 477"/>
              <a:gd name="T50" fmla="*/ 210 w 326"/>
              <a:gd name="T51" fmla="*/ 0 h 477"/>
              <a:gd name="T52" fmla="*/ 210 w 326"/>
              <a:gd name="T53" fmla="*/ 12 h 477"/>
              <a:gd name="T54" fmla="*/ 202 w 326"/>
              <a:gd name="T55" fmla="*/ 29 h 477"/>
              <a:gd name="T56" fmla="*/ 272 w 326"/>
              <a:gd name="T57" fmla="*/ 50 h 477"/>
              <a:gd name="T58" fmla="*/ 277 w 326"/>
              <a:gd name="T59" fmla="*/ 40 h 477"/>
              <a:gd name="T60" fmla="*/ 318 w 326"/>
              <a:gd name="T61" fmla="*/ 56 h 477"/>
              <a:gd name="T62" fmla="*/ 326 w 326"/>
              <a:gd name="T63" fmla="*/ 98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6" h="477">
                <a:moveTo>
                  <a:pt x="326" y="98"/>
                </a:moveTo>
                <a:lnTo>
                  <a:pt x="266" y="134"/>
                </a:lnTo>
                <a:lnTo>
                  <a:pt x="219" y="255"/>
                </a:lnTo>
                <a:lnTo>
                  <a:pt x="182" y="244"/>
                </a:lnTo>
                <a:lnTo>
                  <a:pt x="197" y="321"/>
                </a:lnTo>
                <a:lnTo>
                  <a:pt x="169" y="334"/>
                </a:lnTo>
                <a:lnTo>
                  <a:pt x="160" y="357"/>
                </a:lnTo>
                <a:lnTo>
                  <a:pt x="170" y="391"/>
                </a:lnTo>
                <a:lnTo>
                  <a:pt x="169" y="403"/>
                </a:lnTo>
                <a:lnTo>
                  <a:pt x="146" y="413"/>
                </a:lnTo>
                <a:lnTo>
                  <a:pt x="121" y="432"/>
                </a:lnTo>
                <a:lnTo>
                  <a:pt x="119" y="468"/>
                </a:lnTo>
                <a:lnTo>
                  <a:pt x="76" y="477"/>
                </a:lnTo>
                <a:lnTo>
                  <a:pt x="38" y="448"/>
                </a:lnTo>
                <a:lnTo>
                  <a:pt x="0" y="443"/>
                </a:lnTo>
                <a:lnTo>
                  <a:pt x="24" y="404"/>
                </a:lnTo>
                <a:lnTo>
                  <a:pt x="47" y="340"/>
                </a:lnTo>
                <a:lnTo>
                  <a:pt x="47" y="313"/>
                </a:lnTo>
                <a:lnTo>
                  <a:pt x="28" y="310"/>
                </a:lnTo>
                <a:lnTo>
                  <a:pt x="28" y="289"/>
                </a:lnTo>
                <a:lnTo>
                  <a:pt x="17" y="276"/>
                </a:lnTo>
                <a:lnTo>
                  <a:pt x="41" y="222"/>
                </a:lnTo>
                <a:lnTo>
                  <a:pt x="65" y="219"/>
                </a:lnTo>
                <a:lnTo>
                  <a:pt x="147" y="86"/>
                </a:lnTo>
                <a:lnTo>
                  <a:pt x="157" y="3"/>
                </a:lnTo>
                <a:lnTo>
                  <a:pt x="210" y="0"/>
                </a:lnTo>
                <a:lnTo>
                  <a:pt x="210" y="12"/>
                </a:lnTo>
                <a:lnTo>
                  <a:pt x="202" y="29"/>
                </a:lnTo>
                <a:lnTo>
                  <a:pt x="272" y="50"/>
                </a:lnTo>
                <a:lnTo>
                  <a:pt x="277" y="40"/>
                </a:lnTo>
                <a:lnTo>
                  <a:pt x="318" y="56"/>
                </a:lnTo>
                <a:lnTo>
                  <a:pt x="326" y="9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1" name="Freeform 449">
            <a:extLst>
              <a:ext uri="{FF2B5EF4-FFF2-40B4-BE49-F238E27FC236}">
                <a16:creationId xmlns:a16="http://schemas.microsoft.com/office/drawing/2014/main" id="{A005C9D3-46BF-4207-BEAA-D9B47D47B26F}"/>
              </a:ext>
            </a:extLst>
          </p:cNvPr>
          <p:cNvSpPr>
            <a:spLocks/>
          </p:cNvSpPr>
          <p:nvPr/>
        </p:nvSpPr>
        <p:spPr bwMode="auto">
          <a:xfrm>
            <a:off x="7117579" y="4653779"/>
            <a:ext cx="139700" cy="103188"/>
          </a:xfrm>
          <a:custGeom>
            <a:avLst/>
            <a:gdLst>
              <a:gd name="T0" fmla="*/ 88 w 88"/>
              <a:gd name="T1" fmla="*/ 29 h 65"/>
              <a:gd name="T2" fmla="*/ 66 w 88"/>
              <a:gd name="T3" fmla="*/ 56 h 65"/>
              <a:gd name="T4" fmla="*/ 48 w 88"/>
              <a:gd name="T5" fmla="*/ 65 h 65"/>
              <a:gd name="T6" fmla="*/ 28 w 88"/>
              <a:gd name="T7" fmla="*/ 48 h 65"/>
              <a:gd name="T8" fmla="*/ 28 w 88"/>
              <a:gd name="T9" fmla="*/ 40 h 65"/>
              <a:gd name="T10" fmla="*/ 22 w 88"/>
              <a:gd name="T11" fmla="*/ 30 h 65"/>
              <a:gd name="T12" fmla="*/ 10 w 88"/>
              <a:gd name="T13" fmla="*/ 36 h 65"/>
              <a:gd name="T14" fmla="*/ 0 w 88"/>
              <a:gd name="T15" fmla="*/ 26 h 65"/>
              <a:gd name="T16" fmla="*/ 41 w 88"/>
              <a:gd name="T17" fmla="*/ 0 h 65"/>
              <a:gd name="T18" fmla="*/ 70 w 88"/>
              <a:gd name="T19" fmla="*/ 1 h 65"/>
              <a:gd name="T20" fmla="*/ 60 w 88"/>
              <a:gd name="T21" fmla="*/ 13 h 65"/>
              <a:gd name="T22" fmla="*/ 65 w 88"/>
              <a:gd name="T23" fmla="*/ 23 h 65"/>
              <a:gd name="T24" fmla="*/ 77 w 88"/>
              <a:gd name="T25" fmla="*/ 19 h 65"/>
              <a:gd name="T26" fmla="*/ 88 w 88"/>
              <a:gd name="T27" fmla="*/ 2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65">
                <a:moveTo>
                  <a:pt x="88" y="29"/>
                </a:moveTo>
                <a:lnTo>
                  <a:pt x="66" y="56"/>
                </a:lnTo>
                <a:lnTo>
                  <a:pt x="48" y="65"/>
                </a:lnTo>
                <a:lnTo>
                  <a:pt x="28" y="48"/>
                </a:lnTo>
                <a:lnTo>
                  <a:pt x="28" y="40"/>
                </a:lnTo>
                <a:lnTo>
                  <a:pt x="22" y="30"/>
                </a:lnTo>
                <a:lnTo>
                  <a:pt x="10" y="36"/>
                </a:lnTo>
                <a:lnTo>
                  <a:pt x="0" y="26"/>
                </a:lnTo>
                <a:lnTo>
                  <a:pt x="41" y="0"/>
                </a:lnTo>
                <a:lnTo>
                  <a:pt x="70" y="1"/>
                </a:lnTo>
                <a:lnTo>
                  <a:pt x="60" y="13"/>
                </a:lnTo>
                <a:lnTo>
                  <a:pt x="65" y="23"/>
                </a:lnTo>
                <a:lnTo>
                  <a:pt x="77" y="19"/>
                </a:lnTo>
                <a:lnTo>
                  <a:pt x="88" y="2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2" name="Freeform 450">
            <a:extLst>
              <a:ext uri="{FF2B5EF4-FFF2-40B4-BE49-F238E27FC236}">
                <a16:creationId xmlns:a16="http://schemas.microsoft.com/office/drawing/2014/main" id="{3CD0170C-CB1F-45F3-A184-FABB020F9F08}"/>
              </a:ext>
            </a:extLst>
          </p:cNvPr>
          <p:cNvSpPr>
            <a:spLocks/>
          </p:cNvSpPr>
          <p:nvPr/>
        </p:nvSpPr>
        <p:spPr bwMode="auto">
          <a:xfrm>
            <a:off x="6968354" y="4742679"/>
            <a:ext cx="47625" cy="38100"/>
          </a:xfrm>
          <a:custGeom>
            <a:avLst/>
            <a:gdLst>
              <a:gd name="T0" fmla="*/ 30 w 30"/>
              <a:gd name="T1" fmla="*/ 9 h 24"/>
              <a:gd name="T2" fmla="*/ 10 w 30"/>
              <a:gd name="T3" fmla="*/ 24 h 24"/>
              <a:gd name="T4" fmla="*/ 0 w 30"/>
              <a:gd name="T5" fmla="*/ 13 h 24"/>
              <a:gd name="T6" fmla="*/ 6 w 30"/>
              <a:gd name="T7" fmla="*/ 3 h 24"/>
              <a:gd name="T8" fmla="*/ 25 w 30"/>
              <a:gd name="T9" fmla="*/ 0 h 24"/>
              <a:gd name="T10" fmla="*/ 30 w 30"/>
              <a:gd name="T11" fmla="*/ 9 h 24"/>
            </a:gdLst>
            <a:ahLst/>
            <a:cxnLst>
              <a:cxn ang="0">
                <a:pos x="T0" y="T1"/>
              </a:cxn>
              <a:cxn ang="0">
                <a:pos x="T2" y="T3"/>
              </a:cxn>
              <a:cxn ang="0">
                <a:pos x="T4" y="T5"/>
              </a:cxn>
              <a:cxn ang="0">
                <a:pos x="T6" y="T7"/>
              </a:cxn>
              <a:cxn ang="0">
                <a:pos x="T8" y="T9"/>
              </a:cxn>
              <a:cxn ang="0">
                <a:pos x="T10" y="T11"/>
              </a:cxn>
            </a:cxnLst>
            <a:rect l="0" t="0" r="r" b="b"/>
            <a:pathLst>
              <a:path w="30" h="24">
                <a:moveTo>
                  <a:pt x="30" y="9"/>
                </a:moveTo>
                <a:lnTo>
                  <a:pt x="10" y="24"/>
                </a:lnTo>
                <a:lnTo>
                  <a:pt x="0" y="13"/>
                </a:lnTo>
                <a:lnTo>
                  <a:pt x="6" y="3"/>
                </a:lnTo>
                <a:lnTo>
                  <a:pt x="25" y="0"/>
                </a:lnTo>
                <a:lnTo>
                  <a:pt x="30" y="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3" name="Line 451">
            <a:extLst>
              <a:ext uri="{FF2B5EF4-FFF2-40B4-BE49-F238E27FC236}">
                <a16:creationId xmlns:a16="http://schemas.microsoft.com/office/drawing/2014/main" id="{DC9EC823-1AE6-4234-BC36-6EB7F2497AFE}"/>
              </a:ext>
            </a:extLst>
          </p:cNvPr>
          <p:cNvSpPr>
            <a:spLocks noChangeShapeType="1"/>
          </p:cNvSpPr>
          <p:nvPr/>
        </p:nvSpPr>
        <p:spPr bwMode="auto">
          <a:xfrm>
            <a:off x="8425679" y="32599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4" name="Line 452">
            <a:extLst>
              <a:ext uri="{FF2B5EF4-FFF2-40B4-BE49-F238E27FC236}">
                <a16:creationId xmlns:a16="http://schemas.microsoft.com/office/drawing/2014/main" id="{4EC99920-918A-420E-AEBC-AD6CBB86AEE2}"/>
              </a:ext>
            </a:extLst>
          </p:cNvPr>
          <p:cNvSpPr>
            <a:spLocks noChangeShapeType="1"/>
          </p:cNvSpPr>
          <p:nvPr/>
        </p:nvSpPr>
        <p:spPr bwMode="auto">
          <a:xfrm>
            <a:off x="8425679" y="3259954"/>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5" name="Freeform 453">
            <a:extLst>
              <a:ext uri="{FF2B5EF4-FFF2-40B4-BE49-F238E27FC236}">
                <a16:creationId xmlns:a16="http://schemas.microsoft.com/office/drawing/2014/main" id="{D192696C-FB6E-4702-BB2B-4C7793054D33}"/>
              </a:ext>
            </a:extLst>
          </p:cNvPr>
          <p:cNvSpPr>
            <a:spLocks noEditPoints="1"/>
          </p:cNvSpPr>
          <p:nvPr/>
        </p:nvSpPr>
        <p:spPr bwMode="auto">
          <a:xfrm>
            <a:off x="7927204" y="3390129"/>
            <a:ext cx="74612" cy="107950"/>
          </a:xfrm>
          <a:custGeom>
            <a:avLst/>
            <a:gdLst>
              <a:gd name="T0" fmla="*/ 23 w 47"/>
              <a:gd name="T1" fmla="*/ 25 h 68"/>
              <a:gd name="T2" fmla="*/ 23 w 47"/>
              <a:gd name="T3" fmla="*/ 28 h 68"/>
              <a:gd name="T4" fmla="*/ 47 w 47"/>
              <a:gd name="T5" fmla="*/ 3 h 68"/>
              <a:gd name="T6" fmla="*/ 47 w 47"/>
              <a:gd name="T7" fmla="*/ 0 h 68"/>
              <a:gd name="T8" fmla="*/ 23 w 47"/>
              <a:gd name="T9" fmla="*/ 25 h 68"/>
              <a:gd name="T10" fmla="*/ 0 w 47"/>
              <a:gd name="T11" fmla="*/ 68 h 68"/>
              <a:gd name="T12" fmla="*/ 23 w 47"/>
              <a:gd name="T13" fmla="*/ 44 h 68"/>
              <a:gd name="T14" fmla="*/ 23 w 47"/>
              <a:gd name="T15" fmla="*/ 41 h 68"/>
              <a:gd name="T16" fmla="*/ 0 w 47"/>
              <a:gd name="T17" fmla="*/ 65 h 68"/>
              <a:gd name="T18" fmla="*/ 0 w 47"/>
              <a:gd name="T1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8">
                <a:moveTo>
                  <a:pt x="23" y="25"/>
                </a:moveTo>
                <a:lnTo>
                  <a:pt x="23" y="28"/>
                </a:lnTo>
                <a:lnTo>
                  <a:pt x="47" y="3"/>
                </a:lnTo>
                <a:lnTo>
                  <a:pt x="47" y="0"/>
                </a:lnTo>
                <a:lnTo>
                  <a:pt x="23" y="25"/>
                </a:lnTo>
                <a:close/>
                <a:moveTo>
                  <a:pt x="0" y="68"/>
                </a:moveTo>
                <a:lnTo>
                  <a:pt x="23" y="44"/>
                </a:lnTo>
                <a:lnTo>
                  <a:pt x="23" y="41"/>
                </a:lnTo>
                <a:lnTo>
                  <a:pt x="0" y="65"/>
                </a:lnTo>
                <a:lnTo>
                  <a:pt x="0" y="6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6" name="Freeform 454">
            <a:extLst>
              <a:ext uri="{FF2B5EF4-FFF2-40B4-BE49-F238E27FC236}">
                <a16:creationId xmlns:a16="http://schemas.microsoft.com/office/drawing/2014/main" id="{52E1BD20-DA0E-4B19-B3E2-6888F0615A94}"/>
              </a:ext>
            </a:extLst>
          </p:cNvPr>
          <p:cNvSpPr>
            <a:spLocks/>
          </p:cNvSpPr>
          <p:nvPr/>
        </p:nvSpPr>
        <p:spPr bwMode="auto">
          <a:xfrm>
            <a:off x="6681016" y="2983729"/>
            <a:ext cx="1320800" cy="1303338"/>
          </a:xfrm>
          <a:custGeom>
            <a:avLst/>
            <a:gdLst>
              <a:gd name="T0" fmla="*/ 832 w 832"/>
              <a:gd name="T1" fmla="*/ 256 h 821"/>
              <a:gd name="T2" fmla="*/ 808 w 832"/>
              <a:gd name="T3" fmla="*/ 297 h 821"/>
              <a:gd name="T4" fmla="*/ 785 w 832"/>
              <a:gd name="T5" fmla="*/ 365 h 821"/>
              <a:gd name="T6" fmla="*/ 666 w 832"/>
              <a:gd name="T7" fmla="*/ 447 h 821"/>
              <a:gd name="T8" fmla="*/ 673 w 832"/>
              <a:gd name="T9" fmla="*/ 485 h 821"/>
              <a:gd name="T10" fmla="*/ 701 w 832"/>
              <a:gd name="T11" fmla="*/ 468 h 821"/>
              <a:gd name="T12" fmla="*/ 696 w 832"/>
              <a:gd name="T13" fmla="*/ 522 h 821"/>
              <a:gd name="T14" fmla="*/ 683 w 832"/>
              <a:gd name="T15" fmla="*/ 587 h 821"/>
              <a:gd name="T16" fmla="*/ 699 w 832"/>
              <a:gd name="T17" fmla="*/ 619 h 821"/>
              <a:gd name="T18" fmla="*/ 689 w 832"/>
              <a:gd name="T19" fmla="*/ 646 h 821"/>
              <a:gd name="T20" fmla="*/ 723 w 832"/>
              <a:gd name="T21" fmla="*/ 688 h 821"/>
              <a:gd name="T22" fmla="*/ 742 w 832"/>
              <a:gd name="T23" fmla="*/ 692 h 821"/>
              <a:gd name="T24" fmla="*/ 726 w 832"/>
              <a:gd name="T25" fmla="*/ 711 h 821"/>
              <a:gd name="T26" fmla="*/ 731 w 832"/>
              <a:gd name="T27" fmla="*/ 721 h 821"/>
              <a:gd name="T28" fmla="*/ 595 w 832"/>
              <a:gd name="T29" fmla="*/ 789 h 821"/>
              <a:gd name="T30" fmla="*/ 468 w 832"/>
              <a:gd name="T31" fmla="*/ 721 h 821"/>
              <a:gd name="T32" fmla="*/ 387 w 832"/>
              <a:gd name="T33" fmla="*/ 775 h 821"/>
              <a:gd name="T34" fmla="*/ 368 w 832"/>
              <a:gd name="T35" fmla="*/ 815 h 821"/>
              <a:gd name="T36" fmla="*/ 223 w 832"/>
              <a:gd name="T37" fmla="*/ 746 h 821"/>
              <a:gd name="T38" fmla="*/ 168 w 832"/>
              <a:gd name="T39" fmla="*/ 748 h 821"/>
              <a:gd name="T40" fmla="*/ 62 w 832"/>
              <a:gd name="T41" fmla="*/ 648 h 821"/>
              <a:gd name="T42" fmla="*/ 158 w 832"/>
              <a:gd name="T43" fmla="*/ 461 h 821"/>
              <a:gd name="T44" fmla="*/ 128 w 832"/>
              <a:gd name="T45" fmla="*/ 320 h 821"/>
              <a:gd name="T46" fmla="*/ 12 w 832"/>
              <a:gd name="T47" fmla="*/ 190 h 821"/>
              <a:gd name="T48" fmla="*/ 7 w 832"/>
              <a:gd name="T49" fmla="*/ 114 h 821"/>
              <a:gd name="T50" fmla="*/ 129 w 832"/>
              <a:gd name="T51" fmla="*/ 148 h 821"/>
              <a:gd name="T52" fmla="*/ 210 w 832"/>
              <a:gd name="T53" fmla="*/ 56 h 821"/>
              <a:gd name="T54" fmla="*/ 247 w 832"/>
              <a:gd name="T55" fmla="*/ 98 h 821"/>
              <a:gd name="T56" fmla="*/ 326 w 832"/>
              <a:gd name="T57" fmla="*/ 117 h 821"/>
              <a:gd name="T58" fmla="*/ 427 w 832"/>
              <a:gd name="T59" fmla="*/ 70 h 821"/>
              <a:gd name="T60" fmla="*/ 506 w 832"/>
              <a:gd name="T61" fmla="*/ 0 h 821"/>
              <a:gd name="T62" fmla="*/ 518 w 832"/>
              <a:gd name="T63" fmla="*/ 35 h 821"/>
              <a:gd name="T64" fmla="*/ 588 w 832"/>
              <a:gd name="T65" fmla="*/ 89 h 821"/>
              <a:gd name="T66" fmla="*/ 627 w 832"/>
              <a:gd name="T67" fmla="*/ 117 h 821"/>
              <a:gd name="T68" fmla="*/ 662 w 832"/>
              <a:gd name="T69" fmla="*/ 168 h 821"/>
              <a:gd name="T70" fmla="*/ 721 w 832"/>
              <a:gd name="T71" fmla="*/ 201 h 821"/>
              <a:gd name="T72" fmla="*/ 777 w 832"/>
              <a:gd name="T73" fmla="*/ 232 h 821"/>
              <a:gd name="T74" fmla="*/ 811 w 832"/>
              <a:gd name="T75" fmla="*/ 249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2" h="821">
                <a:moveTo>
                  <a:pt x="832" y="249"/>
                </a:moveTo>
                <a:lnTo>
                  <a:pt x="832" y="256"/>
                </a:lnTo>
                <a:lnTo>
                  <a:pt x="808" y="281"/>
                </a:lnTo>
                <a:lnTo>
                  <a:pt x="808" y="297"/>
                </a:lnTo>
                <a:lnTo>
                  <a:pt x="785" y="321"/>
                </a:lnTo>
                <a:lnTo>
                  <a:pt x="785" y="365"/>
                </a:lnTo>
                <a:lnTo>
                  <a:pt x="719" y="388"/>
                </a:lnTo>
                <a:lnTo>
                  <a:pt x="666" y="447"/>
                </a:lnTo>
                <a:lnTo>
                  <a:pt x="653" y="483"/>
                </a:lnTo>
                <a:lnTo>
                  <a:pt x="673" y="485"/>
                </a:lnTo>
                <a:lnTo>
                  <a:pt x="673" y="465"/>
                </a:lnTo>
                <a:lnTo>
                  <a:pt x="701" y="468"/>
                </a:lnTo>
                <a:lnTo>
                  <a:pt x="711" y="519"/>
                </a:lnTo>
                <a:lnTo>
                  <a:pt x="696" y="522"/>
                </a:lnTo>
                <a:lnTo>
                  <a:pt x="715" y="577"/>
                </a:lnTo>
                <a:lnTo>
                  <a:pt x="683" y="587"/>
                </a:lnTo>
                <a:lnTo>
                  <a:pt x="684" y="607"/>
                </a:lnTo>
                <a:lnTo>
                  <a:pt x="699" y="619"/>
                </a:lnTo>
                <a:lnTo>
                  <a:pt x="701" y="631"/>
                </a:lnTo>
                <a:lnTo>
                  <a:pt x="689" y="646"/>
                </a:lnTo>
                <a:lnTo>
                  <a:pt x="690" y="664"/>
                </a:lnTo>
                <a:lnTo>
                  <a:pt x="723" y="688"/>
                </a:lnTo>
                <a:lnTo>
                  <a:pt x="736" y="684"/>
                </a:lnTo>
                <a:lnTo>
                  <a:pt x="742" y="692"/>
                </a:lnTo>
                <a:lnTo>
                  <a:pt x="742" y="692"/>
                </a:lnTo>
                <a:lnTo>
                  <a:pt x="726" y="711"/>
                </a:lnTo>
                <a:lnTo>
                  <a:pt x="731" y="719"/>
                </a:lnTo>
                <a:lnTo>
                  <a:pt x="731" y="721"/>
                </a:lnTo>
                <a:lnTo>
                  <a:pt x="644" y="788"/>
                </a:lnTo>
                <a:lnTo>
                  <a:pt x="595" y="789"/>
                </a:lnTo>
                <a:lnTo>
                  <a:pt x="478" y="736"/>
                </a:lnTo>
                <a:lnTo>
                  <a:pt x="468" y="721"/>
                </a:lnTo>
                <a:lnTo>
                  <a:pt x="422" y="739"/>
                </a:lnTo>
                <a:lnTo>
                  <a:pt x="387" y="775"/>
                </a:lnTo>
                <a:lnTo>
                  <a:pt x="389" y="821"/>
                </a:lnTo>
                <a:lnTo>
                  <a:pt x="368" y="815"/>
                </a:lnTo>
                <a:lnTo>
                  <a:pt x="340" y="821"/>
                </a:lnTo>
                <a:lnTo>
                  <a:pt x="223" y="746"/>
                </a:lnTo>
                <a:lnTo>
                  <a:pt x="210" y="754"/>
                </a:lnTo>
                <a:lnTo>
                  <a:pt x="168" y="748"/>
                </a:lnTo>
                <a:lnTo>
                  <a:pt x="65" y="665"/>
                </a:lnTo>
                <a:lnTo>
                  <a:pt x="62" y="648"/>
                </a:lnTo>
                <a:lnTo>
                  <a:pt x="91" y="637"/>
                </a:lnTo>
                <a:lnTo>
                  <a:pt x="158" y="461"/>
                </a:lnTo>
                <a:lnTo>
                  <a:pt x="174" y="385"/>
                </a:lnTo>
                <a:lnTo>
                  <a:pt x="128" y="320"/>
                </a:lnTo>
                <a:lnTo>
                  <a:pt x="134" y="281"/>
                </a:lnTo>
                <a:lnTo>
                  <a:pt x="12" y="190"/>
                </a:lnTo>
                <a:lnTo>
                  <a:pt x="0" y="157"/>
                </a:lnTo>
                <a:lnTo>
                  <a:pt x="7" y="114"/>
                </a:lnTo>
                <a:lnTo>
                  <a:pt x="110" y="114"/>
                </a:lnTo>
                <a:lnTo>
                  <a:pt x="129" y="148"/>
                </a:lnTo>
                <a:lnTo>
                  <a:pt x="212" y="163"/>
                </a:lnTo>
                <a:lnTo>
                  <a:pt x="210" y="56"/>
                </a:lnTo>
                <a:lnTo>
                  <a:pt x="247" y="64"/>
                </a:lnTo>
                <a:lnTo>
                  <a:pt x="247" y="98"/>
                </a:lnTo>
                <a:lnTo>
                  <a:pt x="307" y="120"/>
                </a:lnTo>
                <a:lnTo>
                  <a:pt x="326" y="117"/>
                </a:lnTo>
                <a:lnTo>
                  <a:pt x="335" y="87"/>
                </a:lnTo>
                <a:lnTo>
                  <a:pt x="427" y="70"/>
                </a:lnTo>
                <a:lnTo>
                  <a:pt x="445" y="2"/>
                </a:lnTo>
                <a:lnTo>
                  <a:pt x="506" y="0"/>
                </a:lnTo>
                <a:lnTo>
                  <a:pt x="506" y="0"/>
                </a:lnTo>
                <a:lnTo>
                  <a:pt x="518" y="35"/>
                </a:lnTo>
                <a:lnTo>
                  <a:pt x="560" y="80"/>
                </a:lnTo>
                <a:lnTo>
                  <a:pt x="588" y="89"/>
                </a:lnTo>
                <a:lnTo>
                  <a:pt x="590" y="116"/>
                </a:lnTo>
                <a:lnTo>
                  <a:pt x="627" y="117"/>
                </a:lnTo>
                <a:lnTo>
                  <a:pt x="625" y="136"/>
                </a:lnTo>
                <a:lnTo>
                  <a:pt x="662" y="168"/>
                </a:lnTo>
                <a:lnTo>
                  <a:pt x="679" y="179"/>
                </a:lnTo>
                <a:lnTo>
                  <a:pt x="721" y="201"/>
                </a:lnTo>
                <a:lnTo>
                  <a:pt x="754" y="232"/>
                </a:lnTo>
                <a:lnTo>
                  <a:pt x="777" y="232"/>
                </a:lnTo>
                <a:lnTo>
                  <a:pt x="789" y="231"/>
                </a:lnTo>
                <a:lnTo>
                  <a:pt x="811" y="249"/>
                </a:lnTo>
                <a:lnTo>
                  <a:pt x="832" y="24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7" name="Freeform 455">
            <a:extLst>
              <a:ext uri="{FF2B5EF4-FFF2-40B4-BE49-F238E27FC236}">
                <a16:creationId xmlns:a16="http://schemas.microsoft.com/office/drawing/2014/main" id="{EE1D8FC4-5983-4F7F-A36B-53E0A7961FFB}"/>
              </a:ext>
            </a:extLst>
          </p:cNvPr>
          <p:cNvSpPr>
            <a:spLocks/>
          </p:cNvSpPr>
          <p:nvPr/>
        </p:nvSpPr>
        <p:spPr bwMode="auto">
          <a:xfrm>
            <a:off x="9001941" y="4214042"/>
            <a:ext cx="215900" cy="255588"/>
          </a:xfrm>
          <a:custGeom>
            <a:avLst/>
            <a:gdLst>
              <a:gd name="T0" fmla="*/ 136 w 136"/>
              <a:gd name="T1" fmla="*/ 69 h 161"/>
              <a:gd name="T2" fmla="*/ 121 w 136"/>
              <a:gd name="T3" fmla="*/ 75 h 161"/>
              <a:gd name="T4" fmla="*/ 121 w 136"/>
              <a:gd name="T5" fmla="*/ 94 h 161"/>
              <a:gd name="T6" fmla="*/ 101 w 136"/>
              <a:gd name="T7" fmla="*/ 106 h 161"/>
              <a:gd name="T8" fmla="*/ 94 w 136"/>
              <a:gd name="T9" fmla="*/ 100 h 161"/>
              <a:gd name="T10" fmla="*/ 94 w 136"/>
              <a:gd name="T11" fmla="*/ 89 h 161"/>
              <a:gd name="T12" fmla="*/ 84 w 136"/>
              <a:gd name="T13" fmla="*/ 90 h 161"/>
              <a:gd name="T14" fmla="*/ 66 w 136"/>
              <a:gd name="T15" fmla="*/ 130 h 161"/>
              <a:gd name="T16" fmla="*/ 66 w 136"/>
              <a:gd name="T17" fmla="*/ 161 h 161"/>
              <a:gd name="T18" fmla="*/ 51 w 136"/>
              <a:gd name="T19" fmla="*/ 153 h 161"/>
              <a:gd name="T20" fmla="*/ 46 w 136"/>
              <a:gd name="T21" fmla="*/ 138 h 161"/>
              <a:gd name="T22" fmla="*/ 25 w 136"/>
              <a:gd name="T23" fmla="*/ 118 h 161"/>
              <a:gd name="T24" fmla="*/ 17 w 136"/>
              <a:gd name="T25" fmla="*/ 106 h 161"/>
              <a:gd name="T26" fmla="*/ 7 w 136"/>
              <a:gd name="T27" fmla="*/ 112 h 161"/>
              <a:gd name="T28" fmla="*/ 4 w 136"/>
              <a:gd name="T29" fmla="*/ 94 h 161"/>
              <a:gd name="T30" fmla="*/ 10 w 136"/>
              <a:gd name="T31" fmla="*/ 90 h 161"/>
              <a:gd name="T32" fmla="*/ 0 w 136"/>
              <a:gd name="T33" fmla="*/ 64 h 161"/>
              <a:gd name="T34" fmla="*/ 29 w 136"/>
              <a:gd name="T35" fmla="*/ 21 h 161"/>
              <a:gd name="T36" fmla="*/ 42 w 136"/>
              <a:gd name="T37" fmla="*/ 23 h 161"/>
              <a:gd name="T38" fmla="*/ 34 w 136"/>
              <a:gd name="T39" fmla="*/ 2 h 161"/>
              <a:gd name="T40" fmla="*/ 56 w 136"/>
              <a:gd name="T41" fmla="*/ 0 h 161"/>
              <a:gd name="T42" fmla="*/ 59 w 136"/>
              <a:gd name="T43" fmla="*/ 17 h 161"/>
              <a:gd name="T44" fmla="*/ 134 w 136"/>
              <a:gd name="T45" fmla="*/ 59 h 161"/>
              <a:gd name="T46" fmla="*/ 136 w 136"/>
              <a:gd name="T47" fmla="*/ 6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 h="161">
                <a:moveTo>
                  <a:pt x="136" y="69"/>
                </a:moveTo>
                <a:lnTo>
                  <a:pt x="121" y="75"/>
                </a:lnTo>
                <a:lnTo>
                  <a:pt x="121" y="94"/>
                </a:lnTo>
                <a:lnTo>
                  <a:pt x="101" y="106"/>
                </a:lnTo>
                <a:lnTo>
                  <a:pt x="94" y="100"/>
                </a:lnTo>
                <a:lnTo>
                  <a:pt x="94" y="89"/>
                </a:lnTo>
                <a:lnTo>
                  <a:pt x="84" y="90"/>
                </a:lnTo>
                <a:lnTo>
                  <a:pt x="66" y="130"/>
                </a:lnTo>
                <a:lnTo>
                  <a:pt x="66" y="161"/>
                </a:lnTo>
                <a:lnTo>
                  <a:pt x="51" y="153"/>
                </a:lnTo>
                <a:lnTo>
                  <a:pt x="46" y="138"/>
                </a:lnTo>
                <a:lnTo>
                  <a:pt x="25" y="118"/>
                </a:lnTo>
                <a:lnTo>
                  <a:pt x="17" y="106"/>
                </a:lnTo>
                <a:lnTo>
                  <a:pt x="7" y="112"/>
                </a:lnTo>
                <a:lnTo>
                  <a:pt x="4" y="94"/>
                </a:lnTo>
                <a:lnTo>
                  <a:pt x="10" y="90"/>
                </a:lnTo>
                <a:lnTo>
                  <a:pt x="0" y="64"/>
                </a:lnTo>
                <a:lnTo>
                  <a:pt x="29" y="21"/>
                </a:lnTo>
                <a:lnTo>
                  <a:pt x="42" y="23"/>
                </a:lnTo>
                <a:lnTo>
                  <a:pt x="34" y="2"/>
                </a:lnTo>
                <a:lnTo>
                  <a:pt x="56" y="0"/>
                </a:lnTo>
                <a:lnTo>
                  <a:pt x="59" y="17"/>
                </a:lnTo>
                <a:lnTo>
                  <a:pt x="134" y="59"/>
                </a:lnTo>
                <a:lnTo>
                  <a:pt x="136" y="6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8" name="Freeform 456">
            <a:extLst>
              <a:ext uri="{FF2B5EF4-FFF2-40B4-BE49-F238E27FC236}">
                <a16:creationId xmlns:a16="http://schemas.microsoft.com/office/drawing/2014/main" id="{9CF409CD-5F00-4625-B42A-36C90BE7D1BC}"/>
              </a:ext>
            </a:extLst>
          </p:cNvPr>
          <p:cNvSpPr>
            <a:spLocks/>
          </p:cNvSpPr>
          <p:nvPr/>
        </p:nvSpPr>
        <p:spPr bwMode="auto">
          <a:xfrm>
            <a:off x="8559029" y="2486842"/>
            <a:ext cx="931862" cy="890588"/>
          </a:xfrm>
          <a:custGeom>
            <a:avLst/>
            <a:gdLst>
              <a:gd name="T0" fmla="*/ 569 w 587"/>
              <a:gd name="T1" fmla="*/ 426 h 561"/>
              <a:gd name="T2" fmla="*/ 507 w 587"/>
              <a:gd name="T3" fmla="*/ 517 h 561"/>
              <a:gd name="T4" fmla="*/ 517 w 587"/>
              <a:gd name="T5" fmla="*/ 561 h 561"/>
              <a:gd name="T6" fmla="*/ 446 w 587"/>
              <a:gd name="T7" fmla="*/ 525 h 561"/>
              <a:gd name="T8" fmla="*/ 397 w 587"/>
              <a:gd name="T9" fmla="*/ 535 h 561"/>
              <a:gd name="T10" fmla="*/ 360 w 587"/>
              <a:gd name="T11" fmla="*/ 532 h 561"/>
              <a:gd name="T12" fmla="*/ 343 w 587"/>
              <a:gd name="T13" fmla="*/ 547 h 561"/>
              <a:gd name="T14" fmla="*/ 329 w 587"/>
              <a:gd name="T15" fmla="*/ 532 h 561"/>
              <a:gd name="T16" fmla="*/ 306 w 587"/>
              <a:gd name="T17" fmla="*/ 509 h 561"/>
              <a:gd name="T18" fmla="*/ 273 w 587"/>
              <a:gd name="T19" fmla="*/ 529 h 561"/>
              <a:gd name="T20" fmla="*/ 266 w 587"/>
              <a:gd name="T21" fmla="*/ 509 h 561"/>
              <a:gd name="T22" fmla="*/ 251 w 587"/>
              <a:gd name="T23" fmla="*/ 484 h 561"/>
              <a:gd name="T24" fmla="*/ 216 w 587"/>
              <a:gd name="T25" fmla="*/ 469 h 561"/>
              <a:gd name="T26" fmla="*/ 207 w 587"/>
              <a:gd name="T27" fmla="*/ 474 h 561"/>
              <a:gd name="T28" fmla="*/ 196 w 587"/>
              <a:gd name="T29" fmla="*/ 443 h 561"/>
              <a:gd name="T30" fmla="*/ 196 w 587"/>
              <a:gd name="T31" fmla="*/ 443 h 561"/>
              <a:gd name="T32" fmla="*/ 180 w 587"/>
              <a:gd name="T33" fmla="*/ 444 h 561"/>
              <a:gd name="T34" fmla="*/ 148 w 587"/>
              <a:gd name="T35" fmla="*/ 426 h 561"/>
              <a:gd name="T36" fmla="*/ 148 w 587"/>
              <a:gd name="T37" fmla="*/ 426 h 561"/>
              <a:gd name="T38" fmla="*/ 148 w 587"/>
              <a:gd name="T39" fmla="*/ 450 h 561"/>
              <a:gd name="T40" fmla="*/ 131 w 587"/>
              <a:gd name="T41" fmla="*/ 459 h 561"/>
              <a:gd name="T42" fmla="*/ 120 w 587"/>
              <a:gd name="T43" fmla="*/ 409 h 561"/>
              <a:gd name="T44" fmla="*/ 75 w 587"/>
              <a:gd name="T45" fmla="*/ 389 h 561"/>
              <a:gd name="T46" fmla="*/ 74 w 587"/>
              <a:gd name="T47" fmla="*/ 389 h 561"/>
              <a:gd name="T48" fmla="*/ 53 w 587"/>
              <a:gd name="T49" fmla="*/ 381 h 561"/>
              <a:gd name="T50" fmla="*/ 51 w 587"/>
              <a:gd name="T51" fmla="*/ 381 h 561"/>
              <a:gd name="T52" fmla="*/ 52 w 587"/>
              <a:gd name="T53" fmla="*/ 326 h 561"/>
              <a:gd name="T54" fmla="*/ 39 w 587"/>
              <a:gd name="T55" fmla="*/ 311 h 561"/>
              <a:gd name="T56" fmla="*/ 25 w 587"/>
              <a:gd name="T57" fmla="*/ 227 h 561"/>
              <a:gd name="T58" fmla="*/ 2 w 587"/>
              <a:gd name="T59" fmla="*/ 184 h 561"/>
              <a:gd name="T60" fmla="*/ 0 w 587"/>
              <a:gd name="T61" fmla="*/ 174 h 561"/>
              <a:gd name="T62" fmla="*/ 15 w 587"/>
              <a:gd name="T63" fmla="*/ 159 h 561"/>
              <a:gd name="T64" fmla="*/ 12 w 587"/>
              <a:gd name="T65" fmla="*/ 136 h 561"/>
              <a:gd name="T66" fmla="*/ 15 w 587"/>
              <a:gd name="T67" fmla="*/ 105 h 561"/>
              <a:gd name="T68" fmla="*/ 27 w 587"/>
              <a:gd name="T69" fmla="*/ 92 h 561"/>
              <a:gd name="T70" fmla="*/ 33 w 587"/>
              <a:gd name="T71" fmla="*/ 72 h 561"/>
              <a:gd name="T72" fmla="*/ 119 w 587"/>
              <a:gd name="T73" fmla="*/ 48 h 561"/>
              <a:gd name="T74" fmla="*/ 148 w 587"/>
              <a:gd name="T75" fmla="*/ 24 h 561"/>
              <a:gd name="T76" fmla="*/ 173 w 587"/>
              <a:gd name="T77" fmla="*/ 11 h 561"/>
              <a:gd name="T78" fmla="*/ 244 w 587"/>
              <a:gd name="T79" fmla="*/ 0 h 561"/>
              <a:gd name="T80" fmla="*/ 265 w 587"/>
              <a:gd name="T81" fmla="*/ 23 h 561"/>
              <a:gd name="T82" fmla="*/ 242 w 587"/>
              <a:gd name="T83" fmla="*/ 10 h 561"/>
              <a:gd name="T84" fmla="*/ 265 w 587"/>
              <a:gd name="T85" fmla="*/ 47 h 561"/>
              <a:gd name="T86" fmla="*/ 295 w 587"/>
              <a:gd name="T87" fmla="*/ 54 h 561"/>
              <a:gd name="T88" fmla="*/ 413 w 587"/>
              <a:gd name="T89" fmla="*/ 49 h 561"/>
              <a:gd name="T90" fmla="*/ 526 w 587"/>
              <a:gd name="T91" fmla="*/ 58 h 561"/>
              <a:gd name="T92" fmla="*/ 565 w 587"/>
              <a:gd name="T93" fmla="*/ 198 h 561"/>
              <a:gd name="T94" fmla="*/ 529 w 587"/>
              <a:gd name="T95" fmla="*/ 239 h 561"/>
              <a:gd name="T96" fmla="*/ 550 w 587"/>
              <a:gd name="T97" fmla="*/ 265 h 561"/>
              <a:gd name="T98" fmla="*/ 556 w 587"/>
              <a:gd name="T99" fmla="*/ 338 h 561"/>
              <a:gd name="T100" fmla="*/ 583 w 587"/>
              <a:gd name="T101" fmla="*/ 394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7" h="561">
                <a:moveTo>
                  <a:pt x="587" y="417"/>
                </a:moveTo>
                <a:lnTo>
                  <a:pt x="569" y="426"/>
                </a:lnTo>
                <a:lnTo>
                  <a:pt x="558" y="443"/>
                </a:lnTo>
                <a:lnTo>
                  <a:pt x="507" y="517"/>
                </a:lnTo>
                <a:lnTo>
                  <a:pt x="512" y="552"/>
                </a:lnTo>
                <a:lnTo>
                  <a:pt x="517" y="561"/>
                </a:lnTo>
                <a:lnTo>
                  <a:pt x="499" y="555"/>
                </a:lnTo>
                <a:lnTo>
                  <a:pt x="446" y="525"/>
                </a:lnTo>
                <a:lnTo>
                  <a:pt x="406" y="525"/>
                </a:lnTo>
                <a:lnTo>
                  <a:pt x="397" y="535"/>
                </a:lnTo>
                <a:lnTo>
                  <a:pt x="386" y="528"/>
                </a:lnTo>
                <a:lnTo>
                  <a:pt x="360" y="532"/>
                </a:lnTo>
                <a:lnTo>
                  <a:pt x="348" y="538"/>
                </a:lnTo>
                <a:lnTo>
                  <a:pt x="343" y="547"/>
                </a:lnTo>
                <a:lnTo>
                  <a:pt x="329" y="545"/>
                </a:lnTo>
                <a:lnTo>
                  <a:pt x="329" y="532"/>
                </a:lnTo>
                <a:lnTo>
                  <a:pt x="314" y="525"/>
                </a:lnTo>
                <a:lnTo>
                  <a:pt x="306" y="509"/>
                </a:lnTo>
                <a:lnTo>
                  <a:pt x="273" y="529"/>
                </a:lnTo>
                <a:lnTo>
                  <a:pt x="273" y="529"/>
                </a:lnTo>
                <a:lnTo>
                  <a:pt x="273" y="528"/>
                </a:lnTo>
                <a:lnTo>
                  <a:pt x="266" y="509"/>
                </a:lnTo>
                <a:lnTo>
                  <a:pt x="253" y="499"/>
                </a:lnTo>
                <a:lnTo>
                  <a:pt x="251" y="484"/>
                </a:lnTo>
                <a:lnTo>
                  <a:pt x="216" y="469"/>
                </a:lnTo>
                <a:lnTo>
                  <a:pt x="216" y="469"/>
                </a:lnTo>
                <a:lnTo>
                  <a:pt x="216" y="469"/>
                </a:lnTo>
                <a:lnTo>
                  <a:pt x="207" y="474"/>
                </a:lnTo>
                <a:lnTo>
                  <a:pt x="195" y="459"/>
                </a:lnTo>
                <a:lnTo>
                  <a:pt x="196" y="443"/>
                </a:lnTo>
                <a:lnTo>
                  <a:pt x="196" y="443"/>
                </a:lnTo>
                <a:lnTo>
                  <a:pt x="196" y="443"/>
                </a:lnTo>
                <a:lnTo>
                  <a:pt x="180" y="444"/>
                </a:lnTo>
                <a:lnTo>
                  <a:pt x="180" y="444"/>
                </a:lnTo>
                <a:lnTo>
                  <a:pt x="148" y="426"/>
                </a:lnTo>
                <a:lnTo>
                  <a:pt x="148" y="426"/>
                </a:lnTo>
                <a:lnTo>
                  <a:pt x="148" y="426"/>
                </a:lnTo>
                <a:lnTo>
                  <a:pt x="148" y="426"/>
                </a:lnTo>
                <a:lnTo>
                  <a:pt x="140" y="430"/>
                </a:lnTo>
                <a:lnTo>
                  <a:pt x="148" y="450"/>
                </a:lnTo>
                <a:lnTo>
                  <a:pt x="131" y="459"/>
                </a:lnTo>
                <a:lnTo>
                  <a:pt x="131" y="459"/>
                </a:lnTo>
                <a:lnTo>
                  <a:pt x="113" y="433"/>
                </a:lnTo>
                <a:lnTo>
                  <a:pt x="120" y="409"/>
                </a:lnTo>
                <a:lnTo>
                  <a:pt x="119" y="408"/>
                </a:lnTo>
                <a:lnTo>
                  <a:pt x="75" y="389"/>
                </a:lnTo>
                <a:lnTo>
                  <a:pt x="75" y="389"/>
                </a:lnTo>
                <a:lnTo>
                  <a:pt x="74" y="389"/>
                </a:lnTo>
                <a:lnTo>
                  <a:pt x="74" y="389"/>
                </a:lnTo>
                <a:lnTo>
                  <a:pt x="53" y="381"/>
                </a:lnTo>
                <a:lnTo>
                  <a:pt x="52" y="381"/>
                </a:lnTo>
                <a:lnTo>
                  <a:pt x="51" y="381"/>
                </a:lnTo>
                <a:lnTo>
                  <a:pt x="52" y="326"/>
                </a:lnTo>
                <a:lnTo>
                  <a:pt x="52" y="326"/>
                </a:lnTo>
                <a:lnTo>
                  <a:pt x="52" y="323"/>
                </a:lnTo>
                <a:lnTo>
                  <a:pt x="39" y="311"/>
                </a:lnTo>
                <a:lnTo>
                  <a:pt x="37" y="236"/>
                </a:lnTo>
                <a:lnTo>
                  <a:pt x="25" y="227"/>
                </a:lnTo>
                <a:lnTo>
                  <a:pt x="25" y="207"/>
                </a:lnTo>
                <a:lnTo>
                  <a:pt x="2" y="184"/>
                </a:lnTo>
                <a:lnTo>
                  <a:pt x="0" y="174"/>
                </a:lnTo>
                <a:lnTo>
                  <a:pt x="0" y="174"/>
                </a:lnTo>
                <a:lnTo>
                  <a:pt x="15" y="162"/>
                </a:lnTo>
                <a:lnTo>
                  <a:pt x="15" y="159"/>
                </a:lnTo>
                <a:lnTo>
                  <a:pt x="15" y="159"/>
                </a:lnTo>
                <a:lnTo>
                  <a:pt x="12" y="136"/>
                </a:lnTo>
                <a:lnTo>
                  <a:pt x="12" y="136"/>
                </a:lnTo>
                <a:lnTo>
                  <a:pt x="15" y="105"/>
                </a:lnTo>
                <a:lnTo>
                  <a:pt x="21" y="112"/>
                </a:lnTo>
                <a:lnTo>
                  <a:pt x="27" y="92"/>
                </a:lnTo>
                <a:lnTo>
                  <a:pt x="17" y="81"/>
                </a:lnTo>
                <a:lnTo>
                  <a:pt x="33" y="72"/>
                </a:lnTo>
                <a:lnTo>
                  <a:pt x="102" y="54"/>
                </a:lnTo>
                <a:lnTo>
                  <a:pt x="119" y="48"/>
                </a:lnTo>
                <a:lnTo>
                  <a:pt x="138" y="26"/>
                </a:lnTo>
                <a:lnTo>
                  <a:pt x="148" y="24"/>
                </a:lnTo>
                <a:lnTo>
                  <a:pt x="148" y="23"/>
                </a:lnTo>
                <a:lnTo>
                  <a:pt x="173" y="11"/>
                </a:lnTo>
                <a:lnTo>
                  <a:pt x="228" y="0"/>
                </a:lnTo>
                <a:lnTo>
                  <a:pt x="244" y="0"/>
                </a:lnTo>
                <a:lnTo>
                  <a:pt x="267" y="19"/>
                </a:lnTo>
                <a:lnTo>
                  <a:pt x="265" y="23"/>
                </a:lnTo>
                <a:lnTo>
                  <a:pt x="245" y="7"/>
                </a:lnTo>
                <a:lnTo>
                  <a:pt x="242" y="10"/>
                </a:lnTo>
                <a:lnTo>
                  <a:pt x="248" y="34"/>
                </a:lnTo>
                <a:lnTo>
                  <a:pt x="265" y="47"/>
                </a:lnTo>
                <a:lnTo>
                  <a:pt x="285" y="47"/>
                </a:lnTo>
                <a:lnTo>
                  <a:pt x="295" y="54"/>
                </a:lnTo>
                <a:lnTo>
                  <a:pt x="321" y="40"/>
                </a:lnTo>
                <a:lnTo>
                  <a:pt x="413" y="49"/>
                </a:lnTo>
                <a:lnTo>
                  <a:pt x="496" y="40"/>
                </a:lnTo>
                <a:lnTo>
                  <a:pt x="526" y="58"/>
                </a:lnTo>
                <a:lnTo>
                  <a:pt x="561" y="153"/>
                </a:lnTo>
                <a:lnTo>
                  <a:pt x="565" y="198"/>
                </a:lnTo>
                <a:lnTo>
                  <a:pt x="542" y="213"/>
                </a:lnTo>
                <a:lnTo>
                  <a:pt x="529" y="239"/>
                </a:lnTo>
                <a:lnTo>
                  <a:pt x="526" y="247"/>
                </a:lnTo>
                <a:lnTo>
                  <a:pt x="550" y="265"/>
                </a:lnTo>
                <a:lnTo>
                  <a:pt x="550" y="309"/>
                </a:lnTo>
                <a:lnTo>
                  <a:pt x="556" y="338"/>
                </a:lnTo>
                <a:lnTo>
                  <a:pt x="573" y="364"/>
                </a:lnTo>
                <a:lnTo>
                  <a:pt x="583" y="394"/>
                </a:lnTo>
                <a:lnTo>
                  <a:pt x="587" y="417"/>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9" name="Freeform 457">
            <a:extLst>
              <a:ext uri="{FF2B5EF4-FFF2-40B4-BE49-F238E27FC236}">
                <a16:creationId xmlns:a16="http://schemas.microsoft.com/office/drawing/2014/main" id="{32E6250E-3506-4A10-AFBD-C6D83AA4AD9A}"/>
              </a:ext>
            </a:extLst>
          </p:cNvPr>
          <p:cNvSpPr>
            <a:spLocks/>
          </p:cNvSpPr>
          <p:nvPr/>
        </p:nvSpPr>
        <p:spPr bwMode="auto">
          <a:xfrm>
            <a:off x="8762229" y="3428229"/>
            <a:ext cx="666750" cy="436563"/>
          </a:xfrm>
          <a:custGeom>
            <a:avLst/>
            <a:gdLst>
              <a:gd name="T0" fmla="*/ 420 w 420"/>
              <a:gd name="T1" fmla="*/ 46 h 275"/>
              <a:gd name="T2" fmla="*/ 404 w 420"/>
              <a:gd name="T3" fmla="*/ 65 h 275"/>
              <a:gd name="T4" fmla="*/ 390 w 420"/>
              <a:gd name="T5" fmla="*/ 67 h 275"/>
              <a:gd name="T6" fmla="*/ 375 w 420"/>
              <a:gd name="T7" fmla="*/ 75 h 275"/>
              <a:gd name="T8" fmla="*/ 369 w 420"/>
              <a:gd name="T9" fmla="*/ 91 h 275"/>
              <a:gd name="T10" fmla="*/ 342 w 420"/>
              <a:gd name="T11" fmla="*/ 156 h 275"/>
              <a:gd name="T12" fmla="*/ 318 w 420"/>
              <a:gd name="T13" fmla="*/ 215 h 275"/>
              <a:gd name="T14" fmla="*/ 295 w 420"/>
              <a:gd name="T15" fmla="*/ 216 h 275"/>
              <a:gd name="T16" fmla="*/ 287 w 420"/>
              <a:gd name="T17" fmla="*/ 228 h 275"/>
              <a:gd name="T18" fmla="*/ 257 w 420"/>
              <a:gd name="T19" fmla="*/ 229 h 275"/>
              <a:gd name="T20" fmla="*/ 222 w 420"/>
              <a:gd name="T21" fmla="*/ 231 h 275"/>
              <a:gd name="T22" fmla="*/ 207 w 420"/>
              <a:gd name="T23" fmla="*/ 248 h 275"/>
              <a:gd name="T24" fmla="*/ 190 w 420"/>
              <a:gd name="T25" fmla="*/ 246 h 275"/>
              <a:gd name="T26" fmla="*/ 179 w 420"/>
              <a:gd name="T27" fmla="*/ 257 h 275"/>
              <a:gd name="T28" fmla="*/ 164 w 420"/>
              <a:gd name="T29" fmla="*/ 258 h 275"/>
              <a:gd name="T30" fmla="*/ 146 w 420"/>
              <a:gd name="T31" fmla="*/ 275 h 275"/>
              <a:gd name="T32" fmla="*/ 110 w 420"/>
              <a:gd name="T33" fmla="*/ 274 h 275"/>
              <a:gd name="T34" fmla="*/ 88 w 420"/>
              <a:gd name="T35" fmla="*/ 260 h 275"/>
              <a:gd name="T36" fmla="*/ 74 w 420"/>
              <a:gd name="T37" fmla="*/ 256 h 275"/>
              <a:gd name="T38" fmla="*/ 39 w 420"/>
              <a:gd name="T39" fmla="*/ 223 h 275"/>
              <a:gd name="T40" fmla="*/ 18 w 420"/>
              <a:gd name="T41" fmla="*/ 207 h 275"/>
              <a:gd name="T42" fmla="*/ 9 w 420"/>
              <a:gd name="T43" fmla="*/ 180 h 275"/>
              <a:gd name="T44" fmla="*/ 8 w 420"/>
              <a:gd name="T45" fmla="*/ 174 h 275"/>
              <a:gd name="T46" fmla="*/ 0 w 420"/>
              <a:gd name="T47" fmla="*/ 176 h 275"/>
              <a:gd name="T48" fmla="*/ 10 w 420"/>
              <a:gd name="T49" fmla="*/ 161 h 275"/>
              <a:gd name="T50" fmla="*/ 18 w 420"/>
              <a:gd name="T51" fmla="*/ 159 h 275"/>
              <a:gd name="T52" fmla="*/ 20 w 420"/>
              <a:gd name="T53" fmla="*/ 146 h 275"/>
              <a:gd name="T54" fmla="*/ 15 w 420"/>
              <a:gd name="T55" fmla="*/ 141 h 275"/>
              <a:gd name="T56" fmla="*/ 28 w 420"/>
              <a:gd name="T57" fmla="*/ 115 h 275"/>
              <a:gd name="T58" fmla="*/ 30 w 420"/>
              <a:gd name="T59" fmla="*/ 108 h 275"/>
              <a:gd name="T60" fmla="*/ 20 w 420"/>
              <a:gd name="T61" fmla="*/ 98 h 275"/>
              <a:gd name="T62" fmla="*/ 27 w 420"/>
              <a:gd name="T63" fmla="*/ 92 h 275"/>
              <a:gd name="T64" fmla="*/ 32 w 420"/>
              <a:gd name="T65" fmla="*/ 94 h 275"/>
              <a:gd name="T66" fmla="*/ 55 w 420"/>
              <a:gd name="T67" fmla="*/ 94 h 275"/>
              <a:gd name="T68" fmla="*/ 55 w 420"/>
              <a:gd name="T69" fmla="*/ 94 h 275"/>
              <a:gd name="T70" fmla="*/ 56 w 420"/>
              <a:gd name="T71" fmla="*/ 94 h 275"/>
              <a:gd name="T72" fmla="*/ 57 w 420"/>
              <a:gd name="T73" fmla="*/ 64 h 275"/>
              <a:gd name="T74" fmla="*/ 90 w 420"/>
              <a:gd name="T75" fmla="*/ 82 h 275"/>
              <a:gd name="T76" fmla="*/ 99 w 420"/>
              <a:gd name="T77" fmla="*/ 90 h 275"/>
              <a:gd name="T78" fmla="*/ 110 w 420"/>
              <a:gd name="T79" fmla="*/ 90 h 275"/>
              <a:gd name="T80" fmla="*/ 138 w 420"/>
              <a:gd name="T81" fmla="*/ 91 h 275"/>
              <a:gd name="T82" fmla="*/ 163 w 420"/>
              <a:gd name="T83" fmla="*/ 80 h 275"/>
              <a:gd name="T84" fmla="*/ 161 w 420"/>
              <a:gd name="T85" fmla="*/ 59 h 275"/>
              <a:gd name="T86" fmla="*/ 173 w 420"/>
              <a:gd name="T87" fmla="*/ 57 h 275"/>
              <a:gd name="T88" fmla="*/ 199 w 420"/>
              <a:gd name="T89" fmla="*/ 56 h 275"/>
              <a:gd name="T90" fmla="*/ 208 w 420"/>
              <a:gd name="T91" fmla="*/ 40 h 275"/>
              <a:gd name="T92" fmla="*/ 228 w 420"/>
              <a:gd name="T93" fmla="*/ 47 h 275"/>
              <a:gd name="T94" fmla="*/ 242 w 420"/>
              <a:gd name="T95" fmla="*/ 40 h 275"/>
              <a:gd name="T96" fmla="*/ 256 w 420"/>
              <a:gd name="T97" fmla="*/ 33 h 275"/>
              <a:gd name="T98" fmla="*/ 262 w 420"/>
              <a:gd name="T99" fmla="*/ 16 h 275"/>
              <a:gd name="T100" fmla="*/ 268 w 420"/>
              <a:gd name="T101" fmla="*/ 5 h 275"/>
              <a:gd name="T102" fmla="*/ 302 w 420"/>
              <a:gd name="T103" fmla="*/ 9 h 275"/>
              <a:gd name="T104" fmla="*/ 320 w 420"/>
              <a:gd name="T105" fmla="*/ 0 h 275"/>
              <a:gd name="T106" fmla="*/ 342 w 420"/>
              <a:gd name="T107" fmla="*/ 17 h 275"/>
              <a:gd name="T108" fmla="*/ 368 w 420"/>
              <a:gd name="T109" fmla="*/ 9 h 275"/>
              <a:gd name="T110" fmla="*/ 379 w 420"/>
              <a:gd name="T111" fmla="*/ 20 h 275"/>
              <a:gd name="T112" fmla="*/ 398 w 420"/>
              <a:gd name="T113" fmla="*/ 39 h 275"/>
              <a:gd name="T114" fmla="*/ 414 w 420"/>
              <a:gd name="T115" fmla="*/ 39 h 275"/>
              <a:gd name="T116" fmla="*/ 420 w 420"/>
              <a:gd name="T117" fmla="*/ 46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 h="275">
                <a:moveTo>
                  <a:pt x="420" y="46"/>
                </a:moveTo>
                <a:lnTo>
                  <a:pt x="404" y="65"/>
                </a:lnTo>
                <a:lnTo>
                  <a:pt x="390" y="67"/>
                </a:lnTo>
                <a:lnTo>
                  <a:pt x="375" y="75"/>
                </a:lnTo>
                <a:lnTo>
                  <a:pt x="369" y="91"/>
                </a:lnTo>
                <a:lnTo>
                  <a:pt x="342" y="156"/>
                </a:lnTo>
                <a:lnTo>
                  <a:pt x="318" y="215"/>
                </a:lnTo>
                <a:lnTo>
                  <a:pt x="295" y="216"/>
                </a:lnTo>
                <a:lnTo>
                  <a:pt x="287" y="228"/>
                </a:lnTo>
                <a:lnTo>
                  <a:pt x="257" y="229"/>
                </a:lnTo>
                <a:lnTo>
                  <a:pt x="222" y="231"/>
                </a:lnTo>
                <a:lnTo>
                  <a:pt x="207" y="248"/>
                </a:lnTo>
                <a:lnTo>
                  <a:pt x="190" y="246"/>
                </a:lnTo>
                <a:lnTo>
                  <a:pt x="179" y="257"/>
                </a:lnTo>
                <a:lnTo>
                  <a:pt x="164" y="258"/>
                </a:lnTo>
                <a:lnTo>
                  <a:pt x="146" y="275"/>
                </a:lnTo>
                <a:lnTo>
                  <a:pt x="110" y="274"/>
                </a:lnTo>
                <a:lnTo>
                  <a:pt x="88" y="260"/>
                </a:lnTo>
                <a:lnTo>
                  <a:pt x="74" y="256"/>
                </a:lnTo>
                <a:lnTo>
                  <a:pt x="39" y="223"/>
                </a:lnTo>
                <a:lnTo>
                  <a:pt x="18" y="207"/>
                </a:lnTo>
                <a:lnTo>
                  <a:pt x="9" y="180"/>
                </a:lnTo>
                <a:lnTo>
                  <a:pt x="8" y="174"/>
                </a:lnTo>
                <a:lnTo>
                  <a:pt x="0" y="176"/>
                </a:lnTo>
                <a:lnTo>
                  <a:pt x="10" y="161"/>
                </a:lnTo>
                <a:lnTo>
                  <a:pt x="18" y="159"/>
                </a:lnTo>
                <a:lnTo>
                  <a:pt x="20" y="146"/>
                </a:lnTo>
                <a:lnTo>
                  <a:pt x="15" y="141"/>
                </a:lnTo>
                <a:lnTo>
                  <a:pt x="28" y="115"/>
                </a:lnTo>
                <a:lnTo>
                  <a:pt x="30" y="108"/>
                </a:lnTo>
                <a:lnTo>
                  <a:pt x="20" y="98"/>
                </a:lnTo>
                <a:lnTo>
                  <a:pt x="27" y="92"/>
                </a:lnTo>
                <a:lnTo>
                  <a:pt x="32" y="94"/>
                </a:lnTo>
                <a:lnTo>
                  <a:pt x="55" y="94"/>
                </a:lnTo>
                <a:lnTo>
                  <a:pt x="55" y="94"/>
                </a:lnTo>
                <a:lnTo>
                  <a:pt x="56" y="94"/>
                </a:lnTo>
                <a:lnTo>
                  <a:pt x="57" y="64"/>
                </a:lnTo>
                <a:lnTo>
                  <a:pt x="90" y="82"/>
                </a:lnTo>
                <a:lnTo>
                  <a:pt x="99" y="90"/>
                </a:lnTo>
                <a:lnTo>
                  <a:pt x="110" y="90"/>
                </a:lnTo>
                <a:lnTo>
                  <a:pt x="138" y="91"/>
                </a:lnTo>
                <a:lnTo>
                  <a:pt x="163" y="80"/>
                </a:lnTo>
                <a:lnTo>
                  <a:pt x="161" y="59"/>
                </a:lnTo>
                <a:lnTo>
                  <a:pt x="173" y="57"/>
                </a:lnTo>
                <a:lnTo>
                  <a:pt x="199" y="56"/>
                </a:lnTo>
                <a:lnTo>
                  <a:pt x="208" y="40"/>
                </a:lnTo>
                <a:lnTo>
                  <a:pt x="228" y="47"/>
                </a:lnTo>
                <a:lnTo>
                  <a:pt x="242" y="40"/>
                </a:lnTo>
                <a:lnTo>
                  <a:pt x="256" y="33"/>
                </a:lnTo>
                <a:lnTo>
                  <a:pt x="262" y="16"/>
                </a:lnTo>
                <a:lnTo>
                  <a:pt x="268" y="5"/>
                </a:lnTo>
                <a:lnTo>
                  <a:pt x="302" y="9"/>
                </a:lnTo>
                <a:lnTo>
                  <a:pt x="320" y="0"/>
                </a:lnTo>
                <a:lnTo>
                  <a:pt x="342" y="17"/>
                </a:lnTo>
                <a:lnTo>
                  <a:pt x="368" y="9"/>
                </a:lnTo>
                <a:lnTo>
                  <a:pt x="379" y="20"/>
                </a:lnTo>
                <a:lnTo>
                  <a:pt x="398" y="39"/>
                </a:lnTo>
                <a:lnTo>
                  <a:pt x="414" y="39"/>
                </a:lnTo>
                <a:lnTo>
                  <a:pt x="420" y="46"/>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70" name="Freeform 458">
            <a:extLst>
              <a:ext uri="{FF2B5EF4-FFF2-40B4-BE49-F238E27FC236}">
                <a16:creationId xmlns:a16="http://schemas.microsoft.com/office/drawing/2014/main" id="{FFC5D24E-B2D9-47D7-AF0F-03770B230243}"/>
              </a:ext>
            </a:extLst>
          </p:cNvPr>
          <p:cNvSpPr>
            <a:spLocks/>
          </p:cNvSpPr>
          <p:nvPr/>
        </p:nvSpPr>
        <p:spPr bwMode="auto">
          <a:xfrm>
            <a:off x="9170216" y="3407592"/>
            <a:ext cx="1008062" cy="722313"/>
          </a:xfrm>
          <a:custGeom>
            <a:avLst/>
            <a:gdLst>
              <a:gd name="T0" fmla="*/ 635 w 635"/>
              <a:gd name="T1" fmla="*/ 239 h 455"/>
              <a:gd name="T2" fmla="*/ 630 w 635"/>
              <a:gd name="T3" fmla="*/ 292 h 455"/>
              <a:gd name="T4" fmla="*/ 608 w 635"/>
              <a:gd name="T5" fmla="*/ 297 h 455"/>
              <a:gd name="T6" fmla="*/ 602 w 635"/>
              <a:gd name="T7" fmla="*/ 279 h 455"/>
              <a:gd name="T8" fmla="*/ 590 w 635"/>
              <a:gd name="T9" fmla="*/ 281 h 455"/>
              <a:gd name="T10" fmla="*/ 590 w 635"/>
              <a:gd name="T11" fmla="*/ 302 h 455"/>
              <a:gd name="T12" fmla="*/ 588 w 635"/>
              <a:gd name="T13" fmla="*/ 322 h 455"/>
              <a:gd name="T14" fmla="*/ 584 w 635"/>
              <a:gd name="T15" fmla="*/ 344 h 455"/>
              <a:gd name="T16" fmla="*/ 589 w 635"/>
              <a:gd name="T17" fmla="*/ 403 h 455"/>
              <a:gd name="T18" fmla="*/ 583 w 635"/>
              <a:gd name="T19" fmla="*/ 402 h 455"/>
              <a:gd name="T20" fmla="*/ 488 w 635"/>
              <a:gd name="T21" fmla="*/ 385 h 455"/>
              <a:gd name="T22" fmla="*/ 475 w 635"/>
              <a:gd name="T23" fmla="*/ 382 h 455"/>
              <a:gd name="T24" fmla="*/ 433 w 635"/>
              <a:gd name="T25" fmla="*/ 400 h 455"/>
              <a:gd name="T26" fmla="*/ 390 w 635"/>
              <a:gd name="T27" fmla="*/ 445 h 455"/>
              <a:gd name="T28" fmla="*/ 311 w 635"/>
              <a:gd name="T29" fmla="*/ 447 h 455"/>
              <a:gd name="T30" fmla="*/ 301 w 635"/>
              <a:gd name="T31" fmla="*/ 455 h 455"/>
              <a:gd name="T32" fmla="*/ 288 w 635"/>
              <a:gd name="T33" fmla="*/ 455 h 455"/>
              <a:gd name="T34" fmla="*/ 200 w 635"/>
              <a:gd name="T35" fmla="*/ 454 h 455"/>
              <a:gd name="T36" fmla="*/ 198 w 635"/>
              <a:gd name="T37" fmla="*/ 438 h 455"/>
              <a:gd name="T38" fmla="*/ 208 w 635"/>
              <a:gd name="T39" fmla="*/ 429 h 455"/>
              <a:gd name="T40" fmla="*/ 174 w 635"/>
              <a:gd name="T41" fmla="*/ 405 h 455"/>
              <a:gd name="T42" fmla="*/ 167 w 635"/>
              <a:gd name="T43" fmla="*/ 400 h 455"/>
              <a:gd name="T44" fmla="*/ 185 w 635"/>
              <a:gd name="T45" fmla="*/ 382 h 455"/>
              <a:gd name="T46" fmla="*/ 171 w 635"/>
              <a:gd name="T47" fmla="*/ 373 h 455"/>
              <a:gd name="T48" fmla="*/ 165 w 635"/>
              <a:gd name="T49" fmla="*/ 369 h 455"/>
              <a:gd name="T50" fmla="*/ 143 w 635"/>
              <a:gd name="T51" fmla="*/ 393 h 455"/>
              <a:gd name="T52" fmla="*/ 88 w 635"/>
              <a:gd name="T53" fmla="*/ 350 h 455"/>
              <a:gd name="T54" fmla="*/ 95 w 635"/>
              <a:gd name="T55" fmla="*/ 334 h 455"/>
              <a:gd name="T56" fmla="*/ 48 w 635"/>
              <a:gd name="T57" fmla="*/ 312 h 455"/>
              <a:gd name="T58" fmla="*/ 44 w 635"/>
              <a:gd name="T59" fmla="*/ 282 h 455"/>
              <a:gd name="T60" fmla="*/ 17 w 635"/>
              <a:gd name="T61" fmla="*/ 269 h 455"/>
              <a:gd name="T62" fmla="*/ 0 w 635"/>
              <a:gd name="T63" fmla="*/ 242 h 455"/>
              <a:gd name="T64" fmla="*/ 30 w 635"/>
              <a:gd name="T65" fmla="*/ 241 h 455"/>
              <a:gd name="T66" fmla="*/ 38 w 635"/>
              <a:gd name="T67" fmla="*/ 229 h 455"/>
              <a:gd name="T68" fmla="*/ 61 w 635"/>
              <a:gd name="T69" fmla="*/ 228 h 455"/>
              <a:gd name="T70" fmla="*/ 61 w 635"/>
              <a:gd name="T71" fmla="*/ 228 h 455"/>
              <a:gd name="T72" fmla="*/ 86 w 635"/>
              <a:gd name="T73" fmla="*/ 169 h 455"/>
              <a:gd name="T74" fmla="*/ 92 w 635"/>
              <a:gd name="T75" fmla="*/ 154 h 455"/>
              <a:gd name="T76" fmla="*/ 114 w 635"/>
              <a:gd name="T77" fmla="*/ 104 h 455"/>
              <a:gd name="T78" fmla="*/ 118 w 635"/>
              <a:gd name="T79" fmla="*/ 88 h 455"/>
              <a:gd name="T80" fmla="*/ 133 w 635"/>
              <a:gd name="T81" fmla="*/ 80 h 455"/>
              <a:gd name="T82" fmla="*/ 147 w 635"/>
              <a:gd name="T83" fmla="*/ 78 h 455"/>
              <a:gd name="T84" fmla="*/ 163 w 635"/>
              <a:gd name="T85" fmla="*/ 59 h 455"/>
              <a:gd name="T86" fmla="*/ 171 w 635"/>
              <a:gd name="T87" fmla="*/ 60 h 455"/>
              <a:gd name="T88" fmla="*/ 170 w 635"/>
              <a:gd name="T89" fmla="*/ 46 h 455"/>
              <a:gd name="T90" fmla="*/ 194 w 635"/>
              <a:gd name="T91" fmla="*/ 55 h 455"/>
              <a:gd name="T92" fmla="*/ 263 w 635"/>
              <a:gd name="T93" fmla="*/ 53 h 455"/>
              <a:gd name="T94" fmla="*/ 288 w 635"/>
              <a:gd name="T95" fmla="*/ 68 h 455"/>
              <a:gd name="T96" fmla="*/ 308 w 635"/>
              <a:gd name="T97" fmla="*/ 63 h 455"/>
              <a:gd name="T98" fmla="*/ 315 w 635"/>
              <a:gd name="T99" fmla="*/ 42 h 455"/>
              <a:gd name="T100" fmla="*/ 366 w 635"/>
              <a:gd name="T101" fmla="*/ 34 h 455"/>
              <a:gd name="T102" fmla="*/ 377 w 635"/>
              <a:gd name="T103" fmla="*/ 11 h 455"/>
              <a:gd name="T104" fmla="*/ 399 w 635"/>
              <a:gd name="T105" fmla="*/ 0 h 455"/>
              <a:gd name="T106" fmla="*/ 462 w 635"/>
              <a:gd name="T107" fmla="*/ 69 h 455"/>
              <a:gd name="T108" fmla="*/ 518 w 635"/>
              <a:gd name="T109" fmla="*/ 135 h 455"/>
              <a:gd name="T110" fmla="*/ 521 w 635"/>
              <a:gd name="T111" fmla="*/ 182 h 455"/>
              <a:gd name="T112" fmla="*/ 525 w 635"/>
              <a:gd name="T113" fmla="*/ 221 h 455"/>
              <a:gd name="T114" fmla="*/ 525 w 635"/>
              <a:gd name="T115" fmla="*/ 236 h 455"/>
              <a:gd name="T116" fmla="*/ 537 w 635"/>
              <a:gd name="T117" fmla="*/ 246 h 455"/>
              <a:gd name="T118" fmla="*/ 554 w 635"/>
              <a:gd name="T119" fmla="*/ 259 h 455"/>
              <a:gd name="T120" fmla="*/ 576 w 635"/>
              <a:gd name="T121" fmla="*/ 259 h 455"/>
              <a:gd name="T122" fmla="*/ 618 w 635"/>
              <a:gd name="T123" fmla="*/ 230 h 455"/>
              <a:gd name="T124" fmla="*/ 635 w 635"/>
              <a:gd name="T125" fmla="*/ 239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5" h="455">
                <a:moveTo>
                  <a:pt x="635" y="239"/>
                </a:moveTo>
                <a:lnTo>
                  <a:pt x="630" y="292"/>
                </a:lnTo>
                <a:lnTo>
                  <a:pt x="608" y="297"/>
                </a:lnTo>
                <a:lnTo>
                  <a:pt x="602" y="279"/>
                </a:lnTo>
                <a:lnTo>
                  <a:pt x="590" y="281"/>
                </a:lnTo>
                <a:lnTo>
                  <a:pt x="590" y="302"/>
                </a:lnTo>
                <a:lnTo>
                  <a:pt x="588" y="322"/>
                </a:lnTo>
                <a:lnTo>
                  <a:pt x="584" y="344"/>
                </a:lnTo>
                <a:lnTo>
                  <a:pt x="589" y="403"/>
                </a:lnTo>
                <a:lnTo>
                  <a:pt x="583" y="402"/>
                </a:lnTo>
                <a:lnTo>
                  <a:pt x="488" y="385"/>
                </a:lnTo>
                <a:lnTo>
                  <a:pt x="475" y="382"/>
                </a:lnTo>
                <a:lnTo>
                  <a:pt x="433" y="400"/>
                </a:lnTo>
                <a:lnTo>
                  <a:pt x="390" y="445"/>
                </a:lnTo>
                <a:lnTo>
                  <a:pt x="311" y="447"/>
                </a:lnTo>
                <a:lnTo>
                  <a:pt x="301" y="455"/>
                </a:lnTo>
                <a:lnTo>
                  <a:pt x="288" y="455"/>
                </a:lnTo>
                <a:lnTo>
                  <a:pt x="200" y="454"/>
                </a:lnTo>
                <a:lnTo>
                  <a:pt x="198" y="438"/>
                </a:lnTo>
                <a:lnTo>
                  <a:pt x="208" y="429"/>
                </a:lnTo>
                <a:lnTo>
                  <a:pt x="174" y="405"/>
                </a:lnTo>
                <a:lnTo>
                  <a:pt x="167" y="400"/>
                </a:lnTo>
                <a:lnTo>
                  <a:pt x="185" y="382"/>
                </a:lnTo>
                <a:lnTo>
                  <a:pt x="171" y="373"/>
                </a:lnTo>
                <a:lnTo>
                  <a:pt x="165" y="369"/>
                </a:lnTo>
                <a:lnTo>
                  <a:pt x="143" y="393"/>
                </a:lnTo>
                <a:lnTo>
                  <a:pt x="88" y="350"/>
                </a:lnTo>
                <a:lnTo>
                  <a:pt x="95" y="334"/>
                </a:lnTo>
                <a:lnTo>
                  <a:pt x="48" y="312"/>
                </a:lnTo>
                <a:lnTo>
                  <a:pt x="44" y="282"/>
                </a:lnTo>
                <a:lnTo>
                  <a:pt x="17" y="269"/>
                </a:lnTo>
                <a:lnTo>
                  <a:pt x="0" y="242"/>
                </a:lnTo>
                <a:lnTo>
                  <a:pt x="30" y="241"/>
                </a:lnTo>
                <a:lnTo>
                  <a:pt x="38" y="229"/>
                </a:lnTo>
                <a:lnTo>
                  <a:pt x="61" y="228"/>
                </a:lnTo>
                <a:lnTo>
                  <a:pt x="61" y="228"/>
                </a:lnTo>
                <a:lnTo>
                  <a:pt x="86" y="169"/>
                </a:lnTo>
                <a:lnTo>
                  <a:pt x="92" y="154"/>
                </a:lnTo>
                <a:lnTo>
                  <a:pt x="114" y="104"/>
                </a:lnTo>
                <a:lnTo>
                  <a:pt x="118" y="88"/>
                </a:lnTo>
                <a:lnTo>
                  <a:pt x="133" y="80"/>
                </a:lnTo>
                <a:lnTo>
                  <a:pt x="147" y="78"/>
                </a:lnTo>
                <a:lnTo>
                  <a:pt x="163" y="59"/>
                </a:lnTo>
                <a:lnTo>
                  <a:pt x="171" y="60"/>
                </a:lnTo>
                <a:lnTo>
                  <a:pt x="170" y="46"/>
                </a:lnTo>
                <a:lnTo>
                  <a:pt x="194" y="55"/>
                </a:lnTo>
                <a:lnTo>
                  <a:pt x="263" y="53"/>
                </a:lnTo>
                <a:lnTo>
                  <a:pt x="288" y="68"/>
                </a:lnTo>
                <a:lnTo>
                  <a:pt x="308" y="63"/>
                </a:lnTo>
                <a:lnTo>
                  <a:pt x="315" y="42"/>
                </a:lnTo>
                <a:lnTo>
                  <a:pt x="366" y="34"/>
                </a:lnTo>
                <a:lnTo>
                  <a:pt x="377" y="11"/>
                </a:lnTo>
                <a:lnTo>
                  <a:pt x="399" y="0"/>
                </a:lnTo>
                <a:lnTo>
                  <a:pt x="462" y="69"/>
                </a:lnTo>
                <a:lnTo>
                  <a:pt x="518" y="135"/>
                </a:lnTo>
                <a:lnTo>
                  <a:pt x="521" y="182"/>
                </a:lnTo>
                <a:lnTo>
                  <a:pt x="525" y="221"/>
                </a:lnTo>
                <a:lnTo>
                  <a:pt x="525" y="236"/>
                </a:lnTo>
                <a:lnTo>
                  <a:pt x="537" y="246"/>
                </a:lnTo>
                <a:lnTo>
                  <a:pt x="554" y="259"/>
                </a:lnTo>
                <a:lnTo>
                  <a:pt x="576" y="259"/>
                </a:lnTo>
                <a:lnTo>
                  <a:pt x="618" y="230"/>
                </a:lnTo>
                <a:lnTo>
                  <a:pt x="635" y="239"/>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71" name="Freeform 459">
            <a:extLst>
              <a:ext uri="{FF2B5EF4-FFF2-40B4-BE49-F238E27FC236}">
                <a16:creationId xmlns:a16="http://schemas.microsoft.com/office/drawing/2014/main" id="{3D142123-CF36-467D-BA4C-DB2E2C02CB36}"/>
              </a:ext>
            </a:extLst>
          </p:cNvPr>
          <p:cNvSpPr>
            <a:spLocks/>
          </p:cNvSpPr>
          <p:nvPr/>
        </p:nvSpPr>
        <p:spPr bwMode="auto">
          <a:xfrm>
            <a:off x="8822554" y="3294879"/>
            <a:ext cx="557212" cy="277813"/>
          </a:xfrm>
          <a:custGeom>
            <a:avLst/>
            <a:gdLst>
              <a:gd name="T0" fmla="*/ 342 w 351"/>
              <a:gd name="T1" fmla="*/ 67 h 175"/>
              <a:gd name="T2" fmla="*/ 343 w 351"/>
              <a:gd name="T3" fmla="*/ 67 h 175"/>
              <a:gd name="T4" fmla="*/ 330 w 351"/>
              <a:gd name="T5" fmla="*/ 93 h 175"/>
              <a:gd name="T6" fmla="*/ 304 w 351"/>
              <a:gd name="T7" fmla="*/ 101 h 175"/>
              <a:gd name="T8" fmla="*/ 282 w 351"/>
              <a:gd name="T9" fmla="*/ 84 h 175"/>
              <a:gd name="T10" fmla="*/ 264 w 351"/>
              <a:gd name="T11" fmla="*/ 93 h 175"/>
              <a:gd name="T12" fmla="*/ 230 w 351"/>
              <a:gd name="T13" fmla="*/ 89 h 175"/>
              <a:gd name="T14" fmla="*/ 224 w 351"/>
              <a:gd name="T15" fmla="*/ 100 h 175"/>
              <a:gd name="T16" fmla="*/ 218 w 351"/>
              <a:gd name="T17" fmla="*/ 117 h 175"/>
              <a:gd name="T18" fmla="*/ 204 w 351"/>
              <a:gd name="T19" fmla="*/ 124 h 175"/>
              <a:gd name="T20" fmla="*/ 190 w 351"/>
              <a:gd name="T21" fmla="*/ 131 h 175"/>
              <a:gd name="T22" fmla="*/ 170 w 351"/>
              <a:gd name="T23" fmla="*/ 124 h 175"/>
              <a:gd name="T24" fmla="*/ 161 w 351"/>
              <a:gd name="T25" fmla="*/ 140 h 175"/>
              <a:gd name="T26" fmla="*/ 136 w 351"/>
              <a:gd name="T27" fmla="*/ 141 h 175"/>
              <a:gd name="T28" fmla="*/ 123 w 351"/>
              <a:gd name="T29" fmla="*/ 143 h 175"/>
              <a:gd name="T30" fmla="*/ 125 w 351"/>
              <a:gd name="T31" fmla="*/ 164 h 175"/>
              <a:gd name="T32" fmla="*/ 100 w 351"/>
              <a:gd name="T33" fmla="*/ 175 h 175"/>
              <a:gd name="T34" fmla="*/ 72 w 351"/>
              <a:gd name="T35" fmla="*/ 174 h 175"/>
              <a:gd name="T36" fmla="*/ 61 w 351"/>
              <a:gd name="T37" fmla="*/ 174 h 175"/>
              <a:gd name="T38" fmla="*/ 52 w 351"/>
              <a:gd name="T39" fmla="*/ 166 h 175"/>
              <a:gd name="T40" fmla="*/ 19 w 351"/>
              <a:gd name="T41" fmla="*/ 148 h 175"/>
              <a:gd name="T42" fmla="*/ 15 w 351"/>
              <a:gd name="T43" fmla="*/ 143 h 175"/>
              <a:gd name="T44" fmla="*/ 0 w 351"/>
              <a:gd name="T45" fmla="*/ 113 h 175"/>
              <a:gd name="T46" fmla="*/ 7 w 351"/>
              <a:gd name="T47" fmla="*/ 90 h 175"/>
              <a:gd name="T48" fmla="*/ 8 w 351"/>
              <a:gd name="T49" fmla="*/ 89 h 175"/>
              <a:gd name="T50" fmla="*/ 21 w 351"/>
              <a:gd name="T51" fmla="*/ 72 h 175"/>
              <a:gd name="T52" fmla="*/ 49 w 351"/>
              <a:gd name="T53" fmla="*/ 73 h 175"/>
              <a:gd name="T54" fmla="*/ 77 w 351"/>
              <a:gd name="T55" fmla="*/ 51 h 175"/>
              <a:gd name="T56" fmla="*/ 77 w 351"/>
              <a:gd name="T57" fmla="*/ 51 h 175"/>
              <a:gd name="T58" fmla="*/ 77 w 351"/>
              <a:gd name="T59" fmla="*/ 51 h 175"/>
              <a:gd name="T60" fmla="*/ 77 w 351"/>
              <a:gd name="T61" fmla="*/ 35 h 175"/>
              <a:gd name="T62" fmla="*/ 84 w 351"/>
              <a:gd name="T63" fmla="*/ 32 h 175"/>
              <a:gd name="T64" fmla="*/ 107 w 351"/>
              <a:gd name="T65" fmla="*/ 20 h 175"/>
              <a:gd name="T66" fmla="*/ 140 w 351"/>
              <a:gd name="T67" fmla="*/ 0 h 175"/>
              <a:gd name="T68" fmla="*/ 148 w 351"/>
              <a:gd name="T69" fmla="*/ 16 h 175"/>
              <a:gd name="T70" fmla="*/ 163 w 351"/>
              <a:gd name="T71" fmla="*/ 23 h 175"/>
              <a:gd name="T72" fmla="*/ 163 w 351"/>
              <a:gd name="T73" fmla="*/ 36 h 175"/>
              <a:gd name="T74" fmla="*/ 177 w 351"/>
              <a:gd name="T75" fmla="*/ 38 h 175"/>
              <a:gd name="T76" fmla="*/ 182 w 351"/>
              <a:gd name="T77" fmla="*/ 29 h 175"/>
              <a:gd name="T78" fmla="*/ 194 w 351"/>
              <a:gd name="T79" fmla="*/ 23 h 175"/>
              <a:gd name="T80" fmla="*/ 220 w 351"/>
              <a:gd name="T81" fmla="*/ 19 h 175"/>
              <a:gd name="T82" fmla="*/ 231 w 351"/>
              <a:gd name="T83" fmla="*/ 26 h 175"/>
              <a:gd name="T84" fmla="*/ 240 w 351"/>
              <a:gd name="T85" fmla="*/ 16 h 175"/>
              <a:gd name="T86" fmla="*/ 280 w 351"/>
              <a:gd name="T87" fmla="*/ 16 h 175"/>
              <a:gd name="T88" fmla="*/ 333 w 351"/>
              <a:gd name="T89" fmla="*/ 46 h 175"/>
              <a:gd name="T90" fmla="*/ 351 w 351"/>
              <a:gd name="T91" fmla="*/ 52 h 175"/>
              <a:gd name="T92" fmla="*/ 342 w 351"/>
              <a:gd name="T93" fmla="*/ 6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1" h="175">
                <a:moveTo>
                  <a:pt x="342" y="67"/>
                </a:moveTo>
                <a:lnTo>
                  <a:pt x="343" y="67"/>
                </a:lnTo>
                <a:lnTo>
                  <a:pt x="330" y="93"/>
                </a:lnTo>
                <a:lnTo>
                  <a:pt x="304" y="101"/>
                </a:lnTo>
                <a:lnTo>
                  <a:pt x="282" y="84"/>
                </a:lnTo>
                <a:lnTo>
                  <a:pt x="264" y="93"/>
                </a:lnTo>
                <a:lnTo>
                  <a:pt x="230" y="89"/>
                </a:lnTo>
                <a:lnTo>
                  <a:pt x="224" y="100"/>
                </a:lnTo>
                <a:lnTo>
                  <a:pt x="218" y="117"/>
                </a:lnTo>
                <a:lnTo>
                  <a:pt x="204" y="124"/>
                </a:lnTo>
                <a:lnTo>
                  <a:pt x="190" y="131"/>
                </a:lnTo>
                <a:lnTo>
                  <a:pt x="170" y="124"/>
                </a:lnTo>
                <a:lnTo>
                  <a:pt x="161" y="140"/>
                </a:lnTo>
                <a:lnTo>
                  <a:pt x="136" y="141"/>
                </a:lnTo>
                <a:lnTo>
                  <a:pt x="123" y="143"/>
                </a:lnTo>
                <a:lnTo>
                  <a:pt x="125" y="164"/>
                </a:lnTo>
                <a:lnTo>
                  <a:pt x="100" y="175"/>
                </a:lnTo>
                <a:lnTo>
                  <a:pt x="72" y="174"/>
                </a:lnTo>
                <a:lnTo>
                  <a:pt x="61" y="174"/>
                </a:lnTo>
                <a:lnTo>
                  <a:pt x="52" y="166"/>
                </a:lnTo>
                <a:lnTo>
                  <a:pt x="19" y="148"/>
                </a:lnTo>
                <a:lnTo>
                  <a:pt x="15" y="143"/>
                </a:lnTo>
                <a:lnTo>
                  <a:pt x="0" y="113"/>
                </a:lnTo>
                <a:lnTo>
                  <a:pt x="7" y="90"/>
                </a:lnTo>
                <a:lnTo>
                  <a:pt x="8" y="89"/>
                </a:lnTo>
                <a:lnTo>
                  <a:pt x="21" y="72"/>
                </a:lnTo>
                <a:lnTo>
                  <a:pt x="49" y="73"/>
                </a:lnTo>
                <a:lnTo>
                  <a:pt x="77" y="51"/>
                </a:lnTo>
                <a:lnTo>
                  <a:pt x="77" y="51"/>
                </a:lnTo>
                <a:lnTo>
                  <a:pt x="77" y="51"/>
                </a:lnTo>
                <a:lnTo>
                  <a:pt x="77" y="35"/>
                </a:lnTo>
                <a:lnTo>
                  <a:pt x="84" y="32"/>
                </a:lnTo>
                <a:lnTo>
                  <a:pt x="107" y="20"/>
                </a:lnTo>
                <a:lnTo>
                  <a:pt x="140" y="0"/>
                </a:lnTo>
                <a:lnTo>
                  <a:pt x="148" y="16"/>
                </a:lnTo>
                <a:lnTo>
                  <a:pt x="163" y="23"/>
                </a:lnTo>
                <a:lnTo>
                  <a:pt x="163" y="36"/>
                </a:lnTo>
                <a:lnTo>
                  <a:pt x="177" y="38"/>
                </a:lnTo>
                <a:lnTo>
                  <a:pt x="182" y="29"/>
                </a:lnTo>
                <a:lnTo>
                  <a:pt x="194" y="23"/>
                </a:lnTo>
                <a:lnTo>
                  <a:pt x="220" y="19"/>
                </a:lnTo>
                <a:lnTo>
                  <a:pt x="231" y="26"/>
                </a:lnTo>
                <a:lnTo>
                  <a:pt x="240" y="16"/>
                </a:lnTo>
                <a:lnTo>
                  <a:pt x="280" y="16"/>
                </a:lnTo>
                <a:lnTo>
                  <a:pt x="333" y="46"/>
                </a:lnTo>
                <a:lnTo>
                  <a:pt x="351" y="52"/>
                </a:lnTo>
                <a:lnTo>
                  <a:pt x="342" y="67"/>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72" name="Freeform 460">
            <a:extLst>
              <a:ext uri="{FF2B5EF4-FFF2-40B4-BE49-F238E27FC236}">
                <a16:creationId xmlns:a16="http://schemas.microsoft.com/office/drawing/2014/main" id="{8D105AE7-CA17-4084-9DC3-4DB8B98A4A11}"/>
              </a:ext>
            </a:extLst>
          </p:cNvPr>
          <p:cNvSpPr>
            <a:spLocks noEditPoints="1"/>
          </p:cNvSpPr>
          <p:nvPr/>
        </p:nvSpPr>
        <p:spPr bwMode="auto">
          <a:xfrm>
            <a:off x="7543029" y="2691629"/>
            <a:ext cx="379412" cy="511175"/>
          </a:xfrm>
          <a:custGeom>
            <a:avLst/>
            <a:gdLst>
              <a:gd name="T0" fmla="*/ 18 w 239"/>
              <a:gd name="T1" fmla="*/ 152 h 322"/>
              <a:gd name="T2" fmla="*/ 105 w 239"/>
              <a:gd name="T3" fmla="*/ 36 h 322"/>
              <a:gd name="T4" fmla="*/ 106 w 239"/>
              <a:gd name="T5" fmla="*/ 37 h 322"/>
              <a:gd name="T6" fmla="*/ 115 w 239"/>
              <a:gd name="T7" fmla="*/ 37 h 322"/>
              <a:gd name="T8" fmla="*/ 118 w 239"/>
              <a:gd name="T9" fmla="*/ 53 h 322"/>
              <a:gd name="T10" fmla="*/ 130 w 239"/>
              <a:gd name="T11" fmla="*/ 58 h 322"/>
              <a:gd name="T12" fmla="*/ 113 w 239"/>
              <a:gd name="T13" fmla="*/ 84 h 322"/>
              <a:gd name="T14" fmla="*/ 127 w 239"/>
              <a:gd name="T15" fmla="*/ 65 h 322"/>
              <a:gd name="T16" fmla="*/ 139 w 239"/>
              <a:gd name="T17" fmla="*/ 48 h 322"/>
              <a:gd name="T18" fmla="*/ 148 w 239"/>
              <a:gd name="T19" fmla="*/ 52 h 322"/>
              <a:gd name="T20" fmla="*/ 224 w 239"/>
              <a:gd name="T21" fmla="*/ 1 h 322"/>
              <a:gd name="T22" fmla="*/ 225 w 239"/>
              <a:gd name="T23" fmla="*/ 0 h 322"/>
              <a:gd name="T24" fmla="*/ 235 w 239"/>
              <a:gd name="T25" fmla="*/ 65 h 322"/>
              <a:gd name="T26" fmla="*/ 206 w 239"/>
              <a:gd name="T27" fmla="*/ 81 h 322"/>
              <a:gd name="T28" fmla="*/ 205 w 239"/>
              <a:gd name="T29" fmla="*/ 90 h 322"/>
              <a:gd name="T30" fmla="*/ 209 w 239"/>
              <a:gd name="T31" fmla="*/ 133 h 322"/>
              <a:gd name="T32" fmla="*/ 168 w 239"/>
              <a:gd name="T33" fmla="*/ 147 h 322"/>
              <a:gd name="T34" fmla="*/ 157 w 239"/>
              <a:gd name="T35" fmla="*/ 159 h 322"/>
              <a:gd name="T36" fmla="*/ 153 w 239"/>
              <a:gd name="T37" fmla="*/ 232 h 322"/>
              <a:gd name="T38" fmla="*/ 147 w 239"/>
              <a:gd name="T39" fmla="*/ 244 h 322"/>
              <a:gd name="T40" fmla="*/ 148 w 239"/>
              <a:gd name="T41" fmla="*/ 245 h 322"/>
              <a:gd name="T42" fmla="*/ 176 w 239"/>
              <a:gd name="T43" fmla="*/ 210 h 322"/>
              <a:gd name="T44" fmla="*/ 159 w 239"/>
              <a:gd name="T45" fmla="*/ 160 h 322"/>
              <a:gd name="T46" fmla="*/ 210 w 239"/>
              <a:gd name="T47" fmla="*/ 148 h 322"/>
              <a:gd name="T48" fmla="*/ 209 w 239"/>
              <a:gd name="T49" fmla="*/ 135 h 322"/>
              <a:gd name="T50" fmla="*/ 227 w 239"/>
              <a:gd name="T51" fmla="*/ 113 h 322"/>
              <a:gd name="T52" fmla="*/ 229 w 239"/>
              <a:gd name="T53" fmla="*/ 81 h 322"/>
              <a:gd name="T54" fmla="*/ 239 w 239"/>
              <a:gd name="T55" fmla="*/ 19 h 322"/>
              <a:gd name="T56" fmla="*/ 186 w 239"/>
              <a:gd name="T57" fmla="*/ 298 h 322"/>
              <a:gd name="T58" fmla="*/ 141 w 239"/>
              <a:gd name="T59" fmla="*/ 209 h 322"/>
              <a:gd name="T60" fmla="*/ 139 w 239"/>
              <a:gd name="T61" fmla="*/ 207 h 322"/>
              <a:gd name="T62" fmla="*/ 134 w 239"/>
              <a:gd name="T63" fmla="*/ 242 h 322"/>
              <a:gd name="T64" fmla="*/ 124 w 239"/>
              <a:gd name="T65" fmla="*/ 192 h 322"/>
              <a:gd name="T66" fmla="*/ 125 w 239"/>
              <a:gd name="T67" fmla="*/ 193 h 322"/>
              <a:gd name="T68" fmla="*/ 87 w 239"/>
              <a:gd name="T69" fmla="*/ 170 h 322"/>
              <a:gd name="T70" fmla="*/ 87 w 239"/>
              <a:gd name="T71" fmla="*/ 170 h 322"/>
              <a:gd name="T72" fmla="*/ 41 w 239"/>
              <a:gd name="T73" fmla="*/ 183 h 322"/>
              <a:gd name="T74" fmla="*/ 42 w 239"/>
              <a:gd name="T75" fmla="*/ 184 h 322"/>
              <a:gd name="T76" fmla="*/ 16 w 239"/>
              <a:gd name="T77" fmla="*/ 175 h 322"/>
              <a:gd name="T78" fmla="*/ 25 w 239"/>
              <a:gd name="T79" fmla="*/ 183 h 322"/>
              <a:gd name="T80" fmla="*/ 4 w 239"/>
              <a:gd name="T81" fmla="*/ 180 h 322"/>
              <a:gd name="T82" fmla="*/ 13 w 239"/>
              <a:gd name="T83" fmla="*/ 174 h 322"/>
              <a:gd name="T84" fmla="*/ 0 w 239"/>
              <a:gd name="T85" fmla="*/ 169 h 322"/>
              <a:gd name="T86" fmla="*/ 4 w 239"/>
              <a:gd name="T87" fmla="*/ 18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9" h="322">
                <a:moveTo>
                  <a:pt x="16" y="148"/>
                </a:moveTo>
                <a:lnTo>
                  <a:pt x="16" y="148"/>
                </a:lnTo>
                <a:lnTo>
                  <a:pt x="18" y="152"/>
                </a:lnTo>
                <a:lnTo>
                  <a:pt x="19" y="152"/>
                </a:lnTo>
                <a:lnTo>
                  <a:pt x="16" y="148"/>
                </a:lnTo>
                <a:close/>
                <a:moveTo>
                  <a:pt x="105" y="36"/>
                </a:moveTo>
                <a:lnTo>
                  <a:pt x="105" y="36"/>
                </a:lnTo>
                <a:lnTo>
                  <a:pt x="106" y="37"/>
                </a:lnTo>
                <a:lnTo>
                  <a:pt x="106" y="37"/>
                </a:lnTo>
                <a:lnTo>
                  <a:pt x="105" y="36"/>
                </a:lnTo>
                <a:close/>
                <a:moveTo>
                  <a:pt x="116" y="36"/>
                </a:moveTo>
                <a:lnTo>
                  <a:pt x="115" y="37"/>
                </a:lnTo>
                <a:lnTo>
                  <a:pt x="121" y="49"/>
                </a:lnTo>
                <a:lnTo>
                  <a:pt x="117" y="53"/>
                </a:lnTo>
                <a:lnTo>
                  <a:pt x="118" y="53"/>
                </a:lnTo>
                <a:lnTo>
                  <a:pt x="122" y="49"/>
                </a:lnTo>
                <a:lnTo>
                  <a:pt x="116" y="36"/>
                </a:lnTo>
                <a:close/>
                <a:moveTo>
                  <a:pt x="130" y="58"/>
                </a:moveTo>
                <a:lnTo>
                  <a:pt x="125" y="65"/>
                </a:lnTo>
                <a:lnTo>
                  <a:pt x="113" y="64"/>
                </a:lnTo>
                <a:lnTo>
                  <a:pt x="113" y="84"/>
                </a:lnTo>
                <a:lnTo>
                  <a:pt x="115" y="84"/>
                </a:lnTo>
                <a:lnTo>
                  <a:pt x="116" y="65"/>
                </a:lnTo>
                <a:lnTo>
                  <a:pt x="127" y="65"/>
                </a:lnTo>
                <a:lnTo>
                  <a:pt x="133" y="58"/>
                </a:lnTo>
                <a:lnTo>
                  <a:pt x="130" y="58"/>
                </a:lnTo>
                <a:close/>
                <a:moveTo>
                  <a:pt x="139" y="48"/>
                </a:moveTo>
                <a:lnTo>
                  <a:pt x="139" y="48"/>
                </a:lnTo>
                <a:lnTo>
                  <a:pt x="148" y="53"/>
                </a:lnTo>
                <a:lnTo>
                  <a:pt x="148" y="52"/>
                </a:lnTo>
                <a:lnTo>
                  <a:pt x="139" y="48"/>
                </a:lnTo>
                <a:close/>
                <a:moveTo>
                  <a:pt x="225" y="0"/>
                </a:moveTo>
                <a:lnTo>
                  <a:pt x="224" y="1"/>
                </a:lnTo>
                <a:lnTo>
                  <a:pt x="227" y="16"/>
                </a:lnTo>
                <a:lnTo>
                  <a:pt x="228" y="16"/>
                </a:lnTo>
                <a:lnTo>
                  <a:pt x="225" y="0"/>
                </a:lnTo>
                <a:close/>
                <a:moveTo>
                  <a:pt x="239" y="19"/>
                </a:moveTo>
                <a:lnTo>
                  <a:pt x="238" y="18"/>
                </a:lnTo>
                <a:lnTo>
                  <a:pt x="235" y="65"/>
                </a:lnTo>
                <a:lnTo>
                  <a:pt x="228" y="78"/>
                </a:lnTo>
                <a:lnTo>
                  <a:pt x="228" y="78"/>
                </a:lnTo>
                <a:lnTo>
                  <a:pt x="206" y="81"/>
                </a:lnTo>
                <a:lnTo>
                  <a:pt x="206" y="83"/>
                </a:lnTo>
                <a:lnTo>
                  <a:pt x="205" y="83"/>
                </a:lnTo>
                <a:lnTo>
                  <a:pt x="205" y="90"/>
                </a:lnTo>
                <a:lnTo>
                  <a:pt x="225" y="113"/>
                </a:lnTo>
                <a:lnTo>
                  <a:pt x="209" y="133"/>
                </a:lnTo>
                <a:lnTo>
                  <a:pt x="209" y="133"/>
                </a:lnTo>
                <a:lnTo>
                  <a:pt x="206" y="134"/>
                </a:lnTo>
                <a:lnTo>
                  <a:pt x="207" y="146"/>
                </a:lnTo>
                <a:lnTo>
                  <a:pt x="168" y="147"/>
                </a:lnTo>
                <a:lnTo>
                  <a:pt x="166" y="149"/>
                </a:lnTo>
                <a:lnTo>
                  <a:pt x="166" y="149"/>
                </a:lnTo>
                <a:lnTo>
                  <a:pt x="157" y="159"/>
                </a:lnTo>
                <a:lnTo>
                  <a:pt x="175" y="178"/>
                </a:lnTo>
                <a:lnTo>
                  <a:pt x="175" y="209"/>
                </a:lnTo>
                <a:lnTo>
                  <a:pt x="153" y="232"/>
                </a:lnTo>
                <a:lnTo>
                  <a:pt x="153" y="232"/>
                </a:lnTo>
                <a:lnTo>
                  <a:pt x="152" y="233"/>
                </a:lnTo>
                <a:lnTo>
                  <a:pt x="147" y="244"/>
                </a:lnTo>
                <a:lnTo>
                  <a:pt x="134" y="242"/>
                </a:lnTo>
                <a:lnTo>
                  <a:pt x="134" y="244"/>
                </a:lnTo>
                <a:lnTo>
                  <a:pt x="148" y="245"/>
                </a:lnTo>
                <a:lnTo>
                  <a:pt x="153" y="234"/>
                </a:lnTo>
                <a:lnTo>
                  <a:pt x="154" y="233"/>
                </a:lnTo>
                <a:lnTo>
                  <a:pt x="176" y="210"/>
                </a:lnTo>
                <a:lnTo>
                  <a:pt x="176" y="207"/>
                </a:lnTo>
                <a:lnTo>
                  <a:pt x="176" y="180"/>
                </a:lnTo>
                <a:lnTo>
                  <a:pt x="159" y="160"/>
                </a:lnTo>
                <a:lnTo>
                  <a:pt x="160" y="159"/>
                </a:lnTo>
                <a:lnTo>
                  <a:pt x="168" y="149"/>
                </a:lnTo>
                <a:lnTo>
                  <a:pt x="210" y="148"/>
                </a:lnTo>
                <a:lnTo>
                  <a:pt x="209" y="146"/>
                </a:lnTo>
                <a:lnTo>
                  <a:pt x="209" y="135"/>
                </a:lnTo>
                <a:lnTo>
                  <a:pt x="209" y="135"/>
                </a:lnTo>
                <a:lnTo>
                  <a:pt x="209" y="135"/>
                </a:lnTo>
                <a:lnTo>
                  <a:pt x="228" y="115"/>
                </a:lnTo>
                <a:lnTo>
                  <a:pt x="227" y="113"/>
                </a:lnTo>
                <a:lnTo>
                  <a:pt x="206" y="90"/>
                </a:lnTo>
                <a:lnTo>
                  <a:pt x="206" y="84"/>
                </a:lnTo>
                <a:lnTo>
                  <a:pt x="229" y="81"/>
                </a:lnTo>
                <a:lnTo>
                  <a:pt x="238" y="66"/>
                </a:lnTo>
                <a:lnTo>
                  <a:pt x="239" y="19"/>
                </a:lnTo>
                <a:lnTo>
                  <a:pt x="239" y="19"/>
                </a:lnTo>
                <a:close/>
                <a:moveTo>
                  <a:pt x="164" y="320"/>
                </a:moveTo>
                <a:lnTo>
                  <a:pt x="164" y="322"/>
                </a:lnTo>
                <a:lnTo>
                  <a:pt x="186" y="298"/>
                </a:lnTo>
                <a:lnTo>
                  <a:pt x="186" y="295"/>
                </a:lnTo>
                <a:lnTo>
                  <a:pt x="164" y="320"/>
                </a:lnTo>
                <a:close/>
                <a:moveTo>
                  <a:pt x="141" y="209"/>
                </a:moveTo>
                <a:lnTo>
                  <a:pt x="127" y="193"/>
                </a:lnTo>
                <a:lnTo>
                  <a:pt x="125" y="193"/>
                </a:lnTo>
                <a:lnTo>
                  <a:pt x="139" y="207"/>
                </a:lnTo>
                <a:lnTo>
                  <a:pt x="125" y="232"/>
                </a:lnTo>
                <a:lnTo>
                  <a:pt x="133" y="242"/>
                </a:lnTo>
                <a:lnTo>
                  <a:pt x="134" y="242"/>
                </a:lnTo>
                <a:lnTo>
                  <a:pt x="127" y="233"/>
                </a:lnTo>
                <a:lnTo>
                  <a:pt x="141" y="209"/>
                </a:lnTo>
                <a:close/>
                <a:moveTo>
                  <a:pt x="124" y="192"/>
                </a:moveTo>
                <a:lnTo>
                  <a:pt x="108" y="192"/>
                </a:lnTo>
                <a:lnTo>
                  <a:pt x="108" y="192"/>
                </a:lnTo>
                <a:lnTo>
                  <a:pt x="125" y="193"/>
                </a:lnTo>
                <a:lnTo>
                  <a:pt x="124" y="192"/>
                </a:lnTo>
                <a:close/>
                <a:moveTo>
                  <a:pt x="87" y="170"/>
                </a:moveTo>
                <a:lnTo>
                  <a:pt x="87" y="170"/>
                </a:lnTo>
                <a:lnTo>
                  <a:pt x="107" y="192"/>
                </a:lnTo>
                <a:lnTo>
                  <a:pt x="108" y="192"/>
                </a:lnTo>
                <a:lnTo>
                  <a:pt x="87" y="170"/>
                </a:lnTo>
                <a:close/>
                <a:moveTo>
                  <a:pt x="86" y="169"/>
                </a:moveTo>
                <a:lnTo>
                  <a:pt x="47" y="181"/>
                </a:lnTo>
                <a:lnTo>
                  <a:pt x="41" y="183"/>
                </a:lnTo>
                <a:lnTo>
                  <a:pt x="25" y="183"/>
                </a:lnTo>
                <a:lnTo>
                  <a:pt x="25" y="184"/>
                </a:lnTo>
                <a:lnTo>
                  <a:pt x="42" y="184"/>
                </a:lnTo>
                <a:lnTo>
                  <a:pt x="87" y="170"/>
                </a:lnTo>
                <a:lnTo>
                  <a:pt x="86" y="169"/>
                </a:lnTo>
                <a:close/>
                <a:moveTo>
                  <a:pt x="16" y="175"/>
                </a:moveTo>
                <a:lnTo>
                  <a:pt x="14" y="175"/>
                </a:lnTo>
                <a:lnTo>
                  <a:pt x="24" y="183"/>
                </a:lnTo>
                <a:lnTo>
                  <a:pt x="25" y="183"/>
                </a:lnTo>
                <a:lnTo>
                  <a:pt x="16" y="175"/>
                </a:lnTo>
                <a:close/>
                <a:moveTo>
                  <a:pt x="13" y="174"/>
                </a:moveTo>
                <a:lnTo>
                  <a:pt x="4" y="180"/>
                </a:lnTo>
                <a:lnTo>
                  <a:pt x="5" y="181"/>
                </a:lnTo>
                <a:lnTo>
                  <a:pt x="14" y="175"/>
                </a:lnTo>
                <a:lnTo>
                  <a:pt x="13" y="174"/>
                </a:lnTo>
                <a:close/>
                <a:moveTo>
                  <a:pt x="2" y="175"/>
                </a:moveTo>
                <a:lnTo>
                  <a:pt x="2" y="169"/>
                </a:lnTo>
                <a:lnTo>
                  <a:pt x="0" y="169"/>
                </a:lnTo>
                <a:lnTo>
                  <a:pt x="0" y="175"/>
                </a:lnTo>
                <a:lnTo>
                  <a:pt x="4" y="181"/>
                </a:lnTo>
                <a:lnTo>
                  <a:pt x="4" y="180"/>
                </a:lnTo>
                <a:lnTo>
                  <a:pt x="2" y="17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73" name="Freeform 461">
            <a:extLst>
              <a:ext uri="{FF2B5EF4-FFF2-40B4-BE49-F238E27FC236}">
                <a16:creationId xmlns:a16="http://schemas.microsoft.com/office/drawing/2014/main" id="{5E12D810-ADF0-435E-86D1-4B5354384FB2}"/>
              </a:ext>
            </a:extLst>
          </p:cNvPr>
          <p:cNvSpPr>
            <a:spLocks/>
          </p:cNvSpPr>
          <p:nvPr/>
        </p:nvSpPr>
        <p:spPr bwMode="auto">
          <a:xfrm>
            <a:off x="7755754" y="3131367"/>
            <a:ext cx="82550" cy="171450"/>
          </a:xfrm>
          <a:custGeom>
            <a:avLst/>
            <a:gdLst>
              <a:gd name="T0" fmla="*/ 30 w 52"/>
              <a:gd name="T1" fmla="*/ 65 h 108"/>
              <a:gd name="T2" fmla="*/ 44 w 52"/>
              <a:gd name="T3" fmla="*/ 81 h 108"/>
              <a:gd name="T4" fmla="*/ 44 w 52"/>
              <a:gd name="T5" fmla="*/ 108 h 108"/>
              <a:gd name="T6" fmla="*/ 2 w 52"/>
              <a:gd name="T7" fmla="*/ 86 h 108"/>
              <a:gd name="T8" fmla="*/ 0 w 52"/>
              <a:gd name="T9" fmla="*/ 53 h 108"/>
              <a:gd name="T10" fmla="*/ 5 w 52"/>
              <a:gd name="T11" fmla="*/ 30 h 108"/>
              <a:gd name="T12" fmla="*/ 24 w 52"/>
              <a:gd name="T13" fmla="*/ 18 h 108"/>
              <a:gd name="T14" fmla="*/ 42 w 52"/>
              <a:gd name="T15" fmla="*/ 0 h 108"/>
              <a:gd name="T16" fmla="*/ 52 w 52"/>
              <a:gd name="T17" fmla="*/ 10 h 108"/>
              <a:gd name="T18" fmla="*/ 52 w 52"/>
              <a:gd name="T19" fmla="*/ 18 h 108"/>
              <a:gd name="T20" fmla="*/ 30 w 52"/>
              <a:gd name="T21" fmla="*/ 43 h 108"/>
              <a:gd name="T22" fmla="*/ 30 w 52"/>
              <a:gd name="T23" fmla="*/ 6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108">
                <a:moveTo>
                  <a:pt x="30" y="65"/>
                </a:moveTo>
                <a:lnTo>
                  <a:pt x="44" y="81"/>
                </a:lnTo>
                <a:lnTo>
                  <a:pt x="44" y="108"/>
                </a:lnTo>
                <a:lnTo>
                  <a:pt x="2" y="86"/>
                </a:lnTo>
                <a:lnTo>
                  <a:pt x="0" y="53"/>
                </a:lnTo>
                <a:lnTo>
                  <a:pt x="5" y="30"/>
                </a:lnTo>
                <a:lnTo>
                  <a:pt x="24" y="18"/>
                </a:lnTo>
                <a:lnTo>
                  <a:pt x="42" y="0"/>
                </a:lnTo>
                <a:lnTo>
                  <a:pt x="52" y="10"/>
                </a:lnTo>
                <a:lnTo>
                  <a:pt x="52" y="18"/>
                </a:lnTo>
                <a:lnTo>
                  <a:pt x="30" y="43"/>
                </a:lnTo>
                <a:lnTo>
                  <a:pt x="30" y="6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74" name="Freeform 462">
            <a:extLst>
              <a:ext uri="{FF2B5EF4-FFF2-40B4-BE49-F238E27FC236}">
                <a16:creationId xmlns:a16="http://schemas.microsoft.com/office/drawing/2014/main" id="{CDC8DAB0-2C65-42CB-B0C9-9F2309303DF9}"/>
              </a:ext>
            </a:extLst>
          </p:cNvPr>
          <p:cNvSpPr>
            <a:spLocks/>
          </p:cNvSpPr>
          <p:nvPr/>
        </p:nvSpPr>
        <p:spPr bwMode="auto">
          <a:xfrm>
            <a:off x="7484291" y="2959917"/>
            <a:ext cx="338137" cy="307975"/>
          </a:xfrm>
          <a:custGeom>
            <a:avLst/>
            <a:gdLst>
              <a:gd name="T0" fmla="*/ 213 w 213"/>
              <a:gd name="T1" fmla="*/ 108 h 194"/>
              <a:gd name="T2" fmla="*/ 195 w 213"/>
              <a:gd name="T3" fmla="*/ 126 h 194"/>
              <a:gd name="T4" fmla="*/ 176 w 213"/>
              <a:gd name="T5" fmla="*/ 138 h 194"/>
              <a:gd name="T6" fmla="*/ 171 w 213"/>
              <a:gd name="T7" fmla="*/ 161 h 194"/>
              <a:gd name="T8" fmla="*/ 173 w 213"/>
              <a:gd name="T9" fmla="*/ 194 h 194"/>
              <a:gd name="T10" fmla="*/ 156 w 213"/>
              <a:gd name="T11" fmla="*/ 183 h 194"/>
              <a:gd name="T12" fmla="*/ 119 w 213"/>
              <a:gd name="T13" fmla="*/ 151 h 194"/>
              <a:gd name="T14" fmla="*/ 121 w 213"/>
              <a:gd name="T15" fmla="*/ 132 h 194"/>
              <a:gd name="T16" fmla="*/ 84 w 213"/>
              <a:gd name="T17" fmla="*/ 131 h 194"/>
              <a:gd name="T18" fmla="*/ 82 w 213"/>
              <a:gd name="T19" fmla="*/ 104 h 194"/>
              <a:gd name="T20" fmla="*/ 54 w 213"/>
              <a:gd name="T21" fmla="*/ 95 h 194"/>
              <a:gd name="T22" fmla="*/ 12 w 213"/>
              <a:gd name="T23" fmla="*/ 50 h 194"/>
              <a:gd name="T24" fmla="*/ 0 w 213"/>
              <a:gd name="T25" fmla="*/ 15 h 194"/>
              <a:gd name="T26" fmla="*/ 37 w 213"/>
              <a:gd name="T27" fmla="*/ 0 h 194"/>
              <a:gd name="T28" fmla="*/ 37 w 213"/>
              <a:gd name="T29" fmla="*/ 6 h 194"/>
              <a:gd name="T30" fmla="*/ 41 w 213"/>
              <a:gd name="T31" fmla="*/ 12 h 194"/>
              <a:gd name="T32" fmla="*/ 41 w 213"/>
              <a:gd name="T33" fmla="*/ 11 h 194"/>
              <a:gd name="T34" fmla="*/ 42 w 213"/>
              <a:gd name="T35" fmla="*/ 12 h 194"/>
              <a:gd name="T36" fmla="*/ 51 w 213"/>
              <a:gd name="T37" fmla="*/ 6 h 194"/>
              <a:gd name="T38" fmla="*/ 61 w 213"/>
              <a:gd name="T39" fmla="*/ 14 h 194"/>
              <a:gd name="T40" fmla="*/ 62 w 213"/>
              <a:gd name="T41" fmla="*/ 14 h 194"/>
              <a:gd name="T42" fmla="*/ 62 w 213"/>
              <a:gd name="T43" fmla="*/ 15 h 194"/>
              <a:gd name="T44" fmla="*/ 79 w 213"/>
              <a:gd name="T45" fmla="*/ 15 h 194"/>
              <a:gd name="T46" fmla="*/ 124 w 213"/>
              <a:gd name="T47" fmla="*/ 1 h 194"/>
              <a:gd name="T48" fmla="*/ 144 w 213"/>
              <a:gd name="T49" fmla="*/ 23 h 194"/>
              <a:gd name="T50" fmla="*/ 145 w 213"/>
              <a:gd name="T51" fmla="*/ 23 h 194"/>
              <a:gd name="T52" fmla="*/ 145 w 213"/>
              <a:gd name="T53" fmla="*/ 23 h 194"/>
              <a:gd name="T54" fmla="*/ 162 w 213"/>
              <a:gd name="T55" fmla="*/ 24 h 194"/>
              <a:gd name="T56" fmla="*/ 176 w 213"/>
              <a:gd name="T57" fmla="*/ 38 h 194"/>
              <a:gd name="T58" fmla="*/ 162 w 213"/>
              <a:gd name="T59" fmla="*/ 63 h 194"/>
              <a:gd name="T60" fmla="*/ 170 w 213"/>
              <a:gd name="T61" fmla="*/ 73 h 194"/>
              <a:gd name="T62" fmla="*/ 171 w 213"/>
              <a:gd name="T63" fmla="*/ 73 h 194"/>
              <a:gd name="T64" fmla="*/ 171 w 213"/>
              <a:gd name="T65" fmla="*/ 75 h 194"/>
              <a:gd name="T66" fmla="*/ 185 w 213"/>
              <a:gd name="T67" fmla="*/ 76 h 194"/>
              <a:gd name="T68" fmla="*/ 190 w 213"/>
              <a:gd name="T69" fmla="*/ 65 h 194"/>
              <a:gd name="T70" fmla="*/ 193 w 213"/>
              <a:gd name="T71" fmla="*/ 67 h 194"/>
              <a:gd name="T72" fmla="*/ 200 w 213"/>
              <a:gd name="T73" fmla="*/ 76 h 194"/>
              <a:gd name="T74" fmla="*/ 201 w 213"/>
              <a:gd name="T75" fmla="*/ 96 h 194"/>
              <a:gd name="T76" fmla="*/ 213 w 213"/>
              <a:gd name="T77" fmla="*/ 10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3" h="194">
                <a:moveTo>
                  <a:pt x="213" y="108"/>
                </a:moveTo>
                <a:lnTo>
                  <a:pt x="195" y="126"/>
                </a:lnTo>
                <a:lnTo>
                  <a:pt x="176" y="138"/>
                </a:lnTo>
                <a:lnTo>
                  <a:pt x="171" y="161"/>
                </a:lnTo>
                <a:lnTo>
                  <a:pt x="173" y="194"/>
                </a:lnTo>
                <a:lnTo>
                  <a:pt x="156" y="183"/>
                </a:lnTo>
                <a:lnTo>
                  <a:pt x="119" y="151"/>
                </a:lnTo>
                <a:lnTo>
                  <a:pt x="121" y="132"/>
                </a:lnTo>
                <a:lnTo>
                  <a:pt x="84" y="131"/>
                </a:lnTo>
                <a:lnTo>
                  <a:pt x="82" y="104"/>
                </a:lnTo>
                <a:lnTo>
                  <a:pt x="54" y="95"/>
                </a:lnTo>
                <a:lnTo>
                  <a:pt x="12" y="50"/>
                </a:lnTo>
                <a:lnTo>
                  <a:pt x="0" y="15"/>
                </a:lnTo>
                <a:lnTo>
                  <a:pt x="37" y="0"/>
                </a:lnTo>
                <a:lnTo>
                  <a:pt x="37" y="6"/>
                </a:lnTo>
                <a:lnTo>
                  <a:pt x="41" y="12"/>
                </a:lnTo>
                <a:lnTo>
                  <a:pt x="41" y="11"/>
                </a:lnTo>
                <a:lnTo>
                  <a:pt x="42" y="12"/>
                </a:lnTo>
                <a:lnTo>
                  <a:pt x="51" y="6"/>
                </a:lnTo>
                <a:lnTo>
                  <a:pt x="61" y="14"/>
                </a:lnTo>
                <a:lnTo>
                  <a:pt x="62" y="14"/>
                </a:lnTo>
                <a:lnTo>
                  <a:pt x="62" y="15"/>
                </a:lnTo>
                <a:lnTo>
                  <a:pt x="79" y="15"/>
                </a:lnTo>
                <a:lnTo>
                  <a:pt x="124" y="1"/>
                </a:lnTo>
                <a:lnTo>
                  <a:pt x="144" y="23"/>
                </a:lnTo>
                <a:lnTo>
                  <a:pt x="145" y="23"/>
                </a:lnTo>
                <a:lnTo>
                  <a:pt x="145" y="23"/>
                </a:lnTo>
                <a:lnTo>
                  <a:pt x="162" y="24"/>
                </a:lnTo>
                <a:lnTo>
                  <a:pt x="176" y="38"/>
                </a:lnTo>
                <a:lnTo>
                  <a:pt x="162" y="63"/>
                </a:lnTo>
                <a:lnTo>
                  <a:pt x="170" y="73"/>
                </a:lnTo>
                <a:lnTo>
                  <a:pt x="171" y="73"/>
                </a:lnTo>
                <a:lnTo>
                  <a:pt x="171" y="75"/>
                </a:lnTo>
                <a:lnTo>
                  <a:pt x="185" y="76"/>
                </a:lnTo>
                <a:lnTo>
                  <a:pt x="190" y="65"/>
                </a:lnTo>
                <a:lnTo>
                  <a:pt x="193" y="67"/>
                </a:lnTo>
                <a:lnTo>
                  <a:pt x="200" y="76"/>
                </a:lnTo>
                <a:lnTo>
                  <a:pt x="201" y="96"/>
                </a:lnTo>
                <a:lnTo>
                  <a:pt x="213" y="10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nvGrpSpPr>
          <p:cNvPr id="263" name="Group 262">
            <a:extLst>
              <a:ext uri="{FF2B5EF4-FFF2-40B4-BE49-F238E27FC236}">
                <a16:creationId xmlns:a16="http://schemas.microsoft.com/office/drawing/2014/main" id="{79843622-4FBF-40CD-B402-DB0CE2195C3E}"/>
              </a:ext>
            </a:extLst>
          </p:cNvPr>
          <p:cNvGrpSpPr/>
          <p:nvPr/>
        </p:nvGrpSpPr>
        <p:grpSpPr>
          <a:xfrm>
            <a:off x="7546204" y="2666229"/>
            <a:ext cx="374650" cy="412751"/>
            <a:chOff x="7546204" y="2666229"/>
            <a:chExt cx="374650" cy="412751"/>
          </a:xfrm>
        </p:grpSpPr>
        <p:sp>
          <p:nvSpPr>
            <p:cNvPr id="75" name="Freeform 463">
              <a:extLst>
                <a:ext uri="{FF2B5EF4-FFF2-40B4-BE49-F238E27FC236}">
                  <a16:creationId xmlns:a16="http://schemas.microsoft.com/office/drawing/2014/main" id="{6C7027FE-D0FE-483E-A476-DCE08DC42A94}"/>
                </a:ext>
              </a:extLst>
            </p:cNvPr>
            <p:cNvSpPr>
              <a:spLocks/>
            </p:cNvSpPr>
            <p:nvPr/>
          </p:nvSpPr>
          <p:spPr bwMode="auto">
            <a:xfrm>
              <a:off x="7546204" y="2693217"/>
              <a:ext cx="374650" cy="385763"/>
            </a:xfrm>
            <a:custGeom>
              <a:avLst/>
              <a:gdLst>
                <a:gd name="T0" fmla="*/ 233 w 236"/>
                <a:gd name="T1" fmla="*/ 64 h 243"/>
                <a:gd name="T2" fmla="*/ 226 w 236"/>
                <a:gd name="T3" fmla="*/ 77 h 243"/>
                <a:gd name="T4" fmla="*/ 204 w 236"/>
                <a:gd name="T5" fmla="*/ 82 h 243"/>
                <a:gd name="T6" fmla="*/ 203 w 236"/>
                <a:gd name="T7" fmla="*/ 89 h 243"/>
                <a:gd name="T8" fmla="*/ 207 w 236"/>
                <a:gd name="T9" fmla="*/ 132 h 243"/>
                <a:gd name="T10" fmla="*/ 204 w 236"/>
                <a:gd name="T11" fmla="*/ 133 h 243"/>
                <a:gd name="T12" fmla="*/ 166 w 236"/>
                <a:gd name="T13" fmla="*/ 146 h 243"/>
                <a:gd name="T14" fmla="*/ 164 w 236"/>
                <a:gd name="T15" fmla="*/ 148 h 243"/>
                <a:gd name="T16" fmla="*/ 173 w 236"/>
                <a:gd name="T17" fmla="*/ 177 h 243"/>
                <a:gd name="T18" fmla="*/ 151 w 236"/>
                <a:gd name="T19" fmla="*/ 231 h 243"/>
                <a:gd name="T20" fmla="*/ 150 w 236"/>
                <a:gd name="T21" fmla="*/ 232 h 243"/>
                <a:gd name="T22" fmla="*/ 132 w 236"/>
                <a:gd name="T23" fmla="*/ 241 h 243"/>
                <a:gd name="T24" fmla="*/ 139 w 236"/>
                <a:gd name="T25" fmla="*/ 208 h 243"/>
                <a:gd name="T26" fmla="*/ 123 w 236"/>
                <a:gd name="T27" fmla="*/ 192 h 243"/>
                <a:gd name="T28" fmla="*/ 106 w 236"/>
                <a:gd name="T29" fmla="*/ 191 h 243"/>
                <a:gd name="T30" fmla="*/ 85 w 236"/>
                <a:gd name="T31" fmla="*/ 169 h 243"/>
                <a:gd name="T32" fmla="*/ 45 w 236"/>
                <a:gd name="T33" fmla="*/ 180 h 243"/>
                <a:gd name="T34" fmla="*/ 23 w 236"/>
                <a:gd name="T35" fmla="*/ 182 h 243"/>
                <a:gd name="T36" fmla="*/ 12 w 236"/>
                <a:gd name="T37" fmla="*/ 174 h 243"/>
                <a:gd name="T38" fmla="*/ 2 w 236"/>
                <a:gd name="T39" fmla="*/ 179 h 243"/>
                <a:gd name="T40" fmla="*/ 0 w 236"/>
                <a:gd name="T41" fmla="*/ 168 h 243"/>
                <a:gd name="T42" fmla="*/ 14 w 236"/>
                <a:gd name="T43" fmla="*/ 162 h 243"/>
                <a:gd name="T44" fmla="*/ 14 w 236"/>
                <a:gd name="T45" fmla="*/ 147 h 243"/>
                <a:gd name="T46" fmla="*/ 17 w 236"/>
                <a:gd name="T47" fmla="*/ 151 h 243"/>
                <a:gd name="T48" fmla="*/ 37 w 236"/>
                <a:gd name="T49" fmla="*/ 152 h 243"/>
                <a:gd name="T50" fmla="*/ 27 w 236"/>
                <a:gd name="T51" fmla="*/ 139 h 243"/>
                <a:gd name="T52" fmla="*/ 85 w 236"/>
                <a:gd name="T53" fmla="*/ 81 h 243"/>
                <a:gd name="T54" fmla="*/ 103 w 236"/>
                <a:gd name="T55" fmla="*/ 35 h 243"/>
                <a:gd name="T56" fmla="*/ 104 w 236"/>
                <a:gd name="T57" fmla="*/ 36 h 243"/>
                <a:gd name="T58" fmla="*/ 105 w 236"/>
                <a:gd name="T59" fmla="*/ 38 h 243"/>
                <a:gd name="T60" fmla="*/ 119 w 236"/>
                <a:gd name="T61" fmla="*/ 48 h 243"/>
                <a:gd name="T62" fmla="*/ 116 w 236"/>
                <a:gd name="T63" fmla="*/ 52 h 243"/>
                <a:gd name="T64" fmla="*/ 128 w 236"/>
                <a:gd name="T65" fmla="*/ 57 h 243"/>
                <a:gd name="T66" fmla="*/ 111 w 236"/>
                <a:gd name="T67" fmla="*/ 63 h 243"/>
                <a:gd name="T68" fmla="*/ 113 w 236"/>
                <a:gd name="T69" fmla="*/ 83 h 243"/>
                <a:gd name="T70" fmla="*/ 127 w 236"/>
                <a:gd name="T71" fmla="*/ 83 h 243"/>
                <a:gd name="T72" fmla="*/ 149 w 236"/>
                <a:gd name="T73" fmla="*/ 52 h 243"/>
                <a:gd name="T74" fmla="*/ 146 w 236"/>
                <a:gd name="T75" fmla="*/ 51 h 243"/>
                <a:gd name="T76" fmla="*/ 141 w 236"/>
                <a:gd name="T77" fmla="*/ 16 h 243"/>
                <a:gd name="T78" fmla="*/ 175 w 236"/>
                <a:gd name="T79" fmla="*/ 5 h 243"/>
                <a:gd name="T80" fmla="*/ 222 w 236"/>
                <a:gd name="T81" fmla="*/ 0 h 243"/>
                <a:gd name="T82" fmla="*/ 226 w 236"/>
                <a:gd name="T83" fmla="*/ 15 h 243"/>
                <a:gd name="T84" fmla="*/ 236 w 236"/>
                <a:gd name="T85" fmla="*/ 1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6" h="243">
                  <a:moveTo>
                    <a:pt x="236" y="17"/>
                  </a:moveTo>
                  <a:lnTo>
                    <a:pt x="233" y="64"/>
                  </a:lnTo>
                  <a:lnTo>
                    <a:pt x="226" y="77"/>
                  </a:lnTo>
                  <a:lnTo>
                    <a:pt x="226" y="77"/>
                  </a:lnTo>
                  <a:lnTo>
                    <a:pt x="204" y="80"/>
                  </a:lnTo>
                  <a:lnTo>
                    <a:pt x="204" y="82"/>
                  </a:lnTo>
                  <a:lnTo>
                    <a:pt x="203" y="82"/>
                  </a:lnTo>
                  <a:lnTo>
                    <a:pt x="203" y="89"/>
                  </a:lnTo>
                  <a:lnTo>
                    <a:pt x="223" y="112"/>
                  </a:lnTo>
                  <a:lnTo>
                    <a:pt x="207" y="132"/>
                  </a:lnTo>
                  <a:lnTo>
                    <a:pt x="207" y="132"/>
                  </a:lnTo>
                  <a:lnTo>
                    <a:pt x="204" y="133"/>
                  </a:lnTo>
                  <a:lnTo>
                    <a:pt x="205" y="145"/>
                  </a:lnTo>
                  <a:lnTo>
                    <a:pt x="166" y="146"/>
                  </a:lnTo>
                  <a:lnTo>
                    <a:pt x="164" y="148"/>
                  </a:lnTo>
                  <a:lnTo>
                    <a:pt x="164" y="148"/>
                  </a:lnTo>
                  <a:lnTo>
                    <a:pt x="155" y="158"/>
                  </a:lnTo>
                  <a:lnTo>
                    <a:pt x="173" y="177"/>
                  </a:lnTo>
                  <a:lnTo>
                    <a:pt x="173" y="208"/>
                  </a:lnTo>
                  <a:lnTo>
                    <a:pt x="151" y="231"/>
                  </a:lnTo>
                  <a:lnTo>
                    <a:pt x="151" y="231"/>
                  </a:lnTo>
                  <a:lnTo>
                    <a:pt x="150" y="232"/>
                  </a:lnTo>
                  <a:lnTo>
                    <a:pt x="145" y="243"/>
                  </a:lnTo>
                  <a:lnTo>
                    <a:pt x="132" y="241"/>
                  </a:lnTo>
                  <a:lnTo>
                    <a:pt x="125" y="232"/>
                  </a:lnTo>
                  <a:lnTo>
                    <a:pt x="139" y="208"/>
                  </a:lnTo>
                  <a:lnTo>
                    <a:pt x="125" y="192"/>
                  </a:lnTo>
                  <a:lnTo>
                    <a:pt x="123" y="192"/>
                  </a:lnTo>
                  <a:lnTo>
                    <a:pt x="122" y="191"/>
                  </a:lnTo>
                  <a:lnTo>
                    <a:pt x="106" y="191"/>
                  </a:lnTo>
                  <a:lnTo>
                    <a:pt x="85" y="169"/>
                  </a:lnTo>
                  <a:lnTo>
                    <a:pt x="85" y="169"/>
                  </a:lnTo>
                  <a:lnTo>
                    <a:pt x="84" y="168"/>
                  </a:lnTo>
                  <a:lnTo>
                    <a:pt x="45" y="180"/>
                  </a:lnTo>
                  <a:lnTo>
                    <a:pt x="39" y="182"/>
                  </a:lnTo>
                  <a:lnTo>
                    <a:pt x="23" y="182"/>
                  </a:lnTo>
                  <a:lnTo>
                    <a:pt x="14" y="174"/>
                  </a:lnTo>
                  <a:lnTo>
                    <a:pt x="12" y="174"/>
                  </a:lnTo>
                  <a:lnTo>
                    <a:pt x="11" y="173"/>
                  </a:lnTo>
                  <a:lnTo>
                    <a:pt x="2" y="179"/>
                  </a:lnTo>
                  <a:lnTo>
                    <a:pt x="0" y="174"/>
                  </a:lnTo>
                  <a:lnTo>
                    <a:pt x="0" y="168"/>
                  </a:lnTo>
                  <a:lnTo>
                    <a:pt x="11" y="167"/>
                  </a:lnTo>
                  <a:lnTo>
                    <a:pt x="14" y="162"/>
                  </a:lnTo>
                  <a:lnTo>
                    <a:pt x="8" y="153"/>
                  </a:lnTo>
                  <a:lnTo>
                    <a:pt x="14" y="147"/>
                  </a:lnTo>
                  <a:lnTo>
                    <a:pt x="16" y="151"/>
                  </a:lnTo>
                  <a:lnTo>
                    <a:pt x="17" y="151"/>
                  </a:lnTo>
                  <a:lnTo>
                    <a:pt x="17" y="151"/>
                  </a:lnTo>
                  <a:lnTo>
                    <a:pt x="37" y="152"/>
                  </a:lnTo>
                  <a:lnTo>
                    <a:pt x="37" y="145"/>
                  </a:lnTo>
                  <a:lnTo>
                    <a:pt x="27" y="139"/>
                  </a:lnTo>
                  <a:lnTo>
                    <a:pt x="67" y="100"/>
                  </a:lnTo>
                  <a:lnTo>
                    <a:pt x="85" y="81"/>
                  </a:lnTo>
                  <a:lnTo>
                    <a:pt x="98" y="36"/>
                  </a:lnTo>
                  <a:lnTo>
                    <a:pt x="103" y="35"/>
                  </a:lnTo>
                  <a:lnTo>
                    <a:pt x="104" y="36"/>
                  </a:lnTo>
                  <a:lnTo>
                    <a:pt x="104" y="36"/>
                  </a:lnTo>
                  <a:lnTo>
                    <a:pt x="104" y="36"/>
                  </a:lnTo>
                  <a:lnTo>
                    <a:pt x="105" y="38"/>
                  </a:lnTo>
                  <a:lnTo>
                    <a:pt x="113" y="36"/>
                  </a:lnTo>
                  <a:lnTo>
                    <a:pt x="119" y="48"/>
                  </a:lnTo>
                  <a:lnTo>
                    <a:pt x="115" y="52"/>
                  </a:lnTo>
                  <a:lnTo>
                    <a:pt x="116" y="52"/>
                  </a:lnTo>
                  <a:lnTo>
                    <a:pt x="116" y="52"/>
                  </a:lnTo>
                  <a:lnTo>
                    <a:pt x="128" y="57"/>
                  </a:lnTo>
                  <a:lnTo>
                    <a:pt x="123" y="64"/>
                  </a:lnTo>
                  <a:lnTo>
                    <a:pt x="111" y="63"/>
                  </a:lnTo>
                  <a:lnTo>
                    <a:pt x="111" y="83"/>
                  </a:lnTo>
                  <a:lnTo>
                    <a:pt x="113" y="83"/>
                  </a:lnTo>
                  <a:lnTo>
                    <a:pt x="113" y="85"/>
                  </a:lnTo>
                  <a:lnTo>
                    <a:pt x="127" y="83"/>
                  </a:lnTo>
                  <a:lnTo>
                    <a:pt x="146" y="63"/>
                  </a:lnTo>
                  <a:lnTo>
                    <a:pt x="149" y="52"/>
                  </a:lnTo>
                  <a:lnTo>
                    <a:pt x="146" y="52"/>
                  </a:lnTo>
                  <a:lnTo>
                    <a:pt x="146" y="51"/>
                  </a:lnTo>
                  <a:lnTo>
                    <a:pt x="137" y="47"/>
                  </a:lnTo>
                  <a:lnTo>
                    <a:pt x="141" y="16"/>
                  </a:lnTo>
                  <a:lnTo>
                    <a:pt x="160" y="5"/>
                  </a:lnTo>
                  <a:lnTo>
                    <a:pt x="175" y="5"/>
                  </a:lnTo>
                  <a:lnTo>
                    <a:pt x="186" y="6"/>
                  </a:lnTo>
                  <a:lnTo>
                    <a:pt x="222" y="0"/>
                  </a:lnTo>
                  <a:lnTo>
                    <a:pt x="225" y="15"/>
                  </a:lnTo>
                  <a:lnTo>
                    <a:pt x="226" y="15"/>
                  </a:lnTo>
                  <a:lnTo>
                    <a:pt x="227" y="15"/>
                  </a:lnTo>
                  <a:lnTo>
                    <a:pt x="236" y="17"/>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76" name="Freeform 464">
              <a:extLst>
                <a:ext uri="{FF2B5EF4-FFF2-40B4-BE49-F238E27FC236}">
                  <a16:creationId xmlns:a16="http://schemas.microsoft.com/office/drawing/2014/main" id="{73EE369E-1C2C-43C1-8C41-A27A9A009B3C}"/>
                </a:ext>
              </a:extLst>
            </p:cNvPr>
            <p:cNvSpPr>
              <a:spLocks/>
            </p:cNvSpPr>
            <p:nvPr/>
          </p:nvSpPr>
          <p:spPr bwMode="auto">
            <a:xfrm>
              <a:off x="7700191" y="2699567"/>
              <a:ext cx="31750" cy="36513"/>
            </a:xfrm>
            <a:custGeom>
              <a:avLst/>
              <a:gdLst>
                <a:gd name="T0" fmla="*/ 12 w 20"/>
                <a:gd name="T1" fmla="*/ 18 h 23"/>
                <a:gd name="T2" fmla="*/ 11 w 20"/>
                <a:gd name="T3" fmla="*/ 9 h 23"/>
                <a:gd name="T4" fmla="*/ 20 w 20"/>
                <a:gd name="T5" fmla="*/ 0 h 23"/>
                <a:gd name="T6" fmla="*/ 5 w 20"/>
                <a:gd name="T7" fmla="*/ 7 h 23"/>
                <a:gd name="T8" fmla="*/ 3 w 20"/>
                <a:gd name="T9" fmla="*/ 14 h 23"/>
                <a:gd name="T10" fmla="*/ 0 w 20"/>
                <a:gd name="T11" fmla="*/ 20 h 23"/>
                <a:gd name="T12" fmla="*/ 7 w 20"/>
                <a:gd name="T13" fmla="*/ 23 h 23"/>
                <a:gd name="T14" fmla="*/ 12 w 20"/>
                <a:gd name="T15" fmla="*/ 18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3">
                  <a:moveTo>
                    <a:pt x="12" y="18"/>
                  </a:moveTo>
                  <a:lnTo>
                    <a:pt x="11" y="9"/>
                  </a:lnTo>
                  <a:lnTo>
                    <a:pt x="20" y="0"/>
                  </a:lnTo>
                  <a:lnTo>
                    <a:pt x="5" y="7"/>
                  </a:lnTo>
                  <a:lnTo>
                    <a:pt x="3" y="14"/>
                  </a:lnTo>
                  <a:lnTo>
                    <a:pt x="0" y="20"/>
                  </a:lnTo>
                  <a:lnTo>
                    <a:pt x="7" y="23"/>
                  </a:lnTo>
                  <a:lnTo>
                    <a:pt x="12" y="18"/>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77" name="Freeform 465">
              <a:extLst>
                <a:ext uri="{FF2B5EF4-FFF2-40B4-BE49-F238E27FC236}">
                  <a16:creationId xmlns:a16="http://schemas.microsoft.com/office/drawing/2014/main" id="{904B4FB8-96BC-4855-96B1-7A6085C3DBE8}"/>
                </a:ext>
              </a:extLst>
            </p:cNvPr>
            <p:cNvSpPr>
              <a:spLocks/>
            </p:cNvSpPr>
            <p:nvPr/>
          </p:nvSpPr>
          <p:spPr bwMode="auto">
            <a:xfrm>
              <a:off x="7744641" y="2675754"/>
              <a:ext cx="30162" cy="15875"/>
            </a:xfrm>
            <a:custGeom>
              <a:avLst/>
              <a:gdLst>
                <a:gd name="T0" fmla="*/ 16 w 16"/>
                <a:gd name="T1" fmla="*/ 0 h 8"/>
                <a:gd name="T2" fmla="*/ 1 w 16"/>
                <a:gd name="T3" fmla="*/ 0 h 8"/>
                <a:gd name="T4" fmla="*/ 0 w 16"/>
                <a:gd name="T5" fmla="*/ 8 h 8"/>
                <a:gd name="T6" fmla="*/ 16 w 16"/>
                <a:gd name="T7" fmla="*/ 5 h 8"/>
                <a:gd name="T8" fmla="*/ 16 w 16"/>
                <a:gd name="T9" fmla="*/ 0 h 8"/>
              </a:gdLst>
              <a:ahLst/>
              <a:cxnLst>
                <a:cxn ang="0">
                  <a:pos x="T0" y="T1"/>
                </a:cxn>
                <a:cxn ang="0">
                  <a:pos x="T2" y="T3"/>
                </a:cxn>
                <a:cxn ang="0">
                  <a:pos x="T4" y="T5"/>
                </a:cxn>
                <a:cxn ang="0">
                  <a:pos x="T6" y="T7"/>
                </a:cxn>
                <a:cxn ang="0">
                  <a:pos x="T8" y="T9"/>
                </a:cxn>
              </a:cxnLst>
              <a:rect l="0" t="0" r="r" b="b"/>
              <a:pathLst>
                <a:path w="16" h="8">
                  <a:moveTo>
                    <a:pt x="16" y="0"/>
                  </a:moveTo>
                  <a:cubicBezTo>
                    <a:pt x="1" y="0"/>
                    <a:pt x="1" y="0"/>
                    <a:pt x="1" y="0"/>
                  </a:cubicBezTo>
                  <a:cubicBezTo>
                    <a:pt x="1" y="0"/>
                    <a:pt x="1" y="8"/>
                    <a:pt x="0" y="8"/>
                  </a:cubicBezTo>
                  <a:cubicBezTo>
                    <a:pt x="0" y="7"/>
                    <a:pt x="16" y="5"/>
                    <a:pt x="16" y="5"/>
                  </a:cubicBezTo>
                  <a:lnTo>
                    <a:pt x="16" y="0"/>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78" name="Freeform 466">
              <a:extLst>
                <a:ext uri="{FF2B5EF4-FFF2-40B4-BE49-F238E27FC236}">
                  <a16:creationId xmlns:a16="http://schemas.microsoft.com/office/drawing/2014/main" id="{188FBF69-39E0-4589-8469-939018AD7902}"/>
                </a:ext>
              </a:extLst>
            </p:cNvPr>
            <p:cNvSpPr>
              <a:spLocks/>
            </p:cNvSpPr>
            <p:nvPr/>
          </p:nvSpPr>
          <p:spPr bwMode="auto">
            <a:xfrm>
              <a:off x="7787504" y="2672579"/>
              <a:ext cx="34925" cy="15875"/>
            </a:xfrm>
            <a:custGeom>
              <a:avLst/>
              <a:gdLst>
                <a:gd name="T0" fmla="*/ 9 w 22"/>
                <a:gd name="T1" fmla="*/ 4 h 10"/>
                <a:gd name="T2" fmla="*/ 2 w 22"/>
                <a:gd name="T3" fmla="*/ 0 h 10"/>
                <a:gd name="T4" fmla="*/ 0 w 22"/>
                <a:gd name="T5" fmla="*/ 10 h 10"/>
                <a:gd name="T6" fmla="*/ 22 w 22"/>
                <a:gd name="T7" fmla="*/ 4 h 10"/>
                <a:gd name="T8" fmla="*/ 9 w 22"/>
                <a:gd name="T9" fmla="*/ 4 h 10"/>
              </a:gdLst>
              <a:ahLst/>
              <a:cxnLst>
                <a:cxn ang="0">
                  <a:pos x="T0" y="T1"/>
                </a:cxn>
                <a:cxn ang="0">
                  <a:pos x="T2" y="T3"/>
                </a:cxn>
                <a:cxn ang="0">
                  <a:pos x="T4" y="T5"/>
                </a:cxn>
                <a:cxn ang="0">
                  <a:pos x="T6" y="T7"/>
                </a:cxn>
                <a:cxn ang="0">
                  <a:pos x="T8" y="T9"/>
                </a:cxn>
              </a:cxnLst>
              <a:rect l="0" t="0" r="r" b="b"/>
              <a:pathLst>
                <a:path w="22" h="10">
                  <a:moveTo>
                    <a:pt x="9" y="4"/>
                  </a:moveTo>
                  <a:lnTo>
                    <a:pt x="2" y="0"/>
                  </a:lnTo>
                  <a:lnTo>
                    <a:pt x="0" y="10"/>
                  </a:lnTo>
                  <a:lnTo>
                    <a:pt x="22" y="4"/>
                  </a:lnTo>
                  <a:lnTo>
                    <a:pt x="9" y="4"/>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79" name="Freeform 467">
              <a:extLst>
                <a:ext uri="{FF2B5EF4-FFF2-40B4-BE49-F238E27FC236}">
                  <a16:creationId xmlns:a16="http://schemas.microsoft.com/office/drawing/2014/main" id="{A0EFEA29-D8B4-4435-ACEE-BFAE158C7F98}"/>
                </a:ext>
              </a:extLst>
            </p:cNvPr>
            <p:cNvSpPr>
              <a:spLocks/>
            </p:cNvSpPr>
            <p:nvPr/>
          </p:nvSpPr>
          <p:spPr bwMode="auto">
            <a:xfrm>
              <a:off x="7828779" y="2667817"/>
              <a:ext cx="23812" cy="14288"/>
            </a:xfrm>
            <a:custGeom>
              <a:avLst/>
              <a:gdLst>
                <a:gd name="T0" fmla="*/ 15 w 15"/>
                <a:gd name="T1" fmla="*/ 3 h 9"/>
                <a:gd name="T2" fmla="*/ 6 w 15"/>
                <a:gd name="T3" fmla="*/ 0 h 9"/>
                <a:gd name="T4" fmla="*/ 6 w 15"/>
                <a:gd name="T5" fmla="*/ 0 h 9"/>
                <a:gd name="T6" fmla="*/ 0 w 15"/>
                <a:gd name="T7" fmla="*/ 8 h 9"/>
                <a:gd name="T8" fmla="*/ 9 w 15"/>
                <a:gd name="T9" fmla="*/ 9 h 9"/>
                <a:gd name="T10" fmla="*/ 15 w 15"/>
                <a:gd name="T11" fmla="*/ 3 h 9"/>
              </a:gdLst>
              <a:ahLst/>
              <a:cxnLst>
                <a:cxn ang="0">
                  <a:pos x="T0" y="T1"/>
                </a:cxn>
                <a:cxn ang="0">
                  <a:pos x="T2" y="T3"/>
                </a:cxn>
                <a:cxn ang="0">
                  <a:pos x="T4" y="T5"/>
                </a:cxn>
                <a:cxn ang="0">
                  <a:pos x="T6" y="T7"/>
                </a:cxn>
                <a:cxn ang="0">
                  <a:pos x="T8" y="T9"/>
                </a:cxn>
                <a:cxn ang="0">
                  <a:pos x="T10" y="T11"/>
                </a:cxn>
              </a:cxnLst>
              <a:rect l="0" t="0" r="r" b="b"/>
              <a:pathLst>
                <a:path w="15" h="9">
                  <a:moveTo>
                    <a:pt x="15" y="3"/>
                  </a:moveTo>
                  <a:lnTo>
                    <a:pt x="6" y="0"/>
                  </a:lnTo>
                  <a:lnTo>
                    <a:pt x="6" y="0"/>
                  </a:lnTo>
                  <a:lnTo>
                    <a:pt x="0" y="8"/>
                  </a:lnTo>
                  <a:lnTo>
                    <a:pt x="9" y="9"/>
                  </a:lnTo>
                  <a:lnTo>
                    <a:pt x="15" y="3"/>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80" name="Freeform 468">
              <a:extLst>
                <a:ext uri="{FF2B5EF4-FFF2-40B4-BE49-F238E27FC236}">
                  <a16:creationId xmlns:a16="http://schemas.microsoft.com/office/drawing/2014/main" id="{F9FC1101-B977-401F-BA92-78A29F74D539}"/>
                </a:ext>
              </a:extLst>
            </p:cNvPr>
            <p:cNvSpPr>
              <a:spLocks/>
            </p:cNvSpPr>
            <p:nvPr/>
          </p:nvSpPr>
          <p:spPr bwMode="auto">
            <a:xfrm>
              <a:off x="7879579" y="2666229"/>
              <a:ext cx="17462" cy="12700"/>
            </a:xfrm>
            <a:custGeom>
              <a:avLst/>
              <a:gdLst>
                <a:gd name="T0" fmla="*/ 11 w 11"/>
                <a:gd name="T1" fmla="*/ 0 h 8"/>
                <a:gd name="T2" fmla="*/ 1 w 11"/>
                <a:gd name="T3" fmla="*/ 1 h 8"/>
                <a:gd name="T4" fmla="*/ 0 w 11"/>
                <a:gd name="T5" fmla="*/ 6 h 8"/>
                <a:gd name="T6" fmla="*/ 6 w 11"/>
                <a:gd name="T7" fmla="*/ 8 h 8"/>
                <a:gd name="T8" fmla="*/ 11 w 11"/>
                <a:gd name="T9" fmla="*/ 0 h 8"/>
              </a:gdLst>
              <a:ahLst/>
              <a:cxnLst>
                <a:cxn ang="0">
                  <a:pos x="T0" y="T1"/>
                </a:cxn>
                <a:cxn ang="0">
                  <a:pos x="T2" y="T3"/>
                </a:cxn>
                <a:cxn ang="0">
                  <a:pos x="T4" y="T5"/>
                </a:cxn>
                <a:cxn ang="0">
                  <a:pos x="T6" y="T7"/>
                </a:cxn>
                <a:cxn ang="0">
                  <a:pos x="T8" y="T9"/>
                </a:cxn>
              </a:cxnLst>
              <a:rect l="0" t="0" r="r" b="b"/>
              <a:pathLst>
                <a:path w="11" h="8">
                  <a:moveTo>
                    <a:pt x="11" y="0"/>
                  </a:moveTo>
                  <a:lnTo>
                    <a:pt x="1" y="1"/>
                  </a:lnTo>
                  <a:lnTo>
                    <a:pt x="0" y="6"/>
                  </a:lnTo>
                  <a:lnTo>
                    <a:pt x="6" y="8"/>
                  </a:lnTo>
                  <a:lnTo>
                    <a:pt x="11" y="0"/>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sp>
        <p:nvSpPr>
          <p:cNvPr id="81" name="Freeform 469">
            <a:extLst>
              <a:ext uri="{FF2B5EF4-FFF2-40B4-BE49-F238E27FC236}">
                <a16:creationId xmlns:a16="http://schemas.microsoft.com/office/drawing/2014/main" id="{06BE972B-3ADE-4C6C-98B3-62971B3EFCF5}"/>
              </a:ext>
            </a:extLst>
          </p:cNvPr>
          <p:cNvSpPr>
            <a:spLocks/>
          </p:cNvSpPr>
          <p:nvPr/>
        </p:nvSpPr>
        <p:spPr bwMode="auto">
          <a:xfrm>
            <a:off x="7855766" y="4515667"/>
            <a:ext cx="185737" cy="357188"/>
          </a:xfrm>
          <a:custGeom>
            <a:avLst/>
            <a:gdLst>
              <a:gd name="T0" fmla="*/ 117 w 117"/>
              <a:gd name="T1" fmla="*/ 76 h 225"/>
              <a:gd name="T2" fmla="*/ 103 w 117"/>
              <a:gd name="T3" fmla="*/ 91 h 225"/>
              <a:gd name="T4" fmla="*/ 102 w 117"/>
              <a:gd name="T5" fmla="*/ 149 h 225"/>
              <a:gd name="T6" fmla="*/ 90 w 117"/>
              <a:gd name="T7" fmla="*/ 203 h 225"/>
              <a:gd name="T8" fmla="*/ 53 w 117"/>
              <a:gd name="T9" fmla="*/ 186 h 225"/>
              <a:gd name="T10" fmla="*/ 50 w 117"/>
              <a:gd name="T11" fmla="*/ 213 h 225"/>
              <a:gd name="T12" fmla="*/ 36 w 117"/>
              <a:gd name="T13" fmla="*/ 225 h 225"/>
              <a:gd name="T14" fmla="*/ 27 w 117"/>
              <a:gd name="T15" fmla="*/ 216 h 225"/>
              <a:gd name="T16" fmla="*/ 19 w 117"/>
              <a:gd name="T17" fmla="*/ 223 h 225"/>
              <a:gd name="T18" fmla="*/ 16 w 117"/>
              <a:gd name="T19" fmla="*/ 204 h 225"/>
              <a:gd name="T20" fmla="*/ 6 w 117"/>
              <a:gd name="T21" fmla="*/ 219 h 225"/>
              <a:gd name="T22" fmla="*/ 0 w 117"/>
              <a:gd name="T23" fmla="*/ 207 h 225"/>
              <a:gd name="T24" fmla="*/ 3 w 117"/>
              <a:gd name="T25" fmla="*/ 196 h 225"/>
              <a:gd name="T26" fmla="*/ 4 w 117"/>
              <a:gd name="T27" fmla="*/ 169 h 225"/>
              <a:gd name="T28" fmla="*/ 19 w 117"/>
              <a:gd name="T29" fmla="*/ 129 h 225"/>
              <a:gd name="T30" fmla="*/ 9 w 117"/>
              <a:gd name="T31" fmla="*/ 111 h 225"/>
              <a:gd name="T32" fmla="*/ 19 w 117"/>
              <a:gd name="T33" fmla="*/ 102 h 225"/>
              <a:gd name="T34" fmla="*/ 12 w 117"/>
              <a:gd name="T35" fmla="*/ 58 h 225"/>
              <a:gd name="T36" fmla="*/ 2 w 117"/>
              <a:gd name="T37" fmla="*/ 61 h 225"/>
              <a:gd name="T38" fmla="*/ 0 w 117"/>
              <a:gd name="T39" fmla="*/ 43 h 225"/>
              <a:gd name="T40" fmla="*/ 7 w 117"/>
              <a:gd name="T41" fmla="*/ 26 h 225"/>
              <a:gd name="T42" fmla="*/ 20 w 117"/>
              <a:gd name="T43" fmla="*/ 38 h 225"/>
              <a:gd name="T44" fmla="*/ 51 w 117"/>
              <a:gd name="T45" fmla="*/ 29 h 225"/>
              <a:gd name="T46" fmla="*/ 54 w 117"/>
              <a:gd name="T47" fmla="*/ 21 h 225"/>
              <a:gd name="T48" fmla="*/ 63 w 117"/>
              <a:gd name="T49" fmla="*/ 21 h 225"/>
              <a:gd name="T50" fmla="*/ 78 w 117"/>
              <a:gd name="T51" fmla="*/ 0 h 225"/>
              <a:gd name="T52" fmla="*/ 91 w 117"/>
              <a:gd name="T53" fmla="*/ 10 h 225"/>
              <a:gd name="T54" fmla="*/ 102 w 117"/>
              <a:gd name="T55" fmla="*/ 11 h 225"/>
              <a:gd name="T56" fmla="*/ 100 w 117"/>
              <a:gd name="T57" fmla="*/ 20 h 225"/>
              <a:gd name="T58" fmla="*/ 109 w 117"/>
              <a:gd name="T59" fmla="*/ 40 h 225"/>
              <a:gd name="T60" fmla="*/ 117 w 117"/>
              <a:gd name="T61" fmla="*/ 7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 h="225">
                <a:moveTo>
                  <a:pt x="117" y="76"/>
                </a:moveTo>
                <a:lnTo>
                  <a:pt x="103" y="91"/>
                </a:lnTo>
                <a:lnTo>
                  <a:pt x="102" y="149"/>
                </a:lnTo>
                <a:lnTo>
                  <a:pt x="90" y="203"/>
                </a:lnTo>
                <a:lnTo>
                  <a:pt x="53" y="186"/>
                </a:lnTo>
                <a:lnTo>
                  <a:pt x="50" y="213"/>
                </a:lnTo>
                <a:lnTo>
                  <a:pt x="36" y="225"/>
                </a:lnTo>
                <a:lnTo>
                  <a:pt x="27" y="216"/>
                </a:lnTo>
                <a:lnTo>
                  <a:pt x="19" y="223"/>
                </a:lnTo>
                <a:lnTo>
                  <a:pt x="16" y="204"/>
                </a:lnTo>
                <a:lnTo>
                  <a:pt x="6" y="219"/>
                </a:lnTo>
                <a:lnTo>
                  <a:pt x="0" y="207"/>
                </a:lnTo>
                <a:lnTo>
                  <a:pt x="3" y="196"/>
                </a:lnTo>
                <a:lnTo>
                  <a:pt x="4" y="169"/>
                </a:lnTo>
                <a:lnTo>
                  <a:pt x="19" y="129"/>
                </a:lnTo>
                <a:lnTo>
                  <a:pt x="9" y="111"/>
                </a:lnTo>
                <a:lnTo>
                  <a:pt x="19" y="102"/>
                </a:lnTo>
                <a:lnTo>
                  <a:pt x="12" y="58"/>
                </a:lnTo>
                <a:lnTo>
                  <a:pt x="2" y="61"/>
                </a:lnTo>
                <a:lnTo>
                  <a:pt x="0" y="43"/>
                </a:lnTo>
                <a:lnTo>
                  <a:pt x="7" y="26"/>
                </a:lnTo>
                <a:lnTo>
                  <a:pt x="20" y="38"/>
                </a:lnTo>
                <a:lnTo>
                  <a:pt x="51" y="29"/>
                </a:lnTo>
                <a:lnTo>
                  <a:pt x="54" y="21"/>
                </a:lnTo>
                <a:lnTo>
                  <a:pt x="63" y="21"/>
                </a:lnTo>
                <a:lnTo>
                  <a:pt x="78" y="0"/>
                </a:lnTo>
                <a:lnTo>
                  <a:pt x="91" y="10"/>
                </a:lnTo>
                <a:lnTo>
                  <a:pt x="102" y="11"/>
                </a:lnTo>
                <a:lnTo>
                  <a:pt x="100" y="20"/>
                </a:lnTo>
                <a:lnTo>
                  <a:pt x="109" y="40"/>
                </a:lnTo>
                <a:lnTo>
                  <a:pt x="117" y="76"/>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82" name="Freeform 470">
            <a:extLst>
              <a:ext uri="{FF2B5EF4-FFF2-40B4-BE49-F238E27FC236}">
                <a16:creationId xmlns:a16="http://schemas.microsoft.com/office/drawing/2014/main" id="{1CC951B5-17A2-4527-B3FA-6CE7F149ED62}"/>
              </a:ext>
            </a:extLst>
          </p:cNvPr>
          <p:cNvSpPr>
            <a:spLocks/>
          </p:cNvSpPr>
          <p:nvPr/>
        </p:nvSpPr>
        <p:spPr bwMode="auto">
          <a:xfrm>
            <a:off x="8333604" y="5004617"/>
            <a:ext cx="368300" cy="234950"/>
          </a:xfrm>
          <a:custGeom>
            <a:avLst/>
            <a:gdLst>
              <a:gd name="T0" fmla="*/ 200 w 232"/>
              <a:gd name="T1" fmla="*/ 71 h 148"/>
              <a:gd name="T2" fmla="*/ 216 w 232"/>
              <a:gd name="T3" fmla="*/ 116 h 148"/>
              <a:gd name="T4" fmla="*/ 202 w 232"/>
              <a:gd name="T5" fmla="*/ 131 h 148"/>
              <a:gd name="T6" fmla="*/ 200 w 232"/>
              <a:gd name="T7" fmla="*/ 148 h 148"/>
              <a:gd name="T8" fmla="*/ 167 w 232"/>
              <a:gd name="T9" fmla="*/ 141 h 148"/>
              <a:gd name="T10" fmla="*/ 129 w 232"/>
              <a:gd name="T11" fmla="*/ 107 h 148"/>
              <a:gd name="T12" fmla="*/ 112 w 232"/>
              <a:gd name="T13" fmla="*/ 106 h 148"/>
              <a:gd name="T14" fmla="*/ 18 w 232"/>
              <a:gd name="T15" fmla="*/ 60 h 148"/>
              <a:gd name="T16" fmla="*/ 0 w 232"/>
              <a:gd name="T17" fmla="*/ 42 h 148"/>
              <a:gd name="T18" fmla="*/ 7 w 232"/>
              <a:gd name="T19" fmla="*/ 11 h 148"/>
              <a:gd name="T20" fmla="*/ 24 w 232"/>
              <a:gd name="T21" fmla="*/ 2 h 148"/>
              <a:gd name="T22" fmla="*/ 37 w 232"/>
              <a:gd name="T23" fmla="*/ 16 h 148"/>
              <a:gd name="T24" fmla="*/ 52 w 232"/>
              <a:gd name="T25" fmla="*/ 2 h 148"/>
              <a:gd name="T26" fmla="*/ 69 w 232"/>
              <a:gd name="T27" fmla="*/ 2 h 148"/>
              <a:gd name="T28" fmla="*/ 94 w 232"/>
              <a:gd name="T29" fmla="*/ 17 h 148"/>
              <a:gd name="T30" fmla="*/ 153 w 232"/>
              <a:gd name="T31" fmla="*/ 12 h 148"/>
              <a:gd name="T32" fmla="*/ 173 w 232"/>
              <a:gd name="T33" fmla="*/ 5 h 148"/>
              <a:gd name="T34" fmla="*/ 199 w 232"/>
              <a:gd name="T35" fmla="*/ 7 h 148"/>
              <a:gd name="T36" fmla="*/ 232 w 232"/>
              <a:gd name="T37" fmla="*/ 0 h 148"/>
              <a:gd name="T38" fmla="*/ 200 w 232"/>
              <a:gd name="T39" fmla="*/ 7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148">
                <a:moveTo>
                  <a:pt x="200" y="71"/>
                </a:moveTo>
                <a:lnTo>
                  <a:pt x="216" y="116"/>
                </a:lnTo>
                <a:lnTo>
                  <a:pt x="202" y="131"/>
                </a:lnTo>
                <a:lnTo>
                  <a:pt x="200" y="148"/>
                </a:lnTo>
                <a:lnTo>
                  <a:pt x="167" y="141"/>
                </a:lnTo>
                <a:lnTo>
                  <a:pt x="129" y="107"/>
                </a:lnTo>
                <a:lnTo>
                  <a:pt x="112" y="106"/>
                </a:lnTo>
                <a:lnTo>
                  <a:pt x="18" y="60"/>
                </a:lnTo>
                <a:lnTo>
                  <a:pt x="0" y="42"/>
                </a:lnTo>
                <a:lnTo>
                  <a:pt x="7" y="11"/>
                </a:lnTo>
                <a:lnTo>
                  <a:pt x="24" y="2"/>
                </a:lnTo>
                <a:lnTo>
                  <a:pt x="37" y="16"/>
                </a:lnTo>
                <a:lnTo>
                  <a:pt x="52" y="2"/>
                </a:lnTo>
                <a:lnTo>
                  <a:pt x="69" y="2"/>
                </a:lnTo>
                <a:lnTo>
                  <a:pt x="94" y="17"/>
                </a:lnTo>
                <a:lnTo>
                  <a:pt x="153" y="12"/>
                </a:lnTo>
                <a:lnTo>
                  <a:pt x="173" y="5"/>
                </a:lnTo>
                <a:lnTo>
                  <a:pt x="199" y="7"/>
                </a:lnTo>
                <a:lnTo>
                  <a:pt x="232" y="0"/>
                </a:lnTo>
                <a:lnTo>
                  <a:pt x="200" y="71"/>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83" name="Freeform 471">
            <a:extLst>
              <a:ext uri="{FF2B5EF4-FFF2-40B4-BE49-F238E27FC236}">
                <a16:creationId xmlns:a16="http://schemas.microsoft.com/office/drawing/2014/main" id="{FFDC1E33-7BA7-4B89-B7FA-F7BE1626B57D}"/>
              </a:ext>
            </a:extLst>
          </p:cNvPr>
          <p:cNvSpPr>
            <a:spLocks noEditPoints="1"/>
          </p:cNvSpPr>
          <p:nvPr/>
        </p:nvSpPr>
        <p:spPr bwMode="auto">
          <a:xfrm>
            <a:off x="7858941" y="3675879"/>
            <a:ext cx="406400" cy="406400"/>
          </a:xfrm>
          <a:custGeom>
            <a:avLst/>
            <a:gdLst>
              <a:gd name="T0" fmla="*/ 256 w 256"/>
              <a:gd name="T1" fmla="*/ 1 h 256"/>
              <a:gd name="T2" fmla="*/ 240 w 256"/>
              <a:gd name="T3" fmla="*/ 18 h 256"/>
              <a:gd name="T4" fmla="*/ 241 w 256"/>
              <a:gd name="T5" fmla="*/ 19 h 256"/>
              <a:gd name="T6" fmla="*/ 256 w 256"/>
              <a:gd name="T7" fmla="*/ 1 h 256"/>
              <a:gd name="T8" fmla="*/ 256 w 256"/>
              <a:gd name="T9" fmla="*/ 1 h 256"/>
              <a:gd name="T10" fmla="*/ 201 w 256"/>
              <a:gd name="T11" fmla="*/ 0 h 256"/>
              <a:gd name="T12" fmla="*/ 201 w 256"/>
              <a:gd name="T13" fmla="*/ 1 h 256"/>
              <a:gd name="T14" fmla="*/ 203 w 256"/>
              <a:gd name="T15" fmla="*/ 0 h 256"/>
              <a:gd name="T16" fmla="*/ 201 w 256"/>
              <a:gd name="T17" fmla="*/ 0 h 256"/>
              <a:gd name="T18" fmla="*/ 0 w 256"/>
              <a:gd name="T19" fmla="*/ 256 h 256"/>
              <a:gd name="T20" fmla="*/ 0 w 256"/>
              <a:gd name="T21" fmla="*/ 256 h 256"/>
              <a:gd name="T22" fmla="*/ 0 w 256"/>
              <a:gd name="T23" fmla="*/ 256 h 256"/>
              <a:gd name="T24" fmla="*/ 0 w 256"/>
              <a:gd name="T25"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256">
                <a:moveTo>
                  <a:pt x="256" y="1"/>
                </a:moveTo>
                <a:lnTo>
                  <a:pt x="240" y="18"/>
                </a:lnTo>
                <a:lnTo>
                  <a:pt x="241" y="19"/>
                </a:lnTo>
                <a:lnTo>
                  <a:pt x="256" y="1"/>
                </a:lnTo>
                <a:lnTo>
                  <a:pt x="256" y="1"/>
                </a:lnTo>
                <a:close/>
                <a:moveTo>
                  <a:pt x="201" y="0"/>
                </a:moveTo>
                <a:lnTo>
                  <a:pt x="201" y="1"/>
                </a:lnTo>
                <a:lnTo>
                  <a:pt x="203" y="0"/>
                </a:lnTo>
                <a:lnTo>
                  <a:pt x="201" y="0"/>
                </a:lnTo>
                <a:close/>
                <a:moveTo>
                  <a:pt x="0" y="256"/>
                </a:moveTo>
                <a:lnTo>
                  <a:pt x="0" y="256"/>
                </a:lnTo>
                <a:lnTo>
                  <a:pt x="0" y="256"/>
                </a:lnTo>
                <a:lnTo>
                  <a:pt x="0" y="256"/>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84" name="Freeform 472">
            <a:extLst>
              <a:ext uri="{FF2B5EF4-FFF2-40B4-BE49-F238E27FC236}">
                <a16:creationId xmlns:a16="http://schemas.microsoft.com/office/drawing/2014/main" id="{19F488F3-39B6-4EF1-BB21-0FEF475CFE73}"/>
              </a:ext>
            </a:extLst>
          </p:cNvPr>
          <p:cNvSpPr>
            <a:spLocks/>
          </p:cNvSpPr>
          <p:nvPr/>
        </p:nvSpPr>
        <p:spPr bwMode="auto">
          <a:xfrm>
            <a:off x="7765279" y="3675879"/>
            <a:ext cx="1282700" cy="1373188"/>
          </a:xfrm>
          <a:custGeom>
            <a:avLst/>
            <a:gdLst>
              <a:gd name="T0" fmla="*/ 800 w 808"/>
              <a:gd name="T1" fmla="*/ 680 h 865"/>
              <a:gd name="T2" fmla="*/ 765 w 808"/>
              <a:gd name="T3" fmla="*/ 638 h 865"/>
              <a:gd name="T4" fmla="*/ 704 w 808"/>
              <a:gd name="T5" fmla="*/ 615 h 865"/>
              <a:gd name="T6" fmla="*/ 678 w 808"/>
              <a:gd name="T7" fmla="*/ 654 h 865"/>
              <a:gd name="T8" fmla="*/ 667 w 808"/>
              <a:gd name="T9" fmla="*/ 701 h 865"/>
              <a:gd name="T10" fmla="*/ 713 w 808"/>
              <a:gd name="T11" fmla="*/ 771 h 865"/>
              <a:gd name="T12" fmla="*/ 666 w 808"/>
              <a:gd name="T13" fmla="*/ 786 h 865"/>
              <a:gd name="T14" fmla="*/ 646 w 808"/>
              <a:gd name="T15" fmla="*/ 836 h 865"/>
              <a:gd name="T16" fmla="*/ 602 w 808"/>
              <a:gd name="T17" fmla="*/ 857 h 865"/>
              <a:gd name="T18" fmla="*/ 625 w 808"/>
              <a:gd name="T19" fmla="*/ 789 h 865"/>
              <a:gd name="T20" fmla="*/ 643 w 808"/>
              <a:gd name="T21" fmla="*/ 772 h 865"/>
              <a:gd name="T22" fmla="*/ 611 w 808"/>
              <a:gd name="T23" fmla="*/ 705 h 865"/>
              <a:gd name="T24" fmla="*/ 602 w 808"/>
              <a:gd name="T25" fmla="*/ 666 h 865"/>
              <a:gd name="T26" fmla="*/ 580 w 808"/>
              <a:gd name="T27" fmla="*/ 668 h 865"/>
              <a:gd name="T28" fmla="*/ 552 w 808"/>
              <a:gd name="T29" fmla="*/ 628 h 865"/>
              <a:gd name="T30" fmla="*/ 510 w 808"/>
              <a:gd name="T31" fmla="*/ 609 h 865"/>
              <a:gd name="T32" fmla="*/ 482 w 808"/>
              <a:gd name="T33" fmla="*/ 588 h 865"/>
              <a:gd name="T34" fmla="*/ 464 w 808"/>
              <a:gd name="T35" fmla="*/ 547 h 865"/>
              <a:gd name="T36" fmla="*/ 385 w 808"/>
              <a:gd name="T37" fmla="*/ 523 h 865"/>
              <a:gd name="T38" fmla="*/ 246 w 808"/>
              <a:gd name="T39" fmla="*/ 375 h 865"/>
              <a:gd name="T40" fmla="*/ 221 w 808"/>
              <a:gd name="T41" fmla="*/ 276 h 865"/>
              <a:gd name="T42" fmla="*/ 136 w 808"/>
              <a:gd name="T43" fmla="*/ 231 h 865"/>
              <a:gd name="T44" fmla="*/ 48 w 808"/>
              <a:gd name="T45" fmla="*/ 283 h 865"/>
              <a:gd name="T46" fmla="*/ 59 w 808"/>
              <a:gd name="T47" fmla="*/ 256 h 865"/>
              <a:gd name="T48" fmla="*/ 59 w 808"/>
              <a:gd name="T49" fmla="*/ 256 h 865"/>
              <a:gd name="T50" fmla="*/ 40 w 808"/>
              <a:gd name="T51" fmla="*/ 252 h 865"/>
              <a:gd name="T52" fmla="*/ 6 w 808"/>
              <a:gd name="T53" fmla="*/ 210 h 865"/>
              <a:gd name="T54" fmla="*/ 16 w 808"/>
              <a:gd name="T55" fmla="*/ 183 h 865"/>
              <a:gd name="T56" fmla="*/ 0 w 808"/>
              <a:gd name="T57" fmla="*/ 151 h 865"/>
              <a:gd name="T58" fmla="*/ 13 w 808"/>
              <a:gd name="T59" fmla="*/ 86 h 865"/>
              <a:gd name="T60" fmla="*/ 82 w 808"/>
              <a:gd name="T61" fmla="*/ 84 h 865"/>
              <a:gd name="T62" fmla="*/ 106 w 808"/>
              <a:gd name="T63" fmla="*/ 48 h 865"/>
              <a:gd name="T64" fmla="*/ 129 w 808"/>
              <a:gd name="T65" fmla="*/ 36 h 865"/>
              <a:gd name="T66" fmla="*/ 148 w 808"/>
              <a:gd name="T67" fmla="*/ 83 h 865"/>
              <a:gd name="T68" fmla="*/ 180 w 808"/>
              <a:gd name="T69" fmla="*/ 38 h 865"/>
              <a:gd name="T70" fmla="*/ 200 w 808"/>
              <a:gd name="T71" fmla="*/ 54 h 865"/>
              <a:gd name="T72" fmla="*/ 233 w 808"/>
              <a:gd name="T73" fmla="*/ 40 h 865"/>
              <a:gd name="T74" fmla="*/ 257 w 808"/>
              <a:gd name="T75" fmla="*/ 37 h 865"/>
              <a:gd name="T76" fmla="*/ 260 w 808"/>
              <a:gd name="T77" fmla="*/ 1 h 865"/>
              <a:gd name="T78" fmla="*/ 299 w 808"/>
              <a:gd name="T79" fmla="*/ 19 h 865"/>
              <a:gd name="T80" fmla="*/ 300 w 808"/>
              <a:gd name="T81" fmla="*/ 19 h 865"/>
              <a:gd name="T82" fmla="*/ 373 w 808"/>
              <a:gd name="T83" fmla="*/ 0 h 865"/>
              <a:gd name="T84" fmla="*/ 389 w 808"/>
              <a:gd name="T85" fmla="*/ 36 h 865"/>
              <a:gd name="T86" fmla="*/ 455 w 808"/>
              <a:gd name="T87" fmla="*/ 69 h 865"/>
              <a:gd name="T88" fmla="*/ 458 w 808"/>
              <a:gd name="T89" fmla="*/ 90 h 865"/>
              <a:gd name="T90" fmla="*/ 479 w 808"/>
              <a:gd name="T91" fmla="*/ 133 h 865"/>
              <a:gd name="T92" fmla="*/ 457 w 808"/>
              <a:gd name="T93" fmla="*/ 123 h 865"/>
              <a:gd name="T94" fmla="*/ 367 w 808"/>
              <a:gd name="T95" fmla="*/ 165 h 865"/>
              <a:gd name="T96" fmla="*/ 383 w 808"/>
              <a:gd name="T97" fmla="*/ 207 h 865"/>
              <a:gd name="T98" fmla="*/ 371 w 808"/>
              <a:gd name="T99" fmla="*/ 252 h 865"/>
              <a:gd name="T100" fmla="*/ 387 w 808"/>
              <a:gd name="T101" fmla="*/ 281 h 865"/>
              <a:gd name="T102" fmla="*/ 456 w 808"/>
              <a:gd name="T103" fmla="*/ 332 h 865"/>
              <a:gd name="T104" fmla="*/ 491 w 808"/>
              <a:gd name="T105" fmla="*/ 430 h 865"/>
              <a:gd name="T106" fmla="*/ 564 w 808"/>
              <a:gd name="T107" fmla="*/ 485 h 865"/>
              <a:gd name="T108" fmla="*/ 637 w 808"/>
              <a:gd name="T109" fmla="*/ 500 h 865"/>
              <a:gd name="T110" fmla="*/ 617 w 808"/>
              <a:gd name="T111" fmla="*/ 527 h 865"/>
              <a:gd name="T112" fmla="*/ 798 w 808"/>
              <a:gd name="T113" fmla="*/ 631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8" h="865">
                <a:moveTo>
                  <a:pt x="808" y="650"/>
                </a:moveTo>
                <a:lnTo>
                  <a:pt x="800" y="680"/>
                </a:lnTo>
                <a:lnTo>
                  <a:pt x="769" y="663"/>
                </a:lnTo>
                <a:lnTo>
                  <a:pt x="765" y="638"/>
                </a:lnTo>
                <a:lnTo>
                  <a:pt x="716" y="627"/>
                </a:lnTo>
                <a:lnTo>
                  <a:pt x="704" y="615"/>
                </a:lnTo>
                <a:lnTo>
                  <a:pt x="695" y="628"/>
                </a:lnTo>
                <a:lnTo>
                  <a:pt x="678" y="654"/>
                </a:lnTo>
                <a:lnTo>
                  <a:pt x="662" y="678"/>
                </a:lnTo>
                <a:lnTo>
                  <a:pt x="667" y="701"/>
                </a:lnTo>
                <a:lnTo>
                  <a:pt x="713" y="719"/>
                </a:lnTo>
                <a:lnTo>
                  <a:pt x="713" y="771"/>
                </a:lnTo>
                <a:lnTo>
                  <a:pt x="697" y="766"/>
                </a:lnTo>
                <a:lnTo>
                  <a:pt x="666" y="786"/>
                </a:lnTo>
                <a:lnTo>
                  <a:pt x="672" y="812"/>
                </a:lnTo>
                <a:lnTo>
                  <a:pt x="646" y="836"/>
                </a:lnTo>
                <a:lnTo>
                  <a:pt x="634" y="865"/>
                </a:lnTo>
                <a:lnTo>
                  <a:pt x="602" y="857"/>
                </a:lnTo>
                <a:lnTo>
                  <a:pt x="603" y="847"/>
                </a:lnTo>
                <a:lnTo>
                  <a:pt x="625" y="789"/>
                </a:lnTo>
                <a:lnTo>
                  <a:pt x="633" y="790"/>
                </a:lnTo>
                <a:lnTo>
                  <a:pt x="643" y="772"/>
                </a:lnTo>
                <a:lnTo>
                  <a:pt x="625" y="719"/>
                </a:lnTo>
                <a:lnTo>
                  <a:pt x="611" y="705"/>
                </a:lnTo>
                <a:lnTo>
                  <a:pt x="610" y="675"/>
                </a:lnTo>
                <a:lnTo>
                  <a:pt x="602" y="666"/>
                </a:lnTo>
                <a:lnTo>
                  <a:pt x="596" y="660"/>
                </a:lnTo>
                <a:lnTo>
                  <a:pt x="580" y="668"/>
                </a:lnTo>
                <a:lnTo>
                  <a:pt x="545" y="642"/>
                </a:lnTo>
                <a:lnTo>
                  <a:pt x="552" y="628"/>
                </a:lnTo>
                <a:lnTo>
                  <a:pt x="539" y="607"/>
                </a:lnTo>
                <a:lnTo>
                  <a:pt x="510" y="609"/>
                </a:lnTo>
                <a:lnTo>
                  <a:pt x="511" y="596"/>
                </a:lnTo>
                <a:lnTo>
                  <a:pt x="482" y="588"/>
                </a:lnTo>
                <a:lnTo>
                  <a:pt x="469" y="553"/>
                </a:lnTo>
                <a:lnTo>
                  <a:pt x="464" y="547"/>
                </a:lnTo>
                <a:lnTo>
                  <a:pt x="416" y="546"/>
                </a:lnTo>
                <a:lnTo>
                  <a:pt x="385" y="523"/>
                </a:lnTo>
                <a:lnTo>
                  <a:pt x="311" y="449"/>
                </a:lnTo>
                <a:lnTo>
                  <a:pt x="246" y="375"/>
                </a:lnTo>
                <a:lnTo>
                  <a:pt x="234" y="303"/>
                </a:lnTo>
                <a:lnTo>
                  <a:pt x="221" y="276"/>
                </a:lnTo>
                <a:lnTo>
                  <a:pt x="187" y="259"/>
                </a:lnTo>
                <a:lnTo>
                  <a:pt x="136" y="231"/>
                </a:lnTo>
                <a:lnTo>
                  <a:pt x="83" y="275"/>
                </a:lnTo>
                <a:lnTo>
                  <a:pt x="48" y="283"/>
                </a:lnTo>
                <a:lnTo>
                  <a:pt x="43" y="275"/>
                </a:lnTo>
                <a:lnTo>
                  <a:pt x="59" y="256"/>
                </a:lnTo>
                <a:lnTo>
                  <a:pt x="59" y="256"/>
                </a:lnTo>
                <a:lnTo>
                  <a:pt x="59" y="256"/>
                </a:lnTo>
                <a:lnTo>
                  <a:pt x="53" y="248"/>
                </a:lnTo>
                <a:lnTo>
                  <a:pt x="40" y="252"/>
                </a:lnTo>
                <a:lnTo>
                  <a:pt x="7" y="228"/>
                </a:lnTo>
                <a:lnTo>
                  <a:pt x="6" y="210"/>
                </a:lnTo>
                <a:lnTo>
                  <a:pt x="18" y="195"/>
                </a:lnTo>
                <a:lnTo>
                  <a:pt x="16" y="183"/>
                </a:lnTo>
                <a:lnTo>
                  <a:pt x="1" y="171"/>
                </a:lnTo>
                <a:lnTo>
                  <a:pt x="0" y="151"/>
                </a:lnTo>
                <a:lnTo>
                  <a:pt x="32" y="141"/>
                </a:lnTo>
                <a:lnTo>
                  <a:pt x="13" y="86"/>
                </a:lnTo>
                <a:lnTo>
                  <a:pt x="28" y="83"/>
                </a:lnTo>
                <a:lnTo>
                  <a:pt x="82" y="84"/>
                </a:lnTo>
                <a:lnTo>
                  <a:pt x="98" y="71"/>
                </a:lnTo>
                <a:lnTo>
                  <a:pt x="106" y="48"/>
                </a:lnTo>
                <a:lnTo>
                  <a:pt x="119" y="36"/>
                </a:lnTo>
                <a:lnTo>
                  <a:pt x="129" y="36"/>
                </a:lnTo>
                <a:lnTo>
                  <a:pt x="124" y="53"/>
                </a:lnTo>
                <a:lnTo>
                  <a:pt x="148" y="83"/>
                </a:lnTo>
                <a:lnTo>
                  <a:pt x="158" y="98"/>
                </a:lnTo>
                <a:lnTo>
                  <a:pt x="180" y="38"/>
                </a:lnTo>
                <a:lnTo>
                  <a:pt x="193" y="38"/>
                </a:lnTo>
                <a:lnTo>
                  <a:pt x="200" y="54"/>
                </a:lnTo>
                <a:lnTo>
                  <a:pt x="233" y="65"/>
                </a:lnTo>
                <a:lnTo>
                  <a:pt x="233" y="40"/>
                </a:lnTo>
                <a:lnTo>
                  <a:pt x="241" y="32"/>
                </a:lnTo>
                <a:lnTo>
                  <a:pt x="257" y="37"/>
                </a:lnTo>
                <a:lnTo>
                  <a:pt x="263" y="13"/>
                </a:lnTo>
                <a:lnTo>
                  <a:pt x="260" y="1"/>
                </a:lnTo>
                <a:lnTo>
                  <a:pt x="262" y="0"/>
                </a:lnTo>
                <a:lnTo>
                  <a:pt x="299" y="19"/>
                </a:lnTo>
                <a:lnTo>
                  <a:pt x="299" y="18"/>
                </a:lnTo>
                <a:lnTo>
                  <a:pt x="300" y="19"/>
                </a:lnTo>
                <a:lnTo>
                  <a:pt x="315" y="1"/>
                </a:lnTo>
                <a:lnTo>
                  <a:pt x="373" y="0"/>
                </a:lnTo>
                <a:lnTo>
                  <a:pt x="373" y="16"/>
                </a:lnTo>
                <a:lnTo>
                  <a:pt x="389" y="36"/>
                </a:lnTo>
                <a:lnTo>
                  <a:pt x="467" y="51"/>
                </a:lnTo>
                <a:lnTo>
                  <a:pt x="455" y="69"/>
                </a:lnTo>
                <a:lnTo>
                  <a:pt x="467" y="77"/>
                </a:lnTo>
                <a:lnTo>
                  <a:pt x="458" y="90"/>
                </a:lnTo>
                <a:lnTo>
                  <a:pt x="462" y="108"/>
                </a:lnTo>
                <a:lnTo>
                  <a:pt x="479" y="133"/>
                </a:lnTo>
                <a:lnTo>
                  <a:pt x="471" y="136"/>
                </a:lnTo>
                <a:lnTo>
                  <a:pt x="457" y="123"/>
                </a:lnTo>
                <a:lnTo>
                  <a:pt x="367" y="152"/>
                </a:lnTo>
                <a:lnTo>
                  <a:pt x="367" y="165"/>
                </a:lnTo>
                <a:lnTo>
                  <a:pt x="385" y="192"/>
                </a:lnTo>
                <a:lnTo>
                  <a:pt x="383" y="207"/>
                </a:lnTo>
                <a:lnTo>
                  <a:pt x="373" y="209"/>
                </a:lnTo>
                <a:lnTo>
                  <a:pt x="371" y="252"/>
                </a:lnTo>
                <a:lnTo>
                  <a:pt x="382" y="277"/>
                </a:lnTo>
                <a:lnTo>
                  <a:pt x="387" y="281"/>
                </a:lnTo>
                <a:lnTo>
                  <a:pt x="406" y="295"/>
                </a:lnTo>
                <a:lnTo>
                  <a:pt x="456" y="332"/>
                </a:lnTo>
                <a:lnTo>
                  <a:pt x="481" y="398"/>
                </a:lnTo>
                <a:lnTo>
                  <a:pt x="491" y="430"/>
                </a:lnTo>
                <a:lnTo>
                  <a:pt x="546" y="474"/>
                </a:lnTo>
                <a:lnTo>
                  <a:pt x="564" y="485"/>
                </a:lnTo>
                <a:lnTo>
                  <a:pt x="628" y="485"/>
                </a:lnTo>
                <a:lnTo>
                  <a:pt x="637" y="500"/>
                </a:lnTo>
                <a:lnTo>
                  <a:pt x="616" y="511"/>
                </a:lnTo>
                <a:lnTo>
                  <a:pt x="617" y="527"/>
                </a:lnTo>
                <a:lnTo>
                  <a:pt x="751" y="593"/>
                </a:lnTo>
                <a:lnTo>
                  <a:pt x="798" y="631"/>
                </a:lnTo>
                <a:lnTo>
                  <a:pt x="808" y="650"/>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85" name="Freeform 473">
            <a:extLst>
              <a:ext uri="{FF2B5EF4-FFF2-40B4-BE49-F238E27FC236}">
                <a16:creationId xmlns:a16="http://schemas.microsoft.com/office/drawing/2014/main" id="{38FB2DF0-58C5-4981-A8DC-053E384E5B12}"/>
              </a:ext>
            </a:extLst>
          </p:cNvPr>
          <p:cNvSpPr>
            <a:spLocks/>
          </p:cNvSpPr>
          <p:nvPr/>
        </p:nvSpPr>
        <p:spPr bwMode="auto">
          <a:xfrm>
            <a:off x="7727178" y="3564105"/>
            <a:ext cx="465137" cy="268288"/>
          </a:xfrm>
          <a:custGeom>
            <a:avLst/>
            <a:gdLst>
              <a:gd name="T0" fmla="*/ 293 w 293"/>
              <a:gd name="T1" fmla="*/ 84 h 169"/>
              <a:gd name="T2" fmla="*/ 287 w 293"/>
              <a:gd name="T3" fmla="*/ 108 h 169"/>
              <a:gd name="T4" fmla="*/ 271 w 293"/>
              <a:gd name="T5" fmla="*/ 103 h 169"/>
              <a:gd name="T6" fmla="*/ 263 w 293"/>
              <a:gd name="T7" fmla="*/ 111 h 169"/>
              <a:gd name="T8" fmla="*/ 263 w 293"/>
              <a:gd name="T9" fmla="*/ 136 h 169"/>
              <a:gd name="T10" fmla="*/ 230 w 293"/>
              <a:gd name="T11" fmla="*/ 125 h 169"/>
              <a:gd name="T12" fmla="*/ 223 w 293"/>
              <a:gd name="T13" fmla="*/ 109 h 169"/>
              <a:gd name="T14" fmla="*/ 210 w 293"/>
              <a:gd name="T15" fmla="*/ 109 h 169"/>
              <a:gd name="T16" fmla="*/ 188 w 293"/>
              <a:gd name="T17" fmla="*/ 169 h 169"/>
              <a:gd name="T18" fmla="*/ 178 w 293"/>
              <a:gd name="T19" fmla="*/ 154 h 169"/>
              <a:gd name="T20" fmla="*/ 154 w 293"/>
              <a:gd name="T21" fmla="*/ 124 h 169"/>
              <a:gd name="T22" fmla="*/ 159 w 293"/>
              <a:gd name="T23" fmla="*/ 107 h 169"/>
              <a:gd name="T24" fmla="*/ 149 w 293"/>
              <a:gd name="T25" fmla="*/ 107 h 169"/>
              <a:gd name="T26" fmla="*/ 136 w 293"/>
              <a:gd name="T27" fmla="*/ 119 h 169"/>
              <a:gd name="T28" fmla="*/ 128 w 293"/>
              <a:gd name="T29" fmla="*/ 142 h 169"/>
              <a:gd name="T30" fmla="*/ 112 w 293"/>
              <a:gd name="T31" fmla="*/ 155 h 169"/>
              <a:gd name="T32" fmla="*/ 58 w 293"/>
              <a:gd name="T33" fmla="*/ 154 h 169"/>
              <a:gd name="T34" fmla="*/ 48 w 293"/>
              <a:gd name="T35" fmla="*/ 103 h 169"/>
              <a:gd name="T36" fmla="*/ 20 w 293"/>
              <a:gd name="T37" fmla="*/ 100 h 169"/>
              <a:gd name="T38" fmla="*/ 20 w 293"/>
              <a:gd name="T39" fmla="*/ 120 h 169"/>
              <a:gd name="T40" fmla="*/ 0 w 293"/>
              <a:gd name="T41" fmla="*/ 118 h 169"/>
              <a:gd name="T42" fmla="*/ 13 w 293"/>
              <a:gd name="T43" fmla="*/ 82 h 169"/>
              <a:gd name="T44" fmla="*/ 66 w 293"/>
              <a:gd name="T45" fmla="*/ 23 h 169"/>
              <a:gd name="T46" fmla="*/ 132 w 293"/>
              <a:gd name="T47" fmla="*/ 0 h 169"/>
              <a:gd name="T48" fmla="*/ 132 w 293"/>
              <a:gd name="T49" fmla="*/ 23 h 169"/>
              <a:gd name="T50" fmla="*/ 196 w 293"/>
              <a:gd name="T51" fmla="*/ 23 h 169"/>
              <a:gd name="T52" fmla="*/ 196 w 293"/>
              <a:gd name="T53" fmla="*/ 6 h 169"/>
              <a:gd name="T54" fmla="*/ 212 w 293"/>
              <a:gd name="T55" fmla="*/ 6 h 169"/>
              <a:gd name="T56" fmla="*/ 223 w 293"/>
              <a:gd name="T57" fmla="*/ 18 h 169"/>
              <a:gd name="T58" fmla="*/ 235 w 293"/>
              <a:gd name="T59" fmla="*/ 18 h 169"/>
              <a:gd name="T60" fmla="*/ 245 w 293"/>
              <a:gd name="T61" fmla="*/ 27 h 169"/>
              <a:gd name="T62" fmla="*/ 232 w 293"/>
              <a:gd name="T63" fmla="*/ 42 h 169"/>
              <a:gd name="T64" fmla="*/ 232 w 293"/>
              <a:gd name="T65" fmla="*/ 61 h 169"/>
              <a:gd name="T66" fmla="*/ 246 w 293"/>
              <a:gd name="T67" fmla="*/ 60 h 169"/>
              <a:gd name="T68" fmla="*/ 265 w 293"/>
              <a:gd name="T69" fmla="*/ 79 h 169"/>
              <a:gd name="T70" fmla="*/ 276 w 293"/>
              <a:gd name="T71" fmla="*/ 81 h 169"/>
              <a:gd name="T72" fmla="*/ 277 w 293"/>
              <a:gd name="T73" fmla="*/ 79 h 169"/>
              <a:gd name="T74" fmla="*/ 277 w 293"/>
              <a:gd name="T75" fmla="*/ 79 h 169"/>
              <a:gd name="T76" fmla="*/ 290 w 293"/>
              <a:gd name="T77" fmla="*/ 72 h 169"/>
              <a:gd name="T78" fmla="*/ 293 w 293"/>
              <a:gd name="T79" fmla="*/ 8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3" h="169">
                <a:moveTo>
                  <a:pt x="293" y="84"/>
                </a:moveTo>
                <a:lnTo>
                  <a:pt x="287" y="108"/>
                </a:lnTo>
                <a:lnTo>
                  <a:pt x="271" y="103"/>
                </a:lnTo>
                <a:lnTo>
                  <a:pt x="263" y="111"/>
                </a:lnTo>
                <a:lnTo>
                  <a:pt x="263" y="136"/>
                </a:lnTo>
                <a:lnTo>
                  <a:pt x="230" y="125"/>
                </a:lnTo>
                <a:lnTo>
                  <a:pt x="223" y="109"/>
                </a:lnTo>
                <a:lnTo>
                  <a:pt x="210" y="109"/>
                </a:lnTo>
                <a:lnTo>
                  <a:pt x="188" y="169"/>
                </a:lnTo>
                <a:lnTo>
                  <a:pt x="178" y="154"/>
                </a:lnTo>
                <a:lnTo>
                  <a:pt x="154" y="124"/>
                </a:lnTo>
                <a:lnTo>
                  <a:pt x="159" y="107"/>
                </a:lnTo>
                <a:lnTo>
                  <a:pt x="149" y="107"/>
                </a:lnTo>
                <a:lnTo>
                  <a:pt x="136" y="119"/>
                </a:lnTo>
                <a:lnTo>
                  <a:pt x="128" y="142"/>
                </a:lnTo>
                <a:lnTo>
                  <a:pt x="112" y="155"/>
                </a:lnTo>
                <a:lnTo>
                  <a:pt x="58" y="154"/>
                </a:lnTo>
                <a:lnTo>
                  <a:pt x="48" y="103"/>
                </a:lnTo>
                <a:lnTo>
                  <a:pt x="20" y="100"/>
                </a:lnTo>
                <a:lnTo>
                  <a:pt x="20" y="120"/>
                </a:lnTo>
                <a:lnTo>
                  <a:pt x="0" y="118"/>
                </a:lnTo>
                <a:lnTo>
                  <a:pt x="13" y="82"/>
                </a:lnTo>
                <a:lnTo>
                  <a:pt x="66" y="23"/>
                </a:lnTo>
                <a:lnTo>
                  <a:pt x="132" y="0"/>
                </a:lnTo>
                <a:lnTo>
                  <a:pt x="132" y="23"/>
                </a:lnTo>
                <a:lnTo>
                  <a:pt x="196" y="23"/>
                </a:lnTo>
                <a:lnTo>
                  <a:pt x="196" y="6"/>
                </a:lnTo>
                <a:lnTo>
                  <a:pt x="212" y="6"/>
                </a:lnTo>
                <a:lnTo>
                  <a:pt x="223" y="18"/>
                </a:lnTo>
                <a:lnTo>
                  <a:pt x="235" y="18"/>
                </a:lnTo>
                <a:lnTo>
                  <a:pt x="245" y="27"/>
                </a:lnTo>
                <a:lnTo>
                  <a:pt x="232" y="42"/>
                </a:lnTo>
                <a:lnTo>
                  <a:pt x="232" y="61"/>
                </a:lnTo>
                <a:lnTo>
                  <a:pt x="246" y="60"/>
                </a:lnTo>
                <a:lnTo>
                  <a:pt x="265" y="79"/>
                </a:lnTo>
                <a:lnTo>
                  <a:pt x="276" y="81"/>
                </a:lnTo>
                <a:lnTo>
                  <a:pt x="277" y="79"/>
                </a:lnTo>
                <a:lnTo>
                  <a:pt x="277" y="79"/>
                </a:lnTo>
                <a:lnTo>
                  <a:pt x="290" y="72"/>
                </a:lnTo>
                <a:lnTo>
                  <a:pt x="293" y="84"/>
                </a:lnTo>
                <a:close/>
              </a:path>
            </a:pathLst>
          </a:custGeom>
          <a:solidFill>
            <a:srgbClr val="FF0000"/>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474B4D"/>
              </a:solidFill>
              <a:effectLst/>
              <a:highlight>
                <a:srgbClr val="FF0000"/>
              </a:highlight>
              <a:uLnTx/>
              <a:uFillTx/>
              <a:latin typeface="Barlow"/>
              <a:ea typeface="+mn-ea"/>
              <a:cs typeface="+mn-cs"/>
            </a:endParaRPr>
          </a:p>
        </p:txBody>
      </p:sp>
      <p:sp>
        <p:nvSpPr>
          <p:cNvPr id="86" name="Freeform 474">
            <a:extLst>
              <a:ext uri="{FF2B5EF4-FFF2-40B4-BE49-F238E27FC236}">
                <a16:creationId xmlns:a16="http://schemas.microsoft.com/office/drawing/2014/main" id="{B47264F5-27CA-4F7D-9339-30E9E4FF001B}"/>
              </a:ext>
            </a:extLst>
          </p:cNvPr>
          <p:cNvSpPr>
            <a:spLocks/>
          </p:cNvSpPr>
          <p:nvPr/>
        </p:nvSpPr>
        <p:spPr bwMode="auto">
          <a:xfrm>
            <a:off x="8711429" y="3956867"/>
            <a:ext cx="414337" cy="406400"/>
          </a:xfrm>
          <a:custGeom>
            <a:avLst/>
            <a:gdLst>
              <a:gd name="T0" fmla="*/ 242 w 261"/>
              <a:gd name="T1" fmla="*/ 127 h 256"/>
              <a:gd name="T2" fmla="*/ 254 w 261"/>
              <a:gd name="T3" fmla="*/ 151 h 256"/>
              <a:gd name="T4" fmla="*/ 252 w 261"/>
              <a:gd name="T5" fmla="*/ 161 h 256"/>
              <a:gd name="T6" fmla="*/ 239 w 261"/>
              <a:gd name="T7" fmla="*/ 162 h 256"/>
              <a:gd name="T8" fmla="*/ 217 w 261"/>
              <a:gd name="T9" fmla="*/ 164 h 256"/>
              <a:gd name="T10" fmla="*/ 225 w 261"/>
              <a:gd name="T11" fmla="*/ 185 h 256"/>
              <a:gd name="T12" fmla="*/ 212 w 261"/>
              <a:gd name="T13" fmla="*/ 183 h 256"/>
              <a:gd name="T14" fmla="*/ 183 w 261"/>
              <a:gd name="T15" fmla="*/ 226 h 256"/>
              <a:gd name="T16" fmla="*/ 193 w 261"/>
              <a:gd name="T17" fmla="*/ 252 h 256"/>
              <a:gd name="T18" fmla="*/ 187 w 261"/>
              <a:gd name="T19" fmla="*/ 256 h 256"/>
              <a:gd name="T20" fmla="*/ 125 w 261"/>
              <a:gd name="T21" fmla="*/ 220 h 256"/>
              <a:gd name="T22" fmla="*/ 99 w 261"/>
              <a:gd name="T23" fmla="*/ 171 h 256"/>
              <a:gd name="T24" fmla="*/ 0 w 261"/>
              <a:gd name="T25" fmla="*/ 46 h 256"/>
              <a:gd name="T26" fmla="*/ 12 w 261"/>
              <a:gd name="T27" fmla="*/ 4 h 256"/>
              <a:gd name="T28" fmla="*/ 41 w 261"/>
              <a:gd name="T29" fmla="*/ 18 h 256"/>
              <a:gd name="T30" fmla="*/ 48 w 261"/>
              <a:gd name="T31" fmla="*/ 1 h 256"/>
              <a:gd name="T32" fmla="*/ 77 w 261"/>
              <a:gd name="T33" fmla="*/ 0 h 256"/>
              <a:gd name="T34" fmla="*/ 96 w 261"/>
              <a:gd name="T35" fmla="*/ 11 h 256"/>
              <a:gd name="T36" fmla="*/ 113 w 261"/>
              <a:gd name="T37" fmla="*/ 6 h 256"/>
              <a:gd name="T38" fmla="*/ 216 w 261"/>
              <a:gd name="T39" fmla="*/ 33 h 256"/>
              <a:gd name="T40" fmla="*/ 231 w 261"/>
              <a:gd name="T41" fmla="*/ 29 h 256"/>
              <a:gd name="T42" fmla="*/ 243 w 261"/>
              <a:gd name="T43" fmla="*/ 27 h 256"/>
              <a:gd name="T44" fmla="*/ 248 w 261"/>
              <a:gd name="T45" fmla="*/ 36 h 256"/>
              <a:gd name="T46" fmla="*/ 237 w 261"/>
              <a:gd name="T47" fmla="*/ 85 h 256"/>
              <a:gd name="T48" fmla="*/ 237 w 261"/>
              <a:gd name="T49" fmla="*/ 98 h 256"/>
              <a:gd name="T50" fmla="*/ 261 w 261"/>
              <a:gd name="T51" fmla="*/ 123 h 256"/>
              <a:gd name="T52" fmla="*/ 242 w 261"/>
              <a:gd name="T53" fmla="*/ 1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1" h="256">
                <a:moveTo>
                  <a:pt x="242" y="127"/>
                </a:moveTo>
                <a:lnTo>
                  <a:pt x="254" y="151"/>
                </a:lnTo>
                <a:lnTo>
                  <a:pt x="252" y="161"/>
                </a:lnTo>
                <a:lnTo>
                  <a:pt x="239" y="162"/>
                </a:lnTo>
                <a:lnTo>
                  <a:pt x="217" y="164"/>
                </a:lnTo>
                <a:lnTo>
                  <a:pt x="225" y="185"/>
                </a:lnTo>
                <a:lnTo>
                  <a:pt x="212" y="183"/>
                </a:lnTo>
                <a:lnTo>
                  <a:pt x="183" y="226"/>
                </a:lnTo>
                <a:lnTo>
                  <a:pt x="193" y="252"/>
                </a:lnTo>
                <a:lnTo>
                  <a:pt x="187" y="256"/>
                </a:lnTo>
                <a:lnTo>
                  <a:pt x="125" y="220"/>
                </a:lnTo>
                <a:lnTo>
                  <a:pt x="99" y="171"/>
                </a:lnTo>
                <a:lnTo>
                  <a:pt x="0" y="46"/>
                </a:lnTo>
                <a:lnTo>
                  <a:pt x="12" y="4"/>
                </a:lnTo>
                <a:lnTo>
                  <a:pt x="41" y="18"/>
                </a:lnTo>
                <a:lnTo>
                  <a:pt x="48" y="1"/>
                </a:lnTo>
                <a:lnTo>
                  <a:pt x="77" y="0"/>
                </a:lnTo>
                <a:lnTo>
                  <a:pt x="96" y="11"/>
                </a:lnTo>
                <a:lnTo>
                  <a:pt x="113" y="6"/>
                </a:lnTo>
                <a:lnTo>
                  <a:pt x="216" y="33"/>
                </a:lnTo>
                <a:lnTo>
                  <a:pt x="231" y="29"/>
                </a:lnTo>
                <a:lnTo>
                  <a:pt x="243" y="27"/>
                </a:lnTo>
                <a:lnTo>
                  <a:pt x="248" y="36"/>
                </a:lnTo>
                <a:lnTo>
                  <a:pt x="237" y="85"/>
                </a:lnTo>
                <a:lnTo>
                  <a:pt x="237" y="98"/>
                </a:lnTo>
                <a:lnTo>
                  <a:pt x="261" y="123"/>
                </a:lnTo>
                <a:lnTo>
                  <a:pt x="242" y="12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87" name="Freeform 475">
            <a:extLst>
              <a:ext uri="{FF2B5EF4-FFF2-40B4-BE49-F238E27FC236}">
                <a16:creationId xmlns:a16="http://schemas.microsoft.com/office/drawing/2014/main" id="{E0532614-CCB0-49E2-86FE-1F71E11262BA}"/>
              </a:ext>
            </a:extLst>
          </p:cNvPr>
          <p:cNvSpPr>
            <a:spLocks/>
          </p:cNvSpPr>
          <p:nvPr/>
        </p:nvSpPr>
        <p:spPr bwMode="auto">
          <a:xfrm>
            <a:off x="8487591" y="3704454"/>
            <a:ext cx="303212" cy="222250"/>
          </a:xfrm>
          <a:custGeom>
            <a:avLst/>
            <a:gdLst>
              <a:gd name="T0" fmla="*/ 191 w 191"/>
              <a:gd name="T1" fmla="*/ 33 h 140"/>
              <a:gd name="T2" fmla="*/ 183 w 191"/>
              <a:gd name="T3" fmla="*/ 34 h 140"/>
              <a:gd name="T4" fmla="*/ 183 w 191"/>
              <a:gd name="T5" fmla="*/ 46 h 140"/>
              <a:gd name="T6" fmla="*/ 171 w 191"/>
              <a:gd name="T7" fmla="*/ 47 h 140"/>
              <a:gd name="T8" fmla="*/ 137 w 191"/>
              <a:gd name="T9" fmla="*/ 68 h 140"/>
              <a:gd name="T10" fmla="*/ 141 w 191"/>
              <a:gd name="T11" fmla="*/ 77 h 140"/>
              <a:gd name="T12" fmla="*/ 140 w 191"/>
              <a:gd name="T13" fmla="*/ 86 h 140"/>
              <a:gd name="T14" fmla="*/ 140 w 191"/>
              <a:gd name="T15" fmla="*/ 99 h 140"/>
              <a:gd name="T16" fmla="*/ 121 w 191"/>
              <a:gd name="T17" fmla="*/ 109 h 140"/>
              <a:gd name="T18" fmla="*/ 123 w 191"/>
              <a:gd name="T19" fmla="*/ 134 h 140"/>
              <a:gd name="T20" fmla="*/ 108 w 191"/>
              <a:gd name="T21" fmla="*/ 140 h 140"/>
              <a:gd name="T22" fmla="*/ 96 w 191"/>
              <a:gd name="T23" fmla="*/ 129 h 140"/>
              <a:gd name="T24" fmla="*/ 89 w 191"/>
              <a:gd name="T25" fmla="*/ 133 h 140"/>
              <a:gd name="T26" fmla="*/ 70 w 191"/>
              <a:gd name="T27" fmla="*/ 117 h 140"/>
              <a:gd name="T28" fmla="*/ 59 w 191"/>
              <a:gd name="T29" fmla="*/ 133 h 140"/>
              <a:gd name="T30" fmla="*/ 7 w 191"/>
              <a:gd name="T31" fmla="*/ 134 h 140"/>
              <a:gd name="T32" fmla="*/ 3 w 191"/>
              <a:gd name="T33" fmla="*/ 129 h 140"/>
              <a:gd name="T34" fmla="*/ 16 w 191"/>
              <a:gd name="T35" fmla="*/ 118 h 140"/>
              <a:gd name="T36" fmla="*/ 24 w 191"/>
              <a:gd name="T37" fmla="*/ 115 h 140"/>
              <a:gd name="T38" fmla="*/ 7 w 191"/>
              <a:gd name="T39" fmla="*/ 90 h 140"/>
              <a:gd name="T40" fmla="*/ 3 w 191"/>
              <a:gd name="T41" fmla="*/ 72 h 140"/>
              <a:gd name="T42" fmla="*/ 12 w 191"/>
              <a:gd name="T43" fmla="*/ 59 h 140"/>
              <a:gd name="T44" fmla="*/ 0 w 191"/>
              <a:gd name="T45" fmla="*/ 51 h 140"/>
              <a:gd name="T46" fmla="*/ 12 w 191"/>
              <a:gd name="T47" fmla="*/ 33 h 140"/>
              <a:gd name="T48" fmla="*/ 70 w 191"/>
              <a:gd name="T49" fmla="*/ 45 h 140"/>
              <a:gd name="T50" fmla="*/ 98 w 191"/>
              <a:gd name="T51" fmla="*/ 24 h 140"/>
              <a:gd name="T52" fmla="*/ 161 w 191"/>
              <a:gd name="T53" fmla="*/ 17 h 140"/>
              <a:gd name="T54" fmla="*/ 173 w 191"/>
              <a:gd name="T55" fmla="*/ 2 h 140"/>
              <a:gd name="T56" fmla="*/ 181 w 191"/>
              <a:gd name="T57" fmla="*/ 0 h 140"/>
              <a:gd name="T58" fmla="*/ 182 w 191"/>
              <a:gd name="T59" fmla="*/ 6 h 140"/>
              <a:gd name="T60" fmla="*/ 191 w 191"/>
              <a:gd name="T61" fmla="*/ 3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1" h="140">
                <a:moveTo>
                  <a:pt x="191" y="33"/>
                </a:moveTo>
                <a:lnTo>
                  <a:pt x="183" y="34"/>
                </a:lnTo>
                <a:lnTo>
                  <a:pt x="183" y="46"/>
                </a:lnTo>
                <a:lnTo>
                  <a:pt x="171" y="47"/>
                </a:lnTo>
                <a:lnTo>
                  <a:pt x="137" y="68"/>
                </a:lnTo>
                <a:lnTo>
                  <a:pt x="141" y="77"/>
                </a:lnTo>
                <a:lnTo>
                  <a:pt x="140" y="86"/>
                </a:lnTo>
                <a:lnTo>
                  <a:pt x="140" y="99"/>
                </a:lnTo>
                <a:lnTo>
                  <a:pt x="121" y="109"/>
                </a:lnTo>
                <a:lnTo>
                  <a:pt x="123" y="134"/>
                </a:lnTo>
                <a:lnTo>
                  <a:pt x="108" y="140"/>
                </a:lnTo>
                <a:lnTo>
                  <a:pt x="96" y="129"/>
                </a:lnTo>
                <a:lnTo>
                  <a:pt x="89" y="133"/>
                </a:lnTo>
                <a:lnTo>
                  <a:pt x="70" y="117"/>
                </a:lnTo>
                <a:lnTo>
                  <a:pt x="59" y="133"/>
                </a:lnTo>
                <a:lnTo>
                  <a:pt x="7" y="134"/>
                </a:lnTo>
                <a:lnTo>
                  <a:pt x="3" y="129"/>
                </a:lnTo>
                <a:lnTo>
                  <a:pt x="16" y="118"/>
                </a:lnTo>
                <a:lnTo>
                  <a:pt x="24" y="115"/>
                </a:lnTo>
                <a:lnTo>
                  <a:pt x="7" y="90"/>
                </a:lnTo>
                <a:lnTo>
                  <a:pt x="3" y="72"/>
                </a:lnTo>
                <a:lnTo>
                  <a:pt x="12" y="59"/>
                </a:lnTo>
                <a:lnTo>
                  <a:pt x="0" y="51"/>
                </a:lnTo>
                <a:lnTo>
                  <a:pt x="12" y="33"/>
                </a:lnTo>
                <a:lnTo>
                  <a:pt x="70" y="45"/>
                </a:lnTo>
                <a:lnTo>
                  <a:pt x="98" y="24"/>
                </a:lnTo>
                <a:lnTo>
                  <a:pt x="161" y="17"/>
                </a:lnTo>
                <a:lnTo>
                  <a:pt x="173" y="2"/>
                </a:lnTo>
                <a:lnTo>
                  <a:pt x="181" y="0"/>
                </a:lnTo>
                <a:lnTo>
                  <a:pt x="182" y="6"/>
                </a:lnTo>
                <a:lnTo>
                  <a:pt x="191" y="3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88" name="Freeform 476">
            <a:extLst>
              <a:ext uri="{FF2B5EF4-FFF2-40B4-BE49-F238E27FC236}">
                <a16:creationId xmlns:a16="http://schemas.microsoft.com/office/drawing/2014/main" id="{8F370E57-4B61-4D99-BE19-4CBCA084C33F}"/>
              </a:ext>
            </a:extLst>
          </p:cNvPr>
          <p:cNvSpPr>
            <a:spLocks/>
          </p:cNvSpPr>
          <p:nvPr/>
        </p:nvSpPr>
        <p:spPr bwMode="auto">
          <a:xfrm>
            <a:off x="8479654" y="3756842"/>
            <a:ext cx="615950" cy="635000"/>
          </a:xfrm>
          <a:custGeom>
            <a:avLst/>
            <a:gdLst>
              <a:gd name="T0" fmla="*/ 376 w 388"/>
              <a:gd name="T1" fmla="*/ 141 h 400"/>
              <a:gd name="T2" fmla="*/ 377 w 388"/>
              <a:gd name="T3" fmla="*/ 155 h 400"/>
              <a:gd name="T4" fmla="*/ 362 w 388"/>
              <a:gd name="T5" fmla="*/ 159 h 400"/>
              <a:gd name="T6" fmla="*/ 259 w 388"/>
              <a:gd name="T7" fmla="*/ 132 h 400"/>
              <a:gd name="T8" fmla="*/ 242 w 388"/>
              <a:gd name="T9" fmla="*/ 137 h 400"/>
              <a:gd name="T10" fmla="*/ 223 w 388"/>
              <a:gd name="T11" fmla="*/ 126 h 400"/>
              <a:gd name="T12" fmla="*/ 194 w 388"/>
              <a:gd name="T13" fmla="*/ 127 h 400"/>
              <a:gd name="T14" fmla="*/ 187 w 388"/>
              <a:gd name="T15" fmla="*/ 144 h 400"/>
              <a:gd name="T16" fmla="*/ 158 w 388"/>
              <a:gd name="T17" fmla="*/ 130 h 400"/>
              <a:gd name="T18" fmla="*/ 146 w 388"/>
              <a:gd name="T19" fmla="*/ 172 h 400"/>
              <a:gd name="T20" fmla="*/ 245 w 388"/>
              <a:gd name="T21" fmla="*/ 297 h 400"/>
              <a:gd name="T22" fmla="*/ 271 w 388"/>
              <a:gd name="T23" fmla="*/ 346 h 400"/>
              <a:gd name="T24" fmla="*/ 333 w 388"/>
              <a:gd name="T25" fmla="*/ 382 h 400"/>
              <a:gd name="T26" fmla="*/ 336 w 388"/>
              <a:gd name="T27" fmla="*/ 400 h 400"/>
              <a:gd name="T28" fmla="*/ 288 w 388"/>
              <a:gd name="T29" fmla="*/ 364 h 400"/>
              <a:gd name="T30" fmla="*/ 268 w 388"/>
              <a:gd name="T31" fmla="*/ 352 h 400"/>
              <a:gd name="T32" fmla="*/ 241 w 388"/>
              <a:gd name="T33" fmla="*/ 325 h 400"/>
              <a:gd name="T34" fmla="*/ 188 w 388"/>
              <a:gd name="T35" fmla="*/ 284 h 400"/>
              <a:gd name="T36" fmla="*/ 157 w 388"/>
              <a:gd name="T37" fmla="*/ 289 h 400"/>
              <a:gd name="T38" fmla="*/ 146 w 388"/>
              <a:gd name="T39" fmla="*/ 267 h 400"/>
              <a:gd name="T40" fmla="*/ 97 w 388"/>
              <a:gd name="T41" fmla="*/ 213 h 400"/>
              <a:gd name="T42" fmla="*/ 114 w 388"/>
              <a:gd name="T43" fmla="*/ 211 h 400"/>
              <a:gd name="T44" fmla="*/ 83 w 388"/>
              <a:gd name="T45" fmla="*/ 166 h 400"/>
              <a:gd name="T46" fmla="*/ 87 w 388"/>
              <a:gd name="T47" fmla="*/ 139 h 400"/>
              <a:gd name="T48" fmla="*/ 61 w 388"/>
              <a:gd name="T49" fmla="*/ 110 h 400"/>
              <a:gd name="T50" fmla="*/ 46 w 388"/>
              <a:gd name="T51" fmla="*/ 108 h 400"/>
              <a:gd name="T52" fmla="*/ 34 w 388"/>
              <a:gd name="T53" fmla="*/ 145 h 400"/>
              <a:gd name="T54" fmla="*/ 21 w 388"/>
              <a:gd name="T55" fmla="*/ 155 h 400"/>
              <a:gd name="T56" fmla="*/ 8 w 388"/>
              <a:gd name="T57" fmla="*/ 142 h 400"/>
              <a:gd name="T58" fmla="*/ 0 w 388"/>
              <a:gd name="T59" fmla="*/ 114 h 400"/>
              <a:gd name="T60" fmla="*/ 1 w 388"/>
              <a:gd name="T61" fmla="*/ 106 h 400"/>
              <a:gd name="T62" fmla="*/ 12 w 388"/>
              <a:gd name="T63" fmla="*/ 101 h 400"/>
              <a:gd name="T64" fmla="*/ 64 w 388"/>
              <a:gd name="T65" fmla="*/ 100 h 400"/>
              <a:gd name="T66" fmla="*/ 75 w 388"/>
              <a:gd name="T67" fmla="*/ 84 h 400"/>
              <a:gd name="T68" fmla="*/ 94 w 388"/>
              <a:gd name="T69" fmla="*/ 100 h 400"/>
              <a:gd name="T70" fmla="*/ 101 w 388"/>
              <a:gd name="T71" fmla="*/ 96 h 400"/>
              <a:gd name="T72" fmla="*/ 113 w 388"/>
              <a:gd name="T73" fmla="*/ 107 h 400"/>
              <a:gd name="T74" fmla="*/ 128 w 388"/>
              <a:gd name="T75" fmla="*/ 101 h 400"/>
              <a:gd name="T76" fmla="*/ 126 w 388"/>
              <a:gd name="T77" fmla="*/ 76 h 400"/>
              <a:gd name="T78" fmla="*/ 145 w 388"/>
              <a:gd name="T79" fmla="*/ 66 h 400"/>
              <a:gd name="T80" fmla="*/ 145 w 388"/>
              <a:gd name="T81" fmla="*/ 53 h 400"/>
              <a:gd name="T82" fmla="*/ 146 w 388"/>
              <a:gd name="T83" fmla="*/ 44 h 400"/>
              <a:gd name="T84" fmla="*/ 142 w 388"/>
              <a:gd name="T85" fmla="*/ 35 h 400"/>
              <a:gd name="T86" fmla="*/ 176 w 388"/>
              <a:gd name="T87" fmla="*/ 14 h 400"/>
              <a:gd name="T88" fmla="*/ 188 w 388"/>
              <a:gd name="T89" fmla="*/ 13 h 400"/>
              <a:gd name="T90" fmla="*/ 188 w 388"/>
              <a:gd name="T91" fmla="*/ 1 h 400"/>
              <a:gd name="T92" fmla="*/ 196 w 388"/>
              <a:gd name="T93" fmla="*/ 0 h 400"/>
              <a:gd name="T94" fmla="*/ 217 w 388"/>
              <a:gd name="T95" fmla="*/ 16 h 400"/>
              <a:gd name="T96" fmla="*/ 252 w 388"/>
              <a:gd name="T97" fmla="*/ 49 h 400"/>
              <a:gd name="T98" fmla="*/ 266 w 388"/>
              <a:gd name="T99" fmla="*/ 53 h 400"/>
              <a:gd name="T100" fmla="*/ 288 w 388"/>
              <a:gd name="T101" fmla="*/ 67 h 400"/>
              <a:gd name="T102" fmla="*/ 324 w 388"/>
              <a:gd name="T103" fmla="*/ 68 h 400"/>
              <a:gd name="T104" fmla="*/ 342 w 388"/>
              <a:gd name="T105" fmla="*/ 51 h 400"/>
              <a:gd name="T106" fmla="*/ 374 w 388"/>
              <a:gd name="T107" fmla="*/ 124 h 400"/>
              <a:gd name="T108" fmla="*/ 388 w 388"/>
              <a:gd name="T109" fmla="*/ 130 h 400"/>
              <a:gd name="T110" fmla="*/ 376 w 388"/>
              <a:gd name="T111" fmla="*/ 14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8" h="400">
                <a:moveTo>
                  <a:pt x="376" y="141"/>
                </a:moveTo>
                <a:lnTo>
                  <a:pt x="377" y="155"/>
                </a:lnTo>
                <a:lnTo>
                  <a:pt x="362" y="159"/>
                </a:lnTo>
                <a:lnTo>
                  <a:pt x="259" y="132"/>
                </a:lnTo>
                <a:lnTo>
                  <a:pt x="242" y="137"/>
                </a:lnTo>
                <a:lnTo>
                  <a:pt x="223" y="126"/>
                </a:lnTo>
                <a:lnTo>
                  <a:pt x="194" y="127"/>
                </a:lnTo>
                <a:lnTo>
                  <a:pt x="187" y="144"/>
                </a:lnTo>
                <a:lnTo>
                  <a:pt x="158" y="130"/>
                </a:lnTo>
                <a:lnTo>
                  <a:pt x="146" y="172"/>
                </a:lnTo>
                <a:lnTo>
                  <a:pt x="245" y="297"/>
                </a:lnTo>
                <a:lnTo>
                  <a:pt x="271" y="346"/>
                </a:lnTo>
                <a:lnTo>
                  <a:pt x="333" y="382"/>
                </a:lnTo>
                <a:lnTo>
                  <a:pt x="336" y="400"/>
                </a:lnTo>
                <a:lnTo>
                  <a:pt x="288" y="364"/>
                </a:lnTo>
                <a:lnTo>
                  <a:pt x="268" y="352"/>
                </a:lnTo>
                <a:lnTo>
                  <a:pt x="241" y="325"/>
                </a:lnTo>
                <a:lnTo>
                  <a:pt x="188" y="284"/>
                </a:lnTo>
                <a:lnTo>
                  <a:pt x="157" y="289"/>
                </a:lnTo>
                <a:lnTo>
                  <a:pt x="146" y="267"/>
                </a:lnTo>
                <a:lnTo>
                  <a:pt x="97" y="213"/>
                </a:lnTo>
                <a:lnTo>
                  <a:pt x="114" y="211"/>
                </a:lnTo>
                <a:lnTo>
                  <a:pt x="83" y="166"/>
                </a:lnTo>
                <a:lnTo>
                  <a:pt x="87" y="139"/>
                </a:lnTo>
                <a:lnTo>
                  <a:pt x="61" y="110"/>
                </a:lnTo>
                <a:lnTo>
                  <a:pt x="46" y="108"/>
                </a:lnTo>
                <a:lnTo>
                  <a:pt x="34" y="145"/>
                </a:lnTo>
                <a:lnTo>
                  <a:pt x="21" y="155"/>
                </a:lnTo>
                <a:lnTo>
                  <a:pt x="8" y="142"/>
                </a:lnTo>
                <a:lnTo>
                  <a:pt x="0" y="114"/>
                </a:lnTo>
                <a:lnTo>
                  <a:pt x="1" y="106"/>
                </a:lnTo>
                <a:lnTo>
                  <a:pt x="12" y="101"/>
                </a:lnTo>
                <a:lnTo>
                  <a:pt x="64" y="100"/>
                </a:lnTo>
                <a:lnTo>
                  <a:pt x="75" y="84"/>
                </a:lnTo>
                <a:lnTo>
                  <a:pt x="94" y="100"/>
                </a:lnTo>
                <a:lnTo>
                  <a:pt x="101" y="96"/>
                </a:lnTo>
                <a:lnTo>
                  <a:pt x="113" y="107"/>
                </a:lnTo>
                <a:lnTo>
                  <a:pt x="128" y="101"/>
                </a:lnTo>
                <a:lnTo>
                  <a:pt x="126" y="76"/>
                </a:lnTo>
                <a:lnTo>
                  <a:pt x="145" y="66"/>
                </a:lnTo>
                <a:lnTo>
                  <a:pt x="145" y="53"/>
                </a:lnTo>
                <a:lnTo>
                  <a:pt x="146" y="44"/>
                </a:lnTo>
                <a:lnTo>
                  <a:pt x="142" y="35"/>
                </a:lnTo>
                <a:lnTo>
                  <a:pt x="176" y="14"/>
                </a:lnTo>
                <a:lnTo>
                  <a:pt x="188" y="13"/>
                </a:lnTo>
                <a:lnTo>
                  <a:pt x="188" y="1"/>
                </a:lnTo>
                <a:lnTo>
                  <a:pt x="196" y="0"/>
                </a:lnTo>
                <a:lnTo>
                  <a:pt x="217" y="16"/>
                </a:lnTo>
                <a:lnTo>
                  <a:pt x="252" y="49"/>
                </a:lnTo>
                <a:lnTo>
                  <a:pt x="266" y="53"/>
                </a:lnTo>
                <a:lnTo>
                  <a:pt x="288" y="67"/>
                </a:lnTo>
                <a:lnTo>
                  <a:pt x="324" y="68"/>
                </a:lnTo>
                <a:lnTo>
                  <a:pt x="342" y="51"/>
                </a:lnTo>
                <a:lnTo>
                  <a:pt x="374" y="124"/>
                </a:lnTo>
                <a:lnTo>
                  <a:pt x="388" y="130"/>
                </a:lnTo>
                <a:lnTo>
                  <a:pt x="376" y="141"/>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89" name="Freeform 477">
            <a:extLst>
              <a:ext uri="{FF2B5EF4-FFF2-40B4-BE49-F238E27FC236}">
                <a16:creationId xmlns:a16="http://schemas.microsoft.com/office/drawing/2014/main" id="{44277791-F1E9-4731-B676-7C14A3123A2A}"/>
              </a:ext>
            </a:extLst>
          </p:cNvPr>
          <p:cNvSpPr>
            <a:spLocks/>
          </p:cNvSpPr>
          <p:nvPr/>
        </p:nvSpPr>
        <p:spPr bwMode="auto">
          <a:xfrm>
            <a:off x="9022579" y="3791767"/>
            <a:ext cx="473075" cy="654050"/>
          </a:xfrm>
          <a:custGeom>
            <a:avLst/>
            <a:gdLst>
              <a:gd name="T0" fmla="*/ 264 w 298"/>
              <a:gd name="T1" fmla="*/ 292 h 412"/>
              <a:gd name="T2" fmla="*/ 262 w 298"/>
              <a:gd name="T3" fmla="*/ 318 h 412"/>
              <a:gd name="T4" fmla="*/ 268 w 298"/>
              <a:gd name="T5" fmla="*/ 328 h 412"/>
              <a:gd name="T6" fmla="*/ 261 w 298"/>
              <a:gd name="T7" fmla="*/ 347 h 412"/>
              <a:gd name="T8" fmla="*/ 266 w 298"/>
              <a:gd name="T9" fmla="*/ 353 h 412"/>
              <a:gd name="T10" fmla="*/ 158 w 298"/>
              <a:gd name="T11" fmla="*/ 394 h 412"/>
              <a:gd name="T12" fmla="*/ 146 w 298"/>
              <a:gd name="T13" fmla="*/ 412 h 412"/>
              <a:gd name="T14" fmla="*/ 138 w 298"/>
              <a:gd name="T15" fmla="*/ 392 h 412"/>
              <a:gd name="T16" fmla="*/ 119 w 298"/>
              <a:gd name="T17" fmla="*/ 383 h 412"/>
              <a:gd name="T18" fmla="*/ 108 w 298"/>
              <a:gd name="T19" fmla="*/ 360 h 412"/>
              <a:gd name="T20" fmla="*/ 108 w 298"/>
              <a:gd name="T21" fmla="*/ 341 h 412"/>
              <a:gd name="T22" fmla="*/ 123 w 298"/>
              <a:gd name="T23" fmla="*/ 335 h 412"/>
              <a:gd name="T24" fmla="*/ 121 w 298"/>
              <a:gd name="T25" fmla="*/ 325 h 412"/>
              <a:gd name="T26" fmla="*/ 46 w 298"/>
              <a:gd name="T27" fmla="*/ 283 h 412"/>
              <a:gd name="T28" fmla="*/ 43 w 298"/>
              <a:gd name="T29" fmla="*/ 266 h 412"/>
              <a:gd name="T30" fmla="*/ 56 w 298"/>
              <a:gd name="T31" fmla="*/ 265 h 412"/>
              <a:gd name="T32" fmla="*/ 58 w 298"/>
              <a:gd name="T33" fmla="*/ 255 h 412"/>
              <a:gd name="T34" fmla="*/ 46 w 298"/>
              <a:gd name="T35" fmla="*/ 231 h 412"/>
              <a:gd name="T36" fmla="*/ 65 w 298"/>
              <a:gd name="T37" fmla="*/ 227 h 412"/>
              <a:gd name="T38" fmla="*/ 41 w 298"/>
              <a:gd name="T39" fmla="*/ 202 h 412"/>
              <a:gd name="T40" fmla="*/ 41 w 298"/>
              <a:gd name="T41" fmla="*/ 189 h 412"/>
              <a:gd name="T42" fmla="*/ 52 w 298"/>
              <a:gd name="T43" fmla="*/ 140 h 412"/>
              <a:gd name="T44" fmla="*/ 47 w 298"/>
              <a:gd name="T45" fmla="*/ 131 h 412"/>
              <a:gd name="T46" fmla="*/ 35 w 298"/>
              <a:gd name="T47" fmla="*/ 133 h 412"/>
              <a:gd name="T48" fmla="*/ 34 w 298"/>
              <a:gd name="T49" fmla="*/ 119 h 412"/>
              <a:gd name="T50" fmla="*/ 46 w 298"/>
              <a:gd name="T51" fmla="*/ 108 h 412"/>
              <a:gd name="T52" fmla="*/ 32 w 298"/>
              <a:gd name="T53" fmla="*/ 102 h 412"/>
              <a:gd name="T54" fmla="*/ 0 w 298"/>
              <a:gd name="T55" fmla="*/ 29 h 412"/>
              <a:gd name="T56" fmla="*/ 15 w 298"/>
              <a:gd name="T57" fmla="*/ 28 h 412"/>
              <a:gd name="T58" fmla="*/ 26 w 298"/>
              <a:gd name="T59" fmla="*/ 17 h 412"/>
              <a:gd name="T60" fmla="*/ 43 w 298"/>
              <a:gd name="T61" fmla="*/ 19 h 412"/>
              <a:gd name="T62" fmla="*/ 58 w 298"/>
              <a:gd name="T63" fmla="*/ 2 h 412"/>
              <a:gd name="T64" fmla="*/ 93 w 298"/>
              <a:gd name="T65" fmla="*/ 0 h 412"/>
              <a:gd name="T66" fmla="*/ 110 w 298"/>
              <a:gd name="T67" fmla="*/ 27 h 412"/>
              <a:gd name="T68" fmla="*/ 137 w 298"/>
              <a:gd name="T69" fmla="*/ 40 h 412"/>
              <a:gd name="T70" fmla="*/ 141 w 298"/>
              <a:gd name="T71" fmla="*/ 70 h 412"/>
              <a:gd name="T72" fmla="*/ 188 w 298"/>
              <a:gd name="T73" fmla="*/ 92 h 412"/>
              <a:gd name="T74" fmla="*/ 181 w 298"/>
              <a:gd name="T75" fmla="*/ 108 h 412"/>
              <a:gd name="T76" fmla="*/ 236 w 298"/>
              <a:gd name="T77" fmla="*/ 151 h 412"/>
              <a:gd name="T78" fmla="*/ 258 w 298"/>
              <a:gd name="T79" fmla="*/ 127 h 412"/>
              <a:gd name="T80" fmla="*/ 264 w 298"/>
              <a:gd name="T81" fmla="*/ 131 h 412"/>
              <a:gd name="T82" fmla="*/ 278 w 298"/>
              <a:gd name="T83" fmla="*/ 140 h 412"/>
              <a:gd name="T84" fmla="*/ 260 w 298"/>
              <a:gd name="T85" fmla="*/ 158 h 412"/>
              <a:gd name="T86" fmla="*/ 267 w 298"/>
              <a:gd name="T87" fmla="*/ 163 h 412"/>
              <a:gd name="T88" fmla="*/ 250 w 298"/>
              <a:gd name="T89" fmla="*/ 191 h 412"/>
              <a:gd name="T90" fmla="*/ 260 w 298"/>
              <a:gd name="T91" fmla="*/ 228 h 412"/>
              <a:gd name="T92" fmla="*/ 275 w 298"/>
              <a:gd name="T93" fmla="*/ 236 h 412"/>
              <a:gd name="T94" fmla="*/ 298 w 298"/>
              <a:gd name="T95" fmla="*/ 266 h 412"/>
              <a:gd name="T96" fmla="*/ 280 w 298"/>
              <a:gd name="T97" fmla="*/ 287 h 412"/>
              <a:gd name="T98" fmla="*/ 264 w 298"/>
              <a:gd name="T99" fmla="*/ 29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8" h="412">
                <a:moveTo>
                  <a:pt x="264" y="292"/>
                </a:moveTo>
                <a:lnTo>
                  <a:pt x="262" y="318"/>
                </a:lnTo>
                <a:lnTo>
                  <a:pt x="268" y="328"/>
                </a:lnTo>
                <a:lnTo>
                  <a:pt x="261" y="347"/>
                </a:lnTo>
                <a:lnTo>
                  <a:pt x="266" y="353"/>
                </a:lnTo>
                <a:lnTo>
                  <a:pt x="158" y="394"/>
                </a:lnTo>
                <a:lnTo>
                  <a:pt x="146" y="412"/>
                </a:lnTo>
                <a:lnTo>
                  <a:pt x="138" y="392"/>
                </a:lnTo>
                <a:lnTo>
                  <a:pt x="119" y="383"/>
                </a:lnTo>
                <a:lnTo>
                  <a:pt x="108" y="360"/>
                </a:lnTo>
                <a:lnTo>
                  <a:pt x="108" y="341"/>
                </a:lnTo>
                <a:lnTo>
                  <a:pt x="123" y="335"/>
                </a:lnTo>
                <a:lnTo>
                  <a:pt x="121" y="325"/>
                </a:lnTo>
                <a:lnTo>
                  <a:pt x="46" y="283"/>
                </a:lnTo>
                <a:lnTo>
                  <a:pt x="43" y="266"/>
                </a:lnTo>
                <a:lnTo>
                  <a:pt x="56" y="265"/>
                </a:lnTo>
                <a:lnTo>
                  <a:pt x="58" y="255"/>
                </a:lnTo>
                <a:lnTo>
                  <a:pt x="46" y="231"/>
                </a:lnTo>
                <a:lnTo>
                  <a:pt x="65" y="227"/>
                </a:lnTo>
                <a:lnTo>
                  <a:pt x="41" y="202"/>
                </a:lnTo>
                <a:lnTo>
                  <a:pt x="41" y="189"/>
                </a:lnTo>
                <a:lnTo>
                  <a:pt x="52" y="140"/>
                </a:lnTo>
                <a:lnTo>
                  <a:pt x="47" y="131"/>
                </a:lnTo>
                <a:lnTo>
                  <a:pt x="35" y="133"/>
                </a:lnTo>
                <a:lnTo>
                  <a:pt x="34" y="119"/>
                </a:lnTo>
                <a:lnTo>
                  <a:pt x="46" y="108"/>
                </a:lnTo>
                <a:lnTo>
                  <a:pt x="32" y="102"/>
                </a:lnTo>
                <a:lnTo>
                  <a:pt x="0" y="29"/>
                </a:lnTo>
                <a:lnTo>
                  <a:pt x="15" y="28"/>
                </a:lnTo>
                <a:lnTo>
                  <a:pt x="26" y="17"/>
                </a:lnTo>
                <a:lnTo>
                  <a:pt x="43" y="19"/>
                </a:lnTo>
                <a:lnTo>
                  <a:pt x="58" y="2"/>
                </a:lnTo>
                <a:lnTo>
                  <a:pt x="93" y="0"/>
                </a:lnTo>
                <a:lnTo>
                  <a:pt x="110" y="27"/>
                </a:lnTo>
                <a:lnTo>
                  <a:pt x="137" y="40"/>
                </a:lnTo>
                <a:lnTo>
                  <a:pt x="141" y="70"/>
                </a:lnTo>
                <a:lnTo>
                  <a:pt x="188" y="92"/>
                </a:lnTo>
                <a:lnTo>
                  <a:pt x="181" y="108"/>
                </a:lnTo>
                <a:lnTo>
                  <a:pt x="236" y="151"/>
                </a:lnTo>
                <a:lnTo>
                  <a:pt x="258" y="127"/>
                </a:lnTo>
                <a:lnTo>
                  <a:pt x="264" y="131"/>
                </a:lnTo>
                <a:lnTo>
                  <a:pt x="278" y="140"/>
                </a:lnTo>
                <a:lnTo>
                  <a:pt x="260" y="158"/>
                </a:lnTo>
                <a:lnTo>
                  <a:pt x="267" y="163"/>
                </a:lnTo>
                <a:lnTo>
                  <a:pt x="250" y="191"/>
                </a:lnTo>
                <a:lnTo>
                  <a:pt x="260" y="228"/>
                </a:lnTo>
                <a:lnTo>
                  <a:pt x="275" y="236"/>
                </a:lnTo>
                <a:lnTo>
                  <a:pt x="298" y="266"/>
                </a:lnTo>
                <a:lnTo>
                  <a:pt x="280" y="287"/>
                </a:lnTo>
                <a:lnTo>
                  <a:pt x="264" y="29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90" name="Freeform 478">
            <a:extLst>
              <a:ext uri="{FF2B5EF4-FFF2-40B4-BE49-F238E27FC236}">
                <a16:creationId xmlns:a16="http://schemas.microsoft.com/office/drawing/2014/main" id="{2121B80B-07FF-4307-87A1-3E1F9B234A32}"/>
              </a:ext>
            </a:extLst>
          </p:cNvPr>
          <p:cNvSpPr>
            <a:spLocks/>
          </p:cNvSpPr>
          <p:nvPr/>
        </p:nvSpPr>
        <p:spPr bwMode="auto">
          <a:xfrm>
            <a:off x="9105129" y="4355329"/>
            <a:ext cx="203200" cy="398463"/>
          </a:xfrm>
          <a:custGeom>
            <a:avLst/>
            <a:gdLst>
              <a:gd name="T0" fmla="*/ 128 w 128"/>
              <a:gd name="T1" fmla="*/ 189 h 251"/>
              <a:gd name="T2" fmla="*/ 103 w 128"/>
              <a:gd name="T3" fmla="*/ 207 h 251"/>
              <a:gd name="T4" fmla="*/ 70 w 128"/>
              <a:gd name="T5" fmla="*/ 245 h 251"/>
              <a:gd name="T6" fmla="*/ 42 w 128"/>
              <a:gd name="T7" fmla="*/ 251 h 251"/>
              <a:gd name="T8" fmla="*/ 21 w 128"/>
              <a:gd name="T9" fmla="*/ 230 h 251"/>
              <a:gd name="T10" fmla="*/ 10 w 128"/>
              <a:gd name="T11" fmla="*/ 214 h 251"/>
              <a:gd name="T12" fmla="*/ 0 w 128"/>
              <a:gd name="T13" fmla="*/ 187 h 251"/>
              <a:gd name="T14" fmla="*/ 18 w 128"/>
              <a:gd name="T15" fmla="*/ 78 h 251"/>
              <a:gd name="T16" fmla="*/ 1 w 128"/>
              <a:gd name="T17" fmla="*/ 72 h 251"/>
              <a:gd name="T18" fmla="*/ 1 w 128"/>
              <a:gd name="T19" fmla="*/ 41 h 251"/>
              <a:gd name="T20" fmla="*/ 19 w 128"/>
              <a:gd name="T21" fmla="*/ 1 h 251"/>
              <a:gd name="T22" fmla="*/ 29 w 128"/>
              <a:gd name="T23" fmla="*/ 0 h 251"/>
              <a:gd name="T24" fmla="*/ 29 w 128"/>
              <a:gd name="T25" fmla="*/ 11 h 251"/>
              <a:gd name="T26" fmla="*/ 36 w 128"/>
              <a:gd name="T27" fmla="*/ 17 h 251"/>
              <a:gd name="T28" fmla="*/ 56 w 128"/>
              <a:gd name="T29" fmla="*/ 5 h 251"/>
              <a:gd name="T30" fmla="*/ 67 w 128"/>
              <a:gd name="T31" fmla="*/ 28 h 251"/>
              <a:gd name="T32" fmla="*/ 86 w 128"/>
              <a:gd name="T33" fmla="*/ 37 h 251"/>
              <a:gd name="T34" fmla="*/ 94 w 128"/>
              <a:gd name="T35" fmla="*/ 57 h 251"/>
              <a:gd name="T36" fmla="*/ 93 w 128"/>
              <a:gd name="T37" fmla="*/ 72 h 251"/>
              <a:gd name="T38" fmla="*/ 88 w 128"/>
              <a:gd name="T39" fmla="*/ 105 h 251"/>
              <a:gd name="T40" fmla="*/ 102 w 128"/>
              <a:gd name="T41" fmla="*/ 146 h 251"/>
              <a:gd name="T42" fmla="*/ 124 w 128"/>
              <a:gd name="T43" fmla="*/ 151 h 251"/>
              <a:gd name="T44" fmla="*/ 128 w 128"/>
              <a:gd name="T45" fmla="*/ 18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251">
                <a:moveTo>
                  <a:pt x="128" y="189"/>
                </a:moveTo>
                <a:lnTo>
                  <a:pt x="103" y="207"/>
                </a:lnTo>
                <a:lnTo>
                  <a:pt x="70" y="245"/>
                </a:lnTo>
                <a:lnTo>
                  <a:pt x="42" y="251"/>
                </a:lnTo>
                <a:lnTo>
                  <a:pt x="21" y="230"/>
                </a:lnTo>
                <a:lnTo>
                  <a:pt x="10" y="214"/>
                </a:lnTo>
                <a:lnTo>
                  <a:pt x="0" y="187"/>
                </a:lnTo>
                <a:lnTo>
                  <a:pt x="18" y="78"/>
                </a:lnTo>
                <a:lnTo>
                  <a:pt x="1" y="72"/>
                </a:lnTo>
                <a:lnTo>
                  <a:pt x="1" y="41"/>
                </a:lnTo>
                <a:lnTo>
                  <a:pt x="19" y="1"/>
                </a:lnTo>
                <a:lnTo>
                  <a:pt x="29" y="0"/>
                </a:lnTo>
                <a:lnTo>
                  <a:pt x="29" y="11"/>
                </a:lnTo>
                <a:lnTo>
                  <a:pt x="36" y="17"/>
                </a:lnTo>
                <a:lnTo>
                  <a:pt x="56" y="5"/>
                </a:lnTo>
                <a:lnTo>
                  <a:pt x="67" y="28"/>
                </a:lnTo>
                <a:lnTo>
                  <a:pt x="86" y="37"/>
                </a:lnTo>
                <a:lnTo>
                  <a:pt x="94" y="57"/>
                </a:lnTo>
                <a:lnTo>
                  <a:pt x="93" y="72"/>
                </a:lnTo>
                <a:lnTo>
                  <a:pt x="88" y="105"/>
                </a:lnTo>
                <a:lnTo>
                  <a:pt x="102" y="146"/>
                </a:lnTo>
                <a:lnTo>
                  <a:pt x="124" y="151"/>
                </a:lnTo>
                <a:lnTo>
                  <a:pt x="128" y="18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91" name="Freeform 479">
            <a:extLst>
              <a:ext uri="{FF2B5EF4-FFF2-40B4-BE49-F238E27FC236}">
                <a16:creationId xmlns:a16="http://schemas.microsoft.com/office/drawing/2014/main" id="{19700095-90CE-45BC-B0A3-5DBF16B606E9}"/>
              </a:ext>
            </a:extLst>
          </p:cNvPr>
          <p:cNvSpPr>
            <a:spLocks/>
          </p:cNvSpPr>
          <p:nvPr/>
        </p:nvSpPr>
        <p:spPr bwMode="auto">
          <a:xfrm>
            <a:off x="9244829" y="4352154"/>
            <a:ext cx="266700" cy="242888"/>
          </a:xfrm>
          <a:custGeom>
            <a:avLst/>
            <a:gdLst>
              <a:gd name="T0" fmla="*/ 168 w 168"/>
              <a:gd name="T1" fmla="*/ 43 h 153"/>
              <a:gd name="T2" fmla="*/ 164 w 168"/>
              <a:gd name="T3" fmla="*/ 88 h 153"/>
              <a:gd name="T4" fmla="*/ 151 w 168"/>
              <a:gd name="T5" fmla="*/ 100 h 153"/>
              <a:gd name="T6" fmla="*/ 123 w 168"/>
              <a:gd name="T7" fmla="*/ 103 h 153"/>
              <a:gd name="T8" fmla="*/ 104 w 168"/>
              <a:gd name="T9" fmla="*/ 114 h 153"/>
              <a:gd name="T10" fmla="*/ 97 w 168"/>
              <a:gd name="T11" fmla="*/ 133 h 153"/>
              <a:gd name="T12" fmla="*/ 36 w 168"/>
              <a:gd name="T13" fmla="*/ 153 h 153"/>
              <a:gd name="T14" fmla="*/ 14 w 168"/>
              <a:gd name="T15" fmla="*/ 148 h 153"/>
              <a:gd name="T16" fmla="*/ 0 w 168"/>
              <a:gd name="T17" fmla="*/ 107 h 153"/>
              <a:gd name="T18" fmla="*/ 5 w 168"/>
              <a:gd name="T19" fmla="*/ 74 h 153"/>
              <a:gd name="T20" fmla="*/ 6 w 168"/>
              <a:gd name="T21" fmla="*/ 59 h 153"/>
              <a:gd name="T22" fmla="*/ 18 w 168"/>
              <a:gd name="T23" fmla="*/ 41 h 153"/>
              <a:gd name="T24" fmla="*/ 126 w 168"/>
              <a:gd name="T25" fmla="*/ 0 h 153"/>
              <a:gd name="T26" fmla="*/ 168 w 168"/>
              <a:gd name="T27" fmla="*/ 4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153">
                <a:moveTo>
                  <a:pt x="168" y="43"/>
                </a:moveTo>
                <a:lnTo>
                  <a:pt x="164" y="88"/>
                </a:lnTo>
                <a:lnTo>
                  <a:pt x="151" y="100"/>
                </a:lnTo>
                <a:lnTo>
                  <a:pt x="123" y="103"/>
                </a:lnTo>
                <a:lnTo>
                  <a:pt x="104" y="114"/>
                </a:lnTo>
                <a:lnTo>
                  <a:pt x="97" y="133"/>
                </a:lnTo>
                <a:lnTo>
                  <a:pt x="36" y="153"/>
                </a:lnTo>
                <a:lnTo>
                  <a:pt x="14" y="148"/>
                </a:lnTo>
                <a:lnTo>
                  <a:pt x="0" y="107"/>
                </a:lnTo>
                <a:lnTo>
                  <a:pt x="5" y="74"/>
                </a:lnTo>
                <a:lnTo>
                  <a:pt x="6" y="59"/>
                </a:lnTo>
                <a:lnTo>
                  <a:pt x="18" y="41"/>
                </a:lnTo>
                <a:lnTo>
                  <a:pt x="126" y="0"/>
                </a:lnTo>
                <a:lnTo>
                  <a:pt x="168" y="4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94" name="Freeform 482">
            <a:extLst>
              <a:ext uri="{FF2B5EF4-FFF2-40B4-BE49-F238E27FC236}">
                <a16:creationId xmlns:a16="http://schemas.microsoft.com/office/drawing/2014/main" id="{84DC10F9-C71B-4CE8-82E4-2EEF8B95E9D6}"/>
              </a:ext>
            </a:extLst>
          </p:cNvPr>
          <p:cNvSpPr>
            <a:spLocks/>
          </p:cNvSpPr>
          <p:nvPr/>
        </p:nvSpPr>
        <p:spPr bwMode="auto">
          <a:xfrm>
            <a:off x="8509816" y="5434828"/>
            <a:ext cx="26987" cy="31750"/>
          </a:xfrm>
          <a:custGeom>
            <a:avLst/>
            <a:gdLst>
              <a:gd name="T0" fmla="*/ 17 w 17"/>
              <a:gd name="T1" fmla="*/ 12 h 20"/>
              <a:gd name="T2" fmla="*/ 13 w 17"/>
              <a:gd name="T3" fmla="*/ 20 h 20"/>
              <a:gd name="T4" fmla="*/ 0 w 17"/>
              <a:gd name="T5" fmla="*/ 15 h 20"/>
              <a:gd name="T6" fmla="*/ 1 w 17"/>
              <a:gd name="T7" fmla="*/ 0 h 20"/>
              <a:gd name="T8" fmla="*/ 17 w 17"/>
              <a:gd name="T9" fmla="*/ 12 h 20"/>
            </a:gdLst>
            <a:ahLst/>
            <a:cxnLst>
              <a:cxn ang="0">
                <a:pos x="T0" y="T1"/>
              </a:cxn>
              <a:cxn ang="0">
                <a:pos x="T2" y="T3"/>
              </a:cxn>
              <a:cxn ang="0">
                <a:pos x="T4" y="T5"/>
              </a:cxn>
              <a:cxn ang="0">
                <a:pos x="T6" y="T7"/>
              </a:cxn>
              <a:cxn ang="0">
                <a:pos x="T8" y="T9"/>
              </a:cxn>
            </a:cxnLst>
            <a:rect l="0" t="0" r="r" b="b"/>
            <a:pathLst>
              <a:path w="17" h="20">
                <a:moveTo>
                  <a:pt x="17" y="12"/>
                </a:moveTo>
                <a:lnTo>
                  <a:pt x="13" y="20"/>
                </a:lnTo>
                <a:lnTo>
                  <a:pt x="0" y="15"/>
                </a:lnTo>
                <a:lnTo>
                  <a:pt x="1" y="0"/>
                </a:lnTo>
                <a:lnTo>
                  <a:pt x="17" y="1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95" name="Freeform 483">
            <a:extLst>
              <a:ext uri="{FF2B5EF4-FFF2-40B4-BE49-F238E27FC236}">
                <a16:creationId xmlns:a16="http://schemas.microsoft.com/office/drawing/2014/main" id="{7903DDE9-FB47-4782-B5F9-533AE6BE2C57}"/>
              </a:ext>
            </a:extLst>
          </p:cNvPr>
          <p:cNvSpPr>
            <a:spLocks/>
          </p:cNvSpPr>
          <p:nvPr/>
        </p:nvSpPr>
        <p:spPr bwMode="auto">
          <a:xfrm>
            <a:off x="9873479" y="4323579"/>
            <a:ext cx="334962" cy="319088"/>
          </a:xfrm>
          <a:custGeom>
            <a:avLst/>
            <a:gdLst>
              <a:gd name="T0" fmla="*/ 211 w 211"/>
              <a:gd name="T1" fmla="*/ 63 h 201"/>
              <a:gd name="T2" fmla="*/ 199 w 211"/>
              <a:gd name="T3" fmla="*/ 86 h 201"/>
              <a:gd name="T4" fmla="*/ 107 w 211"/>
              <a:gd name="T5" fmla="*/ 101 h 201"/>
              <a:gd name="T6" fmla="*/ 93 w 211"/>
              <a:gd name="T7" fmla="*/ 132 h 201"/>
              <a:gd name="T8" fmla="*/ 51 w 211"/>
              <a:gd name="T9" fmla="*/ 159 h 201"/>
              <a:gd name="T10" fmla="*/ 13 w 211"/>
              <a:gd name="T11" fmla="*/ 201 h 201"/>
              <a:gd name="T12" fmla="*/ 19 w 211"/>
              <a:gd name="T13" fmla="*/ 176 h 201"/>
              <a:gd name="T14" fmla="*/ 54 w 211"/>
              <a:gd name="T15" fmla="*/ 144 h 201"/>
              <a:gd name="T16" fmla="*/ 1 w 211"/>
              <a:gd name="T17" fmla="*/ 149 h 201"/>
              <a:gd name="T18" fmla="*/ 0 w 211"/>
              <a:gd name="T19" fmla="*/ 142 h 201"/>
              <a:gd name="T20" fmla="*/ 17 w 211"/>
              <a:gd name="T21" fmla="*/ 121 h 201"/>
              <a:gd name="T22" fmla="*/ 16 w 211"/>
              <a:gd name="T23" fmla="*/ 94 h 201"/>
              <a:gd name="T24" fmla="*/ 36 w 211"/>
              <a:gd name="T25" fmla="*/ 80 h 201"/>
              <a:gd name="T26" fmla="*/ 37 w 211"/>
              <a:gd name="T27" fmla="*/ 65 h 201"/>
              <a:gd name="T28" fmla="*/ 12 w 211"/>
              <a:gd name="T29" fmla="*/ 41 h 201"/>
              <a:gd name="T30" fmla="*/ 7 w 211"/>
              <a:gd name="T31" fmla="*/ 37 h 201"/>
              <a:gd name="T32" fmla="*/ 77 w 211"/>
              <a:gd name="T33" fmla="*/ 0 h 201"/>
              <a:gd name="T34" fmla="*/ 88 w 211"/>
              <a:gd name="T35" fmla="*/ 6 h 201"/>
              <a:gd name="T36" fmla="*/ 131 w 211"/>
              <a:gd name="T37" fmla="*/ 3 h 201"/>
              <a:gd name="T38" fmla="*/ 153 w 211"/>
              <a:gd name="T39" fmla="*/ 45 h 201"/>
              <a:gd name="T40" fmla="*/ 211 w 211"/>
              <a:gd name="T41" fmla="*/ 6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201">
                <a:moveTo>
                  <a:pt x="211" y="63"/>
                </a:moveTo>
                <a:lnTo>
                  <a:pt x="199" y="86"/>
                </a:lnTo>
                <a:lnTo>
                  <a:pt x="107" y="101"/>
                </a:lnTo>
                <a:lnTo>
                  <a:pt x="93" y="132"/>
                </a:lnTo>
                <a:lnTo>
                  <a:pt x="51" y="159"/>
                </a:lnTo>
                <a:lnTo>
                  <a:pt x="13" y="201"/>
                </a:lnTo>
                <a:lnTo>
                  <a:pt x="19" y="176"/>
                </a:lnTo>
                <a:lnTo>
                  <a:pt x="54" y="144"/>
                </a:lnTo>
                <a:lnTo>
                  <a:pt x="1" y="149"/>
                </a:lnTo>
                <a:lnTo>
                  <a:pt x="0" y="142"/>
                </a:lnTo>
                <a:lnTo>
                  <a:pt x="17" y="121"/>
                </a:lnTo>
                <a:lnTo>
                  <a:pt x="16" y="94"/>
                </a:lnTo>
                <a:lnTo>
                  <a:pt x="36" y="80"/>
                </a:lnTo>
                <a:lnTo>
                  <a:pt x="37" y="65"/>
                </a:lnTo>
                <a:lnTo>
                  <a:pt x="12" y="41"/>
                </a:lnTo>
                <a:lnTo>
                  <a:pt x="7" y="37"/>
                </a:lnTo>
                <a:lnTo>
                  <a:pt x="77" y="0"/>
                </a:lnTo>
                <a:lnTo>
                  <a:pt x="88" y="6"/>
                </a:lnTo>
                <a:lnTo>
                  <a:pt x="131" y="3"/>
                </a:lnTo>
                <a:lnTo>
                  <a:pt x="153" y="45"/>
                </a:lnTo>
                <a:lnTo>
                  <a:pt x="211" y="6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nvGrpSpPr>
          <p:cNvPr id="96" name="Group 95">
            <a:extLst>
              <a:ext uri="{FF2B5EF4-FFF2-40B4-BE49-F238E27FC236}">
                <a16:creationId xmlns:a16="http://schemas.microsoft.com/office/drawing/2014/main" id="{8D4EB98C-8A5E-4584-A7B4-53712E73BA76}"/>
              </a:ext>
            </a:extLst>
          </p:cNvPr>
          <p:cNvGrpSpPr/>
          <p:nvPr/>
        </p:nvGrpSpPr>
        <p:grpSpPr>
          <a:xfrm>
            <a:off x="9346429" y="2710679"/>
            <a:ext cx="1787525" cy="1206501"/>
            <a:chOff x="9346429" y="2710679"/>
            <a:chExt cx="1787525" cy="1206501"/>
          </a:xfrm>
        </p:grpSpPr>
        <p:sp>
          <p:nvSpPr>
            <p:cNvPr id="97" name="Freeform 484">
              <a:extLst>
                <a:ext uri="{FF2B5EF4-FFF2-40B4-BE49-F238E27FC236}">
                  <a16:creationId xmlns:a16="http://schemas.microsoft.com/office/drawing/2014/main" id="{4C41D3C2-BAE7-4752-9778-0C0A225C8DE3}"/>
                </a:ext>
              </a:extLst>
            </p:cNvPr>
            <p:cNvSpPr>
              <a:spLocks/>
            </p:cNvSpPr>
            <p:nvPr/>
          </p:nvSpPr>
          <p:spPr bwMode="auto">
            <a:xfrm>
              <a:off x="10476729" y="3633017"/>
              <a:ext cx="431800" cy="284163"/>
            </a:xfrm>
            <a:custGeom>
              <a:avLst/>
              <a:gdLst>
                <a:gd name="T0" fmla="*/ 272 w 272"/>
                <a:gd name="T1" fmla="*/ 34 h 179"/>
                <a:gd name="T2" fmla="*/ 260 w 272"/>
                <a:gd name="T3" fmla="*/ 67 h 179"/>
                <a:gd name="T4" fmla="*/ 233 w 272"/>
                <a:gd name="T5" fmla="*/ 84 h 179"/>
                <a:gd name="T6" fmla="*/ 204 w 272"/>
                <a:gd name="T7" fmla="*/ 82 h 179"/>
                <a:gd name="T8" fmla="*/ 187 w 272"/>
                <a:gd name="T9" fmla="*/ 116 h 179"/>
                <a:gd name="T10" fmla="*/ 147 w 272"/>
                <a:gd name="T11" fmla="*/ 137 h 179"/>
                <a:gd name="T12" fmla="*/ 117 w 272"/>
                <a:gd name="T13" fmla="*/ 179 h 179"/>
                <a:gd name="T14" fmla="*/ 75 w 272"/>
                <a:gd name="T15" fmla="*/ 168 h 179"/>
                <a:gd name="T16" fmla="*/ 72 w 272"/>
                <a:gd name="T17" fmla="*/ 111 h 179"/>
                <a:gd name="T18" fmla="*/ 26 w 272"/>
                <a:gd name="T19" fmla="*/ 96 h 179"/>
                <a:gd name="T20" fmla="*/ 0 w 272"/>
                <a:gd name="T21" fmla="*/ 104 h 179"/>
                <a:gd name="T22" fmla="*/ 1 w 272"/>
                <a:gd name="T23" fmla="*/ 82 h 179"/>
                <a:gd name="T24" fmla="*/ 70 w 272"/>
                <a:gd name="T25" fmla="*/ 33 h 179"/>
                <a:gd name="T26" fmla="*/ 54 w 272"/>
                <a:gd name="T27" fmla="*/ 14 h 179"/>
                <a:gd name="T28" fmla="*/ 71 w 272"/>
                <a:gd name="T29" fmla="*/ 0 h 179"/>
                <a:gd name="T30" fmla="*/ 82 w 272"/>
                <a:gd name="T31" fmla="*/ 18 h 179"/>
                <a:gd name="T32" fmla="*/ 142 w 272"/>
                <a:gd name="T33" fmla="*/ 29 h 179"/>
                <a:gd name="T34" fmla="*/ 175 w 272"/>
                <a:gd name="T35" fmla="*/ 61 h 179"/>
                <a:gd name="T36" fmla="*/ 194 w 272"/>
                <a:gd name="T37" fmla="*/ 64 h 179"/>
                <a:gd name="T38" fmla="*/ 223 w 272"/>
                <a:gd name="T39" fmla="*/ 43 h 179"/>
                <a:gd name="T40" fmla="*/ 272 w 272"/>
                <a:gd name="T41"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2" h="179">
                  <a:moveTo>
                    <a:pt x="272" y="34"/>
                  </a:moveTo>
                  <a:lnTo>
                    <a:pt x="260" y="67"/>
                  </a:lnTo>
                  <a:lnTo>
                    <a:pt x="233" y="84"/>
                  </a:lnTo>
                  <a:lnTo>
                    <a:pt x="204" y="82"/>
                  </a:lnTo>
                  <a:lnTo>
                    <a:pt x="187" y="116"/>
                  </a:lnTo>
                  <a:lnTo>
                    <a:pt x="147" y="137"/>
                  </a:lnTo>
                  <a:lnTo>
                    <a:pt x="117" y="179"/>
                  </a:lnTo>
                  <a:lnTo>
                    <a:pt x="75" y="168"/>
                  </a:lnTo>
                  <a:lnTo>
                    <a:pt x="72" y="111"/>
                  </a:lnTo>
                  <a:lnTo>
                    <a:pt x="26" y="96"/>
                  </a:lnTo>
                  <a:lnTo>
                    <a:pt x="0" y="104"/>
                  </a:lnTo>
                  <a:lnTo>
                    <a:pt x="1" y="82"/>
                  </a:lnTo>
                  <a:lnTo>
                    <a:pt x="70" y="33"/>
                  </a:lnTo>
                  <a:lnTo>
                    <a:pt x="54" y="14"/>
                  </a:lnTo>
                  <a:lnTo>
                    <a:pt x="71" y="0"/>
                  </a:lnTo>
                  <a:lnTo>
                    <a:pt x="82" y="18"/>
                  </a:lnTo>
                  <a:lnTo>
                    <a:pt x="142" y="29"/>
                  </a:lnTo>
                  <a:lnTo>
                    <a:pt x="175" y="61"/>
                  </a:lnTo>
                  <a:lnTo>
                    <a:pt x="194" y="64"/>
                  </a:lnTo>
                  <a:lnTo>
                    <a:pt x="223" y="43"/>
                  </a:lnTo>
                  <a:lnTo>
                    <a:pt x="272" y="34"/>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98" name="Freeform 485">
              <a:extLst>
                <a:ext uri="{FF2B5EF4-FFF2-40B4-BE49-F238E27FC236}">
                  <a16:creationId xmlns:a16="http://schemas.microsoft.com/office/drawing/2014/main" id="{9785963E-EE42-40B9-BCDA-E3119399D671}"/>
                </a:ext>
              </a:extLst>
            </p:cNvPr>
            <p:cNvSpPr>
              <a:spLocks/>
            </p:cNvSpPr>
            <p:nvPr/>
          </p:nvSpPr>
          <p:spPr bwMode="auto">
            <a:xfrm>
              <a:off x="9346429" y="2710679"/>
              <a:ext cx="1787525" cy="1108075"/>
            </a:xfrm>
            <a:custGeom>
              <a:avLst/>
              <a:gdLst>
                <a:gd name="T0" fmla="*/ 1122 w 1126"/>
                <a:gd name="T1" fmla="*/ 328 h 698"/>
                <a:gd name="T2" fmla="*/ 1069 w 1126"/>
                <a:gd name="T3" fmla="*/ 346 h 698"/>
                <a:gd name="T4" fmla="*/ 1046 w 1126"/>
                <a:gd name="T5" fmla="*/ 425 h 698"/>
                <a:gd name="T6" fmla="*/ 1047 w 1126"/>
                <a:gd name="T7" fmla="*/ 425 h 698"/>
                <a:gd name="T8" fmla="*/ 981 w 1126"/>
                <a:gd name="T9" fmla="*/ 463 h 698"/>
                <a:gd name="T10" fmla="*/ 852 w 1126"/>
                <a:gd name="T11" fmla="*/ 572 h 698"/>
                <a:gd name="T12" fmla="*/ 830 w 1126"/>
                <a:gd name="T13" fmla="*/ 575 h 698"/>
                <a:gd name="T14" fmla="*/ 766 w 1126"/>
                <a:gd name="T15" fmla="*/ 595 h 698"/>
                <a:gd name="T16" fmla="*/ 654 w 1126"/>
                <a:gd name="T17" fmla="*/ 580 h 698"/>
                <a:gd name="T18" fmla="*/ 642 w 1126"/>
                <a:gd name="T19" fmla="*/ 556 h 698"/>
                <a:gd name="T20" fmla="*/ 583 w 1126"/>
                <a:gd name="T21" fmla="*/ 580 h 698"/>
                <a:gd name="T22" fmla="*/ 524 w 1126"/>
                <a:gd name="T23" fmla="*/ 678 h 698"/>
                <a:gd name="T24" fmla="*/ 465 w 1126"/>
                <a:gd name="T25" fmla="*/ 698 h 698"/>
                <a:gd name="T26" fmla="*/ 426 w 1126"/>
                <a:gd name="T27" fmla="*/ 685 h 698"/>
                <a:gd name="T28" fmla="*/ 468 w 1126"/>
                <a:gd name="T29" fmla="*/ 608 h 698"/>
                <a:gd name="T30" fmla="*/ 536 w 1126"/>
                <a:gd name="T31" fmla="*/ 575 h 698"/>
                <a:gd name="T32" fmla="*/ 421 w 1126"/>
                <a:gd name="T33" fmla="*/ 468 h 698"/>
                <a:gd name="T34" fmla="*/ 323 w 1126"/>
                <a:gd name="T35" fmla="*/ 441 h 698"/>
                <a:gd name="T36" fmla="*/ 266 w 1126"/>
                <a:gd name="T37" fmla="*/ 450 h 698"/>
                <a:gd name="T38" fmla="*/ 204 w 1126"/>
                <a:gd name="T39" fmla="*/ 481 h 698"/>
                <a:gd name="T40" fmla="*/ 177 w 1126"/>
                <a:gd name="T41" fmla="*/ 507 h 698"/>
                <a:gd name="T42" fmla="*/ 83 w 1126"/>
                <a:gd name="T43" fmla="*/ 494 h 698"/>
                <a:gd name="T44" fmla="*/ 60 w 1126"/>
                <a:gd name="T45" fmla="*/ 499 h 698"/>
                <a:gd name="T46" fmla="*/ 46 w 1126"/>
                <a:gd name="T47" fmla="*/ 491 h 698"/>
                <a:gd name="T48" fmla="*/ 11 w 1126"/>
                <a:gd name="T49" fmla="*/ 472 h 698"/>
                <a:gd name="T50" fmla="*/ 13 w 1126"/>
                <a:gd name="T51" fmla="*/ 435 h 698"/>
                <a:gd name="T52" fmla="*/ 21 w 1126"/>
                <a:gd name="T53" fmla="*/ 420 h 698"/>
                <a:gd name="T54" fmla="*/ 11 w 1126"/>
                <a:gd name="T55" fmla="*/ 376 h 698"/>
                <a:gd name="T56" fmla="*/ 73 w 1126"/>
                <a:gd name="T57" fmla="*/ 285 h 698"/>
                <a:gd name="T58" fmla="*/ 87 w 1126"/>
                <a:gd name="T59" fmla="*/ 253 h 698"/>
                <a:gd name="T60" fmla="*/ 60 w 1126"/>
                <a:gd name="T61" fmla="*/ 197 h 698"/>
                <a:gd name="T62" fmla="*/ 87 w 1126"/>
                <a:gd name="T63" fmla="*/ 164 h 698"/>
                <a:gd name="T64" fmla="*/ 157 w 1126"/>
                <a:gd name="T65" fmla="*/ 117 h 698"/>
                <a:gd name="T66" fmla="*/ 272 w 1126"/>
                <a:gd name="T67" fmla="*/ 124 h 698"/>
                <a:gd name="T68" fmla="*/ 377 w 1126"/>
                <a:gd name="T69" fmla="*/ 140 h 698"/>
                <a:gd name="T70" fmla="*/ 413 w 1126"/>
                <a:gd name="T71" fmla="*/ 140 h 698"/>
                <a:gd name="T72" fmla="*/ 487 w 1126"/>
                <a:gd name="T73" fmla="*/ 140 h 698"/>
                <a:gd name="T74" fmla="*/ 486 w 1126"/>
                <a:gd name="T75" fmla="*/ 109 h 698"/>
                <a:gd name="T76" fmla="*/ 545 w 1126"/>
                <a:gd name="T77" fmla="*/ 45 h 698"/>
                <a:gd name="T78" fmla="*/ 574 w 1126"/>
                <a:gd name="T79" fmla="*/ 21 h 698"/>
                <a:gd name="T80" fmla="*/ 660 w 1126"/>
                <a:gd name="T81" fmla="*/ 0 h 698"/>
                <a:gd name="T82" fmla="*/ 694 w 1126"/>
                <a:gd name="T83" fmla="*/ 57 h 698"/>
                <a:gd name="T84" fmla="*/ 769 w 1126"/>
                <a:gd name="T85" fmla="*/ 99 h 698"/>
                <a:gd name="T86" fmla="*/ 872 w 1126"/>
                <a:gd name="T87" fmla="*/ 159 h 698"/>
                <a:gd name="T88" fmla="*/ 965 w 1126"/>
                <a:gd name="T89" fmla="*/ 160 h 698"/>
                <a:gd name="T90" fmla="*/ 1097 w 1126"/>
                <a:gd name="T91" fmla="*/ 16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6" h="698">
                  <a:moveTo>
                    <a:pt x="1126" y="285"/>
                  </a:moveTo>
                  <a:lnTo>
                    <a:pt x="1122" y="328"/>
                  </a:lnTo>
                  <a:lnTo>
                    <a:pt x="1081" y="344"/>
                  </a:lnTo>
                  <a:lnTo>
                    <a:pt x="1069" y="346"/>
                  </a:lnTo>
                  <a:lnTo>
                    <a:pt x="1044" y="386"/>
                  </a:lnTo>
                  <a:lnTo>
                    <a:pt x="1046" y="425"/>
                  </a:lnTo>
                  <a:lnTo>
                    <a:pt x="1047" y="423"/>
                  </a:lnTo>
                  <a:lnTo>
                    <a:pt x="1047" y="425"/>
                  </a:lnTo>
                  <a:lnTo>
                    <a:pt x="1001" y="449"/>
                  </a:lnTo>
                  <a:lnTo>
                    <a:pt x="981" y="463"/>
                  </a:lnTo>
                  <a:lnTo>
                    <a:pt x="865" y="560"/>
                  </a:lnTo>
                  <a:lnTo>
                    <a:pt x="852" y="572"/>
                  </a:lnTo>
                  <a:lnTo>
                    <a:pt x="838" y="591"/>
                  </a:lnTo>
                  <a:lnTo>
                    <a:pt x="830" y="575"/>
                  </a:lnTo>
                  <a:lnTo>
                    <a:pt x="783" y="581"/>
                  </a:lnTo>
                  <a:lnTo>
                    <a:pt x="766" y="595"/>
                  </a:lnTo>
                  <a:lnTo>
                    <a:pt x="690" y="615"/>
                  </a:lnTo>
                  <a:lnTo>
                    <a:pt x="654" y="580"/>
                  </a:lnTo>
                  <a:lnTo>
                    <a:pt x="690" y="566"/>
                  </a:lnTo>
                  <a:lnTo>
                    <a:pt x="642" y="556"/>
                  </a:lnTo>
                  <a:lnTo>
                    <a:pt x="590" y="575"/>
                  </a:lnTo>
                  <a:lnTo>
                    <a:pt x="583" y="580"/>
                  </a:lnTo>
                  <a:lnTo>
                    <a:pt x="532" y="624"/>
                  </a:lnTo>
                  <a:lnTo>
                    <a:pt x="524" y="678"/>
                  </a:lnTo>
                  <a:lnTo>
                    <a:pt x="507" y="669"/>
                  </a:lnTo>
                  <a:lnTo>
                    <a:pt x="465" y="698"/>
                  </a:lnTo>
                  <a:lnTo>
                    <a:pt x="443" y="698"/>
                  </a:lnTo>
                  <a:lnTo>
                    <a:pt x="426" y="685"/>
                  </a:lnTo>
                  <a:lnTo>
                    <a:pt x="446" y="655"/>
                  </a:lnTo>
                  <a:lnTo>
                    <a:pt x="468" y="608"/>
                  </a:lnTo>
                  <a:lnTo>
                    <a:pt x="465" y="572"/>
                  </a:lnTo>
                  <a:lnTo>
                    <a:pt x="536" y="575"/>
                  </a:lnTo>
                  <a:lnTo>
                    <a:pt x="444" y="476"/>
                  </a:lnTo>
                  <a:lnTo>
                    <a:pt x="421" y="468"/>
                  </a:lnTo>
                  <a:lnTo>
                    <a:pt x="349" y="443"/>
                  </a:lnTo>
                  <a:lnTo>
                    <a:pt x="323" y="441"/>
                  </a:lnTo>
                  <a:lnTo>
                    <a:pt x="288" y="439"/>
                  </a:lnTo>
                  <a:lnTo>
                    <a:pt x="266" y="450"/>
                  </a:lnTo>
                  <a:lnTo>
                    <a:pt x="255" y="473"/>
                  </a:lnTo>
                  <a:lnTo>
                    <a:pt x="204" y="481"/>
                  </a:lnTo>
                  <a:lnTo>
                    <a:pt x="197" y="502"/>
                  </a:lnTo>
                  <a:lnTo>
                    <a:pt x="177" y="507"/>
                  </a:lnTo>
                  <a:lnTo>
                    <a:pt x="152" y="492"/>
                  </a:lnTo>
                  <a:lnTo>
                    <a:pt x="83" y="494"/>
                  </a:lnTo>
                  <a:lnTo>
                    <a:pt x="59" y="485"/>
                  </a:lnTo>
                  <a:lnTo>
                    <a:pt x="60" y="499"/>
                  </a:lnTo>
                  <a:lnTo>
                    <a:pt x="52" y="498"/>
                  </a:lnTo>
                  <a:lnTo>
                    <a:pt x="46" y="491"/>
                  </a:lnTo>
                  <a:lnTo>
                    <a:pt x="30" y="491"/>
                  </a:lnTo>
                  <a:lnTo>
                    <a:pt x="11" y="472"/>
                  </a:lnTo>
                  <a:lnTo>
                    <a:pt x="0" y="461"/>
                  </a:lnTo>
                  <a:lnTo>
                    <a:pt x="13" y="435"/>
                  </a:lnTo>
                  <a:lnTo>
                    <a:pt x="12" y="435"/>
                  </a:lnTo>
                  <a:lnTo>
                    <a:pt x="21" y="420"/>
                  </a:lnTo>
                  <a:lnTo>
                    <a:pt x="16" y="411"/>
                  </a:lnTo>
                  <a:lnTo>
                    <a:pt x="11" y="376"/>
                  </a:lnTo>
                  <a:lnTo>
                    <a:pt x="62" y="302"/>
                  </a:lnTo>
                  <a:lnTo>
                    <a:pt x="73" y="285"/>
                  </a:lnTo>
                  <a:lnTo>
                    <a:pt x="91" y="276"/>
                  </a:lnTo>
                  <a:lnTo>
                    <a:pt x="87" y="253"/>
                  </a:lnTo>
                  <a:lnTo>
                    <a:pt x="77" y="223"/>
                  </a:lnTo>
                  <a:lnTo>
                    <a:pt x="60" y="197"/>
                  </a:lnTo>
                  <a:lnTo>
                    <a:pt x="54" y="168"/>
                  </a:lnTo>
                  <a:lnTo>
                    <a:pt x="87" y="164"/>
                  </a:lnTo>
                  <a:lnTo>
                    <a:pt x="103" y="139"/>
                  </a:lnTo>
                  <a:lnTo>
                    <a:pt x="157" y="117"/>
                  </a:lnTo>
                  <a:lnTo>
                    <a:pt x="169" y="118"/>
                  </a:lnTo>
                  <a:lnTo>
                    <a:pt x="272" y="124"/>
                  </a:lnTo>
                  <a:lnTo>
                    <a:pt x="310" y="140"/>
                  </a:lnTo>
                  <a:lnTo>
                    <a:pt x="377" y="140"/>
                  </a:lnTo>
                  <a:lnTo>
                    <a:pt x="391" y="118"/>
                  </a:lnTo>
                  <a:lnTo>
                    <a:pt x="413" y="140"/>
                  </a:lnTo>
                  <a:lnTo>
                    <a:pt x="459" y="118"/>
                  </a:lnTo>
                  <a:lnTo>
                    <a:pt x="487" y="140"/>
                  </a:lnTo>
                  <a:lnTo>
                    <a:pt x="491" y="130"/>
                  </a:lnTo>
                  <a:lnTo>
                    <a:pt x="486" y="109"/>
                  </a:lnTo>
                  <a:lnTo>
                    <a:pt x="495" y="59"/>
                  </a:lnTo>
                  <a:lnTo>
                    <a:pt x="545" y="45"/>
                  </a:lnTo>
                  <a:lnTo>
                    <a:pt x="568" y="46"/>
                  </a:lnTo>
                  <a:lnTo>
                    <a:pt x="574" y="21"/>
                  </a:lnTo>
                  <a:lnTo>
                    <a:pt x="633" y="6"/>
                  </a:lnTo>
                  <a:lnTo>
                    <a:pt x="660" y="0"/>
                  </a:lnTo>
                  <a:lnTo>
                    <a:pt x="709" y="47"/>
                  </a:lnTo>
                  <a:lnTo>
                    <a:pt x="694" y="57"/>
                  </a:lnTo>
                  <a:lnTo>
                    <a:pt x="711" y="94"/>
                  </a:lnTo>
                  <a:lnTo>
                    <a:pt x="769" y="99"/>
                  </a:lnTo>
                  <a:lnTo>
                    <a:pt x="807" y="160"/>
                  </a:lnTo>
                  <a:lnTo>
                    <a:pt x="872" y="159"/>
                  </a:lnTo>
                  <a:lnTo>
                    <a:pt x="911" y="128"/>
                  </a:lnTo>
                  <a:lnTo>
                    <a:pt x="965" y="160"/>
                  </a:lnTo>
                  <a:lnTo>
                    <a:pt x="980" y="150"/>
                  </a:lnTo>
                  <a:lnTo>
                    <a:pt x="1097" y="163"/>
                  </a:lnTo>
                  <a:lnTo>
                    <a:pt x="1126" y="285"/>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sp>
        <p:nvSpPr>
          <p:cNvPr id="99" name="Freeform 486">
            <a:extLst>
              <a:ext uri="{FF2B5EF4-FFF2-40B4-BE49-F238E27FC236}">
                <a16:creationId xmlns:a16="http://schemas.microsoft.com/office/drawing/2014/main" id="{9A4E1E60-F934-45B4-8F8C-AF50FFAE6907}"/>
              </a:ext>
            </a:extLst>
          </p:cNvPr>
          <p:cNvSpPr>
            <a:spLocks/>
          </p:cNvSpPr>
          <p:nvPr/>
        </p:nvSpPr>
        <p:spPr bwMode="auto">
          <a:xfrm>
            <a:off x="9198791" y="2229667"/>
            <a:ext cx="492125" cy="387350"/>
          </a:xfrm>
          <a:custGeom>
            <a:avLst/>
            <a:gdLst>
              <a:gd name="T0" fmla="*/ 310 w 310"/>
              <a:gd name="T1" fmla="*/ 105 h 244"/>
              <a:gd name="T2" fmla="*/ 307 w 310"/>
              <a:gd name="T3" fmla="*/ 114 h 244"/>
              <a:gd name="T4" fmla="*/ 303 w 310"/>
              <a:gd name="T5" fmla="*/ 122 h 244"/>
              <a:gd name="T6" fmla="*/ 285 w 310"/>
              <a:gd name="T7" fmla="*/ 123 h 244"/>
              <a:gd name="T8" fmla="*/ 264 w 310"/>
              <a:gd name="T9" fmla="*/ 139 h 244"/>
              <a:gd name="T10" fmla="*/ 246 w 310"/>
              <a:gd name="T11" fmla="*/ 196 h 244"/>
              <a:gd name="T12" fmla="*/ 255 w 310"/>
              <a:gd name="T13" fmla="*/ 204 h 244"/>
              <a:gd name="T14" fmla="*/ 255 w 310"/>
              <a:gd name="T15" fmla="*/ 217 h 244"/>
              <a:gd name="T16" fmla="*/ 244 w 310"/>
              <a:gd name="T17" fmla="*/ 222 h 244"/>
              <a:gd name="T18" fmla="*/ 243 w 310"/>
              <a:gd name="T19" fmla="*/ 208 h 244"/>
              <a:gd name="T20" fmla="*/ 231 w 310"/>
              <a:gd name="T21" fmla="*/ 207 h 244"/>
              <a:gd name="T22" fmla="*/ 207 w 310"/>
              <a:gd name="T23" fmla="*/ 225 h 244"/>
              <a:gd name="T24" fmla="*/ 180 w 310"/>
              <a:gd name="T25" fmla="*/ 244 h 244"/>
              <a:gd name="T26" fmla="*/ 131 w 310"/>
              <a:gd name="T27" fmla="*/ 239 h 244"/>
              <a:gd name="T28" fmla="*/ 123 w 310"/>
              <a:gd name="T29" fmla="*/ 220 h 244"/>
              <a:gd name="T30" fmla="*/ 93 w 310"/>
              <a:gd name="T31" fmla="*/ 202 h 244"/>
              <a:gd name="T32" fmla="*/ 97 w 310"/>
              <a:gd name="T33" fmla="*/ 199 h 244"/>
              <a:gd name="T34" fmla="*/ 93 w 310"/>
              <a:gd name="T35" fmla="*/ 197 h 244"/>
              <a:gd name="T36" fmla="*/ 90 w 310"/>
              <a:gd name="T37" fmla="*/ 167 h 244"/>
              <a:gd name="T38" fmla="*/ 99 w 310"/>
              <a:gd name="T39" fmla="*/ 155 h 244"/>
              <a:gd name="T40" fmla="*/ 84 w 310"/>
              <a:gd name="T41" fmla="*/ 133 h 244"/>
              <a:gd name="T42" fmla="*/ 57 w 310"/>
              <a:gd name="T43" fmla="*/ 133 h 244"/>
              <a:gd name="T44" fmla="*/ 33 w 310"/>
              <a:gd name="T45" fmla="*/ 122 h 244"/>
              <a:gd name="T46" fmla="*/ 11 w 310"/>
              <a:gd name="T47" fmla="*/ 105 h 244"/>
              <a:gd name="T48" fmla="*/ 0 w 310"/>
              <a:gd name="T49" fmla="*/ 34 h 244"/>
              <a:gd name="T50" fmla="*/ 8 w 310"/>
              <a:gd name="T51" fmla="*/ 34 h 244"/>
              <a:gd name="T52" fmla="*/ 27 w 310"/>
              <a:gd name="T53" fmla="*/ 12 h 244"/>
              <a:gd name="T54" fmla="*/ 51 w 310"/>
              <a:gd name="T55" fmla="*/ 3 h 244"/>
              <a:gd name="T56" fmla="*/ 57 w 310"/>
              <a:gd name="T57" fmla="*/ 0 h 244"/>
              <a:gd name="T58" fmla="*/ 86 w 310"/>
              <a:gd name="T59" fmla="*/ 8 h 244"/>
              <a:gd name="T60" fmla="*/ 97 w 310"/>
              <a:gd name="T61" fmla="*/ 5 h 244"/>
              <a:gd name="T62" fmla="*/ 103 w 310"/>
              <a:gd name="T63" fmla="*/ 4 h 244"/>
              <a:gd name="T64" fmla="*/ 109 w 310"/>
              <a:gd name="T65" fmla="*/ 10 h 244"/>
              <a:gd name="T66" fmla="*/ 120 w 310"/>
              <a:gd name="T67" fmla="*/ 6 h 244"/>
              <a:gd name="T68" fmla="*/ 129 w 310"/>
              <a:gd name="T69" fmla="*/ 6 h 244"/>
              <a:gd name="T70" fmla="*/ 151 w 310"/>
              <a:gd name="T71" fmla="*/ 9 h 244"/>
              <a:gd name="T72" fmla="*/ 155 w 310"/>
              <a:gd name="T73" fmla="*/ 9 h 244"/>
              <a:gd name="T74" fmla="*/ 164 w 310"/>
              <a:gd name="T75" fmla="*/ 15 h 244"/>
              <a:gd name="T76" fmla="*/ 168 w 310"/>
              <a:gd name="T77" fmla="*/ 15 h 244"/>
              <a:gd name="T78" fmla="*/ 185 w 310"/>
              <a:gd name="T79" fmla="*/ 17 h 244"/>
              <a:gd name="T80" fmla="*/ 198 w 310"/>
              <a:gd name="T81" fmla="*/ 6 h 244"/>
              <a:gd name="T82" fmla="*/ 205 w 310"/>
              <a:gd name="T83" fmla="*/ 3 h 244"/>
              <a:gd name="T84" fmla="*/ 217 w 310"/>
              <a:gd name="T85" fmla="*/ 24 h 244"/>
              <a:gd name="T86" fmla="*/ 236 w 310"/>
              <a:gd name="T87" fmla="*/ 27 h 244"/>
              <a:gd name="T88" fmla="*/ 249 w 310"/>
              <a:gd name="T89" fmla="*/ 29 h 244"/>
              <a:gd name="T90" fmla="*/ 257 w 310"/>
              <a:gd name="T91" fmla="*/ 38 h 244"/>
              <a:gd name="T92" fmla="*/ 269 w 310"/>
              <a:gd name="T93" fmla="*/ 50 h 244"/>
              <a:gd name="T94" fmla="*/ 284 w 310"/>
              <a:gd name="T95" fmla="*/ 68 h 244"/>
              <a:gd name="T96" fmla="*/ 299 w 310"/>
              <a:gd name="T97" fmla="*/ 75 h 244"/>
              <a:gd name="T98" fmla="*/ 292 w 310"/>
              <a:gd name="T99" fmla="*/ 104 h 244"/>
              <a:gd name="T100" fmla="*/ 310 w 310"/>
              <a:gd name="T101" fmla="*/ 10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0" h="244">
                <a:moveTo>
                  <a:pt x="310" y="105"/>
                </a:moveTo>
                <a:lnTo>
                  <a:pt x="307" y="114"/>
                </a:lnTo>
                <a:lnTo>
                  <a:pt x="303" y="122"/>
                </a:lnTo>
                <a:lnTo>
                  <a:pt x="285" y="123"/>
                </a:lnTo>
                <a:lnTo>
                  <a:pt x="264" y="139"/>
                </a:lnTo>
                <a:lnTo>
                  <a:pt x="246" y="196"/>
                </a:lnTo>
                <a:lnTo>
                  <a:pt x="255" y="204"/>
                </a:lnTo>
                <a:lnTo>
                  <a:pt x="255" y="217"/>
                </a:lnTo>
                <a:lnTo>
                  <a:pt x="244" y="222"/>
                </a:lnTo>
                <a:lnTo>
                  <a:pt x="243" y="208"/>
                </a:lnTo>
                <a:lnTo>
                  <a:pt x="231" y="207"/>
                </a:lnTo>
                <a:lnTo>
                  <a:pt x="207" y="225"/>
                </a:lnTo>
                <a:lnTo>
                  <a:pt x="180" y="244"/>
                </a:lnTo>
                <a:lnTo>
                  <a:pt x="131" y="239"/>
                </a:lnTo>
                <a:lnTo>
                  <a:pt x="123" y="220"/>
                </a:lnTo>
                <a:lnTo>
                  <a:pt x="93" y="202"/>
                </a:lnTo>
                <a:lnTo>
                  <a:pt x="97" y="199"/>
                </a:lnTo>
                <a:lnTo>
                  <a:pt x="93" y="197"/>
                </a:lnTo>
                <a:lnTo>
                  <a:pt x="90" y="167"/>
                </a:lnTo>
                <a:lnTo>
                  <a:pt x="99" y="155"/>
                </a:lnTo>
                <a:lnTo>
                  <a:pt x="84" y="133"/>
                </a:lnTo>
                <a:lnTo>
                  <a:pt x="57" y="133"/>
                </a:lnTo>
                <a:lnTo>
                  <a:pt x="33" y="122"/>
                </a:lnTo>
                <a:lnTo>
                  <a:pt x="11" y="105"/>
                </a:lnTo>
                <a:lnTo>
                  <a:pt x="0" y="34"/>
                </a:lnTo>
                <a:lnTo>
                  <a:pt x="8" y="34"/>
                </a:lnTo>
                <a:lnTo>
                  <a:pt x="27" y="12"/>
                </a:lnTo>
                <a:lnTo>
                  <a:pt x="51" y="3"/>
                </a:lnTo>
                <a:lnTo>
                  <a:pt x="57" y="0"/>
                </a:lnTo>
                <a:lnTo>
                  <a:pt x="86" y="8"/>
                </a:lnTo>
                <a:lnTo>
                  <a:pt x="97" y="5"/>
                </a:lnTo>
                <a:lnTo>
                  <a:pt x="103" y="4"/>
                </a:lnTo>
                <a:lnTo>
                  <a:pt x="109" y="10"/>
                </a:lnTo>
                <a:lnTo>
                  <a:pt x="120" y="6"/>
                </a:lnTo>
                <a:lnTo>
                  <a:pt x="129" y="6"/>
                </a:lnTo>
                <a:lnTo>
                  <a:pt x="151" y="9"/>
                </a:lnTo>
                <a:lnTo>
                  <a:pt x="155" y="9"/>
                </a:lnTo>
                <a:lnTo>
                  <a:pt x="164" y="15"/>
                </a:lnTo>
                <a:lnTo>
                  <a:pt x="168" y="15"/>
                </a:lnTo>
                <a:lnTo>
                  <a:pt x="185" y="17"/>
                </a:lnTo>
                <a:lnTo>
                  <a:pt x="198" y="6"/>
                </a:lnTo>
                <a:lnTo>
                  <a:pt x="205" y="3"/>
                </a:lnTo>
                <a:lnTo>
                  <a:pt x="217" y="24"/>
                </a:lnTo>
                <a:lnTo>
                  <a:pt x="236" y="27"/>
                </a:lnTo>
                <a:lnTo>
                  <a:pt x="249" y="29"/>
                </a:lnTo>
                <a:lnTo>
                  <a:pt x="257" y="38"/>
                </a:lnTo>
                <a:lnTo>
                  <a:pt x="269" y="50"/>
                </a:lnTo>
                <a:lnTo>
                  <a:pt x="284" y="68"/>
                </a:lnTo>
                <a:lnTo>
                  <a:pt x="299" y="75"/>
                </a:lnTo>
                <a:lnTo>
                  <a:pt x="292" y="104"/>
                </a:lnTo>
                <a:lnTo>
                  <a:pt x="310" y="105"/>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0" name="Freeform 487">
            <a:extLst>
              <a:ext uri="{FF2B5EF4-FFF2-40B4-BE49-F238E27FC236}">
                <a16:creationId xmlns:a16="http://schemas.microsoft.com/office/drawing/2014/main" id="{59DE651F-9D5A-4C7C-A38F-DE5F818F2777}"/>
              </a:ext>
            </a:extLst>
          </p:cNvPr>
          <p:cNvSpPr>
            <a:spLocks/>
          </p:cNvSpPr>
          <p:nvPr/>
        </p:nvSpPr>
        <p:spPr bwMode="auto">
          <a:xfrm>
            <a:off x="9194029" y="1967729"/>
            <a:ext cx="622300" cy="381000"/>
          </a:xfrm>
          <a:custGeom>
            <a:avLst/>
            <a:gdLst>
              <a:gd name="T0" fmla="*/ 386 w 392"/>
              <a:gd name="T1" fmla="*/ 188 h 240"/>
              <a:gd name="T2" fmla="*/ 357 w 392"/>
              <a:gd name="T3" fmla="*/ 232 h 240"/>
              <a:gd name="T4" fmla="*/ 313 w 392"/>
              <a:gd name="T5" fmla="*/ 240 h 240"/>
              <a:gd name="T6" fmla="*/ 287 w 392"/>
              <a:gd name="T7" fmla="*/ 233 h 240"/>
              <a:gd name="T8" fmla="*/ 260 w 392"/>
              <a:gd name="T9" fmla="*/ 203 h 240"/>
              <a:gd name="T10" fmla="*/ 239 w 392"/>
              <a:gd name="T11" fmla="*/ 192 h 240"/>
              <a:gd name="T12" fmla="*/ 208 w 392"/>
              <a:gd name="T13" fmla="*/ 168 h 240"/>
              <a:gd name="T14" fmla="*/ 188 w 392"/>
              <a:gd name="T15" fmla="*/ 182 h 240"/>
              <a:gd name="T16" fmla="*/ 167 w 392"/>
              <a:gd name="T17" fmla="*/ 180 h 240"/>
              <a:gd name="T18" fmla="*/ 154 w 392"/>
              <a:gd name="T19" fmla="*/ 174 h 240"/>
              <a:gd name="T20" fmla="*/ 123 w 392"/>
              <a:gd name="T21" fmla="*/ 171 h 240"/>
              <a:gd name="T22" fmla="*/ 106 w 392"/>
              <a:gd name="T23" fmla="*/ 169 h 240"/>
              <a:gd name="T24" fmla="*/ 89 w 392"/>
              <a:gd name="T25" fmla="*/ 173 h 240"/>
              <a:gd name="T26" fmla="*/ 54 w 392"/>
              <a:gd name="T27" fmla="*/ 168 h 240"/>
              <a:gd name="T28" fmla="*/ 11 w 392"/>
              <a:gd name="T29" fmla="*/ 199 h 240"/>
              <a:gd name="T30" fmla="*/ 0 w 392"/>
              <a:gd name="T31" fmla="*/ 186 h 240"/>
              <a:gd name="T32" fmla="*/ 25 w 392"/>
              <a:gd name="T33" fmla="*/ 110 h 240"/>
              <a:gd name="T34" fmla="*/ 26 w 392"/>
              <a:gd name="T35" fmla="*/ 83 h 240"/>
              <a:gd name="T36" fmla="*/ 67 w 392"/>
              <a:gd name="T37" fmla="*/ 41 h 240"/>
              <a:gd name="T38" fmla="*/ 87 w 392"/>
              <a:gd name="T39" fmla="*/ 45 h 240"/>
              <a:gd name="T40" fmla="*/ 118 w 392"/>
              <a:gd name="T41" fmla="*/ 82 h 240"/>
              <a:gd name="T42" fmla="*/ 138 w 392"/>
              <a:gd name="T43" fmla="*/ 113 h 240"/>
              <a:gd name="T44" fmla="*/ 156 w 392"/>
              <a:gd name="T45" fmla="*/ 109 h 240"/>
              <a:gd name="T46" fmla="*/ 184 w 392"/>
              <a:gd name="T47" fmla="*/ 91 h 240"/>
              <a:gd name="T48" fmla="*/ 183 w 392"/>
              <a:gd name="T49" fmla="*/ 21 h 240"/>
              <a:gd name="T50" fmla="*/ 194 w 392"/>
              <a:gd name="T51" fmla="*/ 13 h 240"/>
              <a:gd name="T52" fmla="*/ 219 w 392"/>
              <a:gd name="T53" fmla="*/ 7 h 240"/>
              <a:gd name="T54" fmla="*/ 231 w 392"/>
              <a:gd name="T55" fmla="*/ 0 h 240"/>
              <a:gd name="T56" fmla="*/ 258 w 392"/>
              <a:gd name="T57" fmla="*/ 18 h 240"/>
              <a:gd name="T58" fmla="*/ 275 w 392"/>
              <a:gd name="T59" fmla="*/ 25 h 240"/>
              <a:gd name="T60" fmla="*/ 284 w 392"/>
              <a:gd name="T61" fmla="*/ 51 h 240"/>
              <a:gd name="T62" fmla="*/ 294 w 392"/>
              <a:gd name="T63" fmla="*/ 54 h 240"/>
              <a:gd name="T64" fmla="*/ 322 w 392"/>
              <a:gd name="T65" fmla="*/ 48 h 240"/>
              <a:gd name="T66" fmla="*/ 364 w 392"/>
              <a:gd name="T67" fmla="*/ 72 h 240"/>
              <a:gd name="T68" fmla="*/ 357 w 392"/>
              <a:gd name="T69" fmla="*/ 121 h 240"/>
              <a:gd name="T70" fmla="*/ 386 w 392"/>
              <a:gd name="T71" fmla="*/ 16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2" h="240">
                <a:moveTo>
                  <a:pt x="392" y="180"/>
                </a:moveTo>
                <a:lnTo>
                  <a:pt x="386" y="188"/>
                </a:lnTo>
                <a:lnTo>
                  <a:pt x="359" y="215"/>
                </a:lnTo>
                <a:lnTo>
                  <a:pt x="357" y="232"/>
                </a:lnTo>
                <a:lnTo>
                  <a:pt x="325" y="223"/>
                </a:lnTo>
                <a:lnTo>
                  <a:pt x="313" y="240"/>
                </a:lnTo>
                <a:lnTo>
                  <a:pt x="302" y="240"/>
                </a:lnTo>
                <a:lnTo>
                  <a:pt x="287" y="233"/>
                </a:lnTo>
                <a:lnTo>
                  <a:pt x="272" y="215"/>
                </a:lnTo>
                <a:lnTo>
                  <a:pt x="260" y="203"/>
                </a:lnTo>
                <a:lnTo>
                  <a:pt x="252" y="194"/>
                </a:lnTo>
                <a:lnTo>
                  <a:pt x="239" y="192"/>
                </a:lnTo>
                <a:lnTo>
                  <a:pt x="220" y="189"/>
                </a:lnTo>
                <a:lnTo>
                  <a:pt x="208" y="168"/>
                </a:lnTo>
                <a:lnTo>
                  <a:pt x="201" y="171"/>
                </a:lnTo>
                <a:lnTo>
                  <a:pt x="188" y="182"/>
                </a:lnTo>
                <a:lnTo>
                  <a:pt x="171" y="180"/>
                </a:lnTo>
                <a:lnTo>
                  <a:pt x="167" y="180"/>
                </a:lnTo>
                <a:lnTo>
                  <a:pt x="158" y="174"/>
                </a:lnTo>
                <a:lnTo>
                  <a:pt x="154" y="174"/>
                </a:lnTo>
                <a:lnTo>
                  <a:pt x="132" y="171"/>
                </a:lnTo>
                <a:lnTo>
                  <a:pt x="123" y="171"/>
                </a:lnTo>
                <a:lnTo>
                  <a:pt x="112" y="175"/>
                </a:lnTo>
                <a:lnTo>
                  <a:pt x="106" y="169"/>
                </a:lnTo>
                <a:lnTo>
                  <a:pt x="100" y="170"/>
                </a:lnTo>
                <a:lnTo>
                  <a:pt x="89" y="173"/>
                </a:lnTo>
                <a:lnTo>
                  <a:pt x="60" y="165"/>
                </a:lnTo>
                <a:lnTo>
                  <a:pt x="54" y="168"/>
                </a:lnTo>
                <a:lnTo>
                  <a:pt x="30" y="177"/>
                </a:lnTo>
                <a:lnTo>
                  <a:pt x="11" y="199"/>
                </a:lnTo>
                <a:lnTo>
                  <a:pt x="3" y="199"/>
                </a:lnTo>
                <a:lnTo>
                  <a:pt x="0" y="186"/>
                </a:lnTo>
                <a:lnTo>
                  <a:pt x="6" y="122"/>
                </a:lnTo>
                <a:lnTo>
                  <a:pt x="25" y="110"/>
                </a:lnTo>
                <a:lnTo>
                  <a:pt x="25" y="104"/>
                </a:lnTo>
                <a:lnTo>
                  <a:pt x="26" y="83"/>
                </a:lnTo>
                <a:lnTo>
                  <a:pt x="46" y="51"/>
                </a:lnTo>
                <a:lnTo>
                  <a:pt x="67" y="41"/>
                </a:lnTo>
                <a:lnTo>
                  <a:pt x="87" y="34"/>
                </a:lnTo>
                <a:lnTo>
                  <a:pt x="87" y="45"/>
                </a:lnTo>
                <a:lnTo>
                  <a:pt x="117" y="75"/>
                </a:lnTo>
                <a:lnTo>
                  <a:pt x="118" y="82"/>
                </a:lnTo>
                <a:lnTo>
                  <a:pt x="119" y="98"/>
                </a:lnTo>
                <a:lnTo>
                  <a:pt x="138" y="113"/>
                </a:lnTo>
                <a:lnTo>
                  <a:pt x="144" y="116"/>
                </a:lnTo>
                <a:lnTo>
                  <a:pt x="156" y="109"/>
                </a:lnTo>
                <a:lnTo>
                  <a:pt x="158" y="107"/>
                </a:lnTo>
                <a:lnTo>
                  <a:pt x="184" y="91"/>
                </a:lnTo>
                <a:lnTo>
                  <a:pt x="184" y="83"/>
                </a:lnTo>
                <a:lnTo>
                  <a:pt x="183" y="21"/>
                </a:lnTo>
                <a:lnTo>
                  <a:pt x="187" y="21"/>
                </a:lnTo>
                <a:lnTo>
                  <a:pt x="194" y="13"/>
                </a:lnTo>
                <a:lnTo>
                  <a:pt x="206" y="10"/>
                </a:lnTo>
                <a:lnTo>
                  <a:pt x="219" y="7"/>
                </a:lnTo>
                <a:lnTo>
                  <a:pt x="224" y="0"/>
                </a:lnTo>
                <a:lnTo>
                  <a:pt x="231" y="0"/>
                </a:lnTo>
                <a:lnTo>
                  <a:pt x="248" y="12"/>
                </a:lnTo>
                <a:lnTo>
                  <a:pt x="258" y="18"/>
                </a:lnTo>
                <a:lnTo>
                  <a:pt x="264" y="23"/>
                </a:lnTo>
                <a:lnTo>
                  <a:pt x="275" y="25"/>
                </a:lnTo>
                <a:lnTo>
                  <a:pt x="276" y="37"/>
                </a:lnTo>
                <a:lnTo>
                  <a:pt x="284" y="51"/>
                </a:lnTo>
                <a:lnTo>
                  <a:pt x="290" y="53"/>
                </a:lnTo>
                <a:lnTo>
                  <a:pt x="294" y="54"/>
                </a:lnTo>
                <a:lnTo>
                  <a:pt x="301" y="57"/>
                </a:lnTo>
                <a:lnTo>
                  <a:pt x="322" y="48"/>
                </a:lnTo>
                <a:lnTo>
                  <a:pt x="347" y="56"/>
                </a:lnTo>
                <a:lnTo>
                  <a:pt x="364" y="72"/>
                </a:lnTo>
                <a:lnTo>
                  <a:pt x="368" y="76"/>
                </a:lnTo>
                <a:lnTo>
                  <a:pt x="357" y="121"/>
                </a:lnTo>
                <a:lnTo>
                  <a:pt x="370" y="122"/>
                </a:lnTo>
                <a:lnTo>
                  <a:pt x="386" y="164"/>
                </a:lnTo>
                <a:lnTo>
                  <a:pt x="392" y="180"/>
                </a:lnTo>
                <a:close/>
              </a:path>
            </a:pathLst>
          </a:custGeom>
          <a:solidFill>
            <a:srgbClr val="E3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1" name="Freeform 488">
            <a:extLst>
              <a:ext uri="{FF2B5EF4-FFF2-40B4-BE49-F238E27FC236}">
                <a16:creationId xmlns:a16="http://schemas.microsoft.com/office/drawing/2014/main" id="{ABD320EB-0EF4-418D-ABD3-F9D2C96EA571}"/>
              </a:ext>
            </a:extLst>
          </p:cNvPr>
          <p:cNvSpPr>
            <a:spLocks/>
          </p:cNvSpPr>
          <p:nvPr/>
        </p:nvSpPr>
        <p:spPr bwMode="auto">
          <a:xfrm>
            <a:off x="9409929" y="1716904"/>
            <a:ext cx="403225" cy="341313"/>
          </a:xfrm>
          <a:custGeom>
            <a:avLst/>
            <a:gdLst>
              <a:gd name="T0" fmla="*/ 189 w 254"/>
              <a:gd name="T1" fmla="*/ 76 h 215"/>
              <a:gd name="T2" fmla="*/ 187 w 254"/>
              <a:gd name="T3" fmla="*/ 83 h 215"/>
              <a:gd name="T4" fmla="*/ 199 w 254"/>
              <a:gd name="T5" fmla="*/ 98 h 215"/>
              <a:gd name="T6" fmla="*/ 201 w 254"/>
              <a:gd name="T7" fmla="*/ 124 h 215"/>
              <a:gd name="T8" fmla="*/ 209 w 254"/>
              <a:gd name="T9" fmla="*/ 127 h 215"/>
              <a:gd name="T10" fmla="*/ 218 w 254"/>
              <a:gd name="T11" fmla="*/ 147 h 215"/>
              <a:gd name="T12" fmla="*/ 234 w 254"/>
              <a:gd name="T13" fmla="*/ 182 h 215"/>
              <a:gd name="T14" fmla="*/ 221 w 254"/>
              <a:gd name="T15" fmla="*/ 187 h 215"/>
              <a:gd name="T16" fmla="*/ 217 w 254"/>
              <a:gd name="T17" fmla="*/ 197 h 215"/>
              <a:gd name="T18" fmla="*/ 211 w 254"/>
              <a:gd name="T19" fmla="*/ 214 h 215"/>
              <a:gd name="T20" fmla="*/ 186 w 254"/>
              <a:gd name="T21" fmla="*/ 206 h 215"/>
              <a:gd name="T22" fmla="*/ 165 w 254"/>
              <a:gd name="T23" fmla="*/ 215 h 215"/>
              <a:gd name="T24" fmla="*/ 158 w 254"/>
              <a:gd name="T25" fmla="*/ 212 h 215"/>
              <a:gd name="T26" fmla="*/ 154 w 254"/>
              <a:gd name="T27" fmla="*/ 211 h 215"/>
              <a:gd name="T28" fmla="*/ 148 w 254"/>
              <a:gd name="T29" fmla="*/ 209 h 215"/>
              <a:gd name="T30" fmla="*/ 140 w 254"/>
              <a:gd name="T31" fmla="*/ 195 h 215"/>
              <a:gd name="T32" fmla="*/ 139 w 254"/>
              <a:gd name="T33" fmla="*/ 183 h 215"/>
              <a:gd name="T34" fmla="*/ 128 w 254"/>
              <a:gd name="T35" fmla="*/ 181 h 215"/>
              <a:gd name="T36" fmla="*/ 122 w 254"/>
              <a:gd name="T37" fmla="*/ 176 h 215"/>
              <a:gd name="T38" fmla="*/ 112 w 254"/>
              <a:gd name="T39" fmla="*/ 170 h 215"/>
              <a:gd name="T40" fmla="*/ 95 w 254"/>
              <a:gd name="T41" fmla="*/ 158 h 215"/>
              <a:gd name="T42" fmla="*/ 88 w 254"/>
              <a:gd name="T43" fmla="*/ 158 h 215"/>
              <a:gd name="T44" fmla="*/ 83 w 254"/>
              <a:gd name="T45" fmla="*/ 165 h 215"/>
              <a:gd name="T46" fmla="*/ 70 w 254"/>
              <a:gd name="T47" fmla="*/ 168 h 215"/>
              <a:gd name="T48" fmla="*/ 58 w 254"/>
              <a:gd name="T49" fmla="*/ 171 h 215"/>
              <a:gd name="T50" fmla="*/ 51 w 254"/>
              <a:gd name="T51" fmla="*/ 179 h 215"/>
              <a:gd name="T52" fmla="*/ 47 w 254"/>
              <a:gd name="T53" fmla="*/ 179 h 215"/>
              <a:gd name="T54" fmla="*/ 51 w 254"/>
              <a:gd name="T55" fmla="*/ 146 h 215"/>
              <a:gd name="T56" fmla="*/ 60 w 254"/>
              <a:gd name="T57" fmla="*/ 136 h 215"/>
              <a:gd name="T58" fmla="*/ 55 w 254"/>
              <a:gd name="T59" fmla="*/ 125 h 215"/>
              <a:gd name="T60" fmla="*/ 45 w 254"/>
              <a:gd name="T61" fmla="*/ 125 h 215"/>
              <a:gd name="T62" fmla="*/ 45 w 254"/>
              <a:gd name="T63" fmla="*/ 139 h 215"/>
              <a:gd name="T64" fmla="*/ 35 w 254"/>
              <a:gd name="T65" fmla="*/ 142 h 215"/>
              <a:gd name="T66" fmla="*/ 0 w 254"/>
              <a:gd name="T67" fmla="*/ 111 h 215"/>
              <a:gd name="T68" fmla="*/ 0 w 254"/>
              <a:gd name="T69" fmla="*/ 42 h 215"/>
              <a:gd name="T70" fmla="*/ 13 w 254"/>
              <a:gd name="T71" fmla="*/ 40 h 215"/>
              <a:gd name="T72" fmla="*/ 31 w 254"/>
              <a:gd name="T73" fmla="*/ 34 h 215"/>
              <a:gd name="T74" fmla="*/ 31 w 254"/>
              <a:gd name="T75" fmla="*/ 23 h 215"/>
              <a:gd name="T76" fmla="*/ 130 w 254"/>
              <a:gd name="T77" fmla="*/ 0 h 215"/>
              <a:gd name="T78" fmla="*/ 135 w 254"/>
              <a:gd name="T79" fmla="*/ 0 h 215"/>
              <a:gd name="T80" fmla="*/ 181 w 254"/>
              <a:gd name="T81" fmla="*/ 16 h 215"/>
              <a:gd name="T82" fmla="*/ 236 w 254"/>
              <a:gd name="T83" fmla="*/ 25 h 215"/>
              <a:gd name="T84" fmla="*/ 247 w 254"/>
              <a:gd name="T85" fmla="*/ 13 h 215"/>
              <a:gd name="T86" fmla="*/ 254 w 254"/>
              <a:gd name="T87" fmla="*/ 23 h 215"/>
              <a:gd name="T88" fmla="*/ 241 w 254"/>
              <a:gd name="T89" fmla="*/ 34 h 215"/>
              <a:gd name="T90" fmla="*/ 232 w 254"/>
              <a:gd name="T91" fmla="*/ 64 h 215"/>
              <a:gd name="T92" fmla="*/ 211 w 254"/>
              <a:gd name="T93" fmla="*/ 62 h 215"/>
              <a:gd name="T94" fmla="*/ 191 w 254"/>
              <a:gd name="T95" fmla="*/ 69 h 215"/>
              <a:gd name="T96" fmla="*/ 189 w 254"/>
              <a:gd name="T97" fmla="*/ 76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4" h="215">
                <a:moveTo>
                  <a:pt x="189" y="76"/>
                </a:moveTo>
                <a:lnTo>
                  <a:pt x="187" y="83"/>
                </a:lnTo>
                <a:lnTo>
                  <a:pt x="199" y="98"/>
                </a:lnTo>
                <a:lnTo>
                  <a:pt x="201" y="124"/>
                </a:lnTo>
                <a:lnTo>
                  <a:pt x="209" y="127"/>
                </a:lnTo>
                <a:lnTo>
                  <a:pt x="218" y="147"/>
                </a:lnTo>
                <a:lnTo>
                  <a:pt x="234" y="182"/>
                </a:lnTo>
                <a:lnTo>
                  <a:pt x="221" y="187"/>
                </a:lnTo>
                <a:lnTo>
                  <a:pt x="217" y="197"/>
                </a:lnTo>
                <a:lnTo>
                  <a:pt x="211" y="214"/>
                </a:lnTo>
                <a:lnTo>
                  <a:pt x="186" y="206"/>
                </a:lnTo>
                <a:lnTo>
                  <a:pt x="165" y="215"/>
                </a:lnTo>
                <a:lnTo>
                  <a:pt x="158" y="212"/>
                </a:lnTo>
                <a:lnTo>
                  <a:pt x="154" y="211"/>
                </a:lnTo>
                <a:lnTo>
                  <a:pt x="148" y="209"/>
                </a:lnTo>
                <a:lnTo>
                  <a:pt x="140" y="195"/>
                </a:lnTo>
                <a:lnTo>
                  <a:pt x="139" y="183"/>
                </a:lnTo>
                <a:lnTo>
                  <a:pt x="128" y="181"/>
                </a:lnTo>
                <a:lnTo>
                  <a:pt x="122" y="176"/>
                </a:lnTo>
                <a:lnTo>
                  <a:pt x="112" y="170"/>
                </a:lnTo>
                <a:lnTo>
                  <a:pt x="95" y="158"/>
                </a:lnTo>
                <a:lnTo>
                  <a:pt x="88" y="158"/>
                </a:lnTo>
                <a:lnTo>
                  <a:pt x="83" y="165"/>
                </a:lnTo>
                <a:lnTo>
                  <a:pt x="70" y="168"/>
                </a:lnTo>
                <a:lnTo>
                  <a:pt x="58" y="171"/>
                </a:lnTo>
                <a:lnTo>
                  <a:pt x="51" y="179"/>
                </a:lnTo>
                <a:lnTo>
                  <a:pt x="47" y="179"/>
                </a:lnTo>
                <a:lnTo>
                  <a:pt x="51" y="146"/>
                </a:lnTo>
                <a:lnTo>
                  <a:pt x="60" y="136"/>
                </a:lnTo>
                <a:lnTo>
                  <a:pt x="55" y="125"/>
                </a:lnTo>
                <a:lnTo>
                  <a:pt x="45" y="125"/>
                </a:lnTo>
                <a:lnTo>
                  <a:pt x="45" y="139"/>
                </a:lnTo>
                <a:lnTo>
                  <a:pt x="35" y="142"/>
                </a:lnTo>
                <a:lnTo>
                  <a:pt x="0" y="111"/>
                </a:lnTo>
                <a:lnTo>
                  <a:pt x="0" y="42"/>
                </a:lnTo>
                <a:lnTo>
                  <a:pt x="13" y="40"/>
                </a:lnTo>
                <a:lnTo>
                  <a:pt x="31" y="34"/>
                </a:lnTo>
                <a:lnTo>
                  <a:pt x="31" y="23"/>
                </a:lnTo>
                <a:lnTo>
                  <a:pt x="130" y="0"/>
                </a:lnTo>
                <a:lnTo>
                  <a:pt x="135" y="0"/>
                </a:lnTo>
                <a:lnTo>
                  <a:pt x="181" y="16"/>
                </a:lnTo>
                <a:lnTo>
                  <a:pt x="236" y="25"/>
                </a:lnTo>
                <a:lnTo>
                  <a:pt x="247" y="13"/>
                </a:lnTo>
                <a:lnTo>
                  <a:pt x="254" y="23"/>
                </a:lnTo>
                <a:lnTo>
                  <a:pt x="241" y="34"/>
                </a:lnTo>
                <a:lnTo>
                  <a:pt x="232" y="64"/>
                </a:lnTo>
                <a:lnTo>
                  <a:pt x="211" y="62"/>
                </a:lnTo>
                <a:lnTo>
                  <a:pt x="191" y="69"/>
                </a:lnTo>
                <a:lnTo>
                  <a:pt x="189" y="76"/>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2" name="Freeform 489">
            <a:extLst>
              <a:ext uri="{FF2B5EF4-FFF2-40B4-BE49-F238E27FC236}">
                <a16:creationId xmlns:a16="http://schemas.microsoft.com/office/drawing/2014/main" id="{F0E1F0DE-39BB-462A-9701-210B53BB33F5}"/>
              </a:ext>
            </a:extLst>
          </p:cNvPr>
          <p:cNvSpPr>
            <a:spLocks/>
          </p:cNvSpPr>
          <p:nvPr/>
        </p:nvSpPr>
        <p:spPr bwMode="auto">
          <a:xfrm>
            <a:off x="9267054" y="1880417"/>
            <a:ext cx="122237" cy="120650"/>
          </a:xfrm>
          <a:custGeom>
            <a:avLst/>
            <a:gdLst>
              <a:gd name="T0" fmla="*/ 77 w 77"/>
              <a:gd name="T1" fmla="*/ 16 h 76"/>
              <a:gd name="T2" fmla="*/ 47 w 77"/>
              <a:gd name="T3" fmla="*/ 39 h 76"/>
              <a:gd name="T4" fmla="*/ 28 w 77"/>
              <a:gd name="T5" fmla="*/ 41 h 76"/>
              <a:gd name="T6" fmla="*/ 24 w 77"/>
              <a:gd name="T7" fmla="*/ 49 h 76"/>
              <a:gd name="T8" fmla="*/ 24 w 77"/>
              <a:gd name="T9" fmla="*/ 68 h 76"/>
              <a:gd name="T10" fmla="*/ 8 w 77"/>
              <a:gd name="T11" fmla="*/ 76 h 76"/>
              <a:gd name="T12" fmla="*/ 16 w 77"/>
              <a:gd name="T13" fmla="*/ 48 h 76"/>
              <a:gd name="T14" fmla="*/ 0 w 77"/>
              <a:gd name="T15" fmla="*/ 33 h 76"/>
              <a:gd name="T16" fmla="*/ 9 w 77"/>
              <a:gd name="T17" fmla="*/ 27 h 76"/>
              <a:gd name="T18" fmla="*/ 2 w 77"/>
              <a:gd name="T19" fmla="*/ 8 h 76"/>
              <a:gd name="T20" fmla="*/ 15 w 77"/>
              <a:gd name="T21" fmla="*/ 20 h 76"/>
              <a:gd name="T22" fmla="*/ 21 w 77"/>
              <a:gd name="T23" fmla="*/ 4 h 76"/>
              <a:gd name="T24" fmla="*/ 33 w 77"/>
              <a:gd name="T25" fmla="*/ 4 h 76"/>
              <a:gd name="T26" fmla="*/ 37 w 77"/>
              <a:gd name="T27" fmla="*/ 0 h 76"/>
              <a:gd name="T28" fmla="*/ 43 w 77"/>
              <a:gd name="T29" fmla="*/ 3 h 76"/>
              <a:gd name="T30" fmla="*/ 61 w 77"/>
              <a:gd name="T31" fmla="*/ 2 h 76"/>
              <a:gd name="T32" fmla="*/ 77 w 77"/>
              <a:gd name="T33" fmla="*/ 1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76">
                <a:moveTo>
                  <a:pt x="77" y="16"/>
                </a:moveTo>
                <a:lnTo>
                  <a:pt x="47" y="39"/>
                </a:lnTo>
                <a:lnTo>
                  <a:pt x="28" y="41"/>
                </a:lnTo>
                <a:lnTo>
                  <a:pt x="24" y="49"/>
                </a:lnTo>
                <a:lnTo>
                  <a:pt x="24" y="68"/>
                </a:lnTo>
                <a:lnTo>
                  <a:pt x="8" y="76"/>
                </a:lnTo>
                <a:lnTo>
                  <a:pt x="16" y="48"/>
                </a:lnTo>
                <a:lnTo>
                  <a:pt x="0" y="33"/>
                </a:lnTo>
                <a:lnTo>
                  <a:pt x="9" y="27"/>
                </a:lnTo>
                <a:lnTo>
                  <a:pt x="2" y="8"/>
                </a:lnTo>
                <a:lnTo>
                  <a:pt x="15" y="20"/>
                </a:lnTo>
                <a:lnTo>
                  <a:pt x="21" y="4"/>
                </a:lnTo>
                <a:lnTo>
                  <a:pt x="33" y="4"/>
                </a:lnTo>
                <a:lnTo>
                  <a:pt x="37" y="0"/>
                </a:lnTo>
                <a:lnTo>
                  <a:pt x="43" y="3"/>
                </a:lnTo>
                <a:lnTo>
                  <a:pt x="61" y="2"/>
                </a:lnTo>
                <a:lnTo>
                  <a:pt x="77" y="16"/>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3" name="Freeform 490">
            <a:extLst>
              <a:ext uri="{FF2B5EF4-FFF2-40B4-BE49-F238E27FC236}">
                <a16:creationId xmlns:a16="http://schemas.microsoft.com/office/drawing/2014/main" id="{75930246-1C55-4F0E-9FA7-4478AC7C5FFE}"/>
              </a:ext>
            </a:extLst>
          </p:cNvPr>
          <p:cNvSpPr>
            <a:spLocks/>
          </p:cNvSpPr>
          <p:nvPr/>
        </p:nvSpPr>
        <p:spPr bwMode="auto">
          <a:xfrm>
            <a:off x="9286104" y="1805804"/>
            <a:ext cx="87312" cy="61913"/>
          </a:xfrm>
          <a:custGeom>
            <a:avLst/>
            <a:gdLst>
              <a:gd name="T0" fmla="*/ 55 w 55"/>
              <a:gd name="T1" fmla="*/ 24 h 39"/>
              <a:gd name="T2" fmla="*/ 25 w 55"/>
              <a:gd name="T3" fmla="*/ 39 h 39"/>
              <a:gd name="T4" fmla="*/ 20 w 55"/>
              <a:gd name="T5" fmla="*/ 22 h 39"/>
              <a:gd name="T6" fmla="*/ 2 w 55"/>
              <a:gd name="T7" fmla="*/ 24 h 39"/>
              <a:gd name="T8" fmla="*/ 0 w 55"/>
              <a:gd name="T9" fmla="*/ 15 h 39"/>
              <a:gd name="T10" fmla="*/ 18 w 55"/>
              <a:gd name="T11" fmla="*/ 15 h 39"/>
              <a:gd name="T12" fmla="*/ 32 w 55"/>
              <a:gd name="T13" fmla="*/ 0 h 39"/>
              <a:gd name="T14" fmla="*/ 36 w 55"/>
              <a:gd name="T15" fmla="*/ 6 h 39"/>
              <a:gd name="T16" fmla="*/ 44 w 55"/>
              <a:gd name="T17" fmla="*/ 6 h 39"/>
              <a:gd name="T18" fmla="*/ 55 w 55"/>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39">
                <a:moveTo>
                  <a:pt x="55" y="24"/>
                </a:moveTo>
                <a:lnTo>
                  <a:pt x="25" y="39"/>
                </a:lnTo>
                <a:lnTo>
                  <a:pt x="20" y="22"/>
                </a:lnTo>
                <a:lnTo>
                  <a:pt x="2" y="24"/>
                </a:lnTo>
                <a:lnTo>
                  <a:pt x="0" y="15"/>
                </a:lnTo>
                <a:lnTo>
                  <a:pt x="18" y="15"/>
                </a:lnTo>
                <a:lnTo>
                  <a:pt x="32" y="0"/>
                </a:lnTo>
                <a:lnTo>
                  <a:pt x="36" y="6"/>
                </a:lnTo>
                <a:lnTo>
                  <a:pt x="44" y="6"/>
                </a:lnTo>
                <a:lnTo>
                  <a:pt x="55" y="24"/>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4" name="Freeform 491">
            <a:extLst>
              <a:ext uri="{FF2B5EF4-FFF2-40B4-BE49-F238E27FC236}">
                <a16:creationId xmlns:a16="http://schemas.microsoft.com/office/drawing/2014/main" id="{1374503A-1B53-46FA-9424-59DF16229FD0}"/>
              </a:ext>
            </a:extLst>
          </p:cNvPr>
          <p:cNvSpPr>
            <a:spLocks/>
          </p:cNvSpPr>
          <p:nvPr/>
        </p:nvSpPr>
        <p:spPr bwMode="auto">
          <a:xfrm>
            <a:off x="9371829" y="1862954"/>
            <a:ext cx="30162" cy="26988"/>
          </a:xfrm>
          <a:custGeom>
            <a:avLst/>
            <a:gdLst>
              <a:gd name="T0" fmla="*/ 1 w 19"/>
              <a:gd name="T1" fmla="*/ 0 h 17"/>
              <a:gd name="T2" fmla="*/ 0 w 19"/>
              <a:gd name="T3" fmla="*/ 6 h 17"/>
              <a:gd name="T4" fmla="*/ 8 w 19"/>
              <a:gd name="T5" fmla="*/ 17 h 17"/>
              <a:gd name="T6" fmla="*/ 19 w 19"/>
              <a:gd name="T7" fmla="*/ 13 h 17"/>
              <a:gd name="T8" fmla="*/ 12 w 19"/>
              <a:gd name="T9" fmla="*/ 1 h 17"/>
              <a:gd name="T10" fmla="*/ 1 w 19"/>
              <a:gd name="T11" fmla="*/ 0 h 17"/>
            </a:gdLst>
            <a:ahLst/>
            <a:cxnLst>
              <a:cxn ang="0">
                <a:pos x="T0" y="T1"/>
              </a:cxn>
              <a:cxn ang="0">
                <a:pos x="T2" y="T3"/>
              </a:cxn>
              <a:cxn ang="0">
                <a:pos x="T4" y="T5"/>
              </a:cxn>
              <a:cxn ang="0">
                <a:pos x="T6" y="T7"/>
              </a:cxn>
              <a:cxn ang="0">
                <a:pos x="T8" y="T9"/>
              </a:cxn>
              <a:cxn ang="0">
                <a:pos x="T10" y="T11"/>
              </a:cxn>
            </a:cxnLst>
            <a:rect l="0" t="0" r="r" b="b"/>
            <a:pathLst>
              <a:path w="19" h="17">
                <a:moveTo>
                  <a:pt x="1" y="0"/>
                </a:moveTo>
                <a:lnTo>
                  <a:pt x="0" y="6"/>
                </a:lnTo>
                <a:lnTo>
                  <a:pt x="8" y="17"/>
                </a:lnTo>
                <a:lnTo>
                  <a:pt x="19" y="13"/>
                </a:lnTo>
                <a:lnTo>
                  <a:pt x="12" y="1"/>
                </a:lnTo>
                <a:lnTo>
                  <a:pt x="1" y="0"/>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5" name="Freeform 492">
            <a:extLst>
              <a:ext uri="{FF2B5EF4-FFF2-40B4-BE49-F238E27FC236}">
                <a16:creationId xmlns:a16="http://schemas.microsoft.com/office/drawing/2014/main" id="{E3479C1A-84C8-45FB-9F4A-DBF8FA200032}"/>
              </a:ext>
            </a:extLst>
          </p:cNvPr>
          <p:cNvSpPr>
            <a:spLocks/>
          </p:cNvSpPr>
          <p:nvPr/>
        </p:nvSpPr>
        <p:spPr bwMode="auto">
          <a:xfrm>
            <a:off x="9394054" y="2228079"/>
            <a:ext cx="863600" cy="749300"/>
          </a:xfrm>
          <a:custGeom>
            <a:avLst/>
            <a:gdLst>
              <a:gd name="T0" fmla="*/ 486 w 544"/>
              <a:gd name="T1" fmla="*/ 247 h 472"/>
              <a:gd name="T2" fmla="*/ 471 w 544"/>
              <a:gd name="T3" fmla="*/ 251 h 472"/>
              <a:gd name="T4" fmla="*/ 474 w 544"/>
              <a:gd name="T5" fmla="*/ 273 h 472"/>
              <a:gd name="T6" fmla="*/ 515 w 544"/>
              <a:gd name="T7" fmla="*/ 349 h 472"/>
              <a:gd name="T8" fmla="*/ 465 w 544"/>
              <a:gd name="T9" fmla="*/ 363 h 472"/>
              <a:gd name="T10" fmla="*/ 456 w 544"/>
              <a:gd name="T11" fmla="*/ 413 h 472"/>
              <a:gd name="T12" fmla="*/ 461 w 544"/>
              <a:gd name="T13" fmla="*/ 434 h 472"/>
              <a:gd name="T14" fmla="*/ 457 w 544"/>
              <a:gd name="T15" fmla="*/ 444 h 472"/>
              <a:gd name="T16" fmla="*/ 429 w 544"/>
              <a:gd name="T17" fmla="*/ 422 h 472"/>
              <a:gd name="T18" fmla="*/ 383 w 544"/>
              <a:gd name="T19" fmla="*/ 444 h 472"/>
              <a:gd name="T20" fmla="*/ 361 w 544"/>
              <a:gd name="T21" fmla="*/ 422 h 472"/>
              <a:gd name="T22" fmla="*/ 347 w 544"/>
              <a:gd name="T23" fmla="*/ 444 h 472"/>
              <a:gd name="T24" fmla="*/ 280 w 544"/>
              <a:gd name="T25" fmla="*/ 444 h 472"/>
              <a:gd name="T26" fmla="*/ 242 w 544"/>
              <a:gd name="T27" fmla="*/ 428 h 472"/>
              <a:gd name="T28" fmla="*/ 139 w 544"/>
              <a:gd name="T29" fmla="*/ 422 h 472"/>
              <a:gd name="T30" fmla="*/ 127 w 544"/>
              <a:gd name="T31" fmla="*/ 421 h 472"/>
              <a:gd name="T32" fmla="*/ 73 w 544"/>
              <a:gd name="T33" fmla="*/ 443 h 472"/>
              <a:gd name="T34" fmla="*/ 57 w 544"/>
              <a:gd name="T35" fmla="*/ 468 h 472"/>
              <a:gd name="T36" fmla="*/ 24 w 544"/>
              <a:gd name="T37" fmla="*/ 472 h 472"/>
              <a:gd name="T38" fmla="*/ 24 w 544"/>
              <a:gd name="T39" fmla="*/ 428 h 472"/>
              <a:gd name="T40" fmla="*/ 0 w 544"/>
              <a:gd name="T41" fmla="*/ 410 h 472"/>
              <a:gd name="T42" fmla="*/ 3 w 544"/>
              <a:gd name="T43" fmla="*/ 402 h 472"/>
              <a:gd name="T44" fmla="*/ 16 w 544"/>
              <a:gd name="T45" fmla="*/ 376 h 472"/>
              <a:gd name="T46" fmla="*/ 39 w 544"/>
              <a:gd name="T47" fmla="*/ 361 h 472"/>
              <a:gd name="T48" fmla="*/ 35 w 544"/>
              <a:gd name="T49" fmla="*/ 316 h 472"/>
              <a:gd name="T50" fmla="*/ 8 w 544"/>
              <a:gd name="T51" fmla="*/ 240 h 472"/>
              <a:gd name="T52" fmla="*/ 57 w 544"/>
              <a:gd name="T53" fmla="*/ 245 h 472"/>
              <a:gd name="T54" fmla="*/ 84 w 544"/>
              <a:gd name="T55" fmla="*/ 226 h 472"/>
              <a:gd name="T56" fmla="*/ 108 w 544"/>
              <a:gd name="T57" fmla="*/ 208 h 472"/>
              <a:gd name="T58" fmla="*/ 120 w 544"/>
              <a:gd name="T59" fmla="*/ 209 h 472"/>
              <a:gd name="T60" fmla="*/ 121 w 544"/>
              <a:gd name="T61" fmla="*/ 223 h 472"/>
              <a:gd name="T62" fmla="*/ 132 w 544"/>
              <a:gd name="T63" fmla="*/ 218 h 472"/>
              <a:gd name="T64" fmla="*/ 132 w 544"/>
              <a:gd name="T65" fmla="*/ 205 h 472"/>
              <a:gd name="T66" fmla="*/ 123 w 544"/>
              <a:gd name="T67" fmla="*/ 197 h 472"/>
              <a:gd name="T68" fmla="*/ 141 w 544"/>
              <a:gd name="T69" fmla="*/ 140 h 472"/>
              <a:gd name="T70" fmla="*/ 162 w 544"/>
              <a:gd name="T71" fmla="*/ 124 h 472"/>
              <a:gd name="T72" fmla="*/ 180 w 544"/>
              <a:gd name="T73" fmla="*/ 123 h 472"/>
              <a:gd name="T74" fmla="*/ 184 w 544"/>
              <a:gd name="T75" fmla="*/ 115 h 472"/>
              <a:gd name="T76" fmla="*/ 187 w 544"/>
              <a:gd name="T77" fmla="*/ 106 h 472"/>
              <a:gd name="T78" fmla="*/ 169 w 544"/>
              <a:gd name="T79" fmla="*/ 105 h 472"/>
              <a:gd name="T80" fmla="*/ 176 w 544"/>
              <a:gd name="T81" fmla="*/ 76 h 472"/>
              <a:gd name="T82" fmla="*/ 187 w 544"/>
              <a:gd name="T83" fmla="*/ 76 h 472"/>
              <a:gd name="T84" fmla="*/ 199 w 544"/>
              <a:gd name="T85" fmla="*/ 59 h 472"/>
              <a:gd name="T86" fmla="*/ 231 w 544"/>
              <a:gd name="T87" fmla="*/ 68 h 472"/>
              <a:gd name="T88" fmla="*/ 233 w 544"/>
              <a:gd name="T89" fmla="*/ 51 h 472"/>
              <a:gd name="T90" fmla="*/ 260 w 544"/>
              <a:gd name="T91" fmla="*/ 24 h 472"/>
              <a:gd name="T92" fmla="*/ 266 w 544"/>
              <a:gd name="T93" fmla="*/ 16 h 472"/>
              <a:gd name="T94" fmla="*/ 260 w 544"/>
              <a:gd name="T95" fmla="*/ 0 h 472"/>
              <a:gd name="T96" fmla="*/ 309 w 544"/>
              <a:gd name="T97" fmla="*/ 5 h 472"/>
              <a:gd name="T98" fmla="*/ 321 w 544"/>
              <a:gd name="T99" fmla="*/ 28 h 472"/>
              <a:gd name="T100" fmla="*/ 351 w 544"/>
              <a:gd name="T101" fmla="*/ 10 h 472"/>
              <a:gd name="T102" fmla="*/ 398 w 544"/>
              <a:gd name="T103" fmla="*/ 23 h 472"/>
              <a:gd name="T104" fmla="*/ 415 w 544"/>
              <a:gd name="T105" fmla="*/ 75 h 472"/>
              <a:gd name="T106" fmla="*/ 409 w 544"/>
              <a:gd name="T107" fmla="*/ 105 h 472"/>
              <a:gd name="T108" fmla="*/ 483 w 544"/>
              <a:gd name="T109" fmla="*/ 173 h 472"/>
              <a:gd name="T110" fmla="*/ 480 w 544"/>
              <a:gd name="T111" fmla="*/ 188 h 472"/>
              <a:gd name="T112" fmla="*/ 515 w 544"/>
              <a:gd name="T113" fmla="*/ 186 h 472"/>
              <a:gd name="T114" fmla="*/ 544 w 544"/>
              <a:gd name="T115" fmla="*/ 217 h 472"/>
              <a:gd name="T116" fmla="*/ 527 w 544"/>
              <a:gd name="T117" fmla="*/ 240 h 472"/>
              <a:gd name="T118" fmla="*/ 508 w 544"/>
              <a:gd name="T119" fmla="*/ 256 h 472"/>
              <a:gd name="T120" fmla="*/ 486 w 544"/>
              <a:gd name="T121" fmla="*/ 24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4" h="472">
                <a:moveTo>
                  <a:pt x="486" y="247"/>
                </a:moveTo>
                <a:lnTo>
                  <a:pt x="471" y="251"/>
                </a:lnTo>
                <a:lnTo>
                  <a:pt x="474" y="273"/>
                </a:lnTo>
                <a:lnTo>
                  <a:pt x="515" y="349"/>
                </a:lnTo>
                <a:lnTo>
                  <a:pt x="465" y="363"/>
                </a:lnTo>
                <a:lnTo>
                  <a:pt x="456" y="413"/>
                </a:lnTo>
                <a:lnTo>
                  <a:pt x="461" y="434"/>
                </a:lnTo>
                <a:lnTo>
                  <a:pt x="457" y="444"/>
                </a:lnTo>
                <a:lnTo>
                  <a:pt x="429" y="422"/>
                </a:lnTo>
                <a:lnTo>
                  <a:pt x="383" y="444"/>
                </a:lnTo>
                <a:lnTo>
                  <a:pt x="361" y="422"/>
                </a:lnTo>
                <a:lnTo>
                  <a:pt x="347" y="444"/>
                </a:lnTo>
                <a:lnTo>
                  <a:pt x="280" y="444"/>
                </a:lnTo>
                <a:lnTo>
                  <a:pt x="242" y="428"/>
                </a:lnTo>
                <a:lnTo>
                  <a:pt x="139" y="422"/>
                </a:lnTo>
                <a:lnTo>
                  <a:pt x="127" y="421"/>
                </a:lnTo>
                <a:lnTo>
                  <a:pt x="73" y="443"/>
                </a:lnTo>
                <a:lnTo>
                  <a:pt x="57" y="468"/>
                </a:lnTo>
                <a:lnTo>
                  <a:pt x="24" y="472"/>
                </a:lnTo>
                <a:lnTo>
                  <a:pt x="24" y="428"/>
                </a:lnTo>
                <a:lnTo>
                  <a:pt x="0" y="410"/>
                </a:lnTo>
                <a:lnTo>
                  <a:pt x="3" y="402"/>
                </a:lnTo>
                <a:lnTo>
                  <a:pt x="16" y="376"/>
                </a:lnTo>
                <a:lnTo>
                  <a:pt x="39" y="361"/>
                </a:lnTo>
                <a:lnTo>
                  <a:pt x="35" y="316"/>
                </a:lnTo>
                <a:lnTo>
                  <a:pt x="8" y="240"/>
                </a:lnTo>
                <a:lnTo>
                  <a:pt x="57" y="245"/>
                </a:lnTo>
                <a:lnTo>
                  <a:pt x="84" y="226"/>
                </a:lnTo>
                <a:lnTo>
                  <a:pt x="108" y="208"/>
                </a:lnTo>
                <a:lnTo>
                  <a:pt x="120" y="209"/>
                </a:lnTo>
                <a:lnTo>
                  <a:pt x="121" y="223"/>
                </a:lnTo>
                <a:lnTo>
                  <a:pt x="132" y="218"/>
                </a:lnTo>
                <a:lnTo>
                  <a:pt x="132" y="205"/>
                </a:lnTo>
                <a:lnTo>
                  <a:pt x="123" y="197"/>
                </a:lnTo>
                <a:lnTo>
                  <a:pt x="141" y="140"/>
                </a:lnTo>
                <a:lnTo>
                  <a:pt x="162" y="124"/>
                </a:lnTo>
                <a:lnTo>
                  <a:pt x="180" y="123"/>
                </a:lnTo>
                <a:lnTo>
                  <a:pt x="184" y="115"/>
                </a:lnTo>
                <a:lnTo>
                  <a:pt x="187" y="106"/>
                </a:lnTo>
                <a:lnTo>
                  <a:pt x="169" y="105"/>
                </a:lnTo>
                <a:lnTo>
                  <a:pt x="176" y="76"/>
                </a:lnTo>
                <a:lnTo>
                  <a:pt x="187" y="76"/>
                </a:lnTo>
                <a:lnTo>
                  <a:pt x="199" y="59"/>
                </a:lnTo>
                <a:lnTo>
                  <a:pt x="231" y="68"/>
                </a:lnTo>
                <a:lnTo>
                  <a:pt x="233" y="51"/>
                </a:lnTo>
                <a:lnTo>
                  <a:pt x="260" y="24"/>
                </a:lnTo>
                <a:lnTo>
                  <a:pt x="266" y="16"/>
                </a:lnTo>
                <a:lnTo>
                  <a:pt x="260" y="0"/>
                </a:lnTo>
                <a:lnTo>
                  <a:pt x="309" y="5"/>
                </a:lnTo>
                <a:lnTo>
                  <a:pt x="321" y="28"/>
                </a:lnTo>
                <a:lnTo>
                  <a:pt x="351" y="10"/>
                </a:lnTo>
                <a:lnTo>
                  <a:pt x="398" y="23"/>
                </a:lnTo>
                <a:lnTo>
                  <a:pt x="415" y="75"/>
                </a:lnTo>
                <a:lnTo>
                  <a:pt x="409" y="105"/>
                </a:lnTo>
                <a:lnTo>
                  <a:pt x="483" y="173"/>
                </a:lnTo>
                <a:lnTo>
                  <a:pt x="480" y="188"/>
                </a:lnTo>
                <a:lnTo>
                  <a:pt x="515" y="186"/>
                </a:lnTo>
                <a:lnTo>
                  <a:pt x="544" y="217"/>
                </a:lnTo>
                <a:lnTo>
                  <a:pt x="527" y="240"/>
                </a:lnTo>
                <a:lnTo>
                  <a:pt x="508" y="256"/>
                </a:lnTo>
                <a:lnTo>
                  <a:pt x="486" y="24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6" name="Freeform 493">
            <a:extLst>
              <a:ext uri="{FF2B5EF4-FFF2-40B4-BE49-F238E27FC236}">
                <a16:creationId xmlns:a16="http://schemas.microsoft.com/office/drawing/2014/main" id="{386D3729-A19B-4785-82E7-315C0D8FB126}"/>
              </a:ext>
            </a:extLst>
          </p:cNvPr>
          <p:cNvSpPr>
            <a:spLocks/>
          </p:cNvSpPr>
          <p:nvPr/>
        </p:nvSpPr>
        <p:spPr bwMode="auto">
          <a:xfrm>
            <a:off x="11003779" y="3259954"/>
            <a:ext cx="39687" cy="125413"/>
          </a:xfrm>
          <a:custGeom>
            <a:avLst/>
            <a:gdLst>
              <a:gd name="T0" fmla="*/ 25 w 25"/>
              <a:gd name="T1" fmla="*/ 0 h 79"/>
              <a:gd name="T2" fmla="*/ 0 w 25"/>
              <a:gd name="T3" fmla="*/ 40 h 79"/>
              <a:gd name="T4" fmla="*/ 2 w 25"/>
              <a:gd name="T5" fmla="*/ 79 h 79"/>
              <a:gd name="T6" fmla="*/ 3 w 25"/>
              <a:gd name="T7" fmla="*/ 77 h 79"/>
              <a:gd name="T8" fmla="*/ 1 w 25"/>
              <a:gd name="T9" fmla="*/ 40 h 79"/>
              <a:gd name="T10" fmla="*/ 25 w 25"/>
              <a:gd name="T11" fmla="*/ 0 h 79"/>
            </a:gdLst>
            <a:ahLst/>
            <a:cxnLst>
              <a:cxn ang="0">
                <a:pos x="T0" y="T1"/>
              </a:cxn>
              <a:cxn ang="0">
                <a:pos x="T2" y="T3"/>
              </a:cxn>
              <a:cxn ang="0">
                <a:pos x="T4" y="T5"/>
              </a:cxn>
              <a:cxn ang="0">
                <a:pos x="T6" y="T7"/>
              </a:cxn>
              <a:cxn ang="0">
                <a:pos x="T8" y="T9"/>
              </a:cxn>
              <a:cxn ang="0">
                <a:pos x="T10" y="T11"/>
              </a:cxn>
            </a:cxnLst>
            <a:rect l="0" t="0" r="r" b="b"/>
            <a:pathLst>
              <a:path w="25" h="79">
                <a:moveTo>
                  <a:pt x="25" y="0"/>
                </a:moveTo>
                <a:lnTo>
                  <a:pt x="0" y="40"/>
                </a:lnTo>
                <a:lnTo>
                  <a:pt x="2" y="79"/>
                </a:lnTo>
                <a:lnTo>
                  <a:pt x="3" y="77"/>
                </a:lnTo>
                <a:lnTo>
                  <a:pt x="1" y="40"/>
                </a:lnTo>
                <a:lnTo>
                  <a:pt x="25"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7" name="Freeform 494">
            <a:extLst>
              <a:ext uri="{FF2B5EF4-FFF2-40B4-BE49-F238E27FC236}">
                <a16:creationId xmlns:a16="http://schemas.microsoft.com/office/drawing/2014/main" id="{C9F3695F-14DA-48FE-BC2C-8A68D6717F91}"/>
              </a:ext>
            </a:extLst>
          </p:cNvPr>
          <p:cNvSpPr>
            <a:spLocks/>
          </p:cNvSpPr>
          <p:nvPr/>
        </p:nvSpPr>
        <p:spPr bwMode="auto">
          <a:xfrm>
            <a:off x="9441679" y="-13471"/>
            <a:ext cx="2744787" cy="4152900"/>
          </a:xfrm>
          <a:custGeom>
            <a:avLst/>
            <a:gdLst>
              <a:gd name="T0" fmla="*/ 1686 w 1729"/>
              <a:gd name="T1" fmla="*/ 2596 h 2616"/>
              <a:gd name="T2" fmla="*/ 1672 w 1729"/>
              <a:gd name="T3" fmla="*/ 2567 h 2616"/>
              <a:gd name="T4" fmla="*/ 1614 w 1729"/>
              <a:gd name="T5" fmla="*/ 2513 h 2616"/>
              <a:gd name="T6" fmla="*/ 1706 w 1729"/>
              <a:gd name="T7" fmla="*/ 2479 h 2616"/>
              <a:gd name="T8" fmla="*/ 1614 w 1729"/>
              <a:gd name="T9" fmla="*/ 2425 h 2616"/>
              <a:gd name="T10" fmla="*/ 1468 w 1729"/>
              <a:gd name="T11" fmla="*/ 2436 h 2616"/>
              <a:gd name="T12" fmla="*/ 1429 w 1729"/>
              <a:gd name="T13" fmla="*/ 2420 h 2616"/>
              <a:gd name="T14" fmla="*/ 1205 w 1729"/>
              <a:gd name="T15" fmla="*/ 2428 h 2616"/>
              <a:gd name="T16" fmla="*/ 1047 w 1729"/>
              <a:gd name="T17" fmla="*/ 2394 h 2616"/>
              <a:gd name="T18" fmla="*/ 958 w 1729"/>
              <a:gd name="T19" fmla="*/ 2350 h 2616"/>
              <a:gd name="T20" fmla="*/ 945 w 1729"/>
              <a:gd name="T21" fmla="*/ 2330 h 2616"/>
              <a:gd name="T22" fmla="*/ 957 w 1729"/>
              <a:gd name="T23" fmla="*/ 2324 h 2616"/>
              <a:gd name="T24" fmla="*/ 992 w 1729"/>
              <a:gd name="T25" fmla="*/ 2248 h 2616"/>
              <a:gd name="T26" fmla="*/ 1029 w 1729"/>
              <a:gd name="T27" fmla="*/ 2225 h 2616"/>
              <a:gd name="T28" fmla="*/ 961 w 1729"/>
              <a:gd name="T29" fmla="*/ 2179 h 2616"/>
              <a:gd name="T30" fmla="*/ 1026 w 1729"/>
              <a:gd name="T31" fmla="*/ 2114 h 2616"/>
              <a:gd name="T32" fmla="*/ 1009 w 1729"/>
              <a:gd name="T33" fmla="*/ 2062 h 2616"/>
              <a:gd name="T34" fmla="*/ 1066 w 1729"/>
              <a:gd name="T35" fmla="*/ 2001 h 2616"/>
              <a:gd name="T36" fmla="*/ 905 w 1729"/>
              <a:gd name="T37" fmla="*/ 1876 h 2616"/>
              <a:gd name="T38" fmla="*/ 747 w 1729"/>
              <a:gd name="T39" fmla="*/ 1876 h 2616"/>
              <a:gd name="T40" fmla="*/ 634 w 1729"/>
              <a:gd name="T41" fmla="*/ 1773 h 2616"/>
              <a:gd name="T42" fmla="*/ 573 w 1729"/>
              <a:gd name="T43" fmla="*/ 1722 h 2616"/>
              <a:gd name="T44" fmla="*/ 485 w 1729"/>
              <a:gd name="T45" fmla="*/ 1761 h 2616"/>
              <a:gd name="T46" fmla="*/ 456 w 1729"/>
              <a:gd name="T47" fmla="*/ 1659 h 2616"/>
              <a:gd name="T48" fmla="*/ 514 w 1729"/>
              <a:gd name="T49" fmla="*/ 1629 h 2616"/>
              <a:gd name="T50" fmla="*/ 453 w 1729"/>
              <a:gd name="T51" fmla="*/ 1585 h 2616"/>
              <a:gd name="T52" fmla="*/ 368 w 1729"/>
              <a:gd name="T53" fmla="*/ 1435 h 2616"/>
              <a:gd name="T54" fmla="*/ 279 w 1729"/>
              <a:gd name="T55" fmla="*/ 1417 h 2616"/>
              <a:gd name="T56" fmla="*/ 201 w 1729"/>
              <a:gd name="T57" fmla="*/ 1369 h 2616"/>
              <a:gd name="T58" fmla="*/ 191 w 1729"/>
              <a:gd name="T59" fmla="*/ 1304 h 2616"/>
              <a:gd name="T60" fmla="*/ 237 w 1729"/>
              <a:gd name="T61" fmla="*/ 1260 h 2616"/>
              <a:gd name="T62" fmla="*/ 220 w 1729"/>
              <a:gd name="T63" fmla="*/ 1230 h 2616"/>
              <a:gd name="T64" fmla="*/ 220 w 1729"/>
              <a:gd name="T65" fmla="*/ 1160 h 2616"/>
              <a:gd name="T66" fmla="*/ 231 w 1729"/>
              <a:gd name="T67" fmla="*/ 1102 h 2616"/>
              <a:gd name="T68" fmla="*/ 301 w 1729"/>
              <a:gd name="T69" fmla="*/ 1059 h 2616"/>
              <a:gd name="T70" fmla="*/ 231 w 1729"/>
              <a:gd name="T71" fmla="*/ 1031 h 2616"/>
              <a:gd name="T72" fmla="*/ 239 w 1729"/>
              <a:gd name="T73" fmla="*/ 778 h 2616"/>
              <a:gd name="T74" fmla="*/ 173 w 1729"/>
              <a:gd name="T75" fmla="*/ 649 h 2616"/>
              <a:gd name="T76" fmla="*/ 56 w 1729"/>
              <a:gd name="T77" fmla="*/ 387 h 2616"/>
              <a:gd name="T78" fmla="*/ 11 w 1729"/>
              <a:gd name="T79" fmla="*/ 260 h 2616"/>
              <a:gd name="T80" fmla="*/ 218 w 1729"/>
              <a:gd name="T81" fmla="*/ 112 h 2616"/>
              <a:gd name="T82" fmla="*/ 485 w 1729"/>
              <a:gd name="T83" fmla="*/ 337 h 2616"/>
              <a:gd name="T84" fmla="*/ 218 w 1729"/>
              <a:gd name="T85" fmla="*/ 368 h 2616"/>
              <a:gd name="T86" fmla="*/ 332 w 1729"/>
              <a:gd name="T87" fmla="*/ 563 h 2616"/>
              <a:gd name="T88" fmla="*/ 460 w 1729"/>
              <a:gd name="T89" fmla="*/ 536 h 2616"/>
              <a:gd name="T90" fmla="*/ 402 w 1729"/>
              <a:gd name="T91" fmla="*/ 477 h 2616"/>
              <a:gd name="T92" fmla="*/ 491 w 1729"/>
              <a:gd name="T93" fmla="*/ 415 h 2616"/>
              <a:gd name="T94" fmla="*/ 605 w 1729"/>
              <a:gd name="T95" fmla="*/ 205 h 2616"/>
              <a:gd name="T96" fmla="*/ 494 w 1729"/>
              <a:gd name="T97" fmla="*/ 76 h 2616"/>
              <a:gd name="T98" fmla="*/ 649 w 1729"/>
              <a:gd name="T99" fmla="*/ 103 h 2616"/>
              <a:gd name="T100" fmla="*/ 682 w 1729"/>
              <a:gd name="T101" fmla="*/ 201 h 2616"/>
              <a:gd name="T102" fmla="*/ 750 w 1729"/>
              <a:gd name="T103" fmla="*/ 2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9" h="2616">
                <a:moveTo>
                  <a:pt x="1729" y="0"/>
                </a:moveTo>
                <a:lnTo>
                  <a:pt x="1727" y="2616"/>
                </a:lnTo>
                <a:lnTo>
                  <a:pt x="1686" y="2596"/>
                </a:lnTo>
                <a:lnTo>
                  <a:pt x="1706" y="2590"/>
                </a:lnTo>
                <a:lnTo>
                  <a:pt x="1704" y="2567"/>
                </a:lnTo>
                <a:lnTo>
                  <a:pt x="1672" y="2567"/>
                </a:lnTo>
                <a:lnTo>
                  <a:pt x="1649" y="2547"/>
                </a:lnTo>
                <a:lnTo>
                  <a:pt x="1655" y="2517"/>
                </a:lnTo>
                <a:lnTo>
                  <a:pt x="1614" y="2513"/>
                </a:lnTo>
                <a:lnTo>
                  <a:pt x="1618" y="2506"/>
                </a:lnTo>
                <a:lnTo>
                  <a:pt x="1702" y="2505"/>
                </a:lnTo>
                <a:lnTo>
                  <a:pt x="1706" y="2479"/>
                </a:lnTo>
                <a:lnTo>
                  <a:pt x="1661" y="2463"/>
                </a:lnTo>
                <a:lnTo>
                  <a:pt x="1671" y="2431"/>
                </a:lnTo>
                <a:lnTo>
                  <a:pt x="1614" y="2425"/>
                </a:lnTo>
                <a:lnTo>
                  <a:pt x="1607" y="2399"/>
                </a:lnTo>
                <a:lnTo>
                  <a:pt x="1541" y="2394"/>
                </a:lnTo>
                <a:lnTo>
                  <a:pt x="1468" y="2436"/>
                </a:lnTo>
                <a:lnTo>
                  <a:pt x="1468" y="2422"/>
                </a:lnTo>
                <a:lnTo>
                  <a:pt x="1447" y="2417"/>
                </a:lnTo>
                <a:lnTo>
                  <a:pt x="1429" y="2420"/>
                </a:lnTo>
                <a:lnTo>
                  <a:pt x="1395" y="2408"/>
                </a:lnTo>
                <a:lnTo>
                  <a:pt x="1313" y="2431"/>
                </a:lnTo>
                <a:lnTo>
                  <a:pt x="1205" y="2428"/>
                </a:lnTo>
                <a:lnTo>
                  <a:pt x="1198" y="2454"/>
                </a:lnTo>
                <a:lnTo>
                  <a:pt x="1092" y="2389"/>
                </a:lnTo>
                <a:lnTo>
                  <a:pt x="1047" y="2394"/>
                </a:lnTo>
                <a:lnTo>
                  <a:pt x="1020" y="2367"/>
                </a:lnTo>
                <a:lnTo>
                  <a:pt x="999" y="2379"/>
                </a:lnTo>
                <a:lnTo>
                  <a:pt x="958" y="2350"/>
                </a:lnTo>
                <a:lnTo>
                  <a:pt x="932" y="2350"/>
                </a:lnTo>
                <a:lnTo>
                  <a:pt x="923" y="2343"/>
                </a:lnTo>
                <a:lnTo>
                  <a:pt x="945" y="2330"/>
                </a:lnTo>
                <a:lnTo>
                  <a:pt x="932" y="2324"/>
                </a:lnTo>
                <a:lnTo>
                  <a:pt x="933" y="2317"/>
                </a:lnTo>
                <a:lnTo>
                  <a:pt x="957" y="2324"/>
                </a:lnTo>
                <a:lnTo>
                  <a:pt x="994" y="2312"/>
                </a:lnTo>
                <a:lnTo>
                  <a:pt x="980" y="2286"/>
                </a:lnTo>
                <a:lnTo>
                  <a:pt x="992" y="2248"/>
                </a:lnTo>
                <a:lnTo>
                  <a:pt x="1008" y="2227"/>
                </a:lnTo>
                <a:lnTo>
                  <a:pt x="1025" y="2230"/>
                </a:lnTo>
                <a:lnTo>
                  <a:pt x="1029" y="2225"/>
                </a:lnTo>
                <a:lnTo>
                  <a:pt x="993" y="2208"/>
                </a:lnTo>
                <a:lnTo>
                  <a:pt x="982" y="2209"/>
                </a:lnTo>
                <a:lnTo>
                  <a:pt x="961" y="2179"/>
                </a:lnTo>
                <a:lnTo>
                  <a:pt x="1035" y="2138"/>
                </a:lnTo>
                <a:lnTo>
                  <a:pt x="1044" y="2119"/>
                </a:lnTo>
                <a:lnTo>
                  <a:pt x="1026" y="2114"/>
                </a:lnTo>
                <a:lnTo>
                  <a:pt x="987" y="2139"/>
                </a:lnTo>
                <a:lnTo>
                  <a:pt x="985" y="2102"/>
                </a:lnTo>
                <a:lnTo>
                  <a:pt x="1009" y="2062"/>
                </a:lnTo>
                <a:lnTo>
                  <a:pt x="1021" y="2060"/>
                </a:lnTo>
                <a:lnTo>
                  <a:pt x="1062" y="2044"/>
                </a:lnTo>
                <a:lnTo>
                  <a:pt x="1066" y="2001"/>
                </a:lnTo>
                <a:lnTo>
                  <a:pt x="1037" y="1879"/>
                </a:lnTo>
                <a:lnTo>
                  <a:pt x="920" y="1866"/>
                </a:lnTo>
                <a:lnTo>
                  <a:pt x="905" y="1876"/>
                </a:lnTo>
                <a:lnTo>
                  <a:pt x="851" y="1844"/>
                </a:lnTo>
                <a:lnTo>
                  <a:pt x="812" y="1875"/>
                </a:lnTo>
                <a:lnTo>
                  <a:pt x="747" y="1876"/>
                </a:lnTo>
                <a:lnTo>
                  <a:pt x="709" y="1815"/>
                </a:lnTo>
                <a:lnTo>
                  <a:pt x="651" y="1810"/>
                </a:lnTo>
                <a:lnTo>
                  <a:pt x="634" y="1773"/>
                </a:lnTo>
                <a:lnTo>
                  <a:pt x="649" y="1763"/>
                </a:lnTo>
                <a:lnTo>
                  <a:pt x="600" y="1716"/>
                </a:lnTo>
                <a:lnTo>
                  <a:pt x="573" y="1722"/>
                </a:lnTo>
                <a:lnTo>
                  <a:pt x="514" y="1737"/>
                </a:lnTo>
                <a:lnTo>
                  <a:pt x="508" y="1762"/>
                </a:lnTo>
                <a:lnTo>
                  <a:pt x="485" y="1761"/>
                </a:lnTo>
                <a:lnTo>
                  <a:pt x="444" y="1685"/>
                </a:lnTo>
                <a:lnTo>
                  <a:pt x="441" y="1663"/>
                </a:lnTo>
                <a:lnTo>
                  <a:pt x="456" y="1659"/>
                </a:lnTo>
                <a:lnTo>
                  <a:pt x="478" y="1668"/>
                </a:lnTo>
                <a:lnTo>
                  <a:pt x="497" y="1652"/>
                </a:lnTo>
                <a:lnTo>
                  <a:pt x="514" y="1629"/>
                </a:lnTo>
                <a:lnTo>
                  <a:pt x="485" y="1598"/>
                </a:lnTo>
                <a:lnTo>
                  <a:pt x="450" y="1600"/>
                </a:lnTo>
                <a:lnTo>
                  <a:pt x="453" y="1585"/>
                </a:lnTo>
                <a:lnTo>
                  <a:pt x="379" y="1517"/>
                </a:lnTo>
                <a:lnTo>
                  <a:pt x="385" y="1487"/>
                </a:lnTo>
                <a:lnTo>
                  <a:pt x="368" y="1435"/>
                </a:lnTo>
                <a:lnTo>
                  <a:pt x="321" y="1422"/>
                </a:lnTo>
                <a:lnTo>
                  <a:pt x="291" y="1440"/>
                </a:lnTo>
                <a:lnTo>
                  <a:pt x="279" y="1417"/>
                </a:lnTo>
                <a:lnTo>
                  <a:pt x="230" y="1412"/>
                </a:lnTo>
                <a:lnTo>
                  <a:pt x="214" y="1370"/>
                </a:lnTo>
                <a:lnTo>
                  <a:pt x="201" y="1369"/>
                </a:lnTo>
                <a:lnTo>
                  <a:pt x="212" y="1324"/>
                </a:lnTo>
                <a:lnTo>
                  <a:pt x="208" y="1320"/>
                </a:lnTo>
                <a:lnTo>
                  <a:pt x="191" y="1304"/>
                </a:lnTo>
                <a:lnTo>
                  <a:pt x="197" y="1287"/>
                </a:lnTo>
                <a:lnTo>
                  <a:pt x="222" y="1284"/>
                </a:lnTo>
                <a:lnTo>
                  <a:pt x="237" y="1260"/>
                </a:lnTo>
                <a:lnTo>
                  <a:pt x="234" y="1249"/>
                </a:lnTo>
                <a:lnTo>
                  <a:pt x="219" y="1235"/>
                </a:lnTo>
                <a:lnTo>
                  <a:pt x="220" y="1230"/>
                </a:lnTo>
                <a:lnTo>
                  <a:pt x="239" y="1212"/>
                </a:lnTo>
                <a:lnTo>
                  <a:pt x="219" y="1166"/>
                </a:lnTo>
                <a:lnTo>
                  <a:pt x="220" y="1160"/>
                </a:lnTo>
                <a:lnTo>
                  <a:pt x="248" y="1139"/>
                </a:lnTo>
                <a:lnTo>
                  <a:pt x="241" y="1112"/>
                </a:lnTo>
                <a:lnTo>
                  <a:pt x="231" y="1102"/>
                </a:lnTo>
                <a:lnTo>
                  <a:pt x="262" y="1060"/>
                </a:lnTo>
                <a:lnTo>
                  <a:pt x="301" y="1065"/>
                </a:lnTo>
                <a:lnTo>
                  <a:pt x="301" y="1059"/>
                </a:lnTo>
                <a:lnTo>
                  <a:pt x="297" y="1047"/>
                </a:lnTo>
                <a:lnTo>
                  <a:pt x="297" y="1041"/>
                </a:lnTo>
                <a:lnTo>
                  <a:pt x="231" y="1031"/>
                </a:lnTo>
                <a:lnTo>
                  <a:pt x="151" y="986"/>
                </a:lnTo>
                <a:lnTo>
                  <a:pt x="115" y="1000"/>
                </a:lnTo>
                <a:lnTo>
                  <a:pt x="239" y="778"/>
                </a:lnTo>
                <a:lnTo>
                  <a:pt x="237" y="737"/>
                </a:lnTo>
                <a:lnTo>
                  <a:pt x="158" y="686"/>
                </a:lnTo>
                <a:lnTo>
                  <a:pt x="173" y="649"/>
                </a:lnTo>
                <a:lnTo>
                  <a:pt x="113" y="557"/>
                </a:lnTo>
                <a:lnTo>
                  <a:pt x="119" y="495"/>
                </a:lnTo>
                <a:lnTo>
                  <a:pt x="56" y="387"/>
                </a:lnTo>
                <a:lnTo>
                  <a:pt x="72" y="304"/>
                </a:lnTo>
                <a:lnTo>
                  <a:pt x="39" y="271"/>
                </a:lnTo>
                <a:lnTo>
                  <a:pt x="11" y="260"/>
                </a:lnTo>
                <a:lnTo>
                  <a:pt x="0" y="189"/>
                </a:lnTo>
                <a:lnTo>
                  <a:pt x="80" y="110"/>
                </a:lnTo>
                <a:lnTo>
                  <a:pt x="218" y="112"/>
                </a:lnTo>
                <a:lnTo>
                  <a:pt x="452" y="189"/>
                </a:lnTo>
                <a:lnTo>
                  <a:pt x="500" y="248"/>
                </a:lnTo>
                <a:lnTo>
                  <a:pt x="485" y="337"/>
                </a:lnTo>
                <a:lnTo>
                  <a:pt x="430" y="382"/>
                </a:lnTo>
                <a:lnTo>
                  <a:pt x="303" y="383"/>
                </a:lnTo>
                <a:lnTo>
                  <a:pt x="218" y="368"/>
                </a:lnTo>
                <a:lnTo>
                  <a:pt x="160" y="339"/>
                </a:lnTo>
                <a:lnTo>
                  <a:pt x="292" y="435"/>
                </a:lnTo>
                <a:lnTo>
                  <a:pt x="332" y="563"/>
                </a:lnTo>
                <a:lnTo>
                  <a:pt x="458" y="602"/>
                </a:lnTo>
                <a:lnTo>
                  <a:pt x="473" y="553"/>
                </a:lnTo>
                <a:lnTo>
                  <a:pt x="460" y="536"/>
                </a:lnTo>
                <a:lnTo>
                  <a:pt x="431" y="549"/>
                </a:lnTo>
                <a:lnTo>
                  <a:pt x="394" y="509"/>
                </a:lnTo>
                <a:lnTo>
                  <a:pt x="402" y="477"/>
                </a:lnTo>
                <a:lnTo>
                  <a:pt x="517" y="499"/>
                </a:lnTo>
                <a:lnTo>
                  <a:pt x="543" y="474"/>
                </a:lnTo>
                <a:lnTo>
                  <a:pt x="491" y="415"/>
                </a:lnTo>
                <a:lnTo>
                  <a:pt x="554" y="289"/>
                </a:lnTo>
                <a:lnTo>
                  <a:pt x="645" y="323"/>
                </a:lnTo>
                <a:lnTo>
                  <a:pt x="605" y="205"/>
                </a:lnTo>
                <a:lnTo>
                  <a:pt x="578" y="202"/>
                </a:lnTo>
                <a:lnTo>
                  <a:pt x="544" y="102"/>
                </a:lnTo>
                <a:lnTo>
                  <a:pt x="494" y="76"/>
                </a:lnTo>
                <a:lnTo>
                  <a:pt x="538" y="78"/>
                </a:lnTo>
                <a:lnTo>
                  <a:pt x="575" y="59"/>
                </a:lnTo>
                <a:lnTo>
                  <a:pt x="649" y="103"/>
                </a:lnTo>
                <a:lnTo>
                  <a:pt x="612" y="131"/>
                </a:lnTo>
                <a:lnTo>
                  <a:pt x="608" y="170"/>
                </a:lnTo>
                <a:lnTo>
                  <a:pt x="682" y="201"/>
                </a:lnTo>
                <a:lnTo>
                  <a:pt x="717" y="167"/>
                </a:lnTo>
                <a:lnTo>
                  <a:pt x="700" y="110"/>
                </a:lnTo>
                <a:lnTo>
                  <a:pt x="750" y="2"/>
                </a:lnTo>
                <a:lnTo>
                  <a:pt x="1729"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8" name="Freeform 495">
            <a:extLst>
              <a:ext uri="{FF2B5EF4-FFF2-40B4-BE49-F238E27FC236}">
                <a16:creationId xmlns:a16="http://schemas.microsoft.com/office/drawing/2014/main" id="{05BF6EE8-0746-423F-8627-7C7F9C6455C7}"/>
              </a:ext>
            </a:extLst>
          </p:cNvPr>
          <p:cNvSpPr>
            <a:spLocks/>
          </p:cNvSpPr>
          <p:nvPr/>
        </p:nvSpPr>
        <p:spPr bwMode="auto">
          <a:xfrm>
            <a:off x="9013054" y="153217"/>
            <a:ext cx="808037" cy="1552575"/>
          </a:xfrm>
          <a:custGeom>
            <a:avLst/>
            <a:gdLst>
              <a:gd name="T0" fmla="*/ 509 w 509"/>
              <a:gd name="T1" fmla="*/ 673 h 978"/>
              <a:gd name="T2" fmla="*/ 385 w 509"/>
              <a:gd name="T3" fmla="*/ 895 h 978"/>
              <a:gd name="T4" fmla="*/ 181 w 509"/>
              <a:gd name="T5" fmla="*/ 978 h 978"/>
              <a:gd name="T6" fmla="*/ 74 w 509"/>
              <a:gd name="T7" fmla="*/ 915 h 978"/>
              <a:gd name="T8" fmla="*/ 47 w 509"/>
              <a:gd name="T9" fmla="*/ 729 h 978"/>
              <a:gd name="T10" fmla="*/ 182 w 509"/>
              <a:gd name="T11" fmla="*/ 507 h 978"/>
              <a:gd name="T12" fmla="*/ 210 w 509"/>
              <a:gd name="T13" fmla="*/ 495 h 978"/>
              <a:gd name="T14" fmla="*/ 201 w 509"/>
              <a:gd name="T15" fmla="*/ 436 h 978"/>
              <a:gd name="T16" fmla="*/ 151 w 509"/>
              <a:gd name="T17" fmla="*/ 410 h 978"/>
              <a:gd name="T18" fmla="*/ 97 w 509"/>
              <a:gd name="T19" fmla="*/ 201 h 978"/>
              <a:gd name="T20" fmla="*/ 0 w 509"/>
              <a:gd name="T21" fmla="*/ 111 h 978"/>
              <a:gd name="T22" fmla="*/ 15 w 509"/>
              <a:gd name="T23" fmla="*/ 84 h 978"/>
              <a:gd name="T24" fmla="*/ 74 w 509"/>
              <a:gd name="T25" fmla="*/ 134 h 978"/>
              <a:gd name="T26" fmla="*/ 169 w 509"/>
              <a:gd name="T27" fmla="*/ 106 h 978"/>
              <a:gd name="T28" fmla="*/ 194 w 509"/>
              <a:gd name="T29" fmla="*/ 0 h 978"/>
              <a:gd name="T30" fmla="*/ 274 w 509"/>
              <a:gd name="T31" fmla="*/ 20 h 978"/>
              <a:gd name="T32" fmla="*/ 270 w 509"/>
              <a:gd name="T33" fmla="*/ 84 h 978"/>
              <a:gd name="T34" fmla="*/ 281 w 509"/>
              <a:gd name="T35" fmla="*/ 155 h 978"/>
              <a:gd name="T36" fmla="*/ 309 w 509"/>
              <a:gd name="T37" fmla="*/ 166 h 978"/>
              <a:gd name="T38" fmla="*/ 342 w 509"/>
              <a:gd name="T39" fmla="*/ 199 h 978"/>
              <a:gd name="T40" fmla="*/ 326 w 509"/>
              <a:gd name="T41" fmla="*/ 282 h 978"/>
              <a:gd name="T42" fmla="*/ 389 w 509"/>
              <a:gd name="T43" fmla="*/ 390 h 978"/>
              <a:gd name="T44" fmla="*/ 383 w 509"/>
              <a:gd name="T45" fmla="*/ 452 h 978"/>
              <a:gd name="T46" fmla="*/ 443 w 509"/>
              <a:gd name="T47" fmla="*/ 544 h 978"/>
              <a:gd name="T48" fmla="*/ 428 w 509"/>
              <a:gd name="T49" fmla="*/ 581 h 978"/>
              <a:gd name="T50" fmla="*/ 507 w 509"/>
              <a:gd name="T51" fmla="*/ 632 h 978"/>
              <a:gd name="T52" fmla="*/ 509 w 509"/>
              <a:gd name="T53" fmla="*/ 673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9" h="978">
                <a:moveTo>
                  <a:pt x="509" y="673"/>
                </a:moveTo>
                <a:lnTo>
                  <a:pt x="385" y="895"/>
                </a:lnTo>
                <a:lnTo>
                  <a:pt x="181" y="978"/>
                </a:lnTo>
                <a:lnTo>
                  <a:pt x="74" y="915"/>
                </a:lnTo>
                <a:lnTo>
                  <a:pt x="47" y="729"/>
                </a:lnTo>
                <a:lnTo>
                  <a:pt x="182" y="507"/>
                </a:lnTo>
                <a:lnTo>
                  <a:pt x="210" y="495"/>
                </a:lnTo>
                <a:lnTo>
                  <a:pt x="201" y="436"/>
                </a:lnTo>
                <a:lnTo>
                  <a:pt x="151" y="410"/>
                </a:lnTo>
                <a:lnTo>
                  <a:pt x="97" y="201"/>
                </a:lnTo>
                <a:lnTo>
                  <a:pt x="0" y="111"/>
                </a:lnTo>
                <a:lnTo>
                  <a:pt x="15" y="84"/>
                </a:lnTo>
                <a:lnTo>
                  <a:pt x="74" y="134"/>
                </a:lnTo>
                <a:lnTo>
                  <a:pt x="169" y="106"/>
                </a:lnTo>
                <a:lnTo>
                  <a:pt x="194" y="0"/>
                </a:lnTo>
                <a:lnTo>
                  <a:pt x="274" y="20"/>
                </a:lnTo>
                <a:lnTo>
                  <a:pt x="270" y="84"/>
                </a:lnTo>
                <a:lnTo>
                  <a:pt x="281" y="155"/>
                </a:lnTo>
                <a:lnTo>
                  <a:pt x="309" y="166"/>
                </a:lnTo>
                <a:lnTo>
                  <a:pt x="342" y="199"/>
                </a:lnTo>
                <a:lnTo>
                  <a:pt x="326" y="282"/>
                </a:lnTo>
                <a:lnTo>
                  <a:pt x="389" y="390"/>
                </a:lnTo>
                <a:lnTo>
                  <a:pt x="383" y="452"/>
                </a:lnTo>
                <a:lnTo>
                  <a:pt x="443" y="544"/>
                </a:lnTo>
                <a:lnTo>
                  <a:pt x="428" y="581"/>
                </a:lnTo>
                <a:lnTo>
                  <a:pt x="507" y="632"/>
                </a:lnTo>
                <a:lnTo>
                  <a:pt x="509" y="67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9" name="Freeform 496">
            <a:extLst>
              <a:ext uri="{FF2B5EF4-FFF2-40B4-BE49-F238E27FC236}">
                <a16:creationId xmlns:a16="http://schemas.microsoft.com/office/drawing/2014/main" id="{62634F13-74D0-43DD-90FD-D38531133657}"/>
              </a:ext>
            </a:extLst>
          </p:cNvPr>
          <p:cNvSpPr>
            <a:spLocks/>
          </p:cNvSpPr>
          <p:nvPr/>
        </p:nvSpPr>
        <p:spPr bwMode="auto">
          <a:xfrm>
            <a:off x="8333604" y="329429"/>
            <a:ext cx="919162" cy="2090738"/>
          </a:xfrm>
          <a:custGeom>
            <a:avLst/>
            <a:gdLst>
              <a:gd name="T0" fmla="*/ 493 w 579"/>
              <a:gd name="T1" fmla="*/ 333 h 1317"/>
              <a:gd name="T2" fmla="*/ 467 w 579"/>
              <a:gd name="T3" fmla="*/ 405 h 1317"/>
              <a:gd name="T4" fmla="*/ 489 w 579"/>
              <a:gd name="T5" fmla="*/ 434 h 1317"/>
              <a:gd name="T6" fmla="*/ 449 w 579"/>
              <a:gd name="T7" fmla="*/ 511 h 1317"/>
              <a:gd name="T8" fmla="*/ 392 w 579"/>
              <a:gd name="T9" fmla="*/ 538 h 1317"/>
              <a:gd name="T10" fmla="*/ 312 w 579"/>
              <a:gd name="T11" fmla="*/ 650 h 1317"/>
              <a:gd name="T12" fmla="*/ 311 w 579"/>
              <a:gd name="T13" fmla="*/ 807 h 1317"/>
              <a:gd name="T14" fmla="*/ 386 w 579"/>
              <a:gd name="T15" fmla="*/ 881 h 1317"/>
              <a:gd name="T16" fmla="*/ 362 w 579"/>
              <a:gd name="T17" fmla="*/ 966 h 1317"/>
              <a:gd name="T18" fmla="*/ 282 w 579"/>
              <a:gd name="T19" fmla="*/ 1010 h 1317"/>
              <a:gd name="T20" fmla="*/ 268 w 579"/>
              <a:gd name="T21" fmla="*/ 1149 h 1317"/>
              <a:gd name="T22" fmla="*/ 227 w 579"/>
              <a:gd name="T23" fmla="*/ 1250 h 1317"/>
              <a:gd name="T24" fmla="*/ 171 w 579"/>
              <a:gd name="T25" fmla="*/ 1246 h 1317"/>
              <a:gd name="T26" fmla="*/ 133 w 579"/>
              <a:gd name="T27" fmla="*/ 1280 h 1317"/>
              <a:gd name="T28" fmla="*/ 151 w 579"/>
              <a:gd name="T29" fmla="*/ 1311 h 1317"/>
              <a:gd name="T30" fmla="*/ 82 w 579"/>
              <a:gd name="T31" fmla="*/ 1317 h 1317"/>
              <a:gd name="T32" fmla="*/ 52 w 579"/>
              <a:gd name="T33" fmla="*/ 1226 h 1317"/>
              <a:gd name="T34" fmla="*/ 70 w 579"/>
              <a:gd name="T35" fmla="*/ 1200 h 1317"/>
              <a:gd name="T36" fmla="*/ 6 w 579"/>
              <a:gd name="T37" fmla="*/ 1036 h 1317"/>
              <a:gd name="T38" fmla="*/ 0 w 579"/>
              <a:gd name="T39" fmla="*/ 962 h 1317"/>
              <a:gd name="T40" fmla="*/ 33 w 579"/>
              <a:gd name="T41" fmla="*/ 962 h 1317"/>
              <a:gd name="T42" fmla="*/ 40 w 579"/>
              <a:gd name="T43" fmla="*/ 887 h 1317"/>
              <a:gd name="T44" fmla="*/ 71 w 579"/>
              <a:gd name="T45" fmla="*/ 866 h 1317"/>
              <a:gd name="T46" fmla="*/ 75 w 579"/>
              <a:gd name="T47" fmla="*/ 554 h 1317"/>
              <a:gd name="T48" fmla="*/ 127 w 579"/>
              <a:gd name="T49" fmla="*/ 476 h 1317"/>
              <a:gd name="T50" fmla="*/ 173 w 579"/>
              <a:gd name="T51" fmla="*/ 484 h 1317"/>
              <a:gd name="T52" fmla="*/ 154 w 579"/>
              <a:gd name="T53" fmla="*/ 423 h 1317"/>
              <a:gd name="T54" fmla="*/ 296 w 579"/>
              <a:gd name="T55" fmla="*/ 93 h 1317"/>
              <a:gd name="T56" fmla="*/ 323 w 579"/>
              <a:gd name="T57" fmla="*/ 103 h 1317"/>
              <a:gd name="T58" fmla="*/ 333 w 579"/>
              <a:gd name="T59" fmla="*/ 53 h 1317"/>
              <a:gd name="T60" fmla="*/ 399 w 579"/>
              <a:gd name="T61" fmla="*/ 62 h 1317"/>
              <a:gd name="T62" fmla="*/ 398 w 579"/>
              <a:gd name="T63" fmla="*/ 2 h 1317"/>
              <a:gd name="T64" fmla="*/ 428 w 579"/>
              <a:gd name="T65" fmla="*/ 0 h 1317"/>
              <a:gd name="T66" fmla="*/ 525 w 579"/>
              <a:gd name="T67" fmla="*/ 90 h 1317"/>
              <a:gd name="T68" fmla="*/ 579 w 579"/>
              <a:gd name="T69" fmla="*/ 299 h 1317"/>
              <a:gd name="T70" fmla="*/ 493 w 579"/>
              <a:gd name="T71" fmla="*/ 333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9" h="1317">
                <a:moveTo>
                  <a:pt x="493" y="333"/>
                </a:moveTo>
                <a:lnTo>
                  <a:pt x="467" y="405"/>
                </a:lnTo>
                <a:lnTo>
                  <a:pt x="489" y="434"/>
                </a:lnTo>
                <a:lnTo>
                  <a:pt x="449" y="511"/>
                </a:lnTo>
                <a:lnTo>
                  <a:pt x="392" y="538"/>
                </a:lnTo>
                <a:lnTo>
                  <a:pt x="312" y="650"/>
                </a:lnTo>
                <a:lnTo>
                  <a:pt x="311" y="807"/>
                </a:lnTo>
                <a:lnTo>
                  <a:pt x="386" y="881"/>
                </a:lnTo>
                <a:lnTo>
                  <a:pt x="362" y="966"/>
                </a:lnTo>
                <a:lnTo>
                  <a:pt x="282" y="1010"/>
                </a:lnTo>
                <a:lnTo>
                  <a:pt x="268" y="1149"/>
                </a:lnTo>
                <a:lnTo>
                  <a:pt x="227" y="1250"/>
                </a:lnTo>
                <a:lnTo>
                  <a:pt x="171" y="1246"/>
                </a:lnTo>
                <a:lnTo>
                  <a:pt x="133" y="1280"/>
                </a:lnTo>
                <a:lnTo>
                  <a:pt x="151" y="1311"/>
                </a:lnTo>
                <a:lnTo>
                  <a:pt x="82" y="1317"/>
                </a:lnTo>
                <a:lnTo>
                  <a:pt x="52" y="1226"/>
                </a:lnTo>
                <a:lnTo>
                  <a:pt x="70" y="1200"/>
                </a:lnTo>
                <a:lnTo>
                  <a:pt x="6" y="1036"/>
                </a:lnTo>
                <a:lnTo>
                  <a:pt x="0" y="962"/>
                </a:lnTo>
                <a:lnTo>
                  <a:pt x="33" y="962"/>
                </a:lnTo>
                <a:lnTo>
                  <a:pt x="40" y="887"/>
                </a:lnTo>
                <a:lnTo>
                  <a:pt x="71" y="866"/>
                </a:lnTo>
                <a:lnTo>
                  <a:pt x="75" y="554"/>
                </a:lnTo>
                <a:lnTo>
                  <a:pt x="127" y="476"/>
                </a:lnTo>
                <a:lnTo>
                  <a:pt x="173" y="484"/>
                </a:lnTo>
                <a:lnTo>
                  <a:pt x="154" y="423"/>
                </a:lnTo>
                <a:lnTo>
                  <a:pt x="296" y="93"/>
                </a:lnTo>
                <a:lnTo>
                  <a:pt x="323" y="103"/>
                </a:lnTo>
                <a:lnTo>
                  <a:pt x="333" y="53"/>
                </a:lnTo>
                <a:lnTo>
                  <a:pt x="399" y="62"/>
                </a:lnTo>
                <a:lnTo>
                  <a:pt x="398" y="2"/>
                </a:lnTo>
                <a:lnTo>
                  <a:pt x="428" y="0"/>
                </a:lnTo>
                <a:lnTo>
                  <a:pt x="525" y="90"/>
                </a:lnTo>
                <a:lnTo>
                  <a:pt x="579" y="299"/>
                </a:lnTo>
                <a:lnTo>
                  <a:pt x="493" y="33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0" name="Freeform 497">
            <a:extLst>
              <a:ext uri="{FF2B5EF4-FFF2-40B4-BE49-F238E27FC236}">
                <a16:creationId xmlns:a16="http://schemas.microsoft.com/office/drawing/2014/main" id="{F06A1A31-0A8A-43C0-9F8E-26AC5901E2AD}"/>
              </a:ext>
            </a:extLst>
          </p:cNvPr>
          <p:cNvSpPr>
            <a:spLocks/>
          </p:cNvSpPr>
          <p:nvPr/>
        </p:nvSpPr>
        <p:spPr bwMode="auto">
          <a:xfrm>
            <a:off x="7881166" y="-19821"/>
            <a:ext cx="1687512" cy="1984375"/>
          </a:xfrm>
          <a:custGeom>
            <a:avLst/>
            <a:gdLst>
              <a:gd name="T0" fmla="*/ 815 w 881"/>
              <a:gd name="T1" fmla="*/ 160 h 1036"/>
              <a:gd name="T2" fmla="*/ 818 w 881"/>
              <a:gd name="T3" fmla="*/ 107 h 1036"/>
              <a:gd name="T4" fmla="*/ 752 w 881"/>
              <a:gd name="T5" fmla="*/ 90 h 1036"/>
              <a:gd name="T6" fmla="*/ 731 w 881"/>
              <a:gd name="T7" fmla="*/ 178 h 1036"/>
              <a:gd name="T8" fmla="*/ 652 w 881"/>
              <a:gd name="T9" fmla="*/ 201 h 1036"/>
              <a:gd name="T10" fmla="*/ 603 w 881"/>
              <a:gd name="T11" fmla="*/ 160 h 1036"/>
              <a:gd name="T12" fmla="*/ 591 w 881"/>
              <a:gd name="T13" fmla="*/ 182 h 1036"/>
              <a:gd name="T14" fmla="*/ 566 w 881"/>
              <a:gd name="T15" fmla="*/ 184 h 1036"/>
              <a:gd name="T16" fmla="*/ 567 w 881"/>
              <a:gd name="T17" fmla="*/ 234 h 1036"/>
              <a:gd name="T18" fmla="*/ 512 w 881"/>
              <a:gd name="T19" fmla="*/ 226 h 1036"/>
              <a:gd name="T20" fmla="*/ 504 w 881"/>
              <a:gd name="T21" fmla="*/ 268 h 1036"/>
              <a:gd name="T22" fmla="*/ 481 w 881"/>
              <a:gd name="T23" fmla="*/ 259 h 1036"/>
              <a:gd name="T24" fmla="*/ 364 w 881"/>
              <a:gd name="T25" fmla="*/ 533 h 1036"/>
              <a:gd name="T26" fmla="*/ 379 w 881"/>
              <a:gd name="T27" fmla="*/ 584 h 1036"/>
              <a:gd name="T28" fmla="*/ 341 w 881"/>
              <a:gd name="T29" fmla="*/ 577 h 1036"/>
              <a:gd name="T30" fmla="*/ 298 w 881"/>
              <a:gd name="T31" fmla="*/ 642 h 1036"/>
              <a:gd name="T32" fmla="*/ 295 w 881"/>
              <a:gd name="T33" fmla="*/ 900 h 1036"/>
              <a:gd name="T34" fmla="*/ 269 w 881"/>
              <a:gd name="T35" fmla="*/ 918 h 1036"/>
              <a:gd name="T36" fmla="*/ 263 w 881"/>
              <a:gd name="T37" fmla="*/ 980 h 1036"/>
              <a:gd name="T38" fmla="*/ 236 w 881"/>
              <a:gd name="T39" fmla="*/ 980 h 1036"/>
              <a:gd name="T40" fmla="*/ 222 w 881"/>
              <a:gd name="T41" fmla="*/ 910 h 1036"/>
              <a:gd name="T42" fmla="*/ 210 w 881"/>
              <a:gd name="T43" fmla="*/ 910 h 1036"/>
              <a:gd name="T44" fmla="*/ 207 w 881"/>
              <a:gd name="T45" fmla="*/ 953 h 1036"/>
              <a:gd name="T46" fmla="*/ 103 w 881"/>
              <a:gd name="T47" fmla="*/ 1035 h 1036"/>
              <a:gd name="T48" fmla="*/ 62 w 881"/>
              <a:gd name="T49" fmla="*/ 1036 h 1036"/>
              <a:gd name="T50" fmla="*/ 0 w 881"/>
              <a:gd name="T51" fmla="*/ 983 h 1036"/>
              <a:gd name="T52" fmla="*/ 15 w 881"/>
              <a:gd name="T53" fmla="*/ 743 h 1036"/>
              <a:gd name="T54" fmla="*/ 57 w 881"/>
              <a:gd name="T55" fmla="*/ 680 h 1036"/>
              <a:gd name="T56" fmla="*/ 235 w 881"/>
              <a:gd name="T57" fmla="*/ 581 h 1036"/>
              <a:gd name="T58" fmla="*/ 467 w 881"/>
              <a:gd name="T59" fmla="*/ 233 h 1036"/>
              <a:gd name="T60" fmla="*/ 443 w 881"/>
              <a:gd name="T61" fmla="*/ 227 h 1036"/>
              <a:gd name="T62" fmla="*/ 357 w 881"/>
              <a:gd name="T63" fmla="*/ 276 h 1036"/>
              <a:gd name="T64" fmla="*/ 339 w 881"/>
              <a:gd name="T65" fmla="*/ 257 h 1036"/>
              <a:gd name="T66" fmla="*/ 415 w 881"/>
              <a:gd name="T67" fmla="*/ 225 h 1036"/>
              <a:gd name="T68" fmla="*/ 398 w 881"/>
              <a:gd name="T69" fmla="*/ 209 h 1036"/>
              <a:gd name="T70" fmla="*/ 450 w 881"/>
              <a:gd name="T71" fmla="*/ 161 h 1036"/>
              <a:gd name="T72" fmla="*/ 457 w 881"/>
              <a:gd name="T73" fmla="*/ 175 h 1036"/>
              <a:gd name="T74" fmla="*/ 440 w 881"/>
              <a:gd name="T75" fmla="*/ 191 h 1036"/>
              <a:gd name="T76" fmla="*/ 472 w 881"/>
              <a:gd name="T77" fmla="*/ 211 h 1036"/>
              <a:gd name="T78" fmla="*/ 495 w 881"/>
              <a:gd name="T79" fmla="*/ 179 h 1036"/>
              <a:gd name="T80" fmla="*/ 476 w 881"/>
              <a:gd name="T81" fmla="*/ 171 h 1036"/>
              <a:gd name="T82" fmla="*/ 477 w 881"/>
              <a:gd name="T83" fmla="*/ 149 h 1036"/>
              <a:gd name="T84" fmla="*/ 546 w 881"/>
              <a:gd name="T85" fmla="*/ 81 h 1036"/>
              <a:gd name="T86" fmla="*/ 580 w 881"/>
              <a:gd name="T87" fmla="*/ 110 h 1036"/>
              <a:gd name="T88" fmla="*/ 702 w 881"/>
              <a:gd name="T89" fmla="*/ 2 h 1036"/>
              <a:gd name="T90" fmla="*/ 722 w 881"/>
              <a:gd name="T91" fmla="*/ 5 h 1036"/>
              <a:gd name="T92" fmla="*/ 693 w 881"/>
              <a:gd name="T93" fmla="*/ 80 h 1036"/>
              <a:gd name="T94" fmla="*/ 730 w 881"/>
              <a:gd name="T95" fmla="*/ 19 h 1036"/>
              <a:gd name="T96" fmla="*/ 732 w 881"/>
              <a:gd name="T97" fmla="*/ 59 h 1036"/>
              <a:gd name="T98" fmla="*/ 750 w 881"/>
              <a:gd name="T99" fmla="*/ 0 h 1036"/>
              <a:gd name="T100" fmla="*/ 854 w 881"/>
              <a:gd name="T101" fmla="*/ 39 h 1036"/>
              <a:gd name="T102" fmla="*/ 843 w 881"/>
              <a:gd name="T103" fmla="*/ 65 h 1036"/>
              <a:gd name="T104" fmla="*/ 801 w 881"/>
              <a:gd name="T105" fmla="*/ 69 h 1036"/>
              <a:gd name="T106" fmla="*/ 837 w 881"/>
              <a:gd name="T107" fmla="*/ 87 h 1036"/>
              <a:gd name="T108" fmla="*/ 881 w 881"/>
              <a:gd name="T109" fmla="*/ 94 h 1036"/>
              <a:gd name="T110" fmla="*/ 815 w 881"/>
              <a:gd name="T111" fmla="*/ 16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1" h="1036">
                <a:moveTo>
                  <a:pt x="815" y="160"/>
                </a:moveTo>
                <a:cubicBezTo>
                  <a:pt x="818" y="107"/>
                  <a:pt x="818" y="107"/>
                  <a:pt x="818" y="107"/>
                </a:cubicBezTo>
                <a:cubicBezTo>
                  <a:pt x="752" y="90"/>
                  <a:pt x="752" y="90"/>
                  <a:pt x="752" y="90"/>
                </a:cubicBezTo>
                <a:cubicBezTo>
                  <a:pt x="731" y="178"/>
                  <a:pt x="731" y="178"/>
                  <a:pt x="731" y="178"/>
                </a:cubicBezTo>
                <a:cubicBezTo>
                  <a:pt x="652" y="201"/>
                  <a:pt x="652" y="201"/>
                  <a:pt x="652" y="201"/>
                </a:cubicBezTo>
                <a:cubicBezTo>
                  <a:pt x="603" y="160"/>
                  <a:pt x="603" y="160"/>
                  <a:pt x="603" y="160"/>
                </a:cubicBezTo>
                <a:cubicBezTo>
                  <a:pt x="591" y="182"/>
                  <a:pt x="591" y="182"/>
                  <a:pt x="591" y="182"/>
                </a:cubicBezTo>
                <a:cubicBezTo>
                  <a:pt x="566" y="184"/>
                  <a:pt x="566" y="184"/>
                  <a:pt x="566" y="184"/>
                </a:cubicBezTo>
                <a:cubicBezTo>
                  <a:pt x="567" y="234"/>
                  <a:pt x="567" y="234"/>
                  <a:pt x="567" y="234"/>
                </a:cubicBezTo>
                <a:cubicBezTo>
                  <a:pt x="512" y="226"/>
                  <a:pt x="512" y="226"/>
                  <a:pt x="512" y="226"/>
                </a:cubicBezTo>
                <a:cubicBezTo>
                  <a:pt x="504" y="268"/>
                  <a:pt x="504" y="268"/>
                  <a:pt x="504" y="268"/>
                </a:cubicBezTo>
                <a:cubicBezTo>
                  <a:pt x="481" y="259"/>
                  <a:pt x="481" y="259"/>
                  <a:pt x="481" y="259"/>
                </a:cubicBezTo>
                <a:cubicBezTo>
                  <a:pt x="364" y="533"/>
                  <a:pt x="364" y="533"/>
                  <a:pt x="364" y="533"/>
                </a:cubicBezTo>
                <a:cubicBezTo>
                  <a:pt x="379" y="584"/>
                  <a:pt x="379" y="584"/>
                  <a:pt x="379" y="584"/>
                </a:cubicBezTo>
                <a:cubicBezTo>
                  <a:pt x="341" y="577"/>
                  <a:pt x="341" y="577"/>
                  <a:pt x="341" y="577"/>
                </a:cubicBezTo>
                <a:cubicBezTo>
                  <a:pt x="298" y="642"/>
                  <a:pt x="298" y="642"/>
                  <a:pt x="298" y="642"/>
                </a:cubicBezTo>
                <a:cubicBezTo>
                  <a:pt x="295" y="900"/>
                  <a:pt x="295" y="900"/>
                  <a:pt x="295" y="900"/>
                </a:cubicBezTo>
                <a:cubicBezTo>
                  <a:pt x="269" y="918"/>
                  <a:pt x="269" y="918"/>
                  <a:pt x="269" y="918"/>
                </a:cubicBezTo>
                <a:cubicBezTo>
                  <a:pt x="263" y="980"/>
                  <a:pt x="263" y="980"/>
                  <a:pt x="263" y="980"/>
                </a:cubicBezTo>
                <a:cubicBezTo>
                  <a:pt x="236" y="980"/>
                  <a:pt x="236" y="980"/>
                  <a:pt x="236" y="980"/>
                </a:cubicBezTo>
                <a:cubicBezTo>
                  <a:pt x="222" y="910"/>
                  <a:pt x="222" y="910"/>
                  <a:pt x="222" y="910"/>
                </a:cubicBezTo>
                <a:cubicBezTo>
                  <a:pt x="210" y="910"/>
                  <a:pt x="210" y="910"/>
                  <a:pt x="210" y="910"/>
                </a:cubicBezTo>
                <a:cubicBezTo>
                  <a:pt x="207" y="953"/>
                  <a:pt x="207" y="953"/>
                  <a:pt x="207" y="953"/>
                </a:cubicBezTo>
                <a:cubicBezTo>
                  <a:pt x="103" y="1035"/>
                  <a:pt x="103" y="1035"/>
                  <a:pt x="103" y="1035"/>
                </a:cubicBezTo>
                <a:cubicBezTo>
                  <a:pt x="62" y="1036"/>
                  <a:pt x="62" y="1036"/>
                  <a:pt x="62" y="1036"/>
                </a:cubicBezTo>
                <a:cubicBezTo>
                  <a:pt x="0" y="983"/>
                  <a:pt x="0" y="983"/>
                  <a:pt x="0" y="983"/>
                </a:cubicBezTo>
                <a:cubicBezTo>
                  <a:pt x="15" y="743"/>
                  <a:pt x="15" y="743"/>
                  <a:pt x="15" y="743"/>
                </a:cubicBezTo>
                <a:cubicBezTo>
                  <a:pt x="57" y="680"/>
                  <a:pt x="57" y="680"/>
                  <a:pt x="57" y="680"/>
                </a:cubicBezTo>
                <a:cubicBezTo>
                  <a:pt x="235" y="581"/>
                  <a:pt x="235" y="581"/>
                  <a:pt x="235" y="581"/>
                </a:cubicBezTo>
                <a:cubicBezTo>
                  <a:pt x="467" y="233"/>
                  <a:pt x="467" y="233"/>
                  <a:pt x="467" y="233"/>
                </a:cubicBezTo>
                <a:cubicBezTo>
                  <a:pt x="443" y="227"/>
                  <a:pt x="443" y="227"/>
                  <a:pt x="443" y="227"/>
                </a:cubicBezTo>
                <a:cubicBezTo>
                  <a:pt x="357" y="276"/>
                  <a:pt x="357" y="276"/>
                  <a:pt x="357" y="276"/>
                </a:cubicBezTo>
                <a:cubicBezTo>
                  <a:pt x="339" y="257"/>
                  <a:pt x="339" y="257"/>
                  <a:pt x="339" y="257"/>
                </a:cubicBezTo>
                <a:cubicBezTo>
                  <a:pt x="415" y="225"/>
                  <a:pt x="415" y="225"/>
                  <a:pt x="415" y="225"/>
                </a:cubicBezTo>
                <a:cubicBezTo>
                  <a:pt x="398" y="209"/>
                  <a:pt x="398" y="209"/>
                  <a:pt x="398" y="209"/>
                </a:cubicBezTo>
                <a:cubicBezTo>
                  <a:pt x="450" y="161"/>
                  <a:pt x="450" y="161"/>
                  <a:pt x="450" y="161"/>
                </a:cubicBezTo>
                <a:cubicBezTo>
                  <a:pt x="457" y="175"/>
                  <a:pt x="457" y="175"/>
                  <a:pt x="457" y="175"/>
                </a:cubicBezTo>
                <a:cubicBezTo>
                  <a:pt x="440" y="191"/>
                  <a:pt x="440" y="191"/>
                  <a:pt x="440" y="191"/>
                </a:cubicBezTo>
                <a:cubicBezTo>
                  <a:pt x="472" y="211"/>
                  <a:pt x="472" y="211"/>
                  <a:pt x="472" y="211"/>
                </a:cubicBezTo>
                <a:cubicBezTo>
                  <a:pt x="495" y="179"/>
                  <a:pt x="495" y="179"/>
                  <a:pt x="495" y="179"/>
                </a:cubicBezTo>
                <a:cubicBezTo>
                  <a:pt x="476" y="171"/>
                  <a:pt x="476" y="171"/>
                  <a:pt x="476" y="171"/>
                </a:cubicBezTo>
                <a:cubicBezTo>
                  <a:pt x="477" y="149"/>
                  <a:pt x="477" y="149"/>
                  <a:pt x="477" y="149"/>
                </a:cubicBezTo>
                <a:cubicBezTo>
                  <a:pt x="546" y="81"/>
                  <a:pt x="546" y="81"/>
                  <a:pt x="546" y="81"/>
                </a:cubicBezTo>
                <a:cubicBezTo>
                  <a:pt x="580" y="110"/>
                  <a:pt x="580" y="110"/>
                  <a:pt x="580" y="110"/>
                </a:cubicBezTo>
                <a:cubicBezTo>
                  <a:pt x="702" y="2"/>
                  <a:pt x="702" y="2"/>
                  <a:pt x="702" y="2"/>
                </a:cubicBezTo>
                <a:cubicBezTo>
                  <a:pt x="722" y="5"/>
                  <a:pt x="722" y="5"/>
                  <a:pt x="722" y="5"/>
                </a:cubicBezTo>
                <a:cubicBezTo>
                  <a:pt x="693" y="80"/>
                  <a:pt x="693" y="80"/>
                  <a:pt x="693" y="80"/>
                </a:cubicBezTo>
                <a:cubicBezTo>
                  <a:pt x="730" y="19"/>
                  <a:pt x="730" y="19"/>
                  <a:pt x="730" y="19"/>
                </a:cubicBezTo>
                <a:cubicBezTo>
                  <a:pt x="732" y="59"/>
                  <a:pt x="732" y="59"/>
                  <a:pt x="732" y="59"/>
                </a:cubicBezTo>
                <a:cubicBezTo>
                  <a:pt x="732" y="59"/>
                  <a:pt x="750" y="1"/>
                  <a:pt x="750" y="0"/>
                </a:cubicBezTo>
                <a:cubicBezTo>
                  <a:pt x="751" y="0"/>
                  <a:pt x="854" y="39"/>
                  <a:pt x="854" y="39"/>
                </a:cubicBezTo>
                <a:cubicBezTo>
                  <a:pt x="843" y="65"/>
                  <a:pt x="843" y="65"/>
                  <a:pt x="843" y="65"/>
                </a:cubicBezTo>
                <a:cubicBezTo>
                  <a:pt x="801" y="69"/>
                  <a:pt x="801" y="69"/>
                  <a:pt x="801" y="69"/>
                </a:cubicBezTo>
                <a:cubicBezTo>
                  <a:pt x="837" y="87"/>
                  <a:pt x="837" y="87"/>
                  <a:pt x="837" y="87"/>
                </a:cubicBezTo>
                <a:cubicBezTo>
                  <a:pt x="881" y="94"/>
                  <a:pt x="881" y="94"/>
                  <a:pt x="881" y="94"/>
                </a:cubicBezTo>
                <a:lnTo>
                  <a:pt x="815" y="16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1" name="Freeform 498">
            <a:extLst>
              <a:ext uri="{FF2B5EF4-FFF2-40B4-BE49-F238E27FC236}">
                <a16:creationId xmlns:a16="http://schemas.microsoft.com/office/drawing/2014/main" id="{5FB95341-9262-45A5-96EA-35D60AD70AC9}"/>
              </a:ext>
            </a:extLst>
          </p:cNvPr>
          <p:cNvSpPr>
            <a:spLocks/>
          </p:cNvSpPr>
          <p:nvPr/>
        </p:nvSpPr>
        <p:spPr bwMode="auto">
          <a:xfrm>
            <a:off x="10737079" y="5191942"/>
            <a:ext cx="261937" cy="201613"/>
          </a:xfrm>
          <a:custGeom>
            <a:avLst/>
            <a:gdLst>
              <a:gd name="T0" fmla="*/ 121 w 165"/>
              <a:gd name="T1" fmla="*/ 53 h 127"/>
              <a:gd name="T2" fmla="*/ 136 w 165"/>
              <a:gd name="T3" fmla="*/ 75 h 127"/>
              <a:gd name="T4" fmla="*/ 108 w 165"/>
              <a:gd name="T5" fmla="*/ 86 h 127"/>
              <a:gd name="T6" fmla="*/ 60 w 165"/>
              <a:gd name="T7" fmla="*/ 127 h 127"/>
              <a:gd name="T8" fmla="*/ 13 w 165"/>
              <a:gd name="T9" fmla="*/ 126 h 127"/>
              <a:gd name="T10" fmla="*/ 0 w 165"/>
              <a:gd name="T11" fmla="*/ 93 h 127"/>
              <a:gd name="T12" fmla="*/ 43 w 165"/>
              <a:gd name="T13" fmla="*/ 78 h 127"/>
              <a:gd name="T14" fmla="*/ 45 w 165"/>
              <a:gd name="T15" fmla="*/ 62 h 127"/>
              <a:gd name="T16" fmla="*/ 106 w 165"/>
              <a:gd name="T17" fmla="*/ 42 h 127"/>
              <a:gd name="T18" fmla="*/ 165 w 165"/>
              <a:gd name="T19" fmla="*/ 0 h 127"/>
              <a:gd name="T20" fmla="*/ 121 w 165"/>
              <a:gd name="T21" fmla="*/ 5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127">
                <a:moveTo>
                  <a:pt x="121" y="53"/>
                </a:moveTo>
                <a:lnTo>
                  <a:pt x="136" y="75"/>
                </a:lnTo>
                <a:lnTo>
                  <a:pt x="108" y="86"/>
                </a:lnTo>
                <a:lnTo>
                  <a:pt x="60" y="127"/>
                </a:lnTo>
                <a:lnTo>
                  <a:pt x="13" y="126"/>
                </a:lnTo>
                <a:lnTo>
                  <a:pt x="0" y="93"/>
                </a:lnTo>
                <a:lnTo>
                  <a:pt x="43" y="78"/>
                </a:lnTo>
                <a:lnTo>
                  <a:pt x="45" y="62"/>
                </a:lnTo>
                <a:lnTo>
                  <a:pt x="106" y="42"/>
                </a:lnTo>
                <a:lnTo>
                  <a:pt x="165" y="0"/>
                </a:lnTo>
                <a:lnTo>
                  <a:pt x="121" y="5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2" name="Freeform 499">
            <a:extLst>
              <a:ext uri="{FF2B5EF4-FFF2-40B4-BE49-F238E27FC236}">
                <a16:creationId xmlns:a16="http://schemas.microsoft.com/office/drawing/2014/main" id="{09CA39B3-CCB9-4592-AE8F-EA9F28CF213C}"/>
              </a:ext>
            </a:extLst>
          </p:cNvPr>
          <p:cNvSpPr>
            <a:spLocks/>
          </p:cNvSpPr>
          <p:nvPr/>
        </p:nvSpPr>
        <p:spPr bwMode="auto">
          <a:xfrm>
            <a:off x="9884591" y="4052117"/>
            <a:ext cx="2268537" cy="1139825"/>
          </a:xfrm>
          <a:custGeom>
            <a:avLst/>
            <a:gdLst>
              <a:gd name="T0" fmla="*/ 1157 w 1185"/>
              <a:gd name="T1" fmla="*/ 298 h 595"/>
              <a:gd name="T2" fmla="*/ 1154 w 1185"/>
              <a:gd name="T3" fmla="*/ 277 h 595"/>
              <a:gd name="T4" fmla="*/ 1131 w 1185"/>
              <a:gd name="T5" fmla="*/ 278 h 595"/>
              <a:gd name="T6" fmla="*/ 1056 w 1185"/>
              <a:gd name="T7" fmla="*/ 300 h 595"/>
              <a:gd name="T8" fmla="*/ 1044 w 1185"/>
              <a:gd name="T9" fmla="*/ 322 h 595"/>
              <a:gd name="T10" fmla="*/ 1025 w 1185"/>
              <a:gd name="T11" fmla="*/ 322 h 595"/>
              <a:gd name="T12" fmla="*/ 888 w 1185"/>
              <a:gd name="T13" fmla="*/ 407 h 595"/>
              <a:gd name="T14" fmla="*/ 822 w 1185"/>
              <a:gd name="T15" fmla="*/ 426 h 595"/>
              <a:gd name="T16" fmla="*/ 791 w 1185"/>
              <a:gd name="T17" fmla="*/ 417 h 595"/>
              <a:gd name="T18" fmla="*/ 716 w 1185"/>
              <a:gd name="T19" fmla="*/ 453 h 595"/>
              <a:gd name="T20" fmla="*/ 701 w 1185"/>
              <a:gd name="T21" fmla="*/ 488 h 595"/>
              <a:gd name="T22" fmla="*/ 660 w 1185"/>
              <a:gd name="T23" fmla="*/ 534 h 595"/>
              <a:gd name="T24" fmla="*/ 647 w 1185"/>
              <a:gd name="T25" fmla="*/ 500 h 595"/>
              <a:gd name="T26" fmla="*/ 651 w 1185"/>
              <a:gd name="T27" fmla="*/ 451 h 595"/>
              <a:gd name="T28" fmla="*/ 567 w 1185"/>
              <a:gd name="T29" fmla="*/ 477 h 595"/>
              <a:gd name="T30" fmla="*/ 459 w 1185"/>
              <a:gd name="T31" fmla="*/ 566 h 595"/>
              <a:gd name="T32" fmla="*/ 408 w 1185"/>
              <a:gd name="T33" fmla="*/ 538 h 595"/>
              <a:gd name="T34" fmla="*/ 313 w 1185"/>
              <a:gd name="T35" fmla="*/ 525 h 595"/>
              <a:gd name="T36" fmla="*/ 258 w 1185"/>
              <a:gd name="T37" fmla="*/ 595 h 595"/>
              <a:gd name="T38" fmla="*/ 215 w 1185"/>
              <a:gd name="T39" fmla="*/ 561 h 595"/>
              <a:gd name="T40" fmla="*/ 159 w 1185"/>
              <a:gd name="T41" fmla="*/ 568 h 595"/>
              <a:gd name="T42" fmla="*/ 152 w 1185"/>
              <a:gd name="T43" fmla="*/ 556 h 595"/>
              <a:gd name="T44" fmla="*/ 106 w 1185"/>
              <a:gd name="T45" fmla="*/ 564 h 595"/>
              <a:gd name="T46" fmla="*/ 143 w 1185"/>
              <a:gd name="T47" fmla="*/ 550 h 595"/>
              <a:gd name="T48" fmla="*/ 98 w 1185"/>
              <a:gd name="T49" fmla="*/ 549 h 595"/>
              <a:gd name="T50" fmla="*/ 115 w 1185"/>
              <a:gd name="T51" fmla="*/ 526 h 595"/>
              <a:gd name="T52" fmla="*/ 48 w 1185"/>
              <a:gd name="T53" fmla="*/ 496 h 595"/>
              <a:gd name="T54" fmla="*/ 75 w 1185"/>
              <a:gd name="T55" fmla="*/ 489 h 595"/>
              <a:gd name="T56" fmla="*/ 87 w 1185"/>
              <a:gd name="T57" fmla="*/ 469 h 595"/>
              <a:gd name="T58" fmla="*/ 61 w 1185"/>
              <a:gd name="T59" fmla="*/ 465 h 595"/>
              <a:gd name="T60" fmla="*/ 45 w 1185"/>
              <a:gd name="T61" fmla="*/ 461 h 595"/>
              <a:gd name="T62" fmla="*/ 33 w 1185"/>
              <a:gd name="T63" fmla="*/ 442 h 595"/>
              <a:gd name="T64" fmla="*/ 32 w 1185"/>
              <a:gd name="T65" fmla="*/ 419 h 595"/>
              <a:gd name="T66" fmla="*/ 59 w 1185"/>
              <a:gd name="T67" fmla="*/ 430 h 595"/>
              <a:gd name="T68" fmla="*/ 66 w 1185"/>
              <a:gd name="T69" fmla="*/ 401 h 595"/>
              <a:gd name="T70" fmla="*/ 52 w 1185"/>
              <a:gd name="T71" fmla="*/ 394 h 595"/>
              <a:gd name="T72" fmla="*/ 54 w 1185"/>
              <a:gd name="T73" fmla="*/ 346 h 595"/>
              <a:gd name="T74" fmla="*/ 6 w 1185"/>
              <a:gd name="T75" fmla="*/ 317 h 595"/>
              <a:gd name="T76" fmla="*/ 65 w 1185"/>
              <a:gd name="T77" fmla="*/ 272 h 595"/>
              <a:gd name="T78" fmla="*/ 107 w 1185"/>
              <a:gd name="T79" fmla="*/ 272 h 595"/>
              <a:gd name="T80" fmla="*/ 181 w 1185"/>
              <a:gd name="T81" fmla="*/ 253 h 595"/>
              <a:gd name="T82" fmla="*/ 161 w 1185"/>
              <a:gd name="T83" fmla="*/ 248 h 595"/>
              <a:gd name="T84" fmla="*/ 190 w 1185"/>
              <a:gd name="T85" fmla="*/ 227 h 595"/>
              <a:gd name="T86" fmla="*/ 183 w 1185"/>
              <a:gd name="T87" fmla="*/ 217 h 595"/>
              <a:gd name="T88" fmla="*/ 175 w 1185"/>
              <a:gd name="T89" fmla="*/ 217 h 595"/>
              <a:gd name="T90" fmla="*/ 181 w 1185"/>
              <a:gd name="T91" fmla="*/ 193 h 595"/>
              <a:gd name="T92" fmla="*/ 302 w 1185"/>
              <a:gd name="T93" fmla="*/ 182 h 595"/>
              <a:gd name="T94" fmla="*/ 415 w 1185"/>
              <a:gd name="T95" fmla="*/ 85 h 595"/>
              <a:gd name="T96" fmla="*/ 507 w 1185"/>
              <a:gd name="T97" fmla="*/ 58 h 595"/>
              <a:gd name="T98" fmla="*/ 516 w 1185"/>
              <a:gd name="T99" fmla="*/ 71 h 595"/>
              <a:gd name="T100" fmla="*/ 573 w 1185"/>
              <a:gd name="T101" fmla="*/ 72 h 595"/>
              <a:gd name="T102" fmla="*/ 581 w 1185"/>
              <a:gd name="T103" fmla="*/ 91 h 595"/>
              <a:gd name="T104" fmla="*/ 615 w 1185"/>
              <a:gd name="T105" fmla="*/ 96 h 595"/>
              <a:gd name="T106" fmla="*/ 644 w 1185"/>
              <a:gd name="T107" fmla="*/ 102 h 595"/>
              <a:gd name="T108" fmla="*/ 788 w 1185"/>
              <a:gd name="T109" fmla="*/ 69 h 595"/>
              <a:gd name="T110" fmla="*/ 884 w 1185"/>
              <a:gd name="T111" fmla="*/ 25 h 595"/>
              <a:gd name="T112" fmla="*/ 953 w 1185"/>
              <a:gd name="T113" fmla="*/ 0 h 595"/>
              <a:gd name="T114" fmla="*/ 1028 w 1185"/>
              <a:gd name="T115" fmla="*/ 7 h 595"/>
              <a:gd name="T116" fmla="*/ 1110 w 1185"/>
              <a:gd name="T117" fmla="*/ 69 h 595"/>
              <a:gd name="T118" fmla="*/ 1089 w 1185"/>
              <a:gd name="T119" fmla="*/ 116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595">
                <a:moveTo>
                  <a:pt x="1185" y="269"/>
                </a:moveTo>
                <a:cubicBezTo>
                  <a:pt x="1157" y="298"/>
                  <a:pt x="1157" y="298"/>
                  <a:pt x="1157" y="298"/>
                </a:cubicBezTo>
                <a:cubicBezTo>
                  <a:pt x="1148" y="290"/>
                  <a:pt x="1148" y="290"/>
                  <a:pt x="1148" y="290"/>
                </a:cubicBezTo>
                <a:cubicBezTo>
                  <a:pt x="1154" y="277"/>
                  <a:pt x="1154" y="277"/>
                  <a:pt x="1154" y="277"/>
                </a:cubicBezTo>
                <a:cubicBezTo>
                  <a:pt x="1144" y="272"/>
                  <a:pt x="1144" y="272"/>
                  <a:pt x="1144" y="272"/>
                </a:cubicBezTo>
                <a:cubicBezTo>
                  <a:pt x="1131" y="278"/>
                  <a:pt x="1131" y="278"/>
                  <a:pt x="1131" y="278"/>
                </a:cubicBezTo>
                <a:cubicBezTo>
                  <a:pt x="1131" y="285"/>
                  <a:pt x="1131" y="285"/>
                  <a:pt x="1131" y="285"/>
                </a:cubicBezTo>
                <a:cubicBezTo>
                  <a:pt x="1056" y="300"/>
                  <a:pt x="1056" y="300"/>
                  <a:pt x="1056" y="300"/>
                </a:cubicBezTo>
                <a:cubicBezTo>
                  <a:pt x="1055" y="320"/>
                  <a:pt x="1055" y="320"/>
                  <a:pt x="1055" y="320"/>
                </a:cubicBezTo>
                <a:cubicBezTo>
                  <a:pt x="1044" y="322"/>
                  <a:pt x="1044" y="322"/>
                  <a:pt x="1044" y="322"/>
                </a:cubicBezTo>
                <a:cubicBezTo>
                  <a:pt x="1032" y="312"/>
                  <a:pt x="1032" y="312"/>
                  <a:pt x="1032" y="312"/>
                </a:cubicBezTo>
                <a:cubicBezTo>
                  <a:pt x="1025" y="322"/>
                  <a:pt x="1025" y="322"/>
                  <a:pt x="1025" y="322"/>
                </a:cubicBezTo>
                <a:cubicBezTo>
                  <a:pt x="945" y="357"/>
                  <a:pt x="945" y="357"/>
                  <a:pt x="945" y="357"/>
                </a:cubicBezTo>
                <a:cubicBezTo>
                  <a:pt x="888" y="407"/>
                  <a:pt x="888" y="407"/>
                  <a:pt x="888" y="407"/>
                </a:cubicBezTo>
                <a:cubicBezTo>
                  <a:pt x="851" y="423"/>
                  <a:pt x="851" y="423"/>
                  <a:pt x="851" y="423"/>
                </a:cubicBezTo>
                <a:cubicBezTo>
                  <a:pt x="822" y="426"/>
                  <a:pt x="822" y="426"/>
                  <a:pt x="822" y="426"/>
                </a:cubicBezTo>
                <a:cubicBezTo>
                  <a:pt x="813" y="417"/>
                  <a:pt x="813" y="417"/>
                  <a:pt x="813" y="417"/>
                </a:cubicBezTo>
                <a:cubicBezTo>
                  <a:pt x="791" y="417"/>
                  <a:pt x="791" y="417"/>
                  <a:pt x="791" y="417"/>
                </a:cubicBezTo>
                <a:cubicBezTo>
                  <a:pt x="719" y="458"/>
                  <a:pt x="719" y="458"/>
                  <a:pt x="719" y="458"/>
                </a:cubicBezTo>
                <a:cubicBezTo>
                  <a:pt x="716" y="453"/>
                  <a:pt x="716" y="453"/>
                  <a:pt x="716" y="453"/>
                </a:cubicBezTo>
                <a:cubicBezTo>
                  <a:pt x="696" y="457"/>
                  <a:pt x="696" y="457"/>
                  <a:pt x="696" y="457"/>
                </a:cubicBezTo>
                <a:cubicBezTo>
                  <a:pt x="701" y="488"/>
                  <a:pt x="701" y="488"/>
                  <a:pt x="701" y="488"/>
                </a:cubicBezTo>
                <a:cubicBezTo>
                  <a:pt x="678" y="536"/>
                  <a:pt x="678" y="536"/>
                  <a:pt x="678" y="536"/>
                </a:cubicBezTo>
                <a:cubicBezTo>
                  <a:pt x="660" y="534"/>
                  <a:pt x="660" y="534"/>
                  <a:pt x="660" y="534"/>
                </a:cubicBezTo>
                <a:cubicBezTo>
                  <a:pt x="663" y="524"/>
                  <a:pt x="663" y="524"/>
                  <a:pt x="663" y="524"/>
                </a:cubicBezTo>
                <a:cubicBezTo>
                  <a:pt x="647" y="500"/>
                  <a:pt x="647" y="500"/>
                  <a:pt x="647" y="500"/>
                </a:cubicBezTo>
                <a:cubicBezTo>
                  <a:pt x="667" y="472"/>
                  <a:pt x="667" y="472"/>
                  <a:pt x="667" y="472"/>
                </a:cubicBezTo>
                <a:cubicBezTo>
                  <a:pt x="651" y="451"/>
                  <a:pt x="651" y="451"/>
                  <a:pt x="651" y="451"/>
                </a:cubicBezTo>
                <a:cubicBezTo>
                  <a:pt x="613" y="490"/>
                  <a:pt x="613" y="490"/>
                  <a:pt x="613" y="490"/>
                </a:cubicBezTo>
                <a:cubicBezTo>
                  <a:pt x="567" y="477"/>
                  <a:pt x="567" y="477"/>
                  <a:pt x="567" y="477"/>
                </a:cubicBezTo>
                <a:cubicBezTo>
                  <a:pt x="537" y="526"/>
                  <a:pt x="537" y="526"/>
                  <a:pt x="537" y="526"/>
                </a:cubicBezTo>
                <a:cubicBezTo>
                  <a:pt x="459" y="566"/>
                  <a:pt x="459" y="566"/>
                  <a:pt x="459" y="566"/>
                </a:cubicBezTo>
                <a:cubicBezTo>
                  <a:pt x="431" y="563"/>
                  <a:pt x="431" y="563"/>
                  <a:pt x="431" y="563"/>
                </a:cubicBezTo>
                <a:cubicBezTo>
                  <a:pt x="408" y="538"/>
                  <a:pt x="408" y="538"/>
                  <a:pt x="408" y="538"/>
                </a:cubicBezTo>
                <a:cubicBezTo>
                  <a:pt x="357" y="522"/>
                  <a:pt x="357" y="522"/>
                  <a:pt x="357" y="522"/>
                </a:cubicBezTo>
                <a:cubicBezTo>
                  <a:pt x="313" y="525"/>
                  <a:pt x="313" y="525"/>
                  <a:pt x="313" y="525"/>
                </a:cubicBezTo>
                <a:cubicBezTo>
                  <a:pt x="309" y="571"/>
                  <a:pt x="309" y="571"/>
                  <a:pt x="309" y="571"/>
                </a:cubicBezTo>
                <a:cubicBezTo>
                  <a:pt x="258" y="595"/>
                  <a:pt x="258" y="595"/>
                  <a:pt x="258" y="595"/>
                </a:cubicBezTo>
                <a:cubicBezTo>
                  <a:pt x="224" y="583"/>
                  <a:pt x="224" y="583"/>
                  <a:pt x="224" y="583"/>
                </a:cubicBezTo>
                <a:cubicBezTo>
                  <a:pt x="215" y="561"/>
                  <a:pt x="215" y="561"/>
                  <a:pt x="215" y="561"/>
                </a:cubicBezTo>
                <a:cubicBezTo>
                  <a:pt x="173" y="550"/>
                  <a:pt x="173" y="550"/>
                  <a:pt x="173" y="550"/>
                </a:cubicBezTo>
                <a:cubicBezTo>
                  <a:pt x="159" y="568"/>
                  <a:pt x="159" y="568"/>
                  <a:pt x="159" y="568"/>
                </a:cubicBezTo>
                <a:cubicBezTo>
                  <a:pt x="145" y="571"/>
                  <a:pt x="145" y="571"/>
                  <a:pt x="145" y="571"/>
                </a:cubicBezTo>
                <a:cubicBezTo>
                  <a:pt x="152" y="556"/>
                  <a:pt x="152" y="556"/>
                  <a:pt x="152" y="556"/>
                </a:cubicBezTo>
                <a:cubicBezTo>
                  <a:pt x="120" y="571"/>
                  <a:pt x="120" y="571"/>
                  <a:pt x="120" y="571"/>
                </a:cubicBezTo>
                <a:cubicBezTo>
                  <a:pt x="106" y="564"/>
                  <a:pt x="106" y="564"/>
                  <a:pt x="106" y="564"/>
                </a:cubicBezTo>
                <a:cubicBezTo>
                  <a:pt x="137" y="557"/>
                  <a:pt x="137" y="557"/>
                  <a:pt x="137" y="557"/>
                </a:cubicBezTo>
                <a:cubicBezTo>
                  <a:pt x="143" y="550"/>
                  <a:pt x="143" y="550"/>
                  <a:pt x="143" y="550"/>
                </a:cubicBezTo>
                <a:cubicBezTo>
                  <a:pt x="160" y="534"/>
                  <a:pt x="160" y="534"/>
                  <a:pt x="160" y="534"/>
                </a:cubicBezTo>
                <a:cubicBezTo>
                  <a:pt x="98" y="549"/>
                  <a:pt x="98" y="549"/>
                  <a:pt x="98" y="549"/>
                </a:cubicBezTo>
                <a:cubicBezTo>
                  <a:pt x="88" y="542"/>
                  <a:pt x="88" y="542"/>
                  <a:pt x="88" y="542"/>
                </a:cubicBezTo>
                <a:cubicBezTo>
                  <a:pt x="115" y="526"/>
                  <a:pt x="115" y="526"/>
                  <a:pt x="115" y="526"/>
                </a:cubicBezTo>
                <a:cubicBezTo>
                  <a:pt x="83" y="498"/>
                  <a:pt x="83" y="498"/>
                  <a:pt x="83" y="498"/>
                </a:cubicBezTo>
                <a:cubicBezTo>
                  <a:pt x="48" y="496"/>
                  <a:pt x="48" y="496"/>
                  <a:pt x="48" y="496"/>
                </a:cubicBezTo>
                <a:cubicBezTo>
                  <a:pt x="48" y="484"/>
                  <a:pt x="48" y="484"/>
                  <a:pt x="48" y="484"/>
                </a:cubicBezTo>
                <a:cubicBezTo>
                  <a:pt x="75" y="489"/>
                  <a:pt x="75" y="489"/>
                  <a:pt x="75" y="489"/>
                </a:cubicBezTo>
                <a:cubicBezTo>
                  <a:pt x="86" y="487"/>
                  <a:pt x="86" y="487"/>
                  <a:pt x="86" y="487"/>
                </a:cubicBezTo>
                <a:cubicBezTo>
                  <a:pt x="87" y="469"/>
                  <a:pt x="87" y="469"/>
                  <a:pt x="87" y="469"/>
                </a:cubicBezTo>
                <a:cubicBezTo>
                  <a:pt x="69" y="462"/>
                  <a:pt x="69" y="462"/>
                  <a:pt x="69" y="462"/>
                </a:cubicBezTo>
                <a:cubicBezTo>
                  <a:pt x="61" y="465"/>
                  <a:pt x="61" y="465"/>
                  <a:pt x="61" y="465"/>
                </a:cubicBezTo>
                <a:cubicBezTo>
                  <a:pt x="53" y="454"/>
                  <a:pt x="53" y="454"/>
                  <a:pt x="53" y="454"/>
                </a:cubicBezTo>
                <a:cubicBezTo>
                  <a:pt x="45" y="461"/>
                  <a:pt x="45" y="461"/>
                  <a:pt x="45" y="461"/>
                </a:cubicBezTo>
                <a:cubicBezTo>
                  <a:pt x="20" y="451"/>
                  <a:pt x="20" y="451"/>
                  <a:pt x="20" y="451"/>
                </a:cubicBezTo>
                <a:cubicBezTo>
                  <a:pt x="33" y="442"/>
                  <a:pt x="33" y="442"/>
                  <a:pt x="33" y="442"/>
                </a:cubicBezTo>
                <a:cubicBezTo>
                  <a:pt x="21" y="424"/>
                  <a:pt x="21" y="424"/>
                  <a:pt x="21" y="424"/>
                </a:cubicBezTo>
                <a:cubicBezTo>
                  <a:pt x="32" y="419"/>
                  <a:pt x="32" y="419"/>
                  <a:pt x="32" y="419"/>
                </a:cubicBezTo>
                <a:cubicBezTo>
                  <a:pt x="51" y="438"/>
                  <a:pt x="51" y="438"/>
                  <a:pt x="51" y="438"/>
                </a:cubicBezTo>
                <a:cubicBezTo>
                  <a:pt x="59" y="430"/>
                  <a:pt x="59" y="430"/>
                  <a:pt x="59" y="430"/>
                </a:cubicBezTo>
                <a:cubicBezTo>
                  <a:pt x="48" y="416"/>
                  <a:pt x="48" y="416"/>
                  <a:pt x="48" y="416"/>
                </a:cubicBezTo>
                <a:cubicBezTo>
                  <a:pt x="66" y="401"/>
                  <a:pt x="66" y="401"/>
                  <a:pt x="66" y="401"/>
                </a:cubicBezTo>
                <a:cubicBezTo>
                  <a:pt x="65" y="395"/>
                  <a:pt x="65" y="395"/>
                  <a:pt x="65" y="395"/>
                </a:cubicBezTo>
                <a:cubicBezTo>
                  <a:pt x="52" y="394"/>
                  <a:pt x="52" y="394"/>
                  <a:pt x="52" y="394"/>
                </a:cubicBezTo>
                <a:cubicBezTo>
                  <a:pt x="40" y="368"/>
                  <a:pt x="40" y="368"/>
                  <a:pt x="40" y="368"/>
                </a:cubicBezTo>
                <a:cubicBezTo>
                  <a:pt x="54" y="346"/>
                  <a:pt x="54" y="346"/>
                  <a:pt x="54" y="346"/>
                </a:cubicBezTo>
                <a:cubicBezTo>
                  <a:pt x="0" y="358"/>
                  <a:pt x="0" y="358"/>
                  <a:pt x="0" y="358"/>
                </a:cubicBezTo>
                <a:cubicBezTo>
                  <a:pt x="6" y="317"/>
                  <a:pt x="6" y="317"/>
                  <a:pt x="6" y="317"/>
                </a:cubicBezTo>
                <a:cubicBezTo>
                  <a:pt x="42" y="277"/>
                  <a:pt x="42" y="277"/>
                  <a:pt x="42" y="277"/>
                </a:cubicBezTo>
                <a:cubicBezTo>
                  <a:pt x="65" y="272"/>
                  <a:pt x="65" y="272"/>
                  <a:pt x="65" y="272"/>
                </a:cubicBezTo>
                <a:cubicBezTo>
                  <a:pt x="88" y="279"/>
                  <a:pt x="88" y="279"/>
                  <a:pt x="88" y="279"/>
                </a:cubicBezTo>
                <a:cubicBezTo>
                  <a:pt x="107" y="272"/>
                  <a:pt x="107" y="272"/>
                  <a:pt x="107" y="272"/>
                </a:cubicBezTo>
                <a:cubicBezTo>
                  <a:pt x="175" y="265"/>
                  <a:pt x="175" y="265"/>
                  <a:pt x="175" y="265"/>
                </a:cubicBezTo>
                <a:cubicBezTo>
                  <a:pt x="181" y="253"/>
                  <a:pt x="181" y="253"/>
                  <a:pt x="181" y="253"/>
                </a:cubicBezTo>
                <a:cubicBezTo>
                  <a:pt x="169" y="255"/>
                  <a:pt x="169" y="255"/>
                  <a:pt x="169" y="255"/>
                </a:cubicBezTo>
                <a:cubicBezTo>
                  <a:pt x="161" y="248"/>
                  <a:pt x="161" y="248"/>
                  <a:pt x="161" y="248"/>
                </a:cubicBezTo>
                <a:cubicBezTo>
                  <a:pt x="231" y="225"/>
                  <a:pt x="231" y="225"/>
                  <a:pt x="231" y="225"/>
                </a:cubicBezTo>
                <a:cubicBezTo>
                  <a:pt x="190" y="227"/>
                  <a:pt x="190" y="227"/>
                  <a:pt x="190" y="227"/>
                </a:cubicBezTo>
                <a:cubicBezTo>
                  <a:pt x="180" y="220"/>
                  <a:pt x="180" y="220"/>
                  <a:pt x="180" y="220"/>
                </a:cubicBezTo>
                <a:cubicBezTo>
                  <a:pt x="182" y="220"/>
                  <a:pt x="183" y="219"/>
                  <a:pt x="183" y="217"/>
                </a:cubicBezTo>
                <a:cubicBezTo>
                  <a:pt x="183" y="215"/>
                  <a:pt x="181" y="213"/>
                  <a:pt x="179" y="213"/>
                </a:cubicBezTo>
                <a:cubicBezTo>
                  <a:pt x="177" y="213"/>
                  <a:pt x="175" y="215"/>
                  <a:pt x="175" y="217"/>
                </a:cubicBezTo>
                <a:cubicBezTo>
                  <a:pt x="170" y="213"/>
                  <a:pt x="170" y="213"/>
                  <a:pt x="170" y="213"/>
                </a:cubicBezTo>
                <a:cubicBezTo>
                  <a:pt x="181" y="193"/>
                  <a:pt x="181" y="193"/>
                  <a:pt x="181" y="193"/>
                </a:cubicBezTo>
                <a:cubicBezTo>
                  <a:pt x="273" y="191"/>
                  <a:pt x="273" y="191"/>
                  <a:pt x="273" y="191"/>
                </a:cubicBezTo>
                <a:cubicBezTo>
                  <a:pt x="302" y="182"/>
                  <a:pt x="302" y="182"/>
                  <a:pt x="302" y="182"/>
                </a:cubicBezTo>
                <a:cubicBezTo>
                  <a:pt x="307" y="165"/>
                  <a:pt x="307" y="165"/>
                  <a:pt x="307" y="165"/>
                </a:cubicBezTo>
                <a:cubicBezTo>
                  <a:pt x="415" y="85"/>
                  <a:pt x="415" y="85"/>
                  <a:pt x="415" y="85"/>
                </a:cubicBezTo>
                <a:cubicBezTo>
                  <a:pt x="498" y="74"/>
                  <a:pt x="498" y="74"/>
                  <a:pt x="498" y="74"/>
                </a:cubicBezTo>
                <a:cubicBezTo>
                  <a:pt x="507" y="58"/>
                  <a:pt x="507" y="58"/>
                  <a:pt x="507" y="58"/>
                </a:cubicBezTo>
                <a:cubicBezTo>
                  <a:pt x="521" y="61"/>
                  <a:pt x="521" y="61"/>
                  <a:pt x="521" y="61"/>
                </a:cubicBezTo>
                <a:cubicBezTo>
                  <a:pt x="516" y="71"/>
                  <a:pt x="516" y="71"/>
                  <a:pt x="516" y="71"/>
                </a:cubicBezTo>
                <a:cubicBezTo>
                  <a:pt x="549" y="87"/>
                  <a:pt x="549" y="87"/>
                  <a:pt x="549" y="87"/>
                </a:cubicBezTo>
                <a:cubicBezTo>
                  <a:pt x="573" y="72"/>
                  <a:pt x="573" y="72"/>
                  <a:pt x="573" y="72"/>
                </a:cubicBezTo>
                <a:cubicBezTo>
                  <a:pt x="586" y="84"/>
                  <a:pt x="586" y="84"/>
                  <a:pt x="586" y="84"/>
                </a:cubicBezTo>
                <a:cubicBezTo>
                  <a:pt x="581" y="91"/>
                  <a:pt x="581" y="91"/>
                  <a:pt x="581" y="91"/>
                </a:cubicBezTo>
                <a:cubicBezTo>
                  <a:pt x="604" y="104"/>
                  <a:pt x="604" y="104"/>
                  <a:pt x="604" y="104"/>
                </a:cubicBezTo>
                <a:cubicBezTo>
                  <a:pt x="615" y="96"/>
                  <a:pt x="615" y="96"/>
                  <a:pt x="615" y="96"/>
                </a:cubicBezTo>
                <a:cubicBezTo>
                  <a:pt x="640" y="94"/>
                  <a:pt x="640" y="94"/>
                  <a:pt x="640" y="94"/>
                </a:cubicBezTo>
                <a:cubicBezTo>
                  <a:pt x="644" y="102"/>
                  <a:pt x="644" y="102"/>
                  <a:pt x="644" y="102"/>
                </a:cubicBezTo>
                <a:cubicBezTo>
                  <a:pt x="735" y="99"/>
                  <a:pt x="735" y="99"/>
                  <a:pt x="735" y="99"/>
                </a:cubicBezTo>
                <a:cubicBezTo>
                  <a:pt x="788" y="69"/>
                  <a:pt x="788" y="69"/>
                  <a:pt x="788" y="69"/>
                </a:cubicBezTo>
                <a:cubicBezTo>
                  <a:pt x="820" y="70"/>
                  <a:pt x="820" y="70"/>
                  <a:pt x="820" y="70"/>
                </a:cubicBezTo>
                <a:cubicBezTo>
                  <a:pt x="884" y="25"/>
                  <a:pt x="884" y="25"/>
                  <a:pt x="884" y="25"/>
                </a:cubicBezTo>
                <a:cubicBezTo>
                  <a:pt x="943" y="15"/>
                  <a:pt x="943" y="15"/>
                  <a:pt x="943" y="15"/>
                </a:cubicBezTo>
                <a:cubicBezTo>
                  <a:pt x="953" y="0"/>
                  <a:pt x="953" y="0"/>
                  <a:pt x="953" y="0"/>
                </a:cubicBezTo>
                <a:cubicBezTo>
                  <a:pt x="1005" y="16"/>
                  <a:pt x="1005" y="16"/>
                  <a:pt x="1005" y="16"/>
                </a:cubicBezTo>
                <a:cubicBezTo>
                  <a:pt x="1028" y="7"/>
                  <a:pt x="1028" y="7"/>
                  <a:pt x="1028" y="7"/>
                </a:cubicBezTo>
                <a:cubicBezTo>
                  <a:pt x="1060" y="63"/>
                  <a:pt x="1060" y="63"/>
                  <a:pt x="1060" y="63"/>
                </a:cubicBezTo>
                <a:cubicBezTo>
                  <a:pt x="1110" y="69"/>
                  <a:pt x="1110" y="69"/>
                  <a:pt x="1110" y="69"/>
                </a:cubicBezTo>
                <a:cubicBezTo>
                  <a:pt x="1106" y="106"/>
                  <a:pt x="1106" y="106"/>
                  <a:pt x="1106" y="106"/>
                </a:cubicBezTo>
                <a:cubicBezTo>
                  <a:pt x="1089" y="116"/>
                  <a:pt x="1089" y="116"/>
                  <a:pt x="1089" y="116"/>
                </a:cubicBezTo>
                <a:lnTo>
                  <a:pt x="1185" y="26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3" name="Freeform 500">
            <a:extLst>
              <a:ext uri="{FF2B5EF4-FFF2-40B4-BE49-F238E27FC236}">
                <a16:creationId xmlns:a16="http://schemas.microsoft.com/office/drawing/2014/main" id="{9BF44ED0-8AC8-49A6-B030-F4C7ECB3DAFB}"/>
              </a:ext>
            </a:extLst>
          </p:cNvPr>
          <p:cNvSpPr>
            <a:spLocks/>
          </p:cNvSpPr>
          <p:nvPr/>
        </p:nvSpPr>
        <p:spPr bwMode="auto">
          <a:xfrm>
            <a:off x="11343504" y="3787004"/>
            <a:ext cx="806450" cy="314325"/>
          </a:xfrm>
          <a:custGeom>
            <a:avLst/>
            <a:gdLst>
              <a:gd name="T0" fmla="*/ 508 w 508"/>
              <a:gd name="T1" fmla="*/ 85 h 198"/>
              <a:gd name="T2" fmla="*/ 504 w 508"/>
              <a:gd name="T3" fmla="*/ 111 h 198"/>
              <a:gd name="T4" fmla="*/ 420 w 508"/>
              <a:gd name="T5" fmla="*/ 112 h 198"/>
              <a:gd name="T6" fmla="*/ 403 w 508"/>
              <a:gd name="T7" fmla="*/ 112 h 198"/>
              <a:gd name="T8" fmla="*/ 387 w 508"/>
              <a:gd name="T9" fmla="*/ 146 h 198"/>
              <a:gd name="T10" fmla="*/ 321 w 508"/>
              <a:gd name="T11" fmla="*/ 176 h 198"/>
              <a:gd name="T12" fmla="*/ 293 w 508"/>
              <a:gd name="T13" fmla="*/ 187 h 198"/>
              <a:gd name="T14" fmla="*/ 231 w 508"/>
              <a:gd name="T15" fmla="*/ 167 h 198"/>
              <a:gd name="T16" fmla="*/ 219 w 508"/>
              <a:gd name="T17" fmla="*/ 186 h 198"/>
              <a:gd name="T18" fmla="*/ 147 w 508"/>
              <a:gd name="T19" fmla="*/ 198 h 198"/>
              <a:gd name="T20" fmla="*/ 161 w 508"/>
              <a:gd name="T21" fmla="*/ 154 h 198"/>
              <a:gd name="T22" fmla="*/ 111 w 508"/>
              <a:gd name="T23" fmla="*/ 85 h 198"/>
              <a:gd name="T24" fmla="*/ 61 w 508"/>
              <a:gd name="T25" fmla="*/ 63 h 198"/>
              <a:gd name="T26" fmla="*/ 45 w 508"/>
              <a:gd name="T27" fmla="*/ 70 h 198"/>
              <a:gd name="T28" fmla="*/ 0 w 508"/>
              <a:gd name="T29" fmla="*/ 60 h 198"/>
              <a:gd name="T30" fmla="*/ 7 w 508"/>
              <a:gd name="T31" fmla="*/ 34 h 198"/>
              <a:gd name="T32" fmla="*/ 115 w 508"/>
              <a:gd name="T33" fmla="*/ 37 h 198"/>
              <a:gd name="T34" fmla="*/ 197 w 508"/>
              <a:gd name="T35" fmla="*/ 14 h 198"/>
              <a:gd name="T36" fmla="*/ 231 w 508"/>
              <a:gd name="T37" fmla="*/ 26 h 198"/>
              <a:gd name="T38" fmla="*/ 249 w 508"/>
              <a:gd name="T39" fmla="*/ 23 h 198"/>
              <a:gd name="T40" fmla="*/ 270 w 508"/>
              <a:gd name="T41" fmla="*/ 28 h 198"/>
              <a:gd name="T42" fmla="*/ 270 w 508"/>
              <a:gd name="T43" fmla="*/ 42 h 198"/>
              <a:gd name="T44" fmla="*/ 343 w 508"/>
              <a:gd name="T45" fmla="*/ 0 h 198"/>
              <a:gd name="T46" fmla="*/ 409 w 508"/>
              <a:gd name="T47" fmla="*/ 5 h 198"/>
              <a:gd name="T48" fmla="*/ 416 w 508"/>
              <a:gd name="T49" fmla="*/ 31 h 198"/>
              <a:gd name="T50" fmla="*/ 473 w 508"/>
              <a:gd name="T51" fmla="*/ 37 h 198"/>
              <a:gd name="T52" fmla="*/ 463 w 508"/>
              <a:gd name="T53" fmla="*/ 69 h 198"/>
              <a:gd name="T54" fmla="*/ 508 w 508"/>
              <a:gd name="T55" fmla="*/ 8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8" h="198">
                <a:moveTo>
                  <a:pt x="508" y="85"/>
                </a:moveTo>
                <a:lnTo>
                  <a:pt x="504" y="111"/>
                </a:lnTo>
                <a:lnTo>
                  <a:pt x="420" y="112"/>
                </a:lnTo>
                <a:lnTo>
                  <a:pt x="403" y="112"/>
                </a:lnTo>
                <a:lnTo>
                  <a:pt x="387" y="146"/>
                </a:lnTo>
                <a:lnTo>
                  <a:pt x="321" y="176"/>
                </a:lnTo>
                <a:lnTo>
                  <a:pt x="293" y="187"/>
                </a:lnTo>
                <a:lnTo>
                  <a:pt x="231" y="167"/>
                </a:lnTo>
                <a:lnTo>
                  <a:pt x="219" y="186"/>
                </a:lnTo>
                <a:lnTo>
                  <a:pt x="147" y="198"/>
                </a:lnTo>
                <a:lnTo>
                  <a:pt x="161" y="154"/>
                </a:lnTo>
                <a:lnTo>
                  <a:pt x="111" y="85"/>
                </a:lnTo>
                <a:lnTo>
                  <a:pt x="61" y="63"/>
                </a:lnTo>
                <a:lnTo>
                  <a:pt x="45" y="70"/>
                </a:lnTo>
                <a:lnTo>
                  <a:pt x="0" y="60"/>
                </a:lnTo>
                <a:lnTo>
                  <a:pt x="7" y="34"/>
                </a:lnTo>
                <a:lnTo>
                  <a:pt x="115" y="37"/>
                </a:lnTo>
                <a:lnTo>
                  <a:pt x="197" y="14"/>
                </a:lnTo>
                <a:lnTo>
                  <a:pt x="231" y="26"/>
                </a:lnTo>
                <a:lnTo>
                  <a:pt x="249" y="23"/>
                </a:lnTo>
                <a:lnTo>
                  <a:pt x="270" y="28"/>
                </a:lnTo>
                <a:lnTo>
                  <a:pt x="270" y="42"/>
                </a:lnTo>
                <a:lnTo>
                  <a:pt x="343" y="0"/>
                </a:lnTo>
                <a:lnTo>
                  <a:pt x="409" y="5"/>
                </a:lnTo>
                <a:lnTo>
                  <a:pt x="416" y="31"/>
                </a:lnTo>
                <a:lnTo>
                  <a:pt x="473" y="37"/>
                </a:lnTo>
                <a:lnTo>
                  <a:pt x="463" y="69"/>
                </a:lnTo>
                <a:lnTo>
                  <a:pt x="508" y="8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4" name="Freeform 501">
            <a:extLst>
              <a:ext uri="{FF2B5EF4-FFF2-40B4-BE49-F238E27FC236}">
                <a16:creationId xmlns:a16="http://schemas.microsoft.com/office/drawing/2014/main" id="{A0E6347F-79FB-4699-84A2-F4BD7DC5787E}"/>
              </a:ext>
            </a:extLst>
          </p:cNvPr>
          <p:cNvSpPr>
            <a:spLocks/>
          </p:cNvSpPr>
          <p:nvPr/>
        </p:nvSpPr>
        <p:spPr bwMode="auto">
          <a:xfrm>
            <a:off x="11853091" y="3964804"/>
            <a:ext cx="330200" cy="244475"/>
          </a:xfrm>
          <a:custGeom>
            <a:avLst/>
            <a:gdLst>
              <a:gd name="T0" fmla="*/ 208 w 208"/>
              <a:gd name="T1" fmla="*/ 110 h 154"/>
              <a:gd name="T2" fmla="*/ 208 w 208"/>
              <a:gd name="T3" fmla="*/ 154 h 154"/>
              <a:gd name="T4" fmla="*/ 185 w 208"/>
              <a:gd name="T5" fmla="*/ 133 h 154"/>
              <a:gd name="T6" fmla="*/ 175 w 208"/>
              <a:gd name="T7" fmla="*/ 144 h 154"/>
              <a:gd name="T8" fmla="*/ 146 w 208"/>
              <a:gd name="T9" fmla="*/ 145 h 154"/>
              <a:gd name="T10" fmla="*/ 132 w 208"/>
              <a:gd name="T11" fmla="*/ 131 h 154"/>
              <a:gd name="T12" fmla="*/ 123 w 208"/>
              <a:gd name="T13" fmla="*/ 144 h 154"/>
              <a:gd name="T14" fmla="*/ 99 w 208"/>
              <a:gd name="T15" fmla="*/ 139 h 154"/>
              <a:gd name="T16" fmla="*/ 39 w 208"/>
              <a:gd name="T17" fmla="*/ 131 h 154"/>
              <a:gd name="T18" fmla="*/ 0 w 208"/>
              <a:gd name="T19" fmla="*/ 64 h 154"/>
              <a:gd name="T20" fmla="*/ 66 w 208"/>
              <a:gd name="T21" fmla="*/ 34 h 154"/>
              <a:gd name="T22" fmla="*/ 82 w 208"/>
              <a:gd name="T23" fmla="*/ 0 h 154"/>
              <a:gd name="T24" fmla="*/ 99 w 208"/>
              <a:gd name="T25" fmla="*/ 0 h 154"/>
              <a:gd name="T26" fmla="*/ 95 w 208"/>
              <a:gd name="T27" fmla="*/ 7 h 154"/>
              <a:gd name="T28" fmla="*/ 136 w 208"/>
              <a:gd name="T29" fmla="*/ 11 h 154"/>
              <a:gd name="T30" fmla="*/ 130 w 208"/>
              <a:gd name="T31" fmla="*/ 41 h 154"/>
              <a:gd name="T32" fmla="*/ 153 w 208"/>
              <a:gd name="T33" fmla="*/ 61 h 154"/>
              <a:gd name="T34" fmla="*/ 185 w 208"/>
              <a:gd name="T35" fmla="*/ 61 h 154"/>
              <a:gd name="T36" fmla="*/ 187 w 208"/>
              <a:gd name="T37" fmla="*/ 84 h 154"/>
              <a:gd name="T38" fmla="*/ 167 w 208"/>
              <a:gd name="T39" fmla="*/ 90 h 154"/>
              <a:gd name="T40" fmla="*/ 208 w 208"/>
              <a:gd name="T41" fmla="*/ 11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8" h="154">
                <a:moveTo>
                  <a:pt x="208" y="110"/>
                </a:moveTo>
                <a:lnTo>
                  <a:pt x="208" y="154"/>
                </a:lnTo>
                <a:lnTo>
                  <a:pt x="185" y="133"/>
                </a:lnTo>
                <a:lnTo>
                  <a:pt x="175" y="144"/>
                </a:lnTo>
                <a:lnTo>
                  <a:pt x="146" y="145"/>
                </a:lnTo>
                <a:lnTo>
                  <a:pt x="132" y="131"/>
                </a:lnTo>
                <a:lnTo>
                  <a:pt x="123" y="144"/>
                </a:lnTo>
                <a:lnTo>
                  <a:pt x="99" y="139"/>
                </a:lnTo>
                <a:lnTo>
                  <a:pt x="39" y="131"/>
                </a:lnTo>
                <a:lnTo>
                  <a:pt x="0" y="64"/>
                </a:lnTo>
                <a:lnTo>
                  <a:pt x="66" y="34"/>
                </a:lnTo>
                <a:lnTo>
                  <a:pt x="82" y="0"/>
                </a:lnTo>
                <a:lnTo>
                  <a:pt x="99" y="0"/>
                </a:lnTo>
                <a:lnTo>
                  <a:pt x="95" y="7"/>
                </a:lnTo>
                <a:lnTo>
                  <a:pt x="136" y="11"/>
                </a:lnTo>
                <a:lnTo>
                  <a:pt x="130" y="41"/>
                </a:lnTo>
                <a:lnTo>
                  <a:pt x="153" y="61"/>
                </a:lnTo>
                <a:lnTo>
                  <a:pt x="185" y="61"/>
                </a:lnTo>
                <a:lnTo>
                  <a:pt x="187" y="84"/>
                </a:lnTo>
                <a:lnTo>
                  <a:pt x="167" y="90"/>
                </a:lnTo>
                <a:lnTo>
                  <a:pt x="208" y="11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5" name="Freeform 502">
            <a:extLst>
              <a:ext uri="{FF2B5EF4-FFF2-40B4-BE49-F238E27FC236}">
                <a16:creationId xmlns:a16="http://schemas.microsoft.com/office/drawing/2014/main" id="{F3F475D8-10C2-4A54-906B-42AC9E7A5C8B}"/>
              </a:ext>
            </a:extLst>
          </p:cNvPr>
          <p:cNvSpPr>
            <a:spLocks/>
          </p:cNvSpPr>
          <p:nvPr/>
        </p:nvSpPr>
        <p:spPr bwMode="auto">
          <a:xfrm>
            <a:off x="11133954" y="4650604"/>
            <a:ext cx="749300" cy="939800"/>
          </a:xfrm>
          <a:custGeom>
            <a:avLst/>
            <a:gdLst>
              <a:gd name="T0" fmla="*/ 412 w 472"/>
              <a:gd name="T1" fmla="*/ 97 h 592"/>
              <a:gd name="T2" fmla="*/ 412 w 472"/>
              <a:gd name="T3" fmla="*/ 142 h 592"/>
              <a:gd name="T4" fmla="*/ 433 w 472"/>
              <a:gd name="T5" fmla="*/ 184 h 592"/>
              <a:gd name="T6" fmla="*/ 434 w 472"/>
              <a:gd name="T7" fmla="*/ 305 h 592"/>
              <a:gd name="T8" fmla="*/ 147 w 472"/>
              <a:gd name="T9" fmla="*/ 591 h 592"/>
              <a:gd name="T10" fmla="*/ 109 w 472"/>
              <a:gd name="T11" fmla="*/ 592 h 592"/>
              <a:gd name="T12" fmla="*/ 56 w 472"/>
              <a:gd name="T13" fmla="*/ 568 h 592"/>
              <a:gd name="T14" fmla="*/ 48 w 472"/>
              <a:gd name="T15" fmla="*/ 515 h 592"/>
              <a:gd name="T16" fmla="*/ 98 w 472"/>
              <a:gd name="T17" fmla="*/ 416 h 592"/>
              <a:gd name="T18" fmla="*/ 65 w 472"/>
              <a:gd name="T19" fmla="*/ 371 h 592"/>
              <a:gd name="T20" fmla="*/ 37 w 472"/>
              <a:gd name="T21" fmla="*/ 382 h 592"/>
              <a:gd name="T22" fmla="*/ 14 w 472"/>
              <a:gd name="T23" fmla="*/ 306 h 592"/>
              <a:gd name="T24" fmla="*/ 0 w 472"/>
              <a:gd name="T25" fmla="*/ 300 h 592"/>
              <a:gd name="T26" fmla="*/ 9 w 472"/>
              <a:gd name="T27" fmla="*/ 268 h 592"/>
              <a:gd name="T28" fmla="*/ 31 w 472"/>
              <a:gd name="T29" fmla="*/ 270 h 592"/>
              <a:gd name="T30" fmla="*/ 59 w 472"/>
              <a:gd name="T31" fmla="*/ 212 h 592"/>
              <a:gd name="T32" fmla="*/ 53 w 472"/>
              <a:gd name="T33" fmla="*/ 175 h 592"/>
              <a:gd name="T34" fmla="*/ 77 w 472"/>
              <a:gd name="T35" fmla="*/ 170 h 592"/>
              <a:gd name="T36" fmla="*/ 80 w 472"/>
              <a:gd name="T37" fmla="*/ 176 h 592"/>
              <a:gd name="T38" fmla="*/ 167 w 472"/>
              <a:gd name="T39" fmla="*/ 126 h 592"/>
              <a:gd name="T40" fmla="*/ 194 w 472"/>
              <a:gd name="T41" fmla="*/ 126 h 592"/>
              <a:gd name="T42" fmla="*/ 205 w 472"/>
              <a:gd name="T43" fmla="*/ 137 h 592"/>
              <a:gd name="T44" fmla="*/ 240 w 472"/>
              <a:gd name="T45" fmla="*/ 134 h 592"/>
              <a:gd name="T46" fmla="*/ 284 w 472"/>
              <a:gd name="T47" fmla="*/ 114 h 592"/>
              <a:gd name="T48" fmla="*/ 353 w 472"/>
              <a:gd name="T49" fmla="*/ 54 h 592"/>
              <a:gd name="T50" fmla="*/ 449 w 472"/>
              <a:gd name="T51" fmla="*/ 12 h 592"/>
              <a:gd name="T52" fmla="*/ 458 w 472"/>
              <a:gd name="T53" fmla="*/ 0 h 592"/>
              <a:gd name="T54" fmla="*/ 472 w 472"/>
              <a:gd name="T55" fmla="*/ 12 h 592"/>
              <a:gd name="T56" fmla="*/ 446 w 472"/>
              <a:gd name="T57" fmla="*/ 75 h 592"/>
              <a:gd name="T58" fmla="*/ 412 w 472"/>
              <a:gd name="T59" fmla="*/ 9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2" h="592">
                <a:moveTo>
                  <a:pt x="412" y="97"/>
                </a:moveTo>
                <a:lnTo>
                  <a:pt x="412" y="142"/>
                </a:lnTo>
                <a:lnTo>
                  <a:pt x="433" y="184"/>
                </a:lnTo>
                <a:lnTo>
                  <a:pt x="434" y="305"/>
                </a:lnTo>
                <a:lnTo>
                  <a:pt x="147" y="591"/>
                </a:lnTo>
                <a:lnTo>
                  <a:pt x="109" y="592"/>
                </a:lnTo>
                <a:lnTo>
                  <a:pt x="56" y="568"/>
                </a:lnTo>
                <a:lnTo>
                  <a:pt x="48" y="515"/>
                </a:lnTo>
                <a:lnTo>
                  <a:pt x="98" y="416"/>
                </a:lnTo>
                <a:lnTo>
                  <a:pt x="65" y="371"/>
                </a:lnTo>
                <a:lnTo>
                  <a:pt x="37" y="382"/>
                </a:lnTo>
                <a:lnTo>
                  <a:pt x="14" y="306"/>
                </a:lnTo>
                <a:lnTo>
                  <a:pt x="0" y="300"/>
                </a:lnTo>
                <a:lnTo>
                  <a:pt x="9" y="268"/>
                </a:lnTo>
                <a:lnTo>
                  <a:pt x="31" y="270"/>
                </a:lnTo>
                <a:lnTo>
                  <a:pt x="59" y="212"/>
                </a:lnTo>
                <a:lnTo>
                  <a:pt x="53" y="175"/>
                </a:lnTo>
                <a:lnTo>
                  <a:pt x="77" y="170"/>
                </a:lnTo>
                <a:lnTo>
                  <a:pt x="80" y="176"/>
                </a:lnTo>
                <a:lnTo>
                  <a:pt x="167" y="126"/>
                </a:lnTo>
                <a:lnTo>
                  <a:pt x="194" y="126"/>
                </a:lnTo>
                <a:lnTo>
                  <a:pt x="205" y="137"/>
                </a:lnTo>
                <a:lnTo>
                  <a:pt x="240" y="134"/>
                </a:lnTo>
                <a:lnTo>
                  <a:pt x="284" y="114"/>
                </a:lnTo>
                <a:lnTo>
                  <a:pt x="353" y="54"/>
                </a:lnTo>
                <a:lnTo>
                  <a:pt x="449" y="12"/>
                </a:lnTo>
                <a:lnTo>
                  <a:pt x="458" y="0"/>
                </a:lnTo>
                <a:lnTo>
                  <a:pt x="472" y="12"/>
                </a:lnTo>
                <a:lnTo>
                  <a:pt x="446" y="75"/>
                </a:lnTo>
                <a:lnTo>
                  <a:pt x="412" y="9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6" name="Freeform 503">
            <a:extLst>
              <a:ext uri="{FF2B5EF4-FFF2-40B4-BE49-F238E27FC236}">
                <a16:creationId xmlns:a16="http://schemas.microsoft.com/office/drawing/2014/main" id="{94B821BA-52B1-4650-B458-408491F76CB6}"/>
              </a:ext>
            </a:extLst>
          </p:cNvPr>
          <p:cNvSpPr>
            <a:spLocks/>
          </p:cNvSpPr>
          <p:nvPr/>
        </p:nvSpPr>
        <p:spPr bwMode="auto">
          <a:xfrm>
            <a:off x="11124429" y="5239567"/>
            <a:ext cx="165100" cy="285750"/>
          </a:xfrm>
          <a:custGeom>
            <a:avLst/>
            <a:gdLst>
              <a:gd name="T0" fmla="*/ 104 w 104"/>
              <a:gd name="T1" fmla="*/ 45 h 180"/>
              <a:gd name="T2" fmla="*/ 54 w 104"/>
              <a:gd name="T3" fmla="*/ 144 h 180"/>
              <a:gd name="T4" fmla="*/ 27 w 104"/>
              <a:gd name="T5" fmla="*/ 175 h 180"/>
              <a:gd name="T6" fmla="*/ 0 w 104"/>
              <a:gd name="T7" fmla="*/ 180 h 180"/>
              <a:gd name="T8" fmla="*/ 43 w 104"/>
              <a:gd name="T9" fmla="*/ 11 h 180"/>
              <a:gd name="T10" fmla="*/ 71 w 104"/>
              <a:gd name="T11" fmla="*/ 0 h 180"/>
              <a:gd name="T12" fmla="*/ 104 w 104"/>
              <a:gd name="T13" fmla="*/ 45 h 180"/>
            </a:gdLst>
            <a:ahLst/>
            <a:cxnLst>
              <a:cxn ang="0">
                <a:pos x="T0" y="T1"/>
              </a:cxn>
              <a:cxn ang="0">
                <a:pos x="T2" y="T3"/>
              </a:cxn>
              <a:cxn ang="0">
                <a:pos x="T4" y="T5"/>
              </a:cxn>
              <a:cxn ang="0">
                <a:pos x="T6" y="T7"/>
              </a:cxn>
              <a:cxn ang="0">
                <a:pos x="T8" y="T9"/>
              </a:cxn>
              <a:cxn ang="0">
                <a:pos x="T10" y="T11"/>
              </a:cxn>
              <a:cxn ang="0">
                <a:pos x="T12" y="T13"/>
              </a:cxn>
            </a:cxnLst>
            <a:rect l="0" t="0" r="r" b="b"/>
            <a:pathLst>
              <a:path w="104" h="180">
                <a:moveTo>
                  <a:pt x="104" y="45"/>
                </a:moveTo>
                <a:lnTo>
                  <a:pt x="54" y="144"/>
                </a:lnTo>
                <a:lnTo>
                  <a:pt x="27" y="175"/>
                </a:lnTo>
                <a:lnTo>
                  <a:pt x="0" y="180"/>
                </a:lnTo>
                <a:lnTo>
                  <a:pt x="43" y="11"/>
                </a:lnTo>
                <a:lnTo>
                  <a:pt x="71" y="0"/>
                </a:lnTo>
                <a:lnTo>
                  <a:pt x="104" y="4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7" name="Freeform 504">
            <a:extLst>
              <a:ext uri="{FF2B5EF4-FFF2-40B4-BE49-F238E27FC236}">
                <a16:creationId xmlns:a16="http://schemas.microsoft.com/office/drawing/2014/main" id="{F3217C06-C55D-43D3-BC2A-009A67838AB1}"/>
              </a:ext>
            </a:extLst>
          </p:cNvPr>
          <p:cNvSpPr>
            <a:spLocks/>
          </p:cNvSpPr>
          <p:nvPr/>
        </p:nvSpPr>
        <p:spPr bwMode="auto">
          <a:xfrm>
            <a:off x="7787504" y="2470967"/>
            <a:ext cx="854075" cy="1169988"/>
          </a:xfrm>
          <a:custGeom>
            <a:avLst/>
            <a:gdLst>
              <a:gd name="T0" fmla="*/ 314 w 446"/>
              <a:gd name="T1" fmla="*/ 375 h 611"/>
              <a:gd name="T2" fmla="*/ 315 w 446"/>
              <a:gd name="T3" fmla="*/ 379 h 611"/>
              <a:gd name="T4" fmla="*/ 334 w 446"/>
              <a:gd name="T5" fmla="*/ 413 h 611"/>
              <a:gd name="T6" fmla="*/ 370 w 446"/>
              <a:gd name="T7" fmla="*/ 477 h 611"/>
              <a:gd name="T8" fmla="*/ 384 w 446"/>
              <a:gd name="T9" fmla="*/ 508 h 611"/>
              <a:gd name="T10" fmla="*/ 384 w 446"/>
              <a:gd name="T11" fmla="*/ 510 h 611"/>
              <a:gd name="T12" fmla="*/ 368 w 446"/>
              <a:gd name="T13" fmla="*/ 527 h 611"/>
              <a:gd name="T14" fmla="*/ 348 w 446"/>
              <a:gd name="T15" fmla="*/ 551 h 611"/>
              <a:gd name="T16" fmla="*/ 374 w 446"/>
              <a:gd name="T17" fmla="*/ 577 h 611"/>
              <a:gd name="T18" fmla="*/ 357 w 446"/>
              <a:gd name="T19" fmla="*/ 583 h 611"/>
              <a:gd name="T20" fmla="*/ 262 w 446"/>
              <a:gd name="T21" fmla="*/ 605 h 611"/>
              <a:gd name="T22" fmla="*/ 261 w 446"/>
              <a:gd name="T23" fmla="*/ 587 h 611"/>
              <a:gd name="T24" fmla="*/ 219 w 446"/>
              <a:gd name="T25" fmla="*/ 611 h 611"/>
              <a:gd name="T26" fmla="*/ 174 w 446"/>
              <a:gd name="T27" fmla="*/ 583 h 611"/>
              <a:gd name="T28" fmla="*/ 126 w 446"/>
              <a:gd name="T29" fmla="*/ 573 h 611"/>
              <a:gd name="T30" fmla="*/ 73 w 446"/>
              <a:gd name="T31" fmla="*/ 536 h 611"/>
              <a:gd name="T32" fmla="*/ 112 w 446"/>
              <a:gd name="T33" fmla="*/ 482 h 611"/>
              <a:gd name="T34" fmla="*/ 76 w 446"/>
              <a:gd name="T35" fmla="*/ 457 h 611"/>
              <a:gd name="T36" fmla="*/ 20 w 446"/>
              <a:gd name="T37" fmla="*/ 432 h 611"/>
              <a:gd name="T38" fmla="*/ 8 w 446"/>
              <a:gd name="T39" fmla="*/ 382 h 611"/>
              <a:gd name="T40" fmla="*/ 8 w 446"/>
              <a:gd name="T41" fmla="*/ 333 h 611"/>
              <a:gd name="T42" fmla="*/ 18 w 446"/>
              <a:gd name="T43" fmla="*/ 289 h 611"/>
              <a:gd name="T44" fmla="*/ 18 w 446"/>
              <a:gd name="T45" fmla="*/ 261 h 611"/>
              <a:gd name="T46" fmla="*/ 46 w 446"/>
              <a:gd name="T47" fmla="*/ 238 h 611"/>
              <a:gd name="T48" fmla="*/ 45 w 446"/>
              <a:gd name="T49" fmla="*/ 227 h 611"/>
              <a:gd name="T50" fmla="*/ 60 w 446"/>
              <a:gd name="T51" fmla="*/ 209 h 611"/>
              <a:gd name="T52" fmla="*/ 43 w 446"/>
              <a:gd name="T53" fmla="*/ 185 h 611"/>
              <a:gd name="T54" fmla="*/ 70 w 446"/>
              <a:gd name="T55" fmla="*/ 131 h 611"/>
              <a:gd name="T56" fmla="*/ 108 w 446"/>
              <a:gd name="T57" fmla="*/ 109 h 611"/>
              <a:gd name="T58" fmla="*/ 136 w 446"/>
              <a:gd name="T59" fmla="*/ 94 h 611"/>
              <a:gd name="T60" fmla="*/ 160 w 446"/>
              <a:gd name="T61" fmla="*/ 89 h 611"/>
              <a:gd name="T62" fmla="*/ 151 w 446"/>
              <a:gd name="T63" fmla="*/ 45 h 611"/>
              <a:gd name="T64" fmla="*/ 158 w 446"/>
              <a:gd name="T65" fmla="*/ 34 h 611"/>
              <a:gd name="T66" fmla="*/ 143 w 446"/>
              <a:gd name="T67" fmla="*/ 0 h 611"/>
              <a:gd name="T68" fmla="*/ 198 w 446"/>
              <a:gd name="T69" fmla="*/ 33 h 611"/>
              <a:gd name="T70" fmla="*/ 211 w 446"/>
              <a:gd name="T71" fmla="*/ 47 h 611"/>
              <a:gd name="T72" fmla="*/ 266 w 446"/>
              <a:gd name="T73" fmla="*/ 33 h 611"/>
              <a:gd name="T74" fmla="*/ 244 w 446"/>
              <a:gd name="T75" fmla="*/ 72 h 611"/>
              <a:gd name="T76" fmla="*/ 272 w 446"/>
              <a:gd name="T77" fmla="*/ 74 h 611"/>
              <a:gd name="T78" fmla="*/ 324 w 446"/>
              <a:gd name="T79" fmla="*/ 37 h 611"/>
              <a:gd name="T80" fmla="*/ 376 w 446"/>
              <a:gd name="T81" fmla="*/ 24 h 611"/>
              <a:gd name="T82" fmla="*/ 405 w 446"/>
              <a:gd name="T83" fmla="*/ 93 h 611"/>
              <a:gd name="T84" fmla="*/ 413 w 446"/>
              <a:gd name="T85" fmla="*/ 121 h 611"/>
              <a:gd name="T86" fmla="*/ 415 w 446"/>
              <a:gd name="T87" fmla="*/ 140 h 611"/>
              <a:gd name="T88" fmla="*/ 403 w 446"/>
              <a:gd name="T89" fmla="*/ 152 h 611"/>
              <a:gd name="T90" fmla="*/ 423 w 446"/>
              <a:gd name="T91" fmla="*/ 182 h 611"/>
              <a:gd name="T92" fmla="*/ 435 w 446"/>
              <a:gd name="T93" fmla="*/ 268 h 611"/>
              <a:gd name="T94" fmla="*/ 397 w 446"/>
              <a:gd name="T95" fmla="*/ 321 h 611"/>
              <a:gd name="T96" fmla="*/ 332 w 446"/>
              <a:gd name="T97" fmla="*/ 363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6" h="611">
                <a:moveTo>
                  <a:pt x="314" y="362"/>
                </a:moveTo>
                <a:cubicBezTo>
                  <a:pt x="314" y="375"/>
                  <a:pt x="314" y="375"/>
                  <a:pt x="314" y="375"/>
                </a:cubicBezTo>
                <a:cubicBezTo>
                  <a:pt x="314" y="375"/>
                  <a:pt x="314" y="375"/>
                  <a:pt x="314" y="375"/>
                </a:cubicBezTo>
                <a:cubicBezTo>
                  <a:pt x="314" y="377"/>
                  <a:pt x="314" y="377"/>
                  <a:pt x="314" y="377"/>
                </a:cubicBezTo>
                <a:cubicBezTo>
                  <a:pt x="315" y="378"/>
                  <a:pt x="315" y="378"/>
                  <a:pt x="315" y="378"/>
                </a:cubicBezTo>
                <a:cubicBezTo>
                  <a:pt x="315" y="379"/>
                  <a:pt x="315" y="379"/>
                  <a:pt x="315" y="379"/>
                </a:cubicBezTo>
                <a:cubicBezTo>
                  <a:pt x="332" y="394"/>
                  <a:pt x="332" y="394"/>
                  <a:pt x="332" y="394"/>
                </a:cubicBezTo>
                <a:cubicBezTo>
                  <a:pt x="333" y="399"/>
                  <a:pt x="333" y="399"/>
                  <a:pt x="333" y="399"/>
                </a:cubicBezTo>
                <a:cubicBezTo>
                  <a:pt x="334" y="413"/>
                  <a:pt x="334" y="413"/>
                  <a:pt x="334" y="413"/>
                </a:cubicBezTo>
                <a:cubicBezTo>
                  <a:pt x="334" y="413"/>
                  <a:pt x="334" y="413"/>
                  <a:pt x="334" y="413"/>
                </a:cubicBezTo>
                <a:cubicBezTo>
                  <a:pt x="334" y="417"/>
                  <a:pt x="334" y="420"/>
                  <a:pt x="334" y="424"/>
                </a:cubicBezTo>
                <a:cubicBezTo>
                  <a:pt x="346" y="441"/>
                  <a:pt x="358" y="459"/>
                  <a:pt x="370" y="477"/>
                </a:cubicBezTo>
                <a:cubicBezTo>
                  <a:pt x="382" y="486"/>
                  <a:pt x="393" y="495"/>
                  <a:pt x="405" y="505"/>
                </a:cubicBezTo>
                <a:cubicBezTo>
                  <a:pt x="404" y="508"/>
                  <a:pt x="404" y="508"/>
                  <a:pt x="404" y="508"/>
                </a:cubicBezTo>
                <a:cubicBezTo>
                  <a:pt x="384" y="508"/>
                  <a:pt x="384" y="508"/>
                  <a:pt x="384" y="508"/>
                </a:cubicBezTo>
                <a:cubicBezTo>
                  <a:pt x="384" y="510"/>
                  <a:pt x="384" y="510"/>
                  <a:pt x="384" y="510"/>
                </a:cubicBezTo>
                <a:cubicBezTo>
                  <a:pt x="384" y="510"/>
                  <a:pt x="384" y="510"/>
                  <a:pt x="384" y="510"/>
                </a:cubicBezTo>
                <a:cubicBezTo>
                  <a:pt x="384" y="510"/>
                  <a:pt x="384" y="510"/>
                  <a:pt x="384" y="510"/>
                </a:cubicBezTo>
                <a:cubicBezTo>
                  <a:pt x="384" y="510"/>
                  <a:pt x="384" y="510"/>
                  <a:pt x="384" y="510"/>
                </a:cubicBezTo>
                <a:cubicBezTo>
                  <a:pt x="385" y="528"/>
                  <a:pt x="385" y="528"/>
                  <a:pt x="385" y="528"/>
                </a:cubicBezTo>
                <a:cubicBezTo>
                  <a:pt x="368" y="527"/>
                  <a:pt x="368" y="527"/>
                  <a:pt x="368" y="527"/>
                </a:cubicBezTo>
                <a:cubicBezTo>
                  <a:pt x="348" y="549"/>
                  <a:pt x="348" y="549"/>
                  <a:pt x="348" y="549"/>
                </a:cubicBezTo>
                <a:cubicBezTo>
                  <a:pt x="349" y="550"/>
                  <a:pt x="349" y="550"/>
                  <a:pt x="349" y="550"/>
                </a:cubicBezTo>
                <a:cubicBezTo>
                  <a:pt x="348" y="551"/>
                  <a:pt x="348" y="551"/>
                  <a:pt x="348" y="551"/>
                </a:cubicBezTo>
                <a:cubicBezTo>
                  <a:pt x="348" y="551"/>
                  <a:pt x="348" y="551"/>
                  <a:pt x="348" y="551"/>
                </a:cubicBezTo>
                <a:cubicBezTo>
                  <a:pt x="348" y="551"/>
                  <a:pt x="348" y="551"/>
                  <a:pt x="348" y="551"/>
                </a:cubicBezTo>
                <a:cubicBezTo>
                  <a:pt x="374" y="577"/>
                  <a:pt x="374" y="577"/>
                  <a:pt x="374" y="577"/>
                </a:cubicBezTo>
                <a:cubicBezTo>
                  <a:pt x="375" y="592"/>
                  <a:pt x="375" y="592"/>
                  <a:pt x="375" y="592"/>
                </a:cubicBezTo>
                <a:cubicBezTo>
                  <a:pt x="367" y="592"/>
                  <a:pt x="367" y="592"/>
                  <a:pt x="367" y="592"/>
                </a:cubicBezTo>
                <a:cubicBezTo>
                  <a:pt x="357" y="583"/>
                  <a:pt x="357" y="583"/>
                  <a:pt x="357" y="583"/>
                </a:cubicBezTo>
                <a:cubicBezTo>
                  <a:pt x="299" y="583"/>
                  <a:pt x="299" y="583"/>
                  <a:pt x="299" y="583"/>
                </a:cubicBezTo>
                <a:cubicBezTo>
                  <a:pt x="276" y="604"/>
                  <a:pt x="276" y="604"/>
                  <a:pt x="276" y="604"/>
                </a:cubicBezTo>
                <a:cubicBezTo>
                  <a:pt x="262" y="605"/>
                  <a:pt x="262" y="605"/>
                  <a:pt x="262" y="605"/>
                </a:cubicBezTo>
                <a:cubicBezTo>
                  <a:pt x="262" y="589"/>
                  <a:pt x="262" y="589"/>
                  <a:pt x="262" y="589"/>
                </a:cubicBezTo>
                <a:cubicBezTo>
                  <a:pt x="261" y="589"/>
                  <a:pt x="261" y="589"/>
                  <a:pt x="261" y="589"/>
                </a:cubicBezTo>
                <a:cubicBezTo>
                  <a:pt x="261" y="587"/>
                  <a:pt x="261" y="587"/>
                  <a:pt x="261" y="587"/>
                </a:cubicBezTo>
                <a:cubicBezTo>
                  <a:pt x="232" y="587"/>
                  <a:pt x="232" y="587"/>
                  <a:pt x="232" y="587"/>
                </a:cubicBezTo>
                <a:cubicBezTo>
                  <a:pt x="230" y="611"/>
                  <a:pt x="230" y="611"/>
                  <a:pt x="230" y="611"/>
                </a:cubicBezTo>
                <a:cubicBezTo>
                  <a:pt x="219" y="611"/>
                  <a:pt x="219" y="611"/>
                  <a:pt x="219" y="611"/>
                </a:cubicBezTo>
                <a:cubicBezTo>
                  <a:pt x="202" y="594"/>
                  <a:pt x="202" y="594"/>
                  <a:pt x="202" y="594"/>
                </a:cubicBezTo>
                <a:cubicBezTo>
                  <a:pt x="187" y="595"/>
                  <a:pt x="187" y="595"/>
                  <a:pt x="187" y="595"/>
                </a:cubicBezTo>
                <a:cubicBezTo>
                  <a:pt x="174" y="583"/>
                  <a:pt x="174" y="583"/>
                  <a:pt x="174" y="583"/>
                </a:cubicBezTo>
                <a:cubicBezTo>
                  <a:pt x="148" y="583"/>
                  <a:pt x="148" y="583"/>
                  <a:pt x="148" y="583"/>
                </a:cubicBezTo>
                <a:cubicBezTo>
                  <a:pt x="139" y="573"/>
                  <a:pt x="139" y="573"/>
                  <a:pt x="139" y="573"/>
                </a:cubicBezTo>
                <a:cubicBezTo>
                  <a:pt x="126" y="573"/>
                  <a:pt x="126" y="573"/>
                  <a:pt x="126" y="573"/>
                </a:cubicBezTo>
                <a:cubicBezTo>
                  <a:pt x="126" y="586"/>
                  <a:pt x="126" y="586"/>
                  <a:pt x="126" y="586"/>
                </a:cubicBezTo>
                <a:cubicBezTo>
                  <a:pt x="73" y="586"/>
                  <a:pt x="73" y="586"/>
                  <a:pt x="73" y="586"/>
                </a:cubicBezTo>
                <a:cubicBezTo>
                  <a:pt x="73" y="536"/>
                  <a:pt x="73" y="536"/>
                  <a:pt x="73" y="536"/>
                </a:cubicBezTo>
                <a:cubicBezTo>
                  <a:pt x="92" y="516"/>
                  <a:pt x="92" y="516"/>
                  <a:pt x="92" y="516"/>
                </a:cubicBezTo>
                <a:cubicBezTo>
                  <a:pt x="92" y="503"/>
                  <a:pt x="92" y="503"/>
                  <a:pt x="92" y="503"/>
                </a:cubicBezTo>
                <a:cubicBezTo>
                  <a:pt x="112" y="482"/>
                  <a:pt x="112" y="482"/>
                  <a:pt x="112" y="482"/>
                </a:cubicBezTo>
                <a:cubicBezTo>
                  <a:pt x="112" y="471"/>
                  <a:pt x="112" y="471"/>
                  <a:pt x="112" y="471"/>
                </a:cubicBezTo>
                <a:cubicBezTo>
                  <a:pt x="94" y="471"/>
                  <a:pt x="94" y="471"/>
                  <a:pt x="94" y="471"/>
                </a:cubicBezTo>
                <a:cubicBezTo>
                  <a:pt x="76" y="457"/>
                  <a:pt x="76" y="457"/>
                  <a:pt x="76" y="457"/>
                </a:cubicBezTo>
                <a:cubicBezTo>
                  <a:pt x="66" y="457"/>
                  <a:pt x="66" y="457"/>
                  <a:pt x="66" y="457"/>
                </a:cubicBezTo>
                <a:cubicBezTo>
                  <a:pt x="47" y="458"/>
                  <a:pt x="47" y="458"/>
                  <a:pt x="47" y="458"/>
                </a:cubicBezTo>
                <a:cubicBezTo>
                  <a:pt x="20" y="432"/>
                  <a:pt x="20" y="432"/>
                  <a:pt x="20" y="432"/>
                </a:cubicBezTo>
                <a:cubicBezTo>
                  <a:pt x="20" y="410"/>
                  <a:pt x="20" y="410"/>
                  <a:pt x="20" y="410"/>
                </a:cubicBezTo>
                <a:cubicBezTo>
                  <a:pt x="8" y="396"/>
                  <a:pt x="8" y="396"/>
                  <a:pt x="8" y="396"/>
                </a:cubicBezTo>
                <a:cubicBezTo>
                  <a:pt x="8" y="382"/>
                  <a:pt x="8" y="382"/>
                  <a:pt x="8" y="382"/>
                </a:cubicBezTo>
                <a:cubicBezTo>
                  <a:pt x="26" y="362"/>
                  <a:pt x="26" y="362"/>
                  <a:pt x="26" y="362"/>
                </a:cubicBezTo>
                <a:cubicBezTo>
                  <a:pt x="26" y="351"/>
                  <a:pt x="26" y="351"/>
                  <a:pt x="26" y="351"/>
                </a:cubicBezTo>
                <a:cubicBezTo>
                  <a:pt x="8" y="333"/>
                  <a:pt x="8" y="333"/>
                  <a:pt x="8" y="333"/>
                </a:cubicBezTo>
                <a:cubicBezTo>
                  <a:pt x="7" y="316"/>
                  <a:pt x="7" y="316"/>
                  <a:pt x="7" y="316"/>
                </a:cubicBezTo>
                <a:cubicBezTo>
                  <a:pt x="0" y="308"/>
                  <a:pt x="0" y="308"/>
                  <a:pt x="0" y="308"/>
                </a:cubicBezTo>
                <a:cubicBezTo>
                  <a:pt x="18" y="289"/>
                  <a:pt x="18" y="289"/>
                  <a:pt x="18" y="289"/>
                </a:cubicBezTo>
                <a:cubicBezTo>
                  <a:pt x="18" y="287"/>
                  <a:pt x="18" y="287"/>
                  <a:pt x="18" y="287"/>
                </a:cubicBezTo>
                <a:cubicBezTo>
                  <a:pt x="18" y="264"/>
                  <a:pt x="18" y="264"/>
                  <a:pt x="18" y="264"/>
                </a:cubicBezTo>
                <a:cubicBezTo>
                  <a:pt x="18" y="261"/>
                  <a:pt x="18" y="261"/>
                  <a:pt x="18" y="261"/>
                </a:cubicBezTo>
                <a:cubicBezTo>
                  <a:pt x="5" y="247"/>
                  <a:pt x="5" y="247"/>
                  <a:pt x="5" y="247"/>
                </a:cubicBezTo>
                <a:cubicBezTo>
                  <a:pt x="11" y="239"/>
                  <a:pt x="11" y="239"/>
                  <a:pt x="11" y="239"/>
                </a:cubicBezTo>
                <a:cubicBezTo>
                  <a:pt x="46" y="238"/>
                  <a:pt x="46" y="238"/>
                  <a:pt x="46" y="238"/>
                </a:cubicBezTo>
                <a:cubicBezTo>
                  <a:pt x="45" y="236"/>
                  <a:pt x="45" y="236"/>
                  <a:pt x="45" y="236"/>
                </a:cubicBezTo>
                <a:cubicBezTo>
                  <a:pt x="46" y="236"/>
                  <a:pt x="46" y="236"/>
                  <a:pt x="46" y="236"/>
                </a:cubicBezTo>
                <a:cubicBezTo>
                  <a:pt x="45" y="227"/>
                  <a:pt x="45" y="227"/>
                  <a:pt x="45" y="227"/>
                </a:cubicBezTo>
                <a:cubicBezTo>
                  <a:pt x="45" y="227"/>
                  <a:pt x="45" y="227"/>
                  <a:pt x="45" y="227"/>
                </a:cubicBezTo>
                <a:cubicBezTo>
                  <a:pt x="61" y="210"/>
                  <a:pt x="61" y="210"/>
                  <a:pt x="61" y="210"/>
                </a:cubicBezTo>
                <a:cubicBezTo>
                  <a:pt x="60" y="209"/>
                  <a:pt x="60" y="209"/>
                  <a:pt x="60" y="209"/>
                </a:cubicBezTo>
                <a:cubicBezTo>
                  <a:pt x="61" y="208"/>
                  <a:pt x="61" y="208"/>
                  <a:pt x="61" y="208"/>
                </a:cubicBezTo>
                <a:cubicBezTo>
                  <a:pt x="43" y="188"/>
                  <a:pt x="43" y="188"/>
                  <a:pt x="43" y="188"/>
                </a:cubicBezTo>
                <a:cubicBezTo>
                  <a:pt x="43" y="185"/>
                  <a:pt x="43" y="185"/>
                  <a:pt x="43" y="185"/>
                </a:cubicBezTo>
                <a:cubicBezTo>
                  <a:pt x="62" y="182"/>
                  <a:pt x="62" y="182"/>
                  <a:pt x="62" y="182"/>
                </a:cubicBezTo>
                <a:cubicBezTo>
                  <a:pt x="69" y="170"/>
                  <a:pt x="69" y="170"/>
                  <a:pt x="69" y="170"/>
                </a:cubicBezTo>
                <a:cubicBezTo>
                  <a:pt x="70" y="131"/>
                  <a:pt x="70" y="131"/>
                  <a:pt x="70" y="131"/>
                </a:cubicBezTo>
                <a:cubicBezTo>
                  <a:pt x="71" y="98"/>
                  <a:pt x="71" y="98"/>
                  <a:pt x="71" y="98"/>
                </a:cubicBezTo>
                <a:cubicBezTo>
                  <a:pt x="106" y="98"/>
                  <a:pt x="106" y="98"/>
                  <a:pt x="106" y="98"/>
                </a:cubicBezTo>
                <a:cubicBezTo>
                  <a:pt x="108" y="109"/>
                  <a:pt x="108" y="109"/>
                  <a:pt x="108" y="109"/>
                </a:cubicBezTo>
                <a:cubicBezTo>
                  <a:pt x="117" y="120"/>
                  <a:pt x="117" y="120"/>
                  <a:pt x="117" y="120"/>
                </a:cubicBezTo>
                <a:cubicBezTo>
                  <a:pt x="136" y="102"/>
                  <a:pt x="136" y="102"/>
                  <a:pt x="136" y="102"/>
                </a:cubicBezTo>
                <a:cubicBezTo>
                  <a:pt x="136" y="94"/>
                  <a:pt x="136" y="94"/>
                  <a:pt x="136" y="94"/>
                </a:cubicBezTo>
                <a:cubicBezTo>
                  <a:pt x="160" y="91"/>
                  <a:pt x="160" y="91"/>
                  <a:pt x="160" y="91"/>
                </a:cubicBezTo>
                <a:cubicBezTo>
                  <a:pt x="160" y="89"/>
                  <a:pt x="160" y="89"/>
                  <a:pt x="160" y="89"/>
                </a:cubicBezTo>
                <a:cubicBezTo>
                  <a:pt x="160" y="89"/>
                  <a:pt x="160" y="89"/>
                  <a:pt x="160" y="89"/>
                </a:cubicBezTo>
                <a:cubicBezTo>
                  <a:pt x="159" y="83"/>
                  <a:pt x="159" y="83"/>
                  <a:pt x="159" y="83"/>
                </a:cubicBezTo>
                <a:cubicBezTo>
                  <a:pt x="150" y="75"/>
                  <a:pt x="150" y="75"/>
                  <a:pt x="150" y="75"/>
                </a:cubicBezTo>
                <a:cubicBezTo>
                  <a:pt x="151" y="45"/>
                  <a:pt x="151" y="45"/>
                  <a:pt x="151" y="45"/>
                </a:cubicBezTo>
                <a:cubicBezTo>
                  <a:pt x="158" y="36"/>
                  <a:pt x="158" y="36"/>
                  <a:pt x="158" y="36"/>
                </a:cubicBezTo>
                <a:cubicBezTo>
                  <a:pt x="158" y="34"/>
                  <a:pt x="158" y="34"/>
                  <a:pt x="158" y="34"/>
                </a:cubicBezTo>
                <a:cubicBezTo>
                  <a:pt x="158" y="34"/>
                  <a:pt x="158" y="34"/>
                  <a:pt x="158" y="34"/>
                </a:cubicBezTo>
                <a:cubicBezTo>
                  <a:pt x="158" y="28"/>
                  <a:pt x="158" y="28"/>
                  <a:pt x="158" y="28"/>
                </a:cubicBezTo>
                <a:cubicBezTo>
                  <a:pt x="143" y="13"/>
                  <a:pt x="143" y="13"/>
                  <a:pt x="143" y="13"/>
                </a:cubicBezTo>
                <a:cubicBezTo>
                  <a:pt x="143" y="0"/>
                  <a:pt x="143" y="0"/>
                  <a:pt x="143" y="0"/>
                </a:cubicBezTo>
                <a:cubicBezTo>
                  <a:pt x="188" y="0"/>
                  <a:pt x="188" y="0"/>
                  <a:pt x="188" y="0"/>
                </a:cubicBezTo>
                <a:cubicBezTo>
                  <a:pt x="200" y="14"/>
                  <a:pt x="200" y="14"/>
                  <a:pt x="200" y="14"/>
                </a:cubicBezTo>
                <a:cubicBezTo>
                  <a:pt x="198" y="33"/>
                  <a:pt x="198" y="33"/>
                  <a:pt x="198" y="33"/>
                </a:cubicBezTo>
                <a:cubicBezTo>
                  <a:pt x="198" y="33"/>
                  <a:pt x="198" y="33"/>
                  <a:pt x="198" y="33"/>
                </a:cubicBezTo>
                <a:cubicBezTo>
                  <a:pt x="198" y="35"/>
                  <a:pt x="198" y="35"/>
                  <a:pt x="198" y="35"/>
                </a:cubicBezTo>
                <a:cubicBezTo>
                  <a:pt x="211" y="47"/>
                  <a:pt x="211" y="47"/>
                  <a:pt x="211" y="47"/>
                </a:cubicBezTo>
                <a:cubicBezTo>
                  <a:pt x="240" y="48"/>
                  <a:pt x="240" y="48"/>
                  <a:pt x="240" y="48"/>
                </a:cubicBezTo>
                <a:cubicBezTo>
                  <a:pt x="254" y="33"/>
                  <a:pt x="254" y="33"/>
                  <a:pt x="254" y="33"/>
                </a:cubicBezTo>
                <a:cubicBezTo>
                  <a:pt x="266" y="33"/>
                  <a:pt x="266" y="33"/>
                  <a:pt x="266" y="33"/>
                </a:cubicBezTo>
                <a:cubicBezTo>
                  <a:pt x="266" y="40"/>
                  <a:pt x="266" y="40"/>
                  <a:pt x="266" y="40"/>
                </a:cubicBezTo>
                <a:cubicBezTo>
                  <a:pt x="244" y="62"/>
                  <a:pt x="244" y="62"/>
                  <a:pt x="244" y="62"/>
                </a:cubicBezTo>
                <a:cubicBezTo>
                  <a:pt x="244" y="72"/>
                  <a:pt x="244" y="72"/>
                  <a:pt x="244" y="72"/>
                </a:cubicBezTo>
                <a:cubicBezTo>
                  <a:pt x="244" y="72"/>
                  <a:pt x="244" y="72"/>
                  <a:pt x="244" y="72"/>
                </a:cubicBezTo>
                <a:cubicBezTo>
                  <a:pt x="244" y="74"/>
                  <a:pt x="244" y="74"/>
                  <a:pt x="244" y="74"/>
                </a:cubicBezTo>
                <a:cubicBezTo>
                  <a:pt x="272" y="74"/>
                  <a:pt x="272" y="74"/>
                  <a:pt x="272" y="74"/>
                </a:cubicBezTo>
                <a:cubicBezTo>
                  <a:pt x="281" y="64"/>
                  <a:pt x="281" y="64"/>
                  <a:pt x="281" y="64"/>
                </a:cubicBezTo>
                <a:cubicBezTo>
                  <a:pt x="298" y="64"/>
                  <a:pt x="298" y="64"/>
                  <a:pt x="298" y="64"/>
                </a:cubicBezTo>
                <a:cubicBezTo>
                  <a:pt x="324" y="37"/>
                  <a:pt x="324" y="37"/>
                  <a:pt x="324" y="37"/>
                </a:cubicBezTo>
                <a:cubicBezTo>
                  <a:pt x="341" y="36"/>
                  <a:pt x="341" y="36"/>
                  <a:pt x="341" y="36"/>
                </a:cubicBezTo>
                <a:cubicBezTo>
                  <a:pt x="354" y="24"/>
                  <a:pt x="354" y="24"/>
                  <a:pt x="354" y="24"/>
                </a:cubicBezTo>
                <a:cubicBezTo>
                  <a:pt x="376" y="24"/>
                  <a:pt x="376" y="24"/>
                  <a:pt x="376" y="24"/>
                </a:cubicBezTo>
                <a:cubicBezTo>
                  <a:pt x="376" y="46"/>
                  <a:pt x="376" y="46"/>
                  <a:pt x="376" y="46"/>
                </a:cubicBezTo>
                <a:cubicBezTo>
                  <a:pt x="405" y="75"/>
                  <a:pt x="405" y="75"/>
                  <a:pt x="405" y="75"/>
                </a:cubicBezTo>
                <a:cubicBezTo>
                  <a:pt x="405" y="93"/>
                  <a:pt x="405" y="93"/>
                  <a:pt x="405" y="93"/>
                </a:cubicBezTo>
                <a:cubicBezTo>
                  <a:pt x="415" y="95"/>
                  <a:pt x="415" y="95"/>
                  <a:pt x="415" y="95"/>
                </a:cubicBezTo>
                <a:cubicBezTo>
                  <a:pt x="413" y="121"/>
                  <a:pt x="413" y="121"/>
                  <a:pt x="413" y="121"/>
                </a:cubicBezTo>
                <a:cubicBezTo>
                  <a:pt x="413" y="121"/>
                  <a:pt x="413" y="121"/>
                  <a:pt x="413" y="121"/>
                </a:cubicBezTo>
                <a:cubicBezTo>
                  <a:pt x="413" y="121"/>
                  <a:pt x="413" y="121"/>
                  <a:pt x="413" y="121"/>
                </a:cubicBezTo>
                <a:cubicBezTo>
                  <a:pt x="413" y="123"/>
                  <a:pt x="413" y="123"/>
                  <a:pt x="413" y="123"/>
                </a:cubicBezTo>
                <a:cubicBezTo>
                  <a:pt x="415" y="140"/>
                  <a:pt x="415" y="140"/>
                  <a:pt x="415" y="140"/>
                </a:cubicBezTo>
                <a:cubicBezTo>
                  <a:pt x="403" y="150"/>
                  <a:pt x="403" y="150"/>
                  <a:pt x="403" y="150"/>
                </a:cubicBezTo>
                <a:cubicBezTo>
                  <a:pt x="403" y="152"/>
                  <a:pt x="403" y="152"/>
                  <a:pt x="403" y="152"/>
                </a:cubicBezTo>
                <a:cubicBezTo>
                  <a:pt x="403" y="152"/>
                  <a:pt x="403" y="152"/>
                  <a:pt x="403" y="152"/>
                </a:cubicBezTo>
                <a:cubicBezTo>
                  <a:pt x="403" y="153"/>
                  <a:pt x="403" y="153"/>
                  <a:pt x="403" y="153"/>
                </a:cubicBezTo>
                <a:cubicBezTo>
                  <a:pt x="404" y="163"/>
                  <a:pt x="404" y="163"/>
                  <a:pt x="404" y="163"/>
                </a:cubicBezTo>
                <a:cubicBezTo>
                  <a:pt x="423" y="182"/>
                  <a:pt x="423" y="182"/>
                  <a:pt x="423" y="182"/>
                </a:cubicBezTo>
                <a:cubicBezTo>
                  <a:pt x="423" y="198"/>
                  <a:pt x="423" y="198"/>
                  <a:pt x="423" y="198"/>
                </a:cubicBezTo>
                <a:cubicBezTo>
                  <a:pt x="433" y="206"/>
                  <a:pt x="433" y="206"/>
                  <a:pt x="433" y="206"/>
                </a:cubicBezTo>
                <a:cubicBezTo>
                  <a:pt x="435" y="268"/>
                  <a:pt x="435" y="268"/>
                  <a:pt x="435" y="268"/>
                </a:cubicBezTo>
                <a:cubicBezTo>
                  <a:pt x="446" y="278"/>
                  <a:pt x="446" y="278"/>
                  <a:pt x="446" y="278"/>
                </a:cubicBezTo>
                <a:cubicBezTo>
                  <a:pt x="445" y="321"/>
                  <a:pt x="445" y="321"/>
                  <a:pt x="445" y="321"/>
                </a:cubicBezTo>
                <a:cubicBezTo>
                  <a:pt x="397" y="321"/>
                  <a:pt x="397" y="321"/>
                  <a:pt x="397" y="321"/>
                </a:cubicBezTo>
                <a:cubicBezTo>
                  <a:pt x="363" y="354"/>
                  <a:pt x="363" y="354"/>
                  <a:pt x="363" y="354"/>
                </a:cubicBezTo>
                <a:cubicBezTo>
                  <a:pt x="343" y="354"/>
                  <a:pt x="343" y="354"/>
                  <a:pt x="343" y="354"/>
                </a:cubicBezTo>
                <a:cubicBezTo>
                  <a:pt x="332" y="363"/>
                  <a:pt x="332" y="363"/>
                  <a:pt x="332" y="363"/>
                </a:cubicBezTo>
                <a:lnTo>
                  <a:pt x="314" y="362"/>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8" name="Freeform 505">
            <a:extLst>
              <a:ext uri="{FF2B5EF4-FFF2-40B4-BE49-F238E27FC236}">
                <a16:creationId xmlns:a16="http://schemas.microsoft.com/office/drawing/2014/main" id="{2110614C-06DE-444F-A64A-234BAFE4A0DA}"/>
              </a:ext>
            </a:extLst>
          </p:cNvPr>
          <p:cNvSpPr>
            <a:spLocks/>
          </p:cNvSpPr>
          <p:nvPr/>
        </p:nvSpPr>
        <p:spPr bwMode="auto">
          <a:xfrm>
            <a:off x="8390754" y="3091679"/>
            <a:ext cx="600075" cy="354013"/>
          </a:xfrm>
          <a:custGeom>
            <a:avLst/>
            <a:gdLst>
              <a:gd name="T0" fmla="*/ 307 w 313"/>
              <a:gd name="T1" fmla="*/ 107 h 185"/>
              <a:gd name="T2" fmla="*/ 296 w 313"/>
              <a:gd name="T3" fmla="*/ 99 h 185"/>
              <a:gd name="T4" fmla="*/ 295 w 313"/>
              <a:gd name="T5" fmla="*/ 85 h 185"/>
              <a:gd name="T6" fmla="*/ 266 w 313"/>
              <a:gd name="T7" fmla="*/ 73 h 185"/>
              <a:gd name="T8" fmla="*/ 258 w 313"/>
              <a:gd name="T9" fmla="*/ 77 h 185"/>
              <a:gd name="T10" fmla="*/ 258 w 313"/>
              <a:gd name="T11" fmla="*/ 77 h 185"/>
              <a:gd name="T12" fmla="*/ 258 w 313"/>
              <a:gd name="T13" fmla="*/ 77 h 185"/>
              <a:gd name="T14" fmla="*/ 248 w 313"/>
              <a:gd name="T15" fmla="*/ 65 h 185"/>
              <a:gd name="T16" fmla="*/ 249 w 313"/>
              <a:gd name="T17" fmla="*/ 51 h 185"/>
              <a:gd name="T18" fmla="*/ 236 w 313"/>
              <a:gd name="T19" fmla="*/ 52 h 185"/>
              <a:gd name="T20" fmla="*/ 236 w 313"/>
              <a:gd name="T21" fmla="*/ 52 h 185"/>
              <a:gd name="T22" fmla="*/ 236 w 313"/>
              <a:gd name="T23" fmla="*/ 52 h 185"/>
              <a:gd name="T24" fmla="*/ 235 w 313"/>
              <a:gd name="T25" fmla="*/ 52 h 185"/>
              <a:gd name="T26" fmla="*/ 209 w 313"/>
              <a:gd name="T27" fmla="*/ 37 h 185"/>
              <a:gd name="T28" fmla="*/ 209 w 313"/>
              <a:gd name="T29" fmla="*/ 37 h 185"/>
              <a:gd name="T30" fmla="*/ 203 w 313"/>
              <a:gd name="T31" fmla="*/ 42 h 185"/>
              <a:gd name="T32" fmla="*/ 210 w 313"/>
              <a:gd name="T33" fmla="*/ 57 h 185"/>
              <a:gd name="T34" fmla="*/ 195 w 313"/>
              <a:gd name="T35" fmla="*/ 66 h 185"/>
              <a:gd name="T36" fmla="*/ 179 w 313"/>
              <a:gd name="T37" fmla="*/ 43 h 185"/>
              <a:gd name="T38" fmla="*/ 185 w 313"/>
              <a:gd name="T39" fmla="*/ 22 h 185"/>
              <a:gd name="T40" fmla="*/ 149 w 313"/>
              <a:gd name="T41" fmla="*/ 7 h 185"/>
              <a:gd name="T42" fmla="*/ 147 w 313"/>
              <a:gd name="T43" fmla="*/ 7 h 185"/>
              <a:gd name="T44" fmla="*/ 130 w 313"/>
              <a:gd name="T45" fmla="*/ 0 h 185"/>
              <a:gd name="T46" fmla="*/ 83 w 313"/>
              <a:gd name="T47" fmla="*/ 0 h 185"/>
              <a:gd name="T48" fmla="*/ 49 w 313"/>
              <a:gd name="T49" fmla="*/ 33 h 185"/>
              <a:gd name="T50" fmla="*/ 29 w 313"/>
              <a:gd name="T51" fmla="*/ 32 h 185"/>
              <a:gd name="T52" fmla="*/ 18 w 313"/>
              <a:gd name="T53" fmla="*/ 41 h 185"/>
              <a:gd name="T54" fmla="*/ 1 w 313"/>
              <a:gd name="T55" fmla="*/ 41 h 185"/>
              <a:gd name="T56" fmla="*/ 0 w 313"/>
              <a:gd name="T57" fmla="*/ 53 h 185"/>
              <a:gd name="T58" fmla="*/ 17 w 313"/>
              <a:gd name="T59" fmla="*/ 68 h 185"/>
              <a:gd name="T60" fmla="*/ 19 w 313"/>
              <a:gd name="T61" fmla="*/ 75 h 185"/>
              <a:gd name="T62" fmla="*/ 19 w 313"/>
              <a:gd name="T63" fmla="*/ 88 h 185"/>
              <a:gd name="T64" fmla="*/ 19 w 313"/>
              <a:gd name="T65" fmla="*/ 91 h 185"/>
              <a:gd name="T66" fmla="*/ 19 w 313"/>
              <a:gd name="T67" fmla="*/ 101 h 185"/>
              <a:gd name="T68" fmla="*/ 56 w 313"/>
              <a:gd name="T69" fmla="*/ 154 h 185"/>
              <a:gd name="T70" fmla="*/ 89 w 313"/>
              <a:gd name="T71" fmla="*/ 180 h 185"/>
              <a:gd name="T72" fmla="*/ 90 w 313"/>
              <a:gd name="T73" fmla="*/ 182 h 185"/>
              <a:gd name="T74" fmla="*/ 92 w 313"/>
              <a:gd name="T75" fmla="*/ 183 h 185"/>
              <a:gd name="T76" fmla="*/ 117 w 313"/>
              <a:gd name="T77" fmla="*/ 185 h 185"/>
              <a:gd name="T78" fmla="*/ 133 w 313"/>
              <a:gd name="T79" fmla="*/ 156 h 185"/>
              <a:gd name="T80" fmla="*/ 134 w 313"/>
              <a:gd name="T81" fmla="*/ 154 h 185"/>
              <a:gd name="T82" fmla="*/ 156 w 313"/>
              <a:gd name="T83" fmla="*/ 162 h 185"/>
              <a:gd name="T84" fmla="*/ 197 w 313"/>
              <a:gd name="T85" fmla="*/ 178 h 185"/>
              <a:gd name="T86" fmla="*/ 204 w 313"/>
              <a:gd name="T87" fmla="*/ 171 h 185"/>
              <a:gd name="T88" fmla="*/ 206 w 313"/>
              <a:gd name="T89" fmla="*/ 170 h 185"/>
              <a:gd name="T90" fmla="*/ 231 w 313"/>
              <a:gd name="T91" fmla="*/ 180 h 185"/>
              <a:gd name="T92" fmla="*/ 242 w 313"/>
              <a:gd name="T93" fmla="*/ 166 h 185"/>
              <a:gd name="T94" fmla="*/ 265 w 313"/>
              <a:gd name="T95" fmla="*/ 166 h 185"/>
              <a:gd name="T96" fmla="*/ 288 w 313"/>
              <a:gd name="T97" fmla="*/ 148 h 185"/>
              <a:gd name="T98" fmla="*/ 288 w 313"/>
              <a:gd name="T99" fmla="*/ 135 h 185"/>
              <a:gd name="T100" fmla="*/ 288 w 313"/>
              <a:gd name="T101" fmla="*/ 135 h 185"/>
              <a:gd name="T102" fmla="*/ 288 w 313"/>
              <a:gd name="T103" fmla="*/ 134 h 185"/>
              <a:gd name="T104" fmla="*/ 294 w 313"/>
              <a:gd name="T105" fmla="*/ 132 h 185"/>
              <a:gd name="T106" fmla="*/ 313 w 313"/>
              <a:gd name="T107" fmla="*/ 123 h 185"/>
              <a:gd name="T108" fmla="*/ 307 w 313"/>
              <a:gd name="T109" fmla="*/ 10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3" h="185">
                <a:moveTo>
                  <a:pt x="307" y="107"/>
                </a:moveTo>
                <a:cubicBezTo>
                  <a:pt x="296" y="99"/>
                  <a:pt x="296" y="99"/>
                  <a:pt x="296" y="99"/>
                </a:cubicBezTo>
                <a:cubicBezTo>
                  <a:pt x="295" y="85"/>
                  <a:pt x="295" y="85"/>
                  <a:pt x="295" y="85"/>
                </a:cubicBezTo>
                <a:cubicBezTo>
                  <a:pt x="266" y="73"/>
                  <a:pt x="266" y="73"/>
                  <a:pt x="266" y="73"/>
                </a:cubicBezTo>
                <a:cubicBezTo>
                  <a:pt x="258" y="77"/>
                  <a:pt x="258" y="77"/>
                  <a:pt x="258" y="77"/>
                </a:cubicBezTo>
                <a:cubicBezTo>
                  <a:pt x="258" y="77"/>
                  <a:pt x="258" y="77"/>
                  <a:pt x="258" y="77"/>
                </a:cubicBezTo>
                <a:cubicBezTo>
                  <a:pt x="258" y="77"/>
                  <a:pt x="258" y="77"/>
                  <a:pt x="258" y="77"/>
                </a:cubicBezTo>
                <a:cubicBezTo>
                  <a:pt x="248" y="65"/>
                  <a:pt x="248" y="65"/>
                  <a:pt x="248" y="65"/>
                </a:cubicBezTo>
                <a:cubicBezTo>
                  <a:pt x="249" y="51"/>
                  <a:pt x="249" y="51"/>
                  <a:pt x="249" y="51"/>
                </a:cubicBezTo>
                <a:cubicBezTo>
                  <a:pt x="236" y="52"/>
                  <a:pt x="236" y="52"/>
                  <a:pt x="236" y="52"/>
                </a:cubicBezTo>
                <a:cubicBezTo>
                  <a:pt x="236" y="52"/>
                  <a:pt x="236" y="52"/>
                  <a:pt x="236" y="52"/>
                </a:cubicBezTo>
                <a:cubicBezTo>
                  <a:pt x="236" y="52"/>
                  <a:pt x="236" y="52"/>
                  <a:pt x="236" y="52"/>
                </a:cubicBezTo>
                <a:cubicBezTo>
                  <a:pt x="235" y="52"/>
                  <a:pt x="235" y="52"/>
                  <a:pt x="235" y="52"/>
                </a:cubicBezTo>
                <a:cubicBezTo>
                  <a:pt x="209" y="37"/>
                  <a:pt x="209" y="37"/>
                  <a:pt x="209" y="37"/>
                </a:cubicBezTo>
                <a:cubicBezTo>
                  <a:pt x="209" y="37"/>
                  <a:pt x="209" y="37"/>
                  <a:pt x="209" y="37"/>
                </a:cubicBezTo>
                <a:cubicBezTo>
                  <a:pt x="203" y="42"/>
                  <a:pt x="203" y="42"/>
                  <a:pt x="203" y="42"/>
                </a:cubicBezTo>
                <a:cubicBezTo>
                  <a:pt x="210" y="57"/>
                  <a:pt x="210" y="57"/>
                  <a:pt x="210" y="57"/>
                </a:cubicBezTo>
                <a:cubicBezTo>
                  <a:pt x="195" y="66"/>
                  <a:pt x="195" y="66"/>
                  <a:pt x="195" y="66"/>
                </a:cubicBezTo>
                <a:cubicBezTo>
                  <a:pt x="179" y="43"/>
                  <a:pt x="179" y="43"/>
                  <a:pt x="179" y="43"/>
                </a:cubicBezTo>
                <a:cubicBezTo>
                  <a:pt x="185" y="22"/>
                  <a:pt x="185" y="22"/>
                  <a:pt x="185" y="22"/>
                </a:cubicBezTo>
                <a:cubicBezTo>
                  <a:pt x="149" y="7"/>
                  <a:pt x="149" y="7"/>
                  <a:pt x="149" y="7"/>
                </a:cubicBezTo>
                <a:cubicBezTo>
                  <a:pt x="149" y="8"/>
                  <a:pt x="147" y="7"/>
                  <a:pt x="147" y="7"/>
                </a:cubicBezTo>
                <a:cubicBezTo>
                  <a:pt x="130" y="0"/>
                  <a:pt x="130" y="0"/>
                  <a:pt x="130" y="0"/>
                </a:cubicBezTo>
                <a:cubicBezTo>
                  <a:pt x="83" y="0"/>
                  <a:pt x="83" y="0"/>
                  <a:pt x="83" y="0"/>
                </a:cubicBezTo>
                <a:cubicBezTo>
                  <a:pt x="49" y="33"/>
                  <a:pt x="49" y="33"/>
                  <a:pt x="49" y="33"/>
                </a:cubicBezTo>
                <a:cubicBezTo>
                  <a:pt x="29" y="32"/>
                  <a:pt x="29" y="32"/>
                  <a:pt x="29" y="32"/>
                </a:cubicBezTo>
                <a:cubicBezTo>
                  <a:pt x="18" y="41"/>
                  <a:pt x="18" y="41"/>
                  <a:pt x="18" y="41"/>
                </a:cubicBezTo>
                <a:cubicBezTo>
                  <a:pt x="1" y="41"/>
                  <a:pt x="1" y="41"/>
                  <a:pt x="1" y="41"/>
                </a:cubicBezTo>
                <a:cubicBezTo>
                  <a:pt x="0" y="53"/>
                  <a:pt x="0" y="53"/>
                  <a:pt x="0" y="53"/>
                </a:cubicBezTo>
                <a:cubicBezTo>
                  <a:pt x="17" y="68"/>
                  <a:pt x="17" y="68"/>
                  <a:pt x="17" y="68"/>
                </a:cubicBezTo>
                <a:cubicBezTo>
                  <a:pt x="19" y="75"/>
                  <a:pt x="19" y="75"/>
                  <a:pt x="19" y="75"/>
                </a:cubicBezTo>
                <a:cubicBezTo>
                  <a:pt x="19" y="79"/>
                  <a:pt x="19" y="84"/>
                  <a:pt x="19" y="88"/>
                </a:cubicBezTo>
                <a:cubicBezTo>
                  <a:pt x="19" y="89"/>
                  <a:pt x="19" y="90"/>
                  <a:pt x="19" y="91"/>
                </a:cubicBezTo>
                <a:cubicBezTo>
                  <a:pt x="19" y="94"/>
                  <a:pt x="19" y="97"/>
                  <a:pt x="19" y="101"/>
                </a:cubicBezTo>
                <a:cubicBezTo>
                  <a:pt x="32" y="118"/>
                  <a:pt x="44" y="136"/>
                  <a:pt x="56" y="154"/>
                </a:cubicBezTo>
                <a:cubicBezTo>
                  <a:pt x="67" y="163"/>
                  <a:pt x="78" y="171"/>
                  <a:pt x="89" y="180"/>
                </a:cubicBezTo>
                <a:cubicBezTo>
                  <a:pt x="89" y="181"/>
                  <a:pt x="89" y="181"/>
                  <a:pt x="90" y="182"/>
                </a:cubicBezTo>
                <a:cubicBezTo>
                  <a:pt x="91" y="182"/>
                  <a:pt x="91" y="183"/>
                  <a:pt x="92" y="183"/>
                </a:cubicBezTo>
                <a:cubicBezTo>
                  <a:pt x="100" y="184"/>
                  <a:pt x="108" y="185"/>
                  <a:pt x="117" y="185"/>
                </a:cubicBezTo>
                <a:cubicBezTo>
                  <a:pt x="133" y="156"/>
                  <a:pt x="133" y="156"/>
                  <a:pt x="133" y="156"/>
                </a:cubicBezTo>
                <a:cubicBezTo>
                  <a:pt x="133" y="156"/>
                  <a:pt x="134" y="154"/>
                  <a:pt x="134" y="154"/>
                </a:cubicBezTo>
                <a:cubicBezTo>
                  <a:pt x="142" y="156"/>
                  <a:pt x="149" y="159"/>
                  <a:pt x="156" y="162"/>
                </a:cubicBezTo>
                <a:cubicBezTo>
                  <a:pt x="197" y="178"/>
                  <a:pt x="197" y="178"/>
                  <a:pt x="197" y="178"/>
                </a:cubicBezTo>
                <a:cubicBezTo>
                  <a:pt x="204" y="171"/>
                  <a:pt x="204" y="171"/>
                  <a:pt x="204" y="171"/>
                </a:cubicBezTo>
                <a:cubicBezTo>
                  <a:pt x="206" y="170"/>
                  <a:pt x="206" y="170"/>
                  <a:pt x="206" y="170"/>
                </a:cubicBezTo>
                <a:cubicBezTo>
                  <a:pt x="231" y="180"/>
                  <a:pt x="231" y="180"/>
                  <a:pt x="231" y="180"/>
                </a:cubicBezTo>
                <a:cubicBezTo>
                  <a:pt x="242" y="166"/>
                  <a:pt x="242" y="166"/>
                  <a:pt x="242" y="166"/>
                </a:cubicBezTo>
                <a:cubicBezTo>
                  <a:pt x="265" y="166"/>
                  <a:pt x="265" y="166"/>
                  <a:pt x="265" y="166"/>
                </a:cubicBezTo>
                <a:cubicBezTo>
                  <a:pt x="288" y="148"/>
                  <a:pt x="288" y="148"/>
                  <a:pt x="288" y="148"/>
                </a:cubicBezTo>
                <a:cubicBezTo>
                  <a:pt x="288" y="135"/>
                  <a:pt x="288" y="135"/>
                  <a:pt x="288" y="135"/>
                </a:cubicBezTo>
                <a:cubicBezTo>
                  <a:pt x="288" y="135"/>
                  <a:pt x="288" y="135"/>
                  <a:pt x="288" y="135"/>
                </a:cubicBezTo>
                <a:cubicBezTo>
                  <a:pt x="288" y="134"/>
                  <a:pt x="288" y="134"/>
                  <a:pt x="288" y="134"/>
                </a:cubicBezTo>
                <a:cubicBezTo>
                  <a:pt x="294" y="132"/>
                  <a:pt x="294" y="132"/>
                  <a:pt x="294" y="132"/>
                </a:cubicBezTo>
                <a:cubicBezTo>
                  <a:pt x="313" y="123"/>
                  <a:pt x="313" y="123"/>
                  <a:pt x="313" y="123"/>
                </a:cubicBezTo>
                <a:lnTo>
                  <a:pt x="307" y="107"/>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9" name="Freeform 506">
            <a:extLst>
              <a:ext uri="{FF2B5EF4-FFF2-40B4-BE49-F238E27FC236}">
                <a16:creationId xmlns:a16="http://schemas.microsoft.com/office/drawing/2014/main" id="{32DB42A9-F76C-44F5-AB2F-62C8E8CA737F}"/>
              </a:ext>
            </a:extLst>
          </p:cNvPr>
          <p:cNvSpPr>
            <a:spLocks/>
          </p:cNvSpPr>
          <p:nvPr/>
        </p:nvSpPr>
        <p:spPr bwMode="auto">
          <a:xfrm>
            <a:off x="8090716" y="3390129"/>
            <a:ext cx="758825" cy="382588"/>
          </a:xfrm>
          <a:custGeom>
            <a:avLst/>
            <a:gdLst>
              <a:gd name="T0" fmla="*/ 396 w 396"/>
              <a:gd name="T1" fmla="*/ 98 h 200"/>
              <a:gd name="T2" fmla="*/ 373 w 396"/>
              <a:gd name="T3" fmla="*/ 96 h 200"/>
              <a:gd name="T4" fmla="*/ 372 w 396"/>
              <a:gd name="T5" fmla="*/ 96 h 200"/>
              <a:gd name="T6" fmla="*/ 375 w 396"/>
              <a:gd name="T7" fmla="*/ 109 h 200"/>
              <a:gd name="T8" fmla="*/ 362 w 396"/>
              <a:gd name="T9" fmla="*/ 137 h 200"/>
              <a:gd name="T10" fmla="*/ 365 w 396"/>
              <a:gd name="T11" fmla="*/ 152 h 200"/>
              <a:gd name="T12" fmla="*/ 350 w 396"/>
              <a:gd name="T13" fmla="*/ 165 h 200"/>
              <a:gd name="T14" fmla="*/ 289 w 396"/>
              <a:gd name="T15" fmla="*/ 183 h 200"/>
              <a:gd name="T16" fmla="*/ 217 w 396"/>
              <a:gd name="T17" fmla="*/ 190 h 200"/>
              <a:gd name="T18" fmla="*/ 139 w 396"/>
              <a:gd name="T19" fmla="*/ 162 h 200"/>
              <a:gd name="T20" fmla="*/ 91 w 396"/>
              <a:gd name="T21" fmla="*/ 149 h 200"/>
              <a:gd name="T22" fmla="*/ 91 w 396"/>
              <a:gd name="T23" fmla="*/ 150 h 200"/>
              <a:gd name="T24" fmla="*/ 47 w 396"/>
              <a:gd name="T25" fmla="*/ 149 h 200"/>
              <a:gd name="T26" fmla="*/ 46 w 396"/>
              <a:gd name="T27" fmla="*/ 149 h 200"/>
              <a:gd name="T28" fmla="*/ 26 w 396"/>
              <a:gd name="T29" fmla="*/ 155 h 200"/>
              <a:gd name="T30" fmla="*/ 0 w 396"/>
              <a:gd name="T31" fmla="*/ 140 h 200"/>
              <a:gd name="T32" fmla="*/ 9 w 396"/>
              <a:gd name="T33" fmla="*/ 113 h 200"/>
              <a:gd name="T34" fmla="*/ 16 w 396"/>
              <a:gd name="T35" fmla="*/ 105 h 200"/>
              <a:gd name="T36" fmla="*/ 44 w 396"/>
              <a:gd name="T37" fmla="*/ 117 h 200"/>
              <a:gd name="T38" fmla="*/ 72 w 396"/>
              <a:gd name="T39" fmla="*/ 133 h 200"/>
              <a:gd name="T40" fmla="*/ 73 w 396"/>
              <a:gd name="T41" fmla="*/ 133 h 200"/>
              <a:gd name="T42" fmla="*/ 103 w 396"/>
              <a:gd name="T43" fmla="*/ 109 h 200"/>
              <a:gd name="T44" fmla="*/ 118 w 396"/>
              <a:gd name="T45" fmla="*/ 127 h 200"/>
              <a:gd name="T46" fmla="*/ 119 w 396"/>
              <a:gd name="T47" fmla="*/ 126 h 200"/>
              <a:gd name="T48" fmla="*/ 199 w 396"/>
              <a:gd name="T49" fmla="*/ 105 h 200"/>
              <a:gd name="T50" fmla="*/ 217 w 396"/>
              <a:gd name="T51" fmla="*/ 114 h 200"/>
              <a:gd name="T52" fmla="*/ 217 w 396"/>
              <a:gd name="T53" fmla="*/ 97 h 200"/>
              <a:gd name="T54" fmla="*/ 191 w 396"/>
              <a:gd name="T55" fmla="*/ 70 h 200"/>
              <a:gd name="T56" fmla="*/ 227 w 396"/>
              <a:gd name="T57" fmla="*/ 50 h 200"/>
              <a:gd name="T58" fmla="*/ 227 w 396"/>
              <a:gd name="T59" fmla="*/ 50 h 200"/>
              <a:gd name="T60" fmla="*/ 227 w 396"/>
              <a:gd name="T61" fmla="*/ 48 h 200"/>
              <a:gd name="T62" fmla="*/ 246 w 396"/>
              <a:gd name="T63" fmla="*/ 30 h 200"/>
              <a:gd name="T64" fmla="*/ 247 w 396"/>
              <a:gd name="T65" fmla="*/ 30 h 200"/>
              <a:gd name="T66" fmla="*/ 275 w 396"/>
              <a:gd name="T67" fmla="*/ 29 h 200"/>
              <a:gd name="T68" fmla="*/ 291 w 396"/>
              <a:gd name="T69" fmla="*/ 0 h 200"/>
              <a:gd name="T70" fmla="*/ 353 w 396"/>
              <a:gd name="T71" fmla="*/ 23 h 200"/>
              <a:gd name="T72" fmla="*/ 354 w 396"/>
              <a:gd name="T73" fmla="*/ 23 h 200"/>
              <a:gd name="T74" fmla="*/ 362 w 396"/>
              <a:gd name="T75" fmla="*/ 15 h 200"/>
              <a:gd name="T76" fmla="*/ 381 w 396"/>
              <a:gd name="T77" fmla="*/ 44 h 200"/>
              <a:gd name="T78" fmla="*/ 396 w 396"/>
              <a:gd name="T79" fmla="*/ 7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6" h="200">
                <a:moveTo>
                  <a:pt x="396" y="73"/>
                </a:moveTo>
                <a:cubicBezTo>
                  <a:pt x="396" y="98"/>
                  <a:pt x="396" y="98"/>
                  <a:pt x="396" y="98"/>
                </a:cubicBezTo>
                <a:cubicBezTo>
                  <a:pt x="378" y="98"/>
                  <a:pt x="378" y="98"/>
                  <a:pt x="378" y="98"/>
                </a:cubicBezTo>
                <a:cubicBezTo>
                  <a:pt x="373" y="96"/>
                  <a:pt x="373" y="96"/>
                  <a:pt x="373" y="96"/>
                </a:cubicBezTo>
                <a:cubicBezTo>
                  <a:pt x="373" y="96"/>
                  <a:pt x="373" y="96"/>
                  <a:pt x="373" y="96"/>
                </a:cubicBezTo>
                <a:cubicBezTo>
                  <a:pt x="372" y="96"/>
                  <a:pt x="372" y="96"/>
                  <a:pt x="372" y="96"/>
                </a:cubicBezTo>
                <a:cubicBezTo>
                  <a:pt x="365" y="101"/>
                  <a:pt x="365" y="101"/>
                  <a:pt x="365" y="101"/>
                </a:cubicBezTo>
                <a:cubicBezTo>
                  <a:pt x="375" y="109"/>
                  <a:pt x="375" y="109"/>
                  <a:pt x="375" y="109"/>
                </a:cubicBezTo>
                <a:cubicBezTo>
                  <a:pt x="372" y="115"/>
                  <a:pt x="372" y="115"/>
                  <a:pt x="372" y="115"/>
                </a:cubicBezTo>
                <a:cubicBezTo>
                  <a:pt x="362" y="137"/>
                  <a:pt x="362" y="137"/>
                  <a:pt x="362" y="137"/>
                </a:cubicBezTo>
                <a:cubicBezTo>
                  <a:pt x="366" y="140"/>
                  <a:pt x="366" y="140"/>
                  <a:pt x="366" y="140"/>
                </a:cubicBezTo>
                <a:cubicBezTo>
                  <a:pt x="365" y="152"/>
                  <a:pt x="365" y="152"/>
                  <a:pt x="365" y="152"/>
                </a:cubicBezTo>
                <a:cubicBezTo>
                  <a:pt x="358" y="153"/>
                  <a:pt x="358" y="153"/>
                  <a:pt x="358" y="153"/>
                </a:cubicBezTo>
                <a:cubicBezTo>
                  <a:pt x="350" y="165"/>
                  <a:pt x="350" y="165"/>
                  <a:pt x="350" y="165"/>
                </a:cubicBezTo>
                <a:cubicBezTo>
                  <a:pt x="340" y="177"/>
                  <a:pt x="340" y="177"/>
                  <a:pt x="340" y="177"/>
                </a:cubicBezTo>
                <a:cubicBezTo>
                  <a:pt x="289" y="183"/>
                  <a:pt x="289" y="183"/>
                  <a:pt x="289" y="183"/>
                </a:cubicBezTo>
                <a:cubicBezTo>
                  <a:pt x="264" y="200"/>
                  <a:pt x="264" y="200"/>
                  <a:pt x="264" y="200"/>
                </a:cubicBezTo>
                <a:cubicBezTo>
                  <a:pt x="217" y="190"/>
                  <a:pt x="217" y="190"/>
                  <a:pt x="217" y="190"/>
                </a:cubicBezTo>
                <a:cubicBezTo>
                  <a:pt x="153" y="178"/>
                  <a:pt x="153" y="178"/>
                  <a:pt x="153" y="178"/>
                </a:cubicBezTo>
                <a:cubicBezTo>
                  <a:pt x="139" y="162"/>
                  <a:pt x="139" y="162"/>
                  <a:pt x="139" y="162"/>
                </a:cubicBezTo>
                <a:cubicBezTo>
                  <a:pt x="140" y="149"/>
                  <a:pt x="140" y="149"/>
                  <a:pt x="140" y="149"/>
                </a:cubicBezTo>
                <a:cubicBezTo>
                  <a:pt x="91" y="149"/>
                  <a:pt x="91" y="149"/>
                  <a:pt x="91" y="149"/>
                </a:cubicBezTo>
                <a:cubicBezTo>
                  <a:pt x="91" y="150"/>
                  <a:pt x="91" y="150"/>
                  <a:pt x="91" y="150"/>
                </a:cubicBezTo>
                <a:cubicBezTo>
                  <a:pt x="91" y="150"/>
                  <a:pt x="91" y="150"/>
                  <a:pt x="91" y="150"/>
                </a:cubicBezTo>
                <a:cubicBezTo>
                  <a:pt x="78" y="164"/>
                  <a:pt x="78" y="164"/>
                  <a:pt x="78" y="164"/>
                </a:cubicBezTo>
                <a:cubicBezTo>
                  <a:pt x="47" y="149"/>
                  <a:pt x="47" y="149"/>
                  <a:pt x="47" y="149"/>
                </a:cubicBezTo>
                <a:cubicBezTo>
                  <a:pt x="47" y="149"/>
                  <a:pt x="47" y="149"/>
                  <a:pt x="47" y="149"/>
                </a:cubicBezTo>
                <a:cubicBezTo>
                  <a:pt x="46" y="149"/>
                  <a:pt x="46" y="149"/>
                  <a:pt x="46" y="149"/>
                </a:cubicBezTo>
                <a:cubicBezTo>
                  <a:pt x="35" y="156"/>
                  <a:pt x="35" y="156"/>
                  <a:pt x="35" y="156"/>
                </a:cubicBezTo>
                <a:cubicBezTo>
                  <a:pt x="26" y="155"/>
                  <a:pt x="26" y="155"/>
                  <a:pt x="26" y="155"/>
                </a:cubicBezTo>
                <a:cubicBezTo>
                  <a:pt x="11" y="140"/>
                  <a:pt x="11" y="140"/>
                  <a:pt x="11" y="140"/>
                </a:cubicBezTo>
                <a:cubicBezTo>
                  <a:pt x="0" y="140"/>
                  <a:pt x="0" y="140"/>
                  <a:pt x="0" y="140"/>
                </a:cubicBezTo>
                <a:cubicBezTo>
                  <a:pt x="0" y="125"/>
                  <a:pt x="0" y="125"/>
                  <a:pt x="0" y="125"/>
                </a:cubicBezTo>
                <a:cubicBezTo>
                  <a:pt x="9" y="113"/>
                  <a:pt x="9" y="113"/>
                  <a:pt x="9" y="113"/>
                </a:cubicBezTo>
                <a:cubicBezTo>
                  <a:pt x="2" y="105"/>
                  <a:pt x="2" y="105"/>
                  <a:pt x="2" y="105"/>
                </a:cubicBezTo>
                <a:cubicBezTo>
                  <a:pt x="16" y="105"/>
                  <a:pt x="16" y="105"/>
                  <a:pt x="16" y="105"/>
                </a:cubicBezTo>
                <a:cubicBezTo>
                  <a:pt x="29" y="117"/>
                  <a:pt x="29" y="117"/>
                  <a:pt x="29" y="117"/>
                </a:cubicBezTo>
                <a:cubicBezTo>
                  <a:pt x="44" y="117"/>
                  <a:pt x="44" y="117"/>
                  <a:pt x="44" y="117"/>
                </a:cubicBezTo>
                <a:cubicBezTo>
                  <a:pt x="61" y="133"/>
                  <a:pt x="61" y="133"/>
                  <a:pt x="61" y="133"/>
                </a:cubicBezTo>
                <a:cubicBezTo>
                  <a:pt x="72" y="133"/>
                  <a:pt x="72" y="133"/>
                  <a:pt x="72" y="133"/>
                </a:cubicBezTo>
                <a:cubicBezTo>
                  <a:pt x="72" y="133"/>
                  <a:pt x="72" y="133"/>
                  <a:pt x="72" y="133"/>
                </a:cubicBezTo>
                <a:cubicBezTo>
                  <a:pt x="73" y="133"/>
                  <a:pt x="73" y="133"/>
                  <a:pt x="73" y="133"/>
                </a:cubicBezTo>
                <a:cubicBezTo>
                  <a:pt x="75" y="109"/>
                  <a:pt x="75" y="109"/>
                  <a:pt x="75" y="109"/>
                </a:cubicBezTo>
                <a:cubicBezTo>
                  <a:pt x="103" y="109"/>
                  <a:pt x="103" y="109"/>
                  <a:pt x="103" y="109"/>
                </a:cubicBezTo>
                <a:cubicBezTo>
                  <a:pt x="103" y="127"/>
                  <a:pt x="103" y="127"/>
                  <a:pt x="103" y="127"/>
                </a:cubicBezTo>
                <a:cubicBezTo>
                  <a:pt x="118" y="127"/>
                  <a:pt x="118" y="127"/>
                  <a:pt x="118" y="127"/>
                </a:cubicBezTo>
                <a:cubicBezTo>
                  <a:pt x="118" y="126"/>
                  <a:pt x="118" y="126"/>
                  <a:pt x="118" y="126"/>
                </a:cubicBezTo>
                <a:cubicBezTo>
                  <a:pt x="119" y="126"/>
                  <a:pt x="119" y="126"/>
                  <a:pt x="119" y="126"/>
                </a:cubicBezTo>
                <a:cubicBezTo>
                  <a:pt x="141" y="105"/>
                  <a:pt x="141" y="105"/>
                  <a:pt x="141" y="105"/>
                </a:cubicBezTo>
                <a:cubicBezTo>
                  <a:pt x="199" y="105"/>
                  <a:pt x="199" y="105"/>
                  <a:pt x="199" y="105"/>
                </a:cubicBezTo>
                <a:cubicBezTo>
                  <a:pt x="209" y="114"/>
                  <a:pt x="209" y="114"/>
                  <a:pt x="209" y="114"/>
                </a:cubicBezTo>
                <a:cubicBezTo>
                  <a:pt x="217" y="114"/>
                  <a:pt x="217" y="114"/>
                  <a:pt x="217" y="114"/>
                </a:cubicBezTo>
                <a:cubicBezTo>
                  <a:pt x="217" y="112"/>
                  <a:pt x="217" y="112"/>
                  <a:pt x="217" y="112"/>
                </a:cubicBezTo>
                <a:cubicBezTo>
                  <a:pt x="217" y="97"/>
                  <a:pt x="217" y="97"/>
                  <a:pt x="217" y="97"/>
                </a:cubicBezTo>
                <a:cubicBezTo>
                  <a:pt x="217" y="95"/>
                  <a:pt x="217" y="95"/>
                  <a:pt x="217" y="95"/>
                </a:cubicBezTo>
                <a:cubicBezTo>
                  <a:pt x="191" y="70"/>
                  <a:pt x="191" y="70"/>
                  <a:pt x="191" y="70"/>
                </a:cubicBezTo>
                <a:cubicBezTo>
                  <a:pt x="210" y="50"/>
                  <a:pt x="210" y="50"/>
                  <a:pt x="210" y="50"/>
                </a:cubicBezTo>
                <a:cubicBezTo>
                  <a:pt x="227" y="50"/>
                  <a:pt x="227" y="50"/>
                  <a:pt x="227" y="50"/>
                </a:cubicBezTo>
                <a:cubicBezTo>
                  <a:pt x="227" y="50"/>
                  <a:pt x="227" y="50"/>
                  <a:pt x="227" y="50"/>
                </a:cubicBezTo>
                <a:cubicBezTo>
                  <a:pt x="227" y="50"/>
                  <a:pt x="227" y="50"/>
                  <a:pt x="227" y="50"/>
                </a:cubicBezTo>
                <a:cubicBezTo>
                  <a:pt x="227" y="48"/>
                  <a:pt x="227" y="48"/>
                  <a:pt x="227" y="48"/>
                </a:cubicBezTo>
                <a:cubicBezTo>
                  <a:pt x="227" y="48"/>
                  <a:pt x="227" y="48"/>
                  <a:pt x="227" y="48"/>
                </a:cubicBezTo>
                <a:cubicBezTo>
                  <a:pt x="226" y="30"/>
                  <a:pt x="226" y="30"/>
                  <a:pt x="226" y="30"/>
                </a:cubicBezTo>
                <a:cubicBezTo>
                  <a:pt x="246" y="30"/>
                  <a:pt x="246" y="30"/>
                  <a:pt x="246" y="30"/>
                </a:cubicBezTo>
                <a:cubicBezTo>
                  <a:pt x="247" y="31"/>
                  <a:pt x="247" y="31"/>
                  <a:pt x="247" y="31"/>
                </a:cubicBezTo>
                <a:cubicBezTo>
                  <a:pt x="247" y="30"/>
                  <a:pt x="247" y="30"/>
                  <a:pt x="247" y="30"/>
                </a:cubicBezTo>
                <a:cubicBezTo>
                  <a:pt x="273" y="32"/>
                  <a:pt x="273" y="32"/>
                  <a:pt x="273" y="32"/>
                </a:cubicBezTo>
                <a:cubicBezTo>
                  <a:pt x="275" y="29"/>
                  <a:pt x="275" y="29"/>
                  <a:pt x="275" y="29"/>
                </a:cubicBezTo>
                <a:cubicBezTo>
                  <a:pt x="275" y="29"/>
                  <a:pt x="275" y="29"/>
                  <a:pt x="275" y="29"/>
                </a:cubicBezTo>
                <a:cubicBezTo>
                  <a:pt x="281" y="19"/>
                  <a:pt x="286" y="10"/>
                  <a:pt x="291" y="0"/>
                </a:cubicBezTo>
                <a:cubicBezTo>
                  <a:pt x="312" y="7"/>
                  <a:pt x="312" y="7"/>
                  <a:pt x="312" y="7"/>
                </a:cubicBezTo>
                <a:cubicBezTo>
                  <a:pt x="353" y="23"/>
                  <a:pt x="353" y="23"/>
                  <a:pt x="353" y="23"/>
                </a:cubicBezTo>
                <a:cubicBezTo>
                  <a:pt x="354" y="23"/>
                  <a:pt x="354" y="23"/>
                  <a:pt x="354" y="23"/>
                </a:cubicBezTo>
                <a:cubicBezTo>
                  <a:pt x="354" y="23"/>
                  <a:pt x="354" y="23"/>
                  <a:pt x="354" y="23"/>
                </a:cubicBezTo>
                <a:cubicBezTo>
                  <a:pt x="355" y="22"/>
                  <a:pt x="355" y="22"/>
                  <a:pt x="355" y="22"/>
                </a:cubicBezTo>
                <a:cubicBezTo>
                  <a:pt x="362" y="15"/>
                  <a:pt x="362" y="15"/>
                  <a:pt x="362" y="15"/>
                </a:cubicBezTo>
                <a:cubicBezTo>
                  <a:pt x="387" y="25"/>
                  <a:pt x="387" y="25"/>
                  <a:pt x="387" y="25"/>
                </a:cubicBezTo>
                <a:cubicBezTo>
                  <a:pt x="381" y="44"/>
                  <a:pt x="381" y="44"/>
                  <a:pt x="381" y="44"/>
                </a:cubicBezTo>
                <a:cubicBezTo>
                  <a:pt x="393" y="69"/>
                  <a:pt x="393" y="69"/>
                  <a:pt x="393" y="69"/>
                </a:cubicBezTo>
                <a:lnTo>
                  <a:pt x="396" y="73"/>
                </a:lnTo>
                <a:close/>
              </a:path>
            </a:pathLst>
          </a:custGeom>
          <a:solidFill>
            <a:srgbClr val="E30613"/>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0" name="Freeform 507">
            <a:extLst>
              <a:ext uri="{FF2B5EF4-FFF2-40B4-BE49-F238E27FC236}">
                <a16:creationId xmlns:a16="http://schemas.microsoft.com/office/drawing/2014/main" id="{63B985B4-8E5E-4D37-BC8F-1C84890CF668}"/>
              </a:ext>
            </a:extLst>
          </p:cNvPr>
          <p:cNvSpPr>
            <a:spLocks/>
          </p:cNvSpPr>
          <p:nvPr/>
        </p:nvSpPr>
        <p:spPr bwMode="auto">
          <a:xfrm>
            <a:off x="9419454" y="4014017"/>
            <a:ext cx="684212" cy="477838"/>
          </a:xfrm>
          <a:custGeom>
            <a:avLst/>
            <a:gdLst>
              <a:gd name="T0" fmla="*/ 393 w 431"/>
              <a:gd name="T1" fmla="*/ 164 h 301"/>
              <a:gd name="T2" fmla="*/ 417 w 431"/>
              <a:gd name="T3" fmla="*/ 198 h 301"/>
              <a:gd name="T4" fmla="*/ 374 w 431"/>
              <a:gd name="T5" fmla="*/ 201 h 301"/>
              <a:gd name="T6" fmla="*/ 363 w 431"/>
              <a:gd name="T7" fmla="*/ 195 h 301"/>
              <a:gd name="T8" fmla="*/ 293 w 431"/>
              <a:gd name="T9" fmla="*/ 232 h 301"/>
              <a:gd name="T10" fmla="*/ 281 w 431"/>
              <a:gd name="T11" fmla="*/ 239 h 301"/>
              <a:gd name="T12" fmla="*/ 288 w 431"/>
              <a:gd name="T13" fmla="*/ 272 h 301"/>
              <a:gd name="T14" fmla="*/ 223 w 431"/>
              <a:gd name="T15" fmla="*/ 289 h 301"/>
              <a:gd name="T16" fmla="*/ 165 w 431"/>
              <a:gd name="T17" fmla="*/ 271 h 301"/>
              <a:gd name="T18" fmla="*/ 54 w 431"/>
              <a:gd name="T19" fmla="*/ 301 h 301"/>
              <a:gd name="T20" fmla="*/ 58 w 431"/>
              <a:gd name="T21" fmla="*/ 256 h 301"/>
              <a:gd name="T22" fmla="*/ 16 w 431"/>
              <a:gd name="T23" fmla="*/ 213 h 301"/>
              <a:gd name="T24" fmla="*/ 11 w 431"/>
              <a:gd name="T25" fmla="*/ 207 h 301"/>
              <a:gd name="T26" fmla="*/ 18 w 431"/>
              <a:gd name="T27" fmla="*/ 188 h 301"/>
              <a:gd name="T28" fmla="*/ 12 w 431"/>
              <a:gd name="T29" fmla="*/ 178 h 301"/>
              <a:gd name="T30" fmla="*/ 14 w 431"/>
              <a:gd name="T31" fmla="*/ 152 h 301"/>
              <a:gd name="T32" fmla="*/ 30 w 431"/>
              <a:gd name="T33" fmla="*/ 147 h 301"/>
              <a:gd name="T34" fmla="*/ 48 w 431"/>
              <a:gd name="T35" fmla="*/ 126 h 301"/>
              <a:gd name="T36" fmla="*/ 25 w 431"/>
              <a:gd name="T37" fmla="*/ 96 h 301"/>
              <a:gd name="T38" fmla="*/ 10 w 431"/>
              <a:gd name="T39" fmla="*/ 88 h 301"/>
              <a:gd name="T40" fmla="*/ 0 w 431"/>
              <a:gd name="T41" fmla="*/ 51 h 301"/>
              <a:gd name="T42" fmla="*/ 17 w 431"/>
              <a:gd name="T43" fmla="*/ 23 h 301"/>
              <a:gd name="T44" fmla="*/ 51 w 431"/>
              <a:gd name="T45" fmla="*/ 47 h 301"/>
              <a:gd name="T46" fmla="*/ 41 w 431"/>
              <a:gd name="T47" fmla="*/ 56 h 301"/>
              <a:gd name="T48" fmla="*/ 43 w 431"/>
              <a:gd name="T49" fmla="*/ 72 h 301"/>
              <a:gd name="T50" fmla="*/ 131 w 431"/>
              <a:gd name="T51" fmla="*/ 73 h 301"/>
              <a:gd name="T52" fmla="*/ 144 w 431"/>
              <a:gd name="T53" fmla="*/ 73 h 301"/>
              <a:gd name="T54" fmla="*/ 154 w 431"/>
              <a:gd name="T55" fmla="*/ 65 h 301"/>
              <a:gd name="T56" fmla="*/ 233 w 431"/>
              <a:gd name="T57" fmla="*/ 63 h 301"/>
              <a:gd name="T58" fmla="*/ 276 w 431"/>
              <a:gd name="T59" fmla="*/ 18 h 301"/>
              <a:gd name="T60" fmla="*/ 318 w 431"/>
              <a:gd name="T61" fmla="*/ 0 h 301"/>
              <a:gd name="T62" fmla="*/ 331 w 431"/>
              <a:gd name="T63" fmla="*/ 3 h 301"/>
              <a:gd name="T64" fmla="*/ 426 w 431"/>
              <a:gd name="T65" fmla="*/ 20 h 301"/>
              <a:gd name="T66" fmla="*/ 431 w 431"/>
              <a:gd name="T67" fmla="*/ 55 h 301"/>
              <a:gd name="T68" fmla="*/ 413 w 431"/>
              <a:gd name="T69" fmla="*/ 52 h 301"/>
              <a:gd name="T70" fmla="*/ 393 w 431"/>
              <a:gd name="T71" fmla="*/ 87 h 301"/>
              <a:gd name="T72" fmla="*/ 394 w 431"/>
              <a:gd name="T73" fmla="*/ 122 h 301"/>
              <a:gd name="T74" fmla="*/ 373 w 431"/>
              <a:gd name="T75" fmla="*/ 152 h 301"/>
              <a:gd name="T76" fmla="*/ 393 w 431"/>
              <a:gd name="T77" fmla="*/ 16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1" h="301">
                <a:moveTo>
                  <a:pt x="393" y="164"/>
                </a:moveTo>
                <a:lnTo>
                  <a:pt x="417" y="198"/>
                </a:lnTo>
                <a:lnTo>
                  <a:pt x="374" y="201"/>
                </a:lnTo>
                <a:lnTo>
                  <a:pt x="363" y="195"/>
                </a:lnTo>
                <a:lnTo>
                  <a:pt x="293" y="232"/>
                </a:lnTo>
                <a:lnTo>
                  <a:pt x="281" y="239"/>
                </a:lnTo>
                <a:lnTo>
                  <a:pt x="288" y="272"/>
                </a:lnTo>
                <a:lnTo>
                  <a:pt x="223" y="289"/>
                </a:lnTo>
                <a:lnTo>
                  <a:pt x="165" y="271"/>
                </a:lnTo>
                <a:lnTo>
                  <a:pt x="54" y="301"/>
                </a:lnTo>
                <a:lnTo>
                  <a:pt x="58" y="256"/>
                </a:lnTo>
                <a:lnTo>
                  <a:pt x="16" y="213"/>
                </a:lnTo>
                <a:lnTo>
                  <a:pt x="11" y="207"/>
                </a:lnTo>
                <a:lnTo>
                  <a:pt x="18" y="188"/>
                </a:lnTo>
                <a:lnTo>
                  <a:pt x="12" y="178"/>
                </a:lnTo>
                <a:lnTo>
                  <a:pt x="14" y="152"/>
                </a:lnTo>
                <a:lnTo>
                  <a:pt x="30" y="147"/>
                </a:lnTo>
                <a:lnTo>
                  <a:pt x="48" y="126"/>
                </a:lnTo>
                <a:lnTo>
                  <a:pt x="25" y="96"/>
                </a:lnTo>
                <a:lnTo>
                  <a:pt x="10" y="88"/>
                </a:lnTo>
                <a:lnTo>
                  <a:pt x="0" y="51"/>
                </a:lnTo>
                <a:lnTo>
                  <a:pt x="17" y="23"/>
                </a:lnTo>
                <a:lnTo>
                  <a:pt x="51" y="47"/>
                </a:lnTo>
                <a:lnTo>
                  <a:pt x="41" y="56"/>
                </a:lnTo>
                <a:lnTo>
                  <a:pt x="43" y="72"/>
                </a:lnTo>
                <a:lnTo>
                  <a:pt x="131" y="73"/>
                </a:lnTo>
                <a:lnTo>
                  <a:pt x="144" y="73"/>
                </a:lnTo>
                <a:lnTo>
                  <a:pt x="154" y="65"/>
                </a:lnTo>
                <a:lnTo>
                  <a:pt x="233" y="63"/>
                </a:lnTo>
                <a:lnTo>
                  <a:pt x="276" y="18"/>
                </a:lnTo>
                <a:lnTo>
                  <a:pt x="318" y="0"/>
                </a:lnTo>
                <a:lnTo>
                  <a:pt x="331" y="3"/>
                </a:lnTo>
                <a:lnTo>
                  <a:pt x="426" y="20"/>
                </a:lnTo>
                <a:lnTo>
                  <a:pt x="431" y="55"/>
                </a:lnTo>
                <a:lnTo>
                  <a:pt x="413" y="52"/>
                </a:lnTo>
                <a:lnTo>
                  <a:pt x="393" y="87"/>
                </a:lnTo>
                <a:lnTo>
                  <a:pt x="394" y="122"/>
                </a:lnTo>
                <a:lnTo>
                  <a:pt x="373" y="152"/>
                </a:lnTo>
                <a:lnTo>
                  <a:pt x="393" y="164"/>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474B4D"/>
              </a:solidFill>
              <a:effectLst/>
              <a:uLnTx/>
              <a:uFillTx/>
              <a:latin typeface="Barlow"/>
              <a:ea typeface="+mn-ea"/>
              <a:cs typeface="+mn-cs"/>
            </a:endParaRPr>
          </a:p>
        </p:txBody>
      </p:sp>
      <p:sp>
        <p:nvSpPr>
          <p:cNvPr id="121" name="Oval 508">
            <a:extLst>
              <a:ext uri="{FF2B5EF4-FFF2-40B4-BE49-F238E27FC236}">
                <a16:creationId xmlns:a16="http://schemas.microsoft.com/office/drawing/2014/main" id="{B2E78356-7C3E-4275-8698-4BB6182673DC}"/>
              </a:ext>
            </a:extLst>
          </p:cNvPr>
          <p:cNvSpPr>
            <a:spLocks noChangeArrowheads="1"/>
          </p:cNvSpPr>
          <p:nvPr/>
        </p:nvSpPr>
        <p:spPr bwMode="auto">
          <a:xfrm>
            <a:off x="7739879" y="2902767"/>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2" name="Oval 509">
            <a:extLst>
              <a:ext uri="{FF2B5EF4-FFF2-40B4-BE49-F238E27FC236}">
                <a16:creationId xmlns:a16="http://schemas.microsoft.com/office/drawing/2014/main" id="{76071797-1936-44E7-BBDD-6A9CA2505F34}"/>
              </a:ext>
            </a:extLst>
          </p:cNvPr>
          <p:cNvSpPr>
            <a:spLocks noChangeArrowheads="1"/>
          </p:cNvSpPr>
          <p:nvPr/>
        </p:nvSpPr>
        <p:spPr bwMode="auto">
          <a:xfrm>
            <a:off x="8311379" y="2685279"/>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3" name="Oval 510">
            <a:extLst>
              <a:ext uri="{FF2B5EF4-FFF2-40B4-BE49-F238E27FC236}">
                <a16:creationId xmlns:a16="http://schemas.microsoft.com/office/drawing/2014/main" id="{8430F60B-A342-4E4A-A556-2AE5382E52B1}"/>
              </a:ext>
            </a:extLst>
          </p:cNvPr>
          <p:cNvSpPr>
            <a:spLocks noChangeArrowheads="1"/>
          </p:cNvSpPr>
          <p:nvPr/>
        </p:nvSpPr>
        <p:spPr bwMode="auto">
          <a:xfrm>
            <a:off x="8509816" y="2712267"/>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4" name="Oval 511">
            <a:extLst>
              <a:ext uri="{FF2B5EF4-FFF2-40B4-BE49-F238E27FC236}">
                <a16:creationId xmlns:a16="http://schemas.microsoft.com/office/drawing/2014/main" id="{253E7999-926F-4F48-B5FE-65015F55026D}"/>
              </a:ext>
            </a:extLst>
          </p:cNvPr>
          <p:cNvSpPr>
            <a:spLocks noChangeArrowheads="1"/>
          </p:cNvSpPr>
          <p:nvPr/>
        </p:nvSpPr>
        <p:spPr bwMode="auto">
          <a:xfrm>
            <a:off x="8492354" y="2875779"/>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5" name="Oval 512">
            <a:extLst>
              <a:ext uri="{FF2B5EF4-FFF2-40B4-BE49-F238E27FC236}">
                <a16:creationId xmlns:a16="http://schemas.microsoft.com/office/drawing/2014/main" id="{1E13E765-561F-4A4B-85EB-6D63B6DD9B54}"/>
              </a:ext>
            </a:extLst>
          </p:cNvPr>
          <p:cNvSpPr>
            <a:spLocks noChangeArrowheads="1"/>
          </p:cNvSpPr>
          <p:nvPr/>
        </p:nvSpPr>
        <p:spPr bwMode="auto">
          <a:xfrm>
            <a:off x="8516166" y="3048817"/>
            <a:ext cx="14287"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6" name="Oval 513">
            <a:extLst>
              <a:ext uri="{FF2B5EF4-FFF2-40B4-BE49-F238E27FC236}">
                <a16:creationId xmlns:a16="http://schemas.microsoft.com/office/drawing/2014/main" id="{6AF371B9-46A7-4AD6-8BEC-962DE705E411}"/>
              </a:ext>
            </a:extLst>
          </p:cNvPr>
          <p:cNvSpPr>
            <a:spLocks noChangeArrowheads="1"/>
          </p:cNvSpPr>
          <p:nvPr/>
        </p:nvSpPr>
        <p:spPr bwMode="auto">
          <a:xfrm>
            <a:off x="8389166" y="3010717"/>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7" name="Oval 514">
            <a:extLst>
              <a:ext uri="{FF2B5EF4-FFF2-40B4-BE49-F238E27FC236}">
                <a16:creationId xmlns:a16="http://schemas.microsoft.com/office/drawing/2014/main" id="{12ABDE56-187A-44E3-8A4B-9238257BEC84}"/>
              </a:ext>
            </a:extLst>
          </p:cNvPr>
          <p:cNvSpPr>
            <a:spLocks noChangeArrowheads="1"/>
          </p:cNvSpPr>
          <p:nvPr/>
        </p:nvSpPr>
        <p:spPr bwMode="auto">
          <a:xfrm>
            <a:off x="8158979" y="2675754"/>
            <a:ext cx="15875"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8" name="Oval 515">
            <a:extLst>
              <a:ext uri="{FF2B5EF4-FFF2-40B4-BE49-F238E27FC236}">
                <a16:creationId xmlns:a16="http://schemas.microsoft.com/office/drawing/2014/main" id="{D3EEF6FB-AC15-42F1-B659-4FE55FE67E54}"/>
              </a:ext>
            </a:extLst>
          </p:cNvPr>
          <p:cNvSpPr>
            <a:spLocks noChangeArrowheads="1"/>
          </p:cNvSpPr>
          <p:nvPr/>
        </p:nvSpPr>
        <p:spPr bwMode="auto">
          <a:xfrm>
            <a:off x="8127229" y="2555104"/>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9" name="Oval 516">
            <a:extLst>
              <a:ext uri="{FF2B5EF4-FFF2-40B4-BE49-F238E27FC236}">
                <a16:creationId xmlns:a16="http://schemas.microsoft.com/office/drawing/2014/main" id="{82D66F67-4B97-4D3F-9F10-E1DBA51A2C0E}"/>
              </a:ext>
            </a:extLst>
          </p:cNvPr>
          <p:cNvSpPr>
            <a:spLocks noChangeArrowheads="1"/>
          </p:cNvSpPr>
          <p:nvPr/>
        </p:nvSpPr>
        <p:spPr bwMode="auto">
          <a:xfrm>
            <a:off x="8211366" y="2871017"/>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0" name="Oval 517">
            <a:extLst>
              <a:ext uri="{FF2B5EF4-FFF2-40B4-BE49-F238E27FC236}">
                <a16:creationId xmlns:a16="http://schemas.microsoft.com/office/drawing/2014/main" id="{D6BD6471-F121-4472-B112-B9CB668DECB7}"/>
              </a:ext>
            </a:extLst>
          </p:cNvPr>
          <p:cNvSpPr>
            <a:spLocks noChangeArrowheads="1"/>
          </p:cNvSpPr>
          <p:nvPr/>
        </p:nvSpPr>
        <p:spPr bwMode="auto">
          <a:xfrm>
            <a:off x="8311379" y="2898004"/>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1" name="Oval 518">
            <a:extLst>
              <a:ext uri="{FF2B5EF4-FFF2-40B4-BE49-F238E27FC236}">
                <a16:creationId xmlns:a16="http://schemas.microsoft.com/office/drawing/2014/main" id="{D0840223-56FF-4254-AD3C-CFE2F17A2C63}"/>
              </a:ext>
            </a:extLst>
          </p:cNvPr>
          <p:cNvSpPr>
            <a:spLocks noChangeArrowheads="1"/>
          </p:cNvSpPr>
          <p:nvPr/>
        </p:nvSpPr>
        <p:spPr bwMode="auto">
          <a:xfrm>
            <a:off x="8130404" y="2839267"/>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2" name="Oval 519">
            <a:extLst>
              <a:ext uri="{FF2B5EF4-FFF2-40B4-BE49-F238E27FC236}">
                <a16:creationId xmlns:a16="http://schemas.microsoft.com/office/drawing/2014/main" id="{5C0AF6B7-E15D-46BA-8158-7A4EDD0822F9}"/>
              </a:ext>
            </a:extLst>
          </p:cNvPr>
          <p:cNvSpPr>
            <a:spLocks noChangeArrowheads="1"/>
          </p:cNvSpPr>
          <p:nvPr/>
        </p:nvSpPr>
        <p:spPr bwMode="auto">
          <a:xfrm>
            <a:off x="8354241" y="3088504"/>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3" name="Oval 520">
            <a:extLst>
              <a:ext uri="{FF2B5EF4-FFF2-40B4-BE49-F238E27FC236}">
                <a16:creationId xmlns:a16="http://schemas.microsoft.com/office/drawing/2014/main" id="{F0EAAD18-99A6-4648-A18A-ABA84EB9EE79}"/>
              </a:ext>
            </a:extLst>
          </p:cNvPr>
          <p:cNvSpPr>
            <a:spLocks noChangeArrowheads="1"/>
          </p:cNvSpPr>
          <p:nvPr/>
        </p:nvSpPr>
        <p:spPr bwMode="auto">
          <a:xfrm>
            <a:off x="8178029" y="3071042"/>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4" name="Oval 521">
            <a:extLst>
              <a:ext uri="{FF2B5EF4-FFF2-40B4-BE49-F238E27FC236}">
                <a16:creationId xmlns:a16="http://schemas.microsoft.com/office/drawing/2014/main" id="{56D2B766-3DCD-4AFA-B80F-003286815FDE}"/>
              </a:ext>
            </a:extLst>
          </p:cNvPr>
          <p:cNvSpPr>
            <a:spLocks noChangeArrowheads="1"/>
          </p:cNvSpPr>
          <p:nvPr/>
        </p:nvSpPr>
        <p:spPr bwMode="auto">
          <a:xfrm>
            <a:off x="8106591" y="3018654"/>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5" name="Oval 522">
            <a:extLst>
              <a:ext uri="{FF2B5EF4-FFF2-40B4-BE49-F238E27FC236}">
                <a16:creationId xmlns:a16="http://schemas.microsoft.com/office/drawing/2014/main" id="{918F18B0-1EC6-4CDF-A2F6-651AB4DAFF2F}"/>
              </a:ext>
            </a:extLst>
          </p:cNvPr>
          <p:cNvSpPr>
            <a:spLocks noChangeArrowheads="1"/>
          </p:cNvSpPr>
          <p:nvPr/>
        </p:nvSpPr>
        <p:spPr bwMode="auto">
          <a:xfrm>
            <a:off x="7995466" y="2924992"/>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6" name="Oval 523">
            <a:extLst>
              <a:ext uri="{FF2B5EF4-FFF2-40B4-BE49-F238E27FC236}">
                <a16:creationId xmlns:a16="http://schemas.microsoft.com/office/drawing/2014/main" id="{67627330-9E8C-456E-AA6C-A2719FDAAE9A}"/>
              </a:ext>
            </a:extLst>
          </p:cNvPr>
          <p:cNvSpPr>
            <a:spLocks noChangeArrowheads="1"/>
          </p:cNvSpPr>
          <p:nvPr/>
        </p:nvSpPr>
        <p:spPr bwMode="auto">
          <a:xfrm>
            <a:off x="7858941" y="2971029"/>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7" name="Oval 524">
            <a:extLst>
              <a:ext uri="{FF2B5EF4-FFF2-40B4-BE49-F238E27FC236}">
                <a16:creationId xmlns:a16="http://schemas.microsoft.com/office/drawing/2014/main" id="{6C013BD8-7DCA-427D-8345-259E8B6A82CD}"/>
              </a:ext>
            </a:extLst>
          </p:cNvPr>
          <p:cNvSpPr>
            <a:spLocks noChangeArrowheads="1"/>
          </p:cNvSpPr>
          <p:nvPr/>
        </p:nvSpPr>
        <p:spPr bwMode="auto">
          <a:xfrm>
            <a:off x="7830366" y="2991667"/>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8" name="Oval 525">
            <a:extLst>
              <a:ext uri="{FF2B5EF4-FFF2-40B4-BE49-F238E27FC236}">
                <a16:creationId xmlns:a16="http://schemas.microsoft.com/office/drawing/2014/main" id="{456C4E4E-2F35-4A31-AA45-A155CF47E643}"/>
              </a:ext>
            </a:extLst>
          </p:cNvPr>
          <p:cNvSpPr>
            <a:spLocks noChangeArrowheads="1"/>
          </p:cNvSpPr>
          <p:nvPr/>
        </p:nvSpPr>
        <p:spPr bwMode="auto">
          <a:xfrm>
            <a:off x="7812904" y="3025004"/>
            <a:ext cx="15875"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9" name="Oval 526">
            <a:extLst>
              <a:ext uri="{FF2B5EF4-FFF2-40B4-BE49-F238E27FC236}">
                <a16:creationId xmlns:a16="http://schemas.microsoft.com/office/drawing/2014/main" id="{94CAA2BD-1F8F-4A73-A42E-A7DAB6C47C67}"/>
              </a:ext>
            </a:extLst>
          </p:cNvPr>
          <p:cNvSpPr>
            <a:spLocks noChangeArrowheads="1"/>
          </p:cNvSpPr>
          <p:nvPr/>
        </p:nvSpPr>
        <p:spPr bwMode="auto">
          <a:xfrm>
            <a:off x="7876404" y="3020242"/>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40" name="Oval 527">
            <a:extLst>
              <a:ext uri="{FF2B5EF4-FFF2-40B4-BE49-F238E27FC236}">
                <a16:creationId xmlns:a16="http://schemas.microsoft.com/office/drawing/2014/main" id="{DD64E7AB-BE80-4BF7-B3D7-DDCB7E4E186B}"/>
              </a:ext>
            </a:extLst>
          </p:cNvPr>
          <p:cNvSpPr>
            <a:spLocks noChangeArrowheads="1"/>
          </p:cNvSpPr>
          <p:nvPr/>
        </p:nvSpPr>
        <p:spPr bwMode="auto">
          <a:xfrm>
            <a:off x="7916091" y="2978967"/>
            <a:ext cx="15875"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41" name="Oval 528">
            <a:extLst>
              <a:ext uri="{FF2B5EF4-FFF2-40B4-BE49-F238E27FC236}">
                <a16:creationId xmlns:a16="http://schemas.microsoft.com/office/drawing/2014/main" id="{1CF8E991-CC14-4392-A9E8-94FDBB11E627}"/>
              </a:ext>
            </a:extLst>
          </p:cNvPr>
          <p:cNvSpPr>
            <a:spLocks noChangeArrowheads="1"/>
          </p:cNvSpPr>
          <p:nvPr/>
        </p:nvSpPr>
        <p:spPr bwMode="auto">
          <a:xfrm>
            <a:off x="7965304" y="3078979"/>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42" name="Oval 529">
            <a:extLst>
              <a:ext uri="{FF2B5EF4-FFF2-40B4-BE49-F238E27FC236}">
                <a16:creationId xmlns:a16="http://schemas.microsoft.com/office/drawing/2014/main" id="{3CB9D4C7-943E-4E6D-BB76-2315BE4D944E}"/>
              </a:ext>
            </a:extLst>
          </p:cNvPr>
          <p:cNvSpPr>
            <a:spLocks noChangeArrowheads="1"/>
          </p:cNvSpPr>
          <p:nvPr/>
        </p:nvSpPr>
        <p:spPr bwMode="auto">
          <a:xfrm>
            <a:off x="8043091" y="3193279"/>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43" name="Oval 530">
            <a:extLst>
              <a:ext uri="{FF2B5EF4-FFF2-40B4-BE49-F238E27FC236}">
                <a16:creationId xmlns:a16="http://schemas.microsoft.com/office/drawing/2014/main" id="{3E3BBE73-7310-451A-A120-BF123A64A2AF}"/>
              </a:ext>
            </a:extLst>
          </p:cNvPr>
          <p:cNvSpPr>
            <a:spLocks noChangeArrowheads="1"/>
          </p:cNvSpPr>
          <p:nvPr/>
        </p:nvSpPr>
        <p:spPr bwMode="auto">
          <a:xfrm>
            <a:off x="7911329" y="3159942"/>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44" name="Oval 531">
            <a:extLst>
              <a:ext uri="{FF2B5EF4-FFF2-40B4-BE49-F238E27FC236}">
                <a16:creationId xmlns:a16="http://schemas.microsoft.com/office/drawing/2014/main" id="{FDD8D65B-3CB8-44D5-B7B3-F7A7D75EC926}"/>
              </a:ext>
            </a:extLst>
          </p:cNvPr>
          <p:cNvSpPr>
            <a:spLocks noChangeArrowheads="1"/>
          </p:cNvSpPr>
          <p:nvPr/>
        </p:nvSpPr>
        <p:spPr bwMode="auto">
          <a:xfrm>
            <a:off x="7852591" y="3320279"/>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45" name="Oval 532">
            <a:extLst>
              <a:ext uri="{FF2B5EF4-FFF2-40B4-BE49-F238E27FC236}">
                <a16:creationId xmlns:a16="http://schemas.microsoft.com/office/drawing/2014/main" id="{3EC20340-51BA-4D24-B06B-BA083BC6FD2F}"/>
              </a:ext>
            </a:extLst>
          </p:cNvPr>
          <p:cNvSpPr>
            <a:spLocks noChangeArrowheads="1"/>
          </p:cNvSpPr>
          <p:nvPr/>
        </p:nvSpPr>
        <p:spPr bwMode="auto">
          <a:xfrm>
            <a:off x="8258991" y="3305992"/>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46" name="Oval 533">
            <a:extLst>
              <a:ext uri="{FF2B5EF4-FFF2-40B4-BE49-F238E27FC236}">
                <a16:creationId xmlns:a16="http://schemas.microsoft.com/office/drawing/2014/main" id="{E3C43319-3CEE-4774-81E6-EA2FFE8AA07F}"/>
              </a:ext>
            </a:extLst>
          </p:cNvPr>
          <p:cNvSpPr>
            <a:spLocks noChangeArrowheads="1"/>
          </p:cNvSpPr>
          <p:nvPr/>
        </p:nvSpPr>
        <p:spPr bwMode="auto">
          <a:xfrm>
            <a:off x="8158979" y="3264717"/>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47" name="Oval 534">
            <a:extLst>
              <a:ext uri="{FF2B5EF4-FFF2-40B4-BE49-F238E27FC236}">
                <a16:creationId xmlns:a16="http://schemas.microsoft.com/office/drawing/2014/main" id="{B8573147-7B8C-4609-A115-158175D49F63}"/>
              </a:ext>
            </a:extLst>
          </p:cNvPr>
          <p:cNvSpPr>
            <a:spLocks noChangeArrowheads="1"/>
          </p:cNvSpPr>
          <p:nvPr/>
        </p:nvSpPr>
        <p:spPr bwMode="auto">
          <a:xfrm>
            <a:off x="8352654" y="3177404"/>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48" name="Oval 535">
            <a:extLst>
              <a:ext uri="{FF2B5EF4-FFF2-40B4-BE49-F238E27FC236}">
                <a16:creationId xmlns:a16="http://schemas.microsoft.com/office/drawing/2014/main" id="{E119EB62-7EAC-4139-9BFB-7A3452CA4F95}"/>
              </a:ext>
            </a:extLst>
          </p:cNvPr>
          <p:cNvSpPr>
            <a:spLocks noChangeArrowheads="1"/>
          </p:cNvSpPr>
          <p:nvPr/>
        </p:nvSpPr>
        <p:spPr bwMode="auto">
          <a:xfrm>
            <a:off x="8070079" y="3353617"/>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49" name="Oval 536">
            <a:extLst>
              <a:ext uri="{FF2B5EF4-FFF2-40B4-BE49-F238E27FC236}">
                <a16:creationId xmlns:a16="http://schemas.microsoft.com/office/drawing/2014/main" id="{79C63ED6-07ED-4813-8213-8C8E02E1550E}"/>
              </a:ext>
            </a:extLst>
          </p:cNvPr>
          <p:cNvSpPr>
            <a:spLocks noChangeArrowheads="1"/>
          </p:cNvSpPr>
          <p:nvPr/>
        </p:nvSpPr>
        <p:spPr bwMode="auto">
          <a:xfrm>
            <a:off x="8051029" y="3494904"/>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50" name="Oval 537">
            <a:extLst>
              <a:ext uri="{FF2B5EF4-FFF2-40B4-BE49-F238E27FC236}">
                <a16:creationId xmlns:a16="http://schemas.microsoft.com/office/drawing/2014/main" id="{1CEF2BB1-05B6-4756-A62E-80E1A8A9AFCE}"/>
              </a:ext>
            </a:extLst>
          </p:cNvPr>
          <p:cNvSpPr>
            <a:spLocks noChangeArrowheads="1"/>
          </p:cNvSpPr>
          <p:nvPr/>
        </p:nvSpPr>
        <p:spPr bwMode="auto">
          <a:xfrm>
            <a:off x="8074841" y="3409179"/>
            <a:ext cx="15875"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51" name="Oval 538">
            <a:extLst>
              <a:ext uri="{FF2B5EF4-FFF2-40B4-BE49-F238E27FC236}">
                <a16:creationId xmlns:a16="http://schemas.microsoft.com/office/drawing/2014/main" id="{E1A3D26D-3BFE-4F0B-B935-FD06374E7C63}"/>
              </a:ext>
            </a:extLst>
          </p:cNvPr>
          <p:cNvSpPr>
            <a:spLocks noChangeArrowheads="1"/>
          </p:cNvSpPr>
          <p:nvPr/>
        </p:nvSpPr>
        <p:spPr bwMode="auto">
          <a:xfrm>
            <a:off x="8006579" y="3369492"/>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52" name="Oval 539">
            <a:extLst>
              <a:ext uri="{FF2B5EF4-FFF2-40B4-BE49-F238E27FC236}">
                <a16:creationId xmlns:a16="http://schemas.microsoft.com/office/drawing/2014/main" id="{252E3841-3B95-4946-84E6-E7196FC695A5}"/>
              </a:ext>
            </a:extLst>
          </p:cNvPr>
          <p:cNvSpPr>
            <a:spLocks noChangeArrowheads="1"/>
          </p:cNvSpPr>
          <p:nvPr/>
        </p:nvSpPr>
        <p:spPr bwMode="auto">
          <a:xfrm>
            <a:off x="8020866" y="3307579"/>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53" name="Oval 540">
            <a:extLst>
              <a:ext uri="{FF2B5EF4-FFF2-40B4-BE49-F238E27FC236}">
                <a16:creationId xmlns:a16="http://schemas.microsoft.com/office/drawing/2014/main" id="{A81875BA-C187-4ABC-BC24-3F75083BC85B}"/>
              </a:ext>
            </a:extLst>
          </p:cNvPr>
          <p:cNvSpPr>
            <a:spLocks noChangeArrowheads="1"/>
          </p:cNvSpPr>
          <p:nvPr/>
        </p:nvSpPr>
        <p:spPr bwMode="auto">
          <a:xfrm>
            <a:off x="7927204" y="3528242"/>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54" name="Oval 541">
            <a:extLst>
              <a:ext uri="{FF2B5EF4-FFF2-40B4-BE49-F238E27FC236}">
                <a16:creationId xmlns:a16="http://schemas.microsoft.com/office/drawing/2014/main" id="{B3A90EE3-A4FD-435B-B7C8-C30D1BFA44A5}"/>
              </a:ext>
            </a:extLst>
          </p:cNvPr>
          <p:cNvSpPr>
            <a:spLocks noChangeArrowheads="1"/>
          </p:cNvSpPr>
          <p:nvPr/>
        </p:nvSpPr>
        <p:spPr bwMode="auto">
          <a:xfrm>
            <a:off x="8141516" y="3471092"/>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55" name="Oval 542">
            <a:extLst>
              <a:ext uri="{FF2B5EF4-FFF2-40B4-BE49-F238E27FC236}">
                <a16:creationId xmlns:a16="http://schemas.microsoft.com/office/drawing/2014/main" id="{1F556789-163C-4DAB-9343-5FC9D29490EC}"/>
              </a:ext>
            </a:extLst>
          </p:cNvPr>
          <p:cNvSpPr>
            <a:spLocks noChangeArrowheads="1"/>
          </p:cNvSpPr>
          <p:nvPr/>
        </p:nvSpPr>
        <p:spPr bwMode="auto">
          <a:xfrm>
            <a:off x="8233591" y="3469504"/>
            <a:ext cx="15875"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56" name="Oval 543">
            <a:extLst>
              <a:ext uri="{FF2B5EF4-FFF2-40B4-BE49-F238E27FC236}">
                <a16:creationId xmlns:a16="http://schemas.microsoft.com/office/drawing/2014/main" id="{F6BA5178-85A4-4B1B-95DB-0B0F8AAA5EBE}"/>
              </a:ext>
            </a:extLst>
          </p:cNvPr>
          <p:cNvSpPr>
            <a:spLocks noChangeArrowheads="1"/>
          </p:cNvSpPr>
          <p:nvPr/>
        </p:nvSpPr>
        <p:spPr bwMode="auto">
          <a:xfrm>
            <a:off x="8359004" y="3371079"/>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57" name="Oval 544">
            <a:extLst>
              <a:ext uri="{FF2B5EF4-FFF2-40B4-BE49-F238E27FC236}">
                <a16:creationId xmlns:a16="http://schemas.microsoft.com/office/drawing/2014/main" id="{398DF89A-3EAC-4539-9F44-D5DF369CDA19}"/>
              </a:ext>
            </a:extLst>
          </p:cNvPr>
          <p:cNvSpPr>
            <a:spLocks noChangeArrowheads="1"/>
          </p:cNvSpPr>
          <p:nvPr/>
        </p:nvSpPr>
        <p:spPr bwMode="auto">
          <a:xfrm>
            <a:off x="8397104" y="3475854"/>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58" name="Oval 545">
            <a:extLst>
              <a:ext uri="{FF2B5EF4-FFF2-40B4-BE49-F238E27FC236}">
                <a16:creationId xmlns:a16="http://schemas.microsoft.com/office/drawing/2014/main" id="{2FB92D2A-06EB-4239-8828-869A72664126}"/>
              </a:ext>
            </a:extLst>
          </p:cNvPr>
          <p:cNvSpPr>
            <a:spLocks noChangeArrowheads="1"/>
          </p:cNvSpPr>
          <p:nvPr/>
        </p:nvSpPr>
        <p:spPr bwMode="auto">
          <a:xfrm>
            <a:off x="8316141" y="3506017"/>
            <a:ext cx="15875"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59" name="Oval 546">
            <a:extLst>
              <a:ext uri="{FF2B5EF4-FFF2-40B4-BE49-F238E27FC236}">
                <a16:creationId xmlns:a16="http://schemas.microsoft.com/office/drawing/2014/main" id="{3C72626D-C7CC-4B22-A91F-A3C35A7ED7E2}"/>
              </a:ext>
            </a:extLst>
          </p:cNvPr>
          <p:cNvSpPr>
            <a:spLocks noChangeArrowheads="1"/>
          </p:cNvSpPr>
          <p:nvPr/>
        </p:nvSpPr>
        <p:spPr bwMode="auto">
          <a:xfrm>
            <a:off x="8303441" y="3482204"/>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0" name="Oval 547">
            <a:extLst>
              <a:ext uri="{FF2B5EF4-FFF2-40B4-BE49-F238E27FC236}">
                <a16:creationId xmlns:a16="http://schemas.microsoft.com/office/drawing/2014/main" id="{E0BF268C-4A57-449F-934C-137A6203079E}"/>
              </a:ext>
            </a:extLst>
          </p:cNvPr>
          <p:cNvSpPr>
            <a:spLocks noChangeArrowheads="1"/>
          </p:cNvSpPr>
          <p:nvPr/>
        </p:nvSpPr>
        <p:spPr bwMode="auto">
          <a:xfrm>
            <a:off x="8184379" y="3580629"/>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1" name="Oval 548">
            <a:extLst>
              <a:ext uri="{FF2B5EF4-FFF2-40B4-BE49-F238E27FC236}">
                <a16:creationId xmlns:a16="http://schemas.microsoft.com/office/drawing/2014/main" id="{80731A29-EB53-4C7B-ABD8-D157E9A97453}"/>
              </a:ext>
            </a:extLst>
          </p:cNvPr>
          <p:cNvSpPr>
            <a:spLocks noChangeArrowheads="1"/>
          </p:cNvSpPr>
          <p:nvPr/>
        </p:nvSpPr>
        <p:spPr bwMode="auto">
          <a:xfrm>
            <a:off x="8038329" y="2739254"/>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2" name="Oval 549">
            <a:extLst>
              <a:ext uri="{FF2B5EF4-FFF2-40B4-BE49-F238E27FC236}">
                <a16:creationId xmlns:a16="http://schemas.microsoft.com/office/drawing/2014/main" id="{252A1326-BE59-41B0-8A43-8D2AD6CC5FE4}"/>
              </a:ext>
            </a:extLst>
          </p:cNvPr>
          <p:cNvSpPr>
            <a:spLocks noChangeArrowheads="1"/>
          </p:cNvSpPr>
          <p:nvPr/>
        </p:nvSpPr>
        <p:spPr bwMode="auto">
          <a:xfrm>
            <a:off x="7895454" y="2851967"/>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3" name="Oval 550">
            <a:extLst>
              <a:ext uri="{FF2B5EF4-FFF2-40B4-BE49-F238E27FC236}">
                <a16:creationId xmlns:a16="http://schemas.microsoft.com/office/drawing/2014/main" id="{7452EA18-D3A4-4AAA-9128-B724992295FD}"/>
              </a:ext>
            </a:extLst>
          </p:cNvPr>
          <p:cNvSpPr>
            <a:spLocks noChangeArrowheads="1"/>
          </p:cNvSpPr>
          <p:nvPr/>
        </p:nvSpPr>
        <p:spPr bwMode="auto">
          <a:xfrm>
            <a:off x="9509941" y="1745479"/>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4" name="Oval 551">
            <a:extLst>
              <a:ext uri="{FF2B5EF4-FFF2-40B4-BE49-F238E27FC236}">
                <a16:creationId xmlns:a16="http://schemas.microsoft.com/office/drawing/2014/main" id="{CCCC1F16-A250-4785-8C1B-0516569D5E37}"/>
              </a:ext>
            </a:extLst>
          </p:cNvPr>
          <p:cNvSpPr>
            <a:spLocks noChangeArrowheads="1"/>
          </p:cNvSpPr>
          <p:nvPr/>
        </p:nvSpPr>
        <p:spPr bwMode="auto">
          <a:xfrm>
            <a:off x="9451202" y="2143147"/>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5" name="Oval 552">
            <a:extLst>
              <a:ext uri="{FF2B5EF4-FFF2-40B4-BE49-F238E27FC236}">
                <a16:creationId xmlns:a16="http://schemas.microsoft.com/office/drawing/2014/main" id="{1111CA33-301E-40F6-9973-CDCD3319E1A9}"/>
              </a:ext>
            </a:extLst>
          </p:cNvPr>
          <p:cNvSpPr>
            <a:spLocks noChangeArrowheads="1"/>
          </p:cNvSpPr>
          <p:nvPr/>
        </p:nvSpPr>
        <p:spPr bwMode="auto">
          <a:xfrm>
            <a:off x="9422629" y="2497954"/>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6" name="Oval 553">
            <a:extLst>
              <a:ext uri="{FF2B5EF4-FFF2-40B4-BE49-F238E27FC236}">
                <a16:creationId xmlns:a16="http://schemas.microsoft.com/office/drawing/2014/main" id="{5E7EBE3E-80D8-4CFC-925F-41E2098C9060}"/>
              </a:ext>
            </a:extLst>
          </p:cNvPr>
          <p:cNvSpPr>
            <a:spLocks noChangeArrowheads="1"/>
          </p:cNvSpPr>
          <p:nvPr/>
        </p:nvSpPr>
        <p:spPr bwMode="auto">
          <a:xfrm>
            <a:off x="9543279" y="2497954"/>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7" name="Oval 554">
            <a:extLst>
              <a:ext uri="{FF2B5EF4-FFF2-40B4-BE49-F238E27FC236}">
                <a16:creationId xmlns:a16="http://schemas.microsoft.com/office/drawing/2014/main" id="{A0534CD8-0343-413F-B954-DC3012670394}"/>
              </a:ext>
            </a:extLst>
          </p:cNvPr>
          <p:cNvSpPr>
            <a:spLocks noChangeArrowheads="1"/>
          </p:cNvSpPr>
          <p:nvPr/>
        </p:nvSpPr>
        <p:spPr bwMode="auto">
          <a:xfrm>
            <a:off x="9203554" y="2359842"/>
            <a:ext cx="14287"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8" name="Oval 555">
            <a:extLst>
              <a:ext uri="{FF2B5EF4-FFF2-40B4-BE49-F238E27FC236}">
                <a16:creationId xmlns:a16="http://schemas.microsoft.com/office/drawing/2014/main" id="{5801EE39-FA3A-4D68-AF63-B72C06F29813}"/>
              </a:ext>
            </a:extLst>
          </p:cNvPr>
          <p:cNvSpPr>
            <a:spLocks noChangeArrowheads="1"/>
          </p:cNvSpPr>
          <p:nvPr/>
        </p:nvSpPr>
        <p:spPr bwMode="auto">
          <a:xfrm>
            <a:off x="8578079" y="2675754"/>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9" name="Oval 556">
            <a:extLst>
              <a:ext uri="{FF2B5EF4-FFF2-40B4-BE49-F238E27FC236}">
                <a16:creationId xmlns:a16="http://schemas.microsoft.com/office/drawing/2014/main" id="{9EDC2BAB-E8D7-4861-9C19-D93F555F3890}"/>
              </a:ext>
            </a:extLst>
          </p:cNvPr>
          <p:cNvSpPr>
            <a:spLocks noChangeArrowheads="1"/>
          </p:cNvSpPr>
          <p:nvPr/>
        </p:nvSpPr>
        <p:spPr bwMode="auto">
          <a:xfrm>
            <a:off x="8738416" y="2756717"/>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0" name="Oval 557">
            <a:extLst>
              <a:ext uri="{FF2B5EF4-FFF2-40B4-BE49-F238E27FC236}">
                <a16:creationId xmlns:a16="http://schemas.microsoft.com/office/drawing/2014/main" id="{30C27AEE-5803-4F0C-87E5-E988B1B4A0F0}"/>
              </a:ext>
            </a:extLst>
          </p:cNvPr>
          <p:cNvSpPr>
            <a:spLocks noChangeArrowheads="1"/>
          </p:cNvSpPr>
          <p:nvPr/>
        </p:nvSpPr>
        <p:spPr bwMode="auto">
          <a:xfrm>
            <a:off x="8714604" y="2588442"/>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1" name="Oval 558">
            <a:extLst>
              <a:ext uri="{FF2B5EF4-FFF2-40B4-BE49-F238E27FC236}">
                <a16:creationId xmlns:a16="http://schemas.microsoft.com/office/drawing/2014/main" id="{4631E508-E8A1-4E32-BFE6-97CC0A36DD34}"/>
              </a:ext>
            </a:extLst>
          </p:cNvPr>
          <p:cNvSpPr>
            <a:spLocks noChangeArrowheads="1"/>
          </p:cNvSpPr>
          <p:nvPr/>
        </p:nvSpPr>
        <p:spPr bwMode="auto">
          <a:xfrm>
            <a:off x="8906691" y="2526529"/>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2" name="Oval 559">
            <a:extLst>
              <a:ext uri="{FF2B5EF4-FFF2-40B4-BE49-F238E27FC236}">
                <a16:creationId xmlns:a16="http://schemas.microsoft.com/office/drawing/2014/main" id="{D58424FD-4588-4B66-BF0C-0E8B0374FA70}"/>
              </a:ext>
            </a:extLst>
          </p:cNvPr>
          <p:cNvSpPr>
            <a:spLocks noChangeArrowheads="1"/>
          </p:cNvSpPr>
          <p:nvPr/>
        </p:nvSpPr>
        <p:spPr bwMode="auto">
          <a:xfrm>
            <a:off x="8928916" y="2563042"/>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3" name="Oval 560">
            <a:extLst>
              <a:ext uri="{FF2B5EF4-FFF2-40B4-BE49-F238E27FC236}">
                <a16:creationId xmlns:a16="http://schemas.microsoft.com/office/drawing/2014/main" id="{B37C11AC-3597-4EB5-AACB-3D0B107E534C}"/>
              </a:ext>
            </a:extLst>
          </p:cNvPr>
          <p:cNvSpPr>
            <a:spLocks noChangeArrowheads="1"/>
          </p:cNvSpPr>
          <p:nvPr/>
        </p:nvSpPr>
        <p:spPr bwMode="auto">
          <a:xfrm>
            <a:off x="9111479" y="2628129"/>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4" name="Oval 561">
            <a:extLst>
              <a:ext uri="{FF2B5EF4-FFF2-40B4-BE49-F238E27FC236}">
                <a16:creationId xmlns:a16="http://schemas.microsoft.com/office/drawing/2014/main" id="{BA78978A-FF63-41E1-B4FC-263258891C29}"/>
              </a:ext>
            </a:extLst>
          </p:cNvPr>
          <p:cNvSpPr>
            <a:spLocks noChangeArrowheads="1"/>
          </p:cNvSpPr>
          <p:nvPr/>
        </p:nvSpPr>
        <p:spPr bwMode="auto">
          <a:xfrm>
            <a:off x="9325791" y="2783704"/>
            <a:ext cx="15875"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5" name="Oval 562">
            <a:extLst>
              <a:ext uri="{FF2B5EF4-FFF2-40B4-BE49-F238E27FC236}">
                <a16:creationId xmlns:a16="http://schemas.microsoft.com/office/drawing/2014/main" id="{C868C69F-4308-4AF7-9562-BAF57438622E}"/>
              </a:ext>
            </a:extLst>
          </p:cNvPr>
          <p:cNvSpPr>
            <a:spLocks noChangeArrowheads="1"/>
          </p:cNvSpPr>
          <p:nvPr/>
        </p:nvSpPr>
        <p:spPr bwMode="auto">
          <a:xfrm>
            <a:off x="9181329" y="2883717"/>
            <a:ext cx="15875"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6" name="Oval 563">
            <a:extLst>
              <a:ext uri="{FF2B5EF4-FFF2-40B4-BE49-F238E27FC236}">
                <a16:creationId xmlns:a16="http://schemas.microsoft.com/office/drawing/2014/main" id="{04B84544-4D0C-46F7-996B-34B97D3B8DBB}"/>
              </a:ext>
            </a:extLst>
          </p:cNvPr>
          <p:cNvSpPr>
            <a:spLocks noChangeArrowheads="1"/>
          </p:cNvSpPr>
          <p:nvPr/>
        </p:nvSpPr>
        <p:spPr bwMode="auto">
          <a:xfrm>
            <a:off x="9174979" y="2856729"/>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8" name="Oval 565">
            <a:extLst>
              <a:ext uri="{FF2B5EF4-FFF2-40B4-BE49-F238E27FC236}">
                <a16:creationId xmlns:a16="http://schemas.microsoft.com/office/drawing/2014/main" id="{C40C497F-3FAA-4FB2-8064-F4B023D5896A}"/>
              </a:ext>
            </a:extLst>
          </p:cNvPr>
          <p:cNvSpPr>
            <a:spLocks noChangeArrowheads="1"/>
          </p:cNvSpPr>
          <p:nvPr/>
        </p:nvSpPr>
        <p:spPr bwMode="auto">
          <a:xfrm>
            <a:off x="9149579" y="2871017"/>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9" name="Freeform 566">
            <a:extLst>
              <a:ext uri="{FF2B5EF4-FFF2-40B4-BE49-F238E27FC236}">
                <a16:creationId xmlns:a16="http://schemas.microsoft.com/office/drawing/2014/main" id="{FE763CDA-FE12-4DC3-9566-A8FC030016E9}"/>
              </a:ext>
            </a:extLst>
          </p:cNvPr>
          <p:cNvSpPr>
            <a:spLocks/>
          </p:cNvSpPr>
          <p:nvPr/>
        </p:nvSpPr>
        <p:spPr bwMode="auto">
          <a:xfrm>
            <a:off x="8965429" y="2809104"/>
            <a:ext cx="15875" cy="14288"/>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1" y="6"/>
                  <a:pt x="2" y="7"/>
                </a:cubicBezTo>
                <a:cubicBezTo>
                  <a:pt x="4" y="8"/>
                  <a:pt x="6" y="8"/>
                  <a:pt x="7" y="6"/>
                </a:cubicBezTo>
                <a:cubicBezTo>
                  <a:pt x="8" y="4"/>
                  <a:pt x="8" y="2"/>
                  <a:pt x="6" y="1"/>
                </a:cubicBezTo>
                <a:cubicBezTo>
                  <a:pt x="5"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0" name="Freeform 567">
            <a:extLst>
              <a:ext uri="{FF2B5EF4-FFF2-40B4-BE49-F238E27FC236}">
                <a16:creationId xmlns:a16="http://schemas.microsoft.com/office/drawing/2014/main" id="{F410B94A-1299-4A57-8E19-83ECAC90B915}"/>
              </a:ext>
            </a:extLst>
          </p:cNvPr>
          <p:cNvSpPr>
            <a:spLocks/>
          </p:cNvSpPr>
          <p:nvPr/>
        </p:nvSpPr>
        <p:spPr bwMode="auto">
          <a:xfrm>
            <a:off x="8778104" y="2842442"/>
            <a:ext cx="15875"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3"/>
                  <a:pt x="1" y="6"/>
                  <a:pt x="2" y="7"/>
                </a:cubicBezTo>
                <a:cubicBezTo>
                  <a:pt x="4" y="8"/>
                  <a:pt x="6" y="7"/>
                  <a:pt x="7" y="6"/>
                </a:cubicBezTo>
                <a:cubicBezTo>
                  <a:pt x="8" y="4"/>
                  <a:pt x="8" y="2"/>
                  <a:pt x="6" y="1"/>
                </a:cubicBezTo>
                <a:cubicBezTo>
                  <a:pt x="5"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1" name="Freeform 568">
            <a:extLst>
              <a:ext uri="{FF2B5EF4-FFF2-40B4-BE49-F238E27FC236}">
                <a16:creationId xmlns:a16="http://schemas.microsoft.com/office/drawing/2014/main" id="{1228E013-25EC-407B-9ACC-8A7A9C29D5C9}"/>
              </a:ext>
            </a:extLst>
          </p:cNvPr>
          <p:cNvSpPr>
            <a:spLocks/>
          </p:cNvSpPr>
          <p:nvPr/>
        </p:nvSpPr>
        <p:spPr bwMode="auto">
          <a:xfrm>
            <a:off x="8666979" y="2915467"/>
            <a:ext cx="15875"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3" y="8"/>
                  <a:pt x="6" y="8"/>
                  <a:pt x="7" y="6"/>
                </a:cubicBezTo>
                <a:cubicBezTo>
                  <a:pt x="8" y="4"/>
                  <a:pt x="7"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2" name="Freeform 569">
            <a:extLst>
              <a:ext uri="{FF2B5EF4-FFF2-40B4-BE49-F238E27FC236}">
                <a16:creationId xmlns:a16="http://schemas.microsoft.com/office/drawing/2014/main" id="{ECA39CC3-05C6-45B3-B251-C789DF5F098A}"/>
              </a:ext>
            </a:extLst>
          </p:cNvPr>
          <p:cNvSpPr>
            <a:spLocks/>
          </p:cNvSpPr>
          <p:nvPr/>
        </p:nvSpPr>
        <p:spPr bwMode="auto">
          <a:xfrm>
            <a:off x="8689204" y="3010717"/>
            <a:ext cx="15875"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3"/>
                  <a:pt x="0" y="6"/>
                  <a:pt x="2" y="7"/>
                </a:cubicBezTo>
                <a:cubicBezTo>
                  <a:pt x="3" y="8"/>
                  <a:pt x="6" y="7"/>
                  <a:pt x="7" y="6"/>
                </a:cubicBezTo>
                <a:cubicBezTo>
                  <a:pt x="8" y="4"/>
                  <a:pt x="7"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3" name="Freeform 570">
            <a:extLst>
              <a:ext uri="{FF2B5EF4-FFF2-40B4-BE49-F238E27FC236}">
                <a16:creationId xmlns:a16="http://schemas.microsoft.com/office/drawing/2014/main" id="{9300FC9C-1043-4C42-B01A-D9E5D63CB603}"/>
              </a:ext>
            </a:extLst>
          </p:cNvPr>
          <p:cNvSpPr>
            <a:spLocks/>
          </p:cNvSpPr>
          <p:nvPr/>
        </p:nvSpPr>
        <p:spPr bwMode="auto">
          <a:xfrm>
            <a:off x="8778104" y="3017067"/>
            <a:ext cx="15875" cy="17463"/>
          </a:xfrm>
          <a:custGeom>
            <a:avLst/>
            <a:gdLst>
              <a:gd name="T0" fmla="*/ 1 w 8"/>
              <a:gd name="T1" fmla="*/ 2 h 9"/>
              <a:gd name="T2" fmla="*/ 2 w 8"/>
              <a:gd name="T3" fmla="*/ 7 h 9"/>
              <a:gd name="T4" fmla="*/ 7 w 8"/>
              <a:gd name="T5" fmla="*/ 6 h 9"/>
              <a:gd name="T6" fmla="*/ 6 w 8"/>
              <a:gd name="T7" fmla="*/ 1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4"/>
                  <a:pt x="0" y="6"/>
                  <a:pt x="2" y="7"/>
                </a:cubicBezTo>
                <a:cubicBezTo>
                  <a:pt x="4" y="9"/>
                  <a:pt x="6" y="8"/>
                  <a:pt x="7" y="6"/>
                </a:cubicBezTo>
                <a:cubicBezTo>
                  <a:pt x="8" y="5"/>
                  <a:pt x="8" y="2"/>
                  <a:pt x="6" y="1"/>
                </a:cubicBezTo>
                <a:cubicBezTo>
                  <a:pt x="4" y="0"/>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4" name="Freeform 571">
            <a:extLst>
              <a:ext uri="{FF2B5EF4-FFF2-40B4-BE49-F238E27FC236}">
                <a16:creationId xmlns:a16="http://schemas.microsoft.com/office/drawing/2014/main" id="{0398DF6F-58A7-4D80-A11C-23CE75877915}"/>
              </a:ext>
            </a:extLst>
          </p:cNvPr>
          <p:cNvSpPr>
            <a:spLocks/>
          </p:cNvSpPr>
          <p:nvPr/>
        </p:nvSpPr>
        <p:spPr bwMode="auto">
          <a:xfrm>
            <a:off x="8844779" y="3118667"/>
            <a:ext cx="15875"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3"/>
                  <a:pt x="0" y="6"/>
                  <a:pt x="2" y="7"/>
                </a:cubicBezTo>
                <a:cubicBezTo>
                  <a:pt x="4" y="8"/>
                  <a:pt x="6" y="7"/>
                  <a:pt x="7" y="6"/>
                </a:cubicBezTo>
                <a:cubicBezTo>
                  <a:pt x="8" y="4"/>
                  <a:pt x="8"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5" name="Freeform 572">
            <a:extLst>
              <a:ext uri="{FF2B5EF4-FFF2-40B4-BE49-F238E27FC236}">
                <a16:creationId xmlns:a16="http://schemas.microsoft.com/office/drawing/2014/main" id="{AD2A02C1-4266-48B6-A4AD-FD48D007DF0E}"/>
              </a:ext>
            </a:extLst>
          </p:cNvPr>
          <p:cNvSpPr>
            <a:spLocks/>
          </p:cNvSpPr>
          <p:nvPr/>
        </p:nvSpPr>
        <p:spPr bwMode="auto">
          <a:xfrm>
            <a:off x="8952729" y="3205979"/>
            <a:ext cx="14287"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3"/>
                  <a:pt x="0" y="6"/>
                  <a:pt x="2" y="7"/>
                </a:cubicBezTo>
                <a:cubicBezTo>
                  <a:pt x="4" y="8"/>
                  <a:pt x="6" y="7"/>
                  <a:pt x="7" y="6"/>
                </a:cubicBezTo>
                <a:cubicBezTo>
                  <a:pt x="8" y="4"/>
                  <a:pt x="8"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7" name="Freeform 574">
            <a:extLst>
              <a:ext uri="{FF2B5EF4-FFF2-40B4-BE49-F238E27FC236}">
                <a16:creationId xmlns:a16="http://schemas.microsoft.com/office/drawing/2014/main" id="{5E29CA98-27DE-4AA9-BD1F-B17337CFD4A9}"/>
              </a:ext>
            </a:extLst>
          </p:cNvPr>
          <p:cNvSpPr>
            <a:spLocks/>
          </p:cNvSpPr>
          <p:nvPr/>
        </p:nvSpPr>
        <p:spPr bwMode="auto">
          <a:xfrm>
            <a:off x="9003529" y="3125017"/>
            <a:ext cx="15875" cy="15875"/>
          </a:xfrm>
          <a:custGeom>
            <a:avLst/>
            <a:gdLst>
              <a:gd name="T0" fmla="*/ 1 w 8"/>
              <a:gd name="T1" fmla="*/ 2 h 9"/>
              <a:gd name="T2" fmla="*/ 2 w 8"/>
              <a:gd name="T3" fmla="*/ 7 h 9"/>
              <a:gd name="T4" fmla="*/ 7 w 8"/>
              <a:gd name="T5" fmla="*/ 6 h 9"/>
              <a:gd name="T6" fmla="*/ 6 w 8"/>
              <a:gd name="T7" fmla="*/ 1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4"/>
                  <a:pt x="0" y="6"/>
                  <a:pt x="2" y="7"/>
                </a:cubicBezTo>
                <a:cubicBezTo>
                  <a:pt x="4" y="9"/>
                  <a:pt x="6" y="8"/>
                  <a:pt x="7" y="6"/>
                </a:cubicBezTo>
                <a:cubicBezTo>
                  <a:pt x="8" y="5"/>
                  <a:pt x="8" y="2"/>
                  <a:pt x="6" y="1"/>
                </a:cubicBezTo>
                <a:cubicBezTo>
                  <a:pt x="4" y="0"/>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9" name="Freeform 576">
            <a:extLst>
              <a:ext uri="{FF2B5EF4-FFF2-40B4-BE49-F238E27FC236}">
                <a16:creationId xmlns:a16="http://schemas.microsoft.com/office/drawing/2014/main" id="{16253521-86B7-4501-9B8C-CB1764888145}"/>
              </a:ext>
            </a:extLst>
          </p:cNvPr>
          <p:cNvSpPr>
            <a:spLocks/>
          </p:cNvSpPr>
          <p:nvPr/>
        </p:nvSpPr>
        <p:spPr bwMode="auto">
          <a:xfrm>
            <a:off x="8967016" y="3072629"/>
            <a:ext cx="15875"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4" y="8"/>
                  <a:pt x="6" y="8"/>
                  <a:pt x="7" y="6"/>
                </a:cubicBezTo>
                <a:cubicBezTo>
                  <a:pt x="8" y="4"/>
                  <a:pt x="8"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0" name="Freeform 577">
            <a:extLst>
              <a:ext uri="{FF2B5EF4-FFF2-40B4-BE49-F238E27FC236}">
                <a16:creationId xmlns:a16="http://schemas.microsoft.com/office/drawing/2014/main" id="{AB7E1BAF-EA34-4628-B246-D09EA2EEB00C}"/>
              </a:ext>
            </a:extLst>
          </p:cNvPr>
          <p:cNvSpPr>
            <a:spLocks/>
          </p:cNvSpPr>
          <p:nvPr/>
        </p:nvSpPr>
        <p:spPr bwMode="auto">
          <a:xfrm>
            <a:off x="9174979" y="3090092"/>
            <a:ext cx="14287" cy="17463"/>
          </a:xfrm>
          <a:custGeom>
            <a:avLst/>
            <a:gdLst>
              <a:gd name="T0" fmla="*/ 1 w 8"/>
              <a:gd name="T1" fmla="*/ 3 h 9"/>
              <a:gd name="T2" fmla="*/ 2 w 8"/>
              <a:gd name="T3" fmla="*/ 8 h 9"/>
              <a:gd name="T4" fmla="*/ 7 w 8"/>
              <a:gd name="T5" fmla="*/ 7 h 9"/>
              <a:gd name="T6" fmla="*/ 6 w 8"/>
              <a:gd name="T7" fmla="*/ 2 h 9"/>
              <a:gd name="T8" fmla="*/ 1 w 8"/>
              <a:gd name="T9" fmla="*/ 3 h 9"/>
            </a:gdLst>
            <a:ahLst/>
            <a:cxnLst>
              <a:cxn ang="0">
                <a:pos x="T0" y="T1"/>
              </a:cxn>
              <a:cxn ang="0">
                <a:pos x="T2" y="T3"/>
              </a:cxn>
              <a:cxn ang="0">
                <a:pos x="T4" y="T5"/>
              </a:cxn>
              <a:cxn ang="0">
                <a:pos x="T6" y="T7"/>
              </a:cxn>
              <a:cxn ang="0">
                <a:pos x="T8" y="T9"/>
              </a:cxn>
            </a:cxnLst>
            <a:rect l="0" t="0" r="r" b="b"/>
            <a:pathLst>
              <a:path w="8" h="9">
                <a:moveTo>
                  <a:pt x="1" y="3"/>
                </a:moveTo>
                <a:cubicBezTo>
                  <a:pt x="0" y="4"/>
                  <a:pt x="0" y="7"/>
                  <a:pt x="2" y="8"/>
                </a:cubicBezTo>
                <a:cubicBezTo>
                  <a:pt x="3" y="9"/>
                  <a:pt x="6" y="8"/>
                  <a:pt x="7" y="7"/>
                </a:cubicBezTo>
                <a:cubicBezTo>
                  <a:pt x="8" y="5"/>
                  <a:pt x="7" y="3"/>
                  <a:pt x="6" y="2"/>
                </a:cubicBezTo>
                <a:cubicBezTo>
                  <a:pt x="4" y="0"/>
                  <a:pt x="2" y="1"/>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1" name="Freeform 578">
            <a:extLst>
              <a:ext uri="{FF2B5EF4-FFF2-40B4-BE49-F238E27FC236}">
                <a16:creationId xmlns:a16="http://schemas.microsoft.com/office/drawing/2014/main" id="{6CD7208C-0D8B-4526-8D68-98286CCE23B1}"/>
              </a:ext>
            </a:extLst>
          </p:cNvPr>
          <p:cNvSpPr>
            <a:spLocks/>
          </p:cNvSpPr>
          <p:nvPr/>
        </p:nvSpPr>
        <p:spPr bwMode="auto">
          <a:xfrm>
            <a:off x="9063854" y="3185342"/>
            <a:ext cx="14287"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1" y="6"/>
                  <a:pt x="2" y="7"/>
                </a:cubicBezTo>
                <a:cubicBezTo>
                  <a:pt x="4" y="8"/>
                  <a:pt x="6" y="8"/>
                  <a:pt x="7" y="6"/>
                </a:cubicBezTo>
                <a:cubicBezTo>
                  <a:pt x="8" y="4"/>
                  <a:pt x="8" y="2"/>
                  <a:pt x="6" y="1"/>
                </a:cubicBezTo>
                <a:cubicBezTo>
                  <a:pt x="5"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4" name="Freeform 581">
            <a:extLst>
              <a:ext uri="{FF2B5EF4-FFF2-40B4-BE49-F238E27FC236}">
                <a16:creationId xmlns:a16="http://schemas.microsoft.com/office/drawing/2014/main" id="{9AD280A0-E4F5-4EF2-9C80-8F8112037C06}"/>
              </a:ext>
            </a:extLst>
          </p:cNvPr>
          <p:cNvSpPr>
            <a:spLocks/>
          </p:cNvSpPr>
          <p:nvPr/>
        </p:nvSpPr>
        <p:spPr bwMode="auto">
          <a:xfrm>
            <a:off x="9287691" y="3234554"/>
            <a:ext cx="17462" cy="15875"/>
          </a:xfrm>
          <a:custGeom>
            <a:avLst/>
            <a:gdLst>
              <a:gd name="T0" fmla="*/ 1 w 9"/>
              <a:gd name="T1" fmla="*/ 2 h 8"/>
              <a:gd name="T2" fmla="*/ 2 w 9"/>
              <a:gd name="T3" fmla="*/ 7 h 8"/>
              <a:gd name="T4" fmla="*/ 7 w 9"/>
              <a:gd name="T5" fmla="*/ 6 h 8"/>
              <a:gd name="T6" fmla="*/ 6 w 9"/>
              <a:gd name="T7" fmla="*/ 1 h 8"/>
              <a:gd name="T8" fmla="*/ 1 w 9"/>
              <a:gd name="T9" fmla="*/ 2 h 8"/>
            </a:gdLst>
            <a:ahLst/>
            <a:cxnLst>
              <a:cxn ang="0">
                <a:pos x="T0" y="T1"/>
              </a:cxn>
              <a:cxn ang="0">
                <a:pos x="T2" y="T3"/>
              </a:cxn>
              <a:cxn ang="0">
                <a:pos x="T4" y="T5"/>
              </a:cxn>
              <a:cxn ang="0">
                <a:pos x="T6" y="T7"/>
              </a:cxn>
              <a:cxn ang="0">
                <a:pos x="T8" y="T9"/>
              </a:cxn>
            </a:cxnLst>
            <a:rect l="0" t="0" r="r" b="b"/>
            <a:pathLst>
              <a:path w="9" h="8">
                <a:moveTo>
                  <a:pt x="1" y="2"/>
                </a:moveTo>
                <a:cubicBezTo>
                  <a:pt x="0" y="4"/>
                  <a:pt x="1" y="6"/>
                  <a:pt x="2" y="7"/>
                </a:cubicBezTo>
                <a:cubicBezTo>
                  <a:pt x="4" y="8"/>
                  <a:pt x="6" y="8"/>
                  <a:pt x="7" y="6"/>
                </a:cubicBezTo>
                <a:cubicBezTo>
                  <a:pt x="9" y="4"/>
                  <a:pt x="8" y="2"/>
                  <a:pt x="6" y="1"/>
                </a:cubicBezTo>
                <a:cubicBezTo>
                  <a:pt x="5"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5" name="Freeform 582">
            <a:extLst>
              <a:ext uri="{FF2B5EF4-FFF2-40B4-BE49-F238E27FC236}">
                <a16:creationId xmlns:a16="http://schemas.microsoft.com/office/drawing/2014/main" id="{D9159D9C-8C1E-44C1-8F7F-13E401FEA877}"/>
              </a:ext>
            </a:extLst>
          </p:cNvPr>
          <p:cNvSpPr>
            <a:spLocks/>
          </p:cNvSpPr>
          <p:nvPr/>
        </p:nvSpPr>
        <p:spPr bwMode="auto">
          <a:xfrm>
            <a:off x="9287691" y="3028179"/>
            <a:ext cx="17462" cy="15875"/>
          </a:xfrm>
          <a:custGeom>
            <a:avLst/>
            <a:gdLst>
              <a:gd name="T0" fmla="*/ 1 w 9"/>
              <a:gd name="T1" fmla="*/ 2 h 8"/>
              <a:gd name="T2" fmla="*/ 2 w 9"/>
              <a:gd name="T3" fmla="*/ 7 h 8"/>
              <a:gd name="T4" fmla="*/ 7 w 9"/>
              <a:gd name="T5" fmla="*/ 6 h 8"/>
              <a:gd name="T6" fmla="*/ 6 w 9"/>
              <a:gd name="T7" fmla="*/ 1 h 8"/>
              <a:gd name="T8" fmla="*/ 1 w 9"/>
              <a:gd name="T9" fmla="*/ 2 h 8"/>
            </a:gdLst>
            <a:ahLst/>
            <a:cxnLst>
              <a:cxn ang="0">
                <a:pos x="T0" y="T1"/>
              </a:cxn>
              <a:cxn ang="0">
                <a:pos x="T2" y="T3"/>
              </a:cxn>
              <a:cxn ang="0">
                <a:pos x="T4" y="T5"/>
              </a:cxn>
              <a:cxn ang="0">
                <a:pos x="T6" y="T7"/>
              </a:cxn>
              <a:cxn ang="0">
                <a:pos x="T8" y="T9"/>
              </a:cxn>
            </a:cxnLst>
            <a:rect l="0" t="0" r="r" b="b"/>
            <a:pathLst>
              <a:path w="9" h="8">
                <a:moveTo>
                  <a:pt x="1" y="2"/>
                </a:moveTo>
                <a:cubicBezTo>
                  <a:pt x="0" y="4"/>
                  <a:pt x="1" y="6"/>
                  <a:pt x="2" y="7"/>
                </a:cubicBezTo>
                <a:cubicBezTo>
                  <a:pt x="4" y="8"/>
                  <a:pt x="6" y="8"/>
                  <a:pt x="7" y="6"/>
                </a:cubicBezTo>
                <a:cubicBezTo>
                  <a:pt x="9" y="5"/>
                  <a:pt x="8" y="2"/>
                  <a:pt x="6" y="1"/>
                </a:cubicBezTo>
                <a:cubicBezTo>
                  <a:pt x="5" y="0"/>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6" name="Freeform 583">
            <a:extLst>
              <a:ext uri="{FF2B5EF4-FFF2-40B4-BE49-F238E27FC236}">
                <a16:creationId xmlns:a16="http://schemas.microsoft.com/office/drawing/2014/main" id="{8243DCEF-5C75-409D-84B6-82E183B8B56B}"/>
              </a:ext>
            </a:extLst>
          </p:cNvPr>
          <p:cNvSpPr>
            <a:spLocks/>
          </p:cNvSpPr>
          <p:nvPr/>
        </p:nvSpPr>
        <p:spPr bwMode="auto">
          <a:xfrm>
            <a:off x="9011466" y="2917054"/>
            <a:ext cx="15875"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1" y="6"/>
                  <a:pt x="2" y="7"/>
                </a:cubicBezTo>
                <a:cubicBezTo>
                  <a:pt x="4" y="8"/>
                  <a:pt x="6" y="8"/>
                  <a:pt x="7" y="6"/>
                </a:cubicBezTo>
                <a:cubicBezTo>
                  <a:pt x="8" y="4"/>
                  <a:pt x="8" y="2"/>
                  <a:pt x="6" y="1"/>
                </a:cubicBezTo>
                <a:cubicBezTo>
                  <a:pt x="5"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8" name="Freeform 585">
            <a:extLst>
              <a:ext uri="{FF2B5EF4-FFF2-40B4-BE49-F238E27FC236}">
                <a16:creationId xmlns:a16="http://schemas.microsoft.com/office/drawing/2014/main" id="{3CABD071-9ACA-4D1D-9A05-9154AF44A7F9}"/>
              </a:ext>
            </a:extLst>
          </p:cNvPr>
          <p:cNvSpPr>
            <a:spLocks/>
          </p:cNvSpPr>
          <p:nvPr/>
        </p:nvSpPr>
        <p:spPr bwMode="auto">
          <a:xfrm>
            <a:off x="9011466" y="2893242"/>
            <a:ext cx="15875" cy="14288"/>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1" y="6"/>
                  <a:pt x="2" y="7"/>
                </a:cubicBezTo>
                <a:cubicBezTo>
                  <a:pt x="4" y="8"/>
                  <a:pt x="6" y="8"/>
                  <a:pt x="7" y="6"/>
                </a:cubicBezTo>
                <a:cubicBezTo>
                  <a:pt x="8" y="4"/>
                  <a:pt x="8" y="2"/>
                  <a:pt x="6" y="1"/>
                </a:cubicBezTo>
                <a:cubicBezTo>
                  <a:pt x="5"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9" name="Freeform 586">
            <a:extLst>
              <a:ext uri="{FF2B5EF4-FFF2-40B4-BE49-F238E27FC236}">
                <a16:creationId xmlns:a16="http://schemas.microsoft.com/office/drawing/2014/main" id="{76761FD4-ADF8-4DEF-BBB2-FFDA1988E353}"/>
              </a:ext>
            </a:extLst>
          </p:cNvPr>
          <p:cNvSpPr>
            <a:spLocks/>
          </p:cNvSpPr>
          <p:nvPr/>
        </p:nvSpPr>
        <p:spPr bwMode="auto">
          <a:xfrm>
            <a:off x="8760641" y="2853554"/>
            <a:ext cx="15875"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1" y="6"/>
                  <a:pt x="2" y="7"/>
                </a:cubicBezTo>
                <a:cubicBezTo>
                  <a:pt x="4" y="8"/>
                  <a:pt x="6" y="8"/>
                  <a:pt x="7" y="6"/>
                </a:cubicBezTo>
                <a:cubicBezTo>
                  <a:pt x="8" y="5"/>
                  <a:pt x="8" y="2"/>
                  <a:pt x="6" y="1"/>
                </a:cubicBezTo>
                <a:cubicBezTo>
                  <a:pt x="5" y="0"/>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0" name="Freeform 587">
            <a:extLst>
              <a:ext uri="{FF2B5EF4-FFF2-40B4-BE49-F238E27FC236}">
                <a16:creationId xmlns:a16="http://schemas.microsoft.com/office/drawing/2014/main" id="{949FD75E-39A8-4D56-BAF9-8B6D55CF1965}"/>
              </a:ext>
            </a:extLst>
          </p:cNvPr>
          <p:cNvSpPr>
            <a:spLocks/>
          </p:cNvSpPr>
          <p:nvPr/>
        </p:nvSpPr>
        <p:spPr bwMode="auto">
          <a:xfrm>
            <a:off x="8874941" y="2963092"/>
            <a:ext cx="17462" cy="15875"/>
          </a:xfrm>
          <a:custGeom>
            <a:avLst/>
            <a:gdLst>
              <a:gd name="T0" fmla="*/ 2 w 9"/>
              <a:gd name="T1" fmla="*/ 2 h 8"/>
              <a:gd name="T2" fmla="*/ 3 w 9"/>
              <a:gd name="T3" fmla="*/ 7 h 8"/>
              <a:gd name="T4" fmla="*/ 8 w 9"/>
              <a:gd name="T5" fmla="*/ 6 h 8"/>
              <a:gd name="T6" fmla="*/ 7 w 9"/>
              <a:gd name="T7" fmla="*/ 1 h 8"/>
              <a:gd name="T8" fmla="*/ 2 w 9"/>
              <a:gd name="T9" fmla="*/ 2 h 8"/>
            </a:gdLst>
            <a:ahLst/>
            <a:cxnLst>
              <a:cxn ang="0">
                <a:pos x="T0" y="T1"/>
              </a:cxn>
              <a:cxn ang="0">
                <a:pos x="T2" y="T3"/>
              </a:cxn>
              <a:cxn ang="0">
                <a:pos x="T4" y="T5"/>
              </a:cxn>
              <a:cxn ang="0">
                <a:pos x="T6" y="T7"/>
              </a:cxn>
              <a:cxn ang="0">
                <a:pos x="T8" y="T9"/>
              </a:cxn>
            </a:cxnLst>
            <a:rect l="0" t="0" r="r" b="b"/>
            <a:pathLst>
              <a:path w="9" h="8">
                <a:moveTo>
                  <a:pt x="2" y="2"/>
                </a:moveTo>
                <a:cubicBezTo>
                  <a:pt x="0" y="4"/>
                  <a:pt x="1" y="6"/>
                  <a:pt x="3" y="7"/>
                </a:cubicBezTo>
                <a:cubicBezTo>
                  <a:pt x="4" y="8"/>
                  <a:pt x="7" y="8"/>
                  <a:pt x="8" y="6"/>
                </a:cubicBezTo>
                <a:cubicBezTo>
                  <a:pt x="9" y="4"/>
                  <a:pt x="8" y="2"/>
                  <a:pt x="7" y="1"/>
                </a:cubicBezTo>
                <a:cubicBezTo>
                  <a:pt x="5" y="0"/>
                  <a:pt x="3" y="0"/>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1" name="Freeform 588">
            <a:extLst>
              <a:ext uri="{FF2B5EF4-FFF2-40B4-BE49-F238E27FC236}">
                <a16:creationId xmlns:a16="http://schemas.microsoft.com/office/drawing/2014/main" id="{E0FF3AFC-99E4-4A70-B2F2-3B89C0CC89F4}"/>
              </a:ext>
            </a:extLst>
          </p:cNvPr>
          <p:cNvSpPr>
            <a:spLocks/>
          </p:cNvSpPr>
          <p:nvPr/>
        </p:nvSpPr>
        <p:spPr bwMode="auto">
          <a:xfrm>
            <a:off x="8873354" y="2747192"/>
            <a:ext cx="15875"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3" y="8"/>
                  <a:pt x="6" y="8"/>
                  <a:pt x="7" y="6"/>
                </a:cubicBezTo>
                <a:cubicBezTo>
                  <a:pt x="8" y="4"/>
                  <a:pt x="7"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2" name="Oval 589">
            <a:extLst>
              <a:ext uri="{FF2B5EF4-FFF2-40B4-BE49-F238E27FC236}">
                <a16:creationId xmlns:a16="http://schemas.microsoft.com/office/drawing/2014/main" id="{0A43BCF4-EC77-4D76-B4D4-43BF8E19AA6B}"/>
              </a:ext>
            </a:extLst>
          </p:cNvPr>
          <p:cNvSpPr>
            <a:spLocks noChangeArrowheads="1"/>
          </p:cNvSpPr>
          <p:nvPr/>
        </p:nvSpPr>
        <p:spPr bwMode="auto">
          <a:xfrm>
            <a:off x="8211366" y="3961629"/>
            <a:ext cx="15875"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3" name="Oval 590">
            <a:extLst>
              <a:ext uri="{FF2B5EF4-FFF2-40B4-BE49-F238E27FC236}">
                <a16:creationId xmlns:a16="http://schemas.microsoft.com/office/drawing/2014/main" id="{4DD8B977-1DB3-4CAD-97C7-6337681E89B9}"/>
              </a:ext>
            </a:extLst>
          </p:cNvPr>
          <p:cNvSpPr>
            <a:spLocks noChangeArrowheads="1"/>
          </p:cNvSpPr>
          <p:nvPr/>
        </p:nvSpPr>
        <p:spPr bwMode="auto">
          <a:xfrm>
            <a:off x="7825604" y="3945754"/>
            <a:ext cx="14287"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4" name="Oval 591">
            <a:extLst>
              <a:ext uri="{FF2B5EF4-FFF2-40B4-BE49-F238E27FC236}">
                <a16:creationId xmlns:a16="http://schemas.microsoft.com/office/drawing/2014/main" id="{0438B9DA-E24F-4D97-8088-FA4D30660026}"/>
              </a:ext>
            </a:extLst>
          </p:cNvPr>
          <p:cNvSpPr>
            <a:spLocks noChangeArrowheads="1"/>
          </p:cNvSpPr>
          <p:nvPr/>
        </p:nvSpPr>
        <p:spPr bwMode="auto">
          <a:xfrm>
            <a:off x="8006579" y="3918767"/>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5" name="Oval 592">
            <a:extLst>
              <a:ext uri="{FF2B5EF4-FFF2-40B4-BE49-F238E27FC236}">
                <a16:creationId xmlns:a16="http://schemas.microsoft.com/office/drawing/2014/main" id="{C3EF4C1D-A974-4AE3-8CAD-32A756DDE91A}"/>
              </a:ext>
            </a:extLst>
          </p:cNvPr>
          <p:cNvSpPr>
            <a:spLocks noChangeArrowheads="1"/>
          </p:cNvSpPr>
          <p:nvPr/>
        </p:nvSpPr>
        <p:spPr bwMode="auto">
          <a:xfrm>
            <a:off x="8111354" y="3890192"/>
            <a:ext cx="15875"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6" name="Oval 593">
            <a:extLst>
              <a:ext uri="{FF2B5EF4-FFF2-40B4-BE49-F238E27FC236}">
                <a16:creationId xmlns:a16="http://schemas.microsoft.com/office/drawing/2014/main" id="{A61E321E-FBFB-43DE-8B2B-EEE3E3DFEE99}"/>
              </a:ext>
            </a:extLst>
          </p:cNvPr>
          <p:cNvSpPr>
            <a:spLocks noChangeArrowheads="1"/>
          </p:cNvSpPr>
          <p:nvPr/>
        </p:nvSpPr>
        <p:spPr bwMode="auto">
          <a:xfrm>
            <a:off x="8185966" y="3915592"/>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7" name="Oval 595">
            <a:extLst>
              <a:ext uri="{FF2B5EF4-FFF2-40B4-BE49-F238E27FC236}">
                <a16:creationId xmlns:a16="http://schemas.microsoft.com/office/drawing/2014/main" id="{D944A178-29FF-484A-93D1-C623708F4E7A}"/>
              </a:ext>
            </a:extLst>
          </p:cNvPr>
          <p:cNvSpPr>
            <a:spLocks noChangeArrowheads="1"/>
          </p:cNvSpPr>
          <p:nvPr/>
        </p:nvSpPr>
        <p:spPr bwMode="auto">
          <a:xfrm>
            <a:off x="8255816" y="4067992"/>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8" name="Oval 596">
            <a:extLst>
              <a:ext uri="{FF2B5EF4-FFF2-40B4-BE49-F238E27FC236}">
                <a16:creationId xmlns:a16="http://schemas.microsoft.com/office/drawing/2014/main" id="{4898B1EF-7DD5-4F20-9042-F3431280B264}"/>
              </a:ext>
            </a:extLst>
          </p:cNvPr>
          <p:cNvSpPr>
            <a:spLocks noChangeArrowheads="1"/>
          </p:cNvSpPr>
          <p:nvPr/>
        </p:nvSpPr>
        <p:spPr bwMode="auto">
          <a:xfrm>
            <a:off x="8185966" y="4196579"/>
            <a:ext cx="14287"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9" name="Oval 597">
            <a:extLst>
              <a:ext uri="{FF2B5EF4-FFF2-40B4-BE49-F238E27FC236}">
                <a16:creationId xmlns:a16="http://schemas.microsoft.com/office/drawing/2014/main" id="{AB7160A1-F852-4A40-A28E-EA4E8D8D29C0}"/>
              </a:ext>
            </a:extLst>
          </p:cNvPr>
          <p:cNvSpPr>
            <a:spLocks noChangeArrowheads="1"/>
          </p:cNvSpPr>
          <p:nvPr/>
        </p:nvSpPr>
        <p:spPr bwMode="auto">
          <a:xfrm>
            <a:off x="8470129" y="4268017"/>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0" name="Freeform 598">
            <a:extLst>
              <a:ext uri="{FF2B5EF4-FFF2-40B4-BE49-F238E27FC236}">
                <a16:creationId xmlns:a16="http://schemas.microsoft.com/office/drawing/2014/main" id="{8F856BB5-A935-464F-B836-0588F8B231E6}"/>
              </a:ext>
            </a:extLst>
          </p:cNvPr>
          <p:cNvSpPr>
            <a:spLocks/>
          </p:cNvSpPr>
          <p:nvPr/>
        </p:nvSpPr>
        <p:spPr bwMode="auto">
          <a:xfrm>
            <a:off x="9492479" y="3240904"/>
            <a:ext cx="14287" cy="17463"/>
          </a:xfrm>
          <a:custGeom>
            <a:avLst/>
            <a:gdLst>
              <a:gd name="T0" fmla="*/ 1 w 8"/>
              <a:gd name="T1" fmla="*/ 3 h 9"/>
              <a:gd name="T2" fmla="*/ 2 w 8"/>
              <a:gd name="T3" fmla="*/ 8 h 9"/>
              <a:gd name="T4" fmla="*/ 7 w 8"/>
              <a:gd name="T5" fmla="*/ 7 h 9"/>
              <a:gd name="T6" fmla="*/ 6 w 8"/>
              <a:gd name="T7" fmla="*/ 2 h 9"/>
              <a:gd name="T8" fmla="*/ 1 w 8"/>
              <a:gd name="T9" fmla="*/ 3 h 9"/>
            </a:gdLst>
            <a:ahLst/>
            <a:cxnLst>
              <a:cxn ang="0">
                <a:pos x="T0" y="T1"/>
              </a:cxn>
              <a:cxn ang="0">
                <a:pos x="T2" y="T3"/>
              </a:cxn>
              <a:cxn ang="0">
                <a:pos x="T4" y="T5"/>
              </a:cxn>
              <a:cxn ang="0">
                <a:pos x="T6" y="T7"/>
              </a:cxn>
              <a:cxn ang="0">
                <a:pos x="T8" y="T9"/>
              </a:cxn>
            </a:cxnLst>
            <a:rect l="0" t="0" r="r" b="b"/>
            <a:pathLst>
              <a:path w="8" h="9">
                <a:moveTo>
                  <a:pt x="1" y="3"/>
                </a:moveTo>
                <a:cubicBezTo>
                  <a:pt x="0" y="4"/>
                  <a:pt x="0" y="7"/>
                  <a:pt x="2" y="8"/>
                </a:cubicBezTo>
                <a:cubicBezTo>
                  <a:pt x="3" y="9"/>
                  <a:pt x="6" y="8"/>
                  <a:pt x="7" y="7"/>
                </a:cubicBezTo>
                <a:cubicBezTo>
                  <a:pt x="8" y="5"/>
                  <a:pt x="7" y="3"/>
                  <a:pt x="6" y="2"/>
                </a:cubicBezTo>
                <a:cubicBezTo>
                  <a:pt x="4" y="0"/>
                  <a:pt x="2" y="1"/>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1" name="Freeform 599">
            <a:extLst>
              <a:ext uri="{FF2B5EF4-FFF2-40B4-BE49-F238E27FC236}">
                <a16:creationId xmlns:a16="http://schemas.microsoft.com/office/drawing/2014/main" id="{65EB5CC8-A8C4-4C6F-8381-71E631EA080B}"/>
              </a:ext>
            </a:extLst>
          </p:cNvPr>
          <p:cNvSpPr>
            <a:spLocks/>
          </p:cNvSpPr>
          <p:nvPr/>
        </p:nvSpPr>
        <p:spPr bwMode="auto">
          <a:xfrm>
            <a:off x="9689329" y="3099617"/>
            <a:ext cx="17462" cy="14288"/>
          </a:xfrm>
          <a:custGeom>
            <a:avLst/>
            <a:gdLst>
              <a:gd name="T0" fmla="*/ 1 w 9"/>
              <a:gd name="T1" fmla="*/ 2 h 8"/>
              <a:gd name="T2" fmla="*/ 2 w 9"/>
              <a:gd name="T3" fmla="*/ 7 h 8"/>
              <a:gd name="T4" fmla="*/ 8 w 9"/>
              <a:gd name="T5" fmla="*/ 6 h 8"/>
              <a:gd name="T6" fmla="*/ 6 w 9"/>
              <a:gd name="T7" fmla="*/ 1 h 8"/>
              <a:gd name="T8" fmla="*/ 1 w 9"/>
              <a:gd name="T9" fmla="*/ 2 h 8"/>
            </a:gdLst>
            <a:ahLst/>
            <a:cxnLst>
              <a:cxn ang="0">
                <a:pos x="T0" y="T1"/>
              </a:cxn>
              <a:cxn ang="0">
                <a:pos x="T2" y="T3"/>
              </a:cxn>
              <a:cxn ang="0">
                <a:pos x="T4" y="T5"/>
              </a:cxn>
              <a:cxn ang="0">
                <a:pos x="T6" y="T7"/>
              </a:cxn>
              <a:cxn ang="0">
                <a:pos x="T8" y="T9"/>
              </a:cxn>
            </a:cxnLst>
            <a:rect l="0" t="0" r="r" b="b"/>
            <a:pathLst>
              <a:path w="9" h="8">
                <a:moveTo>
                  <a:pt x="1" y="2"/>
                </a:moveTo>
                <a:cubicBezTo>
                  <a:pt x="0" y="4"/>
                  <a:pt x="1" y="6"/>
                  <a:pt x="2" y="7"/>
                </a:cubicBezTo>
                <a:cubicBezTo>
                  <a:pt x="4" y="8"/>
                  <a:pt x="6" y="8"/>
                  <a:pt x="8" y="6"/>
                </a:cubicBezTo>
                <a:cubicBezTo>
                  <a:pt x="9" y="5"/>
                  <a:pt x="8" y="2"/>
                  <a:pt x="6" y="1"/>
                </a:cubicBezTo>
                <a:cubicBezTo>
                  <a:pt x="5" y="0"/>
                  <a:pt x="3"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2" name="Freeform 600">
            <a:extLst>
              <a:ext uri="{FF2B5EF4-FFF2-40B4-BE49-F238E27FC236}">
                <a16:creationId xmlns:a16="http://schemas.microsoft.com/office/drawing/2014/main" id="{2D3E826B-D2D1-4FAE-86D8-38014FAE2820}"/>
              </a:ext>
            </a:extLst>
          </p:cNvPr>
          <p:cNvSpPr>
            <a:spLocks/>
          </p:cNvSpPr>
          <p:nvPr/>
        </p:nvSpPr>
        <p:spPr bwMode="auto">
          <a:xfrm>
            <a:off x="9765529" y="3269479"/>
            <a:ext cx="15875"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4" y="8"/>
                  <a:pt x="6" y="8"/>
                  <a:pt x="7" y="6"/>
                </a:cubicBezTo>
                <a:cubicBezTo>
                  <a:pt x="8" y="4"/>
                  <a:pt x="8"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3" name="Freeform 601">
            <a:extLst>
              <a:ext uri="{FF2B5EF4-FFF2-40B4-BE49-F238E27FC236}">
                <a16:creationId xmlns:a16="http://schemas.microsoft.com/office/drawing/2014/main" id="{92DA1BBE-0CFF-44A2-A4E9-6DD6BE3E3F81}"/>
              </a:ext>
            </a:extLst>
          </p:cNvPr>
          <p:cNvSpPr>
            <a:spLocks/>
          </p:cNvSpPr>
          <p:nvPr/>
        </p:nvSpPr>
        <p:spPr bwMode="auto">
          <a:xfrm>
            <a:off x="10122716" y="3072629"/>
            <a:ext cx="17462" cy="17463"/>
          </a:xfrm>
          <a:custGeom>
            <a:avLst/>
            <a:gdLst>
              <a:gd name="T0" fmla="*/ 1 w 9"/>
              <a:gd name="T1" fmla="*/ 3 h 9"/>
              <a:gd name="T2" fmla="*/ 3 w 9"/>
              <a:gd name="T3" fmla="*/ 8 h 9"/>
              <a:gd name="T4" fmla="*/ 8 w 9"/>
              <a:gd name="T5" fmla="*/ 6 h 9"/>
              <a:gd name="T6" fmla="*/ 7 w 9"/>
              <a:gd name="T7" fmla="*/ 1 h 9"/>
              <a:gd name="T8" fmla="*/ 1 w 9"/>
              <a:gd name="T9" fmla="*/ 3 h 9"/>
            </a:gdLst>
            <a:ahLst/>
            <a:cxnLst>
              <a:cxn ang="0">
                <a:pos x="T0" y="T1"/>
              </a:cxn>
              <a:cxn ang="0">
                <a:pos x="T2" y="T3"/>
              </a:cxn>
              <a:cxn ang="0">
                <a:pos x="T4" y="T5"/>
              </a:cxn>
              <a:cxn ang="0">
                <a:pos x="T6" y="T7"/>
              </a:cxn>
              <a:cxn ang="0">
                <a:pos x="T8" y="T9"/>
              </a:cxn>
            </a:cxnLst>
            <a:rect l="0" t="0" r="r" b="b"/>
            <a:pathLst>
              <a:path w="9" h="9">
                <a:moveTo>
                  <a:pt x="1" y="3"/>
                </a:moveTo>
                <a:cubicBezTo>
                  <a:pt x="0" y="4"/>
                  <a:pt x="1" y="6"/>
                  <a:pt x="3" y="8"/>
                </a:cubicBezTo>
                <a:cubicBezTo>
                  <a:pt x="4" y="9"/>
                  <a:pt x="6" y="8"/>
                  <a:pt x="8" y="6"/>
                </a:cubicBezTo>
                <a:cubicBezTo>
                  <a:pt x="9" y="5"/>
                  <a:pt x="8" y="3"/>
                  <a:pt x="7" y="1"/>
                </a:cubicBezTo>
                <a:cubicBezTo>
                  <a:pt x="5" y="0"/>
                  <a:pt x="3" y="1"/>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4" name="Freeform 602">
            <a:extLst>
              <a:ext uri="{FF2B5EF4-FFF2-40B4-BE49-F238E27FC236}">
                <a16:creationId xmlns:a16="http://schemas.microsoft.com/office/drawing/2014/main" id="{ADEE9AC0-0709-422A-A8A9-01D791FC4004}"/>
              </a:ext>
            </a:extLst>
          </p:cNvPr>
          <p:cNvSpPr>
            <a:spLocks/>
          </p:cNvSpPr>
          <p:nvPr/>
        </p:nvSpPr>
        <p:spPr bwMode="auto">
          <a:xfrm>
            <a:off x="10654529" y="3352029"/>
            <a:ext cx="15875" cy="17463"/>
          </a:xfrm>
          <a:custGeom>
            <a:avLst/>
            <a:gdLst>
              <a:gd name="T0" fmla="*/ 1 w 8"/>
              <a:gd name="T1" fmla="*/ 2 h 9"/>
              <a:gd name="T2" fmla="*/ 2 w 8"/>
              <a:gd name="T3" fmla="*/ 8 h 9"/>
              <a:gd name="T4" fmla="*/ 7 w 8"/>
              <a:gd name="T5" fmla="*/ 6 h 9"/>
              <a:gd name="T6" fmla="*/ 6 w 8"/>
              <a:gd name="T7" fmla="*/ 1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4"/>
                  <a:pt x="0" y="6"/>
                  <a:pt x="2" y="8"/>
                </a:cubicBezTo>
                <a:cubicBezTo>
                  <a:pt x="4" y="9"/>
                  <a:pt x="6" y="8"/>
                  <a:pt x="7" y="6"/>
                </a:cubicBezTo>
                <a:cubicBezTo>
                  <a:pt x="8" y="5"/>
                  <a:pt x="8" y="3"/>
                  <a:pt x="6" y="1"/>
                </a:cubicBezTo>
                <a:cubicBezTo>
                  <a:pt x="4" y="0"/>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5" name="Freeform 603">
            <a:extLst>
              <a:ext uri="{FF2B5EF4-FFF2-40B4-BE49-F238E27FC236}">
                <a16:creationId xmlns:a16="http://schemas.microsoft.com/office/drawing/2014/main" id="{EF3BE6F3-2022-42BE-9BB2-94264DF63AC5}"/>
              </a:ext>
            </a:extLst>
          </p:cNvPr>
          <p:cNvSpPr>
            <a:spLocks/>
          </p:cNvSpPr>
          <p:nvPr/>
        </p:nvSpPr>
        <p:spPr bwMode="auto">
          <a:xfrm>
            <a:off x="10595791" y="3271067"/>
            <a:ext cx="14287" cy="17463"/>
          </a:xfrm>
          <a:custGeom>
            <a:avLst/>
            <a:gdLst>
              <a:gd name="T0" fmla="*/ 1 w 8"/>
              <a:gd name="T1" fmla="*/ 2 h 9"/>
              <a:gd name="T2" fmla="*/ 2 w 8"/>
              <a:gd name="T3" fmla="*/ 7 h 9"/>
              <a:gd name="T4" fmla="*/ 7 w 8"/>
              <a:gd name="T5" fmla="*/ 6 h 9"/>
              <a:gd name="T6" fmla="*/ 6 w 8"/>
              <a:gd name="T7" fmla="*/ 1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4"/>
                  <a:pt x="1" y="6"/>
                  <a:pt x="2" y="7"/>
                </a:cubicBezTo>
                <a:cubicBezTo>
                  <a:pt x="4" y="9"/>
                  <a:pt x="6" y="8"/>
                  <a:pt x="7" y="6"/>
                </a:cubicBezTo>
                <a:cubicBezTo>
                  <a:pt x="8" y="5"/>
                  <a:pt x="8" y="2"/>
                  <a:pt x="6" y="1"/>
                </a:cubicBezTo>
                <a:cubicBezTo>
                  <a:pt x="5" y="0"/>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6" name="Freeform 604">
            <a:extLst>
              <a:ext uri="{FF2B5EF4-FFF2-40B4-BE49-F238E27FC236}">
                <a16:creationId xmlns:a16="http://schemas.microsoft.com/office/drawing/2014/main" id="{D7B7EFB5-4843-4E80-A797-7E9E4F585E82}"/>
              </a:ext>
            </a:extLst>
          </p:cNvPr>
          <p:cNvSpPr>
            <a:spLocks/>
          </p:cNvSpPr>
          <p:nvPr/>
        </p:nvSpPr>
        <p:spPr bwMode="auto">
          <a:xfrm>
            <a:off x="10211616" y="3639367"/>
            <a:ext cx="17462" cy="15875"/>
          </a:xfrm>
          <a:custGeom>
            <a:avLst/>
            <a:gdLst>
              <a:gd name="T0" fmla="*/ 1 w 9"/>
              <a:gd name="T1" fmla="*/ 2 h 8"/>
              <a:gd name="T2" fmla="*/ 2 w 9"/>
              <a:gd name="T3" fmla="*/ 7 h 8"/>
              <a:gd name="T4" fmla="*/ 8 w 9"/>
              <a:gd name="T5" fmla="*/ 6 h 8"/>
              <a:gd name="T6" fmla="*/ 6 w 9"/>
              <a:gd name="T7" fmla="*/ 1 h 8"/>
              <a:gd name="T8" fmla="*/ 1 w 9"/>
              <a:gd name="T9" fmla="*/ 2 h 8"/>
            </a:gdLst>
            <a:ahLst/>
            <a:cxnLst>
              <a:cxn ang="0">
                <a:pos x="T0" y="T1"/>
              </a:cxn>
              <a:cxn ang="0">
                <a:pos x="T2" y="T3"/>
              </a:cxn>
              <a:cxn ang="0">
                <a:pos x="T4" y="T5"/>
              </a:cxn>
              <a:cxn ang="0">
                <a:pos x="T6" y="T7"/>
              </a:cxn>
              <a:cxn ang="0">
                <a:pos x="T8" y="T9"/>
              </a:cxn>
            </a:cxnLst>
            <a:rect l="0" t="0" r="r" b="b"/>
            <a:pathLst>
              <a:path w="9" h="8">
                <a:moveTo>
                  <a:pt x="1" y="2"/>
                </a:moveTo>
                <a:cubicBezTo>
                  <a:pt x="0" y="4"/>
                  <a:pt x="1" y="6"/>
                  <a:pt x="2" y="7"/>
                </a:cubicBezTo>
                <a:cubicBezTo>
                  <a:pt x="4" y="8"/>
                  <a:pt x="6" y="8"/>
                  <a:pt x="8" y="6"/>
                </a:cubicBezTo>
                <a:cubicBezTo>
                  <a:pt x="9" y="4"/>
                  <a:pt x="8" y="2"/>
                  <a:pt x="6" y="1"/>
                </a:cubicBezTo>
                <a:cubicBezTo>
                  <a:pt x="5" y="0"/>
                  <a:pt x="3"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7" name="Freeform 605">
            <a:extLst>
              <a:ext uri="{FF2B5EF4-FFF2-40B4-BE49-F238E27FC236}">
                <a16:creationId xmlns:a16="http://schemas.microsoft.com/office/drawing/2014/main" id="{032AB202-4DEB-461D-81F3-E99145CDE966}"/>
              </a:ext>
            </a:extLst>
          </p:cNvPr>
          <p:cNvSpPr>
            <a:spLocks/>
          </p:cNvSpPr>
          <p:nvPr/>
        </p:nvSpPr>
        <p:spPr bwMode="auto">
          <a:xfrm>
            <a:off x="10681516" y="3015479"/>
            <a:ext cx="15875" cy="14288"/>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3" y="8"/>
                  <a:pt x="6" y="8"/>
                  <a:pt x="7" y="6"/>
                </a:cubicBezTo>
                <a:cubicBezTo>
                  <a:pt x="8" y="5"/>
                  <a:pt x="7" y="2"/>
                  <a:pt x="6" y="1"/>
                </a:cubicBezTo>
                <a:cubicBezTo>
                  <a:pt x="4" y="0"/>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8" name="Oval 606">
            <a:extLst>
              <a:ext uri="{FF2B5EF4-FFF2-40B4-BE49-F238E27FC236}">
                <a16:creationId xmlns:a16="http://schemas.microsoft.com/office/drawing/2014/main" id="{A07A8DD2-9B89-444D-9E00-A4E51B2A99B1}"/>
              </a:ext>
            </a:extLst>
          </p:cNvPr>
          <p:cNvSpPr>
            <a:spLocks noChangeArrowheads="1"/>
          </p:cNvSpPr>
          <p:nvPr/>
        </p:nvSpPr>
        <p:spPr bwMode="auto">
          <a:xfrm>
            <a:off x="8832079" y="3474267"/>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9" name="Oval 607">
            <a:extLst>
              <a:ext uri="{FF2B5EF4-FFF2-40B4-BE49-F238E27FC236}">
                <a16:creationId xmlns:a16="http://schemas.microsoft.com/office/drawing/2014/main" id="{47B561AB-0DD8-4604-B49C-662F772BCE54}"/>
              </a:ext>
            </a:extLst>
          </p:cNvPr>
          <p:cNvSpPr>
            <a:spLocks noChangeArrowheads="1"/>
          </p:cNvSpPr>
          <p:nvPr/>
        </p:nvSpPr>
        <p:spPr bwMode="auto">
          <a:xfrm>
            <a:off x="8871766" y="3429817"/>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0" name="Oval 608">
            <a:extLst>
              <a:ext uri="{FF2B5EF4-FFF2-40B4-BE49-F238E27FC236}">
                <a16:creationId xmlns:a16="http://schemas.microsoft.com/office/drawing/2014/main" id="{C83D9F83-A573-4233-9592-4B15CCCB0D62}"/>
              </a:ext>
            </a:extLst>
          </p:cNvPr>
          <p:cNvSpPr>
            <a:spLocks noChangeArrowheads="1"/>
          </p:cNvSpPr>
          <p:nvPr/>
        </p:nvSpPr>
        <p:spPr bwMode="auto">
          <a:xfrm>
            <a:off x="9003529" y="3329804"/>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1" name="Oval 609">
            <a:extLst>
              <a:ext uri="{FF2B5EF4-FFF2-40B4-BE49-F238E27FC236}">
                <a16:creationId xmlns:a16="http://schemas.microsoft.com/office/drawing/2014/main" id="{F194F6F9-6CD0-4F36-9AF8-B15071A63FF7}"/>
              </a:ext>
            </a:extLst>
          </p:cNvPr>
          <p:cNvSpPr>
            <a:spLocks noChangeArrowheads="1"/>
          </p:cNvSpPr>
          <p:nvPr/>
        </p:nvSpPr>
        <p:spPr bwMode="auto">
          <a:xfrm>
            <a:off x="9225779" y="3404417"/>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2" name="Oval 610">
            <a:extLst>
              <a:ext uri="{FF2B5EF4-FFF2-40B4-BE49-F238E27FC236}">
                <a16:creationId xmlns:a16="http://schemas.microsoft.com/office/drawing/2014/main" id="{3ED2C667-2B29-4A9A-B8A5-33262BFF4B84}"/>
              </a:ext>
            </a:extLst>
          </p:cNvPr>
          <p:cNvSpPr>
            <a:spLocks noChangeArrowheads="1"/>
          </p:cNvSpPr>
          <p:nvPr/>
        </p:nvSpPr>
        <p:spPr bwMode="auto">
          <a:xfrm>
            <a:off x="8492354" y="3255192"/>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3" name="Oval 611">
            <a:extLst>
              <a:ext uri="{FF2B5EF4-FFF2-40B4-BE49-F238E27FC236}">
                <a16:creationId xmlns:a16="http://schemas.microsoft.com/office/drawing/2014/main" id="{BA9AC11B-2AC0-4AA2-B469-10A81DD80FDB}"/>
              </a:ext>
            </a:extLst>
          </p:cNvPr>
          <p:cNvSpPr>
            <a:spLocks noChangeArrowheads="1"/>
          </p:cNvSpPr>
          <p:nvPr/>
        </p:nvSpPr>
        <p:spPr bwMode="auto">
          <a:xfrm>
            <a:off x="8490766" y="3139304"/>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5" name="Oval 613">
            <a:extLst>
              <a:ext uri="{FF2B5EF4-FFF2-40B4-BE49-F238E27FC236}">
                <a16:creationId xmlns:a16="http://schemas.microsoft.com/office/drawing/2014/main" id="{5D721495-E0BD-49ED-9EE8-DD147160BABC}"/>
              </a:ext>
            </a:extLst>
          </p:cNvPr>
          <p:cNvSpPr>
            <a:spLocks noChangeArrowheads="1"/>
          </p:cNvSpPr>
          <p:nvPr/>
        </p:nvSpPr>
        <p:spPr bwMode="auto">
          <a:xfrm>
            <a:off x="8551115" y="3212349"/>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6" name="Oval 614">
            <a:extLst>
              <a:ext uri="{FF2B5EF4-FFF2-40B4-BE49-F238E27FC236}">
                <a16:creationId xmlns:a16="http://schemas.microsoft.com/office/drawing/2014/main" id="{2AB97697-C260-43ED-AF92-A4C13CD03C52}"/>
              </a:ext>
            </a:extLst>
          </p:cNvPr>
          <p:cNvSpPr>
            <a:spLocks noChangeArrowheads="1"/>
          </p:cNvSpPr>
          <p:nvPr/>
        </p:nvSpPr>
        <p:spPr bwMode="auto">
          <a:xfrm>
            <a:off x="8605066" y="3210742"/>
            <a:ext cx="15875"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7" name="Oval 615">
            <a:extLst>
              <a:ext uri="{FF2B5EF4-FFF2-40B4-BE49-F238E27FC236}">
                <a16:creationId xmlns:a16="http://schemas.microsoft.com/office/drawing/2014/main" id="{A1B51EE8-5C8A-424E-8470-4E43ACA8BE33}"/>
              </a:ext>
            </a:extLst>
          </p:cNvPr>
          <p:cNvSpPr>
            <a:spLocks noChangeArrowheads="1"/>
          </p:cNvSpPr>
          <p:nvPr/>
        </p:nvSpPr>
        <p:spPr bwMode="auto">
          <a:xfrm>
            <a:off x="8679679" y="3169467"/>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8" name="Oval 616">
            <a:extLst>
              <a:ext uri="{FF2B5EF4-FFF2-40B4-BE49-F238E27FC236}">
                <a16:creationId xmlns:a16="http://schemas.microsoft.com/office/drawing/2014/main" id="{A044C119-1FEB-43AB-963F-F7B5998791D2}"/>
              </a:ext>
            </a:extLst>
          </p:cNvPr>
          <p:cNvSpPr>
            <a:spLocks noChangeArrowheads="1"/>
          </p:cNvSpPr>
          <p:nvPr/>
        </p:nvSpPr>
        <p:spPr bwMode="auto">
          <a:xfrm>
            <a:off x="8819379" y="3277417"/>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9" name="Oval 617">
            <a:extLst>
              <a:ext uri="{FF2B5EF4-FFF2-40B4-BE49-F238E27FC236}">
                <a16:creationId xmlns:a16="http://schemas.microsoft.com/office/drawing/2014/main" id="{C3D94C35-CE3E-40F4-BDD5-6B094AA97180}"/>
              </a:ext>
            </a:extLst>
          </p:cNvPr>
          <p:cNvSpPr>
            <a:spLocks noChangeArrowheads="1"/>
          </p:cNvSpPr>
          <p:nvPr/>
        </p:nvSpPr>
        <p:spPr bwMode="auto">
          <a:xfrm>
            <a:off x="8892404" y="3247254"/>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0" name="Oval 618">
            <a:extLst>
              <a:ext uri="{FF2B5EF4-FFF2-40B4-BE49-F238E27FC236}">
                <a16:creationId xmlns:a16="http://schemas.microsoft.com/office/drawing/2014/main" id="{4A4F513F-EB8E-423D-88CA-95B6CE739C3B}"/>
              </a:ext>
            </a:extLst>
          </p:cNvPr>
          <p:cNvSpPr>
            <a:spLocks noChangeArrowheads="1"/>
          </p:cNvSpPr>
          <p:nvPr/>
        </p:nvSpPr>
        <p:spPr bwMode="auto">
          <a:xfrm>
            <a:off x="8781279" y="3386954"/>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1" name="Freeform 619">
            <a:extLst>
              <a:ext uri="{FF2B5EF4-FFF2-40B4-BE49-F238E27FC236}">
                <a16:creationId xmlns:a16="http://schemas.microsoft.com/office/drawing/2014/main" id="{11171150-8584-4310-9AC1-5D50F1CFBA1D}"/>
              </a:ext>
            </a:extLst>
          </p:cNvPr>
          <p:cNvSpPr>
            <a:spLocks/>
          </p:cNvSpPr>
          <p:nvPr/>
        </p:nvSpPr>
        <p:spPr bwMode="auto">
          <a:xfrm>
            <a:off x="8890816" y="3575867"/>
            <a:ext cx="17462" cy="15875"/>
          </a:xfrm>
          <a:custGeom>
            <a:avLst/>
            <a:gdLst>
              <a:gd name="T0" fmla="*/ 2 w 9"/>
              <a:gd name="T1" fmla="*/ 2 h 8"/>
              <a:gd name="T2" fmla="*/ 3 w 9"/>
              <a:gd name="T3" fmla="*/ 7 h 8"/>
              <a:gd name="T4" fmla="*/ 8 w 9"/>
              <a:gd name="T5" fmla="*/ 6 h 8"/>
              <a:gd name="T6" fmla="*/ 7 w 9"/>
              <a:gd name="T7" fmla="*/ 1 h 8"/>
              <a:gd name="T8" fmla="*/ 2 w 9"/>
              <a:gd name="T9" fmla="*/ 2 h 8"/>
            </a:gdLst>
            <a:ahLst/>
            <a:cxnLst>
              <a:cxn ang="0">
                <a:pos x="T0" y="T1"/>
              </a:cxn>
              <a:cxn ang="0">
                <a:pos x="T2" y="T3"/>
              </a:cxn>
              <a:cxn ang="0">
                <a:pos x="T4" y="T5"/>
              </a:cxn>
              <a:cxn ang="0">
                <a:pos x="T6" y="T7"/>
              </a:cxn>
              <a:cxn ang="0">
                <a:pos x="T8" y="T9"/>
              </a:cxn>
            </a:cxnLst>
            <a:rect l="0" t="0" r="r" b="b"/>
            <a:pathLst>
              <a:path w="9" h="8">
                <a:moveTo>
                  <a:pt x="2" y="2"/>
                </a:moveTo>
                <a:cubicBezTo>
                  <a:pt x="0" y="4"/>
                  <a:pt x="1" y="6"/>
                  <a:pt x="3" y="7"/>
                </a:cubicBezTo>
                <a:cubicBezTo>
                  <a:pt x="4" y="8"/>
                  <a:pt x="7" y="8"/>
                  <a:pt x="8" y="6"/>
                </a:cubicBezTo>
                <a:cubicBezTo>
                  <a:pt x="9" y="5"/>
                  <a:pt x="8" y="2"/>
                  <a:pt x="7" y="1"/>
                </a:cubicBezTo>
                <a:cubicBezTo>
                  <a:pt x="5" y="0"/>
                  <a:pt x="3"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2" name="Freeform 620">
            <a:extLst>
              <a:ext uri="{FF2B5EF4-FFF2-40B4-BE49-F238E27FC236}">
                <a16:creationId xmlns:a16="http://schemas.microsoft.com/office/drawing/2014/main" id="{EDAA0F02-FE8B-4F38-9062-12A5EFE95605}"/>
              </a:ext>
            </a:extLst>
          </p:cNvPr>
          <p:cNvSpPr>
            <a:spLocks/>
          </p:cNvSpPr>
          <p:nvPr/>
        </p:nvSpPr>
        <p:spPr bwMode="auto">
          <a:xfrm>
            <a:off x="8952729" y="3796529"/>
            <a:ext cx="14287" cy="17463"/>
          </a:xfrm>
          <a:custGeom>
            <a:avLst/>
            <a:gdLst>
              <a:gd name="T0" fmla="*/ 1 w 8"/>
              <a:gd name="T1" fmla="*/ 2 h 9"/>
              <a:gd name="T2" fmla="*/ 2 w 8"/>
              <a:gd name="T3" fmla="*/ 7 h 9"/>
              <a:gd name="T4" fmla="*/ 7 w 8"/>
              <a:gd name="T5" fmla="*/ 6 h 9"/>
              <a:gd name="T6" fmla="*/ 6 w 8"/>
              <a:gd name="T7" fmla="*/ 1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4"/>
                  <a:pt x="0" y="6"/>
                  <a:pt x="2" y="7"/>
                </a:cubicBezTo>
                <a:cubicBezTo>
                  <a:pt x="4" y="9"/>
                  <a:pt x="6" y="8"/>
                  <a:pt x="7" y="6"/>
                </a:cubicBezTo>
                <a:cubicBezTo>
                  <a:pt x="8" y="5"/>
                  <a:pt x="8" y="2"/>
                  <a:pt x="6" y="1"/>
                </a:cubicBezTo>
                <a:cubicBezTo>
                  <a:pt x="4" y="0"/>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3" name="Freeform 621">
            <a:extLst>
              <a:ext uri="{FF2B5EF4-FFF2-40B4-BE49-F238E27FC236}">
                <a16:creationId xmlns:a16="http://schemas.microsoft.com/office/drawing/2014/main" id="{B4057760-B968-421C-B19A-5F234FDC15A6}"/>
              </a:ext>
            </a:extLst>
          </p:cNvPr>
          <p:cNvSpPr>
            <a:spLocks/>
          </p:cNvSpPr>
          <p:nvPr/>
        </p:nvSpPr>
        <p:spPr bwMode="auto">
          <a:xfrm>
            <a:off x="9055916" y="3610792"/>
            <a:ext cx="14287" cy="17463"/>
          </a:xfrm>
          <a:custGeom>
            <a:avLst/>
            <a:gdLst>
              <a:gd name="T0" fmla="*/ 1 w 8"/>
              <a:gd name="T1" fmla="*/ 3 h 9"/>
              <a:gd name="T2" fmla="*/ 2 w 8"/>
              <a:gd name="T3" fmla="*/ 8 h 9"/>
              <a:gd name="T4" fmla="*/ 7 w 8"/>
              <a:gd name="T5" fmla="*/ 7 h 9"/>
              <a:gd name="T6" fmla="*/ 6 w 8"/>
              <a:gd name="T7" fmla="*/ 1 h 9"/>
              <a:gd name="T8" fmla="*/ 1 w 8"/>
              <a:gd name="T9" fmla="*/ 3 h 9"/>
            </a:gdLst>
            <a:ahLst/>
            <a:cxnLst>
              <a:cxn ang="0">
                <a:pos x="T0" y="T1"/>
              </a:cxn>
              <a:cxn ang="0">
                <a:pos x="T2" y="T3"/>
              </a:cxn>
              <a:cxn ang="0">
                <a:pos x="T4" y="T5"/>
              </a:cxn>
              <a:cxn ang="0">
                <a:pos x="T6" y="T7"/>
              </a:cxn>
              <a:cxn ang="0">
                <a:pos x="T8" y="T9"/>
              </a:cxn>
            </a:cxnLst>
            <a:rect l="0" t="0" r="r" b="b"/>
            <a:pathLst>
              <a:path w="8" h="9">
                <a:moveTo>
                  <a:pt x="1" y="3"/>
                </a:moveTo>
                <a:cubicBezTo>
                  <a:pt x="0" y="4"/>
                  <a:pt x="0" y="6"/>
                  <a:pt x="2" y="8"/>
                </a:cubicBezTo>
                <a:cubicBezTo>
                  <a:pt x="4" y="9"/>
                  <a:pt x="6" y="8"/>
                  <a:pt x="7" y="7"/>
                </a:cubicBezTo>
                <a:cubicBezTo>
                  <a:pt x="8" y="5"/>
                  <a:pt x="7" y="3"/>
                  <a:pt x="6" y="1"/>
                </a:cubicBezTo>
                <a:cubicBezTo>
                  <a:pt x="4" y="0"/>
                  <a:pt x="2" y="1"/>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4" name="Freeform 622">
            <a:extLst>
              <a:ext uri="{FF2B5EF4-FFF2-40B4-BE49-F238E27FC236}">
                <a16:creationId xmlns:a16="http://schemas.microsoft.com/office/drawing/2014/main" id="{930095EC-8739-4D94-ADBE-D43E5A44E3D7}"/>
              </a:ext>
            </a:extLst>
          </p:cNvPr>
          <p:cNvSpPr>
            <a:spLocks/>
          </p:cNvSpPr>
          <p:nvPr/>
        </p:nvSpPr>
        <p:spPr bwMode="auto">
          <a:xfrm>
            <a:off x="9287691" y="3571104"/>
            <a:ext cx="14287" cy="15875"/>
          </a:xfrm>
          <a:custGeom>
            <a:avLst/>
            <a:gdLst>
              <a:gd name="T0" fmla="*/ 1 w 8"/>
              <a:gd name="T1" fmla="*/ 2 h 9"/>
              <a:gd name="T2" fmla="*/ 2 w 8"/>
              <a:gd name="T3" fmla="*/ 7 h 9"/>
              <a:gd name="T4" fmla="*/ 7 w 8"/>
              <a:gd name="T5" fmla="*/ 6 h 9"/>
              <a:gd name="T6" fmla="*/ 6 w 8"/>
              <a:gd name="T7" fmla="*/ 1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4"/>
                  <a:pt x="0" y="6"/>
                  <a:pt x="2" y="7"/>
                </a:cubicBezTo>
                <a:cubicBezTo>
                  <a:pt x="3" y="9"/>
                  <a:pt x="6" y="8"/>
                  <a:pt x="7" y="6"/>
                </a:cubicBezTo>
                <a:cubicBezTo>
                  <a:pt x="8" y="5"/>
                  <a:pt x="7" y="2"/>
                  <a:pt x="6" y="1"/>
                </a:cubicBezTo>
                <a:cubicBezTo>
                  <a:pt x="4" y="0"/>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5" name="Freeform 623">
            <a:extLst>
              <a:ext uri="{FF2B5EF4-FFF2-40B4-BE49-F238E27FC236}">
                <a16:creationId xmlns:a16="http://schemas.microsoft.com/office/drawing/2014/main" id="{1E376672-9028-489D-8A11-195716AF0AC7}"/>
              </a:ext>
            </a:extLst>
          </p:cNvPr>
          <p:cNvSpPr>
            <a:spLocks/>
          </p:cNvSpPr>
          <p:nvPr/>
        </p:nvSpPr>
        <p:spPr bwMode="auto">
          <a:xfrm>
            <a:off x="9503591" y="3628254"/>
            <a:ext cx="17462" cy="14288"/>
          </a:xfrm>
          <a:custGeom>
            <a:avLst/>
            <a:gdLst>
              <a:gd name="T0" fmla="*/ 1 w 9"/>
              <a:gd name="T1" fmla="*/ 2 h 8"/>
              <a:gd name="T2" fmla="*/ 3 w 9"/>
              <a:gd name="T3" fmla="*/ 7 h 8"/>
              <a:gd name="T4" fmla="*/ 8 w 9"/>
              <a:gd name="T5" fmla="*/ 6 h 8"/>
              <a:gd name="T6" fmla="*/ 7 w 9"/>
              <a:gd name="T7" fmla="*/ 1 h 8"/>
              <a:gd name="T8" fmla="*/ 1 w 9"/>
              <a:gd name="T9" fmla="*/ 2 h 8"/>
            </a:gdLst>
            <a:ahLst/>
            <a:cxnLst>
              <a:cxn ang="0">
                <a:pos x="T0" y="T1"/>
              </a:cxn>
              <a:cxn ang="0">
                <a:pos x="T2" y="T3"/>
              </a:cxn>
              <a:cxn ang="0">
                <a:pos x="T4" y="T5"/>
              </a:cxn>
              <a:cxn ang="0">
                <a:pos x="T6" y="T7"/>
              </a:cxn>
              <a:cxn ang="0">
                <a:pos x="T8" y="T9"/>
              </a:cxn>
            </a:cxnLst>
            <a:rect l="0" t="0" r="r" b="b"/>
            <a:pathLst>
              <a:path w="9" h="8">
                <a:moveTo>
                  <a:pt x="1" y="2"/>
                </a:moveTo>
                <a:cubicBezTo>
                  <a:pt x="0" y="4"/>
                  <a:pt x="1" y="6"/>
                  <a:pt x="3" y="7"/>
                </a:cubicBezTo>
                <a:cubicBezTo>
                  <a:pt x="4" y="8"/>
                  <a:pt x="6" y="8"/>
                  <a:pt x="8" y="6"/>
                </a:cubicBezTo>
                <a:cubicBezTo>
                  <a:pt x="9" y="5"/>
                  <a:pt x="8" y="2"/>
                  <a:pt x="7" y="1"/>
                </a:cubicBezTo>
                <a:cubicBezTo>
                  <a:pt x="5" y="0"/>
                  <a:pt x="3"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6" name="Freeform 624">
            <a:extLst>
              <a:ext uri="{FF2B5EF4-FFF2-40B4-BE49-F238E27FC236}">
                <a16:creationId xmlns:a16="http://schemas.microsoft.com/office/drawing/2014/main" id="{A4E4D249-6D32-4F80-BD9B-1015EEEF2903}"/>
              </a:ext>
            </a:extLst>
          </p:cNvPr>
          <p:cNvSpPr>
            <a:spLocks/>
          </p:cNvSpPr>
          <p:nvPr/>
        </p:nvSpPr>
        <p:spPr bwMode="auto">
          <a:xfrm>
            <a:off x="9633766" y="3787004"/>
            <a:ext cx="15875" cy="14288"/>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4" y="8"/>
                  <a:pt x="6" y="8"/>
                  <a:pt x="7" y="6"/>
                </a:cubicBezTo>
                <a:cubicBezTo>
                  <a:pt x="8" y="4"/>
                  <a:pt x="8"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7" name="Freeform 625">
            <a:extLst>
              <a:ext uri="{FF2B5EF4-FFF2-40B4-BE49-F238E27FC236}">
                <a16:creationId xmlns:a16="http://schemas.microsoft.com/office/drawing/2014/main" id="{A994C174-107B-44E3-9000-3C531B247687}"/>
              </a:ext>
            </a:extLst>
          </p:cNvPr>
          <p:cNvSpPr>
            <a:spLocks/>
          </p:cNvSpPr>
          <p:nvPr/>
        </p:nvSpPr>
        <p:spPr bwMode="auto">
          <a:xfrm>
            <a:off x="9289279" y="3731442"/>
            <a:ext cx="15875" cy="14288"/>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4" y="8"/>
                  <a:pt x="6" y="8"/>
                  <a:pt x="7" y="6"/>
                </a:cubicBezTo>
                <a:cubicBezTo>
                  <a:pt x="8" y="4"/>
                  <a:pt x="8"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8" name="Freeform 626">
            <a:extLst>
              <a:ext uri="{FF2B5EF4-FFF2-40B4-BE49-F238E27FC236}">
                <a16:creationId xmlns:a16="http://schemas.microsoft.com/office/drawing/2014/main" id="{2CF9B534-3BA0-412B-92A3-F2176C7C4EA0}"/>
              </a:ext>
            </a:extLst>
          </p:cNvPr>
          <p:cNvSpPr>
            <a:spLocks/>
          </p:cNvSpPr>
          <p:nvPr/>
        </p:nvSpPr>
        <p:spPr bwMode="auto">
          <a:xfrm>
            <a:off x="9770291" y="4002904"/>
            <a:ext cx="14287"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3"/>
                  <a:pt x="1" y="6"/>
                  <a:pt x="2" y="7"/>
                </a:cubicBezTo>
                <a:cubicBezTo>
                  <a:pt x="4" y="8"/>
                  <a:pt x="6" y="7"/>
                  <a:pt x="7" y="6"/>
                </a:cubicBezTo>
                <a:cubicBezTo>
                  <a:pt x="8" y="4"/>
                  <a:pt x="8" y="2"/>
                  <a:pt x="6" y="1"/>
                </a:cubicBezTo>
                <a:cubicBezTo>
                  <a:pt x="5"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9" name="Oval 627">
            <a:extLst>
              <a:ext uri="{FF2B5EF4-FFF2-40B4-BE49-F238E27FC236}">
                <a16:creationId xmlns:a16="http://schemas.microsoft.com/office/drawing/2014/main" id="{88AA1BEC-B1E7-4B0A-9984-A72123A9EA99}"/>
              </a:ext>
            </a:extLst>
          </p:cNvPr>
          <p:cNvSpPr>
            <a:spLocks noChangeArrowheads="1"/>
          </p:cNvSpPr>
          <p:nvPr/>
        </p:nvSpPr>
        <p:spPr bwMode="auto">
          <a:xfrm>
            <a:off x="9500416" y="4280717"/>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0" name="Oval 628">
            <a:extLst>
              <a:ext uri="{FF2B5EF4-FFF2-40B4-BE49-F238E27FC236}">
                <a16:creationId xmlns:a16="http://schemas.microsoft.com/office/drawing/2014/main" id="{4E900F49-5E4E-4DDA-8ED7-6ACC99543DF1}"/>
              </a:ext>
            </a:extLst>
          </p:cNvPr>
          <p:cNvSpPr>
            <a:spLocks noChangeArrowheads="1"/>
          </p:cNvSpPr>
          <p:nvPr/>
        </p:nvSpPr>
        <p:spPr bwMode="auto">
          <a:xfrm>
            <a:off x="9668691" y="4271192"/>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1" name="Oval 629">
            <a:extLst>
              <a:ext uri="{FF2B5EF4-FFF2-40B4-BE49-F238E27FC236}">
                <a16:creationId xmlns:a16="http://schemas.microsoft.com/office/drawing/2014/main" id="{0BC474FF-EBB0-4CC8-9446-D3194BBC4CDE}"/>
              </a:ext>
            </a:extLst>
          </p:cNvPr>
          <p:cNvSpPr>
            <a:spLocks noChangeArrowheads="1"/>
          </p:cNvSpPr>
          <p:nvPr/>
        </p:nvSpPr>
        <p:spPr bwMode="auto">
          <a:xfrm>
            <a:off x="9798866" y="4114029"/>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2" name="Oval 630">
            <a:extLst>
              <a:ext uri="{FF2B5EF4-FFF2-40B4-BE49-F238E27FC236}">
                <a16:creationId xmlns:a16="http://schemas.microsoft.com/office/drawing/2014/main" id="{32E69CE6-3A18-4CB3-AE1C-3CDEEAB2270A}"/>
              </a:ext>
            </a:extLst>
          </p:cNvPr>
          <p:cNvSpPr>
            <a:spLocks noChangeArrowheads="1"/>
          </p:cNvSpPr>
          <p:nvPr/>
        </p:nvSpPr>
        <p:spPr bwMode="auto">
          <a:xfrm>
            <a:off x="9452791" y="4344217"/>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3" name="Oval 631">
            <a:extLst>
              <a:ext uri="{FF2B5EF4-FFF2-40B4-BE49-F238E27FC236}">
                <a16:creationId xmlns:a16="http://schemas.microsoft.com/office/drawing/2014/main" id="{0D192E34-E6A3-46B4-94C8-46B803219591}"/>
              </a:ext>
            </a:extLst>
          </p:cNvPr>
          <p:cNvSpPr>
            <a:spLocks noChangeArrowheads="1"/>
          </p:cNvSpPr>
          <p:nvPr/>
        </p:nvSpPr>
        <p:spPr bwMode="auto">
          <a:xfrm>
            <a:off x="9608366" y="4328342"/>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nvGrpSpPr>
          <p:cNvPr id="245" name="Group 244">
            <a:extLst>
              <a:ext uri="{FF2B5EF4-FFF2-40B4-BE49-F238E27FC236}">
                <a16:creationId xmlns:a16="http://schemas.microsoft.com/office/drawing/2014/main" id="{C7105420-B6F6-4E6D-ACF0-D9DFE248B362}"/>
              </a:ext>
            </a:extLst>
          </p:cNvPr>
          <p:cNvGrpSpPr/>
          <p:nvPr/>
        </p:nvGrpSpPr>
        <p:grpSpPr>
          <a:xfrm>
            <a:off x="10035069" y="0"/>
            <a:ext cx="1609218" cy="1209675"/>
            <a:chOff x="10035069" y="0"/>
            <a:chExt cx="1609218" cy="1209675"/>
          </a:xfrm>
        </p:grpSpPr>
        <p:sp>
          <p:nvSpPr>
            <p:cNvPr id="246" name="Prostokąt 1649">
              <a:extLst>
                <a:ext uri="{FF2B5EF4-FFF2-40B4-BE49-F238E27FC236}">
                  <a16:creationId xmlns:a16="http://schemas.microsoft.com/office/drawing/2014/main" id="{9802D184-7A8F-4B87-8040-31F88613584F}"/>
                </a:ext>
              </a:extLst>
            </p:cNvPr>
            <p:cNvSpPr/>
            <p:nvPr/>
          </p:nvSpPr>
          <p:spPr>
            <a:xfrm>
              <a:off x="10035069" y="0"/>
              <a:ext cx="1609218" cy="120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grpSp>
          <p:nvGrpSpPr>
            <p:cNvPr id="247" name="Group 246">
              <a:extLst>
                <a:ext uri="{FF2B5EF4-FFF2-40B4-BE49-F238E27FC236}">
                  <a16:creationId xmlns:a16="http://schemas.microsoft.com/office/drawing/2014/main" id="{FFC3260F-894C-4B78-8F36-868995F2E2B9}"/>
                </a:ext>
              </a:extLst>
            </p:cNvPr>
            <p:cNvGrpSpPr/>
            <p:nvPr/>
          </p:nvGrpSpPr>
          <p:grpSpPr>
            <a:xfrm>
              <a:off x="10282700" y="606462"/>
              <a:ext cx="1112334" cy="245201"/>
              <a:chOff x="10282700" y="606462"/>
              <a:chExt cx="1112334" cy="245201"/>
            </a:xfrm>
          </p:grpSpPr>
          <p:sp>
            <p:nvSpPr>
              <p:cNvPr id="248" name="Freeform 34">
                <a:extLst>
                  <a:ext uri="{FF2B5EF4-FFF2-40B4-BE49-F238E27FC236}">
                    <a16:creationId xmlns:a16="http://schemas.microsoft.com/office/drawing/2014/main" id="{6FB75ECF-7962-4D92-99A9-EB87C1C4EC27}"/>
                  </a:ext>
                </a:extLst>
              </p:cNvPr>
              <p:cNvSpPr>
                <a:spLocks noEditPoints="1"/>
              </p:cNvSpPr>
              <p:nvPr/>
            </p:nvSpPr>
            <p:spPr bwMode="auto">
              <a:xfrm>
                <a:off x="10282700" y="606462"/>
                <a:ext cx="228962" cy="239518"/>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9" name="Freeform 35">
                <a:extLst>
                  <a:ext uri="{FF2B5EF4-FFF2-40B4-BE49-F238E27FC236}">
                    <a16:creationId xmlns:a16="http://schemas.microsoft.com/office/drawing/2014/main" id="{2994ADD1-5739-4A15-B30F-AF8F54C0C766}"/>
                  </a:ext>
                </a:extLst>
              </p:cNvPr>
              <p:cNvSpPr>
                <a:spLocks noEditPoints="1"/>
              </p:cNvSpPr>
              <p:nvPr/>
            </p:nvSpPr>
            <p:spPr bwMode="auto">
              <a:xfrm>
                <a:off x="10530336" y="666544"/>
                <a:ext cx="202981" cy="185119"/>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0" name="Freeform 36">
                <a:extLst>
                  <a:ext uri="{FF2B5EF4-FFF2-40B4-BE49-F238E27FC236}">
                    <a16:creationId xmlns:a16="http://schemas.microsoft.com/office/drawing/2014/main" id="{EE246A17-71A8-4D81-AB2B-0B3C5DCF8478}"/>
                  </a:ext>
                </a:extLst>
              </p:cNvPr>
              <p:cNvSpPr>
                <a:spLocks noEditPoints="1"/>
              </p:cNvSpPr>
              <p:nvPr/>
            </p:nvSpPr>
            <p:spPr bwMode="auto">
              <a:xfrm>
                <a:off x="10760111" y="606462"/>
                <a:ext cx="195674" cy="245201"/>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1" name="Freeform 37">
                <a:extLst>
                  <a:ext uri="{FF2B5EF4-FFF2-40B4-BE49-F238E27FC236}">
                    <a16:creationId xmlns:a16="http://schemas.microsoft.com/office/drawing/2014/main" id="{B5207FD9-C943-4B74-9FD4-7E4CED0F65A6}"/>
                  </a:ext>
                </a:extLst>
              </p:cNvPr>
              <p:cNvSpPr>
                <a:spLocks noEditPoints="1"/>
              </p:cNvSpPr>
              <p:nvPr/>
            </p:nvSpPr>
            <p:spPr bwMode="auto">
              <a:xfrm>
                <a:off x="10976894" y="666544"/>
                <a:ext cx="201357" cy="185119"/>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2" name="Freeform 38">
                <a:extLst>
                  <a:ext uri="{FF2B5EF4-FFF2-40B4-BE49-F238E27FC236}">
                    <a16:creationId xmlns:a16="http://schemas.microsoft.com/office/drawing/2014/main" id="{E2E408FA-2F39-42B8-BF78-24C7010A7584}"/>
                  </a:ext>
                </a:extLst>
              </p:cNvPr>
              <p:cNvSpPr>
                <a:spLocks/>
              </p:cNvSpPr>
              <p:nvPr/>
            </p:nvSpPr>
            <p:spPr bwMode="auto">
              <a:xfrm>
                <a:off x="11205044" y="666544"/>
                <a:ext cx="189990" cy="179435"/>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grpSp>
      <p:pic>
        <p:nvPicPr>
          <p:cNvPr id="253" name="depoty_czerwone" hidden="1">
            <a:extLst>
              <a:ext uri="{FF2B5EF4-FFF2-40B4-BE49-F238E27FC236}">
                <a16:creationId xmlns:a16="http://schemas.microsoft.com/office/drawing/2014/main" id="{7085F3F0-4E60-49FF-8390-E068F1645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4560" y="1309230"/>
            <a:ext cx="5220846" cy="3749622"/>
          </a:xfrm>
          <a:prstGeom prst="rect">
            <a:avLst/>
          </a:prstGeom>
        </p:spPr>
      </p:pic>
      <p:sp>
        <p:nvSpPr>
          <p:cNvPr id="259" name="Prostokąt: zaokrąglone rogi 12">
            <a:extLst>
              <a:ext uri="{FF2B5EF4-FFF2-40B4-BE49-F238E27FC236}">
                <a16:creationId xmlns:a16="http://schemas.microsoft.com/office/drawing/2014/main" id="{26FDC6A6-F62D-4F11-BE26-A447CDC07FCF}"/>
              </a:ext>
            </a:extLst>
          </p:cNvPr>
          <p:cNvSpPr/>
          <p:nvPr/>
        </p:nvSpPr>
        <p:spPr>
          <a:xfrm>
            <a:off x="7580485" y="6317790"/>
            <a:ext cx="561031" cy="229583"/>
          </a:xfrm>
          <a:custGeom>
            <a:avLst/>
            <a:gdLst>
              <a:gd name="connsiteX0" fmla="*/ 0 w 6553200"/>
              <a:gd name="connsiteY0" fmla="*/ 110718 h 221435"/>
              <a:gd name="connsiteX1" fmla="*/ 110718 w 6553200"/>
              <a:gd name="connsiteY1" fmla="*/ 0 h 221435"/>
              <a:gd name="connsiteX2" fmla="*/ 6442483 w 6553200"/>
              <a:gd name="connsiteY2" fmla="*/ 0 h 221435"/>
              <a:gd name="connsiteX3" fmla="*/ 6553201 w 6553200"/>
              <a:gd name="connsiteY3" fmla="*/ 110718 h 221435"/>
              <a:gd name="connsiteX4" fmla="*/ 6553200 w 6553200"/>
              <a:gd name="connsiteY4" fmla="*/ 110718 h 221435"/>
              <a:gd name="connsiteX5" fmla="*/ 6442482 w 6553200"/>
              <a:gd name="connsiteY5" fmla="*/ 221436 h 221435"/>
              <a:gd name="connsiteX6" fmla="*/ 110718 w 6553200"/>
              <a:gd name="connsiteY6" fmla="*/ 221435 h 221435"/>
              <a:gd name="connsiteX7" fmla="*/ 0 w 6553200"/>
              <a:gd name="connsiteY7" fmla="*/ 110717 h 221435"/>
              <a:gd name="connsiteX8" fmla="*/ 0 w 6553200"/>
              <a:gd name="connsiteY8" fmla="*/ 110718 h 221435"/>
              <a:gd name="connsiteX0" fmla="*/ 0 w 6553201"/>
              <a:gd name="connsiteY0" fmla="*/ 110717 h 221436"/>
              <a:gd name="connsiteX1" fmla="*/ 110718 w 6553201"/>
              <a:gd name="connsiteY1" fmla="*/ 0 h 221436"/>
              <a:gd name="connsiteX2" fmla="*/ 6442483 w 6553201"/>
              <a:gd name="connsiteY2" fmla="*/ 0 h 221436"/>
              <a:gd name="connsiteX3" fmla="*/ 6553201 w 6553201"/>
              <a:gd name="connsiteY3" fmla="*/ 110718 h 221436"/>
              <a:gd name="connsiteX4" fmla="*/ 6553200 w 6553201"/>
              <a:gd name="connsiteY4" fmla="*/ 110718 h 221436"/>
              <a:gd name="connsiteX5" fmla="*/ 6442482 w 6553201"/>
              <a:gd name="connsiteY5" fmla="*/ 221436 h 221436"/>
              <a:gd name="connsiteX6" fmla="*/ 110718 w 6553201"/>
              <a:gd name="connsiteY6" fmla="*/ 221435 h 221436"/>
              <a:gd name="connsiteX7" fmla="*/ 0 w 6553201"/>
              <a:gd name="connsiteY7" fmla="*/ 110717 h 221436"/>
              <a:gd name="connsiteX0" fmla="*/ 791470 w 7233953"/>
              <a:gd name="connsiteY0" fmla="*/ 221435 h 221436"/>
              <a:gd name="connsiteX1" fmla="*/ 791470 w 7233953"/>
              <a:gd name="connsiteY1" fmla="*/ 0 h 221436"/>
              <a:gd name="connsiteX2" fmla="*/ 7123235 w 7233953"/>
              <a:gd name="connsiteY2" fmla="*/ 0 h 221436"/>
              <a:gd name="connsiteX3" fmla="*/ 7233953 w 7233953"/>
              <a:gd name="connsiteY3" fmla="*/ 110718 h 221436"/>
              <a:gd name="connsiteX4" fmla="*/ 7233952 w 7233953"/>
              <a:gd name="connsiteY4" fmla="*/ 110718 h 221436"/>
              <a:gd name="connsiteX5" fmla="*/ 7123234 w 7233953"/>
              <a:gd name="connsiteY5" fmla="*/ 221436 h 221436"/>
              <a:gd name="connsiteX6" fmla="*/ 791470 w 7233953"/>
              <a:gd name="connsiteY6" fmla="*/ 221435 h 221436"/>
              <a:gd name="connsiteX0" fmla="*/ 468158 w 6910641"/>
              <a:gd name="connsiteY0" fmla="*/ 221435 h 221436"/>
              <a:gd name="connsiteX1" fmla="*/ 468158 w 6910641"/>
              <a:gd name="connsiteY1" fmla="*/ 0 h 221436"/>
              <a:gd name="connsiteX2" fmla="*/ 6799923 w 6910641"/>
              <a:gd name="connsiteY2" fmla="*/ 0 h 221436"/>
              <a:gd name="connsiteX3" fmla="*/ 6910641 w 6910641"/>
              <a:gd name="connsiteY3" fmla="*/ 110718 h 221436"/>
              <a:gd name="connsiteX4" fmla="*/ 6910640 w 6910641"/>
              <a:gd name="connsiteY4" fmla="*/ 110718 h 221436"/>
              <a:gd name="connsiteX5" fmla="*/ 6799922 w 6910641"/>
              <a:gd name="connsiteY5" fmla="*/ 221436 h 221436"/>
              <a:gd name="connsiteX6" fmla="*/ 468158 w 6910641"/>
              <a:gd name="connsiteY6" fmla="*/ 221435 h 221436"/>
              <a:gd name="connsiteX0" fmla="*/ 1835 w 6444318"/>
              <a:gd name="connsiteY0" fmla="*/ 221435 h 221436"/>
              <a:gd name="connsiteX1" fmla="*/ 1835 w 6444318"/>
              <a:gd name="connsiteY1" fmla="*/ 0 h 221436"/>
              <a:gd name="connsiteX2" fmla="*/ 6333600 w 6444318"/>
              <a:gd name="connsiteY2" fmla="*/ 0 h 221436"/>
              <a:gd name="connsiteX3" fmla="*/ 6444318 w 6444318"/>
              <a:gd name="connsiteY3" fmla="*/ 110718 h 221436"/>
              <a:gd name="connsiteX4" fmla="*/ 6444317 w 6444318"/>
              <a:gd name="connsiteY4" fmla="*/ 110718 h 221436"/>
              <a:gd name="connsiteX5" fmla="*/ 6333599 w 6444318"/>
              <a:gd name="connsiteY5" fmla="*/ 221436 h 221436"/>
              <a:gd name="connsiteX6" fmla="*/ 1835 w 6444318"/>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1642 w 6444125"/>
              <a:gd name="connsiteY0" fmla="*/ 221435 h 221436"/>
              <a:gd name="connsiteX1" fmla="*/ 1642 w 6444125"/>
              <a:gd name="connsiteY1" fmla="*/ 0 h 221436"/>
              <a:gd name="connsiteX2" fmla="*/ 6333407 w 6444125"/>
              <a:gd name="connsiteY2" fmla="*/ 0 h 221436"/>
              <a:gd name="connsiteX3" fmla="*/ 6444125 w 6444125"/>
              <a:gd name="connsiteY3" fmla="*/ 110718 h 221436"/>
              <a:gd name="connsiteX4" fmla="*/ 6444124 w 6444125"/>
              <a:gd name="connsiteY4" fmla="*/ 110718 h 221436"/>
              <a:gd name="connsiteX5" fmla="*/ 6333406 w 6444125"/>
              <a:gd name="connsiteY5" fmla="*/ 221436 h 221436"/>
              <a:gd name="connsiteX6" fmla="*/ 1642 w 6444125"/>
              <a:gd name="connsiteY6" fmla="*/ 221435 h 22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4125" h="221436">
                <a:moveTo>
                  <a:pt x="1642" y="221435"/>
                </a:moveTo>
                <a:cubicBezTo>
                  <a:pt x="1718" y="142619"/>
                  <a:pt x="-2092" y="71196"/>
                  <a:pt x="1642" y="0"/>
                </a:cubicBezTo>
                <a:lnTo>
                  <a:pt x="6333407" y="0"/>
                </a:lnTo>
                <a:cubicBezTo>
                  <a:pt x="6394555" y="0"/>
                  <a:pt x="6444125" y="49570"/>
                  <a:pt x="6444125" y="110718"/>
                </a:cubicBezTo>
                <a:lnTo>
                  <a:pt x="6444124" y="110718"/>
                </a:lnTo>
                <a:cubicBezTo>
                  <a:pt x="6444124" y="171866"/>
                  <a:pt x="6394554" y="221436"/>
                  <a:pt x="6333406" y="221436"/>
                </a:cubicBezTo>
                <a:lnTo>
                  <a:pt x="1642" y="221435"/>
                </a:lnTo>
                <a:close/>
              </a:path>
            </a:pathLst>
          </a:custGeom>
          <a:solidFill>
            <a:srgbClr val="E3031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pic>
        <p:nvPicPr>
          <p:cNvPr id="262" name="Graphic 261">
            <a:extLst>
              <a:ext uri="{FF2B5EF4-FFF2-40B4-BE49-F238E27FC236}">
                <a16:creationId xmlns:a16="http://schemas.microsoft.com/office/drawing/2014/main" id="{9D9E0E36-2218-495D-9820-FFA3CF1462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291" y="4664891"/>
            <a:ext cx="364874" cy="790561"/>
          </a:xfrm>
          <a:prstGeom prst="rect">
            <a:avLst/>
          </a:prstGeom>
        </p:spPr>
      </p:pic>
      <p:grpSp>
        <p:nvGrpSpPr>
          <p:cNvPr id="6" name="Group 5">
            <a:extLst>
              <a:ext uri="{FF2B5EF4-FFF2-40B4-BE49-F238E27FC236}">
                <a16:creationId xmlns:a16="http://schemas.microsoft.com/office/drawing/2014/main" id="{83C95ECC-8C63-4D30-8196-0AD9352E7A69}"/>
              </a:ext>
            </a:extLst>
          </p:cNvPr>
          <p:cNvGrpSpPr/>
          <p:nvPr/>
        </p:nvGrpSpPr>
        <p:grpSpPr>
          <a:xfrm>
            <a:off x="9171804" y="4382317"/>
            <a:ext cx="817562" cy="1108075"/>
            <a:chOff x="9171804" y="4382317"/>
            <a:chExt cx="817562" cy="1108075"/>
          </a:xfrm>
        </p:grpSpPr>
        <p:sp>
          <p:nvSpPr>
            <p:cNvPr id="92" name="Freeform 480">
              <a:extLst>
                <a:ext uri="{FF2B5EF4-FFF2-40B4-BE49-F238E27FC236}">
                  <a16:creationId xmlns:a16="http://schemas.microsoft.com/office/drawing/2014/main" id="{9E5513D0-0675-42B6-956F-6FA0EA182B60}"/>
                </a:ext>
              </a:extLst>
            </p:cNvPr>
            <p:cNvSpPr>
              <a:spLocks/>
            </p:cNvSpPr>
            <p:nvPr/>
          </p:nvSpPr>
          <p:spPr bwMode="auto">
            <a:xfrm>
              <a:off x="9171804" y="4382317"/>
              <a:ext cx="787400" cy="909638"/>
            </a:xfrm>
            <a:custGeom>
              <a:avLst/>
              <a:gdLst>
                <a:gd name="T0" fmla="*/ 461 w 496"/>
                <a:gd name="T1" fmla="*/ 139 h 573"/>
                <a:gd name="T2" fmla="*/ 443 w 496"/>
                <a:gd name="T3" fmla="*/ 160 h 573"/>
                <a:gd name="T4" fmla="*/ 402 w 496"/>
                <a:gd name="T5" fmla="*/ 125 h 573"/>
                <a:gd name="T6" fmla="*/ 292 w 496"/>
                <a:gd name="T7" fmla="*/ 152 h 573"/>
                <a:gd name="T8" fmla="*/ 345 w 496"/>
                <a:gd name="T9" fmla="*/ 201 h 573"/>
                <a:gd name="T10" fmla="*/ 302 w 496"/>
                <a:gd name="T11" fmla="*/ 189 h 573"/>
                <a:gd name="T12" fmla="*/ 304 w 496"/>
                <a:gd name="T13" fmla="*/ 204 h 573"/>
                <a:gd name="T14" fmla="*/ 303 w 496"/>
                <a:gd name="T15" fmla="*/ 230 h 573"/>
                <a:gd name="T16" fmla="*/ 283 w 496"/>
                <a:gd name="T17" fmla="*/ 195 h 573"/>
                <a:gd name="T18" fmla="*/ 259 w 496"/>
                <a:gd name="T19" fmla="*/ 203 h 573"/>
                <a:gd name="T20" fmla="*/ 274 w 496"/>
                <a:gd name="T21" fmla="*/ 235 h 573"/>
                <a:gd name="T22" fmla="*/ 253 w 496"/>
                <a:gd name="T23" fmla="*/ 209 h 573"/>
                <a:gd name="T24" fmla="*/ 216 w 496"/>
                <a:gd name="T25" fmla="*/ 186 h 573"/>
                <a:gd name="T26" fmla="*/ 205 w 496"/>
                <a:gd name="T27" fmla="*/ 174 h 573"/>
                <a:gd name="T28" fmla="*/ 209 w 496"/>
                <a:gd name="T29" fmla="*/ 231 h 573"/>
                <a:gd name="T30" fmla="*/ 263 w 496"/>
                <a:gd name="T31" fmla="*/ 300 h 573"/>
                <a:gd name="T32" fmla="*/ 236 w 496"/>
                <a:gd name="T33" fmla="*/ 289 h 573"/>
                <a:gd name="T34" fmla="*/ 237 w 496"/>
                <a:gd name="T35" fmla="*/ 320 h 573"/>
                <a:gd name="T36" fmla="*/ 261 w 496"/>
                <a:gd name="T37" fmla="*/ 352 h 573"/>
                <a:gd name="T38" fmla="*/ 287 w 496"/>
                <a:gd name="T39" fmla="*/ 367 h 573"/>
                <a:gd name="T40" fmla="*/ 249 w 496"/>
                <a:gd name="T41" fmla="*/ 333 h 573"/>
                <a:gd name="T42" fmla="*/ 261 w 496"/>
                <a:gd name="T43" fmla="*/ 311 h 573"/>
                <a:gd name="T44" fmla="*/ 314 w 496"/>
                <a:gd name="T45" fmla="*/ 345 h 573"/>
                <a:gd name="T46" fmla="*/ 333 w 496"/>
                <a:gd name="T47" fmla="*/ 359 h 573"/>
                <a:gd name="T48" fmla="*/ 345 w 496"/>
                <a:gd name="T49" fmla="*/ 389 h 573"/>
                <a:gd name="T50" fmla="*/ 362 w 496"/>
                <a:gd name="T51" fmla="*/ 412 h 573"/>
                <a:gd name="T52" fmla="*/ 318 w 496"/>
                <a:gd name="T53" fmla="*/ 370 h 573"/>
                <a:gd name="T54" fmla="*/ 295 w 496"/>
                <a:gd name="T55" fmla="*/ 379 h 573"/>
                <a:gd name="T56" fmla="*/ 326 w 496"/>
                <a:gd name="T57" fmla="*/ 397 h 573"/>
                <a:gd name="T58" fmla="*/ 327 w 496"/>
                <a:gd name="T59" fmla="*/ 437 h 573"/>
                <a:gd name="T60" fmla="*/ 289 w 496"/>
                <a:gd name="T61" fmla="*/ 415 h 573"/>
                <a:gd name="T62" fmla="*/ 243 w 496"/>
                <a:gd name="T63" fmla="*/ 424 h 573"/>
                <a:gd name="T64" fmla="*/ 256 w 496"/>
                <a:gd name="T65" fmla="*/ 488 h 573"/>
                <a:gd name="T66" fmla="*/ 230 w 496"/>
                <a:gd name="T67" fmla="*/ 456 h 573"/>
                <a:gd name="T68" fmla="*/ 267 w 496"/>
                <a:gd name="T69" fmla="*/ 558 h 573"/>
                <a:gd name="T70" fmla="*/ 225 w 496"/>
                <a:gd name="T71" fmla="*/ 529 h 573"/>
                <a:gd name="T72" fmla="*/ 210 w 496"/>
                <a:gd name="T73" fmla="*/ 573 h 573"/>
                <a:gd name="T74" fmla="*/ 201 w 496"/>
                <a:gd name="T75" fmla="*/ 545 h 573"/>
                <a:gd name="T76" fmla="*/ 160 w 496"/>
                <a:gd name="T77" fmla="*/ 517 h 573"/>
                <a:gd name="T78" fmla="*/ 149 w 496"/>
                <a:gd name="T79" fmla="*/ 535 h 573"/>
                <a:gd name="T80" fmla="*/ 144 w 496"/>
                <a:gd name="T81" fmla="*/ 482 h 573"/>
                <a:gd name="T82" fmla="*/ 117 w 496"/>
                <a:gd name="T83" fmla="*/ 403 h 573"/>
                <a:gd name="T84" fmla="*/ 152 w 496"/>
                <a:gd name="T85" fmla="*/ 388 h 573"/>
                <a:gd name="T86" fmla="*/ 232 w 496"/>
                <a:gd name="T87" fmla="*/ 422 h 573"/>
                <a:gd name="T88" fmla="*/ 233 w 496"/>
                <a:gd name="T89" fmla="*/ 409 h 573"/>
                <a:gd name="T90" fmla="*/ 261 w 496"/>
                <a:gd name="T91" fmla="*/ 399 h 573"/>
                <a:gd name="T92" fmla="*/ 146 w 496"/>
                <a:gd name="T93" fmla="*/ 381 h 573"/>
                <a:gd name="T94" fmla="*/ 113 w 496"/>
                <a:gd name="T95" fmla="*/ 379 h 573"/>
                <a:gd name="T96" fmla="*/ 43 w 496"/>
                <a:gd name="T97" fmla="*/ 301 h 573"/>
                <a:gd name="T98" fmla="*/ 0 w 496"/>
                <a:gd name="T99" fmla="*/ 234 h 573"/>
                <a:gd name="T100" fmla="*/ 61 w 496"/>
                <a:gd name="T101" fmla="*/ 190 h 573"/>
                <a:gd name="T102" fmla="*/ 82 w 496"/>
                <a:gd name="T103" fmla="*/ 134 h 573"/>
                <a:gd name="T104" fmla="*/ 150 w 496"/>
                <a:gd name="T105" fmla="*/ 95 h 573"/>
                <a:gd name="T106" fmla="*/ 197 w 496"/>
                <a:gd name="T107" fmla="*/ 81 h 573"/>
                <a:gd name="T108" fmla="*/ 321 w 496"/>
                <a:gd name="T109" fmla="*/ 39 h 573"/>
                <a:gd name="T110" fmla="*/ 444 w 496"/>
                <a:gd name="T111" fmla="*/ 40 h 573"/>
                <a:gd name="T112" fmla="*/ 449 w 496"/>
                <a:gd name="T113" fmla="*/ 0 h 573"/>
                <a:gd name="T114" fmla="*/ 479 w 496"/>
                <a:gd name="T115" fmla="*/ 28 h 573"/>
                <a:gd name="T116" fmla="*/ 458 w 496"/>
                <a:gd name="T117" fmla="*/ 57 h 573"/>
                <a:gd name="T118" fmla="*/ 442 w 496"/>
                <a:gd name="T119" fmla="*/ 105 h 573"/>
                <a:gd name="T120" fmla="*/ 496 w 496"/>
                <a:gd name="T121" fmla="*/ 107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6" h="573">
                  <a:moveTo>
                    <a:pt x="496" y="107"/>
                  </a:moveTo>
                  <a:lnTo>
                    <a:pt x="461" y="139"/>
                  </a:lnTo>
                  <a:lnTo>
                    <a:pt x="455" y="164"/>
                  </a:lnTo>
                  <a:lnTo>
                    <a:pt x="443" y="160"/>
                  </a:lnTo>
                  <a:lnTo>
                    <a:pt x="442" y="142"/>
                  </a:lnTo>
                  <a:lnTo>
                    <a:pt x="402" y="125"/>
                  </a:lnTo>
                  <a:lnTo>
                    <a:pt x="378" y="125"/>
                  </a:lnTo>
                  <a:lnTo>
                    <a:pt x="292" y="152"/>
                  </a:lnTo>
                  <a:lnTo>
                    <a:pt x="307" y="170"/>
                  </a:lnTo>
                  <a:lnTo>
                    <a:pt x="345" y="201"/>
                  </a:lnTo>
                  <a:lnTo>
                    <a:pt x="336" y="213"/>
                  </a:lnTo>
                  <a:lnTo>
                    <a:pt x="302" y="189"/>
                  </a:lnTo>
                  <a:lnTo>
                    <a:pt x="290" y="190"/>
                  </a:lnTo>
                  <a:lnTo>
                    <a:pt x="304" y="204"/>
                  </a:lnTo>
                  <a:lnTo>
                    <a:pt x="310" y="223"/>
                  </a:lnTo>
                  <a:lnTo>
                    <a:pt x="303" y="230"/>
                  </a:lnTo>
                  <a:lnTo>
                    <a:pt x="287" y="215"/>
                  </a:lnTo>
                  <a:lnTo>
                    <a:pt x="283" y="195"/>
                  </a:lnTo>
                  <a:lnTo>
                    <a:pt x="259" y="195"/>
                  </a:lnTo>
                  <a:lnTo>
                    <a:pt x="259" y="203"/>
                  </a:lnTo>
                  <a:lnTo>
                    <a:pt x="287" y="228"/>
                  </a:lnTo>
                  <a:lnTo>
                    <a:pt x="274" y="235"/>
                  </a:lnTo>
                  <a:lnTo>
                    <a:pt x="253" y="223"/>
                  </a:lnTo>
                  <a:lnTo>
                    <a:pt x="253" y="209"/>
                  </a:lnTo>
                  <a:lnTo>
                    <a:pt x="226" y="194"/>
                  </a:lnTo>
                  <a:lnTo>
                    <a:pt x="216" y="186"/>
                  </a:lnTo>
                  <a:lnTo>
                    <a:pt x="214" y="174"/>
                  </a:lnTo>
                  <a:lnTo>
                    <a:pt x="205" y="174"/>
                  </a:lnTo>
                  <a:lnTo>
                    <a:pt x="203" y="193"/>
                  </a:lnTo>
                  <a:lnTo>
                    <a:pt x="209" y="231"/>
                  </a:lnTo>
                  <a:lnTo>
                    <a:pt x="261" y="294"/>
                  </a:lnTo>
                  <a:lnTo>
                    <a:pt x="263" y="300"/>
                  </a:lnTo>
                  <a:lnTo>
                    <a:pt x="249" y="309"/>
                  </a:lnTo>
                  <a:lnTo>
                    <a:pt x="236" y="289"/>
                  </a:lnTo>
                  <a:lnTo>
                    <a:pt x="225" y="297"/>
                  </a:lnTo>
                  <a:lnTo>
                    <a:pt x="237" y="320"/>
                  </a:lnTo>
                  <a:lnTo>
                    <a:pt x="213" y="336"/>
                  </a:lnTo>
                  <a:lnTo>
                    <a:pt x="261" y="352"/>
                  </a:lnTo>
                  <a:lnTo>
                    <a:pt x="265" y="363"/>
                  </a:lnTo>
                  <a:lnTo>
                    <a:pt x="287" y="367"/>
                  </a:lnTo>
                  <a:lnTo>
                    <a:pt x="284" y="359"/>
                  </a:lnTo>
                  <a:lnTo>
                    <a:pt x="249" y="333"/>
                  </a:lnTo>
                  <a:lnTo>
                    <a:pt x="232" y="333"/>
                  </a:lnTo>
                  <a:lnTo>
                    <a:pt x="261" y="311"/>
                  </a:lnTo>
                  <a:lnTo>
                    <a:pt x="273" y="333"/>
                  </a:lnTo>
                  <a:lnTo>
                    <a:pt x="314" y="345"/>
                  </a:lnTo>
                  <a:lnTo>
                    <a:pt x="316" y="339"/>
                  </a:lnTo>
                  <a:lnTo>
                    <a:pt x="333" y="359"/>
                  </a:lnTo>
                  <a:lnTo>
                    <a:pt x="330" y="369"/>
                  </a:lnTo>
                  <a:lnTo>
                    <a:pt x="345" y="389"/>
                  </a:lnTo>
                  <a:lnTo>
                    <a:pt x="361" y="391"/>
                  </a:lnTo>
                  <a:lnTo>
                    <a:pt x="362" y="412"/>
                  </a:lnTo>
                  <a:lnTo>
                    <a:pt x="341" y="406"/>
                  </a:lnTo>
                  <a:lnTo>
                    <a:pt x="318" y="370"/>
                  </a:lnTo>
                  <a:lnTo>
                    <a:pt x="287" y="371"/>
                  </a:lnTo>
                  <a:lnTo>
                    <a:pt x="295" y="379"/>
                  </a:lnTo>
                  <a:lnTo>
                    <a:pt x="320" y="388"/>
                  </a:lnTo>
                  <a:lnTo>
                    <a:pt x="326" y="397"/>
                  </a:lnTo>
                  <a:lnTo>
                    <a:pt x="319" y="403"/>
                  </a:lnTo>
                  <a:lnTo>
                    <a:pt x="327" y="437"/>
                  </a:lnTo>
                  <a:lnTo>
                    <a:pt x="321" y="444"/>
                  </a:lnTo>
                  <a:lnTo>
                    <a:pt x="289" y="415"/>
                  </a:lnTo>
                  <a:lnTo>
                    <a:pt x="284" y="409"/>
                  </a:lnTo>
                  <a:lnTo>
                    <a:pt x="243" y="424"/>
                  </a:lnTo>
                  <a:lnTo>
                    <a:pt x="281" y="463"/>
                  </a:lnTo>
                  <a:lnTo>
                    <a:pt x="256" y="488"/>
                  </a:lnTo>
                  <a:lnTo>
                    <a:pt x="255" y="469"/>
                  </a:lnTo>
                  <a:lnTo>
                    <a:pt x="230" y="456"/>
                  </a:lnTo>
                  <a:lnTo>
                    <a:pt x="221" y="461"/>
                  </a:lnTo>
                  <a:lnTo>
                    <a:pt x="267" y="558"/>
                  </a:lnTo>
                  <a:lnTo>
                    <a:pt x="256" y="564"/>
                  </a:lnTo>
                  <a:lnTo>
                    <a:pt x="225" y="529"/>
                  </a:lnTo>
                  <a:lnTo>
                    <a:pt x="213" y="534"/>
                  </a:lnTo>
                  <a:lnTo>
                    <a:pt x="210" y="573"/>
                  </a:lnTo>
                  <a:lnTo>
                    <a:pt x="199" y="567"/>
                  </a:lnTo>
                  <a:lnTo>
                    <a:pt x="201" y="545"/>
                  </a:lnTo>
                  <a:lnTo>
                    <a:pt x="175" y="508"/>
                  </a:lnTo>
                  <a:lnTo>
                    <a:pt x="160" y="517"/>
                  </a:lnTo>
                  <a:lnTo>
                    <a:pt x="163" y="538"/>
                  </a:lnTo>
                  <a:lnTo>
                    <a:pt x="149" y="535"/>
                  </a:lnTo>
                  <a:lnTo>
                    <a:pt x="136" y="500"/>
                  </a:lnTo>
                  <a:lnTo>
                    <a:pt x="144" y="482"/>
                  </a:lnTo>
                  <a:lnTo>
                    <a:pt x="94" y="433"/>
                  </a:lnTo>
                  <a:lnTo>
                    <a:pt x="117" y="403"/>
                  </a:lnTo>
                  <a:lnTo>
                    <a:pt x="139" y="405"/>
                  </a:lnTo>
                  <a:lnTo>
                    <a:pt x="152" y="388"/>
                  </a:lnTo>
                  <a:lnTo>
                    <a:pt x="162" y="388"/>
                  </a:lnTo>
                  <a:lnTo>
                    <a:pt x="232" y="422"/>
                  </a:lnTo>
                  <a:lnTo>
                    <a:pt x="239" y="420"/>
                  </a:lnTo>
                  <a:lnTo>
                    <a:pt x="233" y="409"/>
                  </a:lnTo>
                  <a:lnTo>
                    <a:pt x="250" y="408"/>
                  </a:lnTo>
                  <a:lnTo>
                    <a:pt x="261" y="399"/>
                  </a:lnTo>
                  <a:lnTo>
                    <a:pt x="192" y="380"/>
                  </a:lnTo>
                  <a:lnTo>
                    <a:pt x="146" y="381"/>
                  </a:lnTo>
                  <a:lnTo>
                    <a:pt x="119" y="389"/>
                  </a:lnTo>
                  <a:lnTo>
                    <a:pt x="113" y="379"/>
                  </a:lnTo>
                  <a:lnTo>
                    <a:pt x="99" y="393"/>
                  </a:lnTo>
                  <a:lnTo>
                    <a:pt x="43" y="301"/>
                  </a:lnTo>
                  <a:lnTo>
                    <a:pt x="33" y="301"/>
                  </a:lnTo>
                  <a:lnTo>
                    <a:pt x="0" y="234"/>
                  </a:lnTo>
                  <a:lnTo>
                    <a:pt x="28" y="228"/>
                  </a:lnTo>
                  <a:lnTo>
                    <a:pt x="61" y="190"/>
                  </a:lnTo>
                  <a:lnTo>
                    <a:pt x="86" y="172"/>
                  </a:lnTo>
                  <a:lnTo>
                    <a:pt x="82" y="134"/>
                  </a:lnTo>
                  <a:lnTo>
                    <a:pt x="143" y="114"/>
                  </a:lnTo>
                  <a:lnTo>
                    <a:pt x="150" y="95"/>
                  </a:lnTo>
                  <a:lnTo>
                    <a:pt x="169" y="84"/>
                  </a:lnTo>
                  <a:lnTo>
                    <a:pt x="197" y="81"/>
                  </a:lnTo>
                  <a:lnTo>
                    <a:pt x="210" y="69"/>
                  </a:lnTo>
                  <a:lnTo>
                    <a:pt x="321" y="39"/>
                  </a:lnTo>
                  <a:lnTo>
                    <a:pt x="379" y="57"/>
                  </a:lnTo>
                  <a:lnTo>
                    <a:pt x="444" y="40"/>
                  </a:lnTo>
                  <a:lnTo>
                    <a:pt x="437" y="7"/>
                  </a:lnTo>
                  <a:lnTo>
                    <a:pt x="449" y="0"/>
                  </a:lnTo>
                  <a:lnTo>
                    <a:pt x="454" y="4"/>
                  </a:lnTo>
                  <a:lnTo>
                    <a:pt x="479" y="28"/>
                  </a:lnTo>
                  <a:lnTo>
                    <a:pt x="478" y="43"/>
                  </a:lnTo>
                  <a:lnTo>
                    <a:pt x="458" y="57"/>
                  </a:lnTo>
                  <a:lnTo>
                    <a:pt x="459" y="84"/>
                  </a:lnTo>
                  <a:lnTo>
                    <a:pt x="442" y="105"/>
                  </a:lnTo>
                  <a:lnTo>
                    <a:pt x="443" y="112"/>
                  </a:lnTo>
                  <a:lnTo>
                    <a:pt x="496" y="107"/>
                  </a:lnTo>
                  <a:close/>
                </a:path>
              </a:pathLst>
            </a:custGeom>
            <a:solidFill>
              <a:srgbClr val="E30613"/>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93" name="Freeform 481">
              <a:extLst>
                <a:ext uri="{FF2B5EF4-FFF2-40B4-BE49-F238E27FC236}">
                  <a16:creationId xmlns:a16="http://schemas.microsoft.com/office/drawing/2014/main" id="{C51D4EF1-BAB4-4C4F-A8C1-D18745243B7E}"/>
                </a:ext>
              </a:extLst>
            </p:cNvPr>
            <p:cNvSpPr>
              <a:spLocks/>
            </p:cNvSpPr>
            <p:nvPr/>
          </p:nvSpPr>
          <p:spPr bwMode="auto">
            <a:xfrm>
              <a:off x="9640116" y="5403079"/>
              <a:ext cx="349250" cy="87313"/>
            </a:xfrm>
            <a:custGeom>
              <a:avLst/>
              <a:gdLst>
                <a:gd name="T0" fmla="*/ 220 w 220"/>
                <a:gd name="T1" fmla="*/ 24 h 55"/>
                <a:gd name="T2" fmla="*/ 212 w 220"/>
                <a:gd name="T3" fmla="*/ 41 h 55"/>
                <a:gd name="T4" fmla="*/ 183 w 220"/>
                <a:gd name="T5" fmla="*/ 40 h 55"/>
                <a:gd name="T6" fmla="*/ 125 w 220"/>
                <a:gd name="T7" fmla="*/ 55 h 55"/>
                <a:gd name="T8" fmla="*/ 95 w 220"/>
                <a:gd name="T9" fmla="*/ 54 h 55"/>
                <a:gd name="T10" fmla="*/ 95 w 220"/>
                <a:gd name="T11" fmla="*/ 43 h 55"/>
                <a:gd name="T12" fmla="*/ 67 w 220"/>
                <a:gd name="T13" fmla="*/ 36 h 55"/>
                <a:gd name="T14" fmla="*/ 0 w 220"/>
                <a:gd name="T15" fmla="*/ 35 h 55"/>
                <a:gd name="T16" fmla="*/ 2 w 220"/>
                <a:gd name="T17" fmla="*/ 3 h 55"/>
                <a:gd name="T18" fmla="*/ 48 w 220"/>
                <a:gd name="T19" fmla="*/ 0 h 55"/>
                <a:gd name="T20" fmla="*/ 60 w 220"/>
                <a:gd name="T21" fmla="*/ 19 h 55"/>
                <a:gd name="T22" fmla="*/ 87 w 220"/>
                <a:gd name="T23" fmla="*/ 13 h 55"/>
                <a:gd name="T24" fmla="*/ 153 w 220"/>
                <a:gd name="T25" fmla="*/ 17 h 55"/>
                <a:gd name="T26" fmla="*/ 176 w 220"/>
                <a:gd name="T27" fmla="*/ 12 h 55"/>
                <a:gd name="T28" fmla="*/ 173 w 220"/>
                <a:gd name="T29" fmla="*/ 31 h 55"/>
                <a:gd name="T30" fmla="*/ 181 w 220"/>
                <a:gd name="T31" fmla="*/ 32 h 55"/>
                <a:gd name="T32" fmla="*/ 216 w 220"/>
                <a:gd name="T33" fmla="*/ 17 h 55"/>
                <a:gd name="T34" fmla="*/ 220 w 220"/>
                <a:gd name="T35" fmla="*/ 2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0" h="55">
                  <a:moveTo>
                    <a:pt x="220" y="24"/>
                  </a:moveTo>
                  <a:lnTo>
                    <a:pt x="212" y="41"/>
                  </a:lnTo>
                  <a:lnTo>
                    <a:pt x="183" y="40"/>
                  </a:lnTo>
                  <a:lnTo>
                    <a:pt x="125" y="55"/>
                  </a:lnTo>
                  <a:lnTo>
                    <a:pt x="95" y="54"/>
                  </a:lnTo>
                  <a:lnTo>
                    <a:pt x="95" y="43"/>
                  </a:lnTo>
                  <a:lnTo>
                    <a:pt x="67" y="36"/>
                  </a:lnTo>
                  <a:lnTo>
                    <a:pt x="0" y="35"/>
                  </a:lnTo>
                  <a:lnTo>
                    <a:pt x="2" y="3"/>
                  </a:lnTo>
                  <a:lnTo>
                    <a:pt x="48" y="0"/>
                  </a:lnTo>
                  <a:lnTo>
                    <a:pt x="60" y="19"/>
                  </a:lnTo>
                  <a:lnTo>
                    <a:pt x="87" y="13"/>
                  </a:lnTo>
                  <a:lnTo>
                    <a:pt x="153" y="17"/>
                  </a:lnTo>
                  <a:lnTo>
                    <a:pt x="176" y="12"/>
                  </a:lnTo>
                  <a:lnTo>
                    <a:pt x="173" y="31"/>
                  </a:lnTo>
                  <a:lnTo>
                    <a:pt x="181" y="32"/>
                  </a:lnTo>
                  <a:lnTo>
                    <a:pt x="216" y="17"/>
                  </a:lnTo>
                  <a:lnTo>
                    <a:pt x="220" y="24"/>
                  </a:lnTo>
                  <a:close/>
                </a:path>
              </a:pathLst>
            </a:custGeom>
            <a:solidFill>
              <a:srgbClr val="E61F45"/>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4" name="Freeform 82">
              <a:extLst>
                <a:ext uri="{FF2B5EF4-FFF2-40B4-BE49-F238E27FC236}">
                  <a16:creationId xmlns:a16="http://schemas.microsoft.com/office/drawing/2014/main" id="{48093A88-0125-4100-83C1-AD3410880855}"/>
                </a:ext>
              </a:extLst>
            </p:cNvPr>
            <p:cNvSpPr>
              <a:spLocks noEditPoints="1"/>
            </p:cNvSpPr>
            <p:nvPr/>
          </p:nvSpPr>
          <p:spPr bwMode="auto">
            <a:xfrm>
              <a:off x="9799765" y="4753791"/>
              <a:ext cx="100012" cy="69850"/>
            </a:xfrm>
            <a:custGeom>
              <a:avLst/>
              <a:gdLst>
                <a:gd name="T0" fmla="*/ 63 w 63"/>
                <a:gd name="T1" fmla="*/ 37 h 44"/>
                <a:gd name="T2" fmla="*/ 57 w 63"/>
                <a:gd name="T3" fmla="*/ 27 h 44"/>
                <a:gd name="T4" fmla="*/ 54 w 63"/>
                <a:gd name="T5" fmla="*/ 20 h 44"/>
                <a:gd name="T6" fmla="*/ 45 w 63"/>
                <a:gd name="T7" fmla="*/ 11 h 44"/>
                <a:gd name="T8" fmla="*/ 48 w 63"/>
                <a:gd name="T9" fmla="*/ 5 h 44"/>
                <a:gd name="T10" fmla="*/ 34 w 63"/>
                <a:gd name="T11" fmla="*/ 0 h 44"/>
                <a:gd name="T12" fmla="*/ 25 w 63"/>
                <a:gd name="T13" fmla="*/ 0 h 44"/>
                <a:gd name="T14" fmla="*/ 25 w 63"/>
                <a:gd name="T15" fmla="*/ 6 h 44"/>
                <a:gd name="T16" fmla="*/ 3 w 63"/>
                <a:gd name="T17" fmla="*/ 10 h 44"/>
                <a:gd name="T18" fmla="*/ 0 w 63"/>
                <a:gd name="T19" fmla="*/ 22 h 44"/>
                <a:gd name="T20" fmla="*/ 10 w 63"/>
                <a:gd name="T21" fmla="*/ 29 h 44"/>
                <a:gd name="T22" fmla="*/ 19 w 63"/>
                <a:gd name="T23" fmla="*/ 31 h 44"/>
                <a:gd name="T24" fmla="*/ 24 w 63"/>
                <a:gd name="T25" fmla="*/ 25 h 44"/>
                <a:gd name="T26" fmla="*/ 26 w 63"/>
                <a:gd name="T27" fmla="*/ 20 h 44"/>
                <a:gd name="T28" fmla="*/ 34 w 63"/>
                <a:gd name="T29" fmla="*/ 20 h 44"/>
                <a:gd name="T30" fmla="*/ 35 w 63"/>
                <a:gd name="T31" fmla="*/ 22 h 44"/>
                <a:gd name="T32" fmla="*/ 25 w 63"/>
                <a:gd name="T33" fmla="*/ 28 h 44"/>
                <a:gd name="T34" fmla="*/ 20 w 63"/>
                <a:gd name="T35" fmla="*/ 31 h 44"/>
                <a:gd name="T36" fmla="*/ 24 w 63"/>
                <a:gd name="T37" fmla="*/ 39 h 44"/>
                <a:gd name="T38" fmla="*/ 31 w 63"/>
                <a:gd name="T39" fmla="*/ 39 h 44"/>
                <a:gd name="T40" fmla="*/ 39 w 63"/>
                <a:gd name="T41" fmla="*/ 43 h 44"/>
                <a:gd name="T42" fmla="*/ 56 w 63"/>
                <a:gd name="T43" fmla="*/ 44 h 44"/>
                <a:gd name="T44" fmla="*/ 57 w 63"/>
                <a:gd name="T45" fmla="*/ 42 h 44"/>
                <a:gd name="T46" fmla="*/ 56 w 63"/>
                <a:gd name="T47" fmla="*/ 39 h 44"/>
                <a:gd name="T48" fmla="*/ 60 w 63"/>
                <a:gd name="T49" fmla="*/ 39 h 44"/>
                <a:gd name="T50" fmla="*/ 63 w 63"/>
                <a:gd name="T51" fmla="*/ 37 h 44"/>
                <a:gd name="T52" fmla="*/ 52 w 63"/>
                <a:gd name="T53" fmla="*/ 29 h 44"/>
                <a:gd name="T54" fmla="*/ 53 w 63"/>
                <a:gd name="T55" fmla="*/ 29 h 44"/>
                <a:gd name="T56" fmla="*/ 54 w 63"/>
                <a:gd name="T57" fmla="*/ 37 h 44"/>
                <a:gd name="T58" fmla="*/ 51 w 63"/>
                <a:gd name="T59" fmla="*/ 31 h 44"/>
                <a:gd name="T60" fmla="*/ 52 w 63"/>
                <a:gd name="T61"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 h="44">
                  <a:moveTo>
                    <a:pt x="63" y="37"/>
                  </a:moveTo>
                  <a:lnTo>
                    <a:pt x="57" y="27"/>
                  </a:lnTo>
                  <a:lnTo>
                    <a:pt x="54" y="20"/>
                  </a:lnTo>
                  <a:lnTo>
                    <a:pt x="45" y="11"/>
                  </a:lnTo>
                  <a:lnTo>
                    <a:pt x="48" y="5"/>
                  </a:lnTo>
                  <a:lnTo>
                    <a:pt x="34" y="0"/>
                  </a:lnTo>
                  <a:lnTo>
                    <a:pt x="25" y="0"/>
                  </a:lnTo>
                  <a:lnTo>
                    <a:pt x="25" y="6"/>
                  </a:lnTo>
                  <a:lnTo>
                    <a:pt x="3" y="10"/>
                  </a:lnTo>
                  <a:lnTo>
                    <a:pt x="0" y="22"/>
                  </a:lnTo>
                  <a:lnTo>
                    <a:pt x="10" y="29"/>
                  </a:lnTo>
                  <a:lnTo>
                    <a:pt x="19" y="31"/>
                  </a:lnTo>
                  <a:lnTo>
                    <a:pt x="24" y="25"/>
                  </a:lnTo>
                  <a:lnTo>
                    <a:pt x="26" y="20"/>
                  </a:lnTo>
                  <a:lnTo>
                    <a:pt x="34" y="20"/>
                  </a:lnTo>
                  <a:lnTo>
                    <a:pt x="35" y="22"/>
                  </a:lnTo>
                  <a:lnTo>
                    <a:pt x="25" y="28"/>
                  </a:lnTo>
                  <a:lnTo>
                    <a:pt x="20" y="31"/>
                  </a:lnTo>
                  <a:lnTo>
                    <a:pt x="24" y="39"/>
                  </a:lnTo>
                  <a:lnTo>
                    <a:pt x="31" y="39"/>
                  </a:lnTo>
                  <a:lnTo>
                    <a:pt x="39" y="43"/>
                  </a:lnTo>
                  <a:lnTo>
                    <a:pt x="56" y="44"/>
                  </a:lnTo>
                  <a:lnTo>
                    <a:pt x="57" y="42"/>
                  </a:lnTo>
                  <a:lnTo>
                    <a:pt x="56" y="39"/>
                  </a:lnTo>
                  <a:lnTo>
                    <a:pt x="60" y="39"/>
                  </a:lnTo>
                  <a:lnTo>
                    <a:pt x="63" y="37"/>
                  </a:lnTo>
                  <a:close/>
                  <a:moveTo>
                    <a:pt x="52" y="29"/>
                  </a:moveTo>
                  <a:lnTo>
                    <a:pt x="53" y="29"/>
                  </a:lnTo>
                  <a:lnTo>
                    <a:pt x="54" y="37"/>
                  </a:lnTo>
                  <a:lnTo>
                    <a:pt x="51" y="31"/>
                  </a:lnTo>
                  <a:lnTo>
                    <a:pt x="52" y="29"/>
                  </a:lnTo>
                  <a:close/>
                </a:path>
              </a:pathLst>
            </a:custGeom>
            <a:solidFill>
              <a:srgbClr val="E30B17"/>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grpSp>
        <p:nvGrpSpPr>
          <p:cNvPr id="339" name="Group 338">
            <a:extLst>
              <a:ext uri="{FF2B5EF4-FFF2-40B4-BE49-F238E27FC236}">
                <a16:creationId xmlns:a16="http://schemas.microsoft.com/office/drawing/2014/main" id="{CF33974E-D0BA-42B6-A39D-54F7CCD334B1}"/>
              </a:ext>
            </a:extLst>
          </p:cNvPr>
          <p:cNvGrpSpPr/>
          <p:nvPr/>
        </p:nvGrpSpPr>
        <p:grpSpPr>
          <a:xfrm>
            <a:off x="10063601" y="5261021"/>
            <a:ext cx="149224" cy="163513"/>
            <a:chOff x="10215563" y="5416550"/>
            <a:chExt cx="149224" cy="163513"/>
          </a:xfrm>
          <a:solidFill>
            <a:srgbClr val="E30613"/>
          </a:solidFill>
        </p:grpSpPr>
        <p:sp>
          <p:nvSpPr>
            <p:cNvPr id="337" name="Freeform 80">
              <a:extLst>
                <a:ext uri="{FF2B5EF4-FFF2-40B4-BE49-F238E27FC236}">
                  <a16:creationId xmlns:a16="http://schemas.microsoft.com/office/drawing/2014/main" id="{F88FB996-7B0A-4FB7-AFCF-7E7961E5C8DE}"/>
                </a:ext>
              </a:extLst>
            </p:cNvPr>
            <p:cNvSpPr>
              <a:spLocks/>
            </p:cNvSpPr>
            <p:nvPr/>
          </p:nvSpPr>
          <p:spPr bwMode="auto">
            <a:xfrm>
              <a:off x="10293350" y="5416550"/>
              <a:ext cx="71437" cy="88900"/>
            </a:xfrm>
            <a:custGeom>
              <a:avLst/>
              <a:gdLst>
                <a:gd name="T0" fmla="*/ 35 w 45"/>
                <a:gd name="T1" fmla="*/ 0 h 56"/>
                <a:gd name="T2" fmla="*/ 9 w 45"/>
                <a:gd name="T3" fmla="*/ 16 h 56"/>
                <a:gd name="T4" fmla="*/ 9 w 45"/>
                <a:gd name="T5" fmla="*/ 16 h 56"/>
                <a:gd name="T6" fmla="*/ 4 w 45"/>
                <a:gd name="T7" fmla="*/ 26 h 56"/>
                <a:gd name="T8" fmla="*/ 0 w 45"/>
                <a:gd name="T9" fmla="*/ 29 h 56"/>
                <a:gd name="T10" fmla="*/ 5 w 45"/>
                <a:gd name="T11" fmla="*/ 36 h 56"/>
                <a:gd name="T12" fmla="*/ 1 w 45"/>
                <a:gd name="T13" fmla="*/ 51 h 56"/>
                <a:gd name="T14" fmla="*/ 9 w 45"/>
                <a:gd name="T15" fmla="*/ 56 h 56"/>
                <a:gd name="T16" fmla="*/ 23 w 45"/>
                <a:gd name="T17" fmla="*/ 39 h 56"/>
                <a:gd name="T18" fmla="*/ 33 w 45"/>
                <a:gd name="T19" fmla="*/ 38 h 56"/>
                <a:gd name="T20" fmla="*/ 33 w 45"/>
                <a:gd name="T21" fmla="*/ 33 h 56"/>
                <a:gd name="T22" fmla="*/ 45 w 45"/>
                <a:gd name="T23" fmla="*/ 2 h 56"/>
                <a:gd name="T24" fmla="*/ 35 w 45"/>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56">
                  <a:moveTo>
                    <a:pt x="35" y="0"/>
                  </a:moveTo>
                  <a:lnTo>
                    <a:pt x="9" y="16"/>
                  </a:lnTo>
                  <a:lnTo>
                    <a:pt x="9" y="16"/>
                  </a:lnTo>
                  <a:lnTo>
                    <a:pt x="4" y="26"/>
                  </a:lnTo>
                  <a:lnTo>
                    <a:pt x="0" y="29"/>
                  </a:lnTo>
                  <a:lnTo>
                    <a:pt x="5" y="36"/>
                  </a:lnTo>
                  <a:lnTo>
                    <a:pt x="1" y="51"/>
                  </a:lnTo>
                  <a:lnTo>
                    <a:pt x="9" y="56"/>
                  </a:lnTo>
                  <a:lnTo>
                    <a:pt x="23" y="39"/>
                  </a:lnTo>
                  <a:lnTo>
                    <a:pt x="33" y="38"/>
                  </a:lnTo>
                  <a:lnTo>
                    <a:pt x="33" y="33"/>
                  </a:lnTo>
                  <a:lnTo>
                    <a:pt x="45" y="2"/>
                  </a:lnTo>
                  <a:lnTo>
                    <a:pt x="35" y="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8" name="Freeform 81">
              <a:extLst>
                <a:ext uri="{FF2B5EF4-FFF2-40B4-BE49-F238E27FC236}">
                  <a16:creationId xmlns:a16="http://schemas.microsoft.com/office/drawing/2014/main" id="{A8EBBA48-2265-4A92-BE43-C802F076E034}"/>
                </a:ext>
              </a:extLst>
            </p:cNvPr>
            <p:cNvSpPr>
              <a:spLocks/>
            </p:cNvSpPr>
            <p:nvPr/>
          </p:nvSpPr>
          <p:spPr bwMode="auto">
            <a:xfrm>
              <a:off x="10215563" y="5514975"/>
              <a:ext cx="19050" cy="65088"/>
            </a:xfrm>
            <a:custGeom>
              <a:avLst/>
              <a:gdLst>
                <a:gd name="T0" fmla="*/ 12 w 12"/>
                <a:gd name="T1" fmla="*/ 11 h 41"/>
                <a:gd name="T2" fmla="*/ 12 w 12"/>
                <a:gd name="T3" fmla="*/ 0 h 41"/>
                <a:gd name="T4" fmla="*/ 7 w 12"/>
                <a:gd name="T5" fmla="*/ 0 h 41"/>
                <a:gd name="T6" fmla="*/ 4 w 12"/>
                <a:gd name="T7" fmla="*/ 12 h 41"/>
                <a:gd name="T8" fmla="*/ 0 w 12"/>
                <a:gd name="T9" fmla="*/ 19 h 41"/>
                <a:gd name="T10" fmla="*/ 1 w 12"/>
                <a:gd name="T11" fmla="*/ 28 h 41"/>
                <a:gd name="T12" fmla="*/ 2 w 12"/>
                <a:gd name="T13" fmla="*/ 34 h 41"/>
                <a:gd name="T14" fmla="*/ 1 w 12"/>
                <a:gd name="T15" fmla="*/ 36 h 41"/>
                <a:gd name="T16" fmla="*/ 7 w 12"/>
                <a:gd name="T17" fmla="*/ 41 h 41"/>
                <a:gd name="T18" fmla="*/ 12 w 12"/>
                <a:gd name="T19" fmla="*/ 34 h 41"/>
                <a:gd name="T20" fmla="*/ 12 w 12"/>
                <a:gd name="T21" fmla="*/ 25 h 41"/>
                <a:gd name="T22" fmla="*/ 8 w 12"/>
                <a:gd name="T23" fmla="*/ 22 h 41"/>
                <a:gd name="T24" fmla="*/ 8 w 12"/>
                <a:gd name="T25" fmla="*/ 17 h 41"/>
                <a:gd name="T26" fmla="*/ 12 w 12"/>
                <a:gd name="T27"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41">
                  <a:moveTo>
                    <a:pt x="12" y="11"/>
                  </a:moveTo>
                  <a:lnTo>
                    <a:pt x="12" y="0"/>
                  </a:lnTo>
                  <a:lnTo>
                    <a:pt x="7" y="0"/>
                  </a:lnTo>
                  <a:lnTo>
                    <a:pt x="4" y="12"/>
                  </a:lnTo>
                  <a:lnTo>
                    <a:pt x="0" y="19"/>
                  </a:lnTo>
                  <a:lnTo>
                    <a:pt x="1" y="28"/>
                  </a:lnTo>
                  <a:lnTo>
                    <a:pt x="2" y="34"/>
                  </a:lnTo>
                  <a:lnTo>
                    <a:pt x="1" y="36"/>
                  </a:lnTo>
                  <a:lnTo>
                    <a:pt x="7" y="41"/>
                  </a:lnTo>
                  <a:lnTo>
                    <a:pt x="12" y="34"/>
                  </a:lnTo>
                  <a:lnTo>
                    <a:pt x="12" y="25"/>
                  </a:lnTo>
                  <a:lnTo>
                    <a:pt x="8" y="22"/>
                  </a:lnTo>
                  <a:lnTo>
                    <a:pt x="8" y="17"/>
                  </a:lnTo>
                  <a:lnTo>
                    <a:pt x="12" y="11"/>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grpSp>
        <p:nvGrpSpPr>
          <p:cNvPr id="336" name="Group 335">
            <a:extLst>
              <a:ext uri="{FF2B5EF4-FFF2-40B4-BE49-F238E27FC236}">
                <a16:creationId xmlns:a16="http://schemas.microsoft.com/office/drawing/2014/main" id="{5220198A-5051-4C87-B758-94A24E3ECA1F}"/>
              </a:ext>
            </a:extLst>
          </p:cNvPr>
          <p:cNvGrpSpPr/>
          <p:nvPr/>
        </p:nvGrpSpPr>
        <p:grpSpPr>
          <a:xfrm>
            <a:off x="532461" y="2571797"/>
            <a:ext cx="2745322" cy="1780612"/>
            <a:chOff x="2463534" y="1165729"/>
            <a:chExt cx="1981770" cy="1682246"/>
          </a:xfrm>
        </p:grpSpPr>
        <p:sp>
          <p:nvSpPr>
            <p:cNvPr id="340" name="Symbol zastępczy tekstu 1">
              <a:extLst>
                <a:ext uri="{FF2B5EF4-FFF2-40B4-BE49-F238E27FC236}">
                  <a16:creationId xmlns:a16="http://schemas.microsoft.com/office/drawing/2014/main" id="{2A025350-0C6E-4252-A53A-4C374057D422}"/>
                </a:ext>
              </a:extLst>
            </p:cNvPr>
            <p:cNvSpPr txBox="1">
              <a:spLocks/>
            </p:cNvSpPr>
            <p:nvPr/>
          </p:nvSpPr>
          <p:spPr>
            <a:xfrm>
              <a:off x="2463534" y="1165729"/>
              <a:ext cx="1981770" cy="774381"/>
            </a:xfrm>
            <a:prstGeom prst="rect">
              <a:avLst/>
            </a:prstGeom>
            <a:solidFill>
              <a:schemeClr val="tx1"/>
            </a:solidFill>
            <a:ln>
              <a:solidFill>
                <a:schemeClr val="tx1"/>
              </a:solidFill>
            </a:ln>
          </p:spPr>
          <p:txBody>
            <a:bodyPr vert="horz" anchor="ctr" anchorCtr="1">
              <a:noAutofit/>
            </a:bodyPr>
            <a:lstStyle>
              <a:lvl1pPr marL="0" indent="0">
                <a:buNone/>
                <a:defRPr sz="1800" i="1">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altLang="en-US" sz="1400" b="1" i="0" u="none" strike="noStrike" kern="0" cap="none" spc="0" normalizeH="0" baseline="0" noProof="0" dirty="0">
                  <a:ln>
                    <a:noFill/>
                  </a:ln>
                  <a:solidFill>
                    <a:srgbClr val="FFFFFF"/>
                  </a:solidFill>
                  <a:effectLst/>
                  <a:uLnTx/>
                  <a:uFillTx/>
                  <a:latin typeface="Barlow ExtraBold" panose="00000900000000000000" pitchFamily="2" charset="-18"/>
                  <a:ea typeface="Roboto" panose="02000000000000000000" pitchFamily="2" charset="0"/>
                  <a:cs typeface="Arial"/>
                </a:rPr>
                <a:t>STRATEGIA WZROSTU: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altLang="en-US" sz="1400" b="1" i="0" u="none" strike="noStrike" kern="0" cap="none" spc="0" normalizeH="0" baseline="0" noProof="0" dirty="0">
                  <a:ln>
                    <a:noFill/>
                  </a:ln>
                  <a:solidFill>
                    <a:srgbClr val="FFFFFF"/>
                  </a:solidFill>
                  <a:effectLst/>
                  <a:uLnTx/>
                  <a:uFillTx/>
                  <a:latin typeface="Barlow ExtraBold" panose="00000900000000000000" pitchFamily="2" charset="-18"/>
                  <a:ea typeface="Roboto" panose="02000000000000000000" pitchFamily="2" charset="0"/>
                  <a:cs typeface="Arial"/>
                </a:rPr>
                <a:t> AKWIZYCJE  VS. ORGANICZNY</a:t>
              </a:r>
            </a:p>
          </p:txBody>
        </p:sp>
        <p:sp>
          <p:nvSpPr>
            <p:cNvPr id="341" name="Symbol zastępczy tekstu 1">
              <a:extLst>
                <a:ext uri="{FF2B5EF4-FFF2-40B4-BE49-F238E27FC236}">
                  <a16:creationId xmlns:a16="http://schemas.microsoft.com/office/drawing/2014/main" id="{78B28488-2D18-468F-871E-BD586FC32586}"/>
                </a:ext>
              </a:extLst>
            </p:cNvPr>
            <p:cNvSpPr txBox="1">
              <a:spLocks/>
            </p:cNvSpPr>
            <p:nvPr/>
          </p:nvSpPr>
          <p:spPr>
            <a:xfrm>
              <a:off x="2466535" y="1913222"/>
              <a:ext cx="1978768" cy="934753"/>
            </a:xfrm>
            <a:prstGeom prst="rect">
              <a:avLst/>
            </a:prstGeom>
            <a:solidFill>
              <a:schemeClr val="bg1"/>
            </a:solidFill>
            <a:ln>
              <a:solidFill>
                <a:schemeClr val="tx1"/>
              </a:solidFill>
            </a:ln>
          </p:spPr>
          <p:txBody>
            <a:bodyPr vert="horz" anchor="ctr" anchorCtr="1">
              <a:noAutofit/>
            </a:bodyPr>
            <a:lstStyle>
              <a:defPPr>
                <a:defRPr lang="pl-PL"/>
              </a:defPPr>
              <a:lvl1pPr indent="0" algn="ctr">
                <a:buNone/>
                <a:defRPr b="1" i="0" kern="0">
                  <a:solidFill>
                    <a:schemeClr val="bg1"/>
                  </a:solidFill>
                  <a:latin typeface="Roboto" panose="02000000000000000000" pitchFamily="2" charset="0"/>
                  <a:ea typeface="Roboto" panose="02000000000000000000" pitchFamily="2" charset="0"/>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altLang="en-US" sz="1050" b="0" i="0" u="none" strike="noStrike" kern="0" cap="none" spc="0" normalizeH="0" baseline="0" noProof="0" dirty="0">
                  <a:ln>
                    <a:noFill/>
                  </a:ln>
                  <a:solidFill>
                    <a:srgbClr val="474B4D"/>
                  </a:solidFill>
                  <a:effectLst/>
                  <a:uLnTx/>
                  <a:uFillTx/>
                  <a:latin typeface="Barlow" panose="00000500000000000000" pitchFamily="2" charset="-18"/>
                  <a:ea typeface="Roboto" panose="02000000000000000000" pitchFamily="2" charset="0"/>
                  <a:cs typeface="Arial"/>
                </a:rPr>
                <a:t>PONAD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altLang="en-US" sz="3200" b="0" i="0" u="none" strike="noStrike" kern="0" cap="none" spc="0" normalizeH="0" baseline="0" noProof="0" dirty="0">
                  <a:ln>
                    <a:noFill/>
                  </a:ln>
                  <a:solidFill>
                    <a:srgbClr val="474B4D"/>
                  </a:solidFill>
                  <a:effectLst/>
                  <a:uLnTx/>
                  <a:uFillTx/>
                  <a:latin typeface="Barlow ExtraBold" panose="00000900000000000000" pitchFamily="2" charset="-18"/>
                  <a:ea typeface="Roboto Black" panose="02000000000000000000" pitchFamily="2" charset="0"/>
                  <a:cs typeface="Arial"/>
                </a:rPr>
                <a:t>160</a:t>
              </a:r>
              <a:r>
                <a:rPr kumimoji="0" lang="pl-PL" altLang="en-US" sz="1400" b="1" i="0" u="none" strike="noStrike" kern="0" cap="none" spc="0" normalizeH="0" baseline="0" noProof="0" dirty="0">
                  <a:ln>
                    <a:noFill/>
                  </a:ln>
                  <a:solidFill>
                    <a:srgbClr val="474B4D"/>
                  </a:solidFill>
                  <a:effectLst/>
                  <a:uLnTx/>
                  <a:uFillTx/>
                  <a:latin typeface="Roboto" panose="02000000000000000000" pitchFamily="2" charset="0"/>
                  <a:ea typeface="Roboto" panose="02000000000000000000" pitchFamily="2" charset="0"/>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altLang="en-US" sz="1050" b="0" i="0" u="none" strike="noStrike" kern="0" cap="none" spc="0" normalizeH="0" baseline="0" noProof="0" dirty="0">
                  <a:ln>
                    <a:noFill/>
                  </a:ln>
                  <a:solidFill>
                    <a:srgbClr val="474B4D"/>
                  </a:solidFill>
                  <a:effectLst/>
                  <a:uLnTx/>
                  <a:uFillTx/>
                  <a:latin typeface="Barlow" panose="00000500000000000000" pitchFamily="2" charset="-18"/>
                  <a:ea typeface="Roboto" panose="02000000000000000000" pitchFamily="2" charset="0"/>
                  <a:cs typeface="Arial"/>
                </a:rPr>
                <a:t>LOKALIZACJI GRUPY RABEN</a:t>
              </a:r>
            </a:p>
          </p:txBody>
        </p:sp>
      </p:grpSp>
      <p:sp>
        <p:nvSpPr>
          <p:cNvPr id="342" name="Oval 543">
            <a:extLst>
              <a:ext uri="{FF2B5EF4-FFF2-40B4-BE49-F238E27FC236}">
                <a16:creationId xmlns:a16="http://schemas.microsoft.com/office/drawing/2014/main" id="{A00B1FED-D9BE-4A16-B157-62028C410A2E}"/>
              </a:ext>
            </a:extLst>
          </p:cNvPr>
          <p:cNvSpPr>
            <a:spLocks noChangeArrowheads="1"/>
          </p:cNvSpPr>
          <p:nvPr/>
        </p:nvSpPr>
        <p:spPr bwMode="auto">
          <a:xfrm>
            <a:off x="8151856" y="3626168"/>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43" name="Oval 543">
            <a:extLst>
              <a:ext uri="{FF2B5EF4-FFF2-40B4-BE49-F238E27FC236}">
                <a16:creationId xmlns:a16="http://schemas.microsoft.com/office/drawing/2014/main" id="{5F1EC1D7-FE85-4FCA-AF13-0E4C74B1BD59}"/>
              </a:ext>
            </a:extLst>
          </p:cNvPr>
          <p:cNvSpPr>
            <a:spLocks noChangeArrowheads="1"/>
          </p:cNvSpPr>
          <p:nvPr/>
        </p:nvSpPr>
        <p:spPr bwMode="auto">
          <a:xfrm>
            <a:off x="8345509" y="3638527"/>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44" name="Oval 543">
            <a:extLst>
              <a:ext uri="{FF2B5EF4-FFF2-40B4-BE49-F238E27FC236}">
                <a16:creationId xmlns:a16="http://schemas.microsoft.com/office/drawing/2014/main" id="{A403E4B9-312A-47D0-88F6-2DF3302F2C8C}"/>
              </a:ext>
            </a:extLst>
          </p:cNvPr>
          <p:cNvSpPr>
            <a:spLocks noChangeArrowheads="1"/>
          </p:cNvSpPr>
          <p:nvPr/>
        </p:nvSpPr>
        <p:spPr bwMode="auto">
          <a:xfrm>
            <a:off x="8493148" y="3723469"/>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45" name="Oval 543">
            <a:extLst>
              <a:ext uri="{FF2B5EF4-FFF2-40B4-BE49-F238E27FC236}">
                <a16:creationId xmlns:a16="http://schemas.microsoft.com/office/drawing/2014/main" id="{D49CC798-018C-4251-9C2D-59CAD7C75A4F}"/>
              </a:ext>
            </a:extLst>
          </p:cNvPr>
          <p:cNvSpPr>
            <a:spLocks noChangeArrowheads="1"/>
          </p:cNvSpPr>
          <p:nvPr/>
        </p:nvSpPr>
        <p:spPr bwMode="auto">
          <a:xfrm>
            <a:off x="8485188" y="3528242"/>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46" name="Oval 543">
            <a:extLst>
              <a:ext uri="{FF2B5EF4-FFF2-40B4-BE49-F238E27FC236}">
                <a16:creationId xmlns:a16="http://schemas.microsoft.com/office/drawing/2014/main" id="{9187775D-BCFC-40E6-9A3D-C9C832BDDA7F}"/>
              </a:ext>
            </a:extLst>
          </p:cNvPr>
          <p:cNvSpPr>
            <a:spLocks noChangeArrowheads="1"/>
          </p:cNvSpPr>
          <p:nvPr/>
        </p:nvSpPr>
        <p:spPr bwMode="auto">
          <a:xfrm>
            <a:off x="8500292" y="3549708"/>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47" name="Oval 543">
            <a:extLst>
              <a:ext uri="{FF2B5EF4-FFF2-40B4-BE49-F238E27FC236}">
                <a16:creationId xmlns:a16="http://schemas.microsoft.com/office/drawing/2014/main" id="{378F94FE-56A5-43FF-BCD0-EF5A6E7C6CF2}"/>
              </a:ext>
            </a:extLst>
          </p:cNvPr>
          <p:cNvSpPr>
            <a:spLocks noChangeArrowheads="1"/>
          </p:cNvSpPr>
          <p:nvPr/>
        </p:nvSpPr>
        <p:spPr bwMode="auto">
          <a:xfrm>
            <a:off x="8651104" y="3656421"/>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48" name="Oval 543">
            <a:extLst>
              <a:ext uri="{FF2B5EF4-FFF2-40B4-BE49-F238E27FC236}">
                <a16:creationId xmlns:a16="http://schemas.microsoft.com/office/drawing/2014/main" id="{74F2B30C-3231-450B-9511-294F43B95166}"/>
              </a:ext>
            </a:extLst>
          </p:cNvPr>
          <p:cNvSpPr>
            <a:spLocks noChangeArrowheads="1"/>
          </p:cNvSpPr>
          <p:nvPr/>
        </p:nvSpPr>
        <p:spPr bwMode="auto">
          <a:xfrm>
            <a:off x="8671742" y="3463903"/>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49" name="Oval 543">
            <a:extLst>
              <a:ext uri="{FF2B5EF4-FFF2-40B4-BE49-F238E27FC236}">
                <a16:creationId xmlns:a16="http://schemas.microsoft.com/office/drawing/2014/main" id="{BAAE7F44-BA36-462E-AD17-5D87A9EEC5CF}"/>
              </a:ext>
            </a:extLst>
          </p:cNvPr>
          <p:cNvSpPr>
            <a:spLocks noChangeArrowheads="1"/>
          </p:cNvSpPr>
          <p:nvPr/>
        </p:nvSpPr>
        <p:spPr bwMode="auto">
          <a:xfrm>
            <a:off x="8567374" y="3494904"/>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0" name="Oval 543">
            <a:extLst>
              <a:ext uri="{FF2B5EF4-FFF2-40B4-BE49-F238E27FC236}">
                <a16:creationId xmlns:a16="http://schemas.microsoft.com/office/drawing/2014/main" id="{8F5A1B2B-6919-46E1-8CB0-349DB51CD86F}"/>
              </a:ext>
            </a:extLst>
          </p:cNvPr>
          <p:cNvSpPr>
            <a:spLocks noChangeArrowheads="1"/>
          </p:cNvSpPr>
          <p:nvPr/>
        </p:nvSpPr>
        <p:spPr bwMode="auto">
          <a:xfrm>
            <a:off x="8590824" y="3485357"/>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1" name="Oval 543">
            <a:extLst>
              <a:ext uri="{FF2B5EF4-FFF2-40B4-BE49-F238E27FC236}">
                <a16:creationId xmlns:a16="http://schemas.microsoft.com/office/drawing/2014/main" id="{C3B9784F-164C-45F0-B206-3ADD2F938A93}"/>
              </a:ext>
            </a:extLst>
          </p:cNvPr>
          <p:cNvSpPr>
            <a:spLocks noChangeArrowheads="1"/>
          </p:cNvSpPr>
          <p:nvPr/>
        </p:nvSpPr>
        <p:spPr bwMode="auto">
          <a:xfrm>
            <a:off x="8568917" y="3530635"/>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2" name="Oval 543">
            <a:extLst>
              <a:ext uri="{FF2B5EF4-FFF2-40B4-BE49-F238E27FC236}">
                <a16:creationId xmlns:a16="http://schemas.microsoft.com/office/drawing/2014/main" id="{6635E14E-78C0-49BD-954A-48C123C6CF19}"/>
              </a:ext>
            </a:extLst>
          </p:cNvPr>
          <p:cNvSpPr>
            <a:spLocks noChangeArrowheads="1"/>
          </p:cNvSpPr>
          <p:nvPr/>
        </p:nvSpPr>
        <p:spPr bwMode="auto">
          <a:xfrm>
            <a:off x="8593954" y="3516371"/>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3" name="Oval 543">
            <a:extLst>
              <a:ext uri="{FF2B5EF4-FFF2-40B4-BE49-F238E27FC236}">
                <a16:creationId xmlns:a16="http://schemas.microsoft.com/office/drawing/2014/main" id="{04637A85-6EDC-40DB-9645-F4391A27CB8E}"/>
              </a:ext>
            </a:extLst>
          </p:cNvPr>
          <p:cNvSpPr>
            <a:spLocks noChangeArrowheads="1"/>
          </p:cNvSpPr>
          <p:nvPr/>
        </p:nvSpPr>
        <p:spPr bwMode="auto">
          <a:xfrm>
            <a:off x="8727304" y="3494858"/>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4" name="Oval 543">
            <a:extLst>
              <a:ext uri="{FF2B5EF4-FFF2-40B4-BE49-F238E27FC236}">
                <a16:creationId xmlns:a16="http://schemas.microsoft.com/office/drawing/2014/main" id="{9DF0D777-3236-4E9D-85FD-742C712DEE5D}"/>
              </a:ext>
            </a:extLst>
          </p:cNvPr>
          <p:cNvSpPr>
            <a:spLocks noChangeArrowheads="1"/>
          </p:cNvSpPr>
          <p:nvPr/>
        </p:nvSpPr>
        <p:spPr bwMode="auto">
          <a:xfrm>
            <a:off x="8758260" y="3499282"/>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5" name="Oval 543">
            <a:extLst>
              <a:ext uri="{FF2B5EF4-FFF2-40B4-BE49-F238E27FC236}">
                <a16:creationId xmlns:a16="http://schemas.microsoft.com/office/drawing/2014/main" id="{E62AF872-4417-46FE-A46E-A63C1D356615}"/>
              </a:ext>
            </a:extLst>
          </p:cNvPr>
          <p:cNvSpPr>
            <a:spLocks noChangeArrowheads="1"/>
          </p:cNvSpPr>
          <p:nvPr/>
        </p:nvSpPr>
        <p:spPr bwMode="auto">
          <a:xfrm>
            <a:off x="8724923" y="3525067"/>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6" name="Oval 543">
            <a:extLst>
              <a:ext uri="{FF2B5EF4-FFF2-40B4-BE49-F238E27FC236}">
                <a16:creationId xmlns:a16="http://schemas.microsoft.com/office/drawing/2014/main" id="{9B990ED5-73C9-4206-B514-36A6A040F726}"/>
              </a:ext>
            </a:extLst>
          </p:cNvPr>
          <p:cNvSpPr>
            <a:spLocks noChangeArrowheads="1"/>
          </p:cNvSpPr>
          <p:nvPr/>
        </p:nvSpPr>
        <p:spPr bwMode="auto">
          <a:xfrm>
            <a:off x="8753476" y="3540276"/>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7" name="Oval 543">
            <a:extLst>
              <a:ext uri="{FF2B5EF4-FFF2-40B4-BE49-F238E27FC236}">
                <a16:creationId xmlns:a16="http://schemas.microsoft.com/office/drawing/2014/main" id="{61291A07-55A7-4C90-AA0C-D7084E82D37F}"/>
              </a:ext>
            </a:extLst>
          </p:cNvPr>
          <p:cNvSpPr>
            <a:spLocks noChangeArrowheads="1"/>
          </p:cNvSpPr>
          <p:nvPr/>
        </p:nvSpPr>
        <p:spPr bwMode="auto">
          <a:xfrm>
            <a:off x="8685599" y="3689396"/>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8" name="Oval 543">
            <a:extLst>
              <a:ext uri="{FF2B5EF4-FFF2-40B4-BE49-F238E27FC236}">
                <a16:creationId xmlns:a16="http://schemas.microsoft.com/office/drawing/2014/main" id="{7745C928-943F-4336-95BB-5FC6A8A63F97}"/>
              </a:ext>
            </a:extLst>
          </p:cNvPr>
          <p:cNvSpPr>
            <a:spLocks noChangeArrowheads="1"/>
          </p:cNvSpPr>
          <p:nvPr/>
        </p:nvSpPr>
        <p:spPr bwMode="auto">
          <a:xfrm>
            <a:off x="8462192" y="3623469"/>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9" name="Freeform 624">
            <a:extLst>
              <a:ext uri="{FF2B5EF4-FFF2-40B4-BE49-F238E27FC236}">
                <a16:creationId xmlns:a16="http://schemas.microsoft.com/office/drawing/2014/main" id="{42DD3657-C6E5-4D25-923C-08A1F86814E3}"/>
              </a:ext>
            </a:extLst>
          </p:cNvPr>
          <p:cNvSpPr>
            <a:spLocks/>
          </p:cNvSpPr>
          <p:nvPr/>
        </p:nvSpPr>
        <p:spPr bwMode="auto">
          <a:xfrm>
            <a:off x="9872662" y="5443559"/>
            <a:ext cx="15875" cy="14288"/>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4" y="8"/>
                  <a:pt x="6" y="8"/>
                  <a:pt x="7" y="6"/>
                </a:cubicBezTo>
                <a:cubicBezTo>
                  <a:pt x="8" y="4"/>
                  <a:pt x="8"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60" name="Freeform 624">
            <a:extLst>
              <a:ext uri="{FF2B5EF4-FFF2-40B4-BE49-F238E27FC236}">
                <a16:creationId xmlns:a16="http://schemas.microsoft.com/office/drawing/2014/main" id="{8DFC7B9A-F7E6-49B7-B1F1-5DB26015CED9}"/>
              </a:ext>
            </a:extLst>
          </p:cNvPr>
          <p:cNvSpPr>
            <a:spLocks/>
          </p:cNvSpPr>
          <p:nvPr/>
        </p:nvSpPr>
        <p:spPr bwMode="auto">
          <a:xfrm>
            <a:off x="9641273" y="5005999"/>
            <a:ext cx="15875" cy="14288"/>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4" y="8"/>
                  <a:pt x="6" y="8"/>
                  <a:pt x="7" y="6"/>
                </a:cubicBezTo>
                <a:cubicBezTo>
                  <a:pt x="8" y="4"/>
                  <a:pt x="8"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61" name="Freeform 624">
            <a:extLst>
              <a:ext uri="{FF2B5EF4-FFF2-40B4-BE49-F238E27FC236}">
                <a16:creationId xmlns:a16="http://schemas.microsoft.com/office/drawing/2014/main" id="{B22B137D-801B-4C1D-8C3D-7FB0C0EC1359}"/>
              </a:ext>
            </a:extLst>
          </p:cNvPr>
          <p:cNvSpPr>
            <a:spLocks/>
          </p:cNvSpPr>
          <p:nvPr/>
        </p:nvSpPr>
        <p:spPr bwMode="auto">
          <a:xfrm>
            <a:off x="9506358" y="4593840"/>
            <a:ext cx="15875" cy="14288"/>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4" y="8"/>
                  <a:pt x="6" y="8"/>
                  <a:pt x="7" y="6"/>
                </a:cubicBezTo>
                <a:cubicBezTo>
                  <a:pt x="8" y="4"/>
                  <a:pt x="8"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62" name="Symbol zastępczy tekstu 1">
            <a:extLst>
              <a:ext uri="{FF2B5EF4-FFF2-40B4-BE49-F238E27FC236}">
                <a16:creationId xmlns:a16="http://schemas.microsoft.com/office/drawing/2014/main" id="{EB73D8AA-B46C-43CB-B46D-C119CD46FB87}"/>
              </a:ext>
            </a:extLst>
          </p:cNvPr>
          <p:cNvSpPr txBox="1">
            <a:spLocks/>
          </p:cNvSpPr>
          <p:nvPr/>
        </p:nvSpPr>
        <p:spPr>
          <a:xfrm>
            <a:off x="9270899" y="6323579"/>
            <a:ext cx="1189337" cy="206414"/>
          </a:xfrm>
          <a:prstGeom prst="rect">
            <a:avLst/>
          </a:prstGeom>
          <a:solidFill>
            <a:srgbClr val="E20613"/>
          </a:solidFill>
        </p:spPr>
        <p:txBody>
          <a:bodyPr vert="horz">
            <a:noAutofit/>
          </a:bodyPr>
          <a:lstStyle>
            <a:lvl1pPr marL="0" indent="0">
              <a:buNone/>
              <a:defRPr sz="1800" i="1">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altLang="en-US" sz="800" b="0" i="0" u="none" strike="noStrike" kern="0" cap="none" spc="0" normalizeH="0" baseline="0" noProof="0" dirty="0">
                <a:ln>
                  <a:noFill/>
                </a:ln>
                <a:solidFill>
                  <a:srgbClr val="FFFFFF"/>
                </a:solidFill>
                <a:effectLst/>
                <a:uLnTx/>
                <a:uFillTx/>
                <a:latin typeface="Barlow ExtraBold" panose="00000900000000000000" pitchFamily="2" charset="-18"/>
                <a:ea typeface="Roboto" panose="02000000000000000000" pitchFamily="2" charset="0"/>
                <a:cs typeface="Arial"/>
              </a:rPr>
              <a:t>ODDZIAŁY RABEN</a:t>
            </a:r>
            <a:endParaRPr kumimoji="0" lang="en-GB" sz="800" b="0" i="0" u="none" strike="noStrike" kern="0" cap="none" spc="0" normalizeH="0" baseline="0" noProof="0" dirty="0">
              <a:ln>
                <a:noFill/>
              </a:ln>
              <a:solidFill>
                <a:srgbClr val="FFFFFF"/>
              </a:solidFill>
              <a:effectLst/>
              <a:uLnTx/>
              <a:uFillTx/>
              <a:latin typeface="Barlow ExtraBold" panose="00000900000000000000" pitchFamily="2" charset="-18"/>
              <a:ea typeface="Roboto" panose="02000000000000000000" pitchFamily="2" charset="0"/>
              <a:cs typeface="Arial"/>
            </a:endParaRPr>
          </a:p>
        </p:txBody>
      </p:sp>
      <p:sp>
        <p:nvSpPr>
          <p:cNvPr id="363" name="Symbol zastępczy tekstu 1">
            <a:extLst>
              <a:ext uri="{FF2B5EF4-FFF2-40B4-BE49-F238E27FC236}">
                <a16:creationId xmlns:a16="http://schemas.microsoft.com/office/drawing/2014/main" id="{2185240D-0D14-4A71-84CD-BEC915572DEE}"/>
              </a:ext>
            </a:extLst>
          </p:cNvPr>
          <p:cNvSpPr txBox="1">
            <a:spLocks/>
          </p:cNvSpPr>
          <p:nvPr/>
        </p:nvSpPr>
        <p:spPr>
          <a:xfrm>
            <a:off x="10454937" y="6323579"/>
            <a:ext cx="1189337" cy="206414"/>
          </a:xfrm>
          <a:prstGeom prst="rect">
            <a:avLst/>
          </a:prstGeom>
          <a:solidFill>
            <a:srgbClr val="D0CECF"/>
          </a:solidFill>
        </p:spPr>
        <p:txBody>
          <a:bodyPr vert="horz">
            <a:noAutofit/>
          </a:bodyPr>
          <a:lstStyle>
            <a:lvl1pPr marL="0" indent="0">
              <a:buNone/>
              <a:defRPr sz="1800" i="1">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altLang="en-US" sz="800" b="0" i="0" u="none" strike="noStrike" kern="0" cap="none" spc="0" normalizeH="0" baseline="0" noProof="0" dirty="0">
                <a:ln>
                  <a:noFill/>
                </a:ln>
                <a:solidFill>
                  <a:srgbClr val="FFFFFF"/>
                </a:solidFill>
                <a:effectLst/>
                <a:uLnTx/>
                <a:uFillTx/>
                <a:latin typeface="Barlow ExtraBold" panose="00000900000000000000" pitchFamily="2" charset="-18"/>
                <a:ea typeface="Roboto" panose="02000000000000000000" pitchFamily="2" charset="0"/>
                <a:cs typeface="Arial"/>
              </a:rPr>
              <a:t>SIEĆ PARTNERSKA</a:t>
            </a:r>
            <a:endParaRPr kumimoji="0" lang="en-GB" sz="800" b="0" i="0" u="none" strike="noStrike" kern="0" cap="none" spc="0" normalizeH="0" baseline="0" noProof="0" dirty="0">
              <a:ln>
                <a:noFill/>
              </a:ln>
              <a:solidFill>
                <a:srgbClr val="FFFFFF"/>
              </a:solidFill>
              <a:effectLst/>
              <a:uLnTx/>
              <a:uFillTx/>
              <a:latin typeface="Barlow ExtraBold" panose="00000900000000000000" pitchFamily="2" charset="-18"/>
              <a:ea typeface="Roboto" panose="02000000000000000000" pitchFamily="2" charset="0"/>
              <a:cs typeface="Arial"/>
            </a:endParaRPr>
          </a:p>
        </p:txBody>
      </p:sp>
      <p:sp>
        <p:nvSpPr>
          <p:cNvPr id="2" name="pole tekstowe 1125">
            <a:extLst>
              <a:ext uri="{FF2B5EF4-FFF2-40B4-BE49-F238E27FC236}">
                <a16:creationId xmlns:a16="http://schemas.microsoft.com/office/drawing/2014/main" id="{F60437E5-63D9-D7A3-0FF7-00237272A940}"/>
              </a:ext>
            </a:extLst>
          </p:cNvPr>
          <p:cNvSpPr txBox="1"/>
          <p:nvPr/>
        </p:nvSpPr>
        <p:spPr>
          <a:xfrm>
            <a:off x="8517754" y="5852342"/>
            <a:ext cx="492443" cy="261610"/>
          </a:xfrm>
          <a:prstGeom prst="rect">
            <a:avLst/>
          </a:prstGeom>
          <a:solidFill>
            <a:srgbClr val="474B4D"/>
          </a:solidFill>
        </p:spPr>
        <p:txBody>
          <a:bodyPr wrap="none" rtlCol="0">
            <a:spAutoFit/>
          </a:bodyPr>
          <a:lstStyle>
            <a:defPPr>
              <a:defRPr lang="pl-PL"/>
            </a:defPPr>
            <a:lvl1pPr>
              <a:defRPr sz="1100">
                <a:solidFill>
                  <a:schemeClr val="bg1"/>
                </a:solidFill>
                <a:latin typeface="Roboto Black" panose="02000000000000000000" pitchFamily="2" charset="0"/>
                <a:ea typeface="Roboto Black"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srgbClr val="FFFFFF"/>
                </a:solidFill>
                <a:effectLst/>
                <a:uLnTx/>
                <a:uFillTx/>
                <a:latin typeface="Barlow" panose="00000500000000000000" pitchFamily="2" charset="-18"/>
                <a:ea typeface="Roboto Black" panose="02000000000000000000" pitchFamily="2" charset="0"/>
                <a:cs typeface="+mn-cs"/>
              </a:rPr>
              <a:t>2024</a:t>
            </a:r>
          </a:p>
        </p:txBody>
      </p:sp>
      <p:sp>
        <p:nvSpPr>
          <p:cNvPr id="3" name="Prostokąt: zaokrąglone rogi 12">
            <a:extLst>
              <a:ext uri="{FF2B5EF4-FFF2-40B4-BE49-F238E27FC236}">
                <a16:creationId xmlns:a16="http://schemas.microsoft.com/office/drawing/2014/main" id="{F61CE43A-DCD4-1BFC-93FA-354F6F6DFF43}"/>
              </a:ext>
            </a:extLst>
          </p:cNvPr>
          <p:cNvSpPr/>
          <p:nvPr/>
        </p:nvSpPr>
        <p:spPr>
          <a:xfrm>
            <a:off x="8119488" y="6318302"/>
            <a:ext cx="561031" cy="229583"/>
          </a:xfrm>
          <a:custGeom>
            <a:avLst/>
            <a:gdLst>
              <a:gd name="connsiteX0" fmla="*/ 0 w 6553200"/>
              <a:gd name="connsiteY0" fmla="*/ 110718 h 221435"/>
              <a:gd name="connsiteX1" fmla="*/ 110718 w 6553200"/>
              <a:gd name="connsiteY1" fmla="*/ 0 h 221435"/>
              <a:gd name="connsiteX2" fmla="*/ 6442483 w 6553200"/>
              <a:gd name="connsiteY2" fmla="*/ 0 h 221435"/>
              <a:gd name="connsiteX3" fmla="*/ 6553201 w 6553200"/>
              <a:gd name="connsiteY3" fmla="*/ 110718 h 221435"/>
              <a:gd name="connsiteX4" fmla="*/ 6553200 w 6553200"/>
              <a:gd name="connsiteY4" fmla="*/ 110718 h 221435"/>
              <a:gd name="connsiteX5" fmla="*/ 6442482 w 6553200"/>
              <a:gd name="connsiteY5" fmla="*/ 221436 h 221435"/>
              <a:gd name="connsiteX6" fmla="*/ 110718 w 6553200"/>
              <a:gd name="connsiteY6" fmla="*/ 221435 h 221435"/>
              <a:gd name="connsiteX7" fmla="*/ 0 w 6553200"/>
              <a:gd name="connsiteY7" fmla="*/ 110717 h 221435"/>
              <a:gd name="connsiteX8" fmla="*/ 0 w 6553200"/>
              <a:gd name="connsiteY8" fmla="*/ 110718 h 221435"/>
              <a:gd name="connsiteX0" fmla="*/ 0 w 6553201"/>
              <a:gd name="connsiteY0" fmla="*/ 110717 h 221436"/>
              <a:gd name="connsiteX1" fmla="*/ 110718 w 6553201"/>
              <a:gd name="connsiteY1" fmla="*/ 0 h 221436"/>
              <a:gd name="connsiteX2" fmla="*/ 6442483 w 6553201"/>
              <a:gd name="connsiteY2" fmla="*/ 0 h 221436"/>
              <a:gd name="connsiteX3" fmla="*/ 6553201 w 6553201"/>
              <a:gd name="connsiteY3" fmla="*/ 110718 h 221436"/>
              <a:gd name="connsiteX4" fmla="*/ 6553200 w 6553201"/>
              <a:gd name="connsiteY4" fmla="*/ 110718 h 221436"/>
              <a:gd name="connsiteX5" fmla="*/ 6442482 w 6553201"/>
              <a:gd name="connsiteY5" fmla="*/ 221436 h 221436"/>
              <a:gd name="connsiteX6" fmla="*/ 110718 w 6553201"/>
              <a:gd name="connsiteY6" fmla="*/ 221435 h 221436"/>
              <a:gd name="connsiteX7" fmla="*/ 0 w 6553201"/>
              <a:gd name="connsiteY7" fmla="*/ 110717 h 221436"/>
              <a:gd name="connsiteX0" fmla="*/ 791470 w 7233953"/>
              <a:gd name="connsiteY0" fmla="*/ 221435 h 221436"/>
              <a:gd name="connsiteX1" fmla="*/ 791470 w 7233953"/>
              <a:gd name="connsiteY1" fmla="*/ 0 h 221436"/>
              <a:gd name="connsiteX2" fmla="*/ 7123235 w 7233953"/>
              <a:gd name="connsiteY2" fmla="*/ 0 h 221436"/>
              <a:gd name="connsiteX3" fmla="*/ 7233953 w 7233953"/>
              <a:gd name="connsiteY3" fmla="*/ 110718 h 221436"/>
              <a:gd name="connsiteX4" fmla="*/ 7233952 w 7233953"/>
              <a:gd name="connsiteY4" fmla="*/ 110718 h 221436"/>
              <a:gd name="connsiteX5" fmla="*/ 7123234 w 7233953"/>
              <a:gd name="connsiteY5" fmla="*/ 221436 h 221436"/>
              <a:gd name="connsiteX6" fmla="*/ 791470 w 7233953"/>
              <a:gd name="connsiteY6" fmla="*/ 221435 h 221436"/>
              <a:gd name="connsiteX0" fmla="*/ 468158 w 6910641"/>
              <a:gd name="connsiteY0" fmla="*/ 221435 h 221436"/>
              <a:gd name="connsiteX1" fmla="*/ 468158 w 6910641"/>
              <a:gd name="connsiteY1" fmla="*/ 0 h 221436"/>
              <a:gd name="connsiteX2" fmla="*/ 6799923 w 6910641"/>
              <a:gd name="connsiteY2" fmla="*/ 0 h 221436"/>
              <a:gd name="connsiteX3" fmla="*/ 6910641 w 6910641"/>
              <a:gd name="connsiteY3" fmla="*/ 110718 h 221436"/>
              <a:gd name="connsiteX4" fmla="*/ 6910640 w 6910641"/>
              <a:gd name="connsiteY4" fmla="*/ 110718 h 221436"/>
              <a:gd name="connsiteX5" fmla="*/ 6799922 w 6910641"/>
              <a:gd name="connsiteY5" fmla="*/ 221436 h 221436"/>
              <a:gd name="connsiteX6" fmla="*/ 468158 w 6910641"/>
              <a:gd name="connsiteY6" fmla="*/ 221435 h 221436"/>
              <a:gd name="connsiteX0" fmla="*/ 1835 w 6444318"/>
              <a:gd name="connsiteY0" fmla="*/ 221435 h 221436"/>
              <a:gd name="connsiteX1" fmla="*/ 1835 w 6444318"/>
              <a:gd name="connsiteY1" fmla="*/ 0 h 221436"/>
              <a:gd name="connsiteX2" fmla="*/ 6333600 w 6444318"/>
              <a:gd name="connsiteY2" fmla="*/ 0 h 221436"/>
              <a:gd name="connsiteX3" fmla="*/ 6444318 w 6444318"/>
              <a:gd name="connsiteY3" fmla="*/ 110718 h 221436"/>
              <a:gd name="connsiteX4" fmla="*/ 6444317 w 6444318"/>
              <a:gd name="connsiteY4" fmla="*/ 110718 h 221436"/>
              <a:gd name="connsiteX5" fmla="*/ 6333599 w 6444318"/>
              <a:gd name="connsiteY5" fmla="*/ 221436 h 221436"/>
              <a:gd name="connsiteX6" fmla="*/ 1835 w 6444318"/>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0 w 6442483"/>
              <a:gd name="connsiteY0" fmla="*/ 221435 h 221436"/>
              <a:gd name="connsiteX1" fmla="*/ 0 w 6442483"/>
              <a:gd name="connsiteY1" fmla="*/ 0 h 221436"/>
              <a:gd name="connsiteX2" fmla="*/ 6331765 w 6442483"/>
              <a:gd name="connsiteY2" fmla="*/ 0 h 221436"/>
              <a:gd name="connsiteX3" fmla="*/ 6442483 w 6442483"/>
              <a:gd name="connsiteY3" fmla="*/ 110718 h 221436"/>
              <a:gd name="connsiteX4" fmla="*/ 6442482 w 6442483"/>
              <a:gd name="connsiteY4" fmla="*/ 110718 h 221436"/>
              <a:gd name="connsiteX5" fmla="*/ 6331764 w 6442483"/>
              <a:gd name="connsiteY5" fmla="*/ 221436 h 221436"/>
              <a:gd name="connsiteX6" fmla="*/ 0 w 6442483"/>
              <a:gd name="connsiteY6" fmla="*/ 221435 h 221436"/>
              <a:gd name="connsiteX0" fmla="*/ 1642 w 6444125"/>
              <a:gd name="connsiteY0" fmla="*/ 221435 h 221436"/>
              <a:gd name="connsiteX1" fmla="*/ 1642 w 6444125"/>
              <a:gd name="connsiteY1" fmla="*/ 0 h 221436"/>
              <a:gd name="connsiteX2" fmla="*/ 6333407 w 6444125"/>
              <a:gd name="connsiteY2" fmla="*/ 0 h 221436"/>
              <a:gd name="connsiteX3" fmla="*/ 6444125 w 6444125"/>
              <a:gd name="connsiteY3" fmla="*/ 110718 h 221436"/>
              <a:gd name="connsiteX4" fmla="*/ 6444124 w 6444125"/>
              <a:gd name="connsiteY4" fmla="*/ 110718 h 221436"/>
              <a:gd name="connsiteX5" fmla="*/ 6333406 w 6444125"/>
              <a:gd name="connsiteY5" fmla="*/ 221436 h 221436"/>
              <a:gd name="connsiteX6" fmla="*/ 1642 w 6444125"/>
              <a:gd name="connsiteY6" fmla="*/ 221435 h 22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4125" h="221436">
                <a:moveTo>
                  <a:pt x="1642" y="221435"/>
                </a:moveTo>
                <a:cubicBezTo>
                  <a:pt x="1718" y="142619"/>
                  <a:pt x="-2092" y="71196"/>
                  <a:pt x="1642" y="0"/>
                </a:cubicBezTo>
                <a:lnTo>
                  <a:pt x="6333407" y="0"/>
                </a:lnTo>
                <a:cubicBezTo>
                  <a:pt x="6394555" y="0"/>
                  <a:pt x="6444125" y="49570"/>
                  <a:pt x="6444125" y="110718"/>
                </a:cubicBezTo>
                <a:lnTo>
                  <a:pt x="6444124" y="110718"/>
                </a:lnTo>
                <a:cubicBezTo>
                  <a:pt x="6444124" y="171866"/>
                  <a:pt x="6394554" y="221436"/>
                  <a:pt x="6333406" y="221436"/>
                </a:cubicBezTo>
                <a:lnTo>
                  <a:pt x="1642" y="221435"/>
                </a:lnTo>
                <a:close/>
              </a:path>
            </a:pathLst>
          </a:custGeom>
          <a:solidFill>
            <a:srgbClr val="E3031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cxnSp>
        <p:nvCxnSpPr>
          <p:cNvPr id="7" name="Łącznik prosty 1126">
            <a:extLst>
              <a:ext uri="{FF2B5EF4-FFF2-40B4-BE49-F238E27FC236}">
                <a16:creationId xmlns:a16="http://schemas.microsoft.com/office/drawing/2014/main" id="{1172A09E-1DA4-DCE7-0E6B-CA7EF6927EC1}"/>
              </a:ext>
            </a:extLst>
          </p:cNvPr>
          <p:cNvCxnSpPr>
            <a:cxnSpLocks/>
            <a:stCxn id="2" idx="2"/>
            <a:endCxn id="3" idx="2"/>
          </p:cNvCxnSpPr>
          <p:nvPr/>
        </p:nvCxnSpPr>
        <p:spPr>
          <a:xfrm flipH="1">
            <a:off x="8670880" y="6113952"/>
            <a:ext cx="93096" cy="204350"/>
          </a:xfrm>
          <a:prstGeom prst="line">
            <a:avLst/>
          </a:prstGeom>
          <a:solidFill>
            <a:srgbClr val="E30311"/>
          </a:solidFill>
          <a:ln w="6350">
            <a:solidFill>
              <a:srgbClr val="474B4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443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2000" fill="hold"/>
                                        <p:tgtEl>
                                          <p:spTgt spid="33"/>
                                        </p:tgtEl>
                                        <p:attrNameLst>
                                          <p:attrName>ppt_x</p:attrName>
                                        </p:attrNameLst>
                                      </p:cBhvr>
                                      <p:tavLst>
                                        <p:tav tm="0">
                                          <p:val>
                                            <p:strVal val="#ppt_x-#ppt_w/2"/>
                                          </p:val>
                                        </p:tav>
                                        <p:tav tm="100000">
                                          <p:val>
                                            <p:strVal val="#ppt_x"/>
                                          </p:val>
                                        </p:tav>
                                      </p:tavLst>
                                    </p:anim>
                                    <p:anim calcmode="lin" valueType="num">
                                      <p:cBhvr>
                                        <p:cTn id="8" dur="2000" fill="hold"/>
                                        <p:tgtEl>
                                          <p:spTgt spid="33"/>
                                        </p:tgtEl>
                                        <p:attrNameLst>
                                          <p:attrName>ppt_y</p:attrName>
                                        </p:attrNameLst>
                                      </p:cBhvr>
                                      <p:tavLst>
                                        <p:tav tm="0">
                                          <p:val>
                                            <p:strVal val="#ppt_y"/>
                                          </p:val>
                                        </p:tav>
                                        <p:tav tm="100000">
                                          <p:val>
                                            <p:strVal val="#ppt_y"/>
                                          </p:val>
                                        </p:tav>
                                      </p:tavLst>
                                    </p:anim>
                                    <p:anim calcmode="lin" valueType="num">
                                      <p:cBhvr>
                                        <p:cTn id="9" dur="2000" fill="hold"/>
                                        <p:tgtEl>
                                          <p:spTgt spid="33"/>
                                        </p:tgtEl>
                                        <p:attrNameLst>
                                          <p:attrName>ppt_w</p:attrName>
                                        </p:attrNameLst>
                                      </p:cBhvr>
                                      <p:tavLst>
                                        <p:tav tm="0">
                                          <p:val>
                                            <p:fltVal val="0"/>
                                          </p:val>
                                        </p:tav>
                                        <p:tav tm="100000">
                                          <p:val>
                                            <p:strVal val="#ppt_w"/>
                                          </p:val>
                                        </p:tav>
                                      </p:tavLst>
                                    </p:anim>
                                    <p:anim calcmode="lin" valueType="num">
                                      <p:cBhvr>
                                        <p:cTn id="10" dur="2000" fill="hold"/>
                                        <p:tgtEl>
                                          <p:spTgt spid="33"/>
                                        </p:tgtEl>
                                        <p:attrNameLst>
                                          <p:attrName>ppt_h</p:attrName>
                                        </p:attrNameLst>
                                      </p:cBhvr>
                                      <p:tavLst>
                                        <p:tav tm="0">
                                          <p:val>
                                            <p:strVal val="#ppt_h"/>
                                          </p:val>
                                        </p:tav>
                                        <p:tav tm="100000">
                                          <p:val>
                                            <p:strVal val="#ppt_h"/>
                                          </p:val>
                                        </p:tav>
                                      </p:tavLst>
                                    </p:anim>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63"/>
                                        </p:tgtEl>
                                        <p:attrNameLst>
                                          <p:attrName>style.visibility</p:attrName>
                                        </p:attrNameLst>
                                      </p:cBhvr>
                                      <p:to>
                                        <p:strVal val="visible"/>
                                      </p:to>
                                    </p:set>
                                    <p:animEffect transition="in" filter="fade">
                                      <p:cBhvr>
                                        <p:cTn id="14" dur="500"/>
                                        <p:tgtEl>
                                          <p:spTgt spid="263"/>
                                        </p:tgtEl>
                                      </p:cBhvr>
                                    </p:animEffect>
                                  </p:childTnLst>
                                </p:cTn>
                              </p:par>
                            </p:childTnLst>
                          </p:cTn>
                        </p:par>
                        <p:par>
                          <p:cTn id="15" fill="hold">
                            <p:stCondLst>
                              <p:cond delay="2500"/>
                            </p:stCondLst>
                            <p:childTnLst>
                              <p:par>
                                <p:cTn id="16" presetID="10" presetClass="entr" presetSubtype="0" fill="hold" grpId="0" nodeType="after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1000"/>
                                        <p:tgtEl>
                                          <p:spTgt spid="68"/>
                                        </p:tgtEl>
                                      </p:cBhvr>
                                    </p:animEffect>
                                  </p:childTnLst>
                                </p:cTn>
                              </p:par>
                            </p:childTnLst>
                          </p:cTn>
                        </p:par>
                        <p:par>
                          <p:cTn id="19" fill="hold">
                            <p:stCondLst>
                              <p:cond delay="3500"/>
                            </p:stCondLst>
                            <p:childTnLst>
                              <p:par>
                                <p:cTn id="20" presetID="1" presetClass="entr" presetSubtype="0" fill="hold" grpId="0" nodeType="afterEffect">
                                  <p:stCondLst>
                                    <p:cond delay="0"/>
                                  </p:stCondLst>
                                  <p:childTnLst>
                                    <p:set>
                                      <p:cBhvr>
                                        <p:cTn id="21" dur="1" fill="hold">
                                          <p:stCondLst>
                                            <p:cond delay="0"/>
                                          </p:stCondLst>
                                        </p:cTn>
                                        <p:tgtEl>
                                          <p:spTgt spid="121"/>
                                        </p:tgtEl>
                                        <p:attrNameLst>
                                          <p:attrName>style.visibility</p:attrName>
                                        </p:attrNameLst>
                                      </p:cBhvr>
                                      <p:to>
                                        <p:strVal val="visible"/>
                                      </p:to>
                                    </p:set>
                                  </p:childTnLst>
                                </p:cTn>
                              </p:par>
                            </p:childTnLst>
                          </p:cTn>
                        </p:par>
                        <p:par>
                          <p:cTn id="22" fill="hold">
                            <p:stCondLst>
                              <p:cond delay="3500"/>
                            </p:stCondLst>
                            <p:childTnLst>
                              <p:par>
                                <p:cTn id="23" presetID="1" presetClass="entr" presetSubtype="0" fill="hold" grpId="0" nodeType="afterEffect">
                                  <p:stCondLst>
                                    <p:cond delay="0"/>
                                  </p:stCondLst>
                                  <p:childTnLst>
                                    <p:set>
                                      <p:cBhvr>
                                        <p:cTn id="24" dur="1" fill="hold">
                                          <p:stCondLst>
                                            <p:cond delay="0"/>
                                          </p:stCondLst>
                                        </p:cTn>
                                        <p:tgtEl>
                                          <p:spTgt spid="1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1"/>
                                        </p:tgtEl>
                                        <p:attrNameLst>
                                          <p:attrName>style.visibility</p:attrName>
                                        </p:attrNameLst>
                                      </p:cBhvr>
                                      <p:to>
                                        <p:strVal val="visible"/>
                                      </p:to>
                                    </p:set>
                                  </p:childTnLst>
                                </p:cTn>
                              </p:par>
                            </p:childTnLst>
                          </p:cTn>
                        </p:par>
                        <p:par>
                          <p:cTn id="33" fill="hold">
                            <p:stCondLst>
                              <p:cond delay="3500"/>
                            </p:stCondLst>
                            <p:childTnLst>
                              <p:par>
                                <p:cTn id="34" presetID="1" presetClass="entr" presetSubtype="0" fill="hold" grpId="0" nodeType="afterEffect">
                                  <p:stCondLst>
                                    <p:cond delay="0"/>
                                  </p:stCondLst>
                                  <p:childTnLst>
                                    <p:set>
                                      <p:cBhvr>
                                        <p:cTn id="35" dur="1" fill="hold">
                                          <p:stCondLst>
                                            <p:cond delay="0"/>
                                          </p:stCondLst>
                                        </p:cTn>
                                        <p:tgtEl>
                                          <p:spTgt spid="178"/>
                                        </p:tgtEl>
                                        <p:attrNameLst>
                                          <p:attrName>style.visibility</p:attrName>
                                        </p:attrNameLst>
                                      </p:cBhvr>
                                      <p:to>
                                        <p:strVal val="visible"/>
                                      </p:to>
                                    </p:se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75"/>
                                        </p:tgtEl>
                                        <p:attrNameLst>
                                          <p:attrName>style.visibility</p:attrName>
                                        </p:attrNameLst>
                                      </p:cBhvr>
                                      <p:to>
                                        <p:strVal val="visible"/>
                                      </p:to>
                                    </p:set>
                                    <p:animEffect transition="in" filter="fade">
                                      <p:cBhvr>
                                        <p:cTn id="39" dur="500"/>
                                        <p:tgtEl>
                                          <p:spTgt spid="175"/>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17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0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79"/>
                                        </p:tgtEl>
                                        <p:attrNameLst>
                                          <p:attrName>style.visibility</p:attrName>
                                        </p:attrNameLst>
                                      </p:cBhvr>
                                      <p:to>
                                        <p:strVal val="visible"/>
                                      </p:to>
                                    </p:set>
                                  </p:child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0"/>
                                          </p:stCondLst>
                                        </p:cTn>
                                        <p:tgtEl>
                                          <p:spTgt spid="18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9"/>
                                        </p:tgtEl>
                                        <p:attrNameLst>
                                          <p:attrName>style.visibility</p:attrName>
                                        </p:attrNameLst>
                                      </p:cBhvr>
                                      <p:to>
                                        <p:strVal val="visible"/>
                                      </p:to>
                                    </p:set>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200"/>
                                        </p:tgtEl>
                                        <p:attrNameLst>
                                          <p:attrName>style.visibility</p:attrName>
                                        </p:attrNameLst>
                                      </p:cBhvr>
                                      <p:to>
                                        <p:strVal val="visible"/>
                                      </p:to>
                                    </p:set>
                                    <p:animEffect transition="in" filter="fade">
                                      <p:cBhvr>
                                        <p:cTn id="54" dur="500"/>
                                        <p:tgtEl>
                                          <p:spTgt spid="200"/>
                                        </p:tgtEl>
                                      </p:cBhvr>
                                    </p:animEffect>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83"/>
                                        </p:tgtEl>
                                        <p:attrNameLst>
                                          <p:attrName>style.visibility</p:attrName>
                                        </p:attrNameLst>
                                      </p:cBhvr>
                                      <p:to>
                                        <p:strVal val="visible"/>
                                      </p:to>
                                    </p:set>
                                    <p:animEffect transition="in" filter="fade">
                                      <p:cBhvr>
                                        <p:cTn id="58" dur="500"/>
                                        <p:tgtEl>
                                          <p:spTgt spid="18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2"/>
                                        </p:tgtEl>
                                        <p:attrNameLst>
                                          <p:attrName>style.visibility</p:attrName>
                                        </p:attrNameLst>
                                      </p:cBhvr>
                                      <p:to>
                                        <p:strVal val="visible"/>
                                      </p:to>
                                    </p:set>
                                    <p:animEffect transition="in" filter="fade">
                                      <p:cBhvr>
                                        <p:cTn id="61" dur="500"/>
                                        <p:tgtEl>
                                          <p:spTgt spid="182"/>
                                        </p:tgtEl>
                                      </p:cBhvr>
                                    </p:animEffect>
                                  </p:childTnLst>
                                </p:cTn>
                              </p:par>
                            </p:childTnLst>
                          </p:cTn>
                        </p:par>
                        <p:par>
                          <p:cTn id="62" fill="hold">
                            <p:stCondLst>
                              <p:cond delay="5000"/>
                            </p:stCondLst>
                            <p:childTnLst>
                              <p:par>
                                <p:cTn id="63" presetID="10" presetClass="entr" presetSubtype="0" fill="hold" grpId="0" nodeType="afterEffect">
                                  <p:stCondLst>
                                    <p:cond delay="0"/>
                                  </p:stCondLst>
                                  <p:childTnLst>
                                    <p:set>
                                      <p:cBhvr>
                                        <p:cTn id="64" dur="1" fill="hold">
                                          <p:stCondLst>
                                            <p:cond delay="0"/>
                                          </p:stCondLst>
                                        </p:cTn>
                                        <p:tgtEl>
                                          <p:spTgt spid="170"/>
                                        </p:tgtEl>
                                        <p:attrNameLst>
                                          <p:attrName>style.visibility</p:attrName>
                                        </p:attrNameLst>
                                      </p:cBhvr>
                                      <p:to>
                                        <p:strVal val="visible"/>
                                      </p:to>
                                    </p:set>
                                    <p:animEffect transition="in" filter="fade">
                                      <p:cBhvr>
                                        <p:cTn id="65" dur="500"/>
                                        <p:tgtEl>
                                          <p:spTgt spid="17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2"/>
                                        </p:tgtEl>
                                        <p:attrNameLst>
                                          <p:attrName>style.visibility</p:attrName>
                                        </p:attrNameLst>
                                      </p:cBhvr>
                                      <p:to>
                                        <p:strVal val="visible"/>
                                      </p:to>
                                    </p:set>
                                    <p:animEffect transition="in" filter="fade">
                                      <p:cBhvr>
                                        <p:cTn id="68" dur="500"/>
                                        <p:tgtEl>
                                          <p:spTgt spid="172"/>
                                        </p:tgtEl>
                                      </p:cBhvr>
                                    </p:animEffect>
                                  </p:childTnLst>
                                </p:cTn>
                              </p:par>
                            </p:childTnLst>
                          </p:cTn>
                        </p:par>
                        <p:par>
                          <p:cTn id="69" fill="hold">
                            <p:stCondLst>
                              <p:cond delay="5500"/>
                            </p:stCondLst>
                            <p:childTnLst>
                              <p:par>
                                <p:cTn id="70" presetID="10" presetClass="entr" presetSubtype="0" fill="hold" grpId="0" nodeType="afterEffect">
                                  <p:stCondLst>
                                    <p:cond delay="0"/>
                                  </p:stCondLst>
                                  <p:childTnLst>
                                    <p:set>
                                      <p:cBhvr>
                                        <p:cTn id="71" dur="1" fill="hold">
                                          <p:stCondLst>
                                            <p:cond delay="0"/>
                                          </p:stCondLst>
                                        </p:cTn>
                                        <p:tgtEl>
                                          <p:spTgt spid="181"/>
                                        </p:tgtEl>
                                        <p:attrNameLst>
                                          <p:attrName>style.visibility</p:attrName>
                                        </p:attrNameLst>
                                      </p:cBhvr>
                                      <p:to>
                                        <p:strVal val="visible"/>
                                      </p:to>
                                    </p:set>
                                    <p:animEffect transition="in" filter="fade">
                                      <p:cBhvr>
                                        <p:cTn id="72" dur="500"/>
                                        <p:tgtEl>
                                          <p:spTgt spid="18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99"/>
                                        </p:tgtEl>
                                        <p:attrNameLst>
                                          <p:attrName>style.visibility</p:attrName>
                                        </p:attrNameLst>
                                      </p:cBhvr>
                                      <p:to>
                                        <p:strVal val="visible"/>
                                      </p:to>
                                    </p:set>
                                    <p:animEffect transition="in" filter="fade">
                                      <p:cBhvr>
                                        <p:cTn id="75" dur="500"/>
                                        <p:tgtEl>
                                          <p:spTgt spid="19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69"/>
                                        </p:tgtEl>
                                        <p:attrNameLst>
                                          <p:attrName>style.visibility</p:attrName>
                                        </p:attrNameLst>
                                      </p:cBhvr>
                                      <p:to>
                                        <p:strVal val="visible"/>
                                      </p:to>
                                    </p:set>
                                    <p:animEffect transition="in" filter="fade">
                                      <p:cBhvr>
                                        <p:cTn id="78" dur="500"/>
                                        <p:tgtEl>
                                          <p:spTgt spid="169"/>
                                        </p:tgtEl>
                                      </p:cBhvr>
                                    </p:animEffect>
                                  </p:childTnLst>
                                </p:cTn>
                              </p:par>
                            </p:childTnLst>
                          </p:cTn>
                        </p:par>
                        <p:par>
                          <p:cTn id="79" fill="hold">
                            <p:stCondLst>
                              <p:cond delay="6000"/>
                            </p:stCondLst>
                            <p:childTnLst>
                              <p:par>
                                <p:cTn id="80" presetID="10" presetClass="entr" presetSubtype="0" fill="hold" grpId="0" nodeType="afterEffect">
                                  <p:stCondLst>
                                    <p:cond delay="0"/>
                                  </p:stCondLst>
                                  <p:childTnLst>
                                    <p:set>
                                      <p:cBhvr>
                                        <p:cTn id="81" dur="1" fill="hold">
                                          <p:stCondLst>
                                            <p:cond delay="0"/>
                                          </p:stCondLst>
                                        </p:cTn>
                                        <p:tgtEl>
                                          <p:spTgt spid="198"/>
                                        </p:tgtEl>
                                        <p:attrNameLst>
                                          <p:attrName>style.visibility</p:attrName>
                                        </p:attrNameLst>
                                      </p:cBhvr>
                                      <p:to>
                                        <p:strVal val="visible"/>
                                      </p:to>
                                    </p:set>
                                    <p:animEffect transition="in" filter="fade">
                                      <p:cBhvr>
                                        <p:cTn id="82" dur="500"/>
                                        <p:tgtEl>
                                          <p:spTgt spid="198"/>
                                        </p:tgtEl>
                                      </p:cBhvr>
                                    </p:animEffect>
                                  </p:childTnLst>
                                </p:cTn>
                              </p:par>
                            </p:childTnLst>
                          </p:cTn>
                        </p:par>
                        <p:par>
                          <p:cTn id="83" fill="hold">
                            <p:stCondLst>
                              <p:cond delay="6500"/>
                            </p:stCondLst>
                            <p:childTnLst>
                              <p:par>
                                <p:cTn id="84" presetID="1" presetClass="entr" presetSubtype="0" fill="hold" grpId="0" nodeType="afterEffect">
                                  <p:stCondLst>
                                    <p:cond delay="0"/>
                                  </p:stCondLst>
                                  <p:childTnLst>
                                    <p:set>
                                      <p:cBhvr>
                                        <p:cTn id="85" dur="1" fill="hold">
                                          <p:stCondLst>
                                            <p:cond delay="0"/>
                                          </p:stCondLst>
                                        </p:cTn>
                                        <p:tgtEl>
                                          <p:spTgt spid="171"/>
                                        </p:tgtEl>
                                        <p:attrNameLst>
                                          <p:attrName>style.visibility</p:attrName>
                                        </p:attrNameLst>
                                      </p:cBhvr>
                                      <p:to>
                                        <p:strVal val="visible"/>
                                      </p:to>
                                    </p:set>
                                  </p:childTnLst>
                                </p:cTn>
                              </p:par>
                            </p:childTnLst>
                          </p:cTn>
                        </p:par>
                        <p:par>
                          <p:cTn id="86" fill="hold">
                            <p:stCondLst>
                              <p:cond delay="6500"/>
                            </p:stCondLst>
                            <p:childTnLst>
                              <p:par>
                                <p:cTn id="87" presetID="10" presetClass="entr" presetSubtype="0" fill="hold" grpId="0" nodeType="afterEffect">
                                  <p:stCondLst>
                                    <p:cond delay="0"/>
                                  </p:stCondLst>
                                  <p:childTnLst>
                                    <p:set>
                                      <p:cBhvr>
                                        <p:cTn id="88" dur="1" fill="hold">
                                          <p:stCondLst>
                                            <p:cond delay="0"/>
                                          </p:stCondLst>
                                        </p:cTn>
                                        <p:tgtEl>
                                          <p:spTgt spid="180"/>
                                        </p:tgtEl>
                                        <p:attrNameLst>
                                          <p:attrName>style.visibility</p:attrName>
                                        </p:attrNameLst>
                                      </p:cBhvr>
                                      <p:to>
                                        <p:strVal val="visible"/>
                                      </p:to>
                                    </p:set>
                                    <p:animEffect transition="in" filter="fade">
                                      <p:cBhvr>
                                        <p:cTn id="89" dur="500"/>
                                        <p:tgtEl>
                                          <p:spTgt spid="180"/>
                                        </p:tgtEl>
                                      </p:cBhvr>
                                    </p:animEffect>
                                  </p:childTnLst>
                                </p:cTn>
                              </p:par>
                            </p:childTnLst>
                          </p:cTn>
                        </p:par>
                        <p:par>
                          <p:cTn id="90" fill="hold">
                            <p:stCondLst>
                              <p:cond delay="7000"/>
                            </p:stCondLst>
                            <p:childTnLst>
                              <p:par>
                                <p:cTn id="91" presetID="10" presetClass="entr" presetSubtype="0" fill="hold" grpId="0" nodeType="afterEffect">
                                  <p:stCondLst>
                                    <p:cond delay="0"/>
                                  </p:stCondLst>
                                  <p:childTnLst>
                                    <p:set>
                                      <p:cBhvr>
                                        <p:cTn id="92" dur="1" fill="hold">
                                          <p:stCondLst>
                                            <p:cond delay="0"/>
                                          </p:stCondLst>
                                        </p:cTn>
                                        <p:tgtEl>
                                          <p:spTgt spid="176"/>
                                        </p:tgtEl>
                                        <p:attrNameLst>
                                          <p:attrName>style.visibility</p:attrName>
                                        </p:attrNameLst>
                                      </p:cBhvr>
                                      <p:to>
                                        <p:strVal val="visible"/>
                                      </p:to>
                                    </p:set>
                                    <p:animEffect transition="in" filter="fade">
                                      <p:cBhvr>
                                        <p:cTn id="93" dur="500"/>
                                        <p:tgtEl>
                                          <p:spTgt spid="176"/>
                                        </p:tgtEl>
                                      </p:cBhvr>
                                    </p:animEffect>
                                  </p:childTnLst>
                                </p:cTn>
                              </p:par>
                            </p:childTnLst>
                          </p:cTn>
                        </p:par>
                        <p:par>
                          <p:cTn id="94" fill="hold">
                            <p:stCondLst>
                              <p:cond delay="7500"/>
                            </p:stCondLst>
                            <p:childTnLst>
                              <p:par>
                                <p:cTn id="95" presetID="10" presetClass="entr" presetSubtype="0" fill="hold" grpId="0" nodeType="afterEffect">
                                  <p:stCondLst>
                                    <p:cond delay="0"/>
                                  </p:stCondLst>
                                  <p:childTnLst>
                                    <p:set>
                                      <p:cBhvr>
                                        <p:cTn id="96" dur="1" fill="hold">
                                          <p:stCondLst>
                                            <p:cond delay="0"/>
                                          </p:stCondLst>
                                        </p:cTn>
                                        <p:tgtEl>
                                          <p:spTgt spid="185"/>
                                        </p:tgtEl>
                                        <p:attrNameLst>
                                          <p:attrName>style.visibility</p:attrName>
                                        </p:attrNameLst>
                                      </p:cBhvr>
                                      <p:to>
                                        <p:strVal val="visible"/>
                                      </p:to>
                                    </p:set>
                                    <p:animEffect transition="in" filter="fade">
                                      <p:cBhvr>
                                        <p:cTn id="97" dur="500"/>
                                        <p:tgtEl>
                                          <p:spTgt spid="185"/>
                                        </p:tgtEl>
                                      </p:cBhvr>
                                    </p:animEffect>
                                  </p:childTnLst>
                                </p:cTn>
                              </p:par>
                            </p:childTnLst>
                          </p:cTn>
                        </p:par>
                        <p:par>
                          <p:cTn id="98" fill="hold">
                            <p:stCondLst>
                              <p:cond delay="8000"/>
                            </p:stCondLst>
                            <p:childTnLst>
                              <p:par>
                                <p:cTn id="99" presetID="10" presetClass="entr" presetSubtype="0" fill="hold" grpId="0" nodeType="afterEffect">
                                  <p:stCondLst>
                                    <p:cond delay="0"/>
                                  </p:stCondLst>
                                  <p:childTnLst>
                                    <p:set>
                                      <p:cBhvr>
                                        <p:cTn id="100" dur="1" fill="hold">
                                          <p:stCondLst>
                                            <p:cond delay="0"/>
                                          </p:stCondLst>
                                        </p:cTn>
                                        <p:tgtEl>
                                          <p:spTgt spid="184"/>
                                        </p:tgtEl>
                                        <p:attrNameLst>
                                          <p:attrName>style.visibility</p:attrName>
                                        </p:attrNameLst>
                                      </p:cBhvr>
                                      <p:to>
                                        <p:strVal val="visible"/>
                                      </p:to>
                                    </p:set>
                                    <p:animEffect transition="in" filter="fade">
                                      <p:cBhvr>
                                        <p:cTn id="101" dur="500"/>
                                        <p:tgtEl>
                                          <p:spTgt spid="184"/>
                                        </p:tgtEl>
                                      </p:cBhvr>
                                    </p:animEffect>
                                  </p:childTnLst>
                                </p:cTn>
                              </p:par>
                            </p:childTnLst>
                          </p:cTn>
                        </p:par>
                        <p:par>
                          <p:cTn id="102" fill="hold">
                            <p:stCondLst>
                              <p:cond delay="8500"/>
                            </p:stCondLst>
                            <p:childTnLst>
                              <p:par>
                                <p:cTn id="103" presetID="10" presetClass="entr" presetSubtype="0" fill="hold" grpId="0" nodeType="afterEffect">
                                  <p:stCondLst>
                                    <p:cond delay="0"/>
                                  </p:stCondLst>
                                  <p:childTnLst>
                                    <p:set>
                                      <p:cBhvr>
                                        <p:cTn id="104" dur="1" fill="hold">
                                          <p:stCondLst>
                                            <p:cond delay="0"/>
                                          </p:stCondLst>
                                        </p:cTn>
                                        <p:tgtEl>
                                          <p:spTgt spid="196"/>
                                        </p:tgtEl>
                                        <p:attrNameLst>
                                          <p:attrName>style.visibility</p:attrName>
                                        </p:attrNameLst>
                                      </p:cBhvr>
                                      <p:to>
                                        <p:strVal val="visible"/>
                                      </p:to>
                                    </p:set>
                                    <p:animEffect transition="in" filter="fade">
                                      <p:cBhvr>
                                        <p:cTn id="105" dur="500"/>
                                        <p:tgtEl>
                                          <p:spTgt spid="196"/>
                                        </p:tgtEl>
                                      </p:cBhvr>
                                    </p:animEffect>
                                  </p:childTnLst>
                                </p:cTn>
                              </p:par>
                            </p:childTnLst>
                          </p:cTn>
                        </p:par>
                        <p:par>
                          <p:cTn id="106" fill="hold">
                            <p:stCondLst>
                              <p:cond delay="9000"/>
                            </p:stCondLst>
                            <p:childTnLst>
                              <p:par>
                                <p:cTn id="107" presetID="17" presetClass="entr" presetSubtype="8" fill="hold" grpId="0" nodeType="afterEffect">
                                  <p:stCondLst>
                                    <p:cond delay="0"/>
                                  </p:stCondLst>
                                  <p:childTnLst>
                                    <p:set>
                                      <p:cBhvr>
                                        <p:cTn id="108" dur="1" fill="hold">
                                          <p:stCondLst>
                                            <p:cond delay="0"/>
                                          </p:stCondLst>
                                        </p:cTn>
                                        <p:tgtEl>
                                          <p:spTgt spid="37"/>
                                        </p:tgtEl>
                                        <p:attrNameLst>
                                          <p:attrName>style.visibility</p:attrName>
                                        </p:attrNameLst>
                                      </p:cBhvr>
                                      <p:to>
                                        <p:strVal val="visible"/>
                                      </p:to>
                                    </p:set>
                                    <p:anim calcmode="lin" valueType="num">
                                      <p:cBhvr>
                                        <p:cTn id="109" dur="2000" fill="hold"/>
                                        <p:tgtEl>
                                          <p:spTgt spid="37"/>
                                        </p:tgtEl>
                                        <p:attrNameLst>
                                          <p:attrName>ppt_x</p:attrName>
                                        </p:attrNameLst>
                                      </p:cBhvr>
                                      <p:tavLst>
                                        <p:tav tm="0">
                                          <p:val>
                                            <p:strVal val="#ppt_x-#ppt_w/2"/>
                                          </p:val>
                                        </p:tav>
                                        <p:tav tm="100000">
                                          <p:val>
                                            <p:strVal val="#ppt_x"/>
                                          </p:val>
                                        </p:tav>
                                      </p:tavLst>
                                    </p:anim>
                                    <p:anim calcmode="lin" valueType="num">
                                      <p:cBhvr>
                                        <p:cTn id="110" dur="2000" fill="hold"/>
                                        <p:tgtEl>
                                          <p:spTgt spid="37"/>
                                        </p:tgtEl>
                                        <p:attrNameLst>
                                          <p:attrName>ppt_y</p:attrName>
                                        </p:attrNameLst>
                                      </p:cBhvr>
                                      <p:tavLst>
                                        <p:tav tm="0">
                                          <p:val>
                                            <p:strVal val="#ppt_y"/>
                                          </p:val>
                                        </p:tav>
                                        <p:tav tm="100000">
                                          <p:val>
                                            <p:strVal val="#ppt_y"/>
                                          </p:val>
                                        </p:tav>
                                      </p:tavLst>
                                    </p:anim>
                                    <p:anim calcmode="lin" valueType="num">
                                      <p:cBhvr>
                                        <p:cTn id="111" dur="2000" fill="hold"/>
                                        <p:tgtEl>
                                          <p:spTgt spid="37"/>
                                        </p:tgtEl>
                                        <p:attrNameLst>
                                          <p:attrName>ppt_w</p:attrName>
                                        </p:attrNameLst>
                                      </p:cBhvr>
                                      <p:tavLst>
                                        <p:tav tm="0">
                                          <p:val>
                                            <p:fltVal val="0"/>
                                          </p:val>
                                        </p:tav>
                                        <p:tav tm="100000">
                                          <p:val>
                                            <p:strVal val="#ppt_w"/>
                                          </p:val>
                                        </p:tav>
                                      </p:tavLst>
                                    </p:anim>
                                    <p:anim calcmode="lin" valueType="num">
                                      <p:cBhvr>
                                        <p:cTn id="112" dur="2000" fill="hold"/>
                                        <p:tgtEl>
                                          <p:spTgt spid="37"/>
                                        </p:tgtEl>
                                        <p:attrNameLst>
                                          <p:attrName>ppt_h</p:attrName>
                                        </p:attrNameLst>
                                      </p:cBhvr>
                                      <p:tavLst>
                                        <p:tav tm="0">
                                          <p:val>
                                            <p:strVal val="#ppt_h"/>
                                          </p:val>
                                        </p:tav>
                                        <p:tav tm="100000">
                                          <p:val>
                                            <p:strVal val="#ppt_h"/>
                                          </p:val>
                                        </p:tav>
                                      </p:tavLst>
                                    </p:anim>
                                  </p:childTnLst>
                                </p:cTn>
                              </p:par>
                            </p:childTnLst>
                          </p:cTn>
                        </p:par>
                        <p:par>
                          <p:cTn id="113" fill="hold">
                            <p:stCondLst>
                              <p:cond delay="11000"/>
                            </p:stCondLst>
                            <p:childTnLst>
                              <p:par>
                                <p:cTn id="114" presetID="10" presetClass="entr" presetSubtype="0" fill="hold" nodeType="afterEffect">
                                  <p:stCondLst>
                                    <p:cond delay="0"/>
                                  </p:stCondLst>
                                  <p:childTnLst>
                                    <p:set>
                                      <p:cBhvr>
                                        <p:cTn id="115" dur="1" fill="hold">
                                          <p:stCondLst>
                                            <p:cond delay="0"/>
                                          </p:stCondLst>
                                        </p:cTn>
                                        <p:tgtEl>
                                          <p:spTgt spid="96"/>
                                        </p:tgtEl>
                                        <p:attrNameLst>
                                          <p:attrName>style.visibility</p:attrName>
                                        </p:attrNameLst>
                                      </p:cBhvr>
                                      <p:to>
                                        <p:strVal val="visible"/>
                                      </p:to>
                                    </p:set>
                                    <p:animEffect transition="in" filter="fade">
                                      <p:cBhvr>
                                        <p:cTn id="116" dur="500"/>
                                        <p:tgtEl>
                                          <p:spTgt spid="96"/>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212"/>
                                        </p:tgtEl>
                                        <p:attrNameLst>
                                          <p:attrName>style.visibility</p:attrName>
                                        </p:attrNameLst>
                                      </p:cBhvr>
                                      <p:to>
                                        <p:strVal val="visible"/>
                                      </p:to>
                                    </p:set>
                                    <p:animEffect transition="in" filter="fade">
                                      <p:cBhvr>
                                        <p:cTn id="119" dur="500"/>
                                        <p:tgtEl>
                                          <p:spTgt spid="212"/>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211"/>
                                        </p:tgtEl>
                                        <p:attrNameLst>
                                          <p:attrName>style.visibility</p:attrName>
                                        </p:attrNameLst>
                                      </p:cBhvr>
                                      <p:to>
                                        <p:strVal val="visible"/>
                                      </p:to>
                                    </p:set>
                                    <p:animEffect transition="in" filter="fade">
                                      <p:cBhvr>
                                        <p:cTn id="122" dur="500"/>
                                        <p:tgtEl>
                                          <p:spTgt spid="211"/>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210"/>
                                        </p:tgtEl>
                                        <p:attrNameLst>
                                          <p:attrName>style.visibility</p:attrName>
                                        </p:attrNameLst>
                                      </p:cBhvr>
                                      <p:to>
                                        <p:strVal val="visible"/>
                                      </p:to>
                                    </p:set>
                                    <p:animEffect transition="in" filter="fade">
                                      <p:cBhvr>
                                        <p:cTn id="125" dur="500"/>
                                        <p:tgtEl>
                                          <p:spTgt spid="210"/>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213"/>
                                        </p:tgtEl>
                                        <p:attrNameLst>
                                          <p:attrName>style.visibility</p:attrName>
                                        </p:attrNameLst>
                                      </p:cBhvr>
                                      <p:to>
                                        <p:strVal val="visible"/>
                                      </p:to>
                                    </p:set>
                                    <p:animEffect transition="in" filter="fade">
                                      <p:cBhvr>
                                        <p:cTn id="128" dur="500"/>
                                        <p:tgtEl>
                                          <p:spTgt spid="213"/>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214"/>
                                        </p:tgtEl>
                                        <p:attrNameLst>
                                          <p:attrName>style.visibility</p:attrName>
                                        </p:attrNameLst>
                                      </p:cBhvr>
                                      <p:to>
                                        <p:strVal val="visible"/>
                                      </p:to>
                                    </p:set>
                                    <p:animEffect transition="in" filter="fade">
                                      <p:cBhvr>
                                        <p:cTn id="131" dur="500"/>
                                        <p:tgtEl>
                                          <p:spTgt spid="214"/>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215"/>
                                        </p:tgtEl>
                                        <p:attrNameLst>
                                          <p:attrName>style.visibility</p:attrName>
                                        </p:attrNameLst>
                                      </p:cBhvr>
                                      <p:to>
                                        <p:strVal val="visible"/>
                                      </p:to>
                                    </p:set>
                                    <p:animEffect transition="in" filter="fade">
                                      <p:cBhvr>
                                        <p:cTn id="134" dur="500"/>
                                        <p:tgtEl>
                                          <p:spTgt spid="215"/>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217"/>
                                        </p:tgtEl>
                                        <p:attrNameLst>
                                          <p:attrName>style.visibility</p:attrName>
                                        </p:attrNameLst>
                                      </p:cBhvr>
                                      <p:to>
                                        <p:strVal val="visible"/>
                                      </p:to>
                                    </p:set>
                                    <p:animEffect transition="in" filter="fade">
                                      <p:cBhvr>
                                        <p:cTn id="137" dur="500"/>
                                        <p:tgtEl>
                                          <p:spTgt spid="217"/>
                                        </p:tgtEl>
                                      </p:cBhvr>
                                    </p:animEffect>
                                  </p:childTnLst>
                                </p:cTn>
                              </p:par>
                            </p:childTnLst>
                          </p:cTn>
                        </p:par>
                        <p:par>
                          <p:cTn id="138" fill="hold">
                            <p:stCondLst>
                              <p:cond delay="11500"/>
                            </p:stCondLst>
                            <p:childTnLst>
                              <p:par>
                                <p:cTn id="139" presetID="17" presetClass="entr" presetSubtype="8" fill="hold" grpId="0" nodeType="afterEffect">
                                  <p:stCondLst>
                                    <p:cond delay="0"/>
                                  </p:stCondLst>
                                  <p:childTnLst>
                                    <p:set>
                                      <p:cBhvr>
                                        <p:cTn id="140" dur="1" fill="hold">
                                          <p:stCondLst>
                                            <p:cond delay="0"/>
                                          </p:stCondLst>
                                        </p:cTn>
                                        <p:tgtEl>
                                          <p:spTgt spid="38"/>
                                        </p:tgtEl>
                                        <p:attrNameLst>
                                          <p:attrName>style.visibility</p:attrName>
                                        </p:attrNameLst>
                                      </p:cBhvr>
                                      <p:to>
                                        <p:strVal val="visible"/>
                                      </p:to>
                                    </p:set>
                                    <p:anim calcmode="lin" valueType="num">
                                      <p:cBhvr>
                                        <p:cTn id="141" dur="2000" fill="hold"/>
                                        <p:tgtEl>
                                          <p:spTgt spid="38"/>
                                        </p:tgtEl>
                                        <p:attrNameLst>
                                          <p:attrName>ppt_x</p:attrName>
                                        </p:attrNameLst>
                                      </p:cBhvr>
                                      <p:tavLst>
                                        <p:tav tm="0">
                                          <p:val>
                                            <p:strVal val="#ppt_x-#ppt_w/2"/>
                                          </p:val>
                                        </p:tav>
                                        <p:tav tm="100000">
                                          <p:val>
                                            <p:strVal val="#ppt_x"/>
                                          </p:val>
                                        </p:tav>
                                      </p:tavLst>
                                    </p:anim>
                                    <p:anim calcmode="lin" valueType="num">
                                      <p:cBhvr>
                                        <p:cTn id="142" dur="2000" fill="hold"/>
                                        <p:tgtEl>
                                          <p:spTgt spid="38"/>
                                        </p:tgtEl>
                                        <p:attrNameLst>
                                          <p:attrName>ppt_y</p:attrName>
                                        </p:attrNameLst>
                                      </p:cBhvr>
                                      <p:tavLst>
                                        <p:tav tm="0">
                                          <p:val>
                                            <p:strVal val="#ppt_y"/>
                                          </p:val>
                                        </p:tav>
                                        <p:tav tm="100000">
                                          <p:val>
                                            <p:strVal val="#ppt_y"/>
                                          </p:val>
                                        </p:tav>
                                      </p:tavLst>
                                    </p:anim>
                                    <p:anim calcmode="lin" valueType="num">
                                      <p:cBhvr>
                                        <p:cTn id="143" dur="2000" fill="hold"/>
                                        <p:tgtEl>
                                          <p:spTgt spid="38"/>
                                        </p:tgtEl>
                                        <p:attrNameLst>
                                          <p:attrName>ppt_w</p:attrName>
                                        </p:attrNameLst>
                                      </p:cBhvr>
                                      <p:tavLst>
                                        <p:tav tm="0">
                                          <p:val>
                                            <p:fltVal val="0"/>
                                          </p:val>
                                        </p:tav>
                                        <p:tav tm="100000">
                                          <p:val>
                                            <p:strVal val="#ppt_w"/>
                                          </p:val>
                                        </p:tav>
                                      </p:tavLst>
                                    </p:anim>
                                    <p:anim calcmode="lin" valueType="num">
                                      <p:cBhvr>
                                        <p:cTn id="144" dur="2000" fill="hold"/>
                                        <p:tgtEl>
                                          <p:spTgt spid="38"/>
                                        </p:tgtEl>
                                        <p:attrNameLst>
                                          <p:attrName>ppt_h</p:attrName>
                                        </p:attrNameLst>
                                      </p:cBhvr>
                                      <p:tavLst>
                                        <p:tav tm="0">
                                          <p:val>
                                            <p:strVal val="#ppt_h"/>
                                          </p:val>
                                        </p:tav>
                                        <p:tav tm="100000">
                                          <p:val>
                                            <p:strVal val="#ppt_h"/>
                                          </p:val>
                                        </p:tav>
                                      </p:tavLst>
                                    </p:anim>
                                  </p:childTnLst>
                                </p:cTn>
                              </p:par>
                            </p:childTnLst>
                          </p:cTn>
                        </p:par>
                        <p:par>
                          <p:cTn id="145" fill="hold">
                            <p:stCondLst>
                              <p:cond delay="13500"/>
                            </p:stCondLst>
                            <p:childTnLst>
                              <p:par>
                                <p:cTn id="146" presetID="10" presetClass="entr" presetSubtype="0" fill="hold" grpId="0" nodeType="afterEffect">
                                  <p:stCondLst>
                                    <p:cond delay="0"/>
                                  </p:stCondLst>
                                  <p:childTnLst>
                                    <p:set>
                                      <p:cBhvr>
                                        <p:cTn id="147" dur="1" fill="hold">
                                          <p:stCondLst>
                                            <p:cond delay="0"/>
                                          </p:stCondLst>
                                        </p:cTn>
                                        <p:tgtEl>
                                          <p:spTgt spid="99"/>
                                        </p:tgtEl>
                                        <p:attrNameLst>
                                          <p:attrName>style.visibility</p:attrName>
                                        </p:attrNameLst>
                                      </p:cBhvr>
                                      <p:to>
                                        <p:strVal val="visible"/>
                                      </p:to>
                                    </p:set>
                                    <p:animEffect transition="in" filter="fade">
                                      <p:cBhvr>
                                        <p:cTn id="148" dur="500"/>
                                        <p:tgtEl>
                                          <p:spTgt spid="99"/>
                                        </p:tgtEl>
                                      </p:cBhvr>
                                    </p:animEffect>
                                  </p:childTnLst>
                                </p:cTn>
                              </p:par>
                            </p:childTnLst>
                          </p:cTn>
                        </p:par>
                        <p:par>
                          <p:cTn id="149" fill="hold">
                            <p:stCondLst>
                              <p:cond delay="14000"/>
                            </p:stCondLst>
                            <p:childTnLst>
                              <p:par>
                                <p:cTn id="150" presetID="10" presetClass="entr" presetSubtype="0" fill="hold" grpId="0" nodeType="afterEffect">
                                  <p:stCondLst>
                                    <p:cond delay="0"/>
                                  </p:stCondLst>
                                  <p:childTnLst>
                                    <p:set>
                                      <p:cBhvr>
                                        <p:cTn id="151" dur="1" fill="hold">
                                          <p:stCondLst>
                                            <p:cond delay="0"/>
                                          </p:stCondLst>
                                        </p:cTn>
                                        <p:tgtEl>
                                          <p:spTgt spid="100"/>
                                        </p:tgtEl>
                                        <p:attrNameLst>
                                          <p:attrName>style.visibility</p:attrName>
                                        </p:attrNameLst>
                                      </p:cBhvr>
                                      <p:to>
                                        <p:strVal val="visible"/>
                                      </p:to>
                                    </p:set>
                                    <p:animEffect transition="in" filter="fade">
                                      <p:cBhvr>
                                        <p:cTn id="152" dur="500"/>
                                        <p:tgtEl>
                                          <p:spTgt spid="100"/>
                                        </p:tgtEl>
                                      </p:cBhvr>
                                    </p:animEffect>
                                  </p:childTnLst>
                                </p:cTn>
                              </p:par>
                            </p:childTnLst>
                          </p:cTn>
                        </p:par>
                        <p:par>
                          <p:cTn id="153" fill="hold">
                            <p:stCondLst>
                              <p:cond delay="14500"/>
                            </p:stCondLst>
                            <p:childTnLst>
                              <p:par>
                                <p:cTn id="154" presetID="10" presetClass="entr" presetSubtype="0" fill="hold" grpId="0" nodeType="afterEffect">
                                  <p:stCondLst>
                                    <p:cond delay="0"/>
                                  </p:stCondLst>
                                  <p:childTnLst>
                                    <p:set>
                                      <p:cBhvr>
                                        <p:cTn id="155" dur="1" fill="hold">
                                          <p:stCondLst>
                                            <p:cond delay="0"/>
                                          </p:stCondLst>
                                        </p:cTn>
                                        <p:tgtEl>
                                          <p:spTgt spid="104"/>
                                        </p:tgtEl>
                                        <p:attrNameLst>
                                          <p:attrName>style.visibility</p:attrName>
                                        </p:attrNameLst>
                                      </p:cBhvr>
                                      <p:to>
                                        <p:strVal val="visible"/>
                                      </p:to>
                                    </p:set>
                                    <p:animEffect transition="in" filter="fade">
                                      <p:cBhvr>
                                        <p:cTn id="156" dur="500"/>
                                        <p:tgtEl>
                                          <p:spTgt spid="104"/>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102"/>
                                        </p:tgtEl>
                                        <p:attrNameLst>
                                          <p:attrName>style.visibility</p:attrName>
                                        </p:attrNameLst>
                                      </p:cBhvr>
                                      <p:to>
                                        <p:strVal val="visible"/>
                                      </p:to>
                                    </p:set>
                                    <p:animEffect transition="in" filter="fade">
                                      <p:cBhvr>
                                        <p:cTn id="159" dur="500"/>
                                        <p:tgtEl>
                                          <p:spTgt spid="102"/>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103"/>
                                        </p:tgtEl>
                                        <p:attrNameLst>
                                          <p:attrName>style.visibility</p:attrName>
                                        </p:attrNameLst>
                                      </p:cBhvr>
                                      <p:to>
                                        <p:strVal val="visible"/>
                                      </p:to>
                                    </p:set>
                                    <p:animEffect transition="in" filter="fade">
                                      <p:cBhvr>
                                        <p:cTn id="162" dur="500"/>
                                        <p:tgtEl>
                                          <p:spTgt spid="103"/>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101"/>
                                        </p:tgtEl>
                                        <p:attrNameLst>
                                          <p:attrName>style.visibility</p:attrName>
                                        </p:attrNameLst>
                                      </p:cBhvr>
                                      <p:to>
                                        <p:strVal val="visible"/>
                                      </p:to>
                                    </p:set>
                                    <p:animEffect transition="in" filter="fade">
                                      <p:cBhvr>
                                        <p:cTn id="165" dur="500"/>
                                        <p:tgtEl>
                                          <p:spTgt spid="101"/>
                                        </p:tgtEl>
                                      </p:cBhvr>
                                    </p:animEffect>
                                  </p:childTnLst>
                                </p:cTn>
                              </p:par>
                            </p:childTnLst>
                          </p:cTn>
                        </p:par>
                        <p:par>
                          <p:cTn id="166" fill="hold">
                            <p:stCondLst>
                              <p:cond delay="15000"/>
                            </p:stCondLst>
                            <p:childTnLst>
                              <p:par>
                                <p:cTn id="167" presetID="10" presetClass="entr" presetSubtype="0" fill="hold" grpId="0" nodeType="afterEffect">
                                  <p:stCondLst>
                                    <p:cond delay="0"/>
                                  </p:stCondLst>
                                  <p:childTnLst>
                                    <p:set>
                                      <p:cBhvr>
                                        <p:cTn id="168" dur="1" fill="hold">
                                          <p:stCondLst>
                                            <p:cond delay="0"/>
                                          </p:stCondLst>
                                        </p:cTn>
                                        <p:tgtEl>
                                          <p:spTgt spid="166"/>
                                        </p:tgtEl>
                                        <p:attrNameLst>
                                          <p:attrName>style.visibility</p:attrName>
                                        </p:attrNameLst>
                                      </p:cBhvr>
                                      <p:to>
                                        <p:strVal val="visible"/>
                                      </p:to>
                                    </p:set>
                                    <p:animEffect transition="in" filter="fade">
                                      <p:cBhvr>
                                        <p:cTn id="169" dur="500"/>
                                        <p:tgtEl>
                                          <p:spTgt spid="166"/>
                                        </p:tgtEl>
                                      </p:cBhvr>
                                    </p:animEffect>
                                  </p:childTnLst>
                                </p:cTn>
                              </p:par>
                            </p:childTnLst>
                          </p:cTn>
                        </p:par>
                        <p:par>
                          <p:cTn id="170" fill="hold">
                            <p:stCondLst>
                              <p:cond delay="15500"/>
                            </p:stCondLst>
                            <p:childTnLst>
                              <p:par>
                                <p:cTn id="171" presetID="10" presetClass="entr" presetSubtype="0" fill="hold" grpId="0" nodeType="afterEffect">
                                  <p:stCondLst>
                                    <p:cond delay="0"/>
                                  </p:stCondLst>
                                  <p:childTnLst>
                                    <p:set>
                                      <p:cBhvr>
                                        <p:cTn id="172" dur="1" fill="hold">
                                          <p:stCondLst>
                                            <p:cond delay="0"/>
                                          </p:stCondLst>
                                        </p:cTn>
                                        <p:tgtEl>
                                          <p:spTgt spid="165"/>
                                        </p:tgtEl>
                                        <p:attrNameLst>
                                          <p:attrName>style.visibility</p:attrName>
                                        </p:attrNameLst>
                                      </p:cBhvr>
                                      <p:to>
                                        <p:strVal val="visible"/>
                                      </p:to>
                                    </p:set>
                                    <p:animEffect transition="in" filter="fade">
                                      <p:cBhvr>
                                        <p:cTn id="173" dur="500"/>
                                        <p:tgtEl>
                                          <p:spTgt spid="165"/>
                                        </p:tgtEl>
                                      </p:cBhvr>
                                    </p:animEffect>
                                  </p:childTnLst>
                                </p:cTn>
                              </p:par>
                            </p:childTnLst>
                          </p:cTn>
                        </p:par>
                        <p:par>
                          <p:cTn id="174" fill="hold">
                            <p:stCondLst>
                              <p:cond delay="16000"/>
                            </p:stCondLst>
                            <p:childTnLst>
                              <p:par>
                                <p:cTn id="175" presetID="10" presetClass="entr" presetSubtype="0" fill="hold" grpId="0" nodeType="afterEffect">
                                  <p:stCondLst>
                                    <p:cond delay="0"/>
                                  </p:stCondLst>
                                  <p:childTnLst>
                                    <p:set>
                                      <p:cBhvr>
                                        <p:cTn id="176" dur="1" fill="hold">
                                          <p:stCondLst>
                                            <p:cond delay="0"/>
                                          </p:stCondLst>
                                        </p:cTn>
                                        <p:tgtEl>
                                          <p:spTgt spid="163"/>
                                        </p:tgtEl>
                                        <p:attrNameLst>
                                          <p:attrName>style.visibility</p:attrName>
                                        </p:attrNameLst>
                                      </p:cBhvr>
                                      <p:to>
                                        <p:strVal val="visible"/>
                                      </p:to>
                                    </p:set>
                                    <p:animEffect transition="in" filter="fade">
                                      <p:cBhvr>
                                        <p:cTn id="177" dur="500"/>
                                        <p:tgtEl>
                                          <p:spTgt spid="163"/>
                                        </p:tgtEl>
                                      </p:cBhvr>
                                    </p:animEffect>
                                  </p:childTnLst>
                                </p:cTn>
                              </p:par>
                            </p:childTnLst>
                          </p:cTn>
                        </p:par>
                        <p:par>
                          <p:cTn id="178" fill="hold">
                            <p:stCondLst>
                              <p:cond delay="16500"/>
                            </p:stCondLst>
                            <p:childTnLst>
                              <p:par>
                                <p:cTn id="179" presetID="10" presetClass="entr" presetSubtype="0" fill="hold" grpId="0" nodeType="afterEffect">
                                  <p:stCondLst>
                                    <p:cond delay="0"/>
                                  </p:stCondLst>
                                  <p:childTnLst>
                                    <p:set>
                                      <p:cBhvr>
                                        <p:cTn id="180" dur="1" fill="hold">
                                          <p:stCondLst>
                                            <p:cond delay="0"/>
                                          </p:stCondLst>
                                        </p:cTn>
                                        <p:tgtEl>
                                          <p:spTgt spid="164"/>
                                        </p:tgtEl>
                                        <p:attrNameLst>
                                          <p:attrName>style.visibility</p:attrName>
                                        </p:attrNameLst>
                                      </p:cBhvr>
                                      <p:to>
                                        <p:strVal val="visible"/>
                                      </p:to>
                                    </p:set>
                                    <p:animEffect transition="in" filter="fade">
                                      <p:cBhvr>
                                        <p:cTn id="181" dur="500"/>
                                        <p:tgtEl>
                                          <p:spTgt spid="164"/>
                                        </p:tgtEl>
                                      </p:cBhvr>
                                    </p:animEffect>
                                  </p:childTnLst>
                                </p:cTn>
                              </p:par>
                            </p:childTnLst>
                          </p:cTn>
                        </p:par>
                        <p:par>
                          <p:cTn id="182" fill="hold">
                            <p:stCondLst>
                              <p:cond delay="17000"/>
                            </p:stCondLst>
                            <p:childTnLst>
                              <p:par>
                                <p:cTn id="183" presetID="17" presetClass="entr" presetSubtype="8" fill="hold" grpId="0" nodeType="afterEffect">
                                  <p:stCondLst>
                                    <p:cond delay="0"/>
                                  </p:stCondLst>
                                  <p:childTnLst>
                                    <p:set>
                                      <p:cBhvr>
                                        <p:cTn id="184" dur="1" fill="hold">
                                          <p:stCondLst>
                                            <p:cond delay="0"/>
                                          </p:stCondLst>
                                        </p:cTn>
                                        <p:tgtEl>
                                          <p:spTgt spid="39"/>
                                        </p:tgtEl>
                                        <p:attrNameLst>
                                          <p:attrName>style.visibility</p:attrName>
                                        </p:attrNameLst>
                                      </p:cBhvr>
                                      <p:to>
                                        <p:strVal val="visible"/>
                                      </p:to>
                                    </p:set>
                                    <p:anim calcmode="lin" valueType="num">
                                      <p:cBhvr>
                                        <p:cTn id="185" dur="2000" fill="hold"/>
                                        <p:tgtEl>
                                          <p:spTgt spid="39"/>
                                        </p:tgtEl>
                                        <p:attrNameLst>
                                          <p:attrName>ppt_x</p:attrName>
                                        </p:attrNameLst>
                                      </p:cBhvr>
                                      <p:tavLst>
                                        <p:tav tm="0">
                                          <p:val>
                                            <p:strVal val="#ppt_x-#ppt_w/2"/>
                                          </p:val>
                                        </p:tav>
                                        <p:tav tm="100000">
                                          <p:val>
                                            <p:strVal val="#ppt_x"/>
                                          </p:val>
                                        </p:tav>
                                      </p:tavLst>
                                    </p:anim>
                                    <p:anim calcmode="lin" valueType="num">
                                      <p:cBhvr>
                                        <p:cTn id="186" dur="2000" fill="hold"/>
                                        <p:tgtEl>
                                          <p:spTgt spid="39"/>
                                        </p:tgtEl>
                                        <p:attrNameLst>
                                          <p:attrName>ppt_y</p:attrName>
                                        </p:attrNameLst>
                                      </p:cBhvr>
                                      <p:tavLst>
                                        <p:tav tm="0">
                                          <p:val>
                                            <p:strVal val="#ppt_y"/>
                                          </p:val>
                                        </p:tav>
                                        <p:tav tm="100000">
                                          <p:val>
                                            <p:strVal val="#ppt_y"/>
                                          </p:val>
                                        </p:tav>
                                      </p:tavLst>
                                    </p:anim>
                                    <p:anim calcmode="lin" valueType="num">
                                      <p:cBhvr>
                                        <p:cTn id="187" dur="2000" fill="hold"/>
                                        <p:tgtEl>
                                          <p:spTgt spid="39"/>
                                        </p:tgtEl>
                                        <p:attrNameLst>
                                          <p:attrName>ppt_w</p:attrName>
                                        </p:attrNameLst>
                                      </p:cBhvr>
                                      <p:tavLst>
                                        <p:tav tm="0">
                                          <p:val>
                                            <p:fltVal val="0"/>
                                          </p:val>
                                        </p:tav>
                                        <p:tav tm="100000">
                                          <p:val>
                                            <p:strVal val="#ppt_w"/>
                                          </p:val>
                                        </p:tav>
                                      </p:tavLst>
                                    </p:anim>
                                    <p:anim calcmode="lin" valueType="num">
                                      <p:cBhvr>
                                        <p:cTn id="188" dur="2000" fill="hold"/>
                                        <p:tgtEl>
                                          <p:spTgt spid="39"/>
                                        </p:tgtEl>
                                        <p:attrNameLst>
                                          <p:attrName>ppt_h</p:attrName>
                                        </p:attrNameLst>
                                      </p:cBhvr>
                                      <p:tavLst>
                                        <p:tav tm="0">
                                          <p:val>
                                            <p:strVal val="#ppt_h"/>
                                          </p:val>
                                        </p:tav>
                                        <p:tav tm="100000">
                                          <p:val>
                                            <p:strVal val="#ppt_h"/>
                                          </p:val>
                                        </p:tav>
                                      </p:tavLst>
                                    </p:anim>
                                  </p:childTnLst>
                                </p:cTn>
                              </p:par>
                            </p:childTnLst>
                          </p:cTn>
                        </p:par>
                        <p:par>
                          <p:cTn id="189" fill="hold">
                            <p:stCondLst>
                              <p:cond delay="19000"/>
                            </p:stCondLst>
                            <p:childTnLst>
                              <p:par>
                                <p:cTn id="190" presetID="10" presetClass="entr" presetSubtype="0" fill="hold" grpId="0" nodeType="afterEffect">
                                  <p:stCondLst>
                                    <p:cond delay="0"/>
                                  </p:stCondLst>
                                  <p:childTnLst>
                                    <p:set>
                                      <p:cBhvr>
                                        <p:cTn id="191" dur="1" fill="hold">
                                          <p:stCondLst>
                                            <p:cond delay="0"/>
                                          </p:stCondLst>
                                        </p:cTn>
                                        <p:tgtEl>
                                          <p:spTgt spid="117"/>
                                        </p:tgtEl>
                                        <p:attrNameLst>
                                          <p:attrName>style.visibility</p:attrName>
                                        </p:attrNameLst>
                                      </p:cBhvr>
                                      <p:to>
                                        <p:strVal val="visible"/>
                                      </p:to>
                                    </p:set>
                                    <p:animEffect transition="in" filter="fade">
                                      <p:cBhvr>
                                        <p:cTn id="192" dur="500"/>
                                        <p:tgtEl>
                                          <p:spTgt spid="117"/>
                                        </p:tgtEl>
                                      </p:cBhvr>
                                    </p:animEffect>
                                  </p:childTnLst>
                                </p:cTn>
                              </p:par>
                            </p:childTnLst>
                          </p:cTn>
                        </p:par>
                        <p:par>
                          <p:cTn id="193" fill="hold">
                            <p:stCondLst>
                              <p:cond delay="19500"/>
                            </p:stCondLst>
                            <p:childTnLst>
                              <p:par>
                                <p:cTn id="194" presetID="10" presetClass="entr" presetSubtype="0" fill="hold" grpId="0" nodeType="afterEffect">
                                  <p:stCondLst>
                                    <p:cond delay="0"/>
                                  </p:stCondLst>
                                  <p:childTnLst>
                                    <p:set>
                                      <p:cBhvr>
                                        <p:cTn id="195" dur="1" fill="hold">
                                          <p:stCondLst>
                                            <p:cond delay="0"/>
                                          </p:stCondLst>
                                        </p:cTn>
                                        <p:tgtEl>
                                          <p:spTgt spid="139"/>
                                        </p:tgtEl>
                                        <p:attrNameLst>
                                          <p:attrName>style.visibility</p:attrName>
                                        </p:attrNameLst>
                                      </p:cBhvr>
                                      <p:to>
                                        <p:strVal val="visible"/>
                                      </p:to>
                                    </p:set>
                                    <p:animEffect transition="in" filter="fade">
                                      <p:cBhvr>
                                        <p:cTn id="196" dur="500"/>
                                        <p:tgtEl>
                                          <p:spTgt spid="139"/>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141"/>
                                        </p:tgtEl>
                                        <p:attrNameLst>
                                          <p:attrName>style.visibility</p:attrName>
                                        </p:attrNameLst>
                                      </p:cBhvr>
                                      <p:to>
                                        <p:strVal val="visible"/>
                                      </p:to>
                                    </p:set>
                                    <p:animEffect transition="in" filter="fade">
                                      <p:cBhvr>
                                        <p:cTn id="199" dur="500"/>
                                        <p:tgtEl>
                                          <p:spTgt spid="141"/>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134"/>
                                        </p:tgtEl>
                                        <p:attrNameLst>
                                          <p:attrName>style.visibility</p:attrName>
                                        </p:attrNameLst>
                                      </p:cBhvr>
                                      <p:to>
                                        <p:strVal val="visible"/>
                                      </p:to>
                                    </p:set>
                                    <p:animEffect transition="in" filter="fade">
                                      <p:cBhvr>
                                        <p:cTn id="202" dur="500"/>
                                        <p:tgtEl>
                                          <p:spTgt spid="134"/>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133"/>
                                        </p:tgtEl>
                                        <p:attrNameLst>
                                          <p:attrName>style.visibility</p:attrName>
                                        </p:attrNameLst>
                                      </p:cBhvr>
                                      <p:to>
                                        <p:strVal val="visible"/>
                                      </p:to>
                                    </p:set>
                                    <p:animEffect transition="in" filter="fade">
                                      <p:cBhvr>
                                        <p:cTn id="205" dur="500"/>
                                        <p:tgtEl>
                                          <p:spTgt spid="133"/>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147"/>
                                        </p:tgtEl>
                                        <p:attrNameLst>
                                          <p:attrName>style.visibility</p:attrName>
                                        </p:attrNameLst>
                                      </p:cBhvr>
                                      <p:to>
                                        <p:strVal val="visible"/>
                                      </p:to>
                                    </p:set>
                                    <p:animEffect transition="in" filter="fade">
                                      <p:cBhvr>
                                        <p:cTn id="208" dur="500"/>
                                        <p:tgtEl>
                                          <p:spTgt spid="147"/>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26"/>
                                        </p:tgtEl>
                                        <p:attrNameLst>
                                          <p:attrName>style.visibility</p:attrName>
                                        </p:attrNameLst>
                                      </p:cBhvr>
                                      <p:to>
                                        <p:strVal val="visible"/>
                                      </p:to>
                                    </p:set>
                                    <p:animEffect transition="in" filter="fade">
                                      <p:cBhvr>
                                        <p:cTn id="211" dur="500"/>
                                        <p:tgtEl>
                                          <p:spTgt spid="126"/>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125"/>
                                        </p:tgtEl>
                                        <p:attrNameLst>
                                          <p:attrName>style.visibility</p:attrName>
                                        </p:attrNameLst>
                                      </p:cBhvr>
                                      <p:to>
                                        <p:strVal val="visible"/>
                                      </p:to>
                                    </p:set>
                                    <p:animEffect transition="in" filter="fade">
                                      <p:cBhvr>
                                        <p:cTn id="214" dur="500"/>
                                        <p:tgtEl>
                                          <p:spTgt spid="125"/>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123"/>
                                        </p:tgtEl>
                                        <p:attrNameLst>
                                          <p:attrName>style.visibility</p:attrName>
                                        </p:attrNameLst>
                                      </p:cBhvr>
                                      <p:to>
                                        <p:strVal val="visible"/>
                                      </p:to>
                                    </p:set>
                                    <p:animEffect transition="in" filter="fade">
                                      <p:cBhvr>
                                        <p:cTn id="217" dur="500"/>
                                        <p:tgtEl>
                                          <p:spTgt spid="123"/>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124"/>
                                        </p:tgtEl>
                                        <p:attrNameLst>
                                          <p:attrName>style.visibility</p:attrName>
                                        </p:attrNameLst>
                                      </p:cBhvr>
                                      <p:to>
                                        <p:strVal val="visible"/>
                                      </p:to>
                                    </p:set>
                                    <p:animEffect transition="in" filter="fade">
                                      <p:cBhvr>
                                        <p:cTn id="220" dur="500"/>
                                        <p:tgtEl>
                                          <p:spTgt spid="124"/>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136"/>
                                        </p:tgtEl>
                                        <p:attrNameLst>
                                          <p:attrName>style.visibility</p:attrName>
                                        </p:attrNameLst>
                                      </p:cBhvr>
                                      <p:to>
                                        <p:strVal val="visible"/>
                                      </p:to>
                                    </p:set>
                                    <p:animEffect transition="in" filter="fade">
                                      <p:cBhvr>
                                        <p:cTn id="223" dur="500"/>
                                        <p:tgtEl>
                                          <p:spTgt spid="136"/>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137"/>
                                        </p:tgtEl>
                                        <p:attrNameLst>
                                          <p:attrName>style.visibility</p:attrName>
                                        </p:attrNameLst>
                                      </p:cBhvr>
                                      <p:to>
                                        <p:strVal val="visible"/>
                                      </p:to>
                                    </p:set>
                                    <p:animEffect transition="in" filter="fade">
                                      <p:cBhvr>
                                        <p:cTn id="226" dur="500"/>
                                        <p:tgtEl>
                                          <p:spTgt spid="137"/>
                                        </p:tgtEl>
                                      </p:cBhvr>
                                    </p:animEffect>
                                  </p:childTnLst>
                                </p:cTn>
                              </p:par>
                            </p:childTnLst>
                          </p:cTn>
                        </p:par>
                        <p:par>
                          <p:cTn id="227" fill="hold">
                            <p:stCondLst>
                              <p:cond delay="20000"/>
                            </p:stCondLst>
                            <p:childTnLst>
                              <p:par>
                                <p:cTn id="228" presetID="10" presetClass="entr" presetSubtype="0" fill="hold" grpId="0" nodeType="afterEffect">
                                  <p:stCondLst>
                                    <p:cond delay="0"/>
                                  </p:stCondLst>
                                  <p:childTnLst>
                                    <p:set>
                                      <p:cBhvr>
                                        <p:cTn id="229" dur="1" fill="hold">
                                          <p:stCondLst>
                                            <p:cond delay="0"/>
                                          </p:stCondLst>
                                        </p:cTn>
                                        <p:tgtEl>
                                          <p:spTgt spid="130"/>
                                        </p:tgtEl>
                                        <p:attrNameLst>
                                          <p:attrName>style.visibility</p:attrName>
                                        </p:attrNameLst>
                                      </p:cBhvr>
                                      <p:to>
                                        <p:strVal val="visible"/>
                                      </p:to>
                                    </p:set>
                                    <p:animEffect transition="in" filter="fade">
                                      <p:cBhvr>
                                        <p:cTn id="230" dur="500"/>
                                        <p:tgtEl>
                                          <p:spTgt spid="130"/>
                                        </p:tgtEl>
                                      </p:cBhvr>
                                    </p:animEffect>
                                  </p:childTnLst>
                                </p:cTn>
                              </p:par>
                            </p:childTnLst>
                          </p:cTn>
                        </p:par>
                        <p:par>
                          <p:cTn id="231" fill="hold">
                            <p:stCondLst>
                              <p:cond delay="20500"/>
                            </p:stCondLst>
                            <p:childTnLst>
                              <p:par>
                                <p:cTn id="232" presetID="10" presetClass="entr" presetSubtype="0" fill="hold" grpId="0" nodeType="afterEffect">
                                  <p:stCondLst>
                                    <p:cond delay="0"/>
                                  </p:stCondLst>
                                  <p:childTnLst>
                                    <p:set>
                                      <p:cBhvr>
                                        <p:cTn id="233" dur="1" fill="hold">
                                          <p:stCondLst>
                                            <p:cond delay="0"/>
                                          </p:stCondLst>
                                        </p:cTn>
                                        <p:tgtEl>
                                          <p:spTgt spid="142"/>
                                        </p:tgtEl>
                                        <p:attrNameLst>
                                          <p:attrName>style.visibility</p:attrName>
                                        </p:attrNameLst>
                                      </p:cBhvr>
                                      <p:to>
                                        <p:strVal val="visible"/>
                                      </p:to>
                                    </p:set>
                                    <p:animEffect transition="in" filter="fade">
                                      <p:cBhvr>
                                        <p:cTn id="234" dur="500"/>
                                        <p:tgtEl>
                                          <p:spTgt spid="142"/>
                                        </p:tgtEl>
                                      </p:cBhvr>
                                    </p:animEffect>
                                  </p:childTnLst>
                                </p:cTn>
                              </p:par>
                            </p:childTnLst>
                          </p:cTn>
                        </p:par>
                        <p:par>
                          <p:cTn id="235" fill="hold">
                            <p:stCondLst>
                              <p:cond delay="21000"/>
                            </p:stCondLst>
                            <p:childTnLst>
                              <p:par>
                                <p:cTn id="236" presetID="10" presetClass="entr" presetSubtype="0" fill="hold" grpId="0" nodeType="afterEffect">
                                  <p:stCondLst>
                                    <p:cond delay="0"/>
                                  </p:stCondLst>
                                  <p:childTnLst>
                                    <p:set>
                                      <p:cBhvr>
                                        <p:cTn id="237" dur="1" fill="hold">
                                          <p:stCondLst>
                                            <p:cond delay="0"/>
                                          </p:stCondLst>
                                        </p:cTn>
                                        <p:tgtEl>
                                          <p:spTgt spid="131"/>
                                        </p:tgtEl>
                                        <p:attrNameLst>
                                          <p:attrName>style.visibility</p:attrName>
                                        </p:attrNameLst>
                                      </p:cBhvr>
                                      <p:to>
                                        <p:strVal val="visible"/>
                                      </p:to>
                                    </p:set>
                                    <p:animEffect transition="in" filter="fade">
                                      <p:cBhvr>
                                        <p:cTn id="238" dur="500"/>
                                        <p:tgtEl>
                                          <p:spTgt spid="131"/>
                                        </p:tgtEl>
                                      </p:cBhvr>
                                    </p:animEffect>
                                  </p:childTnLst>
                                </p:cTn>
                              </p:par>
                            </p:childTnLst>
                          </p:cTn>
                        </p:par>
                        <p:par>
                          <p:cTn id="239" fill="hold">
                            <p:stCondLst>
                              <p:cond delay="21500"/>
                            </p:stCondLst>
                            <p:childTnLst>
                              <p:par>
                                <p:cTn id="240" presetID="10" presetClass="entr" presetSubtype="0" fill="hold" grpId="0" nodeType="afterEffect">
                                  <p:stCondLst>
                                    <p:cond delay="0"/>
                                  </p:stCondLst>
                                  <p:childTnLst>
                                    <p:set>
                                      <p:cBhvr>
                                        <p:cTn id="241" dur="1" fill="hold">
                                          <p:stCondLst>
                                            <p:cond delay="0"/>
                                          </p:stCondLst>
                                        </p:cTn>
                                        <p:tgtEl>
                                          <p:spTgt spid="129"/>
                                        </p:tgtEl>
                                        <p:attrNameLst>
                                          <p:attrName>style.visibility</p:attrName>
                                        </p:attrNameLst>
                                      </p:cBhvr>
                                      <p:to>
                                        <p:strVal val="visible"/>
                                      </p:to>
                                    </p:set>
                                    <p:animEffect transition="in" filter="fade">
                                      <p:cBhvr>
                                        <p:cTn id="242" dur="500"/>
                                        <p:tgtEl>
                                          <p:spTgt spid="129"/>
                                        </p:tgtEl>
                                      </p:cBhvr>
                                    </p:animEffect>
                                  </p:childTnLst>
                                </p:cTn>
                              </p:par>
                            </p:childTnLst>
                          </p:cTn>
                        </p:par>
                        <p:par>
                          <p:cTn id="243" fill="hold">
                            <p:stCondLst>
                              <p:cond delay="22000"/>
                            </p:stCondLst>
                            <p:childTnLst>
                              <p:par>
                                <p:cTn id="244" presetID="10" presetClass="entr" presetSubtype="0" fill="hold" grpId="0" nodeType="afterEffect">
                                  <p:stCondLst>
                                    <p:cond delay="0"/>
                                  </p:stCondLst>
                                  <p:childTnLst>
                                    <p:set>
                                      <p:cBhvr>
                                        <p:cTn id="245" dur="1" fill="hold">
                                          <p:stCondLst>
                                            <p:cond delay="0"/>
                                          </p:stCondLst>
                                        </p:cTn>
                                        <p:tgtEl>
                                          <p:spTgt spid="122"/>
                                        </p:tgtEl>
                                        <p:attrNameLst>
                                          <p:attrName>style.visibility</p:attrName>
                                        </p:attrNameLst>
                                      </p:cBhvr>
                                      <p:to>
                                        <p:strVal val="visible"/>
                                      </p:to>
                                    </p:set>
                                    <p:animEffect transition="in" filter="fade">
                                      <p:cBhvr>
                                        <p:cTn id="246" dur="500"/>
                                        <p:tgtEl>
                                          <p:spTgt spid="122"/>
                                        </p:tgtEl>
                                      </p:cBhvr>
                                    </p:animEffect>
                                  </p:childTnLst>
                                </p:cTn>
                              </p:par>
                            </p:childTnLst>
                          </p:cTn>
                        </p:par>
                        <p:par>
                          <p:cTn id="247" fill="hold">
                            <p:stCondLst>
                              <p:cond delay="22500"/>
                            </p:stCondLst>
                            <p:childTnLst>
                              <p:par>
                                <p:cTn id="248" presetID="10" presetClass="entr" presetSubtype="0" fill="hold" grpId="0" nodeType="afterEffect">
                                  <p:stCondLst>
                                    <p:cond delay="0"/>
                                  </p:stCondLst>
                                  <p:childTnLst>
                                    <p:set>
                                      <p:cBhvr>
                                        <p:cTn id="249" dur="1" fill="hold">
                                          <p:stCondLst>
                                            <p:cond delay="0"/>
                                          </p:stCondLst>
                                        </p:cTn>
                                        <p:tgtEl>
                                          <p:spTgt spid="127"/>
                                        </p:tgtEl>
                                        <p:attrNameLst>
                                          <p:attrName>style.visibility</p:attrName>
                                        </p:attrNameLst>
                                      </p:cBhvr>
                                      <p:to>
                                        <p:strVal val="visible"/>
                                      </p:to>
                                    </p:set>
                                    <p:animEffect transition="in" filter="fade">
                                      <p:cBhvr>
                                        <p:cTn id="250" dur="500"/>
                                        <p:tgtEl>
                                          <p:spTgt spid="127"/>
                                        </p:tgtEl>
                                      </p:cBhvr>
                                    </p:animEffect>
                                  </p:childTnLst>
                                </p:cTn>
                              </p:par>
                            </p:childTnLst>
                          </p:cTn>
                        </p:par>
                        <p:par>
                          <p:cTn id="251" fill="hold">
                            <p:stCondLst>
                              <p:cond delay="23000"/>
                            </p:stCondLst>
                            <p:childTnLst>
                              <p:par>
                                <p:cTn id="252" presetID="10" presetClass="entr" presetSubtype="0" fill="hold" grpId="0" nodeType="afterEffect">
                                  <p:stCondLst>
                                    <p:cond delay="0"/>
                                  </p:stCondLst>
                                  <p:childTnLst>
                                    <p:set>
                                      <p:cBhvr>
                                        <p:cTn id="253" dur="1" fill="hold">
                                          <p:stCondLst>
                                            <p:cond delay="0"/>
                                          </p:stCondLst>
                                        </p:cTn>
                                        <p:tgtEl>
                                          <p:spTgt spid="161"/>
                                        </p:tgtEl>
                                        <p:attrNameLst>
                                          <p:attrName>style.visibility</p:attrName>
                                        </p:attrNameLst>
                                      </p:cBhvr>
                                      <p:to>
                                        <p:strVal val="visible"/>
                                      </p:to>
                                    </p:set>
                                    <p:animEffect transition="in" filter="fade">
                                      <p:cBhvr>
                                        <p:cTn id="254" dur="500"/>
                                        <p:tgtEl>
                                          <p:spTgt spid="161"/>
                                        </p:tgtEl>
                                      </p:cBhvr>
                                    </p:animEffect>
                                  </p:childTnLst>
                                </p:cTn>
                              </p:par>
                            </p:childTnLst>
                          </p:cTn>
                        </p:par>
                        <p:par>
                          <p:cTn id="255" fill="hold">
                            <p:stCondLst>
                              <p:cond delay="23500"/>
                            </p:stCondLst>
                            <p:childTnLst>
                              <p:par>
                                <p:cTn id="256" presetID="10" presetClass="entr" presetSubtype="0" fill="hold" grpId="0" nodeType="afterEffect">
                                  <p:stCondLst>
                                    <p:cond delay="0"/>
                                  </p:stCondLst>
                                  <p:childTnLst>
                                    <p:set>
                                      <p:cBhvr>
                                        <p:cTn id="257" dur="1" fill="hold">
                                          <p:stCondLst>
                                            <p:cond delay="0"/>
                                          </p:stCondLst>
                                        </p:cTn>
                                        <p:tgtEl>
                                          <p:spTgt spid="128"/>
                                        </p:tgtEl>
                                        <p:attrNameLst>
                                          <p:attrName>style.visibility</p:attrName>
                                        </p:attrNameLst>
                                      </p:cBhvr>
                                      <p:to>
                                        <p:strVal val="visible"/>
                                      </p:to>
                                    </p:set>
                                    <p:animEffect transition="in" filter="fade">
                                      <p:cBhvr>
                                        <p:cTn id="258" dur="500"/>
                                        <p:tgtEl>
                                          <p:spTgt spid="128"/>
                                        </p:tgtEl>
                                      </p:cBhvr>
                                    </p:animEffect>
                                  </p:childTnLst>
                                </p:cTn>
                              </p:par>
                            </p:childTnLst>
                          </p:cTn>
                        </p:par>
                        <p:par>
                          <p:cTn id="259" fill="hold">
                            <p:stCondLst>
                              <p:cond delay="24000"/>
                            </p:stCondLst>
                            <p:childTnLst>
                              <p:par>
                                <p:cTn id="260" presetID="10" presetClass="entr" presetSubtype="0" fill="hold" grpId="0" nodeType="afterEffect">
                                  <p:stCondLst>
                                    <p:cond delay="0"/>
                                  </p:stCondLst>
                                  <p:childTnLst>
                                    <p:set>
                                      <p:cBhvr>
                                        <p:cTn id="261" dur="1" fill="hold">
                                          <p:stCondLst>
                                            <p:cond delay="0"/>
                                          </p:stCondLst>
                                        </p:cTn>
                                        <p:tgtEl>
                                          <p:spTgt spid="140"/>
                                        </p:tgtEl>
                                        <p:attrNameLst>
                                          <p:attrName>style.visibility</p:attrName>
                                        </p:attrNameLst>
                                      </p:cBhvr>
                                      <p:to>
                                        <p:strVal val="visible"/>
                                      </p:to>
                                    </p:set>
                                    <p:animEffect transition="in" filter="fade">
                                      <p:cBhvr>
                                        <p:cTn id="262" dur="500"/>
                                        <p:tgtEl>
                                          <p:spTgt spid="140"/>
                                        </p:tgtEl>
                                      </p:cBhvr>
                                    </p:animEffect>
                                  </p:childTnLst>
                                </p:cTn>
                              </p:par>
                            </p:childTnLst>
                          </p:cTn>
                        </p:par>
                        <p:par>
                          <p:cTn id="263" fill="hold">
                            <p:stCondLst>
                              <p:cond delay="24500"/>
                            </p:stCondLst>
                            <p:childTnLst>
                              <p:par>
                                <p:cTn id="264" presetID="10" presetClass="entr" presetSubtype="0" fill="hold" grpId="0" nodeType="afterEffect">
                                  <p:stCondLst>
                                    <p:cond delay="0"/>
                                  </p:stCondLst>
                                  <p:childTnLst>
                                    <p:set>
                                      <p:cBhvr>
                                        <p:cTn id="265" dur="1" fill="hold">
                                          <p:stCondLst>
                                            <p:cond delay="0"/>
                                          </p:stCondLst>
                                        </p:cTn>
                                        <p:tgtEl>
                                          <p:spTgt spid="135"/>
                                        </p:tgtEl>
                                        <p:attrNameLst>
                                          <p:attrName>style.visibility</p:attrName>
                                        </p:attrNameLst>
                                      </p:cBhvr>
                                      <p:to>
                                        <p:strVal val="visible"/>
                                      </p:to>
                                    </p:set>
                                    <p:animEffect transition="in" filter="fade">
                                      <p:cBhvr>
                                        <p:cTn id="266" dur="500"/>
                                        <p:tgtEl>
                                          <p:spTgt spid="135"/>
                                        </p:tgtEl>
                                      </p:cBhvr>
                                    </p:animEffect>
                                  </p:childTnLst>
                                </p:cTn>
                              </p:par>
                              <p:par>
                                <p:cTn id="267" presetID="10" presetClass="entr" presetSubtype="0" fill="hold" grpId="0" nodeType="withEffect">
                                  <p:stCondLst>
                                    <p:cond delay="0"/>
                                  </p:stCondLst>
                                  <p:childTnLst>
                                    <p:set>
                                      <p:cBhvr>
                                        <p:cTn id="268" dur="1" fill="hold">
                                          <p:stCondLst>
                                            <p:cond delay="0"/>
                                          </p:stCondLst>
                                        </p:cTn>
                                        <p:tgtEl>
                                          <p:spTgt spid="143"/>
                                        </p:tgtEl>
                                        <p:attrNameLst>
                                          <p:attrName>style.visibility</p:attrName>
                                        </p:attrNameLst>
                                      </p:cBhvr>
                                      <p:to>
                                        <p:strVal val="visible"/>
                                      </p:to>
                                    </p:set>
                                    <p:animEffect transition="in" filter="fade">
                                      <p:cBhvr>
                                        <p:cTn id="269" dur="500"/>
                                        <p:tgtEl>
                                          <p:spTgt spid="143"/>
                                        </p:tgtEl>
                                      </p:cBhvr>
                                    </p:animEffect>
                                  </p:childTnLst>
                                </p:cTn>
                              </p:par>
                              <p:par>
                                <p:cTn id="270" presetID="10" presetClass="entr" presetSubtype="0" fill="hold" grpId="0" nodeType="withEffect">
                                  <p:stCondLst>
                                    <p:cond delay="0"/>
                                  </p:stCondLst>
                                  <p:childTnLst>
                                    <p:set>
                                      <p:cBhvr>
                                        <p:cTn id="271" dur="1" fill="hold">
                                          <p:stCondLst>
                                            <p:cond delay="0"/>
                                          </p:stCondLst>
                                        </p:cTn>
                                        <p:tgtEl>
                                          <p:spTgt spid="152"/>
                                        </p:tgtEl>
                                        <p:attrNameLst>
                                          <p:attrName>style.visibility</p:attrName>
                                        </p:attrNameLst>
                                      </p:cBhvr>
                                      <p:to>
                                        <p:strVal val="visible"/>
                                      </p:to>
                                    </p:set>
                                    <p:animEffect transition="in" filter="fade">
                                      <p:cBhvr>
                                        <p:cTn id="272" dur="500"/>
                                        <p:tgtEl>
                                          <p:spTgt spid="152"/>
                                        </p:tgtEl>
                                      </p:cBhvr>
                                    </p:animEffect>
                                  </p:childTnLst>
                                </p:cTn>
                              </p:par>
                              <p:par>
                                <p:cTn id="273" presetID="10" presetClass="entr" presetSubtype="0" fill="hold" grpId="0" nodeType="withEffect">
                                  <p:stCondLst>
                                    <p:cond delay="0"/>
                                  </p:stCondLst>
                                  <p:childTnLst>
                                    <p:set>
                                      <p:cBhvr>
                                        <p:cTn id="274" dur="1" fill="hold">
                                          <p:stCondLst>
                                            <p:cond delay="0"/>
                                          </p:stCondLst>
                                        </p:cTn>
                                        <p:tgtEl>
                                          <p:spTgt spid="148"/>
                                        </p:tgtEl>
                                        <p:attrNameLst>
                                          <p:attrName>style.visibility</p:attrName>
                                        </p:attrNameLst>
                                      </p:cBhvr>
                                      <p:to>
                                        <p:strVal val="visible"/>
                                      </p:to>
                                    </p:set>
                                    <p:animEffect transition="in" filter="fade">
                                      <p:cBhvr>
                                        <p:cTn id="275" dur="500"/>
                                        <p:tgtEl>
                                          <p:spTgt spid="148"/>
                                        </p:tgtEl>
                                      </p:cBhvr>
                                    </p:animEffect>
                                  </p:childTnLst>
                                </p:cTn>
                              </p:par>
                              <p:par>
                                <p:cTn id="276" presetID="10" presetClass="entr" presetSubtype="0" fill="hold" grpId="0" nodeType="withEffect">
                                  <p:stCondLst>
                                    <p:cond delay="0"/>
                                  </p:stCondLst>
                                  <p:childTnLst>
                                    <p:set>
                                      <p:cBhvr>
                                        <p:cTn id="277" dur="1" fill="hold">
                                          <p:stCondLst>
                                            <p:cond delay="0"/>
                                          </p:stCondLst>
                                        </p:cTn>
                                        <p:tgtEl>
                                          <p:spTgt spid="146"/>
                                        </p:tgtEl>
                                        <p:attrNameLst>
                                          <p:attrName>style.visibility</p:attrName>
                                        </p:attrNameLst>
                                      </p:cBhvr>
                                      <p:to>
                                        <p:strVal val="visible"/>
                                      </p:to>
                                    </p:set>
                                    <p:animEffect transition="in" filter="fade">
                                      <p:cBhvr>
                                        <p:cTn id="278" dur="500"/>
                                        <p:tgtEl>
                                          <p:spTgt spid="146"/>
                                        </p:tgtEl>
                                      </p:cBhvr>
                                    </p:animEffect>
                                  </p:childTnLst>
                                </p:cTn>
                              </p:par>
                              <p:par>
                                <p:cTn id="279" presetID="10" presetClass="entr" presetSubtype="0" fill="hold" grpId="0" nodeType="withEffect">
                                  <p:stCondLst>
                                    <p:cond delay="0"/>
                                  </p:stCondLst>
                                  <p:childTnLst>
                                    <p:set>
                                      <p:cBhvr>
                                        <p:cTn id="280" dur="1" fill="hold">
                                          <p:stCondLst>
                                            <p:cond delay="0"/>
                                          </p:stCondLst>
                                        </p:cTn>
                                        <p:tgtEl>
                                          <p:spTgt spid="132"/>
                                        </p:tgtEl>
                                        <p:attrNameLst>
                                          <p:attrName>style.visibility</p:attrName>
                                        </p:attrNameLst>
                                      </p:cBhvr>
                                      <p:to>
                                        <p:strVal val="visible"/>
                                      </p:to>
                                    </p:set>
                                    <p:animEffect transition="in" filter="fade">
                                      <p:cBhvr>
                                        <p:cTn id="281" dur="500"/>
                                        <p:tgtEl>
                                          <p:spTgt spid="132"/>
                                        </p:tgtEl>
                                      </p:cBhvr>
                                    </p:animEffect>
                                  </p:childTnLst>
                                </p:cTn>
                              </p:par>
                              <p:par>
                                <p:cTn id="282" presetID="10" presetClass="entr" presetSubtype="0" fill="hold" grpId="0" nodeType="withEffect">
                                  <p:stCondLst>
                                    <p:cond delay="0"/>
                                  </p:stCondLst>
                                  <p:childTnLst>
                                    <p:set>
                                      <p:cBhvr>
                                        <p:cTn id="283" dur="1" fill="hold">
                                          <p:stCondLst>
                                            <p:cond delay="0"/>
                                          </p:stCondLst>
                                        </p:cTn>
                                        <p:tgtEl>
                                          <p:spTgt spid="145"/>
                                        </p:tgtEl>
                                        <p:attrNameLst>
                                          <p:attrName>style.visibility</p:attrName>
                                        </p:attrNameLst>
                                      </p:cBhvr>
                                      <p:to>
                                        <p:strVal val="visible"/>
                                      </p:to>
                                    </p:set>
                                    <p:animEffect transition="in" filter="fade">
                                      <p:cBhvr>
                                        <p:cTn id="284" dur="500"/>
                                        <p:tgtEl>
                                          <p:spTgt spid="145"/>
                                        </p:tgtEl>
                                      </p:cBhvr>
                                    </p:animEffect>
                                  </p:childTnLst>
                                </p:cTn>
                              </p:par>
                              <p:par>
                                <p:cTn id="285" presetID="10" presetClass="entr" presetSubtype="0" fill="hold" grpId="0" nodeType="withEffect">
                                  <p:stCondLst>
                                    <p:cond delay="0"/>
                                  </p:stCondLst>
                                  <p:childTnLst>
                                    <p:set>
                                      <p:cBhvr>
                                        <p:cTn id="286" dur="1" fill="hold">
                                          <p:stCondLst>
                                            <p:cond delay="0"/>
                                          </p:stCondLst>
                                        </p:cTn>
                                        <p:tgtEl>
                                          <p:spTgt spid="156"/>
                                        </p:tgtEl>
                                        <p:attrNameLst>
                                          <p:attrName>style.visibility</p:attrName>
                                        </p:attrNameLst>
                                      </p:cBhvr>
                                      <p:to>
                                        <p:strVal val="visible"/>
                                      </p:to>
                                    </p:set>
                                    <p:animEffect transition="in" filter="fade">
                                      <p:cBhvr>
                                        <p:cTn id="287" dur="500"/>
                                        <p:tgtEl>
                                          <p:spTgt spid="156"/>
                                        </p:tgtEl>
                                      </p:cBhvr>
                                    </p:animEffect>
                                  </p:childTnLst>
                                </p:cTn>
                              </p:par>
                              <p:par>
                                <p:cTn id="288" presetID="10" presetClass="entr" presetSubtype="0" fill="hold" grpId="0" nodeType="withEffect">
                                  <p:stCondLst>
                                    <p:cond delay="0"/>
                                  </p:stCondLst>
                                  <p:childTnLst>
                                    <p:set>
                                      <p:cBhvr>
                                        <p:cTn id="289" dur="1" fill="hold">
                                          <p:stCondLst>
                                            <p:cond delay="0"/>
                                          </p:stCondLst>
                                        </p:cTn>
                                        <p:tgtEl>
                                          <p:spTgt spid="157"/>
                                        </p:tgtEl>
                                        <p:attrNameLst>
                                          <p:attrName>style.visibility</p:attrName>
                                        </p:attrNameLst>
                                      </p:cBhvr>
                                      <p:to>
                                        <p:strVal val="visible"/>
                                      </p:to>
                                    </p:set>
                                    <p:animEffect transition="in" filter="fade">
                                      <p:cBhvr>
                                        <p:cTn id="290" dur="500"/>
                                        <p:tgtEl>
                                          <p:spTgt spid="157"/>
                                        </p:tgtEl>
                                      </p:cBhvr>
                                    </p:animEffect>
                                  </p:childTnLst>
                                </p:cTn>
                              </p:par>
                              <p:par>
                                <p:cTn id="291" presetID="10" presetClass="entr" presetSubtype="0" fill="hold" grpId="0" nodeType="withEffect">
                                  <p:stCondLst>
                                    <p:cond delay="0"/>
                                  </p:stCondLst>
                                  <p:childTnLst>
                                    <p:set>
                                      <p:cBhvr>
                                        <p:cTn id="292" dur="1" fill="hold">
                                          <p:stCondLst>
                                            <p:cond delay="0"/>
                                          </p:stCondLst>
                                        </p:cTn>
                                        <p:tgtEl>
                                          <p:spTgt spid="158"/>
                                        </p:tgtEl>
                                        <p:attrNameLst>
                                          <p:attrName>style.visibility</p:attrName>
                                        </p:attrNameLst>
                                      </p:cBhvr>
                                      <p:to>
                                        <p:strVal val="visible"/>
                                      </p:to>
                                    </p:set>
                                    <p:animEffect transition="in" filter="fade">
                                      <p:cBhvr>
                                        <p:cTn id="293" dur="500"/>
                                        <p:tgtEl>
                                          <p:spTgt spid="158"/>
                                        </p:tgtEl>
                                      </p:cBhvr>
                                    </p:animEffect>
                                  </p:childTnLst>
                                </p:cTn>
                              </p:par>
                              <p:par>
                                <p:cTn id="294" presetID="10" presetClass="entr" presetSubtype="0" fill="hold" grpId="0" nodeType="withEffect">
                                  <p:stCondLst>
                                    <p:cond delay="0"/>
                                  </p:stCondLst>
                                  <p:childTnLst>
                                    <p:set>
                                      <p:cBhvr>
                                        <p:cTn id="295" dur="1" fill="hold">
                                          <p:stCondLst>
                                            <p:cond delay="0"/>
                                          </p:stCondLst>
                                        </p:cTn>
                                        <p:tgtEl>
                                          <p:spTgt spid="160"/>
                                        </p:tgtEl>
                                        <p:attrNameLst>
                                          <p:attrName>style.visibility</p:attrName>
                                        </p:attrNameLst>
                                      </p:cBhvr>
                                      <p:to>
                                        <p:strVal val="visible"/>
                                      </p:to>
                                    </p:set>
                                    <p:animEffect transition="in" filter="fade">
                                      <p:cBhvr>
                                        <p:cTn id="296" dur="500"/>
                                        <p:tgtEl>
                                          <p:spTgt spid="160"/>
                                        </p:tgtEl>
                                      </p:cBhvr>
                                    </p:animEffect>
                                  </p:childTnLst>
                                </p:cTn>
                              </p:par>
                              <p:par>
                                <p:cTn id="297" presetID="10" presetClass="entr" presetSubtype="0" fill="hold" grpId="0" nodeType="withEffect">
                                  <p:stCondLst>
                                    <p:cond delay="0"/>
                                  </p:stCondLst>
                                  <p:childTnLst>
                                    <p:set>
                                      <p:cBhvr>
                                        <p:cTn id="298" dur="1" fill="hold">
                                          <p:stCondLst>
                                            <p:cond delay="0"/>
                                          </p:stCondLst>
                                        </p:cTn>
                                        <p:tgtEl>
                                          <p:spTgt spid="154"/>
                                        </p:tgtEl>
                                        <p:attrNameLst>
                                          <p:attrName>style.visibility</p:attrName>
                                        </p:attrNameLst>
                                      </p:cBhvr>
                                      <p:to>
                                        <p:strVal val="visible"/>
                                      </p:to>
                                    </p:set>
                                    <p:animEffect transition="in" filter="fade">
                                      <p:cBhvr>
                                        <p:cTn id="299" dur="500"/>
                                        <p:tgtEl>
                                          <p:spTgt spid="154"/>
                                        </p:tgtEl>
                                      </p:cBhvr>
                                    </p:animEffect>
                                  </p:childTnLst>
                                </p:cTn>
                              </p:par>
                              <p:par>
                                <p:cTn id="300" presetID="10" presetClass="entr" presetSubtype="0" fill="hold" grpId="0" nodeType="withEffect">
                                  <p:stCondLst>
                                    <p:cond delay="0"/>
                                  </p:stCondLst>
                                  <p:childTnLst>
                                    <p:set>
                                      <p:cBhvr>
                                        <p:cTn id="301" dur="1" fill="hold">
                                          <p:stCondLst>
                                            <p:cond delay="0"/>
                                          </p:stCondLst>
                                        </p:cTn>
                                        <p:tgtEl>
                                          <p:spTgt spid="155"/>
                                        </p:tgtEl>
                                        <p:attrNameLst>
                                          <p:attrName>style.visibility</p:attrName>
                                        </p:attrNameLst>
                                      </p:cBhvr>
                                      <p:to>
                                        <p:strVal val="visible"/>
                                      </p:to>
                                    </p:set>
                                    <p:animEffect transition="in" filter="fade">
                                      <p:cBhvr>
                                        <p:cTn id="302" dur="500"/>
                                        <p:tgtEl>
                                          <p:spTgt spid="155"/>
                                        </p:tgtEl>
                                      </p:cBhvr>
                                    </p:animEffect>
                                  </p:childTnLst>
                                </p:cTn>
                              </p:par>
                              <p:par>
                                <p:cTn id="303" presetID="10" presetClass="entr" presetSubtype="0" fill="hold" grpId="0" nodeType="withEffect">
                                  <p:stCondLst>
                                    <p:cond delay="0"/>
                                  </p:stCondLst>
                                  <p:childTnLst>
                                    <p:set>
                                      <p:cBhvr>
                                        <p:cTn id="304" dur="1" fill="hold">
                                          <p:stCondLst>
                                            <p:cond delay="0"/>
                                          </p:stCondLst>
                                        </p:cTn>
                                        <p:tgtEl>
                                          <p:spTgt spid="149"/>
                                        </p:tgtEl>
                                        <p:attrNameLst>
                                          <p:attrName>style.visibility</p:attrName>
                                        </p:attrNameLst>
                                      </p:cBhvr>
                                      <p:to>
                                        <p:strVal val="visible"/>
                                      </p:to>
                                    </p:set>
                                    <p:animEffect transition="in" filter="fade">
                                      <p:cBhvr>
                                        <p:cTn id="305" dur="500"/>
                                        <p:tgtEl>
                                          <p:spTgt spid="149"/>
                                        </p:tgtEl>
                                      </p:cBhvr>
                                    </p:animEffect>
                                  </p:childTnLst>
                                </p:cTn>
                              </p:par>
                              <p:par>
                                <p:cTn id="306" presetID="10" presetClass="entr" presetSubtype="0" fill="hold" grpId="0" nodeType="withEffect">
                                  <p:stCondLst>
                                    <p:cond delay="0"/>
                                  </p:stCondLst>
                                  <p:childTnLst>
                                    <p:set>
                                      <p:cBhvr>
                                        <p:cTn id="307" dur="1" fill="hold">
                                          <p:stCondLst>
                                            <p:cond delay="0"/>
                                          </p:stCondLst>
                                        </p:cTn>
                                        <p:tgtEl>
                                          <p:spTgt spid="153"/>
                                        </p:tgtEl>
                                        <p:attrNameLst>
                                          <p:attrName>style.visibility</p:attrName>
                                        </p:attrNameLst>
                                      </p:cBhvr>
                                      <p:to>
                                        <p:strVal val="visible"/>
                                      </p:to>
                                    </p:set>
                                    <p:animEffect transition="in" filter="fade">
                                      <p:cBhvr>
                                        <p:cTn id="308" dur="500"/>
                                        <p:tgtEl>
                                          <p:spTgt spid="153"/>
                                        </p:tgtEl>
                                      </p:cBhvr>
                                    </p:animEffect>
                                  </p:childTnLst>
                                </p:cTn>
                              </p:par>
                            </p:childTnLst>
                          </p:cTn>
                        </p:par>
                        <p:par>
                          <p:cTn id="309" fill="hold">
                            <p:stCondLst>
                              <p:cond delay="25000"/>
                            </p:stCondLst>
                            <p:childTnLst>
                              <p:par>
                                <p:cTn id="310" presetID="10" presetClass="entr" presetSubtype="0" fill="hold" grpId="0" nodeType="afterEffect">
                                  <p:stCondLst>
                                    <p:cond delay="0"/>
                                  </p:stCondLst>
                                  <p:childTnLst>
                                    <p:set>
                                      <p:cBhvr>
                                        <p:cTn id="311" dur="1" fill="hold">
                                          <p:stCondLst>
                                            <p:cond delay="0"/>
                                          </p:stCondLst>
                                        </p:cTn>
                                        <p:tgtEl>
                                          <p:spTgt spid="150"/>
                                        </p:tgtEl>
                                        <p:attrNameLst>
                                          <p:attrName>style.visibility</p:attrName>
                                        </p:attrNameLst>
                                      </p:cBhvr>
                                      <p:to>
                                        <p:strVal val="visible"/>
                                      </p:to>
                                    </p:set>
                                    <p:animEffect transition="in" filter="fade">
                                      <p:cBhvr>
                                        <p:cTn id="312" dur="500"/>
                                        <p:tgtEl>
                                          <p:spTgt spid="150"/>
                                        </p:tgtEl>
                                      </p:cBhvr>
                                    </p:animEffect>
                                  </p:childTnLst>
                                </p:cTn>
                              </p:par>
                            </p:childTnLst>
                          </p:cTn>
                        </p:par>
                        <p:par>
                          <p:cTn id="313" fill="hold">
                            <p:stCondLst>
                              <p:cond delay="25500"/>
                            </p:stCondLst>
                            <p:childTnLst>
                              <p:par>
                                <p:cTn id="314" presetID="10" presetClass="entr" presetSubtype="0" fill="hold" grpId="0" nodeType="afterEffect">
                                  <p:stCondLst>
                                    <p:cond delay="0"/>
                                  </p:stCondLst>
                                  <p:childTnLst>
                                    <p:set>
                                      <p:cBhvr>
                                        <p:cTn id="315" dur="1" fill="hold">
                                          <p:stCondLst>
                                            <p:cond delay="0"/>
                                          </p:stCondLst>
                                        </p:cTn>
                                        <p:tgtEl>
                                          <p:spTgt spid="159"/>
                                        </p:tgtEl>
                                        <p:attrNameLst>
                                          <p:attrName>style.visibility</p:attrName>
                                        </p:attrNameLst>
                                      </p:cBhvr>
                                      <p:to>
                                        <p:strVal val="visible"/>
                                      </p:to>
                                    </p:set>
                                    <p:animEffect transition="in" filter="fade">
                                      <p:cBhvr>
                                        <p:cTn id="316" dur="500"/>
                                        <p:tgtEl>
                                          <p:spTgt spid="159"/>
                                        </p:tgtEl>
                                      </p:cBhvr>
                                    </p:animEffect>
                                  </p:childTnLst>
                                </p:cTn>
                              </p:par>
                            </p:childTnLst>
                          </p:cTn>
                        </p:par>
                        <p:par>
                          <p:cTn id="317" fill="hold">
                            <p:stCondLst>
                              <p:cond delay="26000"/>
                            </p:stCondLst>
                            <p:childTnLst>
                              <p:par>
                                <p:cTn id="318" presetID="17" presetClass="entr" presetSubtype="8" fill="hold" grpId="0" nodeType="afterEffect">
                                  <p:stCondLst>
                                    <p:cond delay="0"/>
                                  </p:stCondLst>
                                  <p:childTnLst>
                                    <p:set>
                                      <p:cBhvr>
                                        <p:cTn id="319" dur="1" fill="hold">
                                          <p:stCondLst>
                                            <p:cond delay="0"/>
                                          </p:stCondLst>
                                        </p:cTn>
                                        <p:tgtEl>
                                          <p:spTgt spid="40"/>
                                        </p:tgtEl>
                                        <p:attrNameLst>
                                          <p:attrName>style.visibility</p:attrName>
                                        </p:attrNameLst>
                                      </p:cBhvr>
                                      <p:to>
                                        <p:strVal val="visible"/>
                                      </p:to>
                                    </p:set>
                                    <p:anim calcmode="lin" valueType="num">
                                      <p:cBhvr>
                                        <p:cTn id="320" dur="2000" fill="hold"/>
                                        <p:tgtEl>
                                          <p:spTgt spid="40"/>
                                        </p:tgtEl>
                                        <p:attrNameLst>
                                          <p:attrName>ppt_x</p:attrName>
                                        </p:attrNameLst>
                                      </p:cBhvr>
                                      <p:tavLst>
                                        <p:tav tm="0">
                                          <p:val>
                                            <p:strVal val="#ppt_x-#ppt_w/2"/>
                                          </p:val>
                                        </p:tav>
                                        <p:tav tm="100000">
                                          <p:val>
                                            <p:strVal val="#ppt_x"/>
                                          </p:val>
                                        </p:tav>
                                      </p:tavLst>
                                    </p:anim>
                                    <p:anim calcmode="lin" valueType="num">
                                      <p:cBhvr>
                                        <p:cTn id="321" dur="2000" fill="hold"/>
                                        <p:tgtEl>
                                          <p:spTgt spid="40"/>
                                        </p:tgtEl>
                                        <p:attrNameLst>
                                          <p:attrName>ppt_y</p:attrName>
                                        </p:attrNameLst>
                                      </p:cBhvr>
                                      <p:tavLst>
                                        <p:tav tm="0">
                                          <p:val>
                                            <p:strVal val="#ppt_y"/>
                                          </p:val>
                                        </p:tav>
                                        <p:tav tm="100000">
                                          <p:val>
                                            <p:strVal val="#ppt_y"/>
                                          </p:val>
                                        </p:tav>
                                      </p:tavLst>
                                    </p:anim>
                                    <p:anim calcmode="lin" valueType="num">
                                      <p:cBhvr>
                                        <p:cTn id="322" dur="2000" fill="hold"/>
                                        <p:tgtEl>
                                          <p:spTgt spid="40"/>
                                        </p:tgtEl>
                                        <p:attrNameLst>
                                          <p:attrName>ppt_w</p:attrName>
                                        </p:attrNameLst>
                                      </p:cBhvr>
                                      <p:tavLst>
                                        <p:tav tm="0">
                                          <p:val>
                                            <p:fltVal val="0"/>
                                          </p:val>
                                        </p:tav>
                                        <p:tav tm="100000">
                                          <p:val>
                                            <p:strVal val="#ppt_w"/>
                                          </p:val>
                                        </p:tav>
                                      </p:tavLst>
                                    </p:anim>
                                    <p:anim calcmode="lin" valueType="num">
                                      <p:cBhvr>
                                        <p:cTn id="323" dur="2000" fill="hold"/>
                                        <p:tgtEl>
                                          <p:spTgt spid="40"/>
                                        </p:tgtEl>
                                        <p:attrNameLst>
                                          <p:attrName>ppt_h</p:attrName>
                                        </p:attrNameLst>
                                      </p:cBhvr>
                                      <p:tavLst>
                                        <p:tav tm="0">
                                          <p:val>
                                            <p:strVal val="#ppt_h"/>
                                          </p:val>
                                        </p:tav>
                                        <p:tav tm="100000">
                                          <p:val>
                                            <p:strVal val="#ppt_h"/>
                                          </p:val>
                                        </p:tav>
                                      </p:tavLst>
                                    </p:anim>
                                  </p:childTnLst>
                                </p:cTn>
                              </p:par>
                            </p:childTnLst>
                          </p:cTn>
                        </p:par>
                        <p:par>
                          <p:cTn id="324" fill="hold">
                            <p:stCondLst>
                              <p:cond delay="28000"/>
                            </p:stCondLst>
                            <p:childTnLst>
                              <p:par>
                                <p:cTn id="325" presetID="10" presetClass="entr" presetSubtype="0" fill="hold" grpId="0" nodeType="afterEffect">
                                  <p:stCondLst>
                                    <p:cond delay="0"/>
                                  </p:stCondLst>
                                  <p:childTnLst>
                                    <p:set>
                                      <p:cBhvr>
                                        <p:cTn id="326" dur="1" fill="hold">
                                          <p:stCondLst>
                                            <p:cond delay="0"/>
                                          </p:stCondLst>
                                        </p:cTn>
                                        <p:tgtEl>
                                          <p:spTgt spid="118"/>
                                        </p:tgtEl>
                                        <p:attrNameLst>
                                          <p:attrName>style.visibility</p:attrName>
                                        </p:attrNameLst>
                                      </p:cBhvr>
                                      <p:to>
                                        <p:strVal val="visible"/>
                                      </p:to>
                                    </p:set>
                                    <p:animEffect transition="in" filter="fade">
                                      <p:cBhvr>
                                        <p:cTn id="327" dur="500"/>
                                        <p:tgtEl>
                                          <p:spTgt spid="118"/>
                                        </p:tgtEl>
                                      </p:cBhvr>
                                    </p:animEffect>
                                  </p:childTnLst>
                                </p:cTn>
                              </p:par>
                            </p:childTnLst>
                          </p:cTn>
                        </p:par>
                        <p:par>
                          <p:cTn id="328" fill="hold">
                            <p:stCondLst>
                              <p:cond delay="28500"/>
                            </p:stCondLst>
                            <p:childTnLst>
                              <p:par>
                                <p:cTn id="329" presetID="10" presetClass="entr" presetSubtype="0" fill="hold" grpId="0" nodeType="afterEffect">
                                  <p:stCondLst>
                                    <p:cond delay="0"/>
                                  </p:stCondLst>
                                  <p:childTnLst>
                                    <p:set>
                                      <p:cBhvr>
                                        <p:cTn id="330" dur="1" fill="hold">
                                          <p:stCondLst>
                                            <p:cond delay="0"/>
                                          </p:stCondLst>
                                        </p:cTn>
                                        <p:tgtEl>
                                          <p:spTgt spid="222"/>
                                        </p:tgtEl>
                                        <p:attrNameLst>
                                          <p:attrName>style.visibility</p:attrName>
                                        </p:attrNameLst>
                                      </p:cBhvr>
                                      <p:to>
                                        <p:strVal val="visible"/>
                                      </p:to>
                                    </p:set>
                                    <p:animEffect transition="in" filter="fade">
                                      <p:cBhvr>
                                        <p:cTn id="331" dur="500"/>
                                        <p:tgtEl>
                                          <p:spTgt spid="222"/>
                                        </p:tgtEl>
                                      </p:cBhvr>
                                    </p:animEffect>
                                  </p:childTnLst>
                                </p:cTn>
                              </p:par>
                            </p:childTnLst>
                          </p:cTn>
                        </p:par>
                        <p:par>
                          <p:cTn id="332" fill="hold">
                            <p:stCondLst>
                              <p:cond delay="29000"/>
                            </p:stCondLst>
                            <p:childTnLst>
                              <p:par>
                                <p:cTn id="333" presetID="10" presetClass="entr" presetSubtype="0" fill="hold" grpId="0" nodeType="afterEffect">
                                  <p:stCondLst>
                                    <p:cond delay="0"/>
                                  </p:stCondLst>
                                  <p:childTnLst>
                                    <p:set>
                                      <p:cBhvr>
                                        <p:cTn id="334" dur="1" fill="hold">
                                          <p:stCondLst>
                                            <p:cond delay="0"/>
                                          </p:stCondLst>
                                        </p:cTn>
                                        <p:tgtEl>
                                          <p:spTgt spid="225"/>
                                        </p:tgtEl>
                                        <p:attrNameLst>
                                          <p:attrName>style.visibility</p:attrName>
                                        </p:attrNameLst>
                                      </p:cBhvr>
                                      <p:to>
                                        <p:strVal val="visible"/>
                                      </p:to>
                                    </p:set>
                                    <p:animEffect transition="in" filter="fade">
                                      <p:cBhvr>
                                        <p:cTn id="335" dur="500"/>
                                        <p:tgtEl>
                                          <p:spTgt spid="225"/>
                                        </p:tgtEl>
                                      </p:cBhvr>
                                    </p:animEffect>
                                  </p:childTnLst>
                                </p:cTn>
                              </p:par>
                            </p:childTnLst>
                          </p:cTn>
                        </p:par>
                        <p:par>
                          <p:cTn id="336" fill="hold">
                            <p:stCondLst>
                              <p:cond delay="29500"/>
                            </p:stCondLst>
                            <p:childTnLst>
                              <p:par>
                                <p:cTn id="337" presetID="10" presetClass="entr" presetSubtype="0" fill="hold" grpId="0" nodeType="afterEffect">
                                  <p:stCondLst>
                                    <p:cond delay="0"/>
                                  </p:stCondLst>
                                  <p:childTnLst>
                                    <p:set>
                                      <p:cBhvr>
                                        <p:cTn id="338" dur="1" fill="hold">
                                          <p:stCondLst>
                                            <p:cond delay="0"/>
                                          </p:stCondLst>
                                        </p:cTn>
                                        <p:tgtEl>
                                          <p:spTgt spid="226"/>
                                        </p:tgtEl>
                                        <p:attrNameLst>
                                          <p:attrName>style.visibility</p:attrName>
                                        </p:attrNameLst>
                                      </p:cBhvr>
                                      <p:to>
                                        <p:strVal val="visible"/>
                                      </p:to>
                                    </p:set>
                                    <p:animEffect transition="in" filter="fade">
                                      <p:cBhvr>
                                        <p:cTn id="339" dur="500"/>
                                        <p:tgtEl>
                                          <p:spTgt spid="226"/>
                                        </p:tgtEl>
                                      </p:cBhvr>
                                    </p:animEffect>
                                  </p:childTnLst>
                                </p:cTn>
                              </p:par>
                            </p:childTnLst>
                          </p:cTn>
                        </p:par>
                        <p:par>
                          <p:cTn id="340" fill="hold">
                            <p:stCondLst>
                              <p:cond delay="30000"/>
                            </p:stCondLst>
                            <p:childTnLst>
                              <p:par>
                                <p:cTn id="341" presetID="10" presetClass="entr" presetSubtype="0" fill="hold" grpId="0" nodeType="afterEffect">
                                  <p:stCondLst>
                                    <p:cond delay="0"/>
                                  </p:stCondLst>
                                  <p:childTnLst>
                                    <p:set>
                                      <p:cBhvr>
                                        <p:cTn id="342" dur="1" fill="hold">
                                          <p:stCondLst>
                                            <p:cond delay="0"/>
                                          </p:stCondLst>
                                        </p:cTn>
                                        <p:tgtEl>
                                          <p:spTgt spid="227"/>
                                        </p:tgtEl>
                                        <p:attrNameLst>
                                          <p:attrName>style.visibility</p:attrName>
                                        </p:attrNameLst>
                                      </p:cBhvr>
                                      <p:to>
                                        <p:strVal val="visible"/>
                                      </p:to>
                                    </p:set>
                                    <p:animEffect transition="in" filter="fade">
                                      <p:cBhvr>
                                        <p:cTn id="343" dur="500"/>
                                        <p:tgtEl>
                                          <p:spTgt spid="227"/>
                                        </p:tgtEl>
                                      </p:cBhvr>
                                    </p:animEffect>
                                  </p:childTnLst>
                                </p:cTn>
                              </p:par>
                            </p:childTnLst>
                          </p:cTn>
                        </p:par>
                        <p:par>
                          <p:cTn id="344" fill="hold">
                            <p:stCondLst>
                              <p:cond delay="30500"/>
                            </p:stCondLst>
                            <p:childTnLst>
                              <p:par>
                                <p:cTn id="345" presetID="10" presetClass="entr" presetSubtype="0" fill="hold" grpId="0" nodeType="afterEffect">
                                  <p:stCondLst>
                                    <p:cond delay="0"/>
                                  </p:stCondLst>
                                  <p:childTnLst>
                                    <p:set>
                                      <p:cBhvr>
                                        <p:cTn id="346" dur="1" fill="hold">
                                          <p:stCondLst>
                                            <p:cond delay="0"/>
                                          </p:stCondLst>
                                        </p:cTn>
                                        <p:tgtEl>
                                          <p:spTgt spid="228"/>
                                        </p:tgtEl>
                                        <p:attrNameLst>
                                          <p:attrName>style.visibility</p:attrName>
                                        </p:attrNameLst>
                                      </p:cBhvr>
                                      <p:to>
                                        <p:strVal val="visible"/>
                                      </p:to>
                                    </p:set>
                                    <p:animEffect transition="in" filter="fade">
                                      <p:cBhvr>
                                        <p:cTn id="347" dur="500"/>
                                        <p:tgtEl>
                                          <p:spTgt spid="228"/>
                                        </p:tgtEl>
                                      </p:cBhvr>
                                    </p:animEffect>
                                  </p:childTnLst>
                                </p:cTn>
                              </p:par>
                            </p:childTnLst>
                          </p:cTn>
                        </p:par>
                        <p:par>
                          <p:cTn id="348" fill="hold">
                            <p:stCondLst>
                              <p:cond delay="31000"/>
                            </p:stCondLst>
                            <p:childTnLst>
                              <p:par>
                                <p:cTn id="349" presetID="10" presetClass="entr" presetSubtype="0" fill="hold" grpId="0" nodeType="afterEffect">
                                  <p:stCondLst>
                                    <p:cond delay="0"/>
                                  </p:stCondLst>
                                  <p:childTnLst>
                                    <p:set>
                                      <p:cBhvr>
                                        <p:cTn id="350" dur="1" fill="hold">
                                          <p:stCondLst>
                                            <p:cond delay="0"/>
                                          </p:stCondLst>
                                        </p:cTn>
                                        <p:tgtEl>
                                          <p:spTgt spid="229"/>
                                        </p:tgtEl>
                                        <p:attrNameLst>
                                          <p:attrName>style.visibility</p:attrName>
                                        </p:attrNameLst>
                                      </p:cBhvr>
                                      <p:to>
                                        <p:strVal val="visible"/>
                                      </p:to>
                                    </p:set>
                                    <p:animEffect transition="in" filter="fade">
                                      <p:cBhvr>
                                        <p:cTn id="351" dur="500"/>
                                        <p:tgtEl>
                                          <p:spTgt spid="229"/>
                                        </p:tgtEl>
                                      </p:cBhvr>
                                    </p:animEffect>
                                  </p:childTnLst>
                                </p:cTn>
                              </p:par>
                            </p:childTnLst>
                          </p:cTn>
                        </p:par>
                        <p:par>
                          <p:cTn id="352" fill="hold">
                            <p:stCondLst>
                              <p:cond delay="31500"/>
                            </p:stCondLst>
                            <p:childTnLst>
                              <p:par>
                                <p:cTn id="353" presetID="10" presetClass="entr" presetSubtype="0" fill="hold" grpId="0" nodeType="afterEffect">
                                  <p:stCondLst>
                                    <p:cond delay="0"/>
                                  </p:stCondLst>
                                  <p:childTnLst>
                                    <p:set>
                                      <p:cBhvr>
                                        <p:cTn id="354" dur="1" fill="hold">
                                          <p:stCondLst>
                                            <p:cond delay="0"/>
                                          </p:stCondLst>
                                        </p:cTn>
                                        <p:tgtEl>
                                          <p:spTgt spid="230"/>
                                        </p:tgtEl>
                                        <p:attrNameLst>
                                          <p:attrName>style.visibility</p:attrName>
                                        </p:attrNameLst>
                                      </p:cBhvr>
                                      <p:to>
                                        <p:strVal val="visible"/>
                                      </p:to>
                                    </p:set>
                                    <p:animEffect transition="in" filter="fade">
                                      <p:cBhvr>
                                        <p:cTn id="355" dur="500"/>
                                        <p:tgtEl>
                                          <p:spTgt spid="230"/>
                                        </p:tgtEl>
                                      </p:cBhvr>
                                    </p:animEffect>
                                  </p:childTnLst>
                                </p:cTn>
                              </p:par>
                            </p:childTnLst>
                          </p:cTn>
                        </p:par>
                        <p:par>
                          <p:cTn id="356" fill="hold">
                            <p:stCondLst>
                              <p:cond delay="32000"/>
                            </p:stCondLst>
                            <p:childTnLst>
                              <p:par>
                                <p:cTn id="357" presetID="10" presetClass="entr" presetSubtype="0" fill="hold" grpId="0" nodeType="afterEffect">
                                  <p:stCondLst>
                                    <p:cond delay="0"/>
                                  </p:stCondLst>
                                  <p:childTnLst>
                                    <p:set>
                                      <p:cBhvr>
                                        <p:cTn id="358" dur="1" fill="hold">
                                          <p:stCondLst>
                                            <p:cond delay="0"/>
                                          </p:stCondLst>
                                        </p:cTn>
                                        <p:tgtEl>
                                          <p:spTgt spid="71"/>
                                        </p:tgtEl>
                                        <p:attrNameLst>
                                          <p:attrName>style.visibility</p:attrName>
                                        </p:attrNameLst>
                                      </p:cBhvr>
                                      <p:to>
                                        <p:strVal val="visible"/>
                                      </p:to>
                                    </p:set>
                                    <p:animEffect transition="in" filter="fade">
                                      <p:cBhvr>
                                        <p:cTn id="359" dur="500"/>
                                        <p:tgtEl>
                                          <p:spTgt spid="71"/>
                                        </p:tgtEl>
                                      </p:cBhvr>
                                    </p:animEffect>
                                  </p:childTnLst>
                                </p:cTn>
                              </p:par>
                            </p:childTnLst>
                          </p:cTn>
                        </p:par>
                        <p:par>
                          <p:cTn id="360" fill="hold">
                            <p:stCondLst>
                              <p:cond delay="32500"/>
                            </p:stCondLst>
                            <p:childTnLst>
                              <p:par>
                                <p:cTn id="361" presetID="10" presetClass="entr" presetSubtype="0" fill="hold" grpId="0" nodeType="afterEffect">
                                  <p:stCondLst>
                                    <p:cond delay="0"/>
                                  </p:stCondLst>
                                  <p:childTnLst>
                                    <p:set>
                                      <p:cBhvr>
                                        <p:cTn id="362" dur="1" fill="hold">
                                          <p:stCondLst>
                                            <p:cond delay="0"/>
                                          </p:stCondLst>
                                        </p:cTn>
                                        <p:tgtEl>
                                          <p:spTgt spid="219"/>
                                        </p:tgtEl>
                                        <p:attrNameLst>
                                          <p:attrName>style.visibility</p:attrName>
                                        </p:attrNameLst>
                                      </p:cBhvr>
                                      <p:to>
                                        <p:strVal val="visible"/>
                                      </p:to>
                                    </p:set>
                                    <p:animEffect transition="in" filter="fade">
                                      <p:cBhvr>
                                        <p:cTn id="363" dur="500"/>
                                        <p:tgtEl>
                                          <p:spTgt spid="219"/>
                                        </p:tgtEl>
                                      </p:cBhvr>
                                    </p:animEffect>
                                  </p:childTnLst>
                                </p:cTn>
                              </p:par>
                            </p:childTnLst>
                          </p:cTn>
                        </p:par>
                        <p:par>
                          <p:cTn id="364" fill="hold">
                            <p:stCondLst>
                              <p:cond delay="33000"/>
                            </p:stCondLst>
                            <p:childTnLst>
                              <p:par>
                                <p:cTn id="365" presetID="10" presetClass="entr" presetSubtype="0" fill="hold" grpId="0" nodeType="afterEffect">
                                  <p:stCondLst>
                                    <p:cond delay="0"/>
                                  </p:stCondLst>
                                  <p:childTnLst>
                                    <p:set>
                                      <p:cBhvr>
                                        <p:cTn id="366" dur="1" fill="hold">
                                          <p:stCondLst>
                                            <p:cond delay="0"/>
                                          </p:stCondLst>
                                        </p:cTn>
                                        <p:tgtEl>
                                          <p:spTgt spid="218"/>
                                        </p:tgtEl>
                                        <p:attrNameLst>
                                          <p:attrName>style.visibility</p:attrName>
                                        </p:attrNameLst>
                                      </p:cBhvr>
                                      <p:to>
                                        <p:strVal val="visible"/>
                                      </p:to>
                                    </p:set>
                                    <p:animEffect transition="in" filter="fade">
                                      <p:cBhvr>
                                        <p:cTn id="367" dur="500"/>
                                        <p:tgtEl>
                                          <p:spTgt spid="218"/>
                                        </p:tgtEl>
                                      </p:cBhvr>
                                    </p:animEffect>
                                  </p:childTnLst>
                                </p:cTn>
                              </p:par>
                            </p:childTnLst>
                          </p:cTn>
                        </p:par>
                        <p:par>
                          <p:cTn id="368" fill="hold">
                            <p:stCondLst>
                              <p:cond delay="33500"/>
                            </p:stCondLst>
                            <p:childTnLst>
                              <p:par>
                                <p:cTn id="369" presetID="10" presetClass="entr" presetSubtype="0" fill="hold" grpId="0" nodeType="afterEffect">
                                  <p:stCondLst>
                                    <p:cond delay="0"/>
                                  </p:stCondLst>
                                  <p:childTnLst>
                                    <p:set>
                                      <p:cBhvr>
                                        <p:cTn id="370" dur="1" fill="hold">
                                          <p:stCondLst>
                                            <p:cond delay="0"/>
                                          </p:stCondLst>
                                        </p:cTn>
                                        <p:tgtEl>
                                          <p:spTgt spid="220"/>
                                        </p:tgtEl>
                                        <p:attrNameLst>
                                          <p:attrName>style.visibility</p:attrName>
                                        </p:attrNameLst>
                                      </p:cBhvr>
                                      <p:to>
                                        <p:strVal val="visible"/>
                                      </p:to>
                                    </p:set>
                                    <p:animEffect transition="in" filter="fade">
                                      <p:cBhvr>
                                        <p:cTn id="371" dur="500"/>
                                        <p:tgtEl>
                                          <p:spTgt spid="220"/>
                                        </p:tgtEl>
                                      </p:cBhvr>
                                    </p:animEffect>
                                  </p:childTnLst>
                                </p:cTn>
                              </p:par>
                            </p:childTnLst>
                          </p:cTn>
                        </p:par>
                        <p:par>
                          <p:cTn id="372" fill="hold">
                            <p:stCondLst>
                              <p:cond delay="34000"/>
                            </p:stCondLst>
                            <p:childTnLst>
                              <p:par>
                                <p:cTn id="373" presetID="10" presetClass="entr" presetSubtype="0" fill="hold" grpId="0" nodeType="afterEffect">
                                  <p:stCondLst>
                                    <p:cond delay="0"/>
                                  </p:stCondLst>
                                  <p:childTnLst>
                                    <p:set>
                                      <p:cBhvr>
                                        <p:cTn id="374" dur="1" fill="hold">
                                          <p:stCondLst>
                                            <p:cond delay="0"/>
                                          </p:stCondLst>
                                        </p:cTn>
                                        <p:tgtEl>
                                          <p:spTgt spid="221"/>
                                        </p:tgtEl>
                                        <p:attrNameLst>
                                          <p:attrName>style.visibility</p:attrName>
                                        </p:attrNameLst>
                                      </p:cBhvr>
                                      <p:to>
                                        <p:strVal val="visible"/>
                                      </p:to>
                                    </p:set>
                                    <p:animEffect transition="in" filter="fade">
                                      <p:cBhvr>
                                        <p:cTn id="375" dur="500"/>
                                        <p:tgtEl>
                                          <p:spTgt spid="221"/>
                                        </p:tgtEl>
                                      </p:cBhvr>
                                    </p:animEffect>
                                  </p:childTnLst>
                                </p:cTn>
                              </p:par>
                            </p:childTnLst>
                          </p:cTn>
                        </p:par>
                        <p:par>
                          <p:cTn id="376" fill="hold">
                            <p:stCondLst>
                              <p:cond delay="34500"/>
                            </p:stCondLst>
                            <p:childTnLst>
                              <p:par>
                                <p:cTn id="377" presetID="17" presetClass="entr" presetSubtype="8" fill="hold" grpId="0" nodeType="afterEffect">
                                  <p:stCondLst>
                                    <p:cond delay="0"/>
                                  </p:stCondLst>
                                  <p:childTnLst>
                                    <p:set>
                                      <p:cBhvr>
                                        <p:cTn id="378" dur="1" fill="hold">
                                          <p:stCondLst>
                                            <p:cond delay="0"/>
                                          </p:stCondLst>
                                        </p:cTn>
                                        <p:tgtEl>
                                          <p:spTgt spid="41"/>
                                        </p:tgtEl>
                                        <p:attrNameLst>
                                          <p:attrName>style.visibility</p:attrName>
                                        </p:attrNameLst>
                                      </p:cBhvr>
                                      <p:to>
                                        <p:strVal val="visible"/>
                                      </p:to>
                                    </p:set>
                                    <p:anim calcmode="lin" valueType="num">
                                      <p:cBhvr>
                                        <p:cTn id="379" dur="2000" fill="hold"/>
                                        <p:tgtEl>
                                          <p:spTgt spid="41"/>
                                        </p:tgtEl>
                                        <p:attrNameLst>
                                          <p:attrName>ppt_x</p:attrName>
                                        </p:attrNameLst>
                                      </p:cBhvr>
                                      <p:tavLst>
                                        <p:tav tm="0">
                                          <p:val>
                                            <p:strVal val="#ppt_x-#ppt_w/2"/>
                                          </p:val>
                                        </p:tav>
                                        <p:tav tm="100000">
                                          <p:val>
                                            <p:strVal val="#ppt_x"/>
                                          </p:val>
                                        </p:tav>
                                      </p:tavLst>
                                    </p:anim>
                                    <p:anim calcmode="lin" valueType="num">
                                      <p:cBhvr>
                                        <p:cTn id="380" dur="2000" fill="hold"/>
                                        <p:tgtEl>
                                          <p:spTgt spid="41"/>
                                        </p:tgtEl>
                                        <p:attrNameLst>
                                          <p:attrName>ppt_y</p:attrName>
                                        </p:attrNameLst>
                                      </p:cBhvr>
                                      <p:tavLst>
                                        <p:tav tm="0">
                                          <p:val>
                                            <p:strVal val="#ppt_y"/>
                                          </p:val>
                                        </p:tav>
                                        <p:tav tm="100000">
                                          <p:val>
                                            <p:strVal val="#ppt_y"/>
                                          </p:val>
                                        </p:tav>
                                      </p:tavLst>
                                    </p:anim>
                                    <p:anim calcmode="lin" valueType="num">
                                      <p:cBhvr>
                                        <p:cTn id="381" dur="2000" fill="hold"/>
                                        <p:tgtEl>
                                          <p:spTgt spid="41"/>
                                        </p:tgtEl>
                                        <p:attrNameLst>
                                          <p:attrName>ppt_w</p:attrName>
                                        </p:attrNameLst>
                                      </p:cBhvr>
                                      <p:tavLst>
                                        <p:tav tm="0">
                                          <p:val>
                                            <p:fltVal val="0"/>
                                          </p:val>
                                        </p:tav>
                                        <p:tav tm="100000">
                                          <p:val>
                                            <p:strVal val="#ppt_w"/>
                                          </p:val>
                                        </p:tav>
                                      </p:tavLst>
                                    </p:anim>
                                    <p:anim calcmode="lin" valueType="num">
                                      <p:cBhvr>
                                        <p:cTn id="382" dur="2000" fill="hold"/>
                                        <p:tgtEl>
                                          <p:spTgt spid="41"/>
                                        </p:tgtEl>
                                        <p:attrNameLst>
                                          <p:attrName>ppt_h</p:attrName>
                                        </p:attrNameLst>
                                      </p:cBhvr>
                                      <p:tavLst>
                                        <p:tav tm="0">
                                          <p:val>
                                            <p:strVal val="#ppt_h"/>
                                          </p:val>
                                        </p:tav>
                                        <p:tav tm="100000">
                                          <p:val>
                                            <p:strVal val="#ppt_h"/>
                                          </p:val>
                                        </p:tav>
                                      </p:tavLst>
                                    </p:anim>
                                  </p:childTnLst>
                                </p:cTn>
                              </p:par>
                            </p:childTnLst>
                          </p:cTn>
                        </p:par>
                        <p:par>
                          <p:cTn id="383" fill="hold">
                            <p:stCondLst>
                              <p:cond delay="36500"/>
                            </p:stCondLst>
                            <p:childTnLst>
                              <p:par>
                                <p:cTn id="384" presetID="10" presetClass="entr" presetSubtype="0" fill="hold" grpId="0" nodeType="afterEffect">
                                  <p:stCondLst>
                                    <p:cond delay="0"/>
                                  </p:stCondLst>
                                  <p:childTnLst>
                                    <p:set>
                                      <p:cBhvr>
                                        <p:cTn id="385" dur="1" fill="hold">
                                          <p:stCondLst>
                                            <p:cond delay="0"/>
                                          </p:stCondLst>
                                        </p:cTn>
                                        <p:tgtEl>
                                          <p:spTgt spid="69"/>
                                        </p:tgtEl>
                                        <p:attrNameLst>
                                          <p:attrName>style.visibility</p:attrName>
                                        </p:attrNameLst>
                                      </p:cBhvr>
                                      <p:to>
                                        <p:strVal val="visible"/>
                                      </p:to>
                                    </p:set>
                                    <p:animEffect transition="in" filter="fade">
                                      <p:cBhvr>
                                        <p:cTn id="386" dur="500"/>
                                        <p:tgtEl>
                                          <p:spTgt spid="69"/>
                                        </p:tgtEl>
                                      </p:cBhvr>
                                    </p:animEffect>
                                  </p:childTnLst>
                                </p:cTn>
                              </p:par>
                            </p:childTnLst>
                          </p:cTn>
                        </p:par>
                        <p:par>
                          <p:cTn id="387" fill="hold">
                            <p:stCondLst>
                              <p:cond delay="37000"/>
                            </p:stCondLst>
                            <p:childTnLst>
                              <p:par>
                                <p:cTn id="388" presetID="10" presetClass="entr" presetSubtype="0" fill="hold" grpId="0" nodeType="afterEffect">
                                  <p:stCondLst>
                                    <p:cond delay="0"/>
                                  </p:stCondLst>
                                  <p:childTnLst>
                                    <p:set>
                                      <p:cBhvr>
                                        <p:cTn id="389" dur="1" fill="hold">
                                          <p:stCondLst>
                                            <p:cond delay="0"/>
                                          </p:stCondLst>
                                        </p:cTn>
                                        <p:tgtEl>
                                          <p:spTgt spid="232"/>
                                        </p:tgtEl>
                                        <p:attrNameLst>
                                          <p:attrName>style.visibility</p:attrName>
                                        </p:attrNameLst>
                                      </p:cBhvr>
                                      <p:to>
                                        <p:strVal val="visible"/>
                                      </p:to>
                                    </p:set>
                                    <p:animEffect transition="in" filter="fade">
                                      <p:cBhvr>
                                        <p:cTn id="390" dur="500"/>
                                        <p:tgtEl>
                                          <p:spTgt spid="232"/>
                                        </p:tgtEl>
                                      </p:cBhvr>
                                    </p:animEffect>
                                  </p:childTnLst>
                                </p:cTn>
                              </p:par>
                            </p:childTnLst>
                          </p:cTn>
                        </p:par>
                        <p:par>
                          <p:cTn id="391" fill="hold">
                            <p:stCondLst>
                              <p:cond delay="37500"/>
                            </p:stCondLst>
                            <p:childTnLst>
                              <p:par>
                                <p:cTn id="392" presetID="10" presetClass="entr" presetSubtype="0" fill="hold" grpId="0" nodeType="afterEffect">
                                  <p:stCondLst>
                                    <p:cond delay="0"/>
                                  </p:stCondLst>
                                  <p:childTnLst>
                                    <p:set>
                                      <p:cBhvr>
                                        <p:cTn id="393" dur="1" fill="hold">
                                          <p:stCondLst>
                                            <p:cond delay="0"/>
                                          </p:stCondLst>
                                        </p:cTn>
                                        <p:tgtEl>
                                          <p:spTgt spid="233"/>
                                        </p:tgtEl>
                                        <p:attrNameLst>
                                          <p:attrName>style.visibility</p:attrName>
                                        </p:attrNameLst>
                                      </p:cBhvr>
                                      <p:to>
                                        <p:strVal val="visible"/>
                                      </p:to>
                                    </p:set>
                                    <p:animEffect transition="in" filter="fade">
                                      <p:cBhvr>
                                        <p:cTn id="394" dur="500"/>
                                        <p:tgtEl>
                                          <p:spTgt spid="233"/>
                                        </p:tgtEl>
                                      </p:cBhvr>
                                    </p:animEffect>
                                  </p:childTnLst>
                                </p:cTn>
                              </p:par>
                            </p:childTnLst>
                          </p:cTn>
                        </p:par>
                        <p:par>
                          <p:cTn id="395" fill="hold">
                            <p:stCondLst>
                              <p:cond delay="38000"/>
                            </p:stCondLst>
                            <p:childTnLst>
                              <p:par>
                                <p:cTn id="396" presetID="10" presetClass="entr" presetSubtype="0" fill="hold" grpId="0" nodeType="afterEffect">
                                  <p:stCondLst>
                                    <p:cond delay="0"/>
                                  </p:stCondLst>
                                  <p:childTnLst>
                                    <p:set>
                                      <p:cBhvr>
                                        <p:cTn id="397" dur="1" fill="hold">
                                          <p:stCondLst>
                                            <p:cond delay="0"/>
                                          </p:stCondLst>
                                        </p:cTn>
                                        <p:tgtEl>
                                          <p:spTgt spid="234"/>
                                        </p:tgtEl>
                                        <p:attrNameLst>
                                          <p:attrName>style.visibility</p:attrName>
                                        </p:attrNameLst>
                                      </p:cBhvr>
                                      <p:to>
                                        <p:strVal val="visible"/>
                                      </p:to>
                                    </p:set>
                                    <p:animEffect transition="in" filter="fade">
                                      <p:cBhvr>
                                        <p:cTn id="398" dur="500"/>
                                        <p:tgtEl>
                                          <p:spTgt spid="234"/>
                                        </p:tgtEl>
                                      </p:cBhvr>
                                    </p:animEffect>
                                  </p:childTnLst>
                                </p:cTn>
                              </p:par>
                            </p:childTnLst>
                          </p:cTn>
                        </p:par>
                        <p:par>
                          <p:cTn id="399" fill="hold">
                            <p:stCondLst>
                              <p:cond delay="38500"/>
                            </p:stCondLst>
                            <p:childTnLst>
                              <p:par>
                                <p:cTn id="400" presetID="10" presetClass="entr" presetSubtype="0" fill="hold" grpId="0" nodeType="afterEffect">
                                  <p:stCondLst>
                                    <p:cond delay="0"/>
                                  </p:stCondLst>
                                  <p:childTnLst>
                                    <p:set>
                                      <p:cBhvr>
                                        <p:cTn id="401" dur="1" fill="hold">
                                          <p:stCondLst>
                                            <p:cond delay="0"/>
                                          </p:stCondLst>
                                        </p:cTn>
                                        <p:tgtEl>
                                          <p:spTgt spid="231"/>
                                        </p:tgtEl>
                                        <p:attrNameLst>
                                          <p:attrName>style.visibility</p:attrName>
                                        </p:attrNameLst>
                                      </p:cBhvr>
                                      <p:to>
                                        <p:strVal val="visible"/>
                                      </p:to>
                                    </p:set>
                                    <p:animEffect transition="in" filter="fade">
                                      <p:cBhvr>
                                        <p:cTn id="402" dur="500"/>
                                        <p:tgtEl>
                                          <p:spTgt spid="231"/>
                                        </p:tgtEl>
                                      </p:cBhvr>
                                    </p:animEffect>
                                  </p:childTnLst>
                                </p:cTn>
                              </p:par>
                            </p:childTnLst>
                          </p:cTn>
                        </p:par>
                        <p:par>
                          <p:cTn id="403" fill="hold">
                            <p:stCondLst>
                              <p:cond delay="39000"/>
                            </p:stCondLst>
                            <p:childTnLst>
                              <p:par>
                                <p:cTn id="404" presetID="17" presetClass="entr" presetSubtype="8" fill="hold" grpId="0" nodeType="afterEffect">
                                  <p:stCondLst>
                                    <p:cond delay="0"/>
                                  </p:stCondLst>
                                  <p:childTnLst>
                                    <p:set>
                                      <p:cBhvr>
                                        <p:cTn id="405" dur="1" fill="hold">
                                          <p:stCondLst>
                                            <p:cond delay="0"/>
                                          </p:stCondLst>
                                        </p:cTn>
                                        <p:tgtEl>
                                          <p:spTgt spid="42"/>
                                        </p:tgtEl>
                                        <p:attrNameLst>
                                          <p:attrName>style.visibility</p:attrName>
                                        </p:attrNameLst>
                                      </p:cBhvr>
                                      <p:to>
                                        <p:strVal val="visible"/>
                                      </p:to>
                                    </p:set>
                                    <p:anim calcmode="lin" valueType="num">
                                      <p:cBhvr>
                                        <p:cTn id="406" dur="2000" fill="hold"/>
                                        <p:tgtEl>
                                          <p:spTgt spid="42"/>
                                        </p:tgtEl>
                                        <p:attrNameLst>
                                          <p:attrName>ppt_x</p:attrName>
                                        </p:attrNameLst>
                                      </p:cBhvr>
                                      <p:tavLst>
                                        <p:tav tm="0">
                                          <p:val>
                                            <p:strVal val="#ppt_x-#ppt_w/2"/>
                                          </p:val>
                                        </p:tav>
                                        <p:tav tm="100000">
                                          <p:val>
                                            <p:strVal val="#ppt_x"/>
                                          </p:val>
                                        </p:tav>
                                      </p:tavLst>
                                    </p:anim>
                                    <p:anim calcmode="lin" valueType="num">
                                      <p:cBhvr>
                                        <p:cTn id="407" dur="2000" fill="hold"/>
                                        <p:tgtEl>
                                          <p:spTgt spid="42"/>
                                        </p:tgtEl>
                                        <p:attrNameLst>
                                          <p:attrName>ppt_y</p:attrName>
                                        </p:attrNameLst>
                                      </p:cBhvr>
                                      <p:tavLst>
                                        <p:tav tm="0">
                                          <p:val>
                                            <p:strVal val="#ppt_y"/>
                                          </p:val>
                                        </p:tav>
                                        <p:tav tm="100000">
                                          <p:val>
                                            <p:strVal val="#ppt_y"/>
                                          </p:val>
                                        </p:tav>
                                      </p:tavLst>
                                    </p:anim>
                                    <p:anim calcmode="lin" valueType="num">
                                      <p:cBhvr>
                                        <p:cTn id="408" dur="2000" fill="hold"/>
                                        <p:tgtEl>
                                          <p:spTgt spid="42"/>
                                        </p:tgtEl>
                                        <p:attrNameLst>
                                          <p:attrName>ppt_w</p:attrName>
                                        </p:attrNameLst>
                                      </p:cBhvr>
                                      <p:tavLst>
                                        <p:tav tm="0">
                                          <p:val>
                                            <p:fltVal val="0"/>
                                          </p:val>
                                        </p:tav>
                                        <p:tav tm="100000">
                                          <p:val>
                                            <p:strVal val="#ppt_w"/>
                                          </p:val>
                                        </p:tav>
                                      </p:tavLst>
                                    </p:anim>
                                    <p:anim calcmode="lin" valueType="num">
                                      <p:cBhvr>
                                        <p:cTn id="409" dur="2000" fill="hold"/>
                                        <p:tgtEl>
                                          <p:spTgt spid="42"/>
                                        </p:tgtEl>
                                        <p:attrNameLst>
                                          <p:attrName>ppt_h</p:attrName>
                                        </p:attrNameLst>
                                      </p:cBhvr>
                                      <p:tavLst>
                                        <p:tav tm="0">
                                          <p:val>
                                            <p:strVal val="#ppt_h"/>
                                          </p:val>
                                        </p:tav>
                                        <p:tav tm="100000">
                                          <p:val>
                                            <p:strVal val="#ppt_h"/>
                                          </p:val>
                                        </p:tav>
                                      </p:tavLst>
                                    </p:anim>
                                  </p:childTnLst>
                                </p:cTn>
                              </p:par>
                            </p:childTnLst>
                          </p:cTn>
                        </p:par>
                        <p:par>
                          <p:cTn id="410" fill="hold">
                            <p:stCondLst>
                              <p:cond delay="41000"/>
                            </p:stCondLst>
                            <p:childTnLst>
                              <p:par>
                                <p:cTn id="411" presetID="10" presetClass="entr" presetSubtype="0" fill="hold" grpId="0" nodeType="afterEffect">
                                  <p:stCondLst>
                                    <p:cond delay="0"/>
                                  </p:stCondLst>
                                  <p:childTnLst>
                                    <p:set>
                                      <p:cBhvr>
                                        <p:cTn id="412" dur="1" fill="hold">
                                          <p:stCondLst>
                                            <p:cond delay="0"/>
                                          </p:stCondLst>
                                        </p:cTn>
                                        <p:tgtEl>
                                          <p:spTgt spid="70"/>
                                        </p:tgtEl>
                                        <p:attrNameLst>
                                          <p:attrName>style.visibility</p:attrName>
                                        </p:attrNameLst>
                                      </p:cBhvr>
                                      <p:to>
                                        <p:strVal val="visible"/>
                                      </p:to>
                                    </p:set>
                                    <p:animEffect transition="in" filter="fade">
                                      <p:cBhvr>
                                        <p:cTn id="413" dur="500"/>
                                        <p:tgtEl>
                                          <p:spTgt spid="70"/>
                                        </p:tgtEl>
                                      </p:cBhvr>
                                    </p:animEffect>
                                  </p:childTnLst>
                                </p:cTn>
                              </p:par>
                            </p:childTnLst>
                          </p:cTn>
                        </p:par>
                        <p:par>
                          <p:cTn id="414" fill="hold">
                            <p:stCondLst>
                              <p:cond delay="41500"/>
                            </p:stCondLst>
                            <p:childTnLst>
                              <p:par>
                                <p:cTn id="415" presetID="10" presetClass="entr" presetSubtype="0" fill="hold" grpId="0" nodeType="afterEffect">
                                  <p:stCondLst>
                                    <p:cond delay="0"/>
                                  </p:stCondLst>
                                  <p:childTnLst>
                                    <p:set>
                                      <p:cBhvr>
                                        <p:cTn id="416" dur="1" fill="hold">
                                          <p:stCondLst>
                                            <p:cond delay="0"/>
                                          </p:stCondLst>
                                        </p:cTn>
                                        <p:tgtEl>
                                          <p:spTgt spid="237"/>
                                        </p:tgtEl>
                                        <p:attrNameLst>
                                          <p:attrName>style.visibility</p:attrName>
                                        </p:attrNameLst>
                                      </p:cBhvr>
                                      <p:to>
                                        <p:strVal val="visible"/>
                                      </p:to>
                                    </p:set>
                                    <p:animEffect transition="in" filter="fade">
                                      <p:cBhvr>
                                        <p:cTn id="417" dur="500"/>
                                        <p:tgtEl>
                                          <p:spTgt spid="237"/>
                                        </p:tgtEl>
                                      </p:cBhvr>
                                    </p:animEffect>
                                  </p:childTnLst>
                                </p:cTn>
                              </p:par>
                            </p:childTnLst>
                          </p:cTn>
                        </p:par>
                        <p:par>
                          <p:cTn id="418" fill="hold">
                            <p:stCondLst>
                              <p:cond delay="42000"/>
                            </p:stCondLst>
                            <p:childTnLst>
                              <p:par>
                                <p:cTn id="419" presetID="10" presetClass="entr" presetSubtype="0" fill="hold" grpId="0" nodeType="afterEffect">
                                  <p:stCondLst>
                                    <p:cond delay="0"/>
                                  </p:stCondLst>
                                  <p:childTnLst>
                                    <p:set>
                                      <p:cBhvr>
                                        <p:cTn id="420" dur="1" fill="hold">
                                          <p:stCondLst>
                                            <p:cond delay="0"/>
                                          </p:stCondLst>
                                        </p:cTn>
                                        <p:tgtEl>
                                          <p:spTgt spid="235"/>
                                        </p:tgtEl>
                                        <p:attrNameLst>
                                          <p:attrName>style.visibility</p:attrName>
                                        </p:attrNameLst>
                                      </p:cBhvr>
                                      <p:to>
                                        <p:strVal val="visible"/>
                                      </p:to>
                                    </p:set>
                                    <p:animEffect transition="in" filter="fade">
                                      <p:cBhvr>
                                        <p:cTn id="421" dur="500"/>
                                        <p:tgtEl>
                                          <p:spTgt spid="235"/>
                                        </p:tgtEl>
                                      </p:cBhvr>
                                    </p:animEffect>
                                  </p:childTnLst>
                                </p:cTn>
                              </p:par>
                            </p:childTnLst>
                          </p:cTn>
                        </p:par>
                        <p:par>
                          <p:cTn id="422" fill="hold">
                            <p:stCondLst>
                              <p:cond delay="42500"/>
                            </p:stCondLst>
                            <p:childTnLst>
                              <p:par>
                                <p:cTn id="423" presetID="10" presetClass="entr" presetSubtype="0" fill="hold" grpId="0" nodeType="afterEffect">
                                  <p:stCondLst>
                                    <p:cond delay="0"/>
                                  </p:stCondLst>
                                  <p:childTnLst>
                                    <p:set>
                                      <p:cBhvr>
                                        <p:cTn id="424" dur="1" fill="hold">
                                          <p:stCondLst>
                                            <p:cond delay="0"/>
                                          </p:stCondLst>
                                        </p:cTn>
                                        <p:tgtEl>
                                          <p:spTgt spid="236"/>
                                        </p:tgtEl>
                                        <p:attrNameLst>
                                          <p:attrName>style.visibility</p:attrName>
                                        </p:attrNameLst>
                                      </p:cBhvr>
                                      <p:to>
                                        <p:strVal val="visible"/>
                                      </p:to>
                                    </p:set>
                                    <p:animEffect transition="in" filter="fade">
                                      <p:cBhvr>
                                        <p:cTn id="425" dur="500"/>
                                        <p:tgtEl>
                                          <p:spTgt spid="236"/>
                                        </p:tgtEl>
                                      </p:cBhvr>
                                    </p:animEffect>
                                  </p:childTnLst>
                                </p:cTn>
                              </p:par>
                            </p:childTnLst>
                          </p:cTn>
                        </p:par>
                        <p:par>
                          <p:cTn id="426" fill="hold">
                            <p:stCondLst>
                              <p:cond delay="43000"/>
                            </p:stCondLst>
                            <p:childTnLst>
                              <p:par>
                                <p:cTn id="427" presetID="10" presetClass="entr" presetSubtype="0" fill="hold" grpId="0" nodeType="afterEffect">
                                  <p:stCondLst>
                                    <p:cond delay="0"/>
                                  </p:stCondLst>
                                  <p:childTnLst>
                                    <p:set>
                                      <p:cBhvr>
                                        <p:cTn id="428" dur="1" fill="hold">
                                          <p:stCondLst>
                                            <p:cond delay="0"/>
                                          </p:stCondLst>
                                        </p:cTn>
                                        <p:tgtEl>
                                          <p:spTgt spid="238"/>
                                        </p:tgtEl>
                                        <p:attrNameLst>
                                          <p:attrName>style.visibility</p:attrName>
                                        </p:attrNameLst>
                                      </p:cBhvr>
                                      <p:to>
                                        <p:strVal val="visible"/>
                                      </p:to>
                                    </p:set>
                                    <p:animEffect transition="in" filter="fade">
                                      <p:cBhvr>
                                        <p:cTn id="429" dur="500"/>
                                        <p:tgtEl>
                                          <p:spTgt spid="238"/>
                                        </p:tgtEl>
                                      </p:cBhvr>
                                    </p:animEffect>
                                  </p:childTnLst>
                                </p:cTn>
                              </p:par>
                            </p:childTnLst>
                          </p:cTn>
                        </p:par>
                        <p:par>
                          <p:cTn id="430" fill="hold">
                            <p:stCondLst>
                              <p:cond delay="43500"/>
                            </p:stCondLst>
                            <p:childTnLst>
                              <p:par>
                                <p:cTn id="431" presetID="17" presetClass="entr" presetSubtype="8" fill="hold" grpId="0" nodeType="afterEffect">
                                  <p:stCondLst>
                                    <p:cond delay="0"/>
                                  </p:stCondLst>
                                  <p:childTnLst>
                                    <p:set>
                                      <p:cBhvr>
                                        <p:cTn id="432" dur="1" fill="hold">
                                          <p:stCondLst>
                                            <p:cond delay="0"/>
                                          </p:stCondLst>
                                        </p:cTn>
                                        <p:tgtEl>
                                          <p:spTgt spid="43"/>
                                        </p:tgtEl>
                                        <p:attrNameLst>
                                          <p:attrName>style.visibility</p:attrName>
                                        </p:attrNameLst>
                                      </p:cBhvr>
                                      <p:to>
                                        <p:strVal val="visible"/>
                                      </p:to>
                                    </p:set>
                                    <p:anim calcmode="lin" valueType="num">
                                      <p:cBhvr>
                                        <p:cTn id="433" dur="2000" fill="hold"/>
                                        <p:tgtEl>
                                          <p:spTgt spid="43"/>
                                        </p:tgtEl>
                                        <p:attrNameLst>
                                          <p:attrName>ppt_x</p:attrName>
                                        </p:attrNameLst>
                                      </p:cBhvr>
                                      <p:tavLst>
                                        <p:tav tm="0">
                                          <p:val>
                                            <p:strVal val="#ppt_x-#ppt_w/2"/>
                                          </p:val>
                                        </p:tav>
                                        <p:tav tm="100000">
                                          <p:val>
                                            <p:strVal val="#ppt_x"/>
                                          </p:val>
                                        </p:tav>
                                      </p:tavLst>
                                    </p:anim>
                                    <p:anim calcmode="lin" valueType="num">
                                      <p:cBhvr>
                                        <p:cTn id="434" dur="2000" fill="hold"/>
                                        <p:tgtEl>
                                          <p:spTgt spid="43"/>
                                        </p:tgtEl>
                                        <p:attrNameLst>
                                          <p:attrName>ppt_y</p:attrName>
                                        </p:attrNameLst>
                                      </p:cBhvr>
                                      <p:tavLst>
                                        <p:tav tm="0">
                                          <p:val>
                                            <p:strVal val="#ppt_y"/>
                                          </p:val>
                                        </p:tav>
                                        <p:tav tm="100000">
                                          <p:val>
                                            <p:strVal val="#ppt_y"/>
                                          </p:val>
                                        </p:tav>
                                      </p:tavLst>
                                    </p:anim>
                                    <p:anim calcmode="lin" valueType="num">
                                      <p:cBhvr>
                                        <p:cTn id="435" dur="2000" fill="hold"/>
                                        <p:tgtEl>
                                          <p:spTgt spid="43"/>
                                        </p:tgtEl>
                                        <p:attrNameLst>
                                          <p:attrName>ppt_w</p:attrName>
                                        </p:attrNameLst>
                                      </p:cBhvr>
                                      <p:tavLst>
                                        <p:tav tm="0">
                                          <p:val>
                                            <p:fltVal val="0"/>
                                          </p:val>
                                        </p:tav>
                                        <p:tav tm="100000">
                                          <p:val>
                                            <p:strVal val="#ppt_w"/>
                                          </p:val>
                                        </p:tav>
                                      </p:tavLst>
                                    </p:anim>
                                    <p:anim calcmode="lin" valueType="num">
                                      <p:cBhvr>
                                        <p:cTn id="436" dur="2000" fill="hold"/>
                                        <p:tgtEl>
                                          <p:spTgt spid="43"/>
                                        </p:tgtEl>
                                        <p:attrNameLst>
                                          <p:attrName>ppt_h</p:attrName>
                                        </p:attrNameLst>
                                      </p:cBhvr>
                                      <p:tavLst>
                                        <p:tav tm="0">
                                          <p:val>
                                            <p:strVal val="#ppt_h"/>
                                          </p:val>
                                        </p:tav>
                                        <p:tav tm="100000">
                                          <p:val>
                                            <p:strVal val="#ppt_h"/>
                                          </p:val>
                                        </p:tav>
                                      </p:tavLst>
                                    </p:anim>
                                  </p:childTnLst>
                                </p:cTn>
                              </p:par>
                            </p:childTnLst>
                          </p:cTn>
                        </p:par>
                        <p:par>
                          <p:cTn id="437" fill="hold">
                            <p:stCondLst>
                              <p:cond delay="45500"/>
                            </p:stCondLst>
                            <p:childTnLst>
                              <p:par>
                                <p:cTn id="438" presetID="10" presetClass="entr" presetSubtype="0" fill="hold" grpId="0" nodeType="afterEffect">
                                  <p:stCondLst>
                                    <p:cond delay="0"/>
                                  </p:stCondLst>
                                  <p:childTnLst>
                                    <p:set>
                                      <p:cBhvr>
                                        <p:cTn id="439" dur="1" fill="hold">
                                          <p:stCondLst>
                                            <p:cond delay="0"/>
                                          </p:stCondLst>
                                        </p:cTn>
                                        <p:tgtEl>
                                          <p:spTgt spid="84"/>
                                        </p:tgtEl>
                                        <p:attrNameLst>
                                          <p:attrName>style.visibility</p:attrName>
                                        </p:attrNameLst>
                                      </p:cBhvr>
                                      <p:to>
                                        <p:strVal val="visible"/>
                                      </p:to>
                                    </p:set>
                                    <p:animEffect transition="in" filter="fade">
                                      <p:cBhvr>
                                        <p:cTn id="440" dur="500"/>
                                        <p:tgtEl>
                                          <p:spTgt spid="84"/>
                                        </p:tgtEl>
                                      </p:cBhvr>
                                    </p:animEffect>
                                  </p:childTnLst>
                                </p:cTn>
                              </p:par>
                              <p:par>
                                <p:cTn id="441" presetID="10" presetClass="entr" presetSubtype="0" fill="hold" grpId="0" nodeType="withEffect">
                                  <p:stCondLst>
                                    <p:cond delay="0"/>
                                  </p:stCondLst>
                                  <p:childTnLst>
                                    <p:set>
                                      <p:cBhvr>
                                        <p:cTn id="442" dur="1" fill="hold">
                                          <p:stCondLst>
                                            <p:cond delay="0"/>
                                          </p:stCondLst>
                                        </p:cTn>
                                        <p:tgtEl>
                                          <p:spTgt spid="81"/>
                                        </p:tgtEl>
                                        <p:attrNameLst>
                                          <p:attrName>style.visibility</p:attrName>
                                        </p:attrNameLst>
                                      </p:cBhvr>
                                      <p:to>
                                        <p:strVal val="visible"/>
                                      </p:to>
                                    </p:set>
                                    <p:animEffect transition="in" filter="fade">
                                      <p:cBhvr>
                                        <p:cTn id="443" dur="500"/>
                                        <p:tgtEl>
                                          <p:spTgt spid="81"/>
                                        </p:tgtEl>
                                      </p:cBhvr>
                                    </p:animEffect>
                                  </p:childTnLst>
                                </p:cTn>
                              </p:par>
                              <p:par>
                                <p:cTn id="444" presetID="10" presetClass="entr" presetSubtype="0" fill="hold" grpId="0" nodeType="withEffect">
                                  <p:stCondLst>
                                    <p:cond delay="0"/>
                                  </p:stCondLst>
                                  <p:childTnLst>
                                    <p:set>
                                      <p:cBhvr>
                                        <p:cTn id="445" dur="1" fill="hold">
                                          <p:stCondLst>
                                            <p:cond delay="0"/>
                                          </p:stCondLst>
                                        </p:cTn>
                                        <p:tgtEl>
                                          <p:spTgt spid="82"/>
                                        </p:tgtEl>
                                        <p:attrNameLst>
                                          <p:attrName>style.visibility</p:attrName>
                                        </p:attrNameLst>
                                      </p:cBhvr>
                                      <p:to>
                                        <p:strVal val="visible"/>
                                      </p:to>
                                    </p:set>
                                    <p:animEffect transition="in" filter="fade">
                                      <p:cBhvr>
                                        <p:cTn id="446" dur="500"/>
                                        <p:tgtEl>
                                          <p:spTgt spid="82"/>
                                        </p:tgtEl>
                                      </p:cBhvr>
                                    </p:animEffect>
                                  </p:childTnLst>
                                </p:cTn>
                              </p:par>
                              <p:par>
                                <p:cTn id="447" presetID="10" presetClass="entr" presetSubtype="0" fill="hold" grpId="0" nodeType="withEffect">
                                  <p:stCondLst>
                                    <p:cond delay="0"/>
                                  </p:stCondLst>
                                  <p:childTnLst>
                                    <p:set>
                                      <p:cBhvr>
                                        <p:cTn id="448" dur="1" fill="hold">
                                          <p:stCondLst>
                                            <p:cond delay="0"/>
                                          </p:stCondLst>
                                        </p:cTn>
                                        <p:tgtEl>
                                          <p:spTgt spid="203"/>
                                        </p:tgtEl>
                                        <p:attrNameLst>
                                          <p:attrName>style.visibility</p:attrName>
                                        </p:attrNameLst>
                                      </p:cBhvr>
                                      <p:to>
                                        <p:strVal val="visible"/>
                                      </p:to>
                                    </p:set>
                                    <p:animEffect transition="in" filter="fade">
                                      <p:cBhvr>
                                        <p:cTn id="449" dur="500"/>
                                        <p:tgtEl>
                                          <p:spTgt spid="203"/>
                                        </p:tgtEl>
                                      </p:cBhvr>
                                    </p:animEffect>
                                  </p:childTnLst>
                                </p:cTn>
                              </p:par>
                            </p:childTnLst>
                          </p:cTn>
                        </p:par>
                        <p:par>
                          <p:cTn id="450" fill="hold">
                            <p:stCondLst>
                              <p:cond delay="46000"/>
                            </p:stCondLst>
                            <p:childTnLst>
                              <p:par>
                                <p:cTn id="451" presetID="10" presetClass="entr" presetSubtype="0" fill="hold" grpId="0" nodeType="afterEffect">
                                  <p:stCondLst>
                                    <p:cond delay="0"/>
                                  </p:stCondLst>
                                  <p:childTnLst>
                                    <p:set>
                                      <p:cBhvr>
                                        <p:cTn id="452" dur="1" fill="hold">
                                          <p:stCondLst>
                                            <p:cond delay="0"/>
                                          </p:stCondLst>
                                        </p:cTn>
                                        <p:tgtEl>
                                          <p:spTgt spid="204"/>
                                        </p:tgtEl>
                                        <p:attrNameLst>
                                          <p:attrName>style.visibility</p:attrName>
                                        </p:attrNameLst>
                                      </p:cBhvr>
                                      <p:to>
                                        <p:strVal val="visible"/>
                                      </p:to>
                                    </p:set>
                                    <p:animEffect transition="in" filter="fade">
                                      <p:cBhvr>
                                        <p:cTn id="453" dur="500"/>
                                        <p:tgtEl>
                                          <p:spTgt spid="204"/>
                                        </p:tgtEl>
                                      </p:cBhvr>
                                    </p:animEffect>
                                  </p:childTnLst>
                                </p:cTn>
                              </p:par>
                            </p:childTnLst>
                          </p:cTn>
                        </p:par>
                        <p:par>
                          <p:cTn id="454" fill="hold">
                            <p:stCondLst>
                              <p:cond delay="46500"/>
                            </p:stCondLst>
                            <p:childTnLst>
                              <p:par>
                                <p:cTn id="455" presetID="10" presetClass="entr" presetSubtype="0" fill="hold" grpId="0" nodeType="afterEffect">
                                  <p:stCondLst>
                                    <p:cond delay="0"/>
                                  </p:stCondLst>
                                  <p:childTnLst>
                                    <p:set>
                                      <p:cBhvr>
                                        <p:cTn id="456" dur="1" fill="hold">
                                          <p:stCondLst>
                                            <p:cond delay="0"/>
                                          </p:stCondLst>
                                        </p:cTn>
                                        <p:tgtEl>
                                          <p:spTgt spid="205"/>
                                        </p:tgtEl>
                                        <p:attrNameLst>
                                          <p:attrName>style.visibility</p:attrName>
                                        </p:attrNameLst>
                                      </p:cBhvr>
                                      <p:to>
                                        <p:strVal val="visible"/>
                                      </p:to>
                                    </p:set>
                                    <p:animEffect transition="in" filter="fade">
                                      <p:cBhvr>
                                        <p:cTn id="457" dur="500"/>
                                        <p:tgtEl>
                                          <p:spTgt spid="205"/>
                                        </p:tgtEl>
                                      </p:cBhvr>
                                    </p:animEffect>
                                  </p:childTnLst>
                                </p:cTn>
                              </p:par>
                            </p:childTnLst>
                          </p:cTn>
                        </p:par>
                        <p:par>
                          <p:cTn id="458" fill="hold">
                            <p:stCondLst>
                              <p:cond delay="47000"/>
                            </p:stCondLst>
                            <p:childTnLst>
                              <p:par>
                                <p:cTn id="459" presetID="10" presetClass="entr" presetSubtype="0" fill="hold" grpId="0" nodeType="afterEffect">
                                  <p:stCondLst>
                                    <p:cond delay="0"/>
                                  </p:stCondLst>
                                  <p:childTnLst>
                                    <p:set>
                                      <p:cBhvr>
                                        <p:cTn id="460" dur="1" fill="hold">
                                          <p:stCondLst>
                                            <p:cond delay="0"/>
                                          </p:stCondLst>
                                        </p:cTn>
                                        <p:tgtEl>
                                          <p:spTgt spid="206"/>
                                        </p:tgtEl>
                                        <p:attrNameLst>
                                          <p:attrName>style.visibility</p:attrName>
                                        </p:attrNameLst>
                                      </p:cBhvr>
                                      <p:to>
                                        <p:strVal val="visible"/>
                                      </p:to>
                                    </p:set>
                                    <p:animEffect transition="in" filter="fade">
                                      <p:cBhvr>
                                        <p:cTn id="461" dur="500"/>
                                        <p:tgtEl>
                                          <p:spTgt spid="206"/>
                                        </p:tgtEl>
                                      </p:cBhvr>
                                    </p:animEffect>
                                  </p:childTnLst>
                                </p:cTn>
                              </p:par>
                            </p:childTnLst>
                          </p:cTn>
                        </p:par>
                        <p:par>
                          <p:cTn id="462" fill="hold">
                            <p:stCondLst>
                              <p:cond delay="47500"/>
                            </p:stCondLst>
                            <p:childTnLst>
                              <p:par>
                                <p:cTn id="463" presetID="10" presetClass="entr" presetSubtype="0" fill="hold" grpId="0" nodeType="afterEffect">
                                  <p:stCondLst>
                                    <p:cond delay="0"/>
                                  </p:stCondLst>
                                  <p:childTnLst>
                                    <p:set>
                                      <p:cBhvr>
                                        <p:cTn id="464" dur="1" fill="hold">
                                          <p:stCondLst>
                                            <p:cond delay="0"/>
                                          </p:stCondLst>
                                        </p:cTn>
                                        <p:tgtEl>
                                          <p:spTgt spid="202"/>
                                        </p:tgtEl>
                                        <p:attrNameLst>
                                          <p:attrName>style.visibility</p:attrName>
                                        </p:attrNameLst>
                                      </p:cBhvr>
                                      <p:to>
                                        <p:strVal val="visible"/>
                                      </p:to>
                                    </p:set>
                                    <p:animEffect transition="in" filter="fade">
                                      <p:cBhvr>
                                        <p:cTn id="465" dur="500"/>
                                        <p:tgtEl>
                                          <p:spTgt spid="202"/>
                                        </p:tgtEl>
                                      </p:cBhvr>
                                    </p:animEffect>
                                  </p:childTnLst>
                                </p:cTn>
                              </p:par>
                            </p:childTnLst>
                          </p:cTn>
                        </p:par>
                        <p:par>
                          <p:cTn id="466" fill="hold">
                            <p:stCondLst>
                              <p:cond delay="48000"/>
                            </p:stCondLst>
                            <p:childTnLst>
                              <p:par>
                                <p:cTn id="467" presetID="10" presetClass="entr" presetSubtype="0" fill="hold" grpId="0" nodeType="afterEffect">
                                  <p:stCondLst>
                                    <p:cond delay="0"/>
                                  </p:stCondLst>
                                  <p:childTnLst>
                                    <p:set>
                                      <p:cBhvr>
                                        <p:cTn id="468" dur="1" fill="hold">
                                          <p:stCondLst>
                                            <p:cond delay="0"/>
                                          </p:stCondLst>
                                        </p:cTn>
                                        <p:tgtEl>
                                          <p:spTgt spid="208"/>
                                        </p:tgtEl>
                                        <p:attrNameLst>
                                          <p:attrName>style.visibility</p:attrName>
                                        </p:attrNameLst>
                                      </p:cBhvr>
                                      <p:to>
                                        <p:strVal val="visible"/>
                                      </p:to>
                                    </p:set>
                                    <p:animEffect transition="in" filter="fade">
                                      <p:cBhvr>
                                        <p:cTn id="469" dur="500"/>
                                        <p:tgtEl>
                                          <p:spTgt spid="208"/>
                                        </p:tgtEl>
                                      </p:cBhvr>
                                    </p:animEffect>
                                  </p:childTnLst>
                                </p:cTn>
                              </p:par>
                            </p:childTnLst>
                          </p:cTn>
                        </p:par>
                        <p:par>
                          <p:cTn id="470" fill="hold">
                            <p:stCondLst>
                              <p:cond delay="48500"/>
                            </p:stCondLst>
                            <p:childTnLst>
                              <p:par>
                                <p:cTn id="471" presetID="10" presetClass="entr" presetSubtype="0" fill="hold" grpId="0" nodeType="afterEffect">
                                  <p:stCondLst>
                                    <p:cond delay="0"/>
                                  </p:stCondLst>
                                  <p:childTnLst>
                                    <p:set>
                                      <p:cBhvr>
                                        <p:cTn id="472" dur="1" fill="hold">
                                          <p:stCondLst>
                                            <p:cond delay="0"/>
                                          </p:stCondLst>
                                        </p:cTn>
                                        <p:tgtEl>
                                          <p:spTgt spid="209"/>
                                        </p:tgtEl>
                                        <p:attrNameLst>
                                          <p:attrName>style.visibility</p:attrName>
                                        </p:attrNameLst>
                                      </p:cBhvr>
                                      <p:to>
                                        <p:strVal val="visible"/>
                                      </p:to>
                                    </p:set>
                                    <p:animEffect transition="in" filter="fade">
                                      <p:cBhvr>
                                        <p:cTn id="473" dur="500"/>
                                        <p:tgtEl>
                                          <p:spTgt spid="209"/>
                                        </p:tgtEl>
                                      </p:cBhvr>
                                    </p:animEffect>
                                  </p:childTnLst>
                                </p:cTn>
                              </p:par>
                            </p:childTnLst>
                          </p:cTn>
                        </p:par>
                        <p:par>
                          <p:cTn id="474" fill="hold">
                            <p:stCondLst>
                              <p:cond delay="49000"/>
                            </p:stCondLst>
                            <p:childTnLst>
                              <p:par>
                                <p:cTn id="475" presetID="10" presetClass="entr" presetSubtype="0" fill="hold" grpId="0" nodeType="afterEffect">
                                  <p:stCondLst>
                                    <p:cond delay="0"/>
                                  </p:stCondLst>
                                  <p:childTnLst>
                                    <p:set>
                                      <p:cBhvr>
                                        <p:cTn id="476" dur="1" fill="hold">
                                          <p:stCondLst>
                                            <p:cond delay="0"/>
                                          </p:stCondLst>
                                        </p:cTn>
                                        <p:tgtEl>
                                          <p:spTgt spid="207"/>
                                        </p:tgtEl>
                                        <p:attrNameLst>
                                          <p:attrName>style.visibility</p:attrName>
                                        </p:attrNameLst>
                                      </p:cBhvr>
                                      <p:to>
                                        <p:strVal val="visible"/>
                                      </p:to>
                                    </p:set>
                                    <p:animEffect transition="in" filter="fade">
                                      <p:cBhvr>
                                        <p:cTn id="477" dur="500"/>
                                        <p:tgtEl>
                                          <p:spTgt spid="207"/>
                                        </p:tgtEl>
                                      </p:cBhvr>
                                    </p:animEffect>
                                  </p:childTnLst>
                                </p:cTn>
                              </p:par>
                            </p:childTnLst>
                          </p:cTn>
                        </p:par>
                        <p:par>
                          <p:cTn id="478" fill="hold">
                            <p:stCondLst>
                              <p:cond delay="49500"/>
                            </p:stCondLst>
                            <p:childTnLst>
                              <p:par>
                                <p:cTn id="479" presetID="17" presetClass="entr" presetSubtype="8" fill="hold" grpId="0" nodeType="afterEffect">
                                  <p:stCondLst>
                                    <p:cond delay="0"/>
                                  </p:stCondLst>
                                  <p:childTnLst>
                                    <p:set>
                                      <p:cBhvr>
                                        <p:cTn id="480" dur="1" fill="hold">
                                          <p:stCondLst>
                                            <p:cond delay="0"/>
                                          </p:stCondLst>
                                        </p:cTn>
                                        <p:tgtEl>
                                          <p:spTgt spid="44"/>
                                        </p:tgtEl>
                                        <p:attrNameLst>
                                          <p:attrName>style.visibility</p:attrName>
                                        </p:attrNameLst>
                                      </p:cBhvr>
                                      <p:to>
                                        <p:strVal val="visible"/>
                                      </p:to>
                                    </p:set>
                                    <p:anim calcmode="lin" valueType="num">
                                      <p:cBhvr>
                                        <p:cTn id="481" dur="1600" fill="hold"/>
                                        <p:tgtEl>
                                          <p:spTgt spid="44"/>
                                        </p:tgtEl>
                                        <p:attrNameLst>
                                          <p:attrName>ppt_x</p:attrName>
                                        </p:attrNameLst>
                                      </p:cBhvr>
                                      <p:tavLst>
                                        <p:tav tm="0">
                                          <p:val>
                                            <p:strVal val="#ppt_x-#ppt_w/2"/>
                                          </p:val>
                                        </p:tav>
                                        <p:tav tm="100000">
                                          <p:val>
                                            <p:strVal val="#ppt_x"/>
                                          </p:val>
                                        </p:tav>
                                      </p:tavLst>
                                    </p:anim>
                                    <p:anim calcmode="lin" valueType="num">
                                      <p:cBhvr>
                                        <p:cTn id="482" dur="1600" fill="hold"/>
                                        <p:tgtEl>
                                          <p:spTgt spid="44"/>
                                        </p:tgtEl>
                                        <p:attrNameLst>
                                          <p:attrName>ppt_y</p:attrName>
                                        </p:attrNameLst>
                                      </p:cBhvr>
                                      <p:tavLst>
                                        <p:tav tm="0">
                                          <p:val>
                                            <p:strVal val="#ppt_y"/>
                                          </p:val>
                                        </p:tav>
                                        <p:tav tm="100000">
                                          <p:val>
                                            <p:strVal val="#ppt_y"/>
                                          </p:val>
                                        </p:tav>
                                      </p:tavLst>
                                    </p:anim>
                                    <p:anim calcmode="lin" valueType="num">
                                      <p:cBhvr>
                                        <p:cTn id="483" dur="1600" fill="hold"/>
                                        <p:tgtEl>
                                          <p:spTgt spid="44"/>
                                        </p:tgtEl>
                                        <p:attrNameLst>
                                          <p:attrName>ppt_w</p:attrName>
                                        </p:attrNameLst>
                                      </p:cBhvr>
                                      <p:tavLst>
                                        <p:tav tm="0">
                                          <p:val>
                                            <p:fltVal val="0"/>
                                          </p:val>
                                        </p:tav>
                                        <p:tav tm="100000">
                                          <p:val>
                                            <p:strVal val="#ppt_w"/>
                                          </p:val>
                                        </p:tav>
                                      </p:tavLst>
                                    </p:anim>
                                    <p:anim calcmode="lin" valueType="num">
                                      <p:cBhvr>
                                        <p:cTn id="484" dur="1600" fill="hold"/>
                                        <p:tgtEl>
                                          <p:spTgt spid="44"/>
                                        </p:tgtEl>
                                        <p:attrNameLst>
                                          <p:attrName>ppt_h</p:attrName>
                                        </p:attrNameLst>
                                      </p:cBhvr>
                                      <p:tavLst>
                                        <p:tav tm="0">
                                          <p:val>
                                            <p:strVal val="#ppt_h"/>
                                          </p:val>
                                        </p:tav>
                                        <p:tav tm="100000">
                                          <p:val>
                                            <p:strVal val="#ppt_h"/>
                                          </p:val>
                                        </p:tav>
                                      </p:tavLst>
                                    </p:anim>
                                  </p:childTnLst>
                                </p:cTn>
                              </p:par>
                            </p:childTnLst>
                          </p:cTn>
                        </p:par>
                        <p:par>
                          <p:cTn id="485" fill="hold">
                            <p:stCondLst>
                              <p:cond delay="51100"/>
                            </p:stCondLst>
                            <p:childTnLst>
                              <p:par>
                                <p:cTn id="486" presetID="10" presetClass="entr" presetSubtype="0" fill="hold" grpId="0" nodeType="afterEffect">
                                  <p:stCondLst>
                                    <p:cond delay="0"/>
                                  </p:stCondLst>
                                  <p:childTnLst>
                                    <p:set>
                                      <p:cBhvr>
                                        <p:cTn id="487" dur="1" fill="hold">
                                          <p:stCondLst>
                                            <p:cond delay="0"/>
                                          </p:stCondLst>
                                        </p:cTn>
                                        <p:tgtEl>
                                          <p:spTgt spid="120"/>
                                        </p:tgtEl>
                                        <p:attrNameLst>
                                          <p:attrName>style.visibility</p:attrName>
                                        </p:attrNameLst>
                                      </p:cBhvr>
                                      <p:to>
                                        <p:strVal val="visible"/>
                                      </p:to>
                                    </p:set>
                                    <p:animEffect transition="in" filter="fade">
                                      <p:cBhvr>
                                        <p:cTn id="488" dur="500"/>
                                        <p:tgtEl>
                                          <p:spTgt spid="120"/>
                                        </p:tgtEl>
                                      </p:cBhvr>
                                    </p:animEffect>
                                  </p:childTnLst>
                                </p:cTn>
                              </p:par>
                            </p:childTnLst>
                          </p:cTn>
                        </p:par>
                        <p:par>
                          <p:cTn id="489" fill="hold">
                            <p:stCondLst>
                              <p:cond delay="51600"/>
                            </p:stCondLst>
                            <p:childTnLst>
                              <p:par>
                                <p:cTn id="490" presetID="10" presetClass="entr" presetSubtype="0" fill="hold" grpId="0" nodeType="afterEffect">
                                  <p:stCondLst>
                                    <p:cond delay="0"/>
                                  </p:stCondLst>
                                  <p:childTnLst>
                                    <p:set>
                                      <p:cBhvr>
                                        <p:cTn id="491" dur="1" fill="hold">
                                          <p:stCondLst>
                                            <p:cond delay="0"/>
                                          </p:stCondLst>
                                        </p:cTn>
                                        <p:tgtEl>
                                          <p:spTgt spid="239"/>
                                        </p:tgtEl>
                                        <p:attrNameLst>
                                          <p:attrName>style.visibility</p:attrName>
                                        </p:attrNameLst>
                                      </p:cBhvr>
                                      <p:to>
                                        <p:strVal val="visible"/>
                                      </p:to>
                                    </p:set>
                                    <p:animEffect transition="in" filter="fade">
                                      <p:cBhvr>
                                        <p:cTn id="492" dur="500"/>
                                        <p:tgtEl>
                                          <p:spTgt spid="239"/>
                                        </p:tgtEl>
                                      </p:cBhvr>
                                    </p:animEffect>
                                  </p:childTnLst>
                                </p:cTn>
                              </p:par>
                            </p:childTnLst>
                          </p:cTn>
                        </p:par>
                        <p:par>
                          <p:cTn id="493" fill="hold">
                            <p:stCondLst>
                              <p:cond delay="52100"/>
                            </p:stCondLst>
                            <p:childTnLst>
                              <p:par>
                                <p:cTn id="494" presetID="10" presetClass="entr" presetSubtype="0" fill="hold" grpId="0" nodeType="afterEffect">
                                  <p:stCondLst>
                                    <p:cond delay="0"/>
                                  </p:stCondLst>
                                  <p:childTnLst>
                                    <p:set>
                                      <p:cBhvr>
                                        <p:cTn id="495" dur="1" fill="hold">
                                          <p:stCondLst>
                                            <p:cond delay="0"/>
                                          </p:stCondLst>
                                        </p:cTn>
                                        <p:tgtEl>
                                          <p:spTgt spid="242"/>
                                        </p:tgtEl>
                                        <p:attrNameLst>
                                          <p:attrName>style.visibility</p:attrName>
                                        </p:attrNameLst>
                                      </p:cBhvr>
                                      <p:to>
                                        <p:strVal val="visible"/>
                                      </p:to>
                                    </p:set>
                                    <p:animEffect transition="in" filter="fade">
                                      <p:cBhvr>
                                        <p:cTn id="496" dur="500"/>
                                        <p:tgtEl>
                                          <p:spTgt spid="242"/>
                                        </p:tgtEl>
                                      </p:cBhvr>
                                    </p:animEffect>
                                  </p:childTnLst>
                                </p:cTn>
                              </p:par>
                            </p:childTnLst>
                          </p:cTn>
                        </p:par>
                        <p:par>
                          <p:cTn id="497" fill="hold">
                            <p:stCondLst>
                              <p:cond delay="52600"/>
                            </p:stCondLst>
                            <p:childTnLst>
                              <p:par>
                                <p:cTn id="498" presetID="10" presetClass="entr" presetSubtype="0" fill="hold" grpId="0" nodeType="afterEffect">
                                  <p:stCondLst>
                                    <p:cond delay="0"/>
                                  </p:stCondLst>
                                  <p:childTnLst>
                                    <p:set>
                                      <p:cBhvr>
                                        <p:cTn id="499" dur="1" fill="hold">
                                          <p:stCondLst>
                                            <p:cond delay="0"/>
                                          </p:stCondLst>
                                        </p:cTn>
                                        <p:tgtEl>
                                          <p:spTgt spid="243"/>
                                        </p:tgtEl>
                                        <p:attrNameLst>
                                          <p:attrName>style.visibility</p:attrName>
                                        </p:attrNameLst>
                                      </p:cBhvr>
                                      <p:to>
                                        <p:strVal val="visible"/>
                                      </p:to>
                                    </p:set>
                                    <p:animEffect transition="in" filter="fade">
                                      <p:cBhvr>
                                        <p:cTn id="500" dur="500"/>
                                        <p:tgtEl>
                                          <p:spTgt spid="243"/>
                                        </p:tgtEl>
                                      </p:cBhvr>
                                    </p:animEffect>
                                  </p:childTnLst>
                                </p:cTn>
                              </p:par>
                            </p:childTnLst>
                          </p:cTn>
                        </p:par>
                        <p:par>
                          <p:cTn id="501" fill="hold">
                            <p:stCondLst>
                              <p:cond delay="53100"/>
                            </p:stCondLst>
                            <p:childTnLst>
                              <p:par>
                                <p:cTn id="502" presetID="10" presetClass="entr" presetSubtype="0" fill="hold" grpId="0" nodeType="afterEffect">
                                  <p:stCondLst>
                                    <p:cond delay="0"/>
                                  </p:stCondLst>
                                  <p:childTnLst>
                                    <p:set>
                                      <p:cBhvr>
                                        <p:cTn id="503" dur="1" fill="hold">
                                          <p:stCondLst>
                                            <p:cond delay="0"/>
                                          </p:stCondLst>
                                        </p:cTn>
                                        <p:tgtEl>
                                          <p:spTgt spid="240"/>
                                        </p:tgtEl>
                                        <p:attrNameLst>
                                          <p:attrName>style.visibility</p:attrName>
                                        </p:attrNameLst>
                                      </p:cBhvr>
                                      <p:to>
                                        <p:strVal val="visible"/>
                                      </p:to>
                                    </p:set>
                                    <p:animEffect transition="in" filter="fade">
                                      <p:cBhvr>
                                        <p:cTn id="504" dur="500"/>
                                        <p:tgtEl>
                                          <p:spTgt spid="240"/>
                                        </p:tgtEl>
                                      </p:cBhvr>
                                    </p:animEffect>
                                  </p:childTnLst>
                                </p:cTn>
                              </p:par>
                            </p:childTnLst>
                          </p:cTn>
                        </p:par>
                        <p:par>
                          <p:cTn id="505" fill="hold">
                            <p:stCondLst>
                              <p:cond delay="53600"/>
                            </p:stCondLst>
                            <p:childTnLst>
                              <p:par>
                                <p:cTn id="506" presetID="10" presetClass="entr" presetSubtype="0" fill="hold" grpId="0" nodeType="afterEffect">
                                  <p:stCondLst>
                                    <p:cond delay="0"/>
                                  </p:stCondLst>
                                  <p:childTnLst>
                                    <p:set>
                                      <p:cBhvr>
                                        <p:cTn id="507" dur="1" fill="hold">
                                          <p:stCondLst>
                                            <p:cond delay="0"/>
                                          </p:stCondLst>
                                        </p:cTn>
                                        <p:tgtEl>
                                          <p:spTgt spid="241"/>
                                        </p:tgtEl>
                                        <p:attrNameLst>
                                          <p:attrName>style.visibility</p:attrName>
                                        </p:attrNameLst>
                                      </p:cBhvr>
                                      <p:to>
                                        <p:strVal val="visible"/>
                                      </p:to>
                                    </p:set>
                                    <p:animEffect transition="in" filter="fade">
                                      <p:cBhvr>
                                        <p:cTn id="508" dur="500"/>
                                        <p:tgtEl>
                                          <p:spTgt spid="241"/>
                                        </p:tgtEl>
                                      </p:cBhvr>
                                    </p:animEffect>
                                  </p:childTnLst>
                                </p:cTn>
                              </p:par>
                            </p:childTnLst>
                          </p:cTn>
                        </p:par>
                        <p:par>
                          <p:cTn id="509" fill="hold">
                            <p:stCondLst>
                              <p:cond delay="54100"/>
                            </p:stCondLst>
                            <p:childTnLst>
                              <p:par>
                                <p:cTn id="510" presetID="17" presetClass="entr" presetSubtype="8" fill="hold" grpId="0" nodeType="afterEffect">
                                  <p:stCondLst>
                                    <p:cond delay="0"/>
                                  </p:stCondLst>
                                  <p:childTnLst>
                                    <p:set>
                                      <p:cBhvr>
                                        <p:cTn id="511" dur="1" fill="hold">
                                          <p:stCondLst>
                                            <p:cond delay="0"/>
                                          </p:stCondLst>
                                        </p:cTn>
                                        <p:tgtEl>
                                          <p:spTgt spid="259"/>
                                        </p:tgtEl>
                                        <p:attrNameLst>
                                          <p:attrName>style.visibility</p:attrName>
                                        </p:attrNameLst>
                                      </p:cBhvr>
                                      <p:to>
                                        <p:strVal val="visible"/>
                                      </p:to>
                                    </p:set>
                                    <p:anim calcmode="lin" valueType="num">
                                      <p:cBhvr>
                                        <p:cTn id="512" dur="2000" fill="hold"/>
                                        <p:tgtEl>
                                          <p:spTgt spid="259"/>
                                        </p:tgtEl>
                                        <p:attrNameLst>
                                          <p:attrName>ppt_x</p:attrName>
                                        </p:attrNameLst>
                                      </p:cBhvr>
                                      <p:tavLst>
                                        <p:tav tm="0">
                                          <p:val>
                                            <p:strVal val="#ppt_x-#ppt_w/2"/>
                                          </p:val>
                                        </p:tav>
                                        <p:tav tm="100000">
                                          <p:val>
                                            <p:strVal val="#ppt_x"/>
                                          </p:val>
                                        </p:tav>
                                      </p:tavLst>
                                    </p:anim>
                                    <p:anim calcmode="lin" valueType="num">
                                      <p:cBhvr>
                                        <p:cTn id="513" dur="2000" fill="hold"/>
                                        <p:tgtEl>
                                          <p:spTgt spid="259"/>
                                        </p:tgtEl>
                                        <p:attrNameLst>
                                          <p:attrName>ppt_y</p:attrName>
                                        </p:attrNameLst>
                                      </p:cBhvr>
                                      <p:tavLst>
                                        <p:tav tm="0">
                                          <p:val>
                                            <p:strVal val="#ppt_y"/>
                                          </p:val>
                                        </p:tav>
                                        <p:tav tm="100000">
                                          <p:val>
                                            <p:strVal val="#ppt_y"/>
                                          </p:val>
                                        </p:tav>
                                      </p:tavLst>
                                    </p:anim>
                                    <p:anim calcmode="lin" valueType="num">
                                      <p:cBhvr>
                                        <p:cTn id="514" dur="2000" fill="hold"/>
                                        <p:tgtEl>
                                          <p:spTgt spid="259"/>
                                        </p:tgtEl>
                                        <p:attrNameLst>
                                          <p:attrName>ppt_w</p:attrName>
                                        </p:attrNameLst>
                                      </p:cBhvr>
                                      <p:tavLst>
                                        <p:tav tm="0">
                                          <p:val>
                                            <p:fltVal val="0"/>
                                          </p:val>
                                        </p:tav>
                                        <p:tav tm="100000">
                                          <p:val>
                                            <p:strVal val="#ppt_w"/>
                                          </p:val>
                                        </p:tav>
                                      </p:tavLst>
                                    </p:anim>
                                    <p:anim calcmode="lin" valueType="num">
                                      <p:cBhvr>
                                        <p:cTn id="515" dur="2000" fill="hold"/>
                                        <p:tgtEl>
                                          <p:spTgt spid="259"/>
                                        </p:tgtEl>
                                        <p:attrNameLst>
                                          <p:attrName>ppt_h</p:attrName>
                                        </p:attrNameLst>
                                      </p:cBhvr>
                                      <p:tavLst>
                                        <p:tav tm="0">
                                          <p:val>
                                            <p:strVal val="#ppt_h"/>
                                          </p:val>
                                        </p:tav>
                                        <p:tav tm="100000">
                                          <p:val>
                                            <p:strVal val="#ppt_h"/>
                                          </p:val>
                                        </p:tav>
                                      </p:tavLst>
                                    </p:anim>
                                  </p:childTnLst>
                                </p:cTn>
                              </p:par>
                            </p:childTnLst>
                          </p:cTn>
                        </p:par>
                        <p:par>
                          <p:cTn id="516" fill="hold">
                            <p:stCondLst>
                              <p:cond delay="56100"/>
                            </p:stCondLst>
                            <p:childTnLst>
                              <p:par>
                                <p:cTn id="517" presetID="10" presetClass="entr" presetSubtype="0" fill="hold" nodeType="afterEffect">
                                  <p:stCondLst>
                                    <p:cond delay="0"/>
                                  </p:stCondLst>
                                  <p:childTnLst>
                                    <p:set>
                                      <p:cBhvr>
                                        <p:cTn id="518" dur="1" fill="hold">
                                          <p:stCondLst>
                                            <p:cond delay="0"/>
                                          </p:stCondLst>
                                        </p:cTn>
                                        <p:tgtEl>
                                          <p:spTgt spid="6"/>
                                        </p:tgtEl>
                                        <p:attrNameLst>
                                          <p:attrName>style.visibility</p:attrName>
                                        </p:attrNameLst>
                                      </p:cBhvr>
                                      <p:to>
                                        <p:strVal val="visible"/>
                                      </p:to>
                                    </p:set>
                                    <p:animEffect transition="in" filter="fade">
                                      <p:cBhvr>
                                        <p:cTn id="519" dur="500"/>
                                        <p:tgtEl>
                                          <p:spTgt spid="6"/>
                                        </p:tgtEl>
                                      </p:cBhvr>
                                    </p:animEffect>
                                  </p:childTnLst>
                                </p:cTn>
                              </p:par>
                            </p:childTnLst>
                          </p:cTn>
                        </p:par>
                        <p:par>
                          <p:cTn id="520" fill="hold">
                            <p:stCondLst>
                              <p:cond delay="56600"/>
                            </p:stCondLst>
                            <p:childTnLst>
                              <p:par>
                                <p:cTn id="521" presetID="10" presetClass="entr" presetSubtype="0" fill="hold" nodeType="afterEffect">
                                  <p:stCondLst>
                                    <p:cond delay="0"/>
                                  </p:stCondLst>
                                  <p:childTnLst>
                                    <p:set>
                                      <p:cBhvr>
                                        <p:cTn id="522" dur="1" fill="hold">
                                          <p:stCondLst>
                                            <p:cond delay="0"/>
                                          </p:stCondLst>
                                        </p:cTn>
                                        <p:tgtEl>
                                          <p:spTgt spid="339"/>
                                        </p:tgtEl>
                                        <p:attrNameLst>
                                          <p:attrName>style.visibility</p:attrName>
                                        </p:attrNameLst>
                                      </p:cBhvr>
                                      <p:to>
                                        <p:strVal val="visible"/>
                                      </p:to>
                                    </p:set>
                                    <p:animEffect transition="in" filter="fade">
                                      <p:cBhvr>
                                        <p:cTn id="523" dur="500"/>
                                        <p:tgtEl>
                                          <p:spTgt spid="339"/>
                                        </p:tgtEl>
                                      </p:cBhvr>
                                    </p:animEffect>
                                  </p:childTnLst>
                                </p:cTn>
                              </p:par>
                            </p:childTnLst>
                          </p:cTn>
                        </p:par>
                        <p:par>
                          <p:cTn id="524" fill="hold">
                            <p:stCondLst>
                              <p:cond delay="57100"/>
                            </p:stCondLst>
                            <p:childTnLst>
                              <p:par>
                                <p:cTn id="525" presetID="10" presetClass="entr" presetSubtype="0" fill="hold" grpId="0" nodeType="afterEffect">
                                  <p:stCondLst>
                                    <p:cond delay="0"/>
                                  </p:stCondLst>
                                  <p:childTnLst>
                                    <p:set>
                                      <p:cBhvr>
                                        <p:cTn id="526" dur="1" fill="hold">
                                          <p:stCondLst>
                                            <p:cond delay="0"/>
                                          </p:stCondLst>
                                        </p:cTn>
                                        <p:tgtEl>
                                          <p:spTgt spid="359"/>
                                        </p:tgtEl>
                                        <p:attrNameLst>
                                          <p:attrName>style.visibility</p:attrName>
                                        </p:attrNameLst>
                                      </p:cBhvr>
                                      <p:to>
                                        <p:strVal val="visible"/>
                                      </p:to>
                                    </p:set>
                                    <p:animEffect transition="in" filter="fade">
                                      <p:cBhvr>
                                        <p:cTn id="527" dur="500"/>
                                        <p:tgtEl>
                                          <p:spTgt spid="359"/>
                                        </p:tgtEl>
                                      </p:cBhvr>
                                    </p:animEffect>
                                  </p:childTnLst>
                                </p:cTn>
                              </p:par>
                            </p:childTnLst>
                          </p:cTn>
                        </p:par>
                        <p:par>
                          <p:cTn id="528" fill="hold">
                            <p:stCondLst>
                              <p:cond delay="57600"/>
                            </p:stCondLst>
                            <p:childTnLst>
                              <p:par>
                                <p:cTn id="529" presetID="10" presetClass="entr" presetSubtype="0" fill="hold" grpId="0" nodeType="afterEffect">
                                  <p:stCondLst>
                                    <p:cond delay="0"/>
                                  </p:stCondLst>
                                  <p:childTnLst>
                                    <p:set>
                                      <p:cBhvr>
                                        <p:cTn id="530" dur="1" fill="hold">
                                          <p:stCondLst>
                                            <p:cond delay="0"/>
                                          </p:stCondLst>
                                        </p:cTn>
                                        <p:tgtEl>
                                          <p:spTgt spid="360"/>
                                        </p:tgtEl>
                                        <p:attrNameLst>
                                          <p:attrName>style.visibility</p:attrName>
                                        </p:attrNameLst>
                                      </p:cBhvr>
                                      <p:to>
                                        <p:strVal val="visible"/>
                                      </p:to>
                                    </p:set>
                                    <p:animEffect transition="in" filter="fade">
                                      <p:cBhvr>
                                        <p:cTn id="531" dur="500"/>
                                        <p:tgtEl>
                                          <p:spTgt spid="360"/>
                                        </p:tgtEl>
                                      </p:cBhvr>
                                    </p:animEffect>
                                  </p:childTnLst>
                                </p:cTn>
                              </p:par>
                            </p:childTnLst>
                          </p:cTn>
                        </p:par>
                        <p:par>
                          <p:cTn id="532" fill="hold">
                            <p:stCondLst>
                              <p:cond delay="58100"/>
                            </p:stCondLst>
                            <p:childTnLst>
                              <p:par>
                                <p:cTn id="533" presetID="10" presetClass="entr" presetSubtype="0" fill="hold" grpId="0" nodeType="afterEffect">
                                  <p:stCondLst>
                                    <p:cond delay="0"/>
                                  </p:stCondLst>
                                  <p:childTnLst>
                                    <p:set>
                                      <p:cBhvr>
                                        <p:cTn id="534" dur="1" fill="hold">
                                          <p:stCondLst>
                                            <p:cond delay="0"/>
                                          </p:stCondLst>
                                        </p:cTn>
                                        <p:tgtEl>
                                          <p:spTgt spid="361"/>
                                        </p:tgtEl>
                                        <p:attrNameLst>
                                          <p:attrName>style.visibility</p:attrName>
                                        </p:attrNameLst>
                                      </p:cBhvr>
                                      <p:to>
                                        <p:strVal val="visible"/>
                                      </p:to>
                                    </p:set>
                                    <p:animEffect transition="in" filter="fade">
                                      <p:cBhvr>
                                        <p:cTn id="535" dur="500"/>
                                        <p:tgtEl>
                                          <p:spTgt spid="361"/>
                                        </p:tgtEl>
                                      </p:cBhvr>
                                    </p:animEffect>
                                  </p:childTnLst>
                                </p:cTn>
                              </p:par>
                            </p:childTnLst>
                          </p:cTn>
                        </p:par>
                        <p:par>
                          <p:cTn id="536" fill="hold">
                            <p:stCondLst>
                              <p:cond delay="58600"/>
                            </p:stCondLst>
                            <p:childTnLst>
                              <p:par>
                                <p:cTn id="537" presetID="16" presetClass="entr" presetSubtype="21" fill="hold" nodeType="afterEffect">
                                  <p:stCondLst>
                                    <p:cond delay="0"/>
                                  </p:stCondLst>
                                  <p:childTnLst>
                                    <p:set>
                                      <p:cBhvr>
                                        <p:cTn id="538" dur="1" fill="hold">
                                          <p:stCondLst>
                                            <p:cond delay="0"/>
                                          </p:stCondLst>
                                        </p:cTn>
                                        <p:tgtEl>
                                          <p:spTgt spid="253"/>
                                        </p:tgtEl>
                                        <p:attrNameLst>
                                          <p:attrName>style.visibility</p:attrName>
                                        </p:attrNameLst>
                                      </p:cBhvr>
                                      <p:to>
                                        <p:strVal val="visible"/>
                                      </p:to>
                                    </p:set>
                                    <p:animEffect transition="in" filter="barn(inVertical)">
                                      <p:cBhvr>
                                        <p:cTn id="539" dur="1500"/>
                                        <p:tgtEl>
                                          <p:spTgt spid="253"/>
                                        </p:tgtEl>
                                      </p:cBhvr>
                                    </p:animEffect>
                                  </p:childTnLst>
                                </p:cTn>
                              </p:par>
                              <p:par>
                                <p:cTn id="540" presetID="10" presetClass="entr" presetSubtype="0" fill="hold" nodeType="withEffect">
                                  <p:stCondLst>
                                    <p:cond delay="0"/>
                                  </p:stCondLst>
                                  <p:childTnLst>
                                    <p:set>
                                      <p:cBhvr>
                                        <p:cTn id="541" dur="1" fill="hold">
                                          <p:stCondLst>
                                            <p:cond delay="0"/>
                                          </p:stCondLst>
                                        </p:cTn>
                                        <p:tgtEl>
                                          <p:spTgt spid="262"/>
                                        </p:tgtEl>
                                        <p:attrNameLst>
                                          <p:attrName>style.visibility</p:attrName>
                                        </p:attrNameLst>
                                      </p:cBhvr>
                                      <p:to>
                                        <p:strVal val="visible"/>
                                      </p:to>
                                    </p:set>
                                    <p:animEffect transition="in" filter="fade">
                                      <p:cBhvr>
                                        <p:cTn id="542" dur="500"/>
                                        <p:tgtEl>
                                          <p:spTgt spid="262"/>
                                        </p:tgtEl>
                                      </p:cBhvr>
                                    </p:animEffect>
                                  </p:childTnLst>
                                </p:cTn>
                              </p:par>
                            </p:childTnLst>
                          </p:cTn>
                        </p:par>
                        <p:par>
                          <p:cTn id="543" fill="hold">
                            <p:stCondLst>
                              <p:cond delay="60100"/>
                            </p:stCondLst>
                            <p:childTnLst>
                              <p:par>
                                <p:cTn id="544" presetID="10" presetClass="entr" presetSubtype="0" fill="hold" grpId="0" nodeType="afterEffect">
                                  <p:stCondLst>
                                    <p:cond delay="0"/>
                                  </p:stCondLst>
                                  <p:childTnLst>
                                    <p:set>
                                      <p:cBhvr>
                                        <p:cTn id="545" dur="1" fill="hold">
                                          <p:stCondLst>
                                            <p:cond delay="0"/>
                                          </p:stCondLst>
                                        </p:cTn>
                                        <p:tgtEl>
                                          <p:spTgt spid="119"/>
                                        </p:tgtEl>
                                        <p:attrNameLst>
                                          <p:attrName>style.visibility</p:attrName>
                                        </p:attrNameLst>
                                      </p:cBhvr>
                                      <p:to>
                                        <p:strVal val="visible"/>
                                      </p:to>
                                    </p:set>
                                    <p:animEffect transition="in" filter="fade">
                                      <p:cBhvr>
                                        <p:cTn id="546" dur="500"/>
                                        <p:tgtEl>
                                          <p:spTgt spid="119"/>
                                        </p:tgtEl>
                                      </p:cBhvr>
                                    </p:animEffect>
                                  </p:childTnLst>
                                </p:cTn>
                              </p:par>
                            </p:childTnLst>
                          </p:cTn>
                        </p:par>
                        <p:par>
                          <p:cTn id="547" fill="hold">
                            <p:stCondLst>
                              <p:cond delay="60600"/>
                            </p:stCondLst>
                            <p:childTnLst>
                              <p:par>
                                <p:cTn id="548" presetID="10" presetClass="entr" presetSubtype="0" fill="hold" grpId="0" nodeType="afterEffect">
                                  <p:stCondLst>
                                    <p:cond delay="0"/>
                                  </p:stCondLst>
                                  <p:childTnLst>
                                    <p:set>
                                      <p:cBhvr>
                                        <p:cTn id="549" dur="1" fill="hold">
                                          <p:stCondLst>
                                            <p:cond delay="0"/>
                                          </p:stCondLst>
                                        </p:cTn>
                                        <p:tgtEl>
                                          <p:spTgt spid="342"/>
                                        </p:tgtEl>
                                        <p:attrNameLst>
                                          <p:attrName>style.visibility</p:attrName>
                                        </p:attrNameLst>
                                      </p:cBhvr>
                                      <p:to>
                                        <p:strVal val="visible"/>
                                      </p:to>
                                    </p:set>
                                    <p:animEffect transition="in" filter="fade">
                                      <p:cBhvr>
                                        <p:cTn id="550" dur="500"/>
                                        <p:tgtEl>
                                          <p:spTgt spid="342"/>
                                        </p:tgtEl>
                                      </p:cBhvr>
                                    </p:animEffect>
                                  </p:childTnLst>
                                </p:cTn>
                              </p:par>
                            </p:childTnLst>
                          </p:cTn>
                        </p:par>
                        <p:par>
                          <p:cTn id="551" fill="hold">
                            <p:stCondLst>
                              <p:cond delay="61100"/>
                            </p:stCondLst>
                            <p:childTnLst>
                              <p:par>
                                <p:cTn id="552" presetID="10" presetClass="entr" presetSubtype="0" fill="hold" grpId="0" nodeType="afterEffect">
                                  <p:stCondLst>
                                    <p:cond delay="0"/>
                                  </p:stCondLst>
                                  <p:childTnLst>
                                    <p:set>
                                      <p:cBhvr>
                                        <p:cTn id="553" dur="1" fill="hold">
                                          <p:stCondLst>
                                            <p:cond delay="0"/>
                                          </p:stCondLst>
                                        </p:cTn>
                                        <p:tgtEl>
                                          <p:spTgt spid="343"/>
                                        </p:tgtEl>
                                        <p:attrNameLst>
                                          <p:attrName>style.visibility</p:attrName>
                                        </p:attrNameLst>
                                      </p:cBhvr>
                                      <p:to>
                                        <p:strVal val="visible"/>
                                      </p:to>
                                    </p:set>
                                    <p:animEffect transition="in" filter="fade">
                                      <p:cBhvr>
                                        <p:cTn id="554" dur="500"/>
                                        <p:tgtEl>
                                          <p:spTgt spid="343"/>
                                        </p:tgtEl>
                                      </p:cBhvr>
                                    </p:animEffect>
                                  </p:childTnLst>
                                </p:cTn>
                              </p:par>
                            </p:childTnLst>
                          </p:cTn>
                        </p:par>
                        <p:par>
                          <p:cTn id="555" fill="hold">
                            <p:stCondLst>
                              <p:cond delay="61600"/>
                            </p:stCondLst>
                            <p:childTnLst>
                              <p:par>
                                <p:cTn id="556" presetID="10" presetClass="entr" presetSubtype="0" fill="hold" grpId="0" nodeType="afterEffect">
                                  <p:stCondLst>
                                    <p:cond delay="0"/>
                                  </p:stCondLst>
                                  <p:childTnLst>
                                    <p:set>
                                      <p:cBhvr>
                                        <p:cTn id="557" dur="1" fill="hold">
                                          <p:stCondLst>
                                            <p:cond delay="0"/>
                                          </p:stCondLst>
                                        </p:cTn>
                                        <p:tgtEl>
                                          <p:spTgt spid="344"/>
                                        </p:tgtEl>
                                        <p:attrNameLst>
                                          <p:attrName>style.visibility</p:attrName>
                                        </p:attrNameLst>
                                      </p:cBhvr>
                                      <p:to>
                                        <p:strVal val="visible"/>
                                      </p:to>
                                    </p:set>
                                    <p:animEffect transition="in" filter="fade">
                                      <p:cBhvr>
                                        <p:cTn id="558" dur="500"/>
                                        <p:tgtEl>
                                          <p:spTgt spid="344"/>
                                        </p:tgtEl>
                                      </p:cBhvr>
                                    </p:animEffect>
                                  </p:childTnLst>
                                </p:cTn>
                              </p:par>
                            </p:childTnLst>
                          </p:cTn>
                        </p:par>
                        <p:par>
                          <p:cTn id="559" fill="hold">
                            <p:stCondLst>
                              <p:cond delay="62100"/>
                            </p:stCondLst>
                            <p:childTnLst>
                              <p:par>
                                <p:cTn id="560" presetID="10" presetClass="entr" presetSubtype="0" fill="hold" grpId="0" nodeType="afterEffect">
                                  <p:stCondLst>
                                    <p:cond delay="0"/>
                                  </p:stCondLst>
                                  <p:childTnLst>
                                    <p:set>
                                      <p:cBhvr>
                                        <p:cTn id="561" dur="1" fill="hold">
                                          <p:stCondLst>
                                            <p:cond delay="0"/>
                                          </p:stCondLst>
                                        </p:cTn>
                                        <p:tgtEl>
                                          <p:spTgt spid="345"/>
                                        </p:tgtEl>
                                        <p:attrNameLst>
                                          <p:attrName>style.visibility</p:attrName>
                                        </p:attrNameLst>
                                      </p:cBhvr>
                                      <p:to>
                                        <p:strVal val="visible"/>
                                      </p:to>
                                    </p:set>
                                    <p:animEffect transition="in" filter="fade">
                                      <p:cBhvr>
                                        <p:cTn id="562" dur="500"/>
                                        <p:tgtEl>
                                          <p:spTgt spid="345"/>
                                        </p:tgtEl>
                                      </p:cBhvr>
                                    </p:animEffect>
                                  </p:childTnLst>
                                </p:cTn>
                              </p:par>
                            </p:childTnLst>
                          </p:cTn>
                        </p:par>
                        <p:par>
                          <p:cTn id="563" fill="hold">
                            <p:stCondLst>
                              <p:cond delay="62600"/>
                            </p:stCondLst>
                            <p:childTnLst>
                              <p:par>
                                <p:cTn id="564" presetID="10" presetClass="entr" presetSubtype="0" fill="hold" grpId="0" nodeType="afterEffect">
                                  <p:stCondLst>
                                    <p:cond delay="0"/>
                                  </p:stCondLst>
                                  <p:childTnLst>
                                    <p:set>
                                      <p:cBhvr>
                                        <p:cTn id="565" dur="1" fill="hold">
                                          <p:stCondLst>
                                            <p:cond delay="0"/>
                                          </p:stCondLst>
                                        </p:cTn>
                                        <p:tgtEl>
                                          <p:spTgt spid="346"/>
                                        </p:tgtEl>
                                        <p:attrNameLst>
                                          <p:attrName>style.visibility</p:attrName>
                                        </p:attrNameLst>
                                      </p:cBhvr>
                                      <p:to>
                                        <p:strVal val="visible"/>
                                      </p:to>
                                    </p:set>
                                    <p:animEffect transition="in" filter="fade">
                                      <p:cBhvr>
                                        <p:cTn id="566" dur="500"/>
                                        <p:tgtEl>
                                          <p:spTgt spid="346"/>
                                        </p:tgtEl>
                                      </p:cBhvr>
                                    </p:animEffect>
                                  </p:childTnLst>
                                </p:cTn>
                              </p:par>
                            </p:childTnLst>
                          </p:cTn>
                        </p:par>
                        <p:par>
                          <p:cTn id="567" fill="hold">
                            <p:stCondLst>
                              <p:cond delay="63100"/>
                            </p:stCondLst>
                            <p:childTnLst>
                              <p:par>
                                <p:cTn id="568" presetID="10" presetClass="entr" presetSubtype="0" fill="hold" grpId="0" nodeType="afterEffect">
                                  <p:stCondLst>
                                    <p:cond delay="0"/>
                                  </p:stCondLst>
                                  <p:childTnLst>
                                    <p:set>
                                      <p:cBhvr>
                                        <p:cTn id="569" dur="1" fill="hold">
                                          <p:stCondLst>
                                            <p:cond delay="0"/>
                                          </p:stCondLst>
                                        </p:cTn>
                                        <p:tgtEl>
                                          <p:spTgt spid="347"/>
                                        </p:tgtEl>
                                        <p:attrNameLst>
                                          <p:attrName>style.visibility</p:attrName>
                                        </p:attrNameLst>
                                      </p:cBhvr>
                                      <p:to>
                                        <p:strVal val="visible"/>
                                      </p:to>
                                    </p:set>
                                    <p:animEffect transition="in" filter="fade">
                                      <p:cBhvr>
                                        <p:cTn id="570" dur="500"/>
                                        <p:tgtEl>
                                          <p:spTgt spid="347"/>
                                        </p:tgtEl>
                                      </p:cBhvr>
                                    </p:animEffect>
                                  </p:childTnLst>
                                </p:cTn>
                              </p:par>
                            </p:childTnLst>
                          </p:cTn>
                        </p:par>
                        <p:par>
                          <p:cTn id="571" fill="hold">
                            <p:stCondLst>
                              <p:cond delay="63600"/>
                            </p:stCondLst>
                            <p:childTnLst>
                              <p:par>
                                <p:cTn id="572" presetID="10" presetClass="entr" presetSubtype="0" fill="hold" grpId="0" nodeType="afterEffect">
                                  <p:stCondLst>
                                    <p:cond delay="0"/>
                                  </p:stCondLst>
                                  <p:childTnLst>
                                    <p:set>
                                      <p:cBhvr>
                                        <p:cTn id="573" dur="1" fill="hold">
                                          <p:stCondLst>
                                            <p:cond delay="0"/>
                                          </p:stCondLst>
                                        </p:cTn>
                                        <p:tgtEl>
                                          <p:spTgt spid="348"/>
                                        </p:tgtEl>
                                        <p:attrNameLst>
                                          <p:attrName>style.visibility</p:attrName>
                                        </p:attrNameLst>
                                      </p:cBhvr>
                                      <p:to>
                                        <p:strVal val="visible"/>
                                      </p:to>
                                    </p:set>
                                    <p:animEffect transition="in" filter="fade">
                                      <p:cBhvr>
                                        <p:cTn id="574" dur="500"/>
                                        <p:tgtEl>
                                          <p:spTgt spid="348"/>
                                        </p:tgtEl>
                                      </p:cBhvr>
                                    </p:animEffect>
                                  </p:childTnLst>
                                </p:cTn>
                              </p:par>
                            </p:childTnLst>
                          </p:cTn>
                        </p:par>
                        <p:par>
                          <p:cTn id="575" fill="hold">
                            <p:stCondLst>
                              <p:cond delay="64100"/>
                            </p:stCondLst>
                            <p:childTnLst>
                              <p:par>
                                <p:cTn id="576" presetID="10" presetClass="entr" presetSubtype="0" fill="hold" grpId="0" nodeType="afterEffect">
                                  <p:stCondLst>
                                    <p:cond delay="0"/>
                                  </p:stCondLst>
                                  <p:childTnLst>
                                    <p:set>
                                      <p:cBhvr>
                                        <p:cTn id="577" dur="1" fill="hold">
                                          <p:stCondLst>
                                            <p:cond delay="0"/>
                                          </p:stCondLst>
                                        </p:cTn>
                                        <p:tgtEl>
                                          <p:spTgt spid="349"/>
                                        </p:tgtEl>
                                        <p:attrNameLst>
                                          <p:attrName>style.visibility</p:attrName>
                                        </p:attrNameLst>
                                      </p:cBhvr>
                                      <p:to>
                                        <p:strVal val="visible"/>
                                      </p:to>
                                    </p:set>
                                    <p:animEffect transition="in" filter="fade">
                                      <p:cBhvr>
                                        <p:cTn id="578" dur="500"/>
                                        <p:tgtEl>
                                          <p:spTgt spid="349"/>
                                        </p:tgtEl>
                                      </p:cBhvr>
                                    </p:animEffect>
                                  </p:childTnLst>
                                </p:cTn>
                              </p:par>
                            </p:childTnLst>
                          </p:cTn>
                        </p:par>
                        <p:par>
                          <p:cTn id="579" fill="hold">
                            <p:stCondLst>
                              <p:cond delay="64600"/>
                            </p:stCondLst>
                            <p:childTnLst>
                              <p:par>
                                <p:cTn id="580" presetID="10" presetClass="entr" presetSubtype="0" fill="hold" grpId="0" nodeType="afterEffect">
                                  <p:stCondLst>
                                    <p:cond delay="0"/>
                                  </p:stCondLst>
                                  <p:childTnLst>
                                    <p:set>
                                      <p:cBhvr>
                                        <p:cTn id="581" dur="1" fill="hold">
                                          <p:stCondLst>
                                            <p:cond delay="0"/>
                                          </p:stCondLst>
                                        </p:cTn>
                                        <p:tgtEl>
                                          <p:spTgt spid="350"/>
                                        </p:tgtEl>
                                        <p:attrNameLst>
                                          <p:attrName>style.visibility</p:attrName>
                                        </p:attrNameLst>
                                      </p:cBhvr>
                                      <p:to>
                                        <p:strVal val="visible"/>
                                      </p:to>
                                    </p:set>
                                    <p:animEffect transition="in" filter="fade">
                                      <p:cBhvr>
                                        <p:cTn id="582" dur="500"/>
                                        <p:tgtEl>
                                          <p:spTgt spid="350"/>
                                        </p:tgtEl>
                                      </p:cBhvr>
                                    </p:animEffect>
                                  </p:childTnLst>
                                </p:cTn>
                              </p:par>
                            </p:childTnLst>
                          </p:cTn>
                        </p:par>
                        <p:par>
                          <p:cTn id="583" fill="hold">
                            <p:stCondLst>
                              <p:cond delay="65100"/>
                            </p:stCondLst>
                            <p:childTnLst>
                              <p:par>
                                <p:cTn id="584" presetID="10" presetClass="entr" presetSubtype="0" fill="hold" grpId="0" nodeType="afterEffect">
                                  <p:stCondLst>
                                    <p:cond delay="0"/>
                                  </p:stCondLst>
                                  <p:childTnLst>
                                    <p:set>
                                      <p:cBhvr>
                                        <p:cTn id="585" dur="1" fill="hold">
                                          <p:stCondLst>
                                            <p:cond delay="0"/>
                                          </p:stCondLst>
                                        </p:cTn>
                                        <p:tgtEl>
                                          <p:spTgt spid="351"/>
                                        </p:tgtEl>
                                        <p:attrNameLst>
                                          <p:attrName>style.visibility</p:attrName>
                                        </p:attrNameLst>
                                      </p:cBhvr>
                                      <p:to>
                                        <p:strVal val="visible"/>
                                      </p:to>
                                    </p:set>
                                    <p:animEffect transition="in" filter="fade">
                                      <p:cBhvr>
                                        <p:cTn id="586" dur="500"/>
                                        <p:tgtEl>
                                          <p:spTgt spid="351"/>
                                        </p:tgtEl>
                                      </p:cBhvr>
                                    </p:animEffect>
                                  </p:childTnLst>
                                </p:cTn>
                              </p:par>
                            </p:childTnLst>
                          </p:cTn>
                        </p:par>
                        <p:par>
                          <p:cTn id="587" fill="hold">
                            <p:stCondLst>
                              <p:cond delay="65600"/>
                            </p:stCondLst>
                            <p:childTnLst>
                              <p:par>
                                <p:cTn id="588" presetID="10" presetClass="entr" presetSubtype="0" fill="hold" grpId="0" nodeType="afterEffect">
                                  <p:stCondLst>
                                    <p:cond delay="0"/>
                                  </p:stCondLst>
                                  <p:childTnLst>
                                    <p:set>
                                      <p:cBhvr>
                                        <p:cTn id="589" dur="1" fill="hold">
                                          <p:stCondLst>
                                            <p:cond delay="0"/>
                                          </p:stCondLst>
                                        </p:cTn>
                                        <p:tgtEl>
                                          <p:spTgt spid="352"/>
                                        </p:tgtEl>
                                        <p:attrNameLst>
                                          <p:attrName>style.visibility</p:attrName>
                                        </p:attrNameLst>
                                      </p:cBhvr>
                                      <p:to>
                                        <p:strVal val="visible"/>
                                      </p:to>
                                    </p:set>
                                    <p:animEffect transition="in" filter="fade">
                                      <p:cBhvr>
                                        <p:cTn id="590" dur="500"/>
                                        <p:tgtEl>
                                          <p:spTgt spid="352"/>
                                        </p:tgtEl>
                                      </p:cBhvr>
                                    </p:animEffect>
                                  </p:childTnLst>
                                </p:cTn>
                              </p:par>
                            </p:childTnLst>
                          </p:cTn>
                        </p:par>
                        <p:par>
                          <p:cTn id="591" fill="hold">
                            <p:stCondLst>
                              <p:cond delay="66100"/>
                            </p:stCondLst>
                            <p:childTnLst>
                              <p:par>
                                <p:cTn id="592" presetID="10" presetClass="entr" presetSubtype="0" fill="hold" grpId="0" nodeType="afterEffect">
                                  <p:stCondLst>
                                    <p:cond delay="0"/>
                                  </p:stCondLst>
                                  <p:childTnLst>
                                    <p:set>
                                      <p:cBhvr>
                                        <p:cTn id="593" dur="1" fill="hold">
                                          <p:stCondLst>
                                            <p:cond delay="0"/>
                                          </p:stCondLst>
                                        </p:cTn>
                                        <p:tgtEl>
                                          <p:spTgt spid="353"/>
                                        </p:tgtEl>
                                        <p:attrNameLst>
                                          <p:attrName>style.visibility</p:attrName>
                                        </p:attrNameLst>
                                      </p:cBhvr>
                                      <p:to>
                                        <p:strVal val="visible"/>
                                      </p:to>
                                    </p:set>
                                    <p:animEffect transition="in" filter="fade">
                                      <p:cBhvr>
                                        <p:cTn id="594" dur="500"/>
                                        <p:tgtEl>
                                          <p:spTgt spid="353"/>
                                        </p:tgtEl>
                                      </p:cBhvr>
                                    </p:animEffect>
                                  </p:childTnLst>
                                </p:cTn>
                              </p:par>
                            </p:childTnLst>
                          </p:cTn>
                        </p:par>
                        <p:par>
                          <p:cTn id="595" fill="hold">
                            <p:stCondLst>
                              <p:cond delay="66600"/>
                            </p:stCondLst>
                            <p:childTnLst>
                              <p:par>
                                <p:cTn id="596" presetID="10" presetClass="entr" presetSubtype="0" fill="hold" grpId="0" nodeType="afterEffect">
                                  <p:stCondLst>
                                    <p:cond delay="0"/>
                                  </p:stCondLst>
                                  <p:childTnLst>
                                    <p:set>
                                      <p:cBhvr>
                                        <p:cTn id="597" dur="1" fill="hold">
                                          <p:stCondLst>
                                            <p:cond delay="0"/>
                                          </p:stCondLst>
                                        </p:cTn>
                                        <p:tgtEl>
                                          <p:spTgt spid="354"/>
                                        </p:tgtEl>
                                        <p:attrNameLst>
                                          <p:attrName>style.visibility</p:attrName>
                                        </p:attrNameLst>
                                      </p:cBhvr>
                                      <p:to>
                                        <p:strVal val="visible"/>
                                      </p:to>
                                    </p:set>
                                    <p:animEffect transition="in" filter="fade">
                                      <p:cBhvr>
                                        <p:cTn id="598" dur="500"/>
                                        <p:tgtEl>
                                          <p:spTgt spid="354"/>
                                        </p:tgtEl>
                                      </p:cBhvr>
                                    </p:animEffect>
                                  </p:childTnLst>
                                </p:cTn>
                              </p:par>
                            </p:childTnLst>
                          </p:cTn>
                        </p:par>
                        <p:par>
                          <p:cTn id="599" fill="hold">
                            <p:stCondLst>
                              <p:cond delay="67100"/>
                            </p:stCondLst>
                            <p:childTnLst>
                              <p:par>
                                <p:cTn id="600" presetID="10" presetClass="entr" presetSubtype="0" fill="hold" grpId="0" nodeType="afterEffect">
                                  <p:stCondLst>
                                    <p:cond delay="0"/>
                                  </p:stCondLst>
                                  <p:childTnLst>
                                    <p:set>
                                      <p:cBhvr>
                                        <p:cTn id="601" dur="1" fill="hold">
                                          <p:stCondLst>
                                            <p:cond delay="0"/>
                                          </p:stCondLst>
                                        </p:cTn>
                                        <p:tgtEl>
                                          <p:spTgt spid="355"/>
                                        </p:tgtEl>
                                        <p:attrNameLst>
                                          <p:attrName>style.visibility</p:attrName>
                                        </p:attrNameLst>
                                      </p:cBhvr>
                                      <p:to>
                                        <p:strVal val="visible"/>
                                      </p:to>
                                    </p:set>
                                    <p:animEffect transition="in" filter="fade">
                                      <p:cBhvr>
                                        <p:cTn id="602" dur="500"/>
                                        <p:tgtEl>
                                          <p:spTgt spid="355"/>
                                        </p:tgtEl>
                                      </p:cBhvr>
                                    </p:animEffect>
                                  </p:childTnLst>
                                </p:cTn>
                              </p:par>
                            </p:childTnLst>
                          </p:cTn>
                        </p:par>
                        <p:par>
                          <p:cTn id="603" fill="hold">
                            <p:stCondLst>
                              <p:cond delay="67600"/>
                            </p:stCondLst>
                            <p:childTnLst>
                              <p:par>
                                <p:cTn id="604" presetID="10" presetClass="entr" presetSubtype="0" fill="hold" grpId="0" nodeType="afterEffect">
                                  <p:stCondLst>
                                    <p:cond delay="0"/>
                                  </p:stCondLst>
                                  <p:childTnLst>
                                    <p:set>
                                      <p:cBhvr>
                                        <p:cTn id="605" dur="1" fill="hold">
                                          <p:stCondLst>
                                            <p:cond delay="0"/>
                                          </p:stCondLst>
                                        </p:cTn>
                                        <p:tgtEl>
                                          <p:spTgt spid="356"/>
                                        </p:tgtEl>
                                        <p:attrNameLst>
                                          <p:attrName>style.visibility</p:attrName>
                                        </p:attrNameLst>
                                      </p:cBhvr>
                                      <p:to>
                                        <p:strVal val="visible"/>
                                      </p:to>
                                    </p:set>
                                    <p:animEffect transition="in" filter="fade">
                                      <p:cBhvr>
                                        <p:cTn id="606" dur="500"/>
                                        <p:tgtEl>
                                          <p:spTgt spid="356"/>
                                        </p:tgtEl>
                                      </p:cBhvr>
                                    </p:animEffect>
                                  </p:childTnLst>
                                </p:cTn>
                              </p:par>
                            </p:childTnLst>
                          </p:cTn>
                        </p:par>
                        <p:par>
                          <p:cTn id="607" fill="hold">
                            <p:stCondLst>
                              <p:cond delay="68100"/>
                            </p:stCondLst>
                            <p:childTnLst>
                              <p:par>
                                <p:cTn id="608" presetID="10" presetClass="entr" presetSubtype="0" fill="hold" grpId="0" nodeType="afterEffect">
                                  <p:stCondLst>
                                    <p:cond delay="0"/>
                                  </p:stCondLst>
                                  <p:childTnLst>
                                    <p:set>
                                      <p:cBhvr>
                                        <p:cTn id="609" dur="1" fill="hold">
                                          <p:stCondLst>
                                            <p:cond delay="0"/>
                                          </p:stCondLst>
                                        </p:cTn>
                                        <p:tgtEl>
                                          <p:spTgt spid="357"/>
                                        </p:tgtEl>
                                        <p:attrNameLst>
                                          <p:attrName>style.visibility</p:attrName>
                                        </p:attrNameLst>
                                      </p:cBhvr>
                                      <p:to>
                                        <p:strVal val="visible"/>
                                      </p:to>
                                    </p:set>
                                    <p:animEffect transition="in" filter="fade">
                                      <p:cBhvr>
                                        <p:cTn id="610" dur="500"/>
                                        <p:tgtEl>
                                          <p:spTgt spid="357"/>
                                        </p:tgtEl>
                                      </p:cBhvr>
                                    </p:animEffect>
                                  </p:childTnLst>
                                </p:cTn>
                              </p:par>
                            </p:childTnLst>
                          </p:cTn>
                        </p:par>
                        <p:par>
                          <p:cTn id="611" fill="hold">
                            <p:stCondLst>
                              <p:cond delay="68600"/>
                            </p:stCondLst>
                            <p:childTnLst>
                              <p:par>
                                <p:cTn id="612" presetID="10" presetClass="entr" presetSubtype="0" fill="hold" grpId="0" nodeType="afterEffect">
                                  <p:stCondLst>
                                    <p:cond delay="0"/>
                                  </p:stCondLst>
                                  <p:childTnLst>
                                    <p:set>
                                      <p:cBhvr>
                                        <p:cTn id="613" dur="1" fill="hold">
                                          <p:stCondLst>
                                            <p:cond delay="0"/>
                                          </p:stCondLst>
                                        </p:cTn>
                                        <p:tgtEl>
                                          <p:spTgt spid="358"/>
                                        </p:tgtEl>
                                        <p:attrNameLst>
                                          <p:attrName>style.visibility</p:attrName>
                                        </p:attrNameLst>
                                      </p:cBhvr>
                                      <p:to>
                                        <p:strVal val="visible"/>
                                      </p:to>
                                    </p:set>
                                    <p:animEffect transition="in" filter="fade">
                                      <p:cBhvr>
                                        <p:cTn id="614" dur="500"/>
                                        <p:tgtEl>
                                          <p:spTgt spid="358"/>
                                        </p:tgtEl>
                                      </p:cBhvr>
                                    </p:animEffect>
                                  </p:childTnLst>
                                </p:cTn>
                              </p:par>
                            </p:childTnLst>
                          </p:cTn>
                        </p:par>
                      </p:childTnLst>
                    </p:cTn>
                  </p:par>
                  <p:par>
                    <p:cTn id="615" fill="hold">
                      <p:stCondLst>
                        <p:cond delay="indefinite"/>
                      </p:stCondLst>
                      <p:childTnLst>
                        <p:par>
                          <p:cTn id="616" fill="hold">
                            <p:stCondLst>
                              <p:cond delay="0"/>
                            </p:stCondLst>
                            <p:childTnLst>
                              <p:par>
                                <p:cTn id="617" presetID="17" presetClass="entr" presetSubtype="8" fill="hold" grpId="0" nodeType="clickEffect">
                                  <p:stCondLst>
                                    <p:cond delay="0"/>
                                  </p:stCondLst>
                                  <p:childTnLst>
                                    <p:set>
                                      <p:cBhvr>
                                        <p:cTn id="618" dur="1" fill="hold">
                                          <p:stCondLst>
                                            <p:cond delay="0"/>
                                          </p:stCondLst>
                                        </p:cTn>
                                        <p:tgtEl>
                                          <p:spTgt spid="3"/>
                                        </p:tgtEl>
                                        <p:attrNameLst>
                                          <p:attrName>style.visibility</p:attrName>
                                        </p:attrNameLst>
                                      </p:cBhvr>
                                      <p:to>
                                        <p:strVal val="visible"/>
                                      </p:to>
                                    </p:set>
                                    <p:anim calcmode="lin" valueType="num">
                                      <p:cBhvr>
                                        <p:cTn id="619" dur="500" fill="hold"/>
                                        <p:tgtEl>
                                          <p:spTgt spid="3"/>
                                        </p:tgtEl>
                                        <p:attrNameLst>
                                          <p:attrName>ppt_x</p:attrName>
                                        </p:attrNameLst>
                                      </p:cBhvr>
                                      <p:tavLst>
                                        <p:tav tm="0">
                                          <p:val>
                                            <p:strVal val="#ppt_x-#ppt_w/2"/>
                                          </p:val>
                                        </p:tav>
                                        <p:tav tm="100000">
                                          <p:val>
                                            <p:strVal val="#ppt_x"/>
                                          </p:val>
                                        </p:tav>
                                      </p:tavLst>
                                    </p:anim>
                                    <p:anim calcmode="lin" valueType="num">
                                      <p:cBhvr>
                                        <p:cTn id="620" dur="500" fill="hold"/>
                                        <p:tgtEl>
                                          <p:spTgt spid="3"/>
                                        </p:tgtEl>
                                        <p:attrNameLst>
                                          <p:attrName>ppt_y</p:attrName>
                                        </p:attrNameLst>
                                      </p:cBhvr>
                                      <p:tavLst>
                                        <p:tav tm="0">
                                          <p:val>
                                            <p:strVal val="#ppt_y"/>
                                          </p:val>
                                        </p:tav>
                                        <p:tav tm="100000">
                                          <p:val>
                                            <p:strVal val="#ppt_y"/>
                                          </p:val>
                                        </p:tav>
                                      </p:tavLst>
                                    </p:anim>
                                    <p:anim calcmode="lin" valueType="num">
                                      <p:cBhvr>
                                        <p:cTn id="621" dur="500" fill="hold"/>
                                        <p:tgtEl>
                                          <p:spTgt spid="3"/>
                                        </p:tgtEl>
                                        <p:attrNameLst>
                                          <p:attrName>ppt_w</p:attrName>
                                        </p:attrNameLst>
                                      </p:cBhvr>
                                      <p:tavLst>
                                        <p:tav tm="0">
                                          <p:val>
                                            <p:fltVal val="0"/>
                                          </p:val>
                                        </p:tav>
                                        <p:tav tm="100000">
                                          <p:val>
                                            <p:strVal val="#ppt_w"/>
                                          </p:val>
                                        </p:tav>
                                      </p:tavLst>
                                    </p:anim>
                                    <p:anim calcmode="lin" valueType="num">
                                      <p:cBhvr>
                                        <p:cTn id="622"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623" fill="hold">
                      <p:stCondLst>
                        <p:cond delay="indefinite"/>
                      </p:stCondLst>
                      <p:childTnLst>
                        <p:par>
                          <p:cTn id="624" fill="hold">
                            <p:stCondLst>
                              <p:cond delay="0"/>
                            </p:stCondLst>
                            <p:childTnLst>
                              <p:par>
                                <p:cTn id="625" presetID="10" presetClass="entr" presetSubtype="0" fill="hold" grpId="0" nodeType="clickEffect">
                                  <p:stCondLst>
                                    <p:cond delay="0"/>
                                  </p:stCondLst>
                                  <p:childTnLst>
                                    <p:set>
                                      <p:cBhvr>
                                        <p:cTn id="626" dur="1" fill="hold">
                                          <p:stCondLst>
                                            <p:cond delay="0"/>
                                          </p:stCondLst>
                                        </p:cTn>
                                        <p:tgtEl>
                                          <p:spTgt spid="85"/>
                                        </p:tgtEl>
                                        <p:attrNameLst>
                                          <p:attrName>style.visibility</p:attrName>
                                        </p:attrNameLst>
                                      </p:cBhvr>
                                      <p:to>
                                        <p:strVal val="visible"/>
                                      </p:to>
                                    </p:set>
                                    <p:animEffect transition="in" filter="fade">
                                      <p:cBhvr>
                                        <p:cTn id="62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7" grpId="0" animBg="1"/>
      <p:bldP spid="38" grpId="0" animBg="1"/>
      <p:bldP spid="39" grpId="0" animBg="1"/>
      <p:bldP spid="40" grpId="0" animBg="1"/>
      <p:bldP spid="41" grpId="0" animBg="1"/>
      <p:bldP spid="42" grpId="0" animBg="1"/>
      <p:bldP spid="43" grpId="0" animBg="1"/>
      <p:bldP spid="44" grpId="0" animBg="1"/>
      <p:bldP spid="68" grpId="0" animBg="1"/>
      <p:bldP spid="69" grpId="0" animBg="1"/>
      <p:bldP spid="70" grpId="0" animBg="1"/>
      <p:bldP spid="71" grpId="0" animBg="1"/>
      <p:bldP spid="81" grpId="0" animBg="1"/>
      <p:bldP spid="82" grpId="0" animBg="1"/>
      <p:bldP spid="84" grpId="0" animBg="1"/>
      <p:bldP spid="85" grpId="0" animBg="1"/>
      <p:bldP spid="99" grpId="0" animBg="1"/>
      <p:bldP spid="100" grpId="0" animBg="1"/>
      <p:bldP spid="101" grpId="0" animBg="1"/>
      <p:bldP spid="102" grpId="0" animBg="1"/>
      <p:bldP spid="103" grpId="0" animBg="1"/>
      <p:bldP spid="104"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9" grpId="0" animBg="1"/>
      <p:bldP spid="140" grpId="0" animBg="1"/>
      <p:bldP spid="141" grpId="0" animBg="1"/>
      <p:bldP spid="142" grpId="0" animBg="1"/>
      <p:bldP spid="143" grpId="0" animBg="1"/>
      <p:bldP spid="145" grpId="0" animBg="1"/>
      <p:bldP spid="146" grpId="0" animBg="1"/>
      <p:bldP spid="147" grpId="0" animBg="1"/>
      <p:bldP spid="148" grpId="0" animBg="1"/>
      <p:bldP spid="149" grpId="0" animBg="1"/>
      <p:bldP spid="150"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3" grpId="0" animBg="1"/>
      <p:bldP spid="164" grpId="0" animBg="1"/>
      <p:bldP spid="165" grpId="0" animBg="1"/>
      <p:bldP spid="166" grpId="0" animBg="1"/>
      <p:bldP spid="169" grpId="0" animBg="1"/>
      <p:bldP spid="170" grpId="0" animBg="1"/>
      <p:bldP spid="171" grpId="0" animBg="1"/>
      <p:bldP spid="172" grpId="0" animBg="1"/>
      <p:bldP spid="173" grpId="0" animBg="1"/>
      <p:bldP spid="174" grpId="0" animBg="1"/>
      <p:bldP spid="175" grpId="0" animBg="1"/>
      <p:bldP spid="176" grpId="0" animBg="1"/>
      <p:bldP spid="178" grpId="0" animBg="1"/>
      <p:bldP spid="179" grpId="0" animBg="1"/>
      <p:bldP spid="180" grpId="0" animBg="1"/>
      <p:bldP spid="181" grpId="0" animBg="1"/>
      <p:bldP spid="182" grpId="0" animBg="1"/>
      <p:bldP spid="183" grpId="0" animBg="1"/>
      <p:bldP spid="184" grpId="0" animBg="1"/>
      <p:bldP spid="185" grpId="0" animBg="1"/>
      <p:bldP spid="187" grpId="0" animBg="1"/>
      <p:bldP spid="189" grpId="0" animBg="1"/>
      <p:bldP spid="190" grpId="0" animBg="1"/>
      <p:bldP spid="191" grpId="0" animBg="1"/>
      <p:bldP spid="194" grpId="0" animBg="1"/>
      <p:bldP spid="195" grpId="0" animBg="1"/>
      <p:bldP spid="196"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7" grpId="0" animBg="1"/>
      <p:bldP spid="218" grpId="0" animBg="1"/>
      <p:bldP spid="219" grpId="0" animBg="1"/>
      <p:bldP spid="220" grpId="0" animBg="1"/>
      <p:bldP spid="221" grpId="0" animBg="1"/>
      <p:bldP spid="222"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59"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7">
            <a:extLst>
              <a:ext uri="{FF2B5EF4-FFF2-40B4-BE49-F238E27FC236}">
                <a16:creationId xmlns:a16="http://schemas.microsoft.com/office/drawing/2014/main" id="{B06C62A6-77F8-3626-F07A-E75E0B05455B}"/>
              </a:ext>
            </a:extLst>
          </p:cNvPr>
          <p:cNvGrpSpPr/>
          <p:nvPr/>
        </p:nvGrpSpPr>
        <p:grpSpPr>
          <a:xfrm>
            <a:off x="10035069" y="-22120"/>
            <a:ext cx="1609218" cy="1209675"/>
            <a:chOff x="10035069" y="0"/>
            <a:chExt cx="1609218" cy="1209675"/>
          </a:xfrm>
        </p:grpSpPr>
        <p:sp>
          <p:nvSpPr>
            <p:cNvPr id="20" name="Prostokąt 7">
              <a:extLst>
                <a:ext uri="{FF2B5EF4-FFF2-40B4-BE49-F238E27FC236}">
                  <a16:creationId xmlns:a16="http://schemas.microsoft.com/office/drawing/2014/main" id="{46D8BD83-333E-4442-9AC5-81F570584E5A}"/>
                </a:ext>
              </a:extLst>
            </p:cNvPr>
            <p:cNvSpPr/>
            <p:nvPr/>
          </p:nvSpPr>
          <p:spPr>
            <a:xfrm>
              <a:off x="10035069" y="0"/>
              <a:ext cx="1609218" cy="120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sp>
          <p:nvSpPr>
            <p:cNvPr id="21" name="Freeform 34">
              <a:extLst>
                <a:ext uri="{FF2B5EF4-FFF2-40B4-BE49-F238E27FC236}">
                  <a16:creationId xmlns:a16="http://schemas.microsoft.com/office/drawing/2014/main" id="{67548E94-AE7F-4097-81A7-43D5CDA1DFAB}"/>
                </a:ext>
              </a:extLst>
            </p:cNvPr>
            <p:cNvSpPr>
              <a:spLocks noEditPoints="1"/>
            </p:cNvSpPr>
            <p:nvPr/>
          </p:nvSpPr>
          <p:spPr bwMode="auto">
            <a:xfrm>
              <a:off x="10282700" y="606462"/>
              <a:ext cx="228962" cy="239518"/>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 name="Freeform 35">
              <a:extLst>
                <a:ext uri="{FF2B5EF4-FFF2-40B4-BE49-F238E27FC236}">
                  <a16:creationId xmlns:a16="http://schemas.microsoft.com/office/drawing/2014/main" id="{A3DA0E8A-4061-D456-6366-8AD595239819}"/>
                </a:ext>
              </a:extLst>
            </p:cNvPr>
            <p:cNvSpPr>
              <a:spLocks noEditPoints="1"/>
            </p:cNvSpPr>
            <p:nvPr/>
          </p:nvSpPr>
          <p:spPr bwMode="auto">
            <a:xfrm>
              <a:off x="10530336" y="666544"/>
              <a:ext cx="202981" cy="185119"/>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 name="Freeform 36">
              <a:extLst>
                <a:ext uri="{FF2B5EF4-FFF2-40B4-BE49-F238E27FC236}">
                  <a16:creationId xmlns:a16="http://schemas.microsoft.com/office/drawing/2014/main" id="{650D0009-B066-E629-A78C-8500BDFD8604}"/>
                </a:ext>
              </a:extLst>
            </p:cNvPr>
            <p:cNvSpPr>
              <a:spLocks noEditPoints="1"/>
            </p:cNvSpPr>
            <p:nvPr/>
          </p:nvSpPr>
          <p:spPr bwMode="auto">
            <a:xfrm>
              <a:off x="10760111" y="606462"/>
              <a:ext cx="195674" cy="245201"/>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 name="Freeform 37">
              <a:extLst>
                <a:ext uri="{FF2B5EF4-FFF2-40B4-BE49-F238E27FC236}">
                  <a16:creationId xmlns:a16="http://schemas.microsoft.com/office/drawing/2014/main" id="{E8DAE80E-3727-DBD2-D190-21EB309D1864}"/>
                </a:ext>
              </a:extLst>
            </p:cNvPr>
            <p:cNvSpPr>
              <a:spLocks noEditPoints="1"/>
            </p:cNvSpPr>
            <p:nvPr/>
          </p:nvSpPr>
          <p:spPr bwMode="auto">
            <a:xfrm>
              <a:off x="10976894" y="666544"/>
              <a:ext cx="201357" cy="185119"/>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 name="Freeform 38">
              <a:extLst>
                <a:ext uri="{FF2B5EF4-FFF2-40B4-BE49-F238E27FC236}">
                  <a16:creationId xmlns:a16="http://schemas.microsoft.com/office/drawing/2014/main" id="{DFDA08C5-7A4E-97B6-44AB-5797D94CD217}"/>
                </a:ext>
              </a:extLst>
            </p:cNvPr>
            <p:cNvSpPr>
              <a:spLocks/>
            </p:cNvSpPr>
            <p:nvPr/>
          </p:nvSpPr>
          <p:spPr bwMode="auto">
            <a:xfrm>
              <a:off x="11205044" y="666544"/>
              <a:ext cx="189990" cy="179435"/>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grpSp>
        <p:nvGrpSpPr>
          <p:cNvPr id="26" name="Group 4">
            <a:extLst>
              <a:ext uri="{FF2B5EF4-FFF2-40B4-BE49-F238E27FC236}">
                <a16:creationId xmlns:a16="http://schemas.microsoft.com/office/drawing/2014/main" id="{7AEF18F8-FD12-D05A-9F8B-8DC87CE98434}"/>
              </a:ext>
            </a:extLst>
          </p:cNvPr>
          <p:cNvGrpSpPr>
            <a:grpSpLocks noChangeAspect="1"/>
          </p:cNvGrpSpPr>
          <p:nvPr/>
        </p:nvGrpSpPr>
        <p:grpSpPr bwMode="auto">
          <a:xfrm>
            <a:off x="5681663" y="-41275"/>
            <a:ext cx="6523037" cy="5640388"/>
            <a:chOff x="3575" y="-26"/>
            <a:chExt cx="4109" cy="3553"/>
          </a:xfrm>
        </p:grpSpPr>
        <p:sp>
          <p:nvSpPr>
            <p:cNvPr id="27" name="AutoShape 3">
              <a:extLst>
                <a:ext uri="{FF2B5EF4-FFF2-40B4-BE49-F238E27FC236}">
                  <a16:creationId xmlns:a16="http://schemas.microsoft.com/office/drawing/2014/main" id="{04FE4BB5-5B3D-C92A-E6CE-DF317AAB548A}"/>
                </a:ext>
              </a:extLst>
            </p:cNvPr>
            <p:cNvSpPr>
              <a:spLocks noChangeAspect="1" noChangeArrowheads="1" noTextEdit="1"/>
            </p:cNvSpPr>
            <p:nvPr/>
          </p:nvSpPr>
          <p:spPr bwMode="auto">
            <a:xfrm>
              <a:off x="3575" y="-26"/>
              <a:ext cx="4109" cy="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 name="Freeform 5">
              <a:extLst>
                <a:ext uri="{FF2B5EF4-FFF2-40B4-BE49-F238E27FC236}">
                  <a16:creationId xmlns:a16="http://schemas.microsoft.com/office/drawing/2014/main" id="{FAF3BCD8-EE02-01BB-64B6-B83A5FD3777D}"/>
                </a:ext>
              </a:extLst>
            </p:cNvPr>
            <p:cNvSpPr>
              <a:spLocks/>
            </p:cNvSpPr>
            <p:nvPr/>
          </p:nvSpPr>
          <p:spPr bwMode="auto">
            <a:xfrm>
              <a:off x="4985" y="2682"/>
              <a:ext cx="72" cy="150"/>
            </a:xfrm>
            <a:custGeom>
              <a:avLst/>
              <a:gdLst>
                <a:gd name="T0" fmla="*/ 72 w 72"/>
                <a:gd name="T1" fmla="*/ 68 h 150"/>
                <a:gd name="T2" fmla="*/ 55 w 72"/>
                <a:gd name="T3" fmla="*/ 124 h 150"/>
                <a:gd name="T4" fmla="*/ 36 w 72"/>
                <a:gd name="T5" fmla="*/ 150 h 150"/>
                <a:gd name="T6" fmla="*/ 13 w 72"/>
                <a:gd name="T7" fmla="*/ 131 h 150"/>
                <a:gd name="T8" fmla="*/ 0 w 72"/>
                <a:gd name="T9" fmla="*/ 63 h 150"/>
                <a:gd name="T10" fmla="*/ 17 w 72"/>
                <a:gd name="T11" fmla="*/ 41 h 150"/>
                <a:gd name="T12" fmla="*/ 54 w 72"/>
                <a:gd name="T13" fmla="*/ 28 h 150"/>
                <a:gd name="T14" fmla="*/ 63 w 72"/>
                <a:gd name="T15" fmla="*/ 0 h 150"/>
                <a:gd name="T16" fmla="*/ 72 w 72"/>
                <a:gd name="T17" fmla="*/ 6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50">
                  <a:moveTo>
                    <a:pt x="72" y="68"/>
                  </a:moveTo>
                  <a:lnTo>
                    <a:pt x="55" y="124"/>
                  </a:lnTo>
                  <a:lnTo>
                    <a:pt x="36" y="150"/>
                  </a:lnTo>
                  <a:lnTo>
                    <a:pt x="13" y="131"/>
                  </a:lnTo>
                  <a:lnTo>
                    <a:pt x="0" y="63"/>
                  </a:lnTo>
                  <a:lnTo>
                    <a:pt x="17" y="41"/>
                  </a:lnTo>
                  <a:lnTo>
                    <a:pt x="54" y="28"/>
                  </a:lnTo>
                  <a:lnTo>
                    <a:pt x="63" y="0"/>
                  </a:lnTo>
                  <a:lnTo>
                    <a:pt x="72" y="6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 name="Freeform 6">
              <a:extLst>
                <a:ext uri="{FF2B5EF4-FFF2-40B4-BE49-F238E27FC236}">
                  <a16:creationId xmlns:a16="http://schemas.microsoft.com/office/drawing/2014/main" id="{EE9C95E4-84EF-22DE-3D2A-7EC406615906}"/>
                </a:ext>
              </a:extLst>
            </p:cNvPr>
            <p:cNvSpPr>
              <a:spLocks/>
            </p:cNvSpPr>
            <p:nvPr/>
          </p:nvSpPr>
          <p:spPr bwMode="auto">
            <a:xfrm>
              <a:off x="5711" y="1505"/>
              <a:ext cx="182" cy="107"/>
            </a:xfrm>
            <a:custGeom>
              <a:avLst/>
              <a:gdLst>
                <a:gd name="T0" fmla="*/ 175 w 182"/>
                <a:gd name="T1" fmla="*/ 92 h 107"/>
                <a:gd name="T2" fmla="*/ 179 w 182"/>
                <a:gd name="T3" fmla="*/ 95 h 107"/>
                <a:gd name="T4" fmla="*/ 175 w 182"/>
                <a:gd name="T5" fmla="*/ 97 h 107"/>
                <a:gd name="T6" fmla="*/ 92 w 182"/>
                <a:gd name="T7" fmla="*/ 107 h 107"/>
                <a:gd name="T8" fmla="*/ 0 w 182"/>
                <a:gd name="T9" fmla="*/ 97 h 107"/>
                <a:gd name="T10" fmla="*/ 28 w 182"/>
                <a:gd name="T11" fmla="*/ 75 h 107"/>
                <a:gd name="T12" fmla="*/ 5 w 182"/>
                <a:gd name="T13" fmla="*/ 67 h 107"/>
                <a:gd name="T14" fmla="*/ 5 w 182"/>
                <a:gd name="T15" fmla="*/ 64 h 107"/>
                <a:gd name="T16" fmla="*/ 8 w 182"/>
                <a:gd name="T17" fmla="*/ 58 h 107"/>
                <a:gd name="T18" fmla="*/ 13 w 182"/>
                <a:gd name="T19" fmla="*/ 50 h 107"/>
                <a:gd name="T20" fmla="*/ 15 w 182"/>
                <a:gd name="T21" fmla="*/ 45 h 107"/>
                <a:gd name="T22" fmla="*/ 43 w 182"/>
                <a:gd name="T23" fmla="*/ 40 h 107"/>
                <a:gd name="T24" fmla="*/ 78 w 182"/>
                <a:gd name="T25" fmla="*/ 44 h 107"/>
                <a:gd name="T26" fmla="*/ 93 w 182"/>
                <a:gd name="T27" fmla="*/ 0 h 107"/>
                <a:gd name="T28" fmla="*/ 115 w 182"/>
                <a:gd name="T29" fmla="*/ 17 h 107"/>
                <a:gd name="T30" fmla="*/ 139 w 182"/>
                <a:gd name="T31" fmla="*/ 28 h 107"/>
                <a:gd name="T32" fmla="*/ 166 w 182"/>
                <a:gd name="T33" fmla="*/ 28 h 107"/>
                <a:gd name="T34" fmla="*/ 182 w 182"/>
                <a:gd name="T35" fmla="*/ 50 h 107"/>
                <a:gd name="T36" fmla="*/ 172 w 182"/>
                <a:gd name="T37" fmla="*/ 62 h 107"/>
                <a:gd name="T38" fmla="*/ 175 w 182"/>
                <a:gd name="T39"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2" h="107">
                  <a:moveTo>
                    <a:pt x="175" y="92"/>
                  </a:moveTo>
                  <a:lnTo>
                    <a:pt x="179" y="95"/>
                  </a:lnTo>
                  <a:lnTo>
                    <a:pt x="175" y="97"/>
                  </a:lnTo>
                  <a:lnTo>
                    <a:pt x="92" y="107"/>
                  </a:lnTo>
                  <a:lnTo>
                    <a:pt x="0" y="97"/>
                  </a:lnTo>
                  <a:lnTo>
                    <a:pt x="28" y="75"/>
                  </a:lnTo>
                  <a:lnTo>
                    <a:pt x="5" y="67"/>
                  </a:lnTo>
                  <a:lnTo>
                    <a:pt x="5" y="64"/>
                  </a:lnTo>
                  <a:lnTo>
                    <a:pt x="8" y="58"/>
                  </a:lnTo>
                  <a:lnTo>
                    <a:pt x="13" y="50"/>
                  </a:lnTo>
                  <a:lnTo>
                    <a:pt x="15" y="45"/>
                  </a:lnTo>
                  <a:lnTo>
                    <a:pt x="43" y="40"/>
                  </a:lnTo>
                  <a:lnTo>
                    <a:pt x="78" y="44"/>
                  </a:lnTo>
                  <a:lnTo>
                    <a:pt x="93" y="0"/>
                  </a:lnTo>
                  <a:lnTo>
                    <a:pt x="115" y="17"/>
                  </a:lnTo>
                  <a:lnTo>
                    <a:pt x="139" y="28"/>
                  </a:lnTo>
                  <a:lnTo>
                    <a:pt x="166" y="28"/>
                  </a:lnTo>
                  <a:lnTo>
                    <a:pt x="182" y="50"/>
                  </a:lnTo>
                  <a:lnTo>
                    <a:pt x="172" y="62"/>
                  </a:lnTo>
                  <a:lnTo>
                    <a:pt x="175" y="9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 name="Freeform 7">
              <a:extLst>
                <a:ext uri="{FF2B5EF4-FFF2-40B4-BE49-F238E27FC236}">
                  <a16:creationId xmlns:a16="http://schemas.microsoft.com/office/drawing/2014/main" id="{0DF9149C-F04E-AB46-3970-58A2E1C7102A}"/>
                </a:ext>
              </a:extLst>
            </p:cNvPr>
            <p:cNvSpPr>
              <a:spLocks/>
            </p:cNvSpPr>
            <p:nvPr/>
          </p:nvSpPr>
          <p:spPr bwMode="auto">
            <a:xfrm>
              <a:off x="5200" y="1446"/>
              <a:ext cx="97" cy="143"/>
            </a:xfrm>
            <a:custGeom>
              <a:avLst/>
              <a:gdLst>
                <a:gd name="T0" fmla="*/ 93 w 97"/>
                <a:gd name="T1" fmla="*/ 48 h 143"/>
                <a:gd name="T2" fmla="*/ 97 w 97"/>
                <a:gd name="T3" fmla="*/ 43 h 143"/>
                <a:gd name="T4" fmla="*/ 96 w 97"/>
                <a:gd name="T5" fmla="*/ 9 h 143"/>
                <a:gd name="T6" fmla="*/ 79 w 97"/>
                <a:gd name="T7" fmla="*/ 0 h 143"/>
                <a:gd name="T8" fmla="*/ 60 w 97"/>
                <a:gd name="T9" fmla="*/ 12 h 143"/>
                <a:gd name="T10" fmla="*/ 68 w 97"/>
                <a:gd name="T11" fmla="*/ 25 h 143"/>
                <a:gd name="T12" fmla="*/ 54 w 97"/>
                <a:gd name="T13" fmla="*/ 38 h 143"/>
                <a:gd name="T14" fmla="*/ 48 w 97"/>
                <a:gd name="T15" fmla="*/ 15 h 143"/>
                <a:gd name="T16" fmla="*/ 36 w 97"/>
                <a:gd name="T17" fmla="*/ 13 h 143"/>
                <a:gd name="T18" fmla="*/ 17 w 97"/>
                <a:gd name="T19" fmla="*/ 35 h 143"/>
                <a:gd name="T20" fmla="*/ 5 w 97"/>
                <a:gd name="T21" fmla="*/ 31 h 143"/>
                <a:gd name="T22" fmla="*/ 21 w 97"/>
                <a:gd name="T23" fmla="*/ 84 h 143"/>
                <a:gd name="T24" fmla="*/ 44 w 97"/>
                <a:gd name="T25" fmla="*/ 89 h 143"/>
                <a:gd name="T26" fmla="*/ 49 w 97"/>
                <a:gd name="T27" fmla="*/ 106 h 143"/>
                <a:gd name="T28" fmla="*/ 34 w 97"/>
                <a:gd name="T29" fmla="*/ 121 h 143"/>
                <a:gd name="T30" fmla="*/ 15 w 97"/>
                <a:gd name="T31" fmla="*/ 110 h 143"/>
                <a:gd name="T32" fmla="*/ 2 w 97"/>
                <a:gd name="T33" fmla="*/ 112 h 143"/>
                <a:gd name="T34" fmla="*/ 0 w 97"/>
                <a:gd name="T35" fmla="*/ 126 h 143"/>
                <a:gd name="T36" fmla="*/ 22 w 97"/>
                <a:gd name="T37" fmla="*/ 141 h 143"/>
                <a:gd name="T38" fmla="*/ 54 w 97"/>
                <a:gd name="T39" fmla="*/ 143 h 143"/>
                <a:gd name="T40" fmla="*/ 67 w 97"/>
                <a:gd name="T41" fmla="*/ 122 h 143"/>
                <a:gd name="T42" fmla="*/ 90 w 97"/>
                <a:gd name="T43" fmla="*/ 112 h 143"/>
                <a:gd name="T44" fmla="*/ 84 w 97"/>
                <a:gd name="T45" fmla="*/ 104 h 143"/>
                <a:gd name="T46" fmla="*/ 67 w 97"/>
                <a:gd name="T47" fmla="*/ 107 h 143"/>
                <a:gd name="T48" fmla="*/ 62 w 97"/>
                <a:gd name="T49" fmla="*/ 92 h 143"/>
                <a:gd name="T50" fmla="*/ 83 w 97"/>
                <a:gd name="T51" fmla="*/ 83 h 143"/>
                <a:gd name="T52" fmla="*/ 83 w 97"/>
                <a:gd name="T53" fmla="*/ 72 h 143"/>
                <a:gd name="T54" fmla="*/ 71 w 97"/>
                <a:gd name="T55" fmla="*/ 66 h 143"/>
                <a:gd name="T56" fmla="*/ 73 w 97"/>
                <a:gd name="T57" fmla="*/ 57 h 143"/>
                <a:gd name="T58" fmla="*/ 93 w 97"/>
                <a:gd name="T5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143">
                  <a:moveTo>
                    <a:pt x="93" y="48"/>
                  </a:moveTo>
                  <a:lnTo>
                    <a:pt x="97" y="43"/>
                  </a:lnTo>
                  <a:lnTo>
                    <a:pt x="96" y="9"/>
                  </a:lnTo>
                  <a:lnTo>
                    <a:pt x="79" y="0"/>
                  </a:lnTo>
                  <a:lnTo>
                    <a:pt x="60" y="12"/>
                  </a:lnTo>
                  <a:lnTo>
                    <a:pt x="68" y="25"/>
                  </a:lnTo>
                  <a:lnTo>
                    <a:pt x="54" y="38"/>
                  </a:lnTo>
                  <a:lnTo>
                    <a:pt x="48" y="15"/>
                  </a:lnTo>
                  <a:lnTo>
                    <a:pt x="36" y="13"/>
                  </a:lnTo>
                  <a:lnTo>
                    <a:pt x="17" y="35"/>
                  </a:lnTo>
                  <a:lnTo>
                    <a:pt x="5" y="31"/>
                  </a:lnTo>
                  <a:lnTo>
                    <a:pt x="21" y="84"/>
                  </a:lnTo>
                  <a:lnTo>
                    <a:pt x="44" y="89"/>
                  </a:lnTo>
                  <a:lnTo>
                    <a:pt x="49" y="106"/>
                  </a:lnTo>
                  <a:lnTo>
                    <a:pt x="34" y="121"/>
                  </a:lnTo>
                  <a:lnTo>
                    <a:pt x="15" y="110"/>
                  </a:lnTo>
                  <a:lnTo>
                    <a:pt x="2" y="112"/>
                  </a:lnTo>
                  <a:lnTo>
                    <a:pt x="0" y="126"/>
                  </a:lnTo>
                  <a:lnTo>
                    <a:pt x="22" y="141"/>
                  </a:lnTo>
                  <a:lnTo>
                    <a:pt x="54" y="143"/>
                  </a:lnTo>
                  <a:lnTo>
                    <a:pt x="67" y="122"/>
                  </a:lnTo>
                  <a:lnTo>
                    <a:pt x="90" y="112"/>
                  </a:lnTo>
                  <a:lnTo>
                    <a:pt x="84" y="104"/>
                  </a:lnTo>
                  <a:lnTo>
                    <a:pt x="67" y="107"/>
                  </a:lnTo>
                  <a:lnTo>
                    <a:pt x="62" y="92"/>
                  </a:lnTo>
                  <a:lnTo>
                    <a:pt x="83" y="83"/>
                  </a:lnTo>
                  <a:lnTo>
                    <a:pt x="83" y="72"/>
                  </a:lnTo>
                  <a:lnTo>
                    <a:pt x="71" y="66"/>
                  </a:lnTo>
                  <a:lnTo>
                    <a:pt x="73" y="57"/>
                  </a:lnTo>
                  <a:lnTo>
                    <a:pt x="93" y="4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 name="Freeform 8">
              <a:extLst>
                <a:ext uri="{FF2B5EF4-FFF2-40B4-BE49-F238E27FC236}">
                  <a16:creationId xmlns:a16="http://schemas.microsoft.com/office/drawing/2014/main" id="{5E401DF8-922E-745F-89CD-F903F9979E73}"/>
                </a:ext>
              </a:extLst>
            </p:cNvPr>
            <p:cNvSpPr>
              <a:spLocks/>
            </p:cNvSpPr>
            <p:nvPr/>
          </p:nvSpPr>
          <p:spPr bwMode="auto">
            <a:xfrm>
              <a:off x="5051" y="1280"/>
              <a:ext cx="162" cy="289"/>
            </a:xfrm>
            <a:custGeom>
              <a:avLst/>
              <a:gdLst>
                <a:gd name="T0" fmla="*/ 125 w 162"/>
                <a:gd name="T1" fmla="*/ 206 h 289"/>
                <a:gd name="T2" fmla="*/ 146 w 162"/>
                <a:gd name="T3" fmla="*/ 235 h 289"/>
                <a:gd name="T4" fmla="*/ 141 w 162"/>
                <a:gd name="T5" fmla="*/ 258 h 289"/>
                <a:gd name="T6" fmla="*/ 118 w 162"/>
                <a:gd name="T7" fmla="*/ 260 h 289"/>
                <a:gd name="T8" fmla="*/ 95 w 162"/>
                <a:gd name="T9" fmla="*/ 243 h 289"/>
                <a:gd name="T10" fmla="*/ 89 w 162"/>
                <a:gd name="T11" fmla="*/ 217 h 289"/>
                <a:gd name="T12" fmla="*/ 78 w 162"/>
                <a:gd name="T13" fmla="*/ 220 h 289"/>
                <a:gd name="T14" fmla="*/ 83 w 162"/>
                <a:gd name="T15" fmla="*/ 236 h 289"/>
                <a:gd name="T16" fmla="*/ 73 w 162"/>
                <a:gd name="T17" fmla="*/ 240 h 289"/>
                <a:gd name="T18" fmla="*/ 71 w 162"/>
                <a:gd name="T19" fmla="*/ 250 h 289"/>
                <a:gd name="T20" fmla="*/ 97 w 162"/>
                <a:gd name="T21" fmla="*/ 266 h 289"/>
                <a:gd name="T22" fmla="*/ 91 w 162"/>
                <a:gd name="T23" fmla="*/ 289 h 289"/>
                <a:gd name="T24" fmla="*/ 91 w 162"/>
                <a:gd name="T25" fmla="*/ 289 h 289"/>
                <a:gd name="T26" fmla="*/ 91 w 162"/>
                <a:gd name="T27" fmla="*/ 287 h 289"/>
                <a:gd name="T28" fmla="*/ 77 w 162"/>
                <a:gd name="T29" fmla="*/ 270 h 289"/>
                <a:gd name="T30" fmla="*/ 22 w 162"/>
                <a:gd name="T31" fmla="*/ 270 h 289"/>
                <a:gd name="T32" fmla="*/ 25 w 162"/>
                <a:gd name="T33" fmla="*/ 213 h 289"/>
                <a:gd name="T34" fmla="*/ 0 w 162"/>
                <a:gd name="T35" fmla="*/ 201 h 289"/>
                <a:gd name="T36" fmla="*/ 10 w 162"/>
                <a:gd name="T37" fmla="*/ 94 h 289"/>
                <a:gd name="T38" fmla="*/ 44 w 162"/>
                <a:gd name="T39" fmla="*/ 48 h 289"/>
                <a:gd name="T40" fmla="*/ 91 w 162"/>
                <a:gd name="T41" fmla="*/ 46 h 289"/>
                <a:gd name="T42" fmla="*/ 122 w 162"/>
                <a:gd name="T43" fmla="*/ 9 h 289"/>
                <a:gd name="T44" fmla="*/ 153 w 162"/>
                <a:gd name="T45" fmla="*/ 0 h 289"/>
                <a:gd name="T46" fmla="*/ 148 w 162"/>
                <a:gd name="T47" fmla="*/ 44 h 289"/>
                <a:gd name="T48" fmla="*/ 130 w 162"/>
                <a:gd name="T49" fmla="*/ 75 h 289"/>
                <a:gd name="T50" fmla="*/ 126 w 162"/>
                <a:gd name="T51" fmla="*/ 107 h 289"/>
                <a:gd name="T52" fmla="*/ 138 w 162"/>
                <a:gd name="T53" fmla="*/ 120 h 289"/>
                <a:gd name="T54" fmla="*/ 153 w 162"/>
                <a:gd name="T55" fmla="*/ 116 h 289"/>
                <a:gd name="T56" fmla="*/ 162 w 162"/>
                <a:gd name="T57" fmla="*/ 137 h 289"/>
                <a:gd name="T58" fmla="*/ 145 w 162"/>
                <a:gd name="T59" fmla="*/ 158 h 289"/>
                <a:gd name="T60" fmla="*/ 132 w 162"/>
                <a:gd name="T61" fmla="*/ 151 h 289"/>
                <a:gd name="T62" fmla="*/ 138 w 162"/>
                <a:gd name="T63" fmla="*/ 145 h 289"/>
                <a:gd name="T64" fmla="*/ 134 w 162"/>
                <a:gd name="T65" fmla="*/ 139 h 289"/>
                <a:gd name="T66" fmla="*/ 119 w 162"/>
                <a:gd name="T67" fmla="*/ 153 h 289"/>
                <a:gd name="T68" fmla="*/ 122 w 162"/>
                <a:gd name="T69" fmla="*/ 178 h 289"/>
                <a:gd name="T70" fmla="*/ 88 w 162"/>
                <a:gd name="T71" fmla="*/ 203 h 289"/>
                <a:gd name="T72" fmla="*/ 94 w 162"/>
                <a:gd name="T73" fmla="*/ 212 h 289"/>
                <a:gd name="T74" fmla="*/ 125 w 162"/>
                <a:gd name="T75" fmla="*/ 20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 h="289">
                  <a:moveTo>
                    <a:pt x="125" y="206"/>
                  </a:moveTo>
                  <a:lnTo>
                    <a:pt x="146" y="235"/>
                  </a:lnTo>
                  <a:lnTo>
                    <a:pt x="141" y="258"/>
                  </a:lnTo>
                  <a:lnTo>
                    <a:pt x="118" y="260"/>
                  </a:lnTo>
                  <a:lnTo>
                    <a:pt x="95" y="243"/>
                  </a:lnTo>
                  <a:lnTo>
                    <a:pt x="89" y="217"/>
                  </a:lnTo>
                  <a:lnTo>
                    <a:pt x="78" y="220"/>
                  </a:lnTo>
                  <a:lnTo>
                    <a:pt x="83" y="236"/>
                  </a:lnTo>
                  <a:lnTo>
                    <a:pt x="73" y="240"/>
                  </a:lnTo>
                  <a:lnTo>
                    <a:pt x="71" y="250"/>
                  </a:lnTo>
                  <a:lnTo>
                    <a:pt x="97" y="266"/>
                  </a:lnTo>
                  <a:lnTo>
                    <a:pt x="91" y="289"/>
                  </a:lnTo>
                  <a:lnTo>
                    <a:pt x="91" y="289"/>
                  </a:lnTo>
                  <a:lnTo>
                    <a:pt x="91" y="287"/>
                  </a:lnTo>
                  <a:lnTo>
                    <a:pt x="77" y="270"/>
                  </a:lnTo>
                  <a:lnTo>
                    <a:pt x="22" y="270"/>
                  </a:lnTo>
                  <a:lnTo>
                    <a:pt x="25" y="213"/>
                  </a:lnTo>
                  <a:lnTo>
                    <a:pt x="0" y="201"/>
                  </a:lnTo>
                  <a:lnTo>
                    <a:pt x="10" y="94"/>
                  </a:lnTo>
                  <a:lnTo>
                    <a:pt x="44" y="48"/>
                  </a:lnTo>
                  <a:lnTo>
                    <a:pt x="91" y="46"/>
                  </a:lnTo>
                  <a:lnTo>
                    <a:pt x="122" y="9"/>
                  </a:lnTo>
                  <a:lnTo>
                    <a:pt x="153" y="0"/>
                  </a:lnTo>
                  <a:lnTo>
                    <a:pt x="148" y="44"/>
                  </a:lnTo>
                  <a:lnTo>
                    <a:pt x="130" y="75"/>
                  </a:lnTo>
                  <a:lnTo>
                    <a:pt x="126" y="107"/>
                  </a:lnTo>
                  <a:lnTo>
                    <a:pt x="138" y="120"/>
                  </a:lnTo>
                  <a:lnTo>
                    <a:pt x="153" y="116"/>
                  </a:lnTo>
                  <a:lnTo>
                    <a:pt x="162" y="137"/>
                  </a:lnTo>
                  <a:lnTo>
                    <a:pt x="145" y="158"/>
                  </a:lnTo>
                  <a:lnTo>
                    <a:pt x="132" y="151"/>
                  </a:lnTo>
                  <a:lnTo>
                    <a:pt x="138" y="145"/>
                  </a:lnTo>
                  <a:lnTo>
                    <a:pt x="134" y="139"/>
                  </a:lnTo>
                  <a:lnTo>
                    <a:pt x="119" y="153"/>
                  </a:lnTo>
                  <a:lnTo>
                    <a:pt x="122" y="178"/>
                  </a:lnTo>
                  <a:lnTo>
                    <a:pt x="88" y="203"/>
                  </a:lnTo>
                  <a:lnTo>
                    <a:pt x="94" y="212"/>
                  </a:lnTo>
                  <a:lnTo>
                    <a:pt x="125" y="20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 name="Freeform 9">
              <a:extLst>
                <a:ext uri="{FF2B5EF4-FFF2-40B4-BE49-F238E27FC236}">
                  <a16:creationId xmlns:a16="http://schemas.microsoft.com/office/drawing/2014/main" id="{F9C042C8-02F3-A8A1-2613-0D45952FC42B}"/>
                </a:ext>
              </a:extLst>
            </p:cNvPr>
            <p:cNvSpPr>
              <a:spLocks/>
            </p:cNvSpPr>
            <p:nvPr/>
          </p:nvSpPr>
          <p:spPr bwMode="auto">
            <a:xfrm>
              <a:off x="6176" y="2145"/>
              <a:ext cx="249" cy="247"/>
            </a:xfrm>
            <a:custGeom>
              <a:avLst/>
              <a:gdLst>
                <a:gd name="T0" fmla="*/ 177 w 249"/>
                <a:gd name="T1" fmla="*/ 133 h 247"/>
                <a:gd name="T2" fmla="*/ 181 w 249"/>
                <a:gd name="T3" fmla="*/ 170 h 247"/>
                <a:gd name="T4" fmla="*/ 159 w 249"/>
                <a:gd name="T5" fmla="*/ 217 h 247"/>
                <a:gd name="T6" fmla="*/ 138 w 249"/>
                <a:gd name="T7" fmla="*/ 247 h 247"/>
                <a:gd name="T8" fmla="*/ 126 w 249"/>
                <a:gd name="T9" fmla="*/ 238 h 247"/>
                <a:gd name="T10" fmla="*/ 126 w 249"/>
                <a:gd name="T11" fmla="*/ 222 h 247"/>
                <a:gd name="T12" fmla="*/ 123 w 249"/>
                <a:gd name="T13" fmla="*/ 183 h 247"/>
                <a:gd name="T14" fmla="*/ 119 w 249"/>
                <a:gd name="T15" fmla="*/ 136 h 247"/>
                <a:gd name="T16" fmla="*/ 63 w 249"/>
                <a:gd name="T17" fmla="*/ 69 h 247"/>
                <a:gd name="T18" fmla="*/ 0 w 249"/>
                <a:gd name="T19" fmla="*/ 0 h 247"/>
                <a:gd name="T20" fmla="*/ 35 w 249"/>
                <a:gd name="T21" fmla="*/ 2 h 247"/>
                <a:gd name="T22" fmla="*/ 61 w 249"/>
                <a:gd name="T23" fmla="*/ 4 h 247"/>
                <a:gd name="T24" fmla="*/ 133 w 249"/>
                <a:gd name="T25" fmla="*/ 29 h 247"/>
                <a:gd name="T26" fmla="*/ 157 w 249"/>
                <a:gd name="T27" fmla="*/ 38 h 247"/>
                <a:gd name="T28" fmla="*/ 249 w 249"/>
                <a:gd name="T29" fmla="*/ 137 h 247"/>
                <a:gd name="T30" fmla="*/ 177 w 249"/>
                <a:gd name="T31" fmla="*/ 13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9" h="247">
                  <a:moveTo>
                    <a:pt x="177" y="133"/>
                  </a:moveTo>
                  <a:lnTo>
                    <a:pt x="181" y="170"/>
                  </a:lnTo>
                  <a:lnTo>
                    <a:pt x="159" y="217"/>
                  </a:lnTo>
                  <a:lnTo>
                    <a:pt x="138" y="247"/>
                  </a:lnTo>
                  <a:lnTo>
                    <a:pt x="126" y="238"/>
                  </a:lnTo>
                  <a:lnTo>
                    <a:pt x="126" y="222"/>
                  </a:lnTo>
                  <a:lnTo>
                    <a:pt x="123" y="183"/>
                  </a:lnTo>
                  <a:lnTo>
                    <a:pt x="119" y="136"/>
                  </a:lnTo>
                  <a:lnTo>
                    <a:pt x="63" y="69"/>
                  </a:lnTo>
                  <a:lnTo>
                    <a:pt x="0" y="0"/>
                  </a:lnTo>
                  <a:lnTo>
                    <a:pt x="35" y="2"/>
                  </a:lnTo>
                  <a:lnTo>
                    <a:pt x="61" y="4"/>
                  </a:lnTo>
                  <a:lnTo>
                    <a:pt x="133" y="29"/>
                  </a:lnTo>
                  <a:lnTo>
                    <a:pt x="157" y="38"/>
                  </a:lnTo>
                  <a:lnTo>
                    <a:pt x="249" y="137"/>
                  </a:lnTo>
                  <a:lnTo>
                    <a:pt x="177" y="13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 name="Freeform 10">
              <a:extLst>
                <a:ext uri="{FF2B5EF4-FFF2-40B4-BE49-F238E27FC236}">
                  <a16:creationId xmlns:a16="http://schemas.microsoft.com/office/drawing/2014/main" id="{2E51D541-E6D0-D20D-7E5A-8B6FCDB906B4}"/>
                </a:ext>
              </a:extLst>
            </p:cNvPr>
            <p:cNvSpPr>
              <a:spLocks/>
            </p:cNvSpPr>
            <p:nvPr/>
          </p:nvSpPr>
          <p:spPr bwMode="auto">
            <a:xfrm>
              <a:off x="3992" y="1310"/>
              <a:ext cx="293" cy="317"/>
            </a:xfrm>
            <a:custGeom>
              <a:avLst/>
              <a:gdLst>
                <a:gd name="T0" fmla="*/ 273 w 293"/>
                <a:gd name="T1" fmla="*/ 130 h 317"/>
                <a:gd name="T2" fmla="*/ 293 w 293"/>
                <a:gd name="T3" fmla="*/ 142 h 317"/>
                <a:gd name="T4" fmla="*/ 274 w 293"/>
                <a:gd name="T5" fmla="*/ 248 h 317"/>
                <a:gd name="T6" fmla="*/ 224 w 293"/>
                <a:gd name="T7" fmla="*/ 305 h 317"/>
                <a:gd name="T8" fmla="*/ 50 w 293"/>
                <a:gd name="T9" fmla="*/ 317 h 317"/>
                <a:gd name="T10" fmla="*/ 1 w 293"/>
                <a:gd name="T11" fmla="*/ 283 h 317"/>
                <a:gd name="T12" fmla="*/ 0 w 293"/>
                <a:gd name="T13" fmla="*/ 233 h 317"/>
                <a:gd name="T14" fmla="*/ 79 w 293"/>
                <a:gd name="T15" fmla="*/ 189 h 317"/>
                <a:gd name="T16" fmla="*/ 127 w 293"/>
                <a:gd name="T17" fmla="*/ 166 h 317"/>
                <a:gd name="T18" fmla="*/ 84 w 293"/>
                <a:gd name="T19" fmla="*/ 148 h 317"/>
                <a:gd name="T20" fmla="*/ 65 w 293"/>
                <a:gd name="T21" fmla="*/ 111 h 317"/>
                <a:gd name="T22" fmla="*/ 93 w 293"/>
                <a:gd name="T23" fmla="*/ 99 h 317"/>
                <a:gd name="T24" fmla="*/ 109 w 293"/>
                <a:gd name="T25" fmla="*/ 96 h 317"/>
                <a:gd name="T26" fmla="*/ 91 w 293"/>
                <a:gd name="T27" fmla="*/ 79 h 317"/>
                <a:gd name="T28" fmla="*/ 116 w 293"/>
                <a:gd name="T29" fmla="*/ 45 h 317"/>
                <a:gd name="T30" fmla="*/ 178 w 293"/>
                <a:gd name="T31" fmla="*/ 75 h 317"/>
                <a:gd name="T32" fmla="*/ 212 w 293"/>
                <a:gd name="T33" fmla="*/ 51 h 317"/>
                <a:gd name="T34" fmla="*/ 184 w 293"/>
                <a:gd name="T35" fmla="*/ 42 h 317"/>
                <a:gd name="T36" fmla="*/ 187 w 293"/>
                <a:gd name="T37" fmla="*/ 24 h 317"/>
                <a:gd name="T38" fmla="*/ 247 w 293"/>
                <a:gd name="T39" fmla="*/ 0 h 317"/>
                <a:gd name="T40" fmla="*/ 285 w 293"/>
                <a:gd name="T41" fmla="*/ 2 h 317"/>
                <a:gd name="T42" fmla="*/ 293 w 293"/>
                <a:gd name="T43" fmla="*/ 22 h 317"/>
                <a:gd name="T44" fmla="*/ 207 w 293"/>
                <a:gd name="T45" fmla="*/ 67 h 317"/>
                <a:gd name="T46" fmla="*/ 225 w 293"/>
                <a:gd name="T47" fmla="*/ 113 h 317"/>
                <a:gd name="T48" fmla="*/ 250 w 293"/>
                <a:gd name="T49" fmla="*/ 109 h 317"/>
                <a:gd name="T50" fmla="*/ 250 w 293"/>
                <a:gd name="T51" fmla="*/ 93 h 317"/>
                <a:gd name="T52" fmla="*/ 261 w 293"/>
                <a:gd name="T53" fmla="*/ 93 h 317"/>
                <a:gd name="T54" fmla="*/ 273 w 293"/>
                <a:gd name="T55" fmla="*/ 13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3" h="317">
                  <a:moveTo>
                    <a:pt x="273" y="130"/>
                  </a:moveTo>
                  <a:lnTo>
                    <a:pt x="293" y="142"/>
                  </a:lnTo>
                  <a:lnTo>
                    <a:pt x="274" y="248"/>
                  </a:lnTo>
                  <a:lnTo>
                    <a:pt x="224" y="305"/>
                  </a:lnTo>
                  <a:lnTo>
                    <a:pt x="50" y="317"/>
                  </a:lnTo>
                  <a:lnTo>
                    <a:pt x="1" y="283"/>
                  </a:lnTo>
                  <a:lnTo>
                    <a:pt x="0" y="233"/>
                  </a:lnTo>
                  <a:lnTo>
                    <a:pt x="79" y="189"/>
                  </a:lnTo>
                  <a:lnTo>
                    <a:pt x="127" y="166"/>
                  </a:lnTo>
                  <a:lnTo>
                    <a:pt x="84" y="148"/>
                  </a:lnTo>
                  <a:lnTo>
                    <a:pt x="65" y="111"/>
                  </a:lnTo>
                  <a:lnTo>
                    <a:pt x="93" y="99"/>
                  </a:lnTo>
                  <a:lnTo>
                    <a:pt x="109" y="96"/>
                  </a:lnTo>
                  <a:lnTo>
                    <a:pt x="91" y="79"/>
                  </a:lnTo>
                  <a:lnTo>
                    <a:pt x="116" y="45"/>
                  </a:lnTo>
                  <a:lnTo>
                    <a:pt x="178" y="75"/>
                  </a:lnTo>
                  <a:lnTo>
                    <a:pt x="212" y="51"/>
                  </a:lnTo>
                  <a:lnTo>
                    <a:pt x="184" y="42"/>
                  </a:lnTo>
                  <a:lnTo>
                    <a:pt x="187" y="24"/>
                  </a:lnTo>
                  <a:lnTo>
                    <a:pt x="247" y="0"/>
                  </a:lnTo>
                  <a:lnTo>
                    <a:pt x="285" y="2"/>
                  </a:lnTo>
                  <a:lnTo>
                    <a:pt x="293" y="22"/>
                  </a:lnTo>
                  <a:lnTo>
                    <a:pt x="207" y="67"/>
                  </a:lnTo>
                  <a:lnTo>
                    <a:pt x="225" y="113"/>
                  </a:lnTo>
                  <a:lnTo>
                    <a:pt x="250" y="109"/>
                  </a:lnTo>
                  <a:lnTo>
                    <a:pt x="250" y="93"/>
                  </a:lnTo>
                  <a:lnTo>
                    <a:pt x="261" y="93"/>
                  </a:lnTo>
                  <a:lnTo>
                    <a:pt x="273" y="13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4" name="Freeform 11">
              <a:extLst>
                <a:ext uri="{FF2B5EF4-FFF2-40B4-BE49-F238E27FC236}">
                  <a16:creationId xmlns:a16="http://schemas.microsoft.com/office/drawing/2014/main" id="{7D61E984-7953-96B7-AB0C-AAE7A7F96F23}"/>
                </a:ext>
              </a:extLst>
            </p:cNvPr>
            <p:cNvSpPr>
              <a:spLocks/>
            </p:cNvSpPr>
            <p:nvPr/>
          </p:nvSpPr>
          <p:spPr bwMode="auto">
            <a:xfrm>
              <a:off x="4193" y="1053"/>
              <a:ext cx="502" cy="811"/>
            </a:xfrm>
            <a:custGeom>
              <a:avLst/>
              <a:gdLst>
                <a:gd name="T0" fmla="*/ 493 w 502"/>
                <a:gd name="T1" fmla="*/ 684 h 811"/>
                <a:gd name="T2" fmla="*/ 409 w 502"/>
                <a:gd name="T3" fmla="*/ 749 h 811"/>
                <a:gd name="T4" fmla="*/ 449 w 502"/>
                <a:gd name="T5" fmla="*/ 795 h 811"/>
                <a:gd name="T6" fmla="*/ 203 w 502"/>
                <a:gd name="T7" fmla="*/ 785 h 811"/>
                <a:gd name="T8" fmla="*/ 148 w 502"/>
                <a:gd name="T9" fmla="*/ 765 h 811"/>
                <a:gd name="T10" fmla="*/ 100 w 502"/>
                <a:gd name="T11" fmla="*/ 774 h 811"/>
                <a:gd name="T12" fmla="*/ 34 w 502"/>
                <a:gd name="T13" fmla="*/ 794 h 811"/>
                <a:gd name="T14" fmla="*/ 125 w 502"/>
                <a:gd name="T15" fmla="*/ 704 h 811"/>
                <a:gd name="T16" fmla="*/ 240 w 502"/>
                <a:gd name="T17" fmla="*/ 677 h 811"/>
                <a:gd name="T18" fmla="*/ 127 w 502"/>
                <a:gd name="T19" fmla="*/ 650 h 811"/>
                <a:gd name="T20" fmla="*/ 86 w 502"/>
                <a:gd name="T21" fmla="*/ 618 h 811"/>
                <a:gd name="T22" fmla="*/ 173 w 502"/>
                <a:gd name="T23" fmla="*/ 542 h 811"/>
                <a:gd name="T24" fmla="*/ 166 w 502"/>
                <a:gd name="T25" fmla="*/ 521 h 811"/>
                <a:gd name="T26" fmla="*/ 176 w 502"/>
                <a:gd name="T27" fmla="*/ 486 h 811"/>
                <a:gd name="T28" fmla="*/ 253 w 502"/>
                <a:gd name="T29" fmla="*/ 519 h 811"/>
                <a:gd name="T30" fmla="*/ 256 w 502"/>
                <a:gd name="T31" fmla="*/ 439 h 811"/>
                <a:gd name="T32" fmla="*/ 285 w 502"/>
                <a:gd name="T33" fmla="*/ 364 h 811"/>
                <a:gd name="T34" fmla="*/ 207 w 502"/>
                <a:gd name="T35" fmla="*/ 366 h 811"/>
                <a:gd name="T36" fmla="*/ 180 w 502"/>
                <a:gd name="T37" fmla="*/ 334 h 811"/>
                <a:gd name="T38" fmla="*/ 217 w 502"/>
                <a:gd name="T39" fmla="*/ 254 h 811"/>
                <a:gd name="T40" fmla="*/ 155 w 502"/>
                <a:gd name="T41" fmla="*/ 286 h 811"/>
                <a:gd name="T42" fmla="*/ 153 w 502"/>
                <a:gd name="T43" fmla="*/ 253 h 811"/>
                <a:gd name="T44" fmla="*/ 236 w 502"/>
                <a:gd name="T45" fmla="*/ 171 h 811"/>
                <a:gd name="T46" fmla="*/ 169 w 502"/>
                <a:gd name="T47" fmla="*/ 184 h 811"/>
                <a:gd name="T48" fmla="*/ 217 w 502"/>
                <a:gd name="T49" fmla="*/ 126 h 811"/>
                <a:gd name="T50" fmla="*/ 207 w 502"/>
                <a:gd name="T51" fmla="*/ 68 h 811"/>
                <a:gd name="T52" fmla="*/ 233 w 502"/>
                <a:gd name="T53" fmla="*/ 93 h 811"/>
                <a:gd name="T54" fmla="*/ 297 w 502"/>
                <a:gd name="T55" fmla="*/ 0 h 811"/>
                <a:gd name="T56" fmla="*/ 386 w 502"/>
                <a:gd name="T57" fmla="*/ 46 h 811"/>
                <a:gd name="T58" fmla="*/ 313 w 502"/>
                <a:gd name="T59" fmla="*/ 110 h 811"/>
                <a:gd name="T60" fmla="*/ 421 w 502"/>
                <a:gd name="T61" fmla="*/ 130 h 811"/>
                <a:gd name="T62" fmla="*/ 337 w 502"/>
                <a:gd name="T63" fmla="*/ 252 h 811"/>
                <a:gd name="T64" fmla="*/ 324 w 502"/>
                <a:gd name="T65" fmla="*/ 276 h 811"/>
                <a:gd name="T66" fmla="*/ 377 w 502"/>
                <a:gd name="T67" fmla="*/ 313 h 811"/>
                <a:gd name="T68" fmla="*/ 423 w 502"/>
                <a:gd name="T69" fmla="*/ 473 h 811"/>
                <a:gd name="T70" fmla="*/ 413 w 502"/>
                <a:gd name="T71" fmla="*/ 608 h 811"/>
                <a:gd name="T72" fmla="*/ 444 w 502"/>
                <a:gd name="T73" fmla="*/ 611 h 811"/>
                <a:gd name="T74" fmla="*/ 502 w 502"/>
                <a:gd name="T75" fmla="*/ 647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2" h="811">
                  <a:moveTo>
                    <a:pt x="502" y="647"/>
                  </a:moveTo>
                  <a:lnTo>
                    <a:pt x="493" y="684"/>
                  </a:lnTo>
                  <a:lnTo>
                    <a:pt x="474" y="714"/>
                  </a:lnTo>
                  <a:lnTo>
                    <a:pt x="409" y="749"/>
                  </a:lnTo>
                  <a:lnTo>
                    <a:pt x="457" y="774"/>
                  </a:lnTo>
                  <a:lnTo>
                    <a:pt x="449" y="795"/>
                  </a:lnTo>
                  <a:lnTo>
                    <a:pt x="375" y="811"/>
                  </a:lnTo>
                  <a:lnTo>
                    <a:pt x="203" y="785"/>
                  </a:lnTo>
                  <a:lnTo>
                    <a:pt x="189" y="766"/>
                  </a:lnTo>
                  <a:lnTo>
                    <a:pt x="148" y="765"/>
                  </a:lnTo>
                  <a:lnTo>
                    <a:pt x="127" y="796"/>
                  </a:lnTo>
                  <a:lnTo>
                    <a:pt x="100" y="774"/>
                  </a:lnTo>
                  <a:lnTo>
                    <a:pt x="60" y="778"/>
                  </a:lnTo>
                  <a:lnTo>
                    <a:pt x="34" y="794"/>
                  </a:lnTo>
                  <a:lnTo>
                    <a:pt x="0" y="771"/>
                  </a:lnTo>
                  <a:lnTo>
                    <a:pt x="125" y="704"/>
                  </a:lnTo>
                  <a:lnTo>
                    <a:pt x="189" y="720"/>
                  </a:lnTo>
                  <a:lnTo>
                    <a:pt x="240" y="677"/>
                  </a:lnTo>
                  <a:lnTo>
                    <a:pt x="180" y="694"/>
                  </a:lnTo>
                  <a:lnTo>
                    <a:pt x="127" y="650"/>
                  </a:lnTo>
                  <a:lnTo>
                    <a:pt x="90" y="647"/>
                  </a:lnTo>
                  <a:lnTo>
                    <a:pt x="86" y="618"/>
                  </a:lnTo>
                  <a:lnTo>
                    <a:pt x="160" y="595"/>
                  </a:lnTo>
                  <a:lnTo>
                    <a:pt x="173" y="542"/>
                  </a:lnTo>
                  <a:lnTo>
                    <a:pt x="136" y="542"/>
                  </a:lnTo>
                  <a:lnTo>
                    <a:pt x="166" y="521"/>
                  </a:lnTo>
                  <a:lnTo>
                    <a:pt x="159" y="494"/>
                  </a:lnTo>
                  <a:lnTo>
                    <a:pt x="176" y="486"/>
                  </a:lnTo>
                  <a:lnTo>
                    <a:pt x="190" y="510"/>
                  </a:lnTo>
                  <a:lnTo>
                    <a:pt x="253" y="519"/>
                  </a:lnTo>
                  <a:lnTo>
                    <a:pt x="281" y="441"/>
                  </a:lnTo>
                  <a:lnTo>
                    <a:pt x="256" y="439"/>
                  </a:lnTo>
                  <a:lnTo>
                    <a:pt x="250" y="405"/>
                  </a:lnTo>
                  <a:lnTo>
                    <a:pt x="285" y="364"/>
                  </a:lnTo>
                  <a:lnTo>
                    <a:pt x="266" y="357"/>
                  </a:lnTo>
                  <a:lnTo>
                    <a:pt x="207" y="366"/>
                  </a:lnTo>
                  <a:lnTo>
                    <a:pt x="181" y="350"/>
                  </a:lnTo>
                  <a:lnTo>
                    <a:pt x="180" y="334"/>
                  </a:lnTo>
                  <a:lnTo>
                    <a:pt x="223" y="292"/>
                  </a:lnTo>
                  <a:lnTo>
                    <a:pt x="217" y="254"/>
                  </a:lnTo>
                  <a:lnTo>
                    <a:pt x="169" y="296"/>
                  </a:lnTo>
                  <a:lnTo>
                    <a:pt x="155" y="286"/>
                  </a:lnTo>
                  <a:lnTo>
                    <a:pt x="186" y="231"/>
                  </a:lnTo>
                  <a:lnTo>
                    <a:pt x="153" y="253"/>
                  </a:lnTo>
                  <a:lnTo>
                    <a:pt x="135" y="233"/>
                  </a:lnTo>
                  <a:lnTo>
                    <a:pt x="236" y="171"/>
                  </a:lnTo>
                  <a:lnTo>
                    <a:pt x="180" y="190"/>
                  </a:lnTo>
                  <a:lnTo>
                    <a:pt x="169" y="184"/>
                  </a:lnTo>
                  <a:lnTo>
                    <a:pt x="171" y="162"/>
                  </a:lnTo>
                  <a:lnTo>
                    <a:pt x="217" y="126"/>
                  </a:lnTo>
                  <a:lnTo>
                    <a:pt x="177" y="86"/>
                  </a:lnTo>
                  <a:lnTo>
                    <a:pt x="207" y="68"/>
                  </a:lnTo>
                  <a:lnTo>
                    <a:pt x="220" y="105"/>
                  </a:lnTo>
                  <a:lnTo>
                    <a:pt x="233" y="93"/>
                  </a:lnTo>
                  <a:lnTo>
                    <a:pt x="236" y="64"/>
                  </a:lnTo>
                  <a:lnTo>
                    <a:pt x="297" y="0"/>
                  </a:lnTo>
                  <a:lnTo>
                    <a:pt x="393" y="25"/>
                  </a:lnTo>
                  <a:lnTo>
                    <a:pt x="386" y="46"/>
                  </a:lnTo>
                  <a:lnTo>
                    <a:pt x="310" y="93"/>
                  </a:lnTo>
                  <a:lnTo>
                    <a:pt x="313" y="110"/>
                  </a:lnTo>
                  <a:lnTo>
                    <a:pt x="356" y="108"/>
                  </a:lnTo>
                  <a:lnTo>
                    <a:pt x="421" y="130"/>
                  </a:lnTo>
                  <a:lnTo>
                    <a:pt x="428" y="153"/>
                  </a:lnTo>
                  <a:lnTo>
                    <a:pt x="337" y="252"/>
                  </a:lnTo>
                  <a:lnTo>
                    <a:pt x="302" y="259"/>
                  </a:lnTo>
                  <a:lnTo>
                    <a:pt x="324" y="276"/>
                  </a:lnTo>
                  <a:lnTo>
                    <a:pt x="343" y="269"/>
                  </a:lnTo>
                  <a:lnTo>
                    <a:pt x="377" y="313"/>
                  </a:lnTo>
                  <a:lnTo>
                    <a:pt x="387" y="425"/>
                  </a:lnTo>
                  <a:lnTo>
                    <a:pt x="423" y="473"/>
                  </a:lnTo>
                  <a:lnTo>
                    <a:pt x="434" y="585"/>
                  </a:lnTo>
                  <a:lnTo>
                    <a:pt x="413" y="608"/>
                  </a:lnTo>
                  <a:lnTo>
                    <a:pt x="421" y="625"/>
                  </a:lnTo>
                  <a:lnTo>
                    <a:pt x="444" y="611"/>
                  </a:lnTo>
                  <a:lnTo>
                    <a:pt x="483" y="620"/>
                  </a:lnTo>
                  <a:lnTo>
                    <a:pt x="502" y="64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5" name="Freeform 12">
              <a:extLst>
                <a:ext uri="{FF2B5EF4-FFF2-40B4-BE49-F238E27FC236}">
                  <a16:creationId xmlns:a16="http://schemas.microsoft.com/office/drawing/2014/main" id="{EB46609D-0CB9-5E74-CE55-443F69E4497E}"/>
                </a:ext>
              </a:extLst>
            </p:cNvPr>
            <p:cNvSpPr>
              <a:spLocks/>
            </p:cNvSpPr>
            <p:nvPr/>
          </p:nvSpPr>
          <p:spPr bwMode="auto">
            <a:xfrm>
              <a:off x="4364" y="1038"/>
              <a:ext cx="72" cy="60"/>
            </a:xfrm>
            <a:custGeom>
              <a:avLst/>
              <a:gdLst>
                <a:gd name="T0" fmla="*/ 72 w 72"/>
                <a:gd name="T1" fmla="*/ 0 h 60"/>
                <a:gd name="T2" fmla="*/ 61 w 72"/>
                <a:gd name="T3" fmla="*/ 28 h 60"/>
                <a:gd name="T4" fmla="*/ 17 w 72"/>
                <a:gd name="T5" fmla="*/ 60 h 60"/>
                <a:gd name="T6" fmla="*/ 0 w 72"/>
                <a:gd name="T7" fmla="*/ 54 h 60"/>
                <a:gd name="T8" fmla="*/ 17 w 72"/>
                <a:gd name="T9" fmla="*/ 18 h 60"/>
                <a:gd name="T10" fmla="*/ 72 w 72"/>
                <a:gd name="T11" fmla="*/ 0 h 60"/>
              </a:gdLst>
              <a:ahLst/>
              <a:cxnLst>
                <a:cxn ang="0">
                  <a:pos x="T0" y="T1"/>
                </a:cxn>
                <a:cxn ang="0">
                  <a:pos x="T2" y="T3"/>
                </a:cxn>
                <a:cxn ang="0">
                  <a:pos x="T4" y="T5"/>
                </a:cxn>
                <a:cxn ang="0">
                  <a:pos x="T6" y="T7"/>
                </a:cxn>
                <a:cxn ang="0">
                  <a:pos x="T8" y="T9"/>
                </a:cxn>
                <a:cxn ang="0">
                  <a:pos x="T10" y="T11"/>
                </a:cxn>
              </a:cxnLst>
              <a:rect l="0" t="0" r="r" b="b"/>
              <a:pathLst>
                <a:path w="72" h="60">
                  <a:moveTo>
                    <a:pt x="72" y="0"/>
                  </a:moveTo>
                  <a:lnTo>
                    <a:pt x="61" y="28"/>
                  </a:lnTo>
                  <a:lnTo>
                    <a:pt x="17" y="60"/>
                  </a:lnTo>
                  <a:lnTo>
                    <a:pt x="0" y="54"/>
                  </a:lnTo>
                  <a:lnTo>
                    <a:pt x="17" y="18"/>
                  </a:lnTo>
                  <a:lnTo>
                    <a:pt x="72"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6" name="Freeform 13">
              <a:extLst>
                <a:ext uri="{FF2B5EF4-FFF2-40B4-BE49-F238E27FC236}">
                  <a16:creationId xmlns:a16="http://schemas.microsoft.com/office/drawing/2014/main" id="{7A6D187A-7C45-2E49-F183-BD0343313E75}"/>
                </a:ext>
              </a:extLst>
            </p:cNvPr>
            <p:cNvSpPr>
              <a:spLocks/>
            </p:cNvSpPr>
            <p:nvPr/>
          </p:nvSpPr>
          <p:spPr bwMode="auto">
            <a:xfrm>
              <a:off x="4313" y="1094"/>
              <a:ext cx="45" cy="67"/>
            </a:xfrm>
            <a:custGeom>
              <a:avLst/>
              <a:gdLst>
                <a:gd name="T0" fmla="*/ 45 w 45"/>
                <a:gd name="T1" fmla="*/ 9 h 67"/>
                <a:gd name="T2" fmla="*/ 18 w 45"/>
                <a:gd name="T3" fmla="*/ 67 h 67"/>
                <a:gd name="T4" fmla="*/ 0 w 45"/>
                <a:gd name="T5" fmla="*/ 67 h 67"/>
                <a:gd name="T6" fmla="*/ 27 w 45"/>
                <a:gd name="T7" fmla="*/ 0 h 67"/>
                <a:gd name="T8" fmla="*/ 45 w 45"/>
                <a:gd name="T9" fmla="*/ 9 h 67"/>
              </a:gdLst>
              <a:ahLst/>
              <a:cxnLst>
                <a:cxn ang="0">
                  <a:pos x="T0" y="T1"/>
                </a:cxn>
                <a:cxn ang="0">
                  <a:pos x="T2" y="T3"/>
                </a:cxn>
                <a:cxn ang="0">
                  <a:pos x="T4" y="T5"/>
                </a:cxn>
                <a:cxn ang="0">
                  <a:pos x="T6" y="T7"/>
                </a:cxn>
                <a:cxn ang="0">
                  <a:pos x="T8" y="T9"/>
                </a:cxn>
              </a:cxnLst>
              <a:rect l="0" t="0" r="r" b="b"/>
              <a:pathLst>
                <a:path w="45" h="67">
                  <a:moveTo>
                    <a:pt x="45" y="9"/>
                  </a:moveTo>
                  <a:lnTo>
                    <a:pt x="18" y="67"/>
                  </a:lnTo>
                  <a:lnTo>
                    <a:pt x="0" y="67"/>
                  </a:lnTo>
                  <a:lnTo>
                    <a:pt x="27" y="0"/>
                  </a:lnTo>
                  <a:lnTo>
                    <a:pt x="45" y="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7" name="Freeform 14">
              <a:extLst>
                <a:ext uri="{FF2B5EF4-FFF2-40B4-BE49-F238E27FC236}">
                  <a16:creationId xmlns:a16="http://schemas.microsoft.com/office/drawing/2014/main" id="{BF387DFA-A13C-B680-C019-C5F2C3374BC3}"/>
                </a:ext>
              </a:extLst>
            </p:cNvPr>
            <p:cNvSpPr>
              <a:spLocks/>
            </p:cNvSpPr>
            <p:nvPr/>
          </p:nvSpPr>
          <p:spPr bwMode="auto">
            <a:xfrm>
              <a:off x="4199" y="1332"/>
              <a:ext cx="146" cy="120"/>
            </a:xfrm>
            <a:custGeom>
              <a:avLst/>
              <a:gdLst>
                <a:gd name="T0" fmla="*/ 146 w 146"/>
                <a:gd name="T1" fmla="*/ 99 h 120"/>
                <a:gd name="T2" fmla="*/ 86 w 146"/>
                <a:gd name="T3" fmla="*/ 120 h 120"/>
                <a:gd name="T4" fmla="*/ 66 w 146"/>
                <a:gd name="T5" fmla="*/ 108 h 120"/>
                <a:gd name="T6" fmla="*/ 54 w 146"/>
                <a:gd name="T7" fmla="*/ 71 h 120"/>
                <a:gd name="T8" fmla="*/ 43 w 146"/>
                <a:gd name="T9" fmla="*/ 71 h 120"/>
                <a:gd name="T10" fmla="*/ 43 w 146"/>
                <a:gd name="T11" fmla="*/ 87 h 120"/>
                <a:gd name="T12" fmla="*/ 18 w 146"/>
                <a:gd name="T13" fmla="*/ 91 h 120"/>
                <a:gd name="T14" fmla="*/ 0 w 146"/>
                <a:gd name="T15" fmla="*/ 45 h 120"/>
                <a:gd name="T16" fmla="*/ 86 w 146"/>
                <a:gd name="T17" fmla="*/ 0 h 120"/>
                <a:gd name="T18" fmla="*/ 126 w 146"/>
                <a:gd name="T19" fmla="*/ 6 h 120"/>
                <a:gd name="T20" fmla="*/ 146 w 146"/>
                <a:gd name="T21" fmla="*/ 9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20">
                  <a:moveTo>
                    <a:pt x="146" y="99"/>
                  </a:moveTo>
                  <a:lnTo>
                    <a:pt x="86" y="120"/>
                  </a:lnTo>
                  <a:lnTo>
                    <a:pt x="66" y="108"/>
                  </a:lnTo>
                  <a:lnTo>
                    <a:pt x="54" y="71"/>
                  </a:lnTo>
                  <a:lnTo>
                    <a:pt x="43" y="71"/>
                  </a:lnTo>
                  <a:lnTo>
                    <a:pt x="43" y="87"/>
                  </a:lnTo>
                  <a:lnTo>
                    <a:pt x="18" y="91"/>
                  </a:lnTo>
                  <a:lnTo>
                    <a:pt x="0" y="45"/>
                  </a:lnTo>
                  <a:lnTo>
                    <a:pt x="86" y="0"/>
                  </a:lnTo>
                  <a:lnTo>
                    <a:pt x="126" y="6"/>
                  </a:lnTo>
                  <a:lnTo>
                    <a:pt x="146" y="9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8" name="Line 15">
              <a:extLst>
                <a:ext uri="{FF2B5EF4-FFF2-40B4-BE49-F238E27FC236}">
                  <a16:creationId xmlns:a16="http://schemas.microsoft.com/office/drawing/2014/main" id="{ED8395AA-D719-A8DA-4032-9B0A15D30147}"/>
                </a:ext>
              </a:extLst>
            </p:cNvPr>
            <p:cNvSpPr>
              <a:spLocks noChangeShapeType="1"/>
            </p:cNvSpPr>
            <p:nvPr/>
          </p:nvSpPr>
          <p:spPr bwMode="auto">
            <a:xfrm>
              <a:off x="5303" y="205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9" name="Line 16">
              <a:extLst>
                <a:ext uri="{FF2B5EF4-FFF2-40B4-BE49-F238E27FC236}">
                  <a16:creationId xmlns:a16="http://schemas.microsoft.com/office/drawing/2014/main" id="{D54B4970-5120-58AA-8233-0020878688D4}"/>
                </a:ext>
              </a:extLst>
            </p:cNvPr>
            <p:cNvSpPr>
              <a:spLocks noChangeShapeType="1"/>
            </p:cNvSpPr>
            <p:nvPr/>
          </p:nvSpPr>
          <p:spPr bwMode="auto">
            <a:xfrm>
              <a:off x="5303" y="2052"/>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0" name="Freeform 17">
              <a:extLst>
                <a:ext uri="{FF2B5EF4-FFF2-40B4-BE49-F238E27FC236}">
                  <a16:creationId xmlns:a16="http://schemas.microsoft.com/office/drawing/2014/main" id="{270A3495-4E92-EDE6-A454-2FD8DC3CB40D}"/>
                </a:ext>
              </a:extLst>
            </p:cNvPr>
            <p:cNvSpPr>
              <a:spLocks/>
            </p:cNvSpPr>
            <p:nvPr/>
          </p:nvSpPr>
          <p:spPr bwMode="auto">
            <a:xfrm>
              <a:off x="3696" y="2367"/>
              <a:ext cx="907" cy="779"/>
            </a:xfrm>
            <a:custGeom>
              <a:avLst/>
              <a:gdLst>
                <a:gd name="T0" fmla="*/ 889 w 907"/>
                <a:gd name="T1" fmla="*/ 356 h 779"/>
                <a:gd name="T2" fmla="*/ 889 w 907"/>
                <a:gd name="T3" fmla="*/ 384 h 779"/>
                <a:gd name="T4" fmla="*/ 811 w 907"/>
                <a:gd name="T5" fmla="*/ 408 h 779"/>
                <a:gd name="T6" fmla="*/ 794 w 907"/>
                <a:gd name="T7" fmla="*/ 424 h 779"/>
                <a:gd name="T8" fmla="*/ 709 w 907"/>
                <a:gd name="T9" fmla="*/ 430 h 779"/>
                <a:gd name="T10" fmla="*/ 685 w 907"/>
                <a:gd name="T11" fmla="*/ 448 h 779"/>
                <a:gd name="T12" fmla="*/ 693 w 907"/>
                <a:gd name="T13" fmla="*/ 459 h 779"/>
                <a:gd name="T14" fmla="*/ 670 w 907"/>
                <a:gd name="T15" fmla="*/ 469 h 779"/>
                <a:gd name="T16" fmla="*/ 577 w 907"/>
                <a:gd name="T17" fmla="*/ 558 h 779"/>
                <a:gd name="T18" fmla="*/ 583 w 907"/>
                <a:gd name="T19" fmla="*/ 611 h 779"/>
                <a:gd name="T20" fmla="*/ 604 w 907"/>
                <a:gd name="T21" fmla="*/ 633 h 779"/>
                <a:gd name="T22" fmla="*/ 550 w 907"/>
                <a:gd name="T23" fmla="*/ 656 h 779"/>
                <a:gd name="T24" fmla="*/ 503 w 907"/>
                <a:gd name="T25" fmla="*/ 710 h 779"/>
                <a:gd name="T26" fmla="*/ 510 w 907"/>
                <a:gd name="T27" fmla="*/ 726 h 779"/>
                <a:gd name="T28" fmla="*/ 466 w 907"/>
                <a:gd name="T29" fmla="*/ 718 h 779"/>
                <a:gd name="T30" fmla="*/ 429 w 907"/>
                <a:gd name="T31" fmla="*/ 730 h 779"/>
                <a:gd name="T32" fmla="*/ 375 w 907"/>
                <a:gd name="T33" fmla="*/ 779 h 779"/>
                <a:gd name="T34" fmla="*/ 364 w 907"/>
                <a:gd name="T35" fmla="*/ 766 h 779"/>
                <a:gd name="T36" fmla="*/ 210 w 907"/>
                <a:gd name="T37" fmla="*/ 736 h 779"/>
                <a:gd name="T38" fmla="*/ 158 w 907"/>
                <a:gd name="T39" fmla="*/ 741 h 779"/>
                <a:gd name="T40" fmla="*/ 103 w 907"/>
                <a:gd name="T41" fmla="*/ 771 h 779"/>
                <a:gd name="T42" fmla="*/ 68 w 907"/>
                <a:gd name="T43" fmla="*/ 733 h 779"/>
                <a:gd name="T44" fmla="*/ 66 w 907"/>
                <a:gd name="T45" fmla="*/ 673 h 779"/>
                <a:gd name="T46" fmla="*/ 35 w 907"/>
                <a:gd name="T47" fmla="*/ 628 h 779"/>
                <a:gd name="T48" fmla="*/ 0 w 907"/>
                <a:gd name="T49" fmla="*/ 614 h 779"/>
                <a:gd name="T50" fmla="*/ 3 w 907"/>
                <a:gd name="T51" fmla="*/ 578 h 779"/>
                <a:gd name="T52" fmla="*/ 28 w 907"/>
                <a:gd name="T53" fmla="*/ 559 h 779"/>
                <a:gd name="T54" fmla="*/ 51 w 907"/>
                <a:gd name="T55" fmla="*/ 549 h 779"/>
                <a:gd name="T56" fmla="*/ 52 w 907"/>
                <a:gd name="T57" fmla="*/ 537 h 779"/>
                <a:gd name="T58" fmla="*/ 41 w 907"/>
                <a:gd name="T59" fmla="*/ 503 h 779"/>
                <a:gd name="T60" fmla="*/ 51 w 907"/>
                <a:gd name="T61" fmla="*/ 480 h 779"/>
                <a:gd name="T62" fmla="*/ 79 w 907"/>
                <a:gd name="T63" fmla="*/ 467 h 779"/>
                <a:gd name="T64" fmla="*/ 64 w 907"/>
                <a:gd name="T65" fmla="*/ 389 h 779"/>
                <a:gd name="T66" fmla="*/ 101 w 907"/>
                <a:gd name="T67" fmla="*/ 400 h 779"/>
                <a:gd name="T68" fmla="*/ 148 w 907"/>
                <a:gd name="T69" fmla="*/ 279 h 779"/>
                <a:gd name="T70" fmla="*/ 209 w 907"/>
                <a:gd name="T71" fmla="*/ 242 h 779"/>
                <a:gd name="T72" fmla="*/ 200 w 907"/>
                <a:gd name="T73" fmla="*/ 200 h 779"/>
                <a:gd name="T74" fmla="*/ 159 w 907"/>
                <a:gd name="T75" fmla="*/ 184 h 779"/>
                <a:gd name="T76" fmla="*/ 154 w 907"/>
                <a:gd name="T77" fmla="*/ 194 h 779"/>
                <a:gd name="T78" fmla="*/ 84 w 907"/>
                <a:gd name="T79" fmla="*/ 173 h 779"/>
                <a:gd name="T80" fmla="*/ 92 w 907"/>
                <a:gd name="T81" fmla="*/ 156 h 779"/>
                <a:gd name="T82" fmla="*/ 92 w 907"/>
                <a:gd name="T83" fmla="*/ 144 h 779"/>
                <a:gd name="T84" fmla="*/ 39 w 907"/>
                <a:gd name="T85" fmla="*/ 147 h 779"/>
                <a:gd name="T86" fmla="*/ 55 w 907"/>
                <a:gd name="T87" fmla="*/ 115 h 779"/>
                <a:gd name="T88" fmla="*/ 44 w 907"/>
                <a:gd name="T89" fmla="*/ 39 h 779"/>
                <a:gd name="T90" fmla="*/ 81 w 907"/>
                <a:gd name="T91" fmla="*/ 17 h 779"/>
                <a:gd name="T92" fmla="*/ 129 w 907"/>
                <a:gd name="T93" fmla="*/ 27 h 779"/>
                <a:gd name="T94" fmla="*/ 129 w 907"/>
                <a:gd name="T95" fmla="*/ 12 h 779"/>
                <a:gd name="T96" fmla="*/ 158 w 907"/>
                <a:gd name="T97" fmla="*/ 0 h 779"/>
                <a:gd name="T98" fmla="*/ 183 w 907"/>
                <a:gd name="T99" fmla="*/ 6 h 779"/>
                <a:gd name="T100" fmla="*/ 204 w 907"/>
                <a:gd name="T101" fmla="*/ 34 h 779"/>
                <a:gd name="T102" fmla="*/ 530 w 907"/>
                <a:gd name="T103" fmla="*/ 160 h 779"/>
                <a:gd name="T104" fmla="*/ 565 w 907"/>
                <a:gd name="T105" fmla="*/ 161 h 779"/>
                <a:gd name="T106" fmla="*/ 569 w 907"/>
                <a:gd name="T107" fmla="*/ 178 h 779"/>
                <a:gd name="T108" fmla="*/ 672 w 907"/>
                <a:gd name="T109" fmla="*/ 262 h 779"/>
                <a:gd name="T110" fmla="*/ 714 w 907"/>
                <a:gd name="T111" fmla="*/ 268 h 779"/>
                <a:gd name="T112" fmla="*/ 727 w 907"/>
                <a:gd name="T113" fmla="*/ 259 h 779"/>
                <a:gd name="T114" fmla="*/ 845 w 907"/>
                <a:gd name="T115" fmla="*/ 334 h 779"/>
                <a:gd name="T116" fmla="*/ 873 w 907"/>
                <a:gd name="T117" fmla="*/ 328 h 779"/>
                <a:gd name="T118" fmla="*/ 893 w 907"/>
                <a:gd name="T119" fmla="*/ 334 h 779"/>
                <a:gd name="T120" fmla="*/ 907 w 907"/>
                <a:gd name="T121" fmla="*/ 349 h 779"/>
                <a:gd name="T122" fmla="*/ 889 w 907"/>
                <a:gd name="T123" fmla="*/ 356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7" h="779">
                  <a:moveTo>
                    <a:pt x="889" y="356"/>
                  </a:moveTo>
                  <a:lnTo>
                    <a:pt x="889" y="384"/>
                  </a:lnTo>
                  <a:lnTo>
                    <a:pt x="811" y="408"/>
                  </a:lnTo>
                  <a:lnTo>
                    <a:pt x="794" y="424"/>
                  </a:lnTo>
                  <a:lnTo>
                    <a:pt x="709" y="430"/>
                  </a:lnTo>
                  <a:lnTo>
                    <a:pt x="685" y="448"/>
                  </a:lnTo>
                  <a:lnTo>
                    <a:pt x="693" y="459"/>
                  </a:lnTo>
                  <a:lnTo>
                    <a:pt x="670" y="469"/>
                  </a:lnTo>
                  <a:lnTo>
                    <a:pt x="577" y="558"/>
                  </a:lnTo>
                  <a:lnTo>
                    <a:pt x="583" y="611"/>
                  </a:lnTo>
                  <a:lnTo>
                    <a:pt x="604" y="633"/>
                  </a:lnTo>
                  <a:lnTo>
                    <a:pt x="550" y="656"/>
                  </a:lnTo>
                  <a:lnTo>
                    <a:pt x="503" y="710"/>
                  </a:lnTo>
                  <a:lnTo>
                    <a:pt x="510" y="726"/>
                  </a:lnTo>
                  <a:lnTo>
                    <a:pt x="466" y="718"/>
                  </a:lnTo>
                  <a:lnTo>
                    <a:pt x="429" y="730"/>
                  </a:lnTo>
                  <a:lnTo>
                    <a:pt x="375" y="779"/>
                  </a:lnTo>
                  <a:lnTo>
                    <a:pt x="364" y="766"/>
                  </a:lnTo>
                  <a:lnTo>
                    <a:pt x="210" y="736"/>
                  </a:lnTo>
                  <a:lnTo>
                    <a:pt x="158" y="741"/>
                  </a:lnTo>
                  <a:lnTo>
                    <a:pt x="103" y="771"/>
                  </a:lnTo>
                  <a:lnTo>
                    <a:pt x="68" y="733"/>
                  </a:lnTo>
                  <a:lnTo>
                    <a:pt x="66" y="673"/>
                  </a:lnTo>
                  <a:lnTo>
                    <a:pt x="35" y="628"/>
                  </a:lnTo>
                  <a:lnTo>
                    <a:pt x="0" y="614"/>
                  </a:lnTo>
                  <a:lnTo>
                    <a:pt x="3" y="578"/>
                  </a:lnTo>
                  <a:lnTo>
                    <a:pt x="28" y="559"/>
                  </a:lnTo>
                  <a:lnTo>
                    <a:pt x="51" y="549"/>
                  </a:lnTo>
                  <a:lnTo>
                    <a:pt x="52" y="537"/>
                  </a:lnTo>
                  <a:lnTo>
                    <a:pt x="41" y="503"/>
                  </a:lnTo>
                  <a:lnTo>
                    <a:pt x="51" y="480"/>
                  </a:lnTo>
                  <a:lnTo>
                    <a:pt x="79" y="467"/>
                  </a:lnTo>
                  <a:lnTo>
                    <a:pt x="64" y="389"/>
                  </a:lnTo>
                  <a:lnTo>
                    <a:pt x="101" y="400"/>
                  </a:lnTo>
                  <a:lnTo>
                    <a:pt x="148" y="279"/>
                  </a:lnTo>
                  <a:lnTo>
                    <a:pt x="209" y="242"/>
                  </a:lnTo>
                  <a:lnTo>
                    <a:pt x="200" y="200"/>
                  </a:lnTo>
                  <a:lnTo>
                    <a:pt x="159" y="184"/>
                  </a:lnTo>
                  <a:lnTo>
                    <a:pt x="154" y="194"/>
                  </a:lnTo>
                  <a:lnTo>
                    <a:pt x="84" y="173"/>
                  </a:lnTo>
                  <a:lnTo>
                    <a:pt x="92" y="156"/>
                  </a:lnTo>
                  <a:lnTo>
                    <a:pt x="92" y="144"/>
                  </a:lnTo>
                  <a:lnTo>
                    <a:pt x="39" y="147"/>
                  </a:lnTo>
                  <a:lnTo>
                    <a:pt x="55" y="115"/>
                  </a:lnTo>
                  <a:lnTo>
                    <a:pt x="44" y="39"/>
                  </a:lnTo>
                  <a:lnTo>
                    <a:pt x="81" y="17"/>
                  </a:lnTo>
                  <a:lnTo>
                    <a:pt x="129" y="27"/>
                  </a:lnTo>
                  <a:lnTo>
                    <a:pt x="129" y="12"/>
                  </a:lnTo>
                  <a:lnTo>
                    <a:pt x="158" y="0"/>
                  </a:lnTo>
                  <a:lnTo>
                    <a:pt x="183" y="6"/>
                  </a:lnTo>
                  <a:lnTo>
                    <a:pt x="204" y="34"/>
                  </a:lnTo>
                  <a:lnTo>
                    <a:pt x="530" y="160"/>
                  </a:lnTo>
                  <a:lnTo>
                    <a:pt x="565" y="161"/>
                  </a:lnTo>
                  <a:lnTo>
                    <a:pt x="569" y="178"/>
                  </a:lnTo>
                  <a:lnTo>
                    <a:pt x="672" y="262"/>
                  </a:lnTo>
                  <a:lnTo>
                    <a:pt x="714" y="268"/>
                  </a:lnTo>
                  <a:lnTo>
                    <a:pt x="727" y="259"/>
                  </a:lnTo>
                  <a:lnTo>
                    <a:pt x="845" y="334"/>
                  </a:lnTo>
                  <a:lnTo>
                    <a:pt x="873" y="328"/>
                  </a:lnTo>
                  <a:lnTo>
                    <a:pt x="893" y="334"/>
                  </a:lnTo>
                  <a:lnTo>
                    <a:pt x="907" y="349"/>
                  </a:lnTo>
                  <a:lnTo>
                    <a:pt x="889" y="35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1" name="Line 18">
              <a:extLst>
                <a:ext uri="{FF2B5EF4-FFF2-40B4-BE49-F238E27FC236}">
                  <a16:creationId xmlns:a16="http://schemas.microsoft.com/office/drawing/2014/main" id="{ACC3ABF3-16BB-7CB6-7E74-5F4178B78E95}"/>
                </a:ext>
              </a:extLst>
            </p:cNvPr>
            <p:cNvSpPr>
              <a:spLocks noChangeShapeType="1"/>
            </p:cNvSpPr>
            <p:nvPr/>
          </p:nvSpPr>
          <p:spPr bwMode="auto">
            <a:xfrm>
              <a:off x="5303" y="205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2" name="Line 19">
              <a:extLst>
                <a:ext uri="{FF2B5EF4-FFF2-40B4-BE49-F238E27FC236}">
                  <a16:creationId xmlns:a16="http://schemas.microsoft.com/office/drawing/2014/main" id="{DD022135-38CF-0A9C-2F6C-C0BFB85084EF}"/>
                </a:ext>
              </a:extLst>
            </p:cNvPr>
            <p:cNvSpPr>
              <a:spLocks noChangeShapeType="1"/>
            </p:cNvSpPr>
            <p:nvPr/>
          </p:nvSpPr>
          <p:spPr bwMode="auto">
            <a:xfrm>
              <a:off x="5303" y="2052"/>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3" name="Freeform 20">
              <a:extLst>
                <a:ext uri="{FF2B5EF4-FFF2-40B4-BE49-F238E27FC236}">
                  <a16:creationId xmlns:a16="http://schemas.microsoft.com/office/drawing/2014/main" id="{4F1ADF0B-6785-C2ED-BD69-F9872100CD59}"/>
                </a:ext>
              </a:extLst>
            </p:cNvPr>
            <p:cNvSpPr>
              <a:spLocks/>
            </p:cNvSpPr>
            <p:nvPr/>
          </p:nvSpPr>
          <p:spPr bwMode="auto">
            <a:xfrm>
              <a:off x="3577" y="2511"/>
              <a:ext cx="328" cy="479"/>
            </a:xfrm>
            <a:custGeom>
              <a:avLst/>
              <a:gdLst>
                <a:gd name="T0" fmla="*/ 328 w 328"/>
                <a:gd name="T1" fmla="*/ 98 h 479"/>
                <a:gd name="T2" fmla="*/ 267 w 328"/>
                <a:gd name="T3" fmla="*/ 135 h 479"/>
                <a:gd name="T4" fmla="*/ 220 w 328"/>
                <a:gd name="T5" fmla="*/ 256 h 479"/>
                <a:gd name="T6" fmla="*/ 183 w 328"/>
                <a:gd name="T7" fmla="*/ 245 h 479"/>
                <a:gd name="T8" fmla="*/ 198 w 328"/>
                <a:gd name="T9" fmla="*/ 323 h 479"/>
                <a:gd name="T10" fmla="*/ 170 w 328"/>
                <a:gd name="T11" fmla="*/ 336 h 479"/>
                <a:gd name="T12" fmla="*/ 160 w 328"/>
                <a:gd name="T13" fmla="*/ 359 h 479"/>
                <a:gd name="T14" fmla="*/ 171 w 328"/>
                <a:gd name="T15" fmla="*/ 393 h 479"/>
                <a:gd name="T16" fmla="*/ 170 w 328"/>
                <a:gd name="T17" fmla="*/ 405 h 479"/>
                <a:gd name="T18" fmla="*/ 147 w 328"/>
                <a:gd name="T19" fmla="*/ 415 h 479"/>
                <a:gd name="T20" fmla="*/ 122 w 328"/>
                <a:gd name="T21" fmla="*/ 434 h 479"/>
                <a:gd name="T22" fmla="*/ 119 w 328"/>
                <a:gd name="T23" fmla="*/ 470 h 479"/>
                <a:gd name="T24" fmla="*/ 77 w 328"/>
                <a:gd name="T25" fmla="*/ 479 h 479"/>
                <a:gd name="T26" fmla="*/ 38 w 328"/>
                <a:gd name="T27" fmla="*/ 450 h 479"/>
                <a:gd name="T28" fmla="*/ 0 w 328"/>
                <a:gd name="T29" fmla="*/ 445 h 479"/>
                <a:gd name="T30" fmla="*/ 25 w 328"/>
                <a:gd name="T31" fmla="*/ 406 h 479"/>
                <a:gd name="T32" fmla="*/ 48 w 328"/>
                <a:gd name="T33" fmla="*/ 342 h 479"/>
                <a:gd name="T34" fmla="*/ 48 w 328"/>
                <a:gd name="T35" fmla="*/ 314 h 479"/>
                <a:gd name="T36" fmla="*/ 28 w 328"/>
                <a:gd name="T37" fmla="*/ 312 h 479"/>
                <a:gd name="T38" fmla="*/ 28 w 328"/>
                <a:gd name="T39" fmla="*/ 290 h 479"/>
                <a:gd name="T40" fmla="*/ 17 w 328"/>
                <a:gd name="T41" fmla="*/ 278 h 479"/>
                <a:gd name="T42" fmla="*/ 42 w 328"/>
                <a:gd name="T43" fmla="*/ 223 h 479"/>
                <a:gd name="T44" fmla="*/ 66 w 328"/>
                <a:gd name="T45" fmla="*/ 220 h 479"/>
                <a:gd name="T46" fmla="*/ 148 w 328"/>
                <a:gd name="T47" fmla="*/ 86 h 479"/>
                <a:gd name="T48" fmla="*/ 158 w 328"/>
                <a:gd name="T49" fmla="*/ 3 h 479"/>
                <a:gd name="T50" fmla="*/ 211 w 328"/>
                <a:gd name="T51" fmla="*/ 0 h 479"/>
                <a:gd name="T52" fmla="*/ 211 w 328"/>
                <a:gd name="T53" fmla="*/ 12 h 479"/>
                <a:gd name="T54" fmla="*/ 203 w 328"/>
                <a:gd name="T55" fmla="*/ 29 h 479"/>
                <a:gd name="T56" fmla="*/ 273 w 328"/>
                <a:gd name="T57" fmla="*/ 50 h 479"/>
                <a:gd name="T58" fmla="*/ 278 w 328"/>
                <a:gd name="T59" fmla="*/ 40 h 479"/>
                <a:gd name="T60" fmla="*/ 319 w 328"/>
                <a:gd name="T61" fmla="*/ 56 h 479"/>
                <a:gd name="T62" fmla="*/ 328 w 328"/>
                <a:gd name="T63" fmla="*/ 9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8" h="479">
                  <a:moveTo>
                    <a:pt x="328" y="98"/>
                  </a:moveTo>
                  <a:lnTo>
                    <a:pt x="267" y="135"/>
                  </a:lnTo>
                  <a:lnTo>
                    <a:pt x="220" y="256"/>
                  </a:lnTo>
                  <a:lnTo>
                    <a:pt x="183" y="245"/>
                  </a:lnTo>
                  <a:lnTo>
                    <a:pt x="198" y="323"/>
                  </a:lnTo>
                  <a:lnTo>
                    <a:pt x="170" y="336"/>
                  </a:lnTo>
                  <a:lnTo>
                    <a:pt x="160" y="359"/>
                  </a:lnTo>
                  <a:lnTo>
                    <a:pt x="171" y="393"/>
                  </a:lnTo>
                  <a:lnTo>
                    <a:pt x="170" y="405"/>
                  </a:lnTo>
                  <a:lnTo>
                    <a:pt x="147" y="415"/>
                  </a:lnTo>
                  <a:lnTo>
                    <a:pt x="122" y="434"/>
                  </a:lnTo>
                  <a:lnTo>
                    <a:pt x="119" y="470"/>
                  </a:lnTo>
                  <a:lnTo>
                    <a:pt x="77" y="479"/>
                  </a:lnTo>
                  <a:lnTo>
                    <a:pt x="38" y="450"/>
                  </a:lnTo>
                  <a:lnTo>
                    <a:pt x="0" y="445"/>
                  </a:lnTo>
                  <a:lnTo>
                    <a:pt x="25" y="406"/>
                  </a:lnTo>
                  <a:lnTo>
                    <a:pt x="48" y="342"/>
                  </a:lnTo>
                  <a:lnTo>
                    <a:pt x="48" y="314"/>
                  </a:lnTo>
                  <a:lnTo>
                    <a:pt x="28" y="312"/>
                  </a:lnTo>
                  <a:lnTo>
                    <a:pt x="28" y="290"/>
                  </a:lnTo>
                  <a:lnTo>
                    <a:pt x="17" y="278"/>
                  </a:lnTo>
                  <a:lnTo>
                    <a:pt x="42" y="223"/>
                  </a:lnTo>
                  <a:lnTo>
                    <a:pt x="66" y="220"/>
                  </a:lnTo>
                  <a:lnTo>
                    <a:pt x="148" y="86"/>
                  </a:lnTo>
                  <a:lnTo>
                    <a:pt x="158" y="3"/>
                  </a:lnTo>
                  <a:lnTo>
                    <a:pt x="211" y="0"/>
                  </a:lnTo>
                  <a:lnTo>
                    <a:pt x="211" y="12"/>
                  </a:lnTo>
                  <a:lnTo>
                    <a:pt x="203" y="29"/>
                  </a:lnTo>
                  <a:lnTo>
                    <a:pt x="273" y="50"/>
                  </a:lnTo>
                  <a:lnTo>
                    <a:pt x="278" y="40"/>
                  </a:lnTo>
                  <a:lnTo>
                    <a:pt x="319" y="56"/>
                  </a:lnTo>
                  <a:lnTo>
                    <a:pt x="328" y="9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4" name="Freeform 21">
              <a:extLst>
                <a:ext uri="{FF2B5EF4-FFF2-40B4-BE49-F238E27FC236}">
                  <a16:creationId xmlns:a16="http://schemas.microsoft.com/office/drawing/2014/main" id="{7D322868-4C31-7F7C-C4DB-21539979A495}"/>
                </a:ext>
              </a:extLst>
            </p:cNvPr>
            <p:cNvSpPr>
              <a:spLocks/>
            </p:cNvSpPr>
            <p:nvPr/>
          </p:nvSpPr>
          <p:spPr bwMode="auto">
            <a:xfrm>
              <a:off x="4476" y="2934"/>
              <a:ext cx="88" cy="66"/>
            </a:xfrm>
            <a:custGeom>
              <a:avLst/>
              <a:gdLst>
                <a:gd name="T0" fmla="*/ 88 w 88"/>
                <a:gd name="T1" fmla="*/ 29 h 66"/>
                <a:gd name="T2" fmla="*/ 66 w 88"/>
                <a:gd name="T3" fmla="*/ 56 h 66"/>
                <a:gd name="T4" fmla="*/ 48 w 88"/>
                <a:gd name="T5" fmla="*/ 66 h 66"/>
                <a:gd name="T6" fmla="*/ 27 w 88"/>
                <a:gd name="T7" fmla="*/ 49 h 66"/>
                <a:gd name="T8" fmla="*/ 27 w 88"/>
                <a:gd name="T9" fmla="*/ 40 h 66"/>
                <a:gd name="T10" fmla="*/ 21 w 88"/>
                <a:gd name="T11" fmla="*/ 31 h 66"/>
                <a:gd name="T12" fmla="*/ 9 w 88"/>
                <a:gd name="T13" fmla="*/ 37 h 66"/>
                <a:gd name="T14" fmla="*/ 0 w 88"/>
                <a:gd name="T15" fmla="*/ 26 h 66"/>
                <a:gd name="T16" fmla="*/ 41 w 88"/>
                <a:gd name="T17" fmla="*/ 0 h 66"/>
                <a:gd name="T18" fmla="*/ 70 w 88"/>
                <a:gd name="T19" fmla="*/ 1 h 66"/>
                <a:gd name="T20" fmla="*/ 60 w 88"/>
                <a:gd name="T21" fmla="*/ 14 h 66"/>
                <a:gd name="T22" fmla="*/ 65 w 88"/>
                <a:gd name="T23" fmla="*/ 23 h 66"/>
                <a:gd name="T24" fmla="*/ 77 w 88"/>
                <a:gd name="T25" fmla="*/ 20 h 66"/>
                <a:gd name="T26" fmla="*/ 88 w 88"/>
                <a:gd name="T27" fmla="*/ 2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66">
                  <a:moveTo>
                    <a:pt x="88" y="29"/>
                  </a:moveTo>
                  <a:lnTo>
                    <a:pt x="66" y="56"/>
                  </a:lnTo>
                  <a:lnTo>
                    <a:pt x="48" y="66"/>
                  </a:lnTo>
                  <a:lnTo>
                    <a:pt x="27" y="49"/>
                  </a:lnTo>
                  <a:lnTo>
                    <a:pt x="27" y="40"/>
                  </a:lnTo>
                  <a:lnTo>
                    <a:pt x="21" y="31"/>
                  </a:lnTo>
                  <a:lnTo>
                    <a:pt x="9" y="37"/>
                  </a:lnTo>
                  <a:lnTo>
                    <a:pt x="0" y="26"/>
                  </a:lnTo>
                  <a:lnTo>
                    <a:pt x="41" y="0"/>
                  </a:lnTo>
                  <a:lnTo>
                    <a:pt x="70" y="1"/>
                  </a:lnTo>
                  <a:lnTo>
                    <a:pt x="60" y="14"/>
                  </a:lnTo>
                  <a:lnTo>
                    <a:pt x="65" y="23"/>
                  </a:lnTo>
                  <a:lnTo>
                    <a:pt x="77" y="20"/>
                  </a:lnTo>
                  <a:lnTo>
                    <a:pt x="88" y="2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5" name="Freeform 22">
              <a:extLst>
                <a:ext uri="{FF2B5EF4-FFF2-40B4-BE49-F238E27FC236}">
                  <a16:creationId xmlns:a16="http://schemas.microsoft.com/office/drawing/2014/main" id="{0B99D23C-0F51-024A-8B27-388D022DB041}"/>
                </a:ext>
              </a:extLst>
            </p:cNvPr>
            <p:cNvSpPr>
              <a:spLocks/>
            </p:cNvSpPr>
            <p:nvPr/>
          </p:nvSpPr>
          <p:spPr bwMode="auto">
            <a:xfrm>
              <a:off x="4381" y="2990"/>
              <a:ext cx="30" cy="24"/>
            </a:xfrm>
            <a:custGeom>
              <a:avLst/>
              <a:gdLst>
                <a:gd name="T0" fmla="*/ 30 w 30"/>
                <a:gd name="T1" fmla="*/ 10 h 24"/>
                <a:gd name="T2" fmla="*/ 10 w 30"/>
                <a:gd name="T3" fmla="*/ 24 h 24"/>
                <a:gd name="T4" fmla="*/ 0 w 30"/>
                <a:gd name="T5" fmla="*/ 13 h 24"/>
                <a:gd name="T6" fmla="*/ 6 w 30"/>
                <a:gd name="T7" fmla="*/ 4 h 24"/>
                <a:gd name="T8" fmla="*/ 25 w 30"/>
                <a:gd name="T9" fmla="*/ 0 h 24"/>
                <a:gd name="T10" fmla="*/ 30 w 30"/>
                <a:gd name="T11" fmla="*/ 10 h 24"/>
              </a:gdLst>
              <a:ahLst/>
              <a:cxnLst>
                <a:cxn ang="0">
                  <a:pos x="T0" y="T1"/>
                </a:cxn>
                <a:cxn ang="0">
                  <a:pos x="T2" y="T3"/>
                </a:cxn>
                <a:cxn ang="0">
                  <a:pos x="T4" y="T5"/>
                </a:cxn>
                <a:cxn ang="0">
                  <a:pos x="T6" y="T7"/>
                </a:cxn>
                <a:cxn ang="0">
                  <a:pos x="T8" y="T9"/>
                </a:cxn>
                <a:cxn ang="0">
                  <a:pos x="T10" y="T11"/>
                </a:cxn>
              </a:cxnLst>
              <a:rect l="0" t="0" r="r" b="b"/>
              <a:pathLst>
                <a:path w="30" h="24">
                  <a:moveTo>
                    <a:pt x="30" y="10"/>
                  </a:moveTo>
                  <a:lnTo>
                    <a:pt x="10" y="24"/>
                  </a:lnTo>
                  <a:lnTo>
                    <a:pt x="0" y="13"/>
                  </a:lnTo>
                  <a:lnTo>
                    <a:pt x="6" y="4"/>
                  </a:lnTo>
                  <a:lnTo>
                    <a:pt x="25" y="0"/>
                  </a:lnTo>
                  <a:lnTo>
                    <a:pt x="30" y="1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6" name="Line 23">
              <a:extLst>
                <a:ext uri="{FF2B5EF4-FFF2-40B4-BE49-F238E27FC236}">
                  <a16:creationId xmlns:a16="http://schemas.microsoft.com/office/drawing/2014/main" id="{3A63809A-FCE6-8921-E79B-E23E914AE6AD}"/>
                </a:ext>
              </a:extLst>
            </p:cNvPr>
            <p:cNvSpPr>
              <a:spLocks noChangeShapeType="1"/>
            </p:cNvSpPr>
            <p:nvPr/>
          </p:nvSpPr>
          <p:spPr bwMode="auto">
            <a:xfrm>
              <a:off x="5303" y="205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7" name="Line 24">
              <a:extLst>
                <a:ext uri="{FF2B5EF4-FFF2-40B4-BE49-F238E27FC236}">
                  <a16:creationId xmlns:a16="http://schemas.microsoft.com/office/drawing/2014/main" id="{57B37052-CD34-B5BF-7DAF-7B6DAF0A903F}"/>
                </a:ext>
              </a:extLst>
            </p:cNvPr>
            <p:cNvSpPr>
              <a:spLocks noChangeShapeType="1"/>
            </p:cNvSpPr>
            <p:nvPr/>
          </p:nvSpPr>
          <p:spPr bwMode="auto">
            <a:xfrm>
              <a:off x="5303" y="2052"/>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8" name="Freeform 25">
              <a:extLst>
                <a:ext uri="{FF2B5EF4-FFF2-40B4-BE49-F238E27FC236}">
                  <a16:creationId xmlns:a16="http://schemas.microsoft.com/office/drawing/2014/main" id="{2AA6C4C0-430E-73A2-3CA9-97E452394CB9}"/>
                </a:ext>
              </a:extLst>
            </p:cNvPr>
            <p:cNvSpPr>
              <a:spLocks noEditPoints="1"/>
            </p:cNvSpPr>
            <p:nvPr/>
          </p:nvSpPr>
          <p:spPr bwMode="auto">
            <a:xfrm>
              <a:off x="4988" y="2134"/>
              <a:ext cx="48" cy="68"/>
            </a:xfrm>
            <a:custGeom>
              <a:avLst/>
              <a:gdLst>
                <a:gd name="T0" fmla="*/ 23 w 48"/>
                <a:gd name="T1" fmla="*/ 26 h 68"/>
                <a:gd name="T2" fmla="*/ 23 w 48"/>
                <a:gd name="T3" fmla="*/ 28 h 68"/>
                <a:gd name="T4" fmla="*/ 48 w 48"/>
                <a:gd name="T5" fmla="*/ 3 h 68"/>
                <a:gd name="T6" fmla="*/ 48 w 48"/>
                <a:gd name="T7" fmla="*/ 0 h 68"/>
                <a:gd name="T8" fmla="*/ 23 w 48"/>
                <a:gd name="T9" fmla="*/ 26 h 68"/>
                <a:gd name="T10" fmla="*/ 0 w 48"/>
                <a:gd name="T11" fmla="*/ 68 h 68"/>
                <a:gd name="T12" fmla="*/ 23 w 48"/>
                <a:gd name="T13" fmla="*/ 44 h 68"/>
                <a:gd name="T14" fmla="*/ 23 w 48"/>
                <a:gd name="T15" fmla="*/ 41 h 68"/>
                <a:gd name="T16" fmla="*/ 0 w 48"/>
                <a:gd name="T17" fmla="*/ 66 h 68"/>
                <a:gd name="T18" fmla="*/ 0 w 48"/>
                <a:gd name="T1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68">
                  <a:moveTo>
                    <a:pt x="23" y="26"/>
                  </a:moveTo>
                  <a:lnTo>
                    <a:pt x="23" y="28"/>
                  </a:lnTo>
                  <a:lnTo>
                    <a:pt x="48" y="3"/>
                  </a:lnTo>
                  <a:lnTo>
                    <a:pt x="48" y="0"/>
                  </a:lnTo>
                  <a:lnTo>
                    <a:pt x="23" y="26"/>
                  </a:lnTo>
                  <a:close/>
                  <a:moveTo>
                    <a:pt x="0" y="68"/>
                  </a:moveTo>
                  <a:lnTo>
                    <a:pt x="23" y="44"/>
                  </a:lnTo>
                  <a:lnTo>
                    <a:pt x="23" y="41"/>
                  </a:lnTo>
                  <a:lnTo>
                    <a:pt x="0" y="66"/>
                  </a:lnTo>
                  <a:lnTo>
                    <a:pt x="0" y="6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49" name="Freeform 26">
              <a:extLst>
                <a:ext uri="{FF2B5EF4-FFF2-40B4-BE49-F238E27FC236}">
                  <a16:creationId xmlns:a16="http://schemas.microsoft.com/office/drawing/2014/main" id="{B9D4D3A2-D6A0-6117-72F9-A9DB6E0C046C}"/>
                </a:ext>
              </a:extLst>
            </p:cNvPr>
            <p:cNvSpPr>
              <a:spLocks/>
            </p:cNvSpPr>
            <p:nvPr/>
          </p:nvSpPr>
          <p:spPr bwMode="auto">
            <a:xfrm>
              <a:off x="4199" y="1877"/>
              <a:ext cx="837" cy="824"/>
            </a:xfrm>
            <a:custGeom>
              <a:avLst/>
              <a:gdLst>
                <a:gd name="T0" fmla="*/ 837 w 837"/>
                <a:gd name="T1" fmla="*/ 257 h 824"/>
                <a:gd name="T2" fmla="*/ 812 w 837"/>
                <a:gd name="T3" fmla="*/ 298 h 824"/>
                <a:gd name="T4" fmla="*/ 789 w 837"/>
                <a:gd name="T5" fmla="*/ 366 h 824"/>
                <a:gd name="T6" fmla="*/ 669 w 837"/>
                <a:gd name="T7" fmla="*/ 449 h 824"/>
                <a:gd name="T8" fmla="*/ 677 w 837"/>
                <a:gd name="T9" fmla="*/ 487 h 824"/>
                <a:gd name="T10" fmla="*/ 704 w 837"/>
                <a:gd name="T11" fmla="*/ 470 h 824"/>
                <a:gd name="T12" fmla="*/ 700 w 837"/>
                <a:gd name="T13" fmla="*/ 524 h 824"/>
                <a:gd name="T14" fmla="*/ 686 w 837"/>
                <a:gd name="T15" fmla="*/ 589 h 824"/>
                <a:gd name="T16" fmla="*/ 702 w 837"/>
                <a:gd name="T17" fmla="*/ 622 h 824"/>
                <a:gd name="T18" fmla="*/ 692 w 837"/>
                <a:gd name="T19" fmla="*/ 649 h 824"/>
                <a:gd name="T20" fmla="*/ 726 w 837"/>
                <a:gd name="T21" fmla="*/ 691 h 824"/>
                <a:gd name="T22" fmla="*/ 746 w 837"/>
                <a:gd name="T23" fmla="*/ 695 h 824"/>
                <a:gd name="T24" fmla="*/ 730 w 837"/>
                <a:gd name="T25" fmla="*/ 714 h 824"/>
                <a:gd name="T26" fmla="*/ 735 w 837"/>
                <a:gd name="T27" fmla="*/ 724 h 824"/>
                <a:gd name="T28" fmla="*/ 598 w 837"/>
                <a:gd name="T29" fmla="*/ 793 h 824"/>
                <a:gd name="T30" fmla="*/ 470 w 837"/>
                <a:gd name="T31" fmla="*/ 724 h 824"/>
                <a:gd name="T32" fmla="*/ 389 w 837"/>
                <a:gd name="T33" fmla="*/ 778 h 824"/>
                <a:gd name="T34" fmla="*/ 370 w 837"/>
                <a:gd name="T35" fmla="*/ 818 h 824"/>
                <a:gd name="T36" fmla="*/ 224 w 837"/>
                <a:gd name="T37" fmla="*/ 749 h 824"/>
                <a:gd name="T38" fmla="*/ 169 w 837"/>
                <a:gd name="T39" fmla="*/ 752 h 824"/>
                <a:gd name="T40" fmla="*/ 62 w 837"/>
                <a:gd name="T41" fmla="*/ 651 h 824"/>
                <a:gd name="T42" fmla="*/ 159 w 837"/>
                <a:gd name="T43" fmla="*/ 463 h 824"/>
                <a:gd name="T44" fmla="*/ 129 w 837"/>
                <a:gd name="T45" fmla="*/ 321 h 824"/>
                <a:gd name="T46" fmla="*/ 12 w 837"/>
                <a:gd name="T47" fmla="*/ 190 h 824"/>
                <a:gd name="T48" fmla="*/ 7 w 837"/>
                <a:gd name="T49" fmla="*/ 114 h 824"/>
                <a:gd name="T50" fmla="*/ 130 w 837"/>
                <a:gd name="T51" fmla="*/ 148 h 824"/>
                <a:gd name="T52" fmla="*/ 211 w 837"/>
                <a:gd name="T53" fmla="*/ 56 h 824"/>
                <a:gd name="T54" fmla="*/ 249 w 837"/>
                <a:gd name="T55" fmla="*/ 98 h 824"/>
                <a:gd name="T56" fmla="*/ 327 w 837"/>
                <a:gd name="T57" fmla="*/ 118 h 824"/>
                <a:gd name="T58" fmla="*/ 429 w 837"/>
                <a:gd name="T59" fmla="*/ 70 h 824"/>
                <a:gd name="T60" fmla="*/ 508 w 837"/>
                <a:gd name="T61" fmla="*/ 0 h 824"/>
                <a:gd name="T62" fmla="*/ 520 w 837"/>
                <a:gd name="T63" fmla="*/ 35 h 824"/>
                <a:gd name="T64" fmla="*/ 590 w 837"/>
                <a:gd name="T65" fmla="*/ 89 h 824"/>
                <a:gd name="T66" fmla="*/ 630 w 837"/>
                <a:gd name="T67" fmla="*/ 118 h 824"/>
                <a:gd name="T68" fmla="*/ 666 w 837"/>
                <a:gd name="T69" fmla="*/ 169 h 824"/>
                <a:gd name="T70" fmla="*/ 725 w 837"/>
                <a:gd name="T71" fmla="*/ 201 h 824"/>
                <a:gd name="T72" fmla="*/ 781 w 837"/>
                <a:gd name="T73" fmla="*/ 233 h 824"/>
                <a:gd name="T74" fmla="*/ 815 w 837"/>
                <a:gd name="T75" fmla="*/ 25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7" h="824">
                  <a:moveTo>
                    <a:pt x="837" y="250"/>
                  </a:moveTo>
                  <a:lnTo>
                    <a:pt x="837" y="257"/>
                  </a:lnTo>
                  <a:lnTo>
                    <a:pt x="812" y="283"/>
                  </a:lnTo>
                  <a:lnTo>
                    <a:pt x="812" y="298"/>
                  </a:lnTo>
                  <a:lnTo>
                    <a:pt x="789" y="323"/>
                  </a:lnTo>
                  <a:lnTo>
                    <a:pt x="789" y="366"/>
                  </a:lnTo>
                  <a:lnTo>
                    <a:pt x="723" y="389"/>
                  </a:lnTo>
                  <a:lnTo>
                    <a:pt x="669" y="449"/>
                  </a:lnTo>
                  <a:lnTo>
                    <a:pt x="656" y="485"/>
                  </a:lnTo>
                  <a:lnTo>
                    <a:pt x="677" y="487"/>
                  </a:lnTo>
                  <a:lnTo>
                    <a:pt x="677" y="467"/>
                  </a:lnTo>
                  <a:lnTo>
                    <a:pt x="704" y="470"/>
                  </a:lnTo>
                  <a:lnTo>
                    <a:pt x="714" y="521"/>
                  </a:lnTo>
                  <a:lnTo>
                    <a:pt x="700" y="524"/>
                  </a:lnTo>
                  <a:lnTo>
                    <a:pt x="719" y="580"/>
                  </a:lnTo>
                  <a:lnTo>
                    <a:pt x="686" y="589"/>
                  </a:lnTo>
                  <a:lnTo>
                    <a:pt x="687" y="610"/>
                  </a:lnTo>
                  <a:lnTo>
                    <a:pt x="702" y="622"/>
                  </a:lnTo>
                  <a:lnTo>
                    <a:pt x="704" y="634"/>
                  </a:lnTo>
                  <a:lnTo>
                    <a:pt x="692" y="649"/>
                  </a:lnTo>
                  <a:lnTo>
                    <a:pt x="694" y="667"/>
                  </a:lnTo>
                  <a:lnTo>
                    <a:pt x="726" y="691"/>
                  </a:lnTo>
                  <a:lnTo>
                    <a:pt x="740" y="687"/>
                  </a:lnTo>
                  <a:lnTo>
                    <a:pt x="746" y="695"/>
                  </a:lnTo>
                  <a:lnTo>
                    <a:pt x="746" y="695"/>
                  </a:lnTo>
                  <a:lnTo>
                    <a:pt x="730" y="714"/>
                  </a:lnTo>
                  <a:lnTo>
                    <a:pt x="735" y="723"/>
                  </a:lnTo>
                  <a:lnTo>
                    <a:pt x="735" y="724"/>
                  </a:lnTo>
                  <a:lnTo>
                    <a:pt x="647" y="792"/>
                  </a:lnTo>
                  <a:lnTo>
                    <a:pt x="598" y="793"/>
                  </a:lnTo>
                  <a:lnTo>
                    <a:pt x="480" y="740"/>
                  </a:lnTo>
                  <a:lnTo>
                    <a:pt x="470" y="724"/>
                  </a:lnTo>
                  <a:lnTo>
                    <a:pt x="424" y="742"/>
                  </a:lnTo>
                  <a:lnTo>
                    <a:pt x="389" y="778"/>
                  </a:lnTo>
                  <a:lnTo>
                    <a:pt x="390" y="824"/>
                  </a:lnTo>
                  <a:lnTo>
                    <a:pt x="370" y="818"/>
                  </a:lnTo>
                  <a:lnTo>
                    <a:pt x="342" y="824"/>
                  </a:lnTo>
                  <a:lnTo>
                    <a:pt x="224" y="749"/>
                  </a:lnTo>
                  <a:lnTo>
                    <a:pt x="211" y="758"/>
                  </a:lnTo>
                  <a:lnTo>
                    <a:pt x="169" y="752"/>
                  </a:lnTo>
                  <a:lnTo>
                    <a:pt x="66" y="668"/>
                  </a:lnTo>
                  <a:lnTo>
                    <a:pt x="62" y="651"/>
                  </a:lnTo>
                  <a:lnTo>
                    <a:pt x="91" y="640"/>
                  </a:lnTo>
                  <a:lnTo>
                    <a:pt x="159" y="463"/>
                  </a:lnTo>
                  <a:lnTo>
                    <a:pt x="175" y="387"/>
                  </a:lnTo>
                  <a:lnTo>
                    <a:pt x="129" y="321"/>
                  </a:lnTo>
                  <a:lnTo>
                    <a:pt x="135" y="283"/>
                  </a:lnTo>
                  <a:lnTo>
                    <a:pt x="12" y="190"/>
                  </a:lnTo>
                  <a:lnTo>
                    <a:pt x="0" y="158"/>
                  </a:lnTo>
                  <a:lnTo>
                    <a:pt x="7" y="114"/>
                  </a:lnTo>
                  <a:lnTo>
                    <a:pt x="110" y="114"/>
                  </a:lnTo>
                  <a:lnTo>
                    <a:pt x="130" y="148"/>
                  </a:lnTo>
                  <a:lnTo>
                    <a:pt x="214" y="164"/>
                  </a:lnTo>
                  <a:lnTo>
                    <a:pt x="211" y="56"/>
                  </a:lnTo>
                  <a:lnTo>
                    <a:pt x="249" y="64"/>
                  </a:lnTo>
                  <a:lnTo>
                    <a:pt x="249" y="98"/>
                  </a:lnTo>
                  <a:lnTo>
                    <a:pt x="308" y="120"/>
                  </a:lnTo>
                  <a:lnTo>
                    <a:pt x="327" y="118"/>
                  </a:lnTo>
                  <a:lnTo>
                    <a:pt x="337" y="87"/>
                  </a:lnTo>
                  <a:lnTo>
                    <a:pt x="429" y="70"/>
                  </a:lnTo>
                  <a:lnTo>
                    <a:pt x="447" y="1"/>
                  </a:lnTo>
                  <a:lnTo>
                    <a:pt x="508" y="0"/>
                  </a:lnTo>
                  <a:lnTo>
                    <a:pt x="508" y="0"/>
                  </a:lnTo>
                  <a:lnTo>
                    <a:pt x="520" y="35"/>
                  </a:lnTo>
                  <a:lnTo>
                    <a:pt x="563" y="80"/>
                  </a:lnTo>
                  <a:lnTo>
                    <a:pt x="590" y="89"/>
                  </a:lnTo>
                  <a:lnTo>
                    <a:pt x="593" y="117"/>
                  </a:lnTo>
                  <a:lnTo>
                    <a:pt x="630" y="118"/>
                  </a:lnTo>
                  <a:lnTo>
                    <a:pt x="628" y="136"/>
                  </a:lnTo>
                  <a:lnTo>
                    <a:pt x="666" y="169"/>
                  </a:lnTo>
                  <a:lnTo>
                    <a:pt x="683" y="180"/>
                  </a:lnTo>
                  <a:lnTo>
                    <a:pt x="725" y="201"/>
                  </a:lnTo>
                  <a:lnTo>
                    <a:pt x="758" y="233"/>
                  </a:lnTo>
                  <a:lnTo>
                    <a:pt x="781" y="233"/>
                  </a:lnTo>
                  <a:lnTo>
                    <a:pt x="793" y="232"/>
                  </a:lnTo>
                  <a:lnTo>
                    <a:pt x="815" y="250"/>
                  </a:lnTo>
                  <a:lnTo>
                    <a:pt x="837" y="25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0" name="Freeform 27">
              <a:extLst>
                <a:ext uri="{FF2B5EF4-FFF2-40B4-BE49-F238E27FC236}">
                  <a16:creationId xmlns:a16="http://schemas.microsoft.com/office/drawing/2014/main" id="{9044BD25-61E5-94BB-4F84-4649609B590A}"/>
                </a:ext>
              </a:extLst>
            </p:cNvPr>
            <p:cNvSpPr>
              <a:spLocks/>
            </p:cNvSpPr>
            <p:nvPr/>
          </p:nvSpPr>
          <p:spPr bwMode="auto">
            <a:xfrm>
              <a:off x="5668" y="2655"/>
              <a:ext cx="137" cy="163"/>
            </a:xfrm>
            <a:custGeom>
              <a:avLst/>
              <a:gdLst>
                <a:gd name="T0" fmla="*/ 137 w 137"/>
                <a:gd name="T1" fmla="*/ 69 h 163"/>
                <a:gd name="T2" fmla="*/ 121 w 137"/>
                <a:gd name="T3" fmla="*/ 76 h 163"/>
                <a:gd name="T4" fmla="*/ 121 w 137"/>
                <a:gd name="T5" fmla="*/ 95 h 163"/>
                <a:gd name="T6" fmla="*/ 102 w 137"/>
                <a:gd name="T7" fmla="*/ 107 h 163"/>
                <a:gd name="T8" fmla="*/ 95 w 137"/>
                <a:gd name="T9" fmla="*/ 101 h 163"/>
                <a:gd name="T10" fmla="*/ 95 w 137"/>
                <a:gd name="T11" fmla="*/ 90 h 163"/>
                <a:gd name="T12" fmla="*/ 85 w 137"/>
                <a:gd name="T13" fmla="*/ 91 h 163"/>
                <a:gd name="T14" fmla="*/ 67 w 137"/>
                <a:gd name="T15" fmla="*/ 131 h 163"/>
                <a:gd name="T16" fmla="*/ 67 w 137"/>
                <a:gd name="T17" fmla="*/ 163 h 163"/>
                <a:gd name="T18" fmla="*/ 51 w 137"/>
                <a:gd name="T19" fmla="*/ 154 h 163"/>
                <a:gd name="T20" fmla="*/ 46 w 137"/>
                <a:gd name="T21" fmla="*/ 140 h 163"/>
                <a:gd name="T22" fmla="*/ 26 w 137"/>
                <a:gd name="T23" fmla="*/ 119 h 163"/>
                <a:gd name="T24" fmla="*/ 17 w 137"/>
                <a:gd name="T25" fmla="*/ 107 h 163"/>
                <a:gd name="T26" fmla="*/ 8 w 137"/>
                <a:gd name="T27" fmla="*/ 113 h 163"/>
                <a:gd name="T28" fmla="*/ 4 w 137"/>
                <a:gd name="T29" fmla="*/ 95 h 163"/>
                <a:gd name="T30" fmla="*/ 10 w 137"/>
                <a:gd name="T31" fmla="*/ 91 h 163"/>
                <a:gd name="T32" fmla="*/ 0 w 137"/>
                <a:gd name="T33" fmla="*/ 65 h 163"/>
                <a:gd name="T34" fmla="*/ 29 w 137"/>
                <a:gd name="T35" fmla="*/ 22 h 163"/>
                <a:gd name="T36" fmla="*/ 43 w 137"/>
                <a:gd name="T37" fmla="*/ 23 h 163"/>
                <a:gd name="T38" fmla="*/ 34 w 137"/>
                <a:gd name="T39" fmla="*/ 3 h 163"/>
                <a:gd name="T40" fmla="*/ 56 w 137"/>
                <a:gd name="T41" fmla="*/ 0 h 163"/>
                <a:gd name="T42" fmla="*/ 60 w 137"/>
                <a:gd name="T43" fmla="*/ 17 h 163"/>
                <a:gd name="T44" fmla="*/ 135 w 137"/>
                <a:gd name="T45" fmla="*/ 60 h 163"/>
                <a:gd name="T46" fmla="*/ 137 w 137"/>
                <a:gd name="T47" fmla="*/ 6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163">
                  <a:moveTo>
                    <a:pt x="137" y="69"/>
                  </a:moveTo>
                  <a:lnTo>
                    <a:pt x="121" y="76"/>
                  </a:lnTo>
                  <a:lnTo>
                    <a:pt x="121" y="95"/>
                  </a:lnTo>
                  <a:lnTo>
                    <a:pt x="102" y="107"/>
                  </a:lnTo>
                  <a:lnTo>
                    <a:pt x="95" y="101"/>
                  </a:lnTo>
                  <a:lnTo>
                    <a:pt x="95" y="90"/>
                  </a:lnTo>
                  <a:lnTo>
                    <a:pt x="85" y="91"/>
                  </a:lnTo>
                  <a:lnTo>
                    <a:pt x="67" y="131"/>
                  </a:lnTo>
                  <a:lnTo>
                    <a:pt x="67" y="163"/>
                  </a:lnTo>
                  <a:lnTo>
                    <a:pt x="51" y="154"/>
                  </a:lnTo>
                  <a:lnTo>
                    <a:pt x="46" y="140"/>
                  </a:lnTo>
                  <a:lnTo>
                    <a:pt x="26" y="119"/>
                  </a:lnTo>
                  <a:lnTo>
                    <a:pt x="17" y="107"/>
                  </a:lnTo>
                  <a:lnTo>
                    <a:pt x="8" y="113"/>
                  </a:lnTo>
                  <a:lnTo>
                    <a:pt x="4" y="95"/>
                  </a:lnTo>
                  <a:lnTo>
                    <a:pt x="10" y="91"/>
                  </a:lnTo>
                  <a:lnTo>
                    <a:pt x="0" y="65"/>
                  </a:lnTo>
                  <a:lnTo>
                    <a:pt x="29" y="22"/>
                  </a:lnTo>
                  <a:lnTo>
                    <a:pt x="43" y="23"/>
                  </a:lnTo>
                  <a:lnTo>
                    <a:pt x="34" y="3"/>
                  </a:lnTo>
                  <a:lnTo>
                    <a:pt x="56" y="0"/>
                  </a:lnTo>
                  <a:lnTo>
                    <a:pt x="60" y="17"/>
                  </a:lnTo>
                  <a:lnTo>
                    <a:pt x="135" y="60"/>
                  </a:lnTo>
                  <a:lnTo>
                    <a:pt x="137" y="6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1" name="Freeform 28">
              <a:extLst>
                <a:ext uri="{FF2B5EF4-FFF2-40B4-BE49-F238E27FC236}">
                  <a16:creationId xmlns:a16="http://schemas.microsoft.com/office/drawing/2014/main" id="{7138B383-5C90-BF87-EDF2-D93352842F0A}"/>
                </a:ext>
              </a:extLst>
            </p:cNvPr>
            <p:cNvSpPr>
              <a:spLocks/>
            </p:cNvSpPr>
            <p:nvPr/>
          </p:nvSpPr>
          <p:spPr bwMode="auto">
            <a:xfrm>
              <a:off x="5388" y="1562"/>
              <a:ext cx="589" cy="564"/>
            </a:xfrm>
            <a:custGeom>
              <a:avLst/>
              <a:gdLst>
                <a:gd name="T0" fmla="*/ 571 w 589"/>
                <a:gd name="T1" fmla="*/ 428 h 564"/>
                <a:gd name="T2" fmla="*/ 509 w 589"/>
                <a:gd name="T3" fmla="*/ 520 h 564"/>
                <a:gd name="T4" fmla="*/ 519 w 589"/>
                <a:gd name="T5" fmla="*/ 564 h 564"/>
                <a:gd name="T6" fmla="*/ 448 w 589"/>
                <a:gd name="T7" fmla="*/ 527 h 564"/>
                <a:gd name="T8" fmla="*/ 399 w 589"/>
                <a:gd name="T9" fmla="*/ 538 h 564"/>
                <a:gd name="T10" fmla="*/ 361 w 589"/>
                <a:gd name="T11" fmla="*/ 535 h 564"/>
                <a:gd name="T12" fmla="*/ 345 w 589"/>
                <a:gd name="T13" fmla="*/ 550 h 564"/>
                <a:gd name="T14" fmla="*/ 330 w 589"/>
                <a:gd name="T15" fmla="*/ 535 h 564"/>
                <a:gd name="T16" fmla="*/ 307 w 589"/>
                <a:gd name="T17" fmla="*/ 512 h 564"/>
                <a:gd name="T18" fmla="*/ 274 w 589"/>
                <a:gd name="T19" fmla="*/ 532 h 564"/>
                <a:gd name="T20" fmla="*/ 267 w 589"/>
                <a:gd name="T21" fmla="*/ 512 h 564"/>
                <a:gd name="T22" fmla="*/ 252 w 589"/>
                <a:gd name="T23" fmla="*/ 486 h 564"/>
                <a:gd name="T24" fmla="*/ 217 w 589"/>
                <a:gd name="T25" fmla="*/ 472 h 564"/>
                <a:gd name="T26" fmla="*/ 208 w 589"/>
                <a:gd name="T27" fmla="*/ 476 h 564"/>
                <a:gd name="T28" fmla="*/ 197 w 589"/>
                <a:gd name="T29" fmla="*/ 445 h 564"/>
                <a:gd name="T30" fmla="*/ 197 w 589"/>
                <a:gd name="T31" fmla="*/ 445 h 564"/>
                <a:gd name="T32" fmla="*/ 181 w 589"/>
                <a:gd name="T33" fmla="*/ 446 h 564"/>
                <a:gd name="T34" fmla="*/ 148 w 589"/>
                <a:gd name="T35" fmla="*/ 428 h 564"/>
                <a:gd name="T36" fmla="*/ 148 w 589"/>
                <a:gd name="T37" fmla="*/ 428 h 564"/>
                <a:gd name="T38" fmla="*/ 148 w 589"/>
                <a:gd name="T39" fmla="*/ 452 h 564"/>
                <a:gd name="T40" fmla="*/ 131 w 589"/>
                <a:gd name="T41" fmla="*/ 462 h 564"/>
                <a:gd name="T42" fmla="*/ 120 w 589"/>
                <a:gd name="T43" fmla="*/ 411 h 564"/>
                <a:gd name="T44" fmla="*/ 75 w 589"/>
                <a:gd name="T45" fmla="*/ 392 h 564"/>
                <a:gd name="T46" fmla="*/ 74 w 589"/>
                <a:gd name="T47" fmla="*/ 392 h 564"/>
                <a:gd name="T48" fmla="*/ 54 w 589"/>
                <a:gd name="T49" fmla="*/ 383 h 564"/>
                <a:gd name="T50" fmla="*/ 51 w 589"/>
                <a:gd name="T51" fmla="*/ 383 h 564"/>
                <a:gd name="T52" fmla="*/ 52 w 589"/>
                <a:gd name="T53" fmla="*/ 327 h 564"/>
                <a:gd name="T54" fmla="*/ 39 w 589"/>
                <a:gd name="T55" fmla="*/ 313 h 564"/>
                <a:gd name="T56" fmla="*/ 25 w 589"/>
                <a:gd name="T57" fmla="*/ 228 h 564"/>
                <a:gd name="T58" fmla="*/ 1 w 589"/>
                <a:gd name="T59" fmla="*/ 185 h 564"/>
                <a:gd name="T60" fmla="*/ 0 w 589"/>
                <a:gd name="T61" fmla="*/ 175 h 564"/>
                <a:gd name="T62" fmla="*/ 15 w 589"/>
                <a:gd name="T63" fmla="*/ 160 h 564"/>
                <a:gd name="T64" fmla="*/ 12 w 589"/>
                <a:gd name="T65" fmla="*/ 137 h 564"/>
                <a:gd name="T66" fmla="*/ 15 w 589"/>
                <a:gd name="T67" fmla="*/ 105 h 564"/>
                <a:gd name="T68" fmla="*/ 27 w 589"/>
                <a:gd name="T69" fmla="*/ 92 h 564"/>
                <a:gd name="T70" fmla="*/ 33 w 589"/>
                <a:gd name="T71" fmla="*/ 73 h 564"/>
                <a:gd name="T72" fmla="*/ 119 w 589"/>
                <a:gd name="T73" fmla="*/ 48 h 564"/>
                <a:gd name="T74" fmla="*/ 148 w 589"/>
                <a:gd name="T75" fmla="*/ 24 h 564"/>
                <a:gd name="T76" fmla="*/ 174 w 589"/>
                <a:gd name="T77" fmla="*/ 11 h 564"/>
                <a:gd name="T78" fmla="*/ 245 w 589"/>
                <a:gd name="T79" fmla="*/ 0 h 564"/>
                <a:gd name="T80" fmla="*/ 266 w 589"/>
                <a:gd name="T81" fmla="*/ 23 h 564"/>
                <a:gd name="T82" fmla="*/ 243 w 589"/>
                <a:gd name="T83" fmla="*/ 10 h 564"/>
                <a:gd name="T84" fmla="*/ 266 w 589"/>
                <a:gd name="T85" fmla="*/ 47 h 564"/>
                <a:gd name="T86" fmla="*/ 296 w 589"/>
                <a:gd name="T87" fmla="*/ 55 h 564"/>
                <a:gd name="T88" fmla="*/ 415 w 589"/>
                <a:gd name="T89" fmla="*/ 50 h 564"/>
                <a:gd name="T90" fmla="*/ 529 w 589"/>
                <a:gd name="T91" fmla="*/ 58 h 564"/>
                <a:gd name="T92" fmla="*/ 568 w 589"/>
                <a:gd name="T93" fmla="*/ 199 h 564"/>
                <a:gd name="T94" fmla="*/ 531 w 589"/>
                <a:gd name="T95" fmla="*/ 240 h 564"/>
                <a:gd name="T96" fmla="*/ 553 w 589"/>
                <a:gd name="T97" fmla="*/ 267 h 564"/>
                <a:gd name="T98" fmla="*/ 559 w 589"/>
                <a:gd name="T99" fmla="*/ 339 h 564"/>
                <a:gd name="T100" fmla="*/ 586 w 589"/>
                <a:gd name="T101" fmla="*/ 39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9" h="564">
                  <a:moveTo>
                    <a:pt x="589" y="419"/>
                  </a:moveTo>
                  <a:lnTo>
                    <a:pt x="571" y="428"/>
                  </a:lnTo>
                  <a:lnTo>
                    <a:pt x="560" y="445"/>
                  </a:lnTo>
                  <a:lnTo>
                    <a:pt x="509" y="520"/>
                  </a:lnTo>
                  <a:lnTo>
                    <a:pt x="514" y="555"/>
                  </a:lnTo>
                  <a:lnTo>
                    <a:pt x="519" y="564"/>
                  </a:lnTo>
                  <a:lnTo>
                    <a:pt x="501" y="558"/>
                  </a:lnTo>
                  <a:lnTo>
                    <a:pt x="448" y="527"/>
                  </a:lnTo>
                  <a:lnTo>
                    <a:pt x="408" y="527"/>
                  </a:lnTo>
                  <a:lnTo>
                    <a:pt x="399" y="538"/>
                  </a:lnTo>
                  <a:lnTo>
                    <a:pt x="388" y="531"/>
                  </a:lnTo>
                  <a:lnTo>
                    <a:pt x="361" y="535"/>
                  </a:lnTo>
                  <a:lnTo>
                    <a:pt x="349" y="541"/>
                  </a:lnTo>
                  <a:lnTo>
                    <a:pt x="345" y="550"/>
                  </a:lnTo>
                  <a:lnTo>
                    <a:pt x="330" y="548"/>
                  </a:lnTo>
                  <a:lnTo>
                    <a:pt x="330" y="535"/>
                  </a:lnTo>
                  <a:lnTo>
                    <a:pt x="315" y="527"/>
                  </a:lnTo>
                  <a:lnTo>
                    <a:pt x="307" y="512"/>
                  </a:lnTo>
                  <a:lnTo>
                    <a:pt x="274" y="532"/>
                  </a:lnTo>
                  <a:lnTo>
                    <a:pt x="274" y="532"/>
                  </a:lnTo>
                  <a:lnTo>
                    <a:pt x="274" y="531"/>
                  </a:lnTo>
                  <a:lnTo>
                    <a:pt x="267" y="512"/>
                  </a:lnTo>
                  <a:lnTo>
                    <a:pt x="254" y="502"/>
                  </a:lnTo>
                  <a:lnTo>
                    <a:pt x="252" y="486"/>
                  </a:lnTo>
                  <a:lnTo>
                    <a:pt x="217" y="472"/>
                  </a:lnTo>
                  <a:lnTo>
                    <a:pt x="217" y="472"/>
                  </a:lnTo>
                  <a:lnTo>
                    <a:pt x="217" y="472"/>
                  </a:lnTo>
                  <a:lnTo>
                    <a:pt x="208" y="476"/>
                  </a:lnTo>
                  <a:lnTo>
                    <a:pt x="195" y="462"/>
                  </a:lnTo>
                  <a:lnTo>
                    <a:pt x="197" y="445"/>
                  </a:lnTo>
                  <a:lnTo>
                    <a:pt x="197" y="445"/>
                  </a:lnTo>
                  <a:lnTo>
                    <a:pt x="197" y="445"/>
                  </a:lnTo>
                  <a:lnTo>
                    <a:pt x="181" y="446"/>
                  </a:lnTo>
                  <a:lnTo>
                    <a:pt x="181" y="446"/>
                  </a:lnTo>
                  <a:lnTo>
                    <a:pt x="148" y="428"/>
                  </a:lnTo>
                  <a:lnTo>
                    <a:pt x="148" y="428"/>
                  </a:lnTo>
                  <a:lnTo>
                    <a:pt x="148" y="428"/>
                  </a:lnTo>
                  <a:lnTo>
                    <a:pt x="148" y="428"/>
                  </a:lnTo>
                  <a:lnTo>
                    <a:pt x="141" y="433"/>
                  </a:lnTo>
                  <a:lnTo>
                    <a:pt x="148" y="452"/>
                  </a:lnTo>
                  <a:lnTo>
                    <a:pt x="131" y="462"/>
                  </a:lnTo>
                  <a:lnTo>
                    <a:pt x="131" y="462"/>
                  </a:lnTo>
                  <a:lnTo>
                    <a:pt x="113" y="435"/>
                  </a:lnTo>
                  <a:lnTo>
                    <a:pt x="120" y="411"/>
                  </a:lnTo>
                  <a:lnTo>
                    <a:pt x="119" y="410"/>
                  </a:lnTo>
                  <a:lnTo>
                    <a:pt x="75" y="392"/>
                  </a:lnTo>
                  <a:lnTo>
                    <a:pt x="75" y="392"/>
                  </a:lnTo>
                  <a:lnTo>
                    <a:pt x="74" y="392"/>
                  </a:lnTo>
                  <a:lnTo>
                    <a:pt x="74" y="392"/>
                  </a:lnTo>
                  <a:lnTo>
                    <a:pt x="54" y="383"/>
                  </a:lnTo>
                  <a:lnTo>
                    <a:pt x="52" y="383"/>
                  </a:lnTo>
                  <a:lnTo>
                    <a:pt x="51" y="383"/>
                  </a:lnTo>
                  <a:lnTo>
                    <a:pt x="52" y="327"/>
                  </a:lnTo>
                  <a:lnTo>
                    <a:pt x="52" y="327"/>
                  </a:lnTo>
                  <a:lnTo>
                    <a:pt x="52" y="325"/>
                  </a:lnTo>
                  <a:lnTo>
                    <a:pt x="39" y="313"/>
                  </a:lnTo>
                  <a:lnTo>
                    <a:pt x="37" y="238"/>
                  </a:lnTo>
                  <a:lnTo>
                    <a:pt x="25" y="228"/>
                  </a:lnTo>
                  <a:lnTo>
                    <a:pt x="25" y="208"/>
                  </a:lnTo>
                  <a:lnTo>
                    <a:pt x="1" y="185"/>
                  </a:lnTo>
                  <a:lnTo>
                    <a:pt x="0" y="175"/>
                  </a:lnTo>
                  <a:lnTo>
                    <a:pt x="0" y="175"/>
                  </a:lnTo>
                  <a:lnTo>
                    <a:pt x="15" y="162"/>
                  </a:lnTo>
                  <a:lnTo>
                    <a:pt x="15" y="160"/>
                  </a:lnTo>
                  <a:lnTo>
                    <a:pt x="15" y="160"/>
                  </a:lnTo>
                  <a:lnTo>
                    <a:pt x="12" y="137"/>
                  </a:lnTo>
                  <a:lnTo>
                    <a:pt x="12" y="137"/>
                  </a:lnTo>
                  <a:lnTo>
                    <a:pt x="15" y="105"/>
                  </a:lnTo>
                  <a:lnTo>
                    <a:pt x="21" y="113"/>
                  </a:lnTo>
                  <a:lnTo>
                    <a:pt x="27" y="92"/>
                  </a:lnTo>
                  <a:lnTo>
                    <a:pt x="17" y="81"/>
                  </a:lnTo>
                  <a:lnTo>
                    <a:pt x="33" y="73"/>
                  </a:lnTo>
                  <a:lnTo>
                    <a:pt x="102" y="55"/>
                  </a:lnTo>
                  <a:lnTo>
                    <a:pt x="119" y="48"/>
                  </a:lnTo>
                  <a:lnTo>
                    <a:pt x="138" y="27"/>
                  </a:lnTo>
                  <a:lnTo>
                    <a:pt x="148" y="24"/>
                  </a:lnTo>
                  <a:lnTo>
                    <a:pt x="148" y="23"/>
                  </a:lnTo>
                  <a:lnTo>
                    <a:pt x="174" y="11"/>
                  </a:lnTo>
                  <a:lnTo>
                    <a:pt x="229" y="0"/>
                  </a:lnTo>
                  <a:lnTo>
                    <a:pt x="245" y="0"/>
                  </a:lnTo>
                  <a:lnTo>
                    <a:pt x="268" y="19"/>
                  </a:lnTo>
                  <a:lnTo>
                    <a:pt x="266" y="23"/>
                  </a:lnTo>
                  <a:lnTo>
                    <a:pt x="246" y="7"/>
                  </a:lnTo>
                  <a:lnTo>
                    <a:pt x="243" y="10"/>
                  </a:lnTo>
                  <a:lnTo>
                    <a:pt x="249" y="34"/>
                  </a:lnTo>
                  <a:lnTo>
                    <a:pt x="266" y="47"/>
                  </a:lnTo>
                  <a:lnTo>
                    <a:pt x="286" y="47"/>
                  </a:lnTo>
                  <a:lnTo>
                    <a:pt x="296" y="55"/>
                  </a:lnTo>
                  <a:lnTo>
                    <a:pt x="323" y="40"/>
                  </a:lnTo>
                  <a:lnTo>
                    <a:pt x="415" y="50"/>
                  </a:lnTo>
                  <a:lnTo>
                    <a:pt x="498" y="40"/>
                  </a:lnTo>
                  <a:lnTo>
                    <a:pt x="529" y="58"/>
                  </a:lnTo>
                  <a:lnTo>
                    <a:pt x="564" y="154"/>
                  </a:lnTo>
                  <a:lnTo>
                    <a:pt x="568" y="199"/>
                  </a:lnTo>
                  <a:lnTo>
                    <a:pt x="545" y="215"/>
                  </a:lnTo>
                  <a:lnTo>
                    <a:pt x="531" y="240"/>
                  </a:lnTo>
                  <a:lnTo>
                    <a:pt x="529" y="248"/>
                  </a:lnTo>
                  <a:lnTo>
                    <a:pt x="553" y="267"/>
                  </a:lnTo>
                  <a:lnTo>
                    <a:pt x="553" y="310"/>
                  </a:lnTo>
                  <a:lnTo>
                    <a:pt x="559" y="339"/>
                  </a:lnTo>
                  <a:lnTo>
                    <a:pt x="576" y="366"/>
                  </a:lnTo>
                  <a:lnTo>
                    <a:pt x="586" y="396"/>
                  </a:lnTo>
                  <a:lnTo>
                    <a:pt x="589" y="41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2" name="Freeform 29">
              <a:extLst>
                <a:ext uri="{FF2B5EF4-FFF2-40B4-BE49-F238E27FC236}">
                  <a16:creationId xmlns:a16="http://schemas.microsoft.com/office/drawing/2014/main" id="{1CBC4E04-97EF-3428-B538-D8F5DAEB2869}"/>
                </a:ext>
              </a:extLst>
            </p:cNvPr>
            <p:cNvSpPr>
              <a:spLocks/>
            </p:cNvSpPr>
            <p:nvPr/>
          </p:nvSpPr>
          <p:spPr bwMode="auto">
            <a:xfrm>
              <a:off x="5517" y="2158"/>
              <a:ext cx="422" cy="277"/>
            </a:xfrm>
            <a:custGeom>
              <a:avLst/>
              <a:gdLst>
                <a:gd name="T0" fmla="*/ 422 w 422"/>
                <a:gd name="T1" fmla="*/ 46 h 277"/>
                <a:gd name="T2" fmla="*/ 406 w 422"/>
                <a:gd name="T3" fmla="*/ 66 h 277"/>
                <a:gd name="T4" fmla="*/ 391 w 422"/>
                <a:gd name="T5" fmla="*/ 67 h 277"/>
                <a:gd name="T6" fmla="*/ 377 w 422"/>
                <a:gd name="T7" fmla="*/ 76 h 277"/>
                <a:gd name="T8" fmla="*/ 371 w 422"/>
                <a:gd name="T9" fmla="*/ 91 h 277"/>
                <a:gd name="T10" fmla="*/ 343 w 422"/>
                <a:gd name="T11" fmla="*/ 157 h 277"/>
                <a:gd name="T12" fmla="*/ 319 w 422"/>
                <a:gd name="T13" fmla="*/ 216 h 277"/>
                <a:gd name="T14" fmla="*/ 296 w 422"/>
                <a:gd name="T15" fmla="*/ 217 h 277"/>
                <a:gd name="T16" fmla="*/ 288 w 422"/>
                <a:gd name="T17" fmla="*/ 229 h 277"/>
                <a:gd name="T18" fmla="*/ 258 w 422"/>
                <a:gd name="T19" fmla="*/ 231 h 277"/>
                <a:gd name="T20" fmla="*/ 223 w 422"/>
                <a:gd name="T21" fmla="*/ 232 h 277"/>
                <a:gd name="T22" fmla="*/ 207 w 422"/>
                <a:gd name="T23" fmla="*/ 249 h 277"/>
                <a:gd name="T24" fmla="*/ 190 w 422"/>
                <a:gd name="T25" fmla="*/ 248 h 277"/>
                <a:gd name="T26" fmla="*/ 179 w 422"/>
                <a:gd name="T27" fmla="*/ 259 h 277"/>
                <a:gd name="T28" fmla="*/ 165 w 422"/>
                <a:gd name="T29" fmla="*/ 260 h 277"/>
                <a:gd name="T30" fmla="*/ 146 w 422"/>
                <a:gd name="T31" fmla="*/ 277 h 277"/>
                <a:gd name="T32" fmla="*/ 110 w 422"/>
                <a:gd name="T33" fmla="*/ 276 h 277"/>
                <a:gd name="T34" fmla="*/ 88 w 422"/>
                <a:gd name="T35" fmla="*/ 261 h 277"/>
                <a:gd name="T36" fmla="*/ 74 w 422"/>
                <a:gd name="T37" fmla="*/ 257 h 277"/>
                <a:gd name="T38" fmla="*/ 39 w 422"/>
                <a:gd name="T39" fmla="*/ 225 h 277"/>
                <a:gd name="T40" fmla="*/ 18 w 422"/>
                <a:gd name="T41" fmla="*/ 208 h 277"/>
                <a:gd name="T42" fmla="*/ 8 w 422"/>
                <a:gd name="T43" fmla="*/ 181 h 277"/>
                <a:gd name="T44" fmla="*/ 7 w 422"/>
                <a:gd name="T45" fmla="*/ 175 h 277"/>
                <a:gd name="T46" fmla="*/ 0 w 422"/>
                <a:gd name="T47" fmla="*/ 177 h 277"/>
                <a:gd name="T48" fmla="*/ 9 w 422"/>
                <a:gd name="T49" fmla="*/ 162 h 277"/>
                <a:gd name="T50" fmla="*/ 18 w 422"/>
                <a:gd name="T51" fmla="*/ 160 h 277"/>
                <a:gd name="T52" fmla="*/ 19 w 422"/>
                <a:gd name="T53" fmla="*/ 147 h 277"/>
                <a:gd name="T54" fmla="*/ 14 w 422"/>
                <a:gd name="T55" fmla="*/ 142 h 277"/>
                <a:gd name="T56" fmla="*/ 28 w 422"/>
                <a:gd name="T57" fmla="*/ 116 h 277"/>
                <a:gd name="T58" fmla="*/ 30 w 422"/>
                <a:gd name="T59" fmla="*/ 108 h 277"/>
                <a:gd name="T60" fmla="*/ 19 w 422"/>
                <a:gd name="T61" fmla="*/ 99 h 277"/>
                <a:gd name="T62" fmla="*/ 26 w 422"/>
                <a:gd name="T63" fmla="*/ 93 h 277"/>
                <a:gd name="T64" fmla="*/ 31 w 422"/>
                <a:gd name="T65" fmla="*/ 95 h 277"/>
                <a:gd name="T66" fmla="*/ 54 w 422"/>
                <a:gd name="T67" fmla="*/ 95 h 277"/>
                <a:gd name="T68" fmla="*/ 54 w 422"/>
                <a:gd name="T69" fmla="*/ 95 h 277"/>
                <a:gd name="T70" fmla="*/ 56 w 422"/>
                <a:gd name="T71" fmla="*/ 95 h 277"/>
                <a:gd name="T72" fmla="*/ 57 w 422"/>
                <a:gd name="T73" fmla="*/ 65 h 277"/>
                <a:gd name="T74" fmla="*/ 89 w 422"/>
                <a:gd name="T75" fmla="*/ 83 h 277"/>
                <a:gd name="T76" fmla="*/ 99 w 422"/>
                <a:gd name="T77" fmla="*/ 90 h 277"/>
                <a:gd name="T78" fmla="*/ 110 w 422"/>
                <a:gd name="T79" fmla="*/ 90 h 277"/>
                <a:gd name="T80" fmla="*/ 138 w 422"/>
                <a:gd name="T81" fmla="*/ 91 h 277"/>
                <a:gd name="T82" fmla="*/ 163 w 422"/>
                <a:gd name="T83" fmla="*/ 80 h 277"/>
                <a:gd name="T84" fmla="*/ 161 w 422"/>
                <a:gd name="T85" fmla="*/ 60 h 277"/>
                <a:gd name="T86" fmla="*/ 173 w 422"/>
                <a:gd name="T87" fmla="*/ 57 h 277"/>
                <a:gd name="T88" fmla="*/ 200 w 422"/>
                <a:gd name="T89" fmla="*/ 56 h 277"/>
                <a:gd name="T90" fmla="*/ 208 w 422"/>
                <a:gd name="T91" fmla="*/ 40 h 277"/>
                <a:gd name="T92" fmla="*/ 229 w 422"/>
                <a:gd name="T93" fmla="*/ 48 h 277"/>
                <a:gd name="T94" fmla="*/ 242 w 422"/>
                <a:gd name="T95" fmla="*/ 40 h 277"/>
                <a:gd name="T96" fmla="*/ 257 w 422"/>
                <a:gd name="T97" fmla="*/ 33 h 277"/>
                <a:gd name="T98" fmla="*/ 263 w 422"/>
                <a:gd name="T99" fmla="*/ 16 h 277"/>
                <a:gd name="T100" fmla="*/ 269 w 422"/>
                <a:gd name="T101" fmla="*/ 5 h 277"/>
                <a:gd name="T102" fmla="*/ 303 w 422"/>
                <a:gd name="T103" fmla="*/ 9 h 277"/>
                <a:gd name="T104" fmla="*/ 321 w 422"/>
                <a:gd name="T105" fmla="*/ 0 h 277"/>
                <a:gd name="T106" fmla="*/ 343 w 422"/>
                <a:gd name="T107" fmla="*/ 17 h 277"/>
                <a:gd name="T108" fmla="*/ 369 w 422"/>
                <a:gd name="T109" fmla="*/ 9 h 277"/>
                <a:gd name="T110" fmla="*/ 380 w 422"/>
                <a:gd name="T111" fmla="*/ 20 h 277"/>
                <a:gd name="T112" fmla="*/ 400 w 422"/>
                <a:gd name="T113" fmla="*/ 39 h 277"/>
                <a:gd name="T114" fmla="*/ 416 w 422"/>
                <a:gd name="T115" fmla="*/ 39 h 277"/>
                <a:gd name="T116" fmla="*/ 422 w 422"/>
                <a:gd name="T117" fmla="*/ 4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2" h="277">
                  <a:moveTo>
                    <a:pt x="422" y="46"/>
                  </a:moveTo>
                  <a:lnTo>
                    <a:pt x="406" y="66"/>
                  </a:lnTo>
                  <a:lnTo>
                    <a:pt x="391" y="67"/>
                  </a:lnTo>
                  <a:lnTo>
                    <a:pt x="377" y="76"/>
                  </a:lnTo>
                  <a:lnTo>
                    <a:pt x="371" y="91"/>
                  </a:lnTo>
                  <a:lnTo>
                    <a:pt x="343" y="157"/>
                  </a:lnTo>
                  <a:lnTo>
                    <a:pt x="319" y="216"/>
                  </a:lnTo>
                  <a:lnTo>
                    <a:pt x="296" y="217"/>
                  </a:lnTo>
                  <a:lnTo>
                    <a:pt x="288" y="229"/>
                  </a:lnTo>
                  <a:lnTo>
                    <a:pt x="258" y="231"/>
                  </a:lnTo>
                  <a:lnTo>
                    <a:pt x="223" y="232"/>
                  </a:lnTo>
                  <a:lnTo>
                    <a:pt x="207" y="249"/>
                  </a:lnTo>
                  <a:lnTo>
                    <a:pt x="190" y="248"/>
                  </a:lnTo>
                  <a:lnTo>
                    <a:pt x="179" y="259"/>
                  </a:lnTo>
                  <a:lnTo>
                    <a:pt x="165" y="260"/>
                  </a:lnTo>
                  <a:lnTo>
                    <a:pt x="146" y="277"/>
                  </a:lnTo>
                  <a:lnTo>
                    <a:pt x="110" y="276"/>
                  </a:lnTo>
                  <a:lnTo>
                    <a:pt x="88" y="261"/>
                  </a:lnTo>
                  <a:lnTo>
                    <a:pt x="74" y="257"/>
                  </a:lnTo>
                  <a:lnTo>
                    <a:pt x="39" y="225"/>
                  </a:lnTo>
                  <a:lnTo>
                    <a:pt x="18" y="208"/>
                  </a:lnTo>
                  <a:lnTo>
                    <a:pt x="8" y="181"/>
                  </a:lnTo>
                  <a:lnTo>
                    <a:pt x="7" y="175"/>
                  </a:lnTo>
                  <a:lnTo>
                    <a:pt x="0" y="177"/>
                  </a:lnTo>
                  <a:lnTo>
                    <a:pt x="9" y="162"/>
                  </a:lnTo>
                  <a:lnTo>
                    <a:pt x="18" y="160"/>
                  </a:lnTo>
                  <a:lnTo>
                    <a:pt x="19" y="147"/>
                  </a:lnTo>
                  <a:lnTo>
                    <a:pt x="14" y="142"/>
                  </a:lnTo>
                  <a:lnTo>
                    <a:pt x="28" y="116"/>
                  </a:lnTo>
                  <a:lnTo>
                    <a:pt x="30" y="108"/>
                  </a:lnTo>
                  <a:lnTo>
                    <a:pt x="19" y="99"/>
                  </a:lnTo>
                  <a:lnTo>
                    <a:pt x="26" y="93"/>
                  </a:lnTo>
                  <a:lnTo>
                    <a:pt x="31" y="95"/>
                  </a:lnTo>
                  <a:lnTo>
                    <a:pt x="54" y="95"/>
                  </a:lnTo>
                  <a:lnTo>
                    <a:pt x="54" y="95"/>
                  </a:lnTo>
                  <a:lnTo>
                    <a:pt x="56" y="95"/>
                  </a:lnTo>
                  <a:lnTo>
                    <a:pt x="57" y="65"/>
                  </a:lnTo>
                  <a:lnTo>
                    <a:pt x="89" y="83"/>
                  </a:lnTo>
                  <a:lnTo>
                    <a:pt x="99" y="90"/>
                  </a:lnTo>
                  <a:lnTo>
                    <a:pt x="110" y="90"/>
                  </a:lnTo>
                  <a:lnTo>
                    <a:pt x="138" y="91"/>
                  </a:lnTo>
                  <a:lnTo>
                    <a:pt x="163" y="80"/>
                  </a:lnTo>
                  <a:lnTo>
                    <a:pt x="161" y="60"/>
                  </a:lnTo>
                  <a:lnTo>
                    <a:pt x="173" y="57"/>
                  </a:lnTo>
                  <a:lnTo>
                    <a:pt x="200" y="56"/>
                  </a:lnTo>
                  <a:lnTo>
                    <a:pt x="208" y="40"/>
                  </a:lnTo>
                  <a:lnTo>
                    <a:pt x="229" y="48"/>
                  </a:lnTo>
                  <a:lnTo>
                    <a:pt x="242" y="40"/>
                  </a:lnTo>
                  <a:lnTo>
                    <a:pt x="257" y="33"/>
                  </a:lnTo>
                  <a:lnTo>
                    <a:pt x="263" y="16"/>
                  </a:lnTo>
                  <a:lnTo>
                    <a:pt x="269" y="5"/>
                  </a:lnTo>
                  <a:lnTo>
                    <a:pt x="303" y="9"/>
                  </a:lnTo>
                  <a:lnTo>
                    <a:pt x="321" y="0"/>
                  </a:lnTo>
                  <a:lnTo>
                    <a:pt x="343" y="17"/>
                  </a:lnTo>
                  <a:lnTo>
                    <a:pt x="369" y="9"/>
                  </a:lnTo>
                  <a:lnTo>
                    <a:pt x="380" y="20"/>
                  </a:lnTo>
                  <a:lnTo>
                    <a:pt x="400" y="39"/>
                  </a:lnTo>
                  <a:lnTo>
                    <a:pt x="416" y="39"/>
                  </a:lnTo>
                  <a:lnTo>
                    <a:pt x="422" y="4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3" name="Freeform 30">
              <a:extLst>
                <a:ext uri="{FF2B5EF4-FFF2-40B4-BE49-F238E27FC236}">
                  <a16:creationId xmlns:a16="http://schemas.microsoft.com/office/drawing/2014/main" id="{09DEF26D-6937-D50F-3BC8-537BCC87FC00}"/>
                </a:ext>
              </a:extLst>
            </p:cNvPr>
            <p:cNvSpPr>
              <a:spLocks/>
            </p:cNvSpPr>
            <p:nvPr/>
          </p:nvSpPr>
          <p:spPr bwMode="auto">
            <a:xfrm>
              <a:off x="5775" y="2145"/>
              <a:ext cx="638" cy="457"/>
            </a:xfrm>
            <a:custGeom>
              <a:avLst/>
              <a:gdLst>
                <a:gd name="T0" fmla="*/ 638 w 638"/>
                <a:gd name="T1" fmla="*/ 240 h 457"/>
                <a:gd name="T2" fmla="*/ 633 w 638"/>
                <a:gd name="T3" fmla="*/ 293 h 457"/>
                <a:gd name="T4" fmla="*/ 611 w 638"/>
                <a:gd name="T5" fmla="*/ 298 h 457"/>
                <a:gd name="T6" fmla="*/ 605 w 638"/>
                <a:gd name="T7" fmla="*/ 280 h 457"/>
                <a:gd name="T8" fmla="*/ 593 w 638"/>
                <a:gd name="T9" fmla="*/ 283 h 457"/>
                <a:gd name="T10" fmla="*/ 593 w 638"/>
                <a:gd name="T11" fmla="*/ 303 h 457"/>
                <a:gd name="T12" fmla="*/ 590 w 638"/>
                <a:gd name="T13" fmla="*/ 324 h 457"/>
                <a:gd name="T14" fmla="*/ 587 w 638"/>
                <a:gd name="T15" fmla="*/ 346 h 457"/>
                <a:gd name="T16" fmla="*/ 591 w 638"/>
                <a:gd name="T17" fmla="*/ 405 h 457"/>
                <a:gd name="T18" fmla="*/ 585 w 638"/>
                <a:gd name="T19" fmla="*/ 404 h 457"/>
                <a:gd name="T20" fmla="*/ 490 w 638"/>
                <a:gd name="T21" fmla="*/ 387 h 457"/>
                <a:gd name="T22" fmla="*/ 478 w 638"/>
                <a:gd name="T23" fmla="*/ 384 h 457"/>
                <a:gd name="T24" fmla="*/ 435 w 638"/>
                <a:gd name="T25" fmla="*/ 403 h 457"/>
                <a:gd name="T26" fmla="*/ 391 w 638"/>
                <a:gd name="T27" fmla="*/ 447 h 457"/>
                <a:gd name="T28" fmla="*/ 313 w 638"/>
                <a:gd name="T29" fmla="*/ 450 h 457"/>
                <a:gd name="T30" fmla="*/ 302 w 638"/>
                <a:gd name="T31" fmla="*/ 457 h 457"/>
                <a:gd name="T32" fmla="*/ 290 w 638"/>
                <a:gd name="T33" fmla="*/ 457 h 457"/>
                <a:gd name="T34" fmla="*/ 201 w 638"/>
                <a:gd name="T35" fmla="*/ 456 h 457"/>
                <a:gd name="T36" fmla="*/ 199 w 638"/>
                <a:gd name="T37" fmla="*/ 440 h 457"/>
                <a:gd name="T38" fmla="*/ 208 w 638"/>
                <a:gd name="T39" fmla="*/ 432 h 457"/>
                <a:gd name="T40" fmla="*/ 174 w 638"/>
                <a:gd name="T41" fmla="*/ 407 h 457"/>
                <a:gd name="T42" fmla="*/ 167 w 638"/>
                <a:gd name="T43" fmla="*/ 403 h 457"/>
                <a:gd name="T44" fmla="*/ 185 w 638"/>
                <a:gd name="T45" fmla="*/ 384 h 457"/>
                <a:gd name="T46" fmla="*/ 172 w 638"/>
                <a:gd name="T47" fmla="*/ 375 h 457"/>
                <a:gd name="T48" fmla="*/ 166 w 638"/>
                <a:gd name="T49" fmla="*/ 371 h 457"/>
                <a:gd name="T50" fmla="*/ 143 w 638"/>
                <a:gd name="T51" fmla="*/ 395 h 457"/>
                <a:gd name="T52" fmla="*/ 88 w 638"/>
                <a:gd name="T53" fmla="*/ 352 h 457"/>
                <a:gd name="T54" fmla="*/ 96 w 638"/>
                <a:gd name="T55" fmla="*/ 336 h 457"/>
                <a:gd name="T56" fmla="*/ 48 w 638"/>
                <a:gd name="T57" fmla="*/ 314 h 457"/>
                <a:gd name="T58" fmla="*/ 44 w 638"/>
                <a:gd name="T59" fmla="*/ 284 h 457"/>
                <a:gd name="T60" fmla="*/ 17 w 638"/>
                <a:gd name="T61" fmla="*/ 270 h 457"/>
                <a:gd name="T62" fmla="*/ 0 w 638"/>
                <a:gd name="T63" fmla="*/ 244 h 457"/>
                <a:gd name="T64" fmla="*/ 30 w 638"/>
                <a:gd name="T65" fmla="*/ 242 h 457"/>
                <a:gd name="T66" fmla="*/ 38 w 638"/>
                <a:gd name="T67" fmla="*/ 230 h 457"/>
                <a:gd name="T68" fmla="*/ 61 w 638"/>
                <a:gd name="T69" fmla="*/ 229 h 457"/>
                <a:gd name="T70" fmla="*/ 61 w 638"/>
                <a:gd name="T71" fmla="*/ 229 h 457"/>
                <a:gd name="T72" fmla="*/ 86 w 638"/>
                <a:gd name="T73" fmla="*/ 170 h 457"/>
                <a:gd name="T74" fmla="*/ 92 w 638"/>
                <a:gd name="T75" fmla="*/ 155 h 457"/>
                <a:gd name="T76" fmla="*/ 114 w 638"/>
                <a:gd name="T77" fmla="*/ 104 h 457"/>
                <a:gd name="T78" fmla="*/ 119 w 638"/>
                <a:gd name="T79" fmla="*/ 89 h 457"/>
                <a:gd name="T80" fmla="*/ 133 w 638"/>
                <a:gd name="T81" fmla="*/ 80 h 457"/>
                <a:gd name="T82" fmla="*/ 148 w 638"/>
                <a:gd name="T83" fmla="*/ 79 h 457"/>
                <a:gd name="T84" fmla="*/ 164 w 638"/>
                <a:gd name="T85" fmla="*/ 59 h 457"/>
                <a:gd name="T86" fmla="*/ 172 w 638"/>
                <a:gd name="T87" fmla="*/ 61 h 457"/>
                <a:gd name="T88" fmla="*/ 171 w 638"/>
                <a:gd name="T89" fmla="*/ 46 h 457"/>
                <a:gd name="T90" fmla="*/ 195 w 638"/>
                <a:gd name="T91" fmla="*/ 56 h 457"/>
                <a:gd name="T92" fmla="*/ 264 w 638"/>
                <a:gd name="T93" fmla="*/ 53 h 457"/>
                <a:gd name="T94" fmla="*/ 290 w 638"/>
                <a:gd name="T95" fmla="*/ 68 h 457"/>
                <a:gd name="T96" fmla="*/ 309 w 638"/>
                <a:gd name="T97" fmla="*/ 63 h 457"/>
                <a:gd name="T98" fmla="*/ 316 w 638"/>
                <a:gd name="T99" fmla="*/ 42 h 457"/>
                <a:gd name="T100" fmla="*/ 367 w 638"/>
                <a:gd name="T101" fmla="*/ 34 h 457"/>
                <a:gd name="T102" fmla="*/ 378 w 638"/>
                <a:gd name="T103" fmla="*/ 11 h 457"/>
                <a:gd name="T104" fmla="*/ 401 w 638"/>
                <a:gd name="T105" fmla="*/ 0 h 457"/>
                <a:gd name="T106" fmla="*/ 464 w 638"/>
                <a:gd name="T107" fmla="*/ 69 h 457"/>
                <a:gd name="T108" fmla="*/ 520 w 638"/>
                <a:gd name="T109" fmla="*/ 136 h 457"/>
                <a:gd name="T110" fmla="*/ 524 w 638"/>
                <a:gd name="T111" fmla="*/ 183 h 457"/>
                <a:gd name="T112" fmla="*/ 527 w 638"/>
                <a:gd name="T113" fmla="*/ 222 h 457"/>
                <a:gd name="T114" fmla="*/ 527 w 638"/>
                <a:gd name="T115" fmla="*/ 238 h 457"/>
                <a:gd name="T116" fmla="*/ 539 w 638"/>
                <a:gd name="T117" fmla="*/ 247 h 457"/>
                <a:gd name="T118" fmla="*/ 556 w 638"/>
                <a:gd name="T119" fmla="*/ 261 h 457"/>
                <a:gd name="T120" fmla="*/ 578 w 638"/>
                <a:gd name="T121" fmla="*/ 261 h 457"/>
                <a:gd name="T122" fmla="*/ 621 w 638"/>
                <a:gd name="T123" fmla="*/ 232 h 457"/>
                <a:gd name="T124" fmla="*/ 638 w 638"/>
                <a:gd name="T125" fmla="*/ 24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8" h="457">
                  <a:moveTo>
                    <a:pt x="638" y="240"/>
                  </a:moveTo>
                  <a:lnTo>
                    <a:pt x="633" y="293"/>
                  </a:lnTo>
                  <a:lnTo>
                    <a:pt x="611" y="298"/>
                  </a:lnTo>
                  <a:lnTo>
                    <a:pt x="605" y="280"/>
                  </a:lnTo>
                  <a:lnTo>
                    <a:pt x="593" y="283"/>
                  </a:lnTo>
                  <a:lnTo>
                    <a:pt x="593" y="303"/>
                  </a:lnTo>
                  <a:lnTo>
                    <a:pt x="590" y="324"/>
                  </a:lnTo>
                  <a:lnTo>
                    <a:pt x="587" y="346"/>
                  </a:lnTo>
                  <a:lnTo>
                    <a:pt x="591" y="405"/>
                  </a:lnTo>
                  <a:lnTo>
                    <a:pt x="585" y="404"/>
                  </a:lnTo>
                  <a:lnTo>
                    <a:pt x="490" y="387"/>
                  </a:lnTo>
                  <a:lnTo>
                    <a:pt x="478" y="384"/>
                  </a:lnTo>
                  <a:lnTo>
                    <a:pt x="435" y="403"/>
                  </a:lnTo>
                  <a:lnTo>
                    <a:pt x="391" y="447"/>
                  </a:lnTo>
                  <a:lnTo>
                    <a:pt x="313" y="450"/>
                  </a:lnTo>
                  <a:lnTo>
                    <a:pt x="302" y="457"/>
                  </a:lnTo>
                  <a:lnTo>
                    <a:pt x="290" y="457"/>
                  </a:lnTo>
                  <a:lnTo>
                    <a:pt x="201" y="456"/>
                  </a:lnTo>
                  <a:lnTo>
                    <a:pt x="199" y="440"/>
                  </a:lnTo>
                  <a:lnTo>
                    <a:pt x="208" y="432"/>
                  </a:lnTo>
                  <a:lnTo>
                    <a:pt x="174" y="407"/>
                  </a:lnTo>
                  <a:lnTo>
                    <a:pt x="167" y="403"/>
                  </a:lnTo>
                  <a:lnTo>
                    <a:pt x="185" y="384"/>
                  </a:lnTo>
                  <a:lnTo>
                    <a:pt x="172" y="375"/>
                  </a:lnTo>
                  <a:lnTo>
                    <a:pt x="166" y="371"/>
                  </a:lnTo>
                  <a:lnTo>
                    <a:pt x="143" y="395"/>
                  </a:lnTo>
                  <a:lnTo>
                    <a:pt x="88" y="352"/>
                  </a:lnTo>
                  <a:lnTo>
                    <a:pt x="96" y="336"/>
                  </a:lnTo>
                  <a:lnTo>
                    <a:pt x="48" y="314"/>
                  </a:lnTo>
                  <a:lnTo>
                    <a:pt x="44" y="284"/>
                  </a:lnTo>
                  <a:lnTo>
                    <a:pt x="17" y="270"/>
                  </a:lnTo>
                  <a:lnTo>
                    <a:pt x="0" y="244"/>
                  </a:lnTo>
                  <a:lnTo>
                    <a:pt x="30" y="242"/>
                  </a:lnTo>
                  <a:lnTo>
                    <a:pt x="38" y="230"/>
                  </a:lnTo>
                  <a:lnTo>
                    <a:pt x="61" y="229"/>
                  </a:lnTo>
                  <a:lnTo>
                    <a:pt x="61" y="229"/>
                  </a:lnTo>
                  <a:lnTo>
                    <a:pt x="86" y="170"/>
                  </a:lnTo>
                  <a:lnTo>
                    <a:pt x="92" y="155"/>
                  </a:lnTo>
                  <a:lnTo>
                    <a:pt x="114" y="104"/>
                  </a:lnTo>
                  <a:lnTo>
                    <a:pt x="119" y="89"/>
                  </a:lnTo>
                  <a:lnTo>
                    <a:pt x="133" y="80"/>
                  </a:lnTo>
                  <a:lnTo>
                    <a:pt x="148" y="79"/>
                  </a:lnTo>
                  <a:lnTo>
                    <a:pt x="164" y="59"/>
                  </a:lnTo>
                  <a:lnTo>
                    <a:pt x="172" y="61"/>
                  </a:lnTo>
                  <a:lnTo>
                    <a:pt x="171" y="46"/>
                  </a:lnTo>
                  <a:lnTo>
                    <a:pt x="195" y="56"/>
                  </a:lnTo>
                  <a:lnTo>
                    <a:pt x="264" y="53"/>
                  </a:lnTo>
                  <a:lnTo>
                    <a:pt x="290" y="68"/>
                  </a:lnTo>
                  <a:lnTo>
                    <a:pt x="309" y="63"/>
                  </a:lnTo>
                  <a:lnTo>
                    <a:pt x="316" y="42"/>
                  </a:lnTo>
                  <a:lnTo>
                    <a:pt x="367" y="34"/>
                  </a:lnTo>
                  <a:lnTo>
                    <a:pt x="378" y="11"/>
                  </a:lnTo>
                  <a:lnTo>
                    <a:pt x="401" y="0"/>
                  </a:lnTo>
                  <a:lnTo>
                    <a:pt x="464" y="69"/>
                  </a:lnTo>
                  <a:lnTo>
                    <a:pt x="520" y="136"/>
                  </a:lnTo>
                  <a:lnTo>
                    <a:pt x="524" y="183"/>
                  </a:lnTo>
                  <a:lnTo>
                    <a:pt x="527" y="222"/>
                  </a:lnTo>
                  <a:lnTo>
                    <a:pt x="527" y="238"/>
                  </a:lnTo>
                  <a:lnTo>
                    <a:pt x="539" y="247"/>
                  </a:lnTo>
                  <a:lnTo>
                    <a:pt x="556" y="261"/>
                  </a:lnTo>
                  <a:lnTo>
                    <a:pt x="578" y="261"/>
                  </a:lnTo>
                  <a:lnTo>
                    <a:pt x="621" y="232"/>
                  </a:lnTo>
                  <a:lnTo>
                    <a:pt x="638" y="24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4" name="Freeform 31">
              <a:extLst>
                <a:ext uri="{FF2B5EF4-FFF2-40B4-BE49-F238E27FC236}">
                  <a16:creationId xmlns:a16="http://schemas.microsoft.com/office/drawing/2014/main" id="{4096647B-3855-3E97-CED1-204C33CBCB42}"/>
                </a:ext>
              </a:extLst>
            </p:cNvPr>
            <p:cNvSpPr>
              <a:spLocks/>
            </p:cNvSpPr>
            <p:nvPr/>
          </p:nvSpPr>
          <p:spPr bwMode="auto">
            <a:xfrm>
              <a:off x="5554" y="2074"/>
              <a:ext cx="353" cy="175"/>
            </a:xfrm>
            <a:custGeom>
              <a:avLst/>
              <a:gdLst>
                <a:gd name="T0" fmla="*/ 345 w 353"/>
                <a:gd name="T1" fmla="*/ 67 h 175"/>
                <a:gd name="T2" fmla="*/ 346 w 353"/>
                <a:gd name="T3" fmla="*/ 67 h 175"/>
                <a:gd name="T4" fmla="*/ 332 w 353"/>
                <a:gd name="T5" fmla="*/ 93 h 175"/>
                <a:gd name="T6" fmla="*/ 306 w 353"/>
                <a:gd name="T7" fmla="*/ 101 h 175"/>
                <a:gd name="T8" fmla="*/ 284 w 353"/>
                <a:gd name="T9" fmla="*/ 84 h 175"/>
                <a:gd name="T10" fmla="*/ 266 w 353"/>
                <a:gd name="T11" fmla="*/ 93 h 175"/>
                <a:gd name="T12" fmla="*/ 232 w 353"/>
                <a:gd name="T13" fmla="*/ 89 h 175"/>
                <a:gd name="T14" fmla="*/ 226 w 353"/>
                <a:gd name="T15" fmla="*/ 100 h 175"/>
                <a:gd name="T16" fmla="*/ 220 w 353"/>
                <a:gd name="T17" fmla="*/ 117 h 175"/>
                <a:gd name="T18" fmla="*/ 205 w 353"/>
                <a:gd name="T19" fmla="*/ 124 h 175"/>
                <a:gd name="T20" fmla="*/ 192 w 353"/>
                <a:gd name="T21" fmla="*/ 132 h 175"/>
                <a:gd name="T22" fmla="*/ 171 w 353"/>
                <a:gd name="T23" fmla="*/ 124 h 175"/>
                <a:gd name="T24" fmla="*/ 163 w 353"/>
                <a:gd name="T25" fmla="*/ 140 h 175"/>
                <a:gd name="T26" fmla="*/ 137 w 353"/>
                <a:gd name="T27" fmla="*/ 141 h 175"/>
                <a:gd name="T28" fmla="*/ 124 w 353"/>
                <a:gd name="T29" fmla="*/ 144 h 175"/>
                <a:gd name="T30" fmla="*/ 126 w 353"/>
                <a:gd name="T31" fmla="*/ 164 h 175"/>
                <a:gd name="T32" fmla="*/ 101 w 353"/>
                <a:gd name="T33" fmla="*/ 175 h 175"/>
                <a:gd name="T34" fmla="*/ 73 w 353"/>
                <a:gd name="T35" fmla="*/ 174 h 175"/>
                <a:gd name="T36" fmla="*/ 62 w 353"/>
                <a:gd name="T37" fmla="*/ 174 h 175"/>
                <a:gd name="T38" fmla="*/ 52 w 353"/>
                <a:gd name="T39" fmla="*/ 167 h 175"/>
                <a:gd name="T40" fmla="*/ 20 w 353"/>
                <a:gd name="T41" fmla="*/ 149 h 175"/>
                <a:gd name="T42" fmla="*/ 16 w 353"/>
                <a:gd name="T43" fmla="*/ 144 h 175"/>
                <a:gd name="T44" fmla="*/ 0 w 353"/>
                <a:gd name="T45" fmla="*/ 113 h 175"/>
                <a:gd name="T46" fmla="*/ 8 w 353"/>
                <a:gd name="T47" fmla="*/ 90 h 175"/>
                <a:gd name="T48" fmla="*/ 9 w 353"/>
                <a:gd name="T49" fmla="*/ 89 h 175"/>
                <a:gd name="T50" fmla="*/ 22 w 353"/>
                <a:gd name="T51" fmla="*/ 72 h 175"/>
                <a:gd name="T52" fmla="*/ 50 w 353"/>
                <a:gd name="T53" fmla="*/ 73 h 175"/>
                <a:gd name="T54" fmla="*/ 78 w 353"/>
                <a:gd name="T55" fmla="*/ 50 h 175"/>
                <a:gd name="T56" fmla="*/ 78 w 353"/>
                <a:gd name="T57" fmla="*/ 50 h 175"/>
                <a:gd name="T58" fmla="*/ 78 w 353"/>
                <a:gd name="T59" fmla="*/ 50 h 175"/>
                <a:gd name="T60" fmla="*/ 78 w 353"/>
                <a:gd name="T61" fmla="*/ 35 h 175"/>
                <a:gd name="T62" fmla="*/ 85 w 353"/>
                <a:gd name="T63" fmla="*/ 32 h 175"/>
                <a:gd name="T64" fmla="*/ 108 w 353"/>
                <a:gd name="T65" fmla="*/ 20 h 175"/>
                <a:gd name="T66" fmla="*/ 141 w 353"/>
                <a:gd name="T67" fmla="*/ 0 h 175"/>
                <a:gd name="T68" fmla="*/ 149 w 353"/>
                <a:gd name="T69" fmla="*/ 15 h 175"/>
                <a:gd name="T70" fmla="*/ 164 w 353"/>
                <a:gd name="T71" fmla="*/ 23 h 175"/>
                <a:gd name="T72" fmla="*/ 164 w 353"/>
                <a:gd name="T73" fmla="*/ 36 h 175"/>
                <a:gd name="T74" fmla="*/ 179 w 353"/>
                <a:gd name="T75" fmla="*/ 38 h 175"/>
                <a:gd name="T76" fmla="*/ 183 w 353"/>
                <a:gd name="T77" fmla="*/ 29 h 175"/>
                <a:gd name="T78" fmla="*/ 195 w 353"/>
                <a:gd name="T79" fmla="*/ 23 h 175"/>
                <a:gd name="T80" fmla="*/ 222 w 353"/>
                <a:gd name="T81" fmla="*/ 19 h 175"/>
                <a:gd name="T82" fmla="*/ 233 w 353"/>
                <a:gd name="T83" fmla="*/ 26 h 175"/>
                <a:gd name="T84" fmla="*/ 242 w 353"/>
                <a:gd name="T85" fmla="*/ 15 h 175"/>
                <a:gd name="T86" fmla="*/ 282 w 353"/>
                <a:gd name="T87" fmla="*/ 15 h 175"/>
                <a:gd name="T88" fmla="*/ 335 w 353"/>
                <a:gd name="T89" fmla="*/ 46 h 175"/>
                <a:gd name="T90" fmla="*/ 353 w 353"/>
                <a:gd name="T91" fmla="*/ 52 h 175"/>
                <a:gd name="T92" fmla="*/ 345 w 353"/>
                <a:gd name="T93" fmla="*/ 6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3" h="175">
                  <a:moveTo>
                    <a:pt x="345" y="67"/>
                  </a:moveTo>
                  <a:lnTo>
                    <a:pt x="346" y="67"/>
                  </a:lnTo>
                  <a:lnTo>
                    <a:pt x="332" y="93"/>
                  </a:lnTo>
                  <a:lnTo>
                    <a:pt x="306" y="101"/>
                  </a:lnTo>
                  <a:lnTo>
                    <a:pt x="284" y="84"/>
                  </a:lnTo>
                  <a:lnTo>
                    <a:pt x="266" y="93"/>
                  </a:lnTo>
                  <a:lnTo>
                    <a:pt x="232" y="89"/>
                  </a:lnTo>
                  <a:lnTo>
                    <a:pt x="226" y="100"/>
                  </a:lnTo>
                  <a:lnTo>
                    <a:pt x="220" y="117"/>
                  </a:lnTo>
                  <a:lnTo>
                    <a:pt x="205" y="124"/>
                  </a:lnTo>
                  <a:lnTo>
                    <a:pt x="192" y="132"/>
                  </a:lnTo>
                  <a:lnTo>
                    <a:pt x="171" y="124"/>
                  </a:lnTo>
                  <a:lnTo>
                    <a:pt x="163" y="140"/>
                  </a:lnTo>
                  <a:lnTo>
                    <a:pt x="137" y="141"/>
                  </a:lnTo>
                  <a:lnTo>
                    <a:pt x="124" y="144"/>
                  </a:lnTo>
                  <a:lnTo>
                    <a:pt x="126" y="164"/>
                  </a:lnTo>
                  <a:lnTo>
                    <a:pt x="101" y="175"/>
                  </a:lnTo>
                  <a:lnTo>
                    <a:pt x="73" y="174"/>
                  </a:lnTo>
                  <a:lnTo>
                    <a:pt x="62" y="174"/>
                  </a:lnTo>
                  <a:lnTo>
                    <a:pt x="52" y="167"/>
                  </a:lnTo>
                  <a:lnTo>
                    <a:pt x="20" y="149"/>
                  </a:lnTo>
                  <a:lnTo>
                    <a:pt x="16" y="144"/>
                  </a:lnTo>
                  <a:lnTo>
                    <a:pt x="0" y="113"/>
                  </a:lnTo>
                  <a:lnTo>
                    <a:pt x="8" y="90"/>
                  </a:lnTo>
                  <a:lnTo>
                    <a:pt x="9" y="89"/>
                  </a:lnTo>
                  <a:lnTo>
                    <a:pt x="22" y="72"/>
                  </a:lnTo>
                  <a:lnTo>
                    <a:pt x="50" y="73"/>
                  </a:lnTo>
                  <a:lnTo>
                    <a:pt x="78" y="50"/>
                  </a:lnTo>
                  <a:lnTo>
                    <a:pt x="78" y="50"/>
                  </a:lnTo>
                  <a:lnTo>
                    <a:pt x="78" y="50"/>
                  </a:lnTo>
                  <a:lnTo>
                    <a:pt x="78" y="35"/>
                  </a:lnTo>
                  <a:lnTo>
                    <a:pt x="85" y="32"/>
                  </a:lnTo>
                  <a:lnTo>
                    <a:pt x="108" y="20"/>
                  </a:lnTo>
                  <a:lnTo>
                    <a:pt x="141" y="0"/>
                  </a:lnTo>
                  <a:lnTo>
                    <a:pt x="149" y="15"/>
                  </a:lnTo>
                  <a:lnTo>
                    <a:pt x="164" y="23"/>
                  </a:lnTo>
                  <a:lnTo>
                    <a:pt x="164" y="36"/>
                  </a:lnTo>
                  <a:lnTo>
                    <a:pt x="179" y="38"/>
                  </a:lnTo>
                  <a:lnTo>
                    <a:pt x="183" y="29"/>
                  </a:lnTo>
                  <a:lnTo>
                    <a:pt x="195" y="23"/>
                  </a:lnTo>
                  <a:lnTo>
                    <a:pt x="222" y="19"/>
                  </a:lnTo>
                  <a:lnTo>
                    <a:pt x="233" y="26"/>
                  </a:lnTo>
                  <a:lnTo>
                    <a:pt x="242" y="15"/>
                  </a:lnTo>
                  <a:lnTo>
                    <a:pt x="282" y="15"/>
                  </a:lnTo>
                  <a:lnTo>
                    <a:pt x="335" y="46"/>
                  </a:lnTo>
                  <a:lnTo>
                    <a:pt x="353" y="52"/>
                  </a:lnTo>
                  <a:lnTo>
                    <a:pt x="345" y="6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5" name="Freeform 32">
              <a:extLst>
                <a:ext uri="{FF2B5EF4-FFF2-40B4-BE49-F238E27FC236}">
                  <a16:creationId xmlns:a16="http://schemas.microsoft.com/office/drawing/2014/main" id="{07E5238C-6FEB-6313-3B8F-7F8F772FBB29}"/>
                </a:ext>
              </a:extLst>
            </p:cNvPr>
            <p:cNvSpPr>
              <a:spLocks noEditPoints="1"/>
            </p:cNvSpPr>
            <p:nvPr/>
          </p:nvSpPr>
          <p:spPr bwMode="auto">
            <a:xfrm>
              <a:off x="4745" y="1692"/>
              <a:ext cx="240" cy="323"/>
            </a:xfrm>
            <a:custGeom>
              <a:avLst/>
              <a:gdLst>
                <a:gd name="T0" fmla="*/ 18 w 240"/>
                <a:gd name="T1" fmla="*/ 152 h 323"/>
                <a:gd name="T2" fmla="*/ 105 w 240"/>
                <a:gd name="T3" fmla="*/ 36 h 323"/>
                <a:gd name="T4" fmla="*/ 106 w 240"/>
                <a:gd name="T5" fmla="*/ 37 h 323"/>
                <a:gd name="T6" fmla="*/ 115 w 240"/>
                <a:gd name="T7" fmla="*/ 37 h 323"/>
                <a:gd name="T8" fmla="*/ 118 w 240"/>
                <a:gd name="T9" fmla="*/ 53 h 323"/>
                <a:gd name="T10" fmla="*/ 131 w 240"/>
                <a:gd name="T11" fmla="*/ 58 h 323"/>
                <a:gd name="T12" fmla="*/ 114 w 240"/>
                <a:gd name="T13" fmla="*/ 85 h 323"/>
                <a:gd name="T14" fmla="*/ 127 w 240"/>
                <a:gd name="T15" fmla="*/ 65 h 323"/>
                <a:gd name="T16" fmla="*/ 139 w 240"/>
                <a:gd name="T17" fmla="*/ 48 h 323"/>
                <a:gd name="T18" fmla="*/ 149 w 240"/>
                <a:gd name="T19" fmla="*/ 52 h 323"/>
                <a:gd name="T20" fmla="*/ 225 w 240"/>
                <a:gd name="T21" fmla="*/ 1 h 323"/>
                <a:gd name="T22" fmla="*/ 226 w 240"/>
                <a:gd name="T23" fmla="*/ 0 h 323"/>
                <a:gd name="T24" fmla="*/ 236 w 240"/>
                <a:gd name="T25" fmla="*/ 65 h 323"/>
                <a:gd name="T26" fmla="*/ 207 w 240"/>
                <a:gd name="T27" fmla="*/ 81 h 323"/>
                <a:gd name="T28" fmla="*/ 206 w 240"/>
                <a:gd name="T29" fmla="*/ 91 h 323"/>
                <a:gd name="T30" fmla="*/ 209 w 240"/>
                <a:gd name="T31" fmla="*/ 133 h 323"/>
                <a:gd name="T32" fmla="*/ 168 w 240"/>
                <a:gd name="T33" fmla="*/ 148 h 323"/>
                <a:gd name="T34" fmla="*/ 157 w 240"/>
                <a:gd name="T35" fmla="*/ 160 h 323"/>
                <a:gd name="T36" fmla="*/ 154 w 240"/>
                <a:gd name="T37" fmla="*/ 232 h 323"/>
                <a:gd name="T38" fmla="*/ 148 w 240"/>
                <a:gd name="T39" fmla="*/ 245 h 323"/>
                <a:gd name="T40" fmla="*/ 149 w 240"/>
                <a:gd name="T41" fmla="*/ 246 h 323"/>
                <a:gd name="T42" fmla="*/ 177 w 240"/>
                <a:gd name="T43" fmla="*/ 211 h 323"/>
                <a:gd name="T44" fmla="*/ 160 w 240"/>
                <a:gd name="T45" fmla="*/ 161 h 323"/>
                <a:gd name="T46" fmla="*/ 211 w 240"/>
                <a:gd name="T47" fmla="*/ 149 h 323"/>
                <a:gd name="T48" fmla="*/ 209 w 240"/>
                <a:gd name="T49" fmla="*/ 135 h 323"/>
                <a:gd name="T50" fmla="*/ 228 w 240"/>
                <a:gd name="T51" fmla="*/ 114 h 323"/>
                <a:gd name="T52" fmla="*/ 230 w 240"/>
                <a:gd name="T53" fmla="*/ 81 h 323"/>
                <a:gd name="T54" fmla="*/ 240 w 240"/>
                <a:gd name="T55" fmla="*/ 19 h 323"/>
                <a:gd name="T56" fmla="*/ 186 w 240"/>
                <a:gd name="T57" fmla="*/ 299 h 323"/>
                <a:gd name="T58" fmla="*/ 141 w 240"/>
                <a:gd name="T59" fmla="*/ 209 h 323"/>
                <a:gd name="T60" fmla="*/ 139 w 240"/>
                <a:gd name="T61" fmla="*/ 208 h 323"/>
                <a:gd name="T62" fmla="*/ 134 w 240"/>
                <a:gd name="T63" fmla="*/ 243 h 323"/>
                <a:gd name="T64" fmla="*/ 124 w 240"/>
                <a:gd name="T65" fmla="*/ 192 h 323"/>
                <a:gd name="T66" fmla="*/ 126 w 240"/>
                <a:gd name="T67" fmla="*/ 194 h 323"/>
                <a:gd name="T68" fmla="*/ 87 w 240"/>
                <a:gd name="T69" fmla="*/ 171 h 323"/>
                <a:gd name="T70" fmla="*/ 87 w 240"/>
                <a:gd name="T71" fmla="*/ 171 h 323"/>
                <a:gd name="T72" fmla="*/ 41 w 240"/>
                <a:gd name="T73" fmla="*/ 184 h 323"/>
                <a:gd name="T74" fmla="*/ 42 w 240"/>
                <a:gd name="T75" fmla="*/ 185 h 323"/>
                <a:gd name="T76" fmla="*/ 15 w 240"/>
                <a:gd name="T77" fmla="*/ 175 h 323"/>
                <a:gd name="T78" fmla="*/ 25 w 240"/>
                <a:gd name="T79" fmla="*/ 184 h 323"/>
                <a:gd name="T80" fmla="*/ 3 w 240"/>
                <a:gd name="T81" fmla="*/ 180 h 323"/>
                <a:gd name="T82" fmla="*/ 13 w 240"/>
                <a:gd name="T83" fmla="*/ 174 h 323"/>
                <a:gd name="T84" fmla="*/ 0 w 240"/>
                <a:gd name="T85" fmla="*/ 169 h 323"/>
                <a:gd name="T86" fmla="*/ 3 w 240"/>
                <a:gd name="T87" fmla="*/ 18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0" h="323">
                  <a:moveTo>
                    <a:pt x="15" y="149"/>
                  </a:moveTo>
                  <a:lnTo>
                    <a:pt x="15" y="149"/>
                  </a:lnTo>
                  <a:lnTo>
                    <a:pt x="18" y="152"/>
                  </a:lnTo>
                  <a:lnTo>
                    <a:pt x="19" y="152"/>
                  </a:lnTo>
                  <a:lnTo>
                    <a:pt x="15" y="149"/>
                  </a:lnTo>
                  <a:close/>
                  <a:moveTo>
                    <a:pt x="105" y="36"/>
                  </a:moveTo>
                  <a:lnTo>
                    <a:pt x="105" y="36"/>
                  </a:lnTo>
                  <a:lnTo>
                    <a:pt x="106" y="37"/>
                  </a:lnTo>
                  <a:lnTo>
                    <a:pt x="106" y="37"/>
                  </a:lnTo>
                  <a:lnTo>
                    <a:pt x="105" y="36"/>
                  </a:lnTo>
                  <a:close/>
                  <a:moveTo>
                    <a:pt x="116" y="36"/>
                  </a:moveTo>
                  <a:lnTo>
                    <a:pt x="115" y="37"/>
                  </a:lnTo>
                  <a:lnTo>
                    <a:pt x="121" y="49"/>
                  </a:lnTo>
                  <a:lnTo>
                    <a:pt x="117" y="53"/>
                  </a:lnTo>
                  <a:lnTo>
                    <a:pt x="118" y="53"/>
                  </a:lnTo>
                  <a:lnTo>
                    <a:pt x="122" y="49"/>
                  </a:lnTo>
                  <a:lnTo>
                    <a:pt x="116" y="36"/>
                  </a:lnTo>
                  <a:close/>
                  <a:moveTo>
                    <a:pt x="131" y="58"/>
                  </a:moveTo>
                  <a:lnTo>
                    <a:pt x="126" y="65"/>
                  </a:lnTo>
                  <a:lnTo>
                    <a:pt x="114" y="64"/>
                  </a:lnTo>
                  <a:lnTo>
                    <a:pt x="114" y="85"/>
                  </a:lnTo>
                  <a:lnTo>
                    <a:pt x="115" y="85"/>
                  </a:lnTo>
                  <a:lnTo>
                    <a:pt x="116" y="65"/>
                  </a:lnTo>
                  <a:lnTo>
                    <a:pt x="127" y="65"/>
                  </a:lnTo>
                  <a:lnTo>
                    <a:pt x="133" y="58"/>
                  </a:lnTo>
                  <a:lnTo>
                    <a:pt x="131" y="58"/>
                  </a:lnTo>
                  <a:close/>
                  <a:moveTo>
                    <a:pt x="139" y="48"/>
                  </a:moveTo>
                  <a:lnTo>
                    <a:pt x="139" y="48"/>
                  </a:lnTo>
                  <a:lnTo>
                    <a:pt x="149" y="53"/>
                  </a:lnTo>
                  <a:lnTo>
                    <a:pt x="149" y="52"/>
                  </a:lnTo>
                  <a:lnTo>
                    <a:pt x="139" y="48"/>
                  </a:lnTo>
                  <a:close/>
                  <a:moveTo>
                    <a:pt x="226" y="0"/>
                  </a:moveTo>
                  <a:lnTo>
                    <a:pt x="225" y="1"/>
                  </a:lnTo>
                  <a:lnTo>
                    <a:pt x="228" y="15"/>
                  </a:lnTo>
                  <a:lnTo>
                    <a:pt x="229" y="15"/>
                  </a:lnTo>
                  <a:lnTo>
                    <a:pt x="226" y="0"/>
                  </a:lnTo>
                  <a:close/>
                  <a:moveTo>
                    <a:pt x="240" y="19"/>
                  </a:moveTo>
                  <a:lnTo>
                    <a:pt x="238" y="18"/>
                  </a:lnTo>
                  <a:lnTo>
                    <a:pt x="236" y="65"/>
                  </a:lnTo>
                  <a:lnTo>
                    <a:pt x="229" y="78"/>
                  </a:lnTo>
                  <a:lnTo>
                    <a:pt x="229" y="78"/>
                  </a:lnTo>
                  <a:lnTo>
                    <a:pt x="207" y="81"/>
                  </a:lnTo>
                  <a:lnTo>
                    <a:pt x="207" y="83"/>
                  </a:lnTo>
                  <a:lnTo>
                    <a:pt x="206" y="83"/>
                  </a:lnTo>
                  <a:lnTo>
                    <a:pt x="206" y="91"/>
                  </a:lnTo>
                  <a:lnTo>
                    <a:pt x="226" y="114"/>
                  </a:lnTo>
                  <a:lnTo>
                    <a:pt x="209" y="133"/>
                  </a:lnTo>
                  <a:lnTo>
                    <a:pt x="209" y="133"/>
                  </a:lnTo>
                  <a:lnTo>
                    <a:pt x="207" y="134"/>
                  </a:lnTo>
                  <a:lnTo>
                    <a:pt x="208" y="146"/>
                  </a:lnTo>
                  <a:lnTo>
                    <a:pt x="168" y="148"/>
                  </a:lnTo>
                  <a:lnTo>
                    <a:pt x="167" y="150"/>
                  </a:lnTo>
                  <a:lnTo>
                    <a:pt x="167" y="150"/>
                  </a:lnTo>
                  <a:lnTo>
                    <a:pt x="157" y="160"/>
                  </a:lnTo>
                  <a:lnTo>
                    <a:pt x="175" y="179"/>
                  </a:lnTo>
                  <a:lnTo>
                    <a:pt x="175" y="209"/>
                  </a:lnTo>
                  <a:lnTo>
                    <a:pt x="154" y="232"/>
                  </a:lnTo>
                  <a:lnTo>
                    <a:pt x="154" y="232"/>
                  </a:lnTo>
                  <a:lnTo>
                    <a:pt x="152" y="234"/>
                  </a:lnTo>
                  <a:lnTo>
                    <a:pt x="148" y="245"/>
                  </a:lnTo>
                  <a:lnTo>
                    <a:pt x="134" y="243"/>
                  </a:lnTo>
                  <a:lnTo>
                    <a:pt x="134" y="245"/>
                  </a:lnTo>
                  <a:lnTo>
                    <a:pt x="149" y="246"/>
                  </a:lnTo>
                  <a:lnTo>
                    <a:pt x="154" y="235"/>
                  </a:lnTo>
                  <a:lnTo>
                    <a:pt x="155" y="234"/>
                  </a:lnTo>
                  <a:lnTo>
                    <a:pt x="177" y="211"/>
                  </a:lnTo>
                  <a:lnTo>
                    <a:pt x="177" y="208"/>
                  </a:lnTo>
                  <a:lnTo>
                    <a:pt x="177" y="180"/>
                  </a:lnTo>
                  <a:lnTo>
                    <a:pt x="160" y="161"/>
                  </a:lnTo>
                  <a:lnTo>
                    <a:pt x="161" y="160"/>
                  </a:lnTo>
                  <a:lnTo>
                    <a:pt x="168" y="150"/>
                  </a:lnTo>
                  <a:lnTo>
                    <a:pt x="211" y="149"/>
                  </a:lnTo>
                  <a:lnTo>
                    <a:pt x="209" y="146"/>
                  </a:lnTo>
                  <a:lnTo>
                    <a:pt x="209" y="135"/>
                  </a:lnTo>
                  <a:lnTo>
                    <a:pt x="209" y="135"/>
                  </a:lnTo>
                  <a:lnTo>
                    <a:pt x="209" y="135"/>
                  </a:lnTo>
                  <a:lnTo>
                    <a:pt x="229" y="115"/>
                  </a:lnTo>
                  <a:lnTo>
                    <a:pt x="228" y="114"/>
                  </a:lnTo>
                  <a:lnTo>
                    <a:pt x="207" y="91"/>
                  </a:lnTo>
                  <a:lnTo>
                    <a:pt x="207" y="85"/>
                  </a:lnTo>
                  <a:lnTo>
                    <a:pt x="230" y="81"/>
                  </a:lnTo>
                  <a:lnTo>
                    <a:pt x="238" y="66"/>
                  </a:lnTo>
                  <a:lnTo>
                    <a:pt x="240" y="19"/>
                  </a:lnTo>
                  <a:lnTo>
                    <a:pt x="240" y="19"/>
                  </a:lnTo>
                  <a:close/>
                  <a:moveTo>
                    <a:pt x="164" y="321"/>
                  </a:moveTo>
                  <a:lnTo>
                    <a:pt x="164" y="323"/>
                  </a:lnTo>
                  <a:lnTo>
                    <a:pt x="186" y="299"/>
                  </a:lnTo>
                  <a:lnTo>
                    <a:pt x="186" y="297"/>
                  </a:lnTo>
                  <a:lnTo>
                    <a:pt x="164" y="321"/>
                  </a:lnTo>
                  <a:close/>
                  <a:moveTo>
                    <a:pt x="141" y="209"/>
                  </a:moveTo>
                  <a:lnTo>
                    <a:pt x="127" y="194"/>
                  </a:lnTo>
                  <a:lnTo>
                    <a:pt x="126" y="194"/>
                  </a:lnTo>
                  <a:lnTo>
                    <a:pt x="139" y="208"/>
                  </a:lnTo>
                  <a:lnTo>
                    <a:pt x="126" y="232"/>
                  </a:lnTo>
                  <a:lnTo>
                    <a:pt x="133" y="243"/>
                  </a:lnTo>
                  <a:lnTo>
                    <a:pt x="134" y="243"/>
                  </a:lnTo>
                  <a:lnTo>
                    <a:pt x="127" y="234"/>
                  </a:lnTo>
                  <a:lnTo>
                    <a:pt x="141" y="209"/>
                  </a:lnTo>
                  <a:close/>
                  <a:moveTo>
                    <a:pt x="124" y="192"/>
                  </a:moveTo>
                  <a:lnTo>
                    <a:pt x="109" y="192"/>
                  </a:lnTo>
                  <a:lnTo>
                    <a:pt x="109" y="192"/>
                  </a:lnTo>
                  <a:lnTo>
                    <a:pt x="126" y="194"/>
                  </a:lnTo>
                  <a:lnTo>
                    <a:pt x="124" y="192"/>
                  </a:lnTo>
                  <a:close/>
                  <a:moveTo>
                    <a:pt x="87" y="171"/>
                  </a:moveTo>
                  <a:lnTo>
                    <a:pt x="87" y="171"/>
                  </a:lnTo>
                  <a:lnTo>
                    <a:pt x="108" y="192"/>
                  </a:lnTo>
                  <a:lnTo>
                    <a:pt x="109" y="192"/>
                  </a:lnTo>
                  <a:lnTo>
                    <a:pt x="87" y="171"/>
                  </a:lnTo>
                  <a:close/>
                  <a:moveTo>
                    <a:pt x="86" y="169"/>
                  </a:moveTo>
                  <a:lnTo>
                    <a:pt x="47" y="182"/>
                  </a:lnTo>
                  <a:lnTo>
                    <a:pt x="41" y="184"/>
                  </a:lnTo>
                  <a:lnTo>
                    <a:pt x="25" y="184"/>
                  </a:lnTo>
                  <a:lnTo>
                    <a:pt x="25" y="185"/>
                  </a:lnTo>
                  <a:lnTo>
                    <a:pt x="42" y="185"/>
                  </a:lnTo>
                  <a:lnTo>
                    <a:pt x="87" y="171"/>
                  </a:lnTo>
                  <a:lnTo>
                    <a:pt x="86" y="169"/>
                  </a:lnTo>
                  <a:close/>
                  <a:moveTo>
                    <a:pt x="15" y="175"/>
                  </a:moveTo>
                  <a:lnTo>
                    <a:pt x="14" y="175"/>
                  </a:lnTo>
                  <a:lnTo>
                    <a:pt x="24" y="184"/>
                  </a:lnTo>
                  <a:lnTo>
                    <a:pt x="25" y="184"/>
                  </a:lnTo>
                  <a:lnTo>
                    <a:pt x="15" y="175"/>
                  </a:lnTo>
                  <a:close/>
                  <a:moveTo>
                    <a:pt x="13" y="174"/>
                  </a:moveTo>
                  <a:lnTo>
                    <a:pt x="3" y="180"/>
                  </a:lnTo>
                  <a:lnTo>
                    <a:pt x="4" y="182"/>
                  </a:lnTo>
                  <a:lnTo>
                    <a:pt x="14" y="175"/>
                  </a:lnTo>
                  <a:lnTo>
                    <a:pt x="13" y="174"/>
                  </a:lnTo>
                  <a:close/>
                  <a:moveTo>
                    <a:pt x="2" y="175"/>
                  </a:moveTo>
                  <a:lnTo>
                    <a:pt x="2" y="169"/>
                  </a:lnTo>
                  <a:lnTo>
                    <a:pt x="0" y="169"/>
                  </a:lnTo>
                  <a:lnTo>
                    <a:pt x="0" y="175"/>
                  </a:lnTo>
                  <a:lnTo>
                    <a:pt x="3" y="182"/>
                  </a:lnTo>
                  <a:lnTo>
                    <a:pt x="3" y="180"/>
                  </a:lnTo>
                  <a:lnTo>
                    <a:pt x="2" y="17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6" name="Freeform 33">
              <a:extLst>
                <a:ext uri="{FF2B5EF4-FFF2-40B4-BE49-F238E27FC236}">
                  <a16:creationId xmlns:a16="http://schemas.microsoft.com/office/drawing/2014/main" id="{18D7E872-C195-291C-6208-DCABA16F7587}"/>
                </a:ext>
              </a:extLst>
            </p:cNvPr>
            <p:cNvSpPr>
              <a:spLocks/>
            </p:cNvSpPr>
            <p:nvPr/>
          </p:nvSpPr>
          <p:spPr bwMode="auto">
            <a:xfrm>
              <a:off x="4879" y="1970"/>
              <a:ext cx="52" cy="108"/>
            </a:xfrm>
            <a:custGeom>
              <a:avLst/>
              <a:gdLst>
                <a:gd name="T0" fmla="*/ 30 w 52"/>
                <a:gd name="T1" fmla="*/ 66 h 108"/>
                <a:gd name="T2" fmla="*/ 45 w 52"/>
                <a:gd name="T3" fmla="*/ 82 h 108"/>
                <a:gd name="T4" fmla="*/ 45 w 52"/>
                <a:gd name="T5" fmla="*/ 108 h 108"/>
                <a:gd name="T6" fmla="*/ 3 w 52"/>
                <a:gd name="T7" fmla="*/ 87 h 108"/>
                <a:gd name="T8" fmla="*/ 0 w 52"/>
                <a:gd name="T9" fmla="*/ 54 h 108"/>
                <a:gd name="T10" fmla="*/ 5 w 52"/>
                <a:gd name="T11" fmla="*/ 31 h 108"/>
                <a:gd name="T12" fmla="*/ 24 w 52"/>
                <a:gd name="T13" fmla="*/ 19 h 108"/>
                <a:gd name="T14" fmla="*/ 43 w 52"/>
                <a:gd name="T15" fmla="*/ 0 h 108"/>
                <a:gd name="T16" fmla="*/ 52 w 52"/>
                <a:gd name="T17" fmla="*/ 10 h 108"/>
                <a:gd name="T18" fmla="*/ 52 w 52"/>
                <a:gd name="T19" fmla="*/ 19 h 108"/>
                <a:gd name="T20" fmla="*/ 30 w 52"/>
                <a:gd name="T21" fmla="*/ 43 h 108"/>
                <a:gd name="T22" fmla="*/ 30 w 52"/>
                <a:gd name="T23"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108">
                  <a:moveTo>
                    <a:pt x="30" y="66"/>
                  </a:moveTo>
                  <a:lnTo>
                    <a:pt x="45" y="82"/>
                  </a:lnTo>
                  <a:lnTo>
                    <a:pt x="45" y="108"/>
                  </a:lnTo>
                  <a:lnTo>
                    <a:pt x="3" y="87"/>
                  </a:lnTo>
                  <a:lnTo>
                    <a:pt x="0" y="54"/>
                  </a:lnTo>
                  <a:lnTo>
                    <a:pt x="5" y="31"/>
                  </a:lnTo>
                  <a:lnTo>
                    <a:pt x="24" y="19"/>
                  </a:lnTo>
                  <a:lnTo>
                    <a:pt x="43" y="0"/>
                  </a:lnTo>
                  <a:lnTo>
                    <a:pt x="52" y="10"/>
                  </a:lnTo>
                  <a:lnTo>
                    <a:pt x="52" y="19"/>
                  </a:lnTo>
                  <a:lnTo>
                    <a:pt x="30" y="43"/>
                  </a:lnTo>
                  <a:lnTo>
                    <a:pt x="30" y="6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7" name="Freeform 34">
              <a:extLst>
                <a:ext uri="{FF2B5EF4-FFF2-40B4-BE49-F238E27FC236}">
                  <a16:creationId xmlns:a16="http://schemas.microsoft.com/office/drawing/2014/main" id="{289FAFF3-7E3C-5B2D-E129-47EE31DFDA90}"/>
                </a:ext>
              </a:extLst>
            </p:cNvPr>
            <p:cNvSpPr>
              <a:spLocks/>
            </p:cNvSpPr>
            <p:nvPr/>
          </p:nvSpPr>
          <p:spPr bwMode="auto">
            <a:xfrm>
              <a:off x="4707" y="1861"/>
              <a:ext cx="215" cy="196"/>
            </a:xfrm>
            <a:custGeom>
              <a:avLst/>
              <a:gdLst>
                <a:gd name="T0" fmla="*/ 215 w 215"/>
                <a:gd name="T1" fmla="*/ 109 h 196"/>
                <a:gd name="T2" fmla="*/ 196 w 215"/>
                <a:gd name="T3" fmla="*/ 128 h 196"/>
                <a:gd name="T4" fmla="*/ 177 w 215"/>
                <a:gd name="T5" fmla="*/ 140 h 196"/>
                <a:gd name="T6" fmla="*/ 172 w 215"/>
                <a:gd name="T7" fmla="*/ 163 h 196"/>
                <a:gd name="T8" fmla="*/ 175 w 215"/>
                <a:gd name="T9" fmla="*/ 196 h 196"/>
                <a:gd name="T10" fmla="*/ 158 w 215"/>
                <a:gd name="T11" fmla="*/ 185 h 196"/>
                <a:gd name="T12" fmla="*/ 120 w 215"/>
                <a:gd name="T13" fmla="*/ 152 h 196"/>
                <a:gd name="T14" fmla="*/ 122 w 215"/>
                <a:gd name="T15" fmla="*/ 134 h 196"/>
                <a:gd name="T16" fmla="*/ 85 w 215"/>
                <a:gd name="T17" fmla="*/ 133 h 196"/>
                <a:gd name="T18" fmla="*/ 82 w 215"/>
                <a:gd name="T19" fmla="*/ 105 h 196"/>
                <a:gd name="T20" fmla="*/ 55 w 215"/>
                <a:gd name="T21" fmla="*/ 96 h 196"/>
                <a:gd name="T22" fmla="*/ 12 w 215"/>
                <a:gd name="T23" fmla="*/ 51 h 196"/>
                <a:gd name="T24" fmla="*/ 0 w 215"/>
                <a:gd name="T25" fmla="*/ 16 h 196"/>
                <a:gd name="T26" fmla="*/ 38 w 215"/>
                <a:gd name="T27" fmla="*/ 0 h 196"/>
                <a:gd name="T28" fmla="*/ 38 w 215"/>
                <a:gd name="T29" fmla="*/ 6 h 196"/>
                <a:gd name="T30" fmla="*/ 41 w 215"/>
                <a:gd name="T31" fmla="*/ 13 h 196"/>
                <a:gd name="T32" fmla="*/ 41 w 215"/>
                <a:gd name="T33" fmla="*/ 11 h 196"/>
                <a:gd name="T34" fmla="*/ 42 w 215"/>
                <a:gd name="T35" fmla="*/ 13 h 196"/>
                <a:gd name="T36" fmla="*/ 52 w 215"/>
                <a:gd name="T37" fmla="*/ 6 h 196"/>
                <a:gd name="T38" fmla="*/ 62 w 215"/>
                <a:gd name="T39" fmla="*/ 15 h 196"/>
                <a:gd name="T40" fmla="*/ 63 w 215"/>
                <a:gd name="T41" fmla="*/ 15 h 196"/>
                <a:gd name="T42" fmla="*/ 63 w 215"/>
                <a:gd name="T43" fmla="*/ 16 h 196"/>
                <a:gd name="T44" fmla="*/ 80 w 215"/>
                <a:gd name="T45" fmla="*/ 16 h 196"/>
                <a:gd name="T46" fmla="*/ 125 w 215"/>
                <a:gd name="T47" fmla="*/ 2 h 196"/>
                <a:gd name="T48" fmla="*/ 146 w 215"/>
                <a:gd name="T49" fmla="*/ 23 h 196"/>
                <a:gd name="T50" fmla="*/ 147 w 215"/>
                <a:gd name="T51" fmla="*/ 23 h 196"/>
                <a:gd name="T52" fmla="*/ 147 w 215"/>
                <a:gd name="T53" fmla="*/ 23 h 196"/>
                <a:gd name="T54" fmla="*/ 164 w 215"/>
                <a:gd name="T55" fmla="*/ 25 h 196"/>
                <a:gd name="T56" fmla="*/ 177 w 215"/>
                <a:gd name="T57" fmla="*/ 39 h 196"/>
                <a:gd name="T58" fmla="*/ 164 w 215"/>
                <a:gd name="T59" fmla="*/ 63 h 196"/>
                <a:gd name="T60" fmla="*/ 171 w 215"/>
                <a:gd name="T61" fmla="*/ 74 h 196"/>
                <a:gd name="T62" fmla="*/ 172 w 215"/>
                <a:gd name="T63" fmla="*/ 74 h 196"/>
                <a:gd name="T64" fmla="*/ 172 w 215"/>
                <a:gd name="T65" fmla="*/ 76 h 196"/>
                <a:gd name="T66" fmla="*/ 187 w 215"/>
                <a:gd name="T67" fmla="*/ 77 h 196"/>
                <a:gd name="T68" fmla="*/ 192 w 215"/>
                <a:gd name="T69" fmla="*/ 66 h 196"/>
                <a:gd name="T70" fmla="*/ 194 w 215"/>
                <a:gd name="T71" fmla="*/ 68 h 196"/>
                <a:gd name="T72" fmla="*/ 201 w 215"/>
                <a:gd name="T73" fmla="*/ 77 h 196"/>
                <a:gd name="T74" fmla="*/ 202 w 215"/>
                <a:gd name="T75" fmla="*/ 97 h 196"/>
                <a:gd name="T76" fmla="*/ 215 w 215"/>
                <a:gd name="T77" fmla="*/ 10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5" h="196">
                  <a:moveTo>
                    <a:pt x="215" y="109"/>
                  </a:moveTo>
                  <a:lnTo>
                    <a:pt x="196" y="128"/>
                  </a:lnTo>
                  <a:lnTo>
                    <a:pt x="177" y="140"/>
                  </a:lnTo>
                  <a:lnTo>
                    <a:pt x="172" y="163"/>
                  </a:lnTo>
                  <a:lnTo>
                    <a:pt x="175" y="196"/>
                  </a:lnTo>
                  <a:lnTo>
                    <a:pt x="158" y="185"/>
                  </a:lnTo>
                  <a:lnTo>
                    <a:pt x="120" y="152"/>
                  </a:lnTo>
                  <a:lnTo>
                    <a:pt x="122" y="134"/>
                  </a:lnTo>
                  <a:lnTo>
                    <a:pt x="85" y="133"/>
                  </a:lnTo>
                  <a:lnTo>
                    <a:pt x="82" y="105"/>
                  </a:lnTo>
                  <a:lnTo>
                    <a:pt x="55" y="96"/>
                  </a:lnTo>
                  <a:lnTo>
                    <a:pt x="12" y="51"/>
                  </a:lnTo>
                  <a:lnTo>
                    <a:pt x="0" y="16"/>
                  </a:lnTo>
                  <a:lnTo>
                    <a:pt x="38" y="0"/>
                  </a:lnTo>
                  <a:lnTo>
                    <a:pt x="38" y="6"/>
                  </a:lnTo>
                  <a:lnTo>
                    <a:pt x="41" y="13"/>
                  </a:lnTo>
                  <a:lnTo>
                    <a:pt x="41" y="11"/>
                  </a:lnTo>
                  <a:lnTo>
                    <a:pt x="42" y="13"/>
                  </a:lnTo>
                  <a:lnTo>
                    <a:pt x="52" y="6"/>
                  </a:lnTo>
                  <a:lnTo>
                    <a:pt x="62" y="15"/>
                  </a:lnTo>
                  <a:lnTo>
                    <a:pt x="63" y="15"/>
                  </a:lnTo>
                  <a:lnTo>
                    <a:pt x="63" y="16"/>
                  </a:lnTo>
                  <a:lnTo>
                    <a:pt x="80" y="16"/>
                  </a:lnTo>
                  <a:lnTo>
                    <a:pt x="125" y="2"/>
                  </a:lnTo>
                  <a:lnTo>
                    <a:pt x="146" y="23"/>
                  </a:lnTo>
                  <a:lnTo>
                    <a:pt x="147" y="23"/>
                  </a:lnTo>
                  <a:lnTo>
                    <a:pt x="147" y="23"/>
                  </a:lnTo>
                  <a:lnTo>
                    <a:pt x="164" y="25"/>
                  </a:lnTo>
                  <a:lnTo>
                    <a:pt x="177" y="39"/>
                  </a:lnTo>
                  <a:lnTo>
                    <a:pt x="164" y="63"/>
                  </a:lnTo>
                  <a:lnTo>
                    <a:pt x="171" y="74"/>
                  </a:lnTo>
                  <a:lnTo>
                    <a:pt x="172" y="74"/>
                  </a:lnTo>
                  <a:lnTo>
                    <a:pt x="172" y="76"/>
                  </a:lnTo>
                  <a:lnTo>
                    <a:pt x="187" y="77"/>
                  </a:lnTo>
                  <a:lnTo>
                    <a:pt x="192" y="66"/>
                  </a:lnTo>
                  <a:lnTo>
                    <a:pt x="194" y="68"/>
                  </a:lnTo>
                  <a:lnTo>
                    <a:pt x="201" y="77"/>
                  </a:lnTo>
                  <a:lnTo>
                    <a:pt x="202" y="97"/>
                  </a:lnTo>
                  <a:lnTo>
                    <a:pt x="215" y="10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8" name="Freeform 35">
              <a:extLst>
                <a:ext uri="{FF2B5EF4-FFF2-40B4-BE49-F238E27FC236}">
                  <a16:creationId xmlns:a16="http://schemas.microsoft.com/office/drawing/2014/main" id="{332B64EB-BB19-FE99-4A6C-3BFCE99258CC}"/>
                </a:ext>
              </a:extLst>
            </p:cNvPr>
            <p:cNvSpPr>
              <a:spLocks/>
            </p:cNvSpPr>
            <p:nvPr/>
          </p:nvSpPr>
          <p:spPr bwMode="auto">
            <a:xfrm>
              <a:off x="4747" y="1693"/>
              <a:ext cx="236" cy="244"/>
            </a:xfrm>
            <a:custGeom>
              <a:avLst/>
              <a:gdLst>
                <a:gd name="T0" fmla="*/ 234 w 236"/>
                <a:gd name="T1" fmla="*/ 64 h 244"/>
                <a:gd name="T2" fmla="*/ 227 w 236"/>
                <a:gd name="T3" fmla="*/ 77 h 244"/>
                <a:gd name="T4" fmla="*/ 205 w 236"/>
                <a:gd name="T5" fmla="*/ 82 h 244"/>
                <a:gd name="T6" fmla="*/ 204 w 236"/>
                <a:gd name="T7" fmla="*/ 90 h 244"/>
                <a:gd name="T8" fmla="*/ 207 w 236"/>
                <a:gd name="T9" fmla="*/ 132 h 244"/>
                <a:gd name="T10" fmla="*/ 205 w 236"/>
                <a:gd name="T11" fmla="*/ 133 h 244"/>
                <a:gd name="T12" fmla="*/ 166 w 236"/>
                <a:gd name="T13" fmla="*/ 147 h 244"/>
                <a:gd name="T14" fmla="*/ 165 w 236"/>
                <a:gd name="T15" fmla="*/ 149 h 244"/>
                <a:gd name="T16" fmla="*/ 173 w 236"/>
                <a:gd name="T17" fmla="*/ 178 h 244"/>
                <a:gd name="T18" fmla="*/ 152 w 236"/>
                <a:gd name="T19" fmla="*/ 231 h 244"/>
                <a:gd name="T20" fmla="*/ 150 w 236"/>
                <a:gd name="T21" fmla="*/ 233 h 244"/>
                <a:gd name="T22" fmla="*/ 132 w 236"/>
                <a:gd name="T23" fmla="*/ 242 h 244"/>
                <a:gd name="T24" fmla="*/ 139 w 236"/>
                <a:gd name="T25" fmla="*/ 208 h 244"/>
                <a:gd name="T26" fmla="*/ 124 w 236"/>
                <a:gd name="T27" fmla="*/ 193 h 244"/>
                <a:gd name="T28" fmla="*/ 107 w 236"/>
                <a:gd name="T29" fmla="*/ 191 h 244"/>
                <a:gd name="T30" fmla="*/ 85 w 236"/>
                <a:gd name="T31" fmla="*/ 170 h 244"/>
                <a:gd name="T32" fmla="*/ 45 w 236"/>
                <a:gd name="T33" fmla="*/ 181 h 244"/>
                <a:gd name="T34" fmla="*/ 23 w 236"/>
                <a:gd name="T35" fmla="*/ 183 h 244"/>
                <a:gd name="T36" fmla="*/ 12 w 236"/>
                <a:gd name="T37" fmla="*/ 174 h 244"/>
                <a:gd name="T38" fmla="*/ 1 w 236"/>
                <a:gd name="T39" fmla="*/ 179 h 244"/>
                <a:gd name="T40" fmla="*/ 0 w 236"/>
                <a:gd name="T41" fmla="*/ 168 h 244"/>
                <a:gd name="T42" fmla="*/ 13 w 236"/>
                <a:gd name="T43" fmla="*/ 162 h 244"/>
                <a:gd name="T44" fmla="*/ 13 w 236"/>
                <a:gd name="T45" fmla="*/ 148 h 244"/>
                <a:gd name="T46" fmla="*/ 17 w 236"/>
                <a:gd name="T47" fmla="*/ 151 h 244"/>
                <a:gd name="T48" fmla="*/ 36 w 236"/>
                <a:gd name="T49" fmla="*/ 153 h 244"/>
                <a:gd name="T50" fmla="*/ 27 w 236"/>
                <a:gd name="T51" fmla="*/ 139 h 244"/>
                <a:gd name="T52" fmla="*/ 85 w 236"/>
                <a:gd name="T53" fmla="*/ 81 h 244"/>
                <a:gd name="T54" fmla="*/ 103 w 236"/>
                <a:gd name="T55" fmla="*/ 35 h 244"/>
                <a:gd name="T56" fmla="*/ 104 w 236"/>
                <a:gd name="T57" fmla="*/ 36 h 244"/>
                <a:gd name="T58" fmla="*/ 106 w 236"/>
                <a:gd name="T59" fmla="*/ 37 h 244"/>
                <a:gd name="T60" fmla="*/ 119 w 236"/>
                <a:gd name="T61" fmla="*/ 48 h 244"/>
                <a:gd name="T62" fmla="*/ 116 w 236"/>
                <a:gd name="T63" fmla="*/ 52 h 244"/>
                <a:gd name="T64" fmla="*/ 129 w 236"/>
                <a:gd name="T65" fmla="*/ 57 h 244"/>
                <a:gd name="T66" fmla="*/ 112 w 236"/>
                <a:gd name="T67" fmla="*/ 63 h 244"/>
                <a:gd name="T68" fmla="*/ 113 w 236"/>
                <a:gd name="T69" fmla="*/ 84 h 244"/>
                <a:gd name="T70" fmla="*/ 127 w 236"/>
                <a:gd name="T71" fmla="*/ 84 h 244"/>
                <a:gd name="T72" fmla="*/ 149 w 236"/>
                <a:gd name="T73" fmla="*/ 52 h 244"/>
                <a:gd name="T74" fmla="*/ 147 w 236"/>
                <a:gd name="T75" fmla="*/ 51 h 244"/>
                <a:gd name="T76" fmla="*/ 142 w 236"/>
                <a:gd name="T77" fmla="*/ 16 h 244"/>
                <a:gd name="T78" fmla="*/ 176 w 236"/>
                <a:gd name="T79" fmla="*/ 5 h 244"/>
                <a:gd name="T80" fmla="*/ 223 w 236"/>
                <a:gd name="T81" fmla="*/ 0 h 244"/>
                <a:gd name="T82" fmla="*/ 227 w 236"/>
                <a:gd name="T83" fmla="*/ 14 h 244"/>
                <a:gd name="T84" fmla="*/ 236 w 236"/>
                <a:gd name="T85" fmla="*/ 1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6" h="244">
                  <a:moveTo>
                    <a:pt x="236" y="17"/>
                  </a:moveTo>
                  <a:lnTo>
                    <a:pt x="234" y="64"/>
                  </a:lnTo>
                  <a:lnTo>
                    <a:pt x="227" y="77"/>
                  </a:lnTo>
                  <a:lnTo>
                    <a:pt x="227" y="77"/>
                  </a:lnTo>
                  <a:lnTo>
                    <a:pt x="205" y="80"/>
                  </a:lnTo>
                  <a:lnTo>
                    <a:pt x="205" y="82"/>
                  </a:lnTo>
                  <a:lnTo>
                    <a:pt x="204" y="82"/>
                  </a:lnTo>
                  <a:lnTo>
                    <a:pt x="204" y="90"/>
                  </a:lnTo>
                  <a:lnTo>
                    <a:pt x="224" y="113"/>
                  </a:lnTo>
                  <a:lnTo>
                    <a:pt x="207" y="132"/>
                  </a:lnTo>
                  <a:lnTo>
                    <a:pt x="207" y="132"/>
                  </a:lnTo>
                  <a:lnTo>
                    <a:pt x="205" y="133"/>
                  </a:lnTo>
                  <a:lnTo>
                    <a:pt x="206" y="145"/>
                  </a:lnTo>
                  <a:lnTo>
                    <a:pt x="166" y="147"/>
                  </a:lnTo>
                  <a:lnTo>
                    <a:pt x="165" y="149"/>
                  </a:lnTo>
                  <a:lnTo>
                    <a:pt x="165" y="149"/>
                  </a:lnTo>
                  <a:lnTo>
                    <a:pt x="155" y="159"/>
                  </a:lnTo>
                  <a:lnTo>
                    <a:pt x="173" y="178"/>
                  </a:lnTo>
                  <a:lnTo>
                    <a:pt x="173" y="208"/>
                  </a:lnTo>
                  <a:lnTo>
                    <a:pt x="152" y="231"/>
                  </a:lnTo>
                  <a:lnTo>
                    <a:pt x="152" y="231"/>
                  </a:lnTo>
                  <a:lnTo>
                    <a:pt x="150" y="233"/>
                  </a:lnTo>
                  <a:lnTo>
                    <a:pt x="146" y="244"/>
                  </a:lnTo>
                  <a:lnTo>
                    <a:pt x="132" y="242"/>
                  </a:lnTo>
                  <a:lnTo>
                    <a:pt x="125" y="233"/>
                  </a:lnTo>
                  <a:lnTo>
                    <a:pt x="139" y="208"/>
                  </a:lnTo>
                  <a:lnTo>
                    <a:pt x="125" y="193"/>
                  </a:lnTo>
                  <a:lnTo>
                    <a:pt x="124" y="193"/>
                  </a:lnTo>
                  <a:lnTo>
                    <a:pt x="122" y="191"/>
                  </a:lnTo>
                  <a:lnTo>
                    <a:pt x="107" y="191"/>
                  </a:lnTo>
                  <a:lnTo>
                    <a:pt x="85" y="170"/>
                  </a:lnTo>
                  <a:lnTo>
                    <a:pt x="85" y="170"/>
                  </a:lnTo>
                  <a:lnTo>
                    <a:pt x="84" y="168"/>
                  </a:lnTo>
                  <a:lnTo>
                    <a:pt x="45" y="181"/>
                  </a:lnTo>
                  <a:lnTo>
                    <a:pt x="39" y="183"/>
                  </a:lnTo>
                  <a:lnTo>
                    <a:pt x="23" y="183"/>
                  </a:lnTo>
                  <a:lnTo>
                    <a:pt x="13" y="174"/>
                  </a:lnTo>
                  <a:lnTo>
                    <a:pt x="12" y="174"/>
                  </a:lnTo>
                  <a:lnTo>
                    <a:pt x="11" y="173"/>
                  </a:lnTo>
                  <a:lnTo>
                    <a:pt x="1" y="179"/>
                  </a:lnTo>
                  <a:lnTo>
                    <a:pt x="0" y="174"/>
                  </a:lnTo>
                  <a:lnTo>
                    <a:pt x="0" y="168"/>
                  </a:lnTo>
                  <a:lnTo>
                    <a:pt x="11" y="167"/>
                  </a:lnTo>
                  <a:lnTo>
                    <a:pt x="13" y="162"/>
                  </a:lnTo>
                  <a:lnTo>
                    <a:pt x="7" y="154"/>
                  </a:lnTo>
                  <a:lnTo>
                    <a:pt x="13" y="148"/>
                  </a:lnTo>
                  <a:lnTo>
                    <a:pt x="16" y="151"/>
                  </a:lnTo>
                  <a:lnTo>
                    <a:pt x="17" y="151"/>
                  </a:lnTo>
                  <a:lnTo>
                    <a:pt x="17" y="151"/>
                  </a:lnTo>
                  <a:lnTo>
                    <a:pt x="36" y="153"/>
                  </a:lnTo>
                  <a:lnTo>
                    <a:pt x="36" y="145"/>
                  </a:lnTo>
                  <a:lnTo>
                    <a:pt x="27" y="139"/>
                  </a:lnTo>
                  <a:lnTo>
                    <a:pt x="67" y="101"/>
                  </a:lnTo>
                  <a:lnTo>
                    <a:pt x="85" y="81"/>
                  </a:lnTo>
                  <a:lnTo>
                    <a:pt x="98" y="36"/>
                  </a:lnTo>
                  <a:lnTo>
                    <a:pt x="103" y="35"/>
                  </a:lnTo>
                  <a:lnTo>
                    <a:pt x="104" y="36"/>
                  </a:lnTo>
                  <a:lnTo>
                    <a:pt x="104" y="36"/>
                  </a:lnTo>
                  <a:lnTo>
                    <a:pt x="104" y="36"/>
                  </a:lnTo>
                  <a:lnTo>
                    <a:pt x="106" y="37"/>
                  </a:lnTo>
                  <a:lnTo>
                    <a:pt x="113" y="36"/>
                  </a:lnTo>
                  <a:lnTo>
                    <a:pt x="119" y="48"/>
                  </a:lnTo>
                  <a:lnTo>
                    <a:pt x="115" y="52"/>
                  </a:lnTo>
                  <a:lnTo>
                    <a:pt x="116" y="52"/>
                  </a:lnTo>
                  <a:lnTo>
                    <a:pt x="116" y="52"/>
                  </a:lnTo>
                  <a:lnTo>
                    <a:pt x="129" y="57"/>
                  </a:lnTo>
                  <a:lnTo>
                    <a:pt x="124" y="64"/>
                  </a:lnTo>
                  <a:lnTo>
                    <a:pt x="112" y="63"/>
                  </a:lnTo>
                  <a:lnTo>
                    <a:pt x="112" y="84"/>
                  </a:lnTo>
                  <a:lnTo>
                    <a:pt x="113" y="84"/>
                  </a:lnTo>
                  <a:lnTo>
                    <a:pt x="113" y="85"/>
                  </a:lnTo>
                  <a:lnTo>
                    <a:pt x="127" y="84"/>
                  </a:lnTo>
                  <a:lnTo>
                    <a:pt x="147" y="63"/>
                  </a:lnTo>
                  <a:lnTo>
                    <a:pt x="149" y="52"/>
                  </a:lnTo>
                  <a:lnTo>
                    <a:pt x="147" y="52"/>
                  </a:lnTo>
                  <a:lnTo>
                    <a:pt x="147" y="51"/>
                  </a:lnTo>
                  <a:lnTo>
                    <a:pt x="137" y="47"/>
                  </a:lnTo>
                  <a:lnTo>
                    <a:pt x="142" y="16"/>
                  </a:lnTo>
                  <a:lnTo>
                    <a:pt x="160" y="5"/>
                  </a:lnTo>
                  <a:lnTo>
                    <a:pt x="176" y="5"/>
                  </a:lnTo>
                  <a:lnTo>
                    <a:pt x="187" y="6"/>
                  </a:lnTo>
                  <a:lnTo>
                    <a:pt x="223" y="0"/>
                  </a:lnTo>
                  <a:lnTo>
                    <a:pt x="226" y="14"/>
                  </a:lnTo>
                  <a:lnTo>
                    <a:pt x="227" y="14"/>
                  </a:lnTo>
                  <a:lnTo>
                    <a:pt x="228" y="14"/>
                  </a:lnTo>
                  <a:lnTo>
                    <a:pt x="236" y="1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59" name="Freeform 36">
              <a:extLst>
                <a:ext uri="{FF2B5EF4-FFF2-40B4-BE49-F238E27FC236}">
                  <a16:creationId xmlns:a16="http://schemas.microsoft.com/office/drawing/2014/main" id="{B2CB7943-BC5C-0AED-35B0-16B9B562B3E5}"/>
                </a:ext>
              </a:extLst>
            </p:cNvPr>
            <p:cNvSpPr>
              <a:spLocks/>
            </p:cNvSpPr>
            <p:nvPr/>
          </p:nvSpPr>
          <p:spPr bwMode="auto">
            <a:xfrm>
              <a:off x="4844" y="1697"/>
              <a:ext cx="21" cy="23"/>
            </a:xfrm>
            <a:custGeom>
              <a:avLst/>
              <a:gdLst>
                <a:gd name="T0" fmla="*/ 12 w 21"/>
                <a:gd name="T1" fmla="*/ 18 h 23"/>
                <a:gd name="T2" fmla="*/ 11 w 21"/>
                <a:gd name="T3" fmla="*/ 9 h 23"/>
                <a:gd name="T4" fmla="*/ 21 w 21"/>
                <a:gd name="T5" fmla="*/ 0 h 23"/>
                <a:gd name="T6" fmla="*/ 5 w 21"/>
                <a:gd name="T7" fmla="*/ 7 h 23"/>
                <a:gd name="T8" fmla="*/ 4 w 21"/>
                <a:gd name="T9" fmla="*/ 14 h 23"/>
                <a:gd name="T10" fmla="*/ 0 w 21"/>
                <a:gd name="T11" fmla="*/ 20 h 23"/>
                <a:gd name="T12" fmla="*/ 7 w 21"/>
                <a:gd name="T13" fmla="*/ 23 h 23"/>
                <a:gd name="T14" fmla="*/ 12 w 21"/>
                <a:gd name="T15" fmla="*/ 18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3">
                  <a:moveTo>
                    <a:pt x="12" y="18"/>
                  </a:moveTo>
                  <a:lnTo>
                    <a:pt x="11" y="9"/>
                  </a:lnTo>
                  <a:lnTo>
                    <a:pt x="21" y="0"/>
                  </a:lnTo>
                  <a:lnTo>
                    <a:pt x="5" y="7"/>
                  </a:lnTo>
                  <a:lnTo>
                    <a:pt x="4" y="14"/>
                  </a:lnTo>
                  <a:lnTo>
                    <a:pt x="0" y="20"/>
                  </a:lnTo>
                  <a:lnTo>
                    <a:pt x="7" y="23"/>
                  </a:lnTo>
                  <a:lnTo>
                    <a:pt x="12" y="1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0" name="Freeform 37">
              <a:extLst>
                <a:ext uri="{FF2B5EF4-FFF2-40B4-BE49-F238E27FC236}">
                  <a16:creationId xmlns:a16="http://schemas.microsoft.com/office/drawing/2014/main" id="{04400294-7923-E65D-08CB-E74F423E1C33}"/>
                </a:ext>
              </a:extLst>
            </p:cNvPr>
            <p:cNvSpPr>
              <a:spLocks/>
            </p:cNvSpPr>
            <p:nvPr/>
          </p:nvSpPr>
          <p:spPr bwMode="auto">
            <a:xfrm>
              <a:off x="4872" y="1682"/>
              <a:ext cx="19" cy="10"/>
            </a:xfrm>
            <a:custGeom>
              <a:avLst/>
              <a:gdLst>
                <a:gd name="T0" fmla="*/ 16 w 16"/>
                <a:gd name="T1" fmla="*/ 0 h 8"/>
                <a:gd name="T2" fmla="*/ 1 w 16"/>
                <a:gd name="T3" fmla="*/ 0 h 8"/>
                <a:gd name="T4" fmla="*/ 0 w 16"/>
                <a:gd name="T5" fmla="*/ 8 h 8"/>
                <a:gd name="T6" fmla="*/ 16 w 16"/>
                <a:gd name="T7" fmla="*/ 5 h 8"/>
                <a:gd name="T8" fmla="*/ 16 w 16"/>
                <a:gd name="T9" fmla="*/ 0 h 8"/>
              </a:gdLst>
              <a:ahLst/>
              <a:cxnLst>
                <a:cxn ang="0">
                  <a:pos x="T0" y="T1"/>
                </a:cxn>
                <a:cxn ang="0">
                  <a:pos x="T2" y="T3"/>
                </a:cxn>
                <a:cxn ang="0">
                  <a:pos x="T4" y="T5"/>
                </a:cxn>
                <a:cxn ang="0">
                  <a:pos x="T6" y="T7"/>
                </a:cxn>
                <a:cxn ang="0">
                  <a:pos x="T8" y="T9"/>
                </a:cxn>
              </a:cxnLst>
              <a:rect l="0" t="0" r="r" b="b"/>
              <a:pathLst>
                <a:path w="16" h="8">
                  <a:moveTo>
                    <a:pt x="16" y="0"/>
                  </a:moveTo>
                  <a:cubicBezTo>
                    <a:pt x="1" y="0"/>
                    <a:pt x="1" y="0"/>
                    <a:pt x="1" y="0"/>
                  </a:cubicBezTo>
                  <a:cubicBezTo>
                    <a:pt x="1" y="0"/>
                    <a:pt x="1" y="8"/>
                    <a:pt x="0" y="8"/>
                  </a:cubicBezTo>
                  <a:cubicBezTo>
                    <a:pt x="0" y="7"/>
                    <a:pt x="16" y="5"/>
                    <a:pt x="16" y="5"/>
                  </a:cubicBezTo>
                  <a:lnTo>
                    <a:pt x="16"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1" name="Freeform 38">
              <a:extLst>
                <a:ext uri="{FF2B5EF4-FFF2-40B4-BE49-F238E27FC236}">
                  <a16:creationId xmlns:a16="http://schemas.microsoft.com/office/drawing/2014/main" id="{7ADA3528-0E7A-42E6-96D9-F8BC4F891B0F}"/>
                </a:ext>
              </a:extLst>
            </p:cNvPr>
            <p:cNvSpPr>
              <a:spLocks/>
            </p:cNvSpPr>
            <p:nvPr/>
          </p:nvSpPr>
          <p:spPr bwMode="auto">
            <a:xfrm>
              <a:off x="4900" y="1680"/>
              <a:ext cx="22" cy="9"/>
            </a:xfrm>
            <a:custGeom>
              <a:avLst/>
              <a:gdLst>
                <a:gd name="T0" fmla="*/ 8 w 22"/>
                <a:gd name="T1" fmla="*/ 3 h 9"/>
                <a:gd name="T2" fmla="*/ 1 w 22"/>
                <a:gd name="T3" fmla="*/ 0 h 9"/>
                <a:gd name="T4" fmla="*/ 0 w 22"/>
                <a:gd name="T5" fmla="*/ 9 h 9"/>
                <a:gd name="T6" fmla="*/ 22 w 22"/>
                <a:gd name="T7" fmla="*/ 3 h 9"/>
                <a:gd name="T8" fmla="*/ 8 w 22"/>
                <a:gd name="T9" fmla="*/ 3 h 9"/>
              </a:gdLst>
              <a:ahLst/>
              <a:cxnLst>
                <a:cxn ang="0">
                  <a:pos x="T0" y="T1"/>
                </a:cxn>
                <a:cxn ang="0">
                  <a:pos x="T2" y="T3"/>
                </a:cxn>
                <a:cxn ang="0">
                  <a:pos x="T4" y="T5"/>
                </a:cxn>
                <a:cxn ang="0">
                  <a:pos x="T6" y="T7"/>
                </a:cxn>
                <a:cxn ang="0">
                  <a:pos x="T8" y="T9"/>
                </a:cxn>
              </a:cxnLst>
              <a:rect l="0" t="0" r="r" b="b"/>
              <a:pathLst>
                <a:path w="22" h="9">
                  <a:moveTo>
                    <a:pt x="8" y="3"/>
                  </a:moveTo>
                  <a:lnTo>
                    <a:pt x="1" y="0"/>
                  </a:lnTo>
                  <a:lnTo>
                    <a:pt x="0" y="9"/>
                  </a:lnTo>
                  <a:lnTo>
                    <a:pt x="22" y="3"/>
                  </a:lnTo>
                  <a:lnTo>
                    <a:pt x="8" y="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2" name="Freeform 39">
              <a:extLst>
                <a:ext uri="{FF2B5EF4-FFF2-40B4-BE49-F238E27FC236}">
                  <a16:creationId xmlns:a16="http://schemas.microsoft.com/office/drawing/2014/main" id="{9CEA8154-92C4-4167-D131-4EF0192116C8}"/>
                </a:ext>
              </a:extLst>
            </p:cNvPr>
            <p:cNvSpPr>
              <a:spLocks/>
            </p:cNvSpPr>
            <p:nvPr/>
          </p:nvSpPr>
          <p:spPr bwMode="auto">
            <a:xfrm>
              <a:off x="4925" y="1677"/>
              <a:ext cx="16" cy="9"/>
            </a:xfrm>
            <a:custGeom>
              <a:avLst/>
              <a:gdLst>
                <a:gd name="T0" fmla="*/ 16 w 16"/>
                <a:gd name="T1" fmla="*/ 3 h 9"/>
                <a:gd name="T2" fmla="*/ 6 w 16"/>
                <a:gd name="T3" fmla="*/ 0 h 9"/>
                <a:gd name="T4" fmla="*/ 6 w 16"/>
                <a:gd name="T5" fmla="*/ 0 h 9"/>
                <a:gd name="T6" fmla="*/ 0 w 16"/>
                <a:gd name="T7" fmla="*/ 7 h 9"/>
                <a:gd name="T8" fmla="*/ 10 w 16"/>
                <a:gd name="T9" fmla="*/ 9 h 9"/>
                <a:gd name="T10" fmla="*/ 16 w 16"/>
                <a:gd name="T11" fmla="*/ 3 h 9"/>
              </a:gdLst>
              <a:ahLst/>
              <a:cxnLst>
                <a:cxn ang="0">
                  <a:pos x="T0" y="T1"/>
                </a:cxn>
                <a:cxn ang="0">
                  <a:pos x="T2" y="T3"/>
                </a:cxn>
                <a:cxn ang="0">
                  <a:pos x="T4" y="T5"/>
                </a:cxn>
                <a:cxn ang="0">
                  <a:pos x="T6" y="T7"/>
                </a:cxn>
                <a:cxn ang="0">
                  <a:pos x="T8" y="T9"/>
                </a:cxn>
                <a:cxn ang="0">
                  <a:pos x="T10" y="T11"/>
                </a:cxn>
              </a:cxnLst>
              <a:rect l="0" t="0" r="r" b="b"/>
              <a:pathLst>
                <a:path w="16" h="9">
                  <a:moveTo>
                    <a:pt x="16" y="3"/>
                  </a:moveTo>
                  <a:lnTo>
                    <a:pt x="6" y="0"/>
                  </a:lnTo>
                  <a:lnTo>
                    <a:pt x="6" y="0"/>
                  </a:lnTo>
                  <a:lnTo>
                    <a:pt x="0" y="7"/>
                  </a:lnTo>
                  <a:lnTo>
                    <a:pt x="10" y="9"/>
                  </a:lnTo>
                  <a:lnTo>
                    <a:pt x="16" y="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3" name="Freeform 40">
              <a:extLst>
                <a:ext uri="{FF2B5EF4-FFF2-40B4-BE49-F238E27FC236}">
                  <a16:creationId xmlns:a16="http://schemas.microsoft.com/office/drawing/2014/main" id="{A7C6DA27-FFDB-589B-B1C0-8E656F51C441}"/>
                </a:ext>
              </a:extLst>
            </p:cNvPr>
            <p:cNvSpPr>
              <a:spLocks/>
            </p:cNvSpPr>
            <p:nvPr/>
          </p:nvSpPr>
          <p:spPr bwMode="auto">
            <a:xfrm>
              <a:off x="4958" y="1676"/>
              <a:ext cx="11" cy="7"/>
            </a:xfrm>
            <a:custGeom>
              <a:avLst/>
              <a:gdLst>
                <a:gd name="T0" fmla="*/ 11 w 11"/>
                <a:gd name="T1" fmla="*/ 0 h 7"/>
                <a:gd name="T2" fmla="*/ 1 w 11"/>
                <a:gd name="T3" fmla="*/ 1 h 7"/>
                <a:gd name="T4" fmla="*/ 0 w 11"/>
                <a:gd name="T5" fmla="*/ 6 h 7"/>
                <a:gd name="T6" fmla="*/ 6 w 11"/>
                <a:gd name="T7" fmla="*/ 7 h 7"/>
                <a:gd name="T8" fmla="*/ 11 w 11"/>
                <a:gd name="T9" fmla="*/ 0 h 7"/>
              </a:gdLst>
              <a:ahLst/>
              <a:cxnLst>
                <a:cxn ang="0">
                  <a:pos x="T0" y="T1"/>
                </a:cxn>
                <a:cxn ang="0">
                  <a:pos x="T2" y="T3"/>
                </a:cxn>
                <a:cxn ang="0">
                  <a:pos x="T4" y="T5"/>
                </a:cxn>
                <a:cxn ang="0">
                  <a:pos x="T6" y="T7"/>
                </a:cxn>
                <a:cxn ang="0">
                  <a:pos x="T8" y="T9"/>
                </a:cxn>
              </a:cxnLst>
              <a:rect l="0" t="0" r="r" b="b"/>
              <a:pathLst>
                <a:path w="11" h="7">
                  <a:moveTo>
                    <a:pt x="11" y="0"/>
                  </a:moveTo>
                  <a:lnTo>
                    <a:pt x="1" y="1"/>
                  </a:lnTo>
                  <a:lnTo>
                    <a:pt x="0" y="6"/>
                  </a:lnTo>
                  <a:lnTo>
                    <a:pt x="6" y="7"/>
                  </a:lnTo>
                  <a:lnTo>
                    <a:pt x="11"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4" name="Freeform 41">
              <a:extLst>
                <a:ext uri="{FF2B5EF4-FFF2-40B4-BE49-F238E27FC236}">
                  <a16:creationId xmlns:a16="http://schemas.microsoft.com/office/drawing/2014/main" id="{E241212A-7B31-E914-5FDE-BC2CC309E206}"/>
                </a:ext>
              </a:extLst>
            </p:cNvPr>
            <p:cNvSpPr>
              <a:spLocks/>
            </p:cNvSpPr>
            <p:nvPr/>
          </p:nvSpPr>
          <p:spPr bwMode="auto">
            <a:xfrm>
              <a:off x="4942" y="2847"/>
              <a:ext cx="118" cy="225"/>
            </a:xfrm>
            <a:custGeom>
              <a:avLst/>
              <a:gdLst>
                <a:gd name="T0" fmla="*/ 118 w 118"/>
                <a:gd name="T1" fmla="*/ 76 h 225"/>
                <a:gd name="T2" fmla="*/ 104 w 118"/>
                <a:gd name="T3" fmla="*/ 91 h 225"/>
                <a:gd name="T4" fmla="*/ 103 w 118"/>
                <a:gd name="T5" fmla="*/ 149 h 225"/>
                <a:gd name="T6" fmla="*/ 91 w 118"/>
                <a:gd name="T7" fmla="*/ 204 h 225"/>
                <a:gd name="T8" fmla="*/ 54 w 118"/>
                <a:gd name="T9" fmla="*/ 187 h 225"/>
                <a:gd name="T10" fmla="*/ 51 w 118"/>
                <a:gd name="T11" fmla="*/ 213 h 225"/>
                <a:gd name="T12" fmla="*/ 37 w 118"/>
                <a:gd name="T13" fmla="*/ 225 h 225"/>
                <a:gd name="T14" fmla="*/ 28 w 118"/>
                <a:gd name="T15" fmla="*/ 217 h 225"/>
                <a:gd name="T16" fmla="*/ 20 w 118"/>
                <a:gd name="T17" fmla="*/ 224 h 225"/>
                <a:gd name="T18" fmla="*/ 17 w 118"/>
                <a:gd name="T19" fmla="*/ 205 h 225"/>
                <a:gd name="T20" fmla="*/ 6 w 118"/>
                <a:gd name="T21" fmla="*/ 219 h 225"/>
                <a:gd name="T22" fmla="*/ 0 w 118"/>
                <a:gd name="T23" fmla="*/ 207 h 225"/>
                <a:gd name="T24" fmla="*/ 4 w 118"/>
                <a:gd name="T25" fmla="*/ 196 h 225"/>
                <a:gd name="T26" fmla="*/ 5 w 118"/>
                <a:gd name="T27" fmla="*/ 170 h 225"/>
                <a:gd name="T28" fmla="*/ 20 w 118"/>
                <a:gd name="T29" fmla="*/ 130 h 225"/>
                <a:gd name="T30" fmla="*/ 10 w 118"/>
                <a:gd name="T31" fmla="*/ 111 h 225"/>
                <a:gd name="T32" fmla="*/ 20 w 118"/>
                <a:gd name="T33" fmla="*/ 102 h 225"/>
                <a:gd name="T34" fmla="*/ 12 w 118"/>
                <a:gd name="T35" fmla="*/ 58 h 225"/>
                <a:gd name="T36" fmla="*/ 3 w 118"/>
                <a:gd name="T37" fmla="*/ 61 h 225"/>
                <a:gd name="T38" fmla="*/ 0 w 118"/>
                <a:gd name="T39" fmla="*/ 42 h 225"/>
                <a:gd name="T40" fmla="*/ 7 w 118"/>
                <a:gd name="T41" fmla="*/ 25 h 225"/>
                <a:gd name="T42" fmla="*/ 21 w 118"/>
                <a:gd name="T43" fmla="*/ 38 h 225"/>
                <a:gd name="T44" fmla="*/ 52 w 118"/>
                <a:gd name="T45" fmla="*/ 29 h 225"/>
                <a:gd name="T46" fmla="*/ 55 w 118"/>
                <a:gd name="T47" fmla="*/ 21 h 225"/>
                <a:gd name="T48" fmla="*/ 64 w 118"/>
                <a:gd name="T49" fmla="*/ 21 h 225"/>
                <a:gd name="T50" fmla="*/ 79 w 118"/>
                <a:gd name="T51" fmla="*/ 0 h 225"/>
                <a:gd name="T52" fmla="*/ 92 w 118"/>
                <a:gd name="T53" fmla="*/ 10 h 225"/>
                <a:gd name="T54" fmla="*/ 103 w 118"/>
                <a:gd name="T55" fmla="*/ 11 h 225"/>
                <a:gd name="T56" fmla="*/ 101 w 118"/>
                <a:gd name="T57" fmla="*/ 19 h 225"/>
                <a:gd name="T58" fmla="*/ 111 w 118"/>
                <a:gd name="T59" fmla="*/ 40 h 225"/>
                <a:gd name="T60" fmla="*/ 118 w 118"/>
                <a:gd name="T61" fmla="*/ 7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225">
                  <a:moveTo>
                    <a:pt x="118" y="76"/>
                  </a:moveTo>
                  <a:lnTo>
                    <a:pt x="104" y="91"/>
                  </a:lnTo>
                  <a:lnTo>
                    <a:pt x="103" y="149"/>
                  </a:lnTo>
                  <a:lnTo>
                    <a:pt x="91" y="204"/>
                  </a:lnTo>
                  <a:lnTo>
                    <a:pt x="54" y="187"/>
                  </a:lnTo>
                  <a:lnTo>
                    <a:pt x="51" y="213"/>
                  </a:lnTo>
                  <a:lnTo>
                    <a:pt x="37" y="225"/>
                  </a:lnTo>
                  <a:lnTo>
                    <a:pt x="28" y="217"/>
                  </a:lnTo>
                  <a:lnTo>
                    <a:pt x="20" y="224"/>
                  </a:lnTo>
                  <a:lnTo>
                    <a:pt x="17" y="205"/>
                  </a:lnTo>
                  <a:lnTo>
                    <a:pt x="6" y="219"/>
                  </a:lnTo>
                  <a:lnTo>
                    <a:pt x="0" y="207"/>
                  </a:lnTo>
                  <a:lnTo>
                    <a:pt x="4" y="196"/>
                  </a:lnTo>
                  <a:lnTo>
                    <a:pt x="5" y="170"/>
                  </a:lnTo>
                  <a:lnTo>
                    <a:pt x="20" y="130"/>
                  </a:lnTo>
                  <a:lnTo>
                    <a:pt x="10" y="111"/>
                  </a:lnTo>
                  <a:lnTo>
                    <a:pt x="20" y="102"/>
                  </a:lnTo>
                  <a:lnTo>
                    <a:pt x="12" y="58"/>
                  </a:lnTo>
                  <a:lnTo>
                    <a:pt x="3" y="61"/>
                  </a:lnTo>
                  <a:lnTo>
                    <a:pt x="0" y="42"/>
                  </a:lnTo>
                  <a:lnTo>
                    <a:pt x="7" y="25"/>
                  </a:lnTo>
                  <a:lnTo>
                    <a:pt x="21" y="38"/>
                  </a:lnTo>
                  <a:lnTo>
                    <a:pt x="52" y="29"/>
                  </a:lnTo>
                  <a:lnTo>
                    <a:pt x="55" y="21"/>
                  </a:lnTo>
                  <a:lnTo>
                    <a:pt x="64" y="21"/>
                  </a:lnTo>
                  <a:lnTo>
                    <a:pt x="79" y="0"/>
                  </a:lnTo>
                  <a:lnTo>
                    <a:pt x="92" y="10"/>
                  </a:lnTo>
                  <a:lnTo>
                    <a:pt x="103" y="11"/>
                  </a:lnTo>
                  <a:lnTo>
                    <a:pt x="101" y="19"/>
                  </a:lnTo>
                  <a:lnTo>
                    <a:pt x="111" y="40"/>
                  </a:lnTo>
                  <a:lnTo>
                    <a:pt x="118" y="7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5" name="Freeform 42">
              <a:extLst>
                <a:ext uri="{FF2B5EF4-FFF2-40B4-BE49-F238E27FC236}">
                  <a16:creationId xmlns:a16="http://schemas.microsoft.com/office/drawing/2014/main" id="{A0962484-56EA-69FA-573F-452BF33FDA83}"/>
                </a:ext>
              </a:extLst>
            </p:cNvPr>
            <p:cNvSpPr>
              <a:spLocks/>
            </p:cNvSpPr>
            <p:nvPr/>
          </p:nvSpPr>
          <p:spPr bwMode="auto">
            <a:xfrm>
              <a:off x="5245" y="3156"/>
              <a:ext cx="233" cy="149"/>
            </a:xfrm>
            <a:custGeom>
              <a:avLst/>
              <a:gdLst>
                <a:gd name="T0" fmla="*/ 201 w 233"/>
                <a:gd name="T1" fmla="*/ 72 h 149"/>
                <a:gd name="T2" fmla="*/ 217 w 233"/>
                <a:gd name="T3" fmla="*/ 116 h 149"/>
                <a:gd name="T4" fmla="*/ 203 w 233"/>
                <a:gd name="T5" fmla="*/ 132 h 149"/>
                <a:gd name="T6" fmla="*/ 201 w 233"/>
                <a:gd name="T7" fmla="*/ 149 h 149"/>
                <a:gd name="T8" fmla="*/ 168 w 233"/>
                <a:gd name="T9" fmla="*/ 142 h 149"/>
                <a:gd name="T10" fmla="*/ 130 w 233"/>
                <a:gd name="T11" fmla="*/ 108 h 149"/>
                <a:gd name="T12" fmla="*/ 113 w 233"/>
                <a:gd name="T13" fmla="*/ 107 h 149"/>
                <a:gd name="T14" fmla="*/ 18 w 233"/>
                <a:gd name="T15" fmla="*/ 61 h 149"/>
                <a:gd name="T16" fmla="*/ 0 w 233"/>
                <a:gd name="T17" fmla="*/ 42 h 149"/>
                <a:gd name="T18" fmla="*/ 8 w 233"/>
                <a:gd name="T19" fmla="*/ 11 h 149"/>
                <a:gd name="T20" fmla="*/ 24 w 233"/>
                <a:gd name="T21" fmla="*/ 2 h 149"/>
                <a:gd name="T22" fmla="*/ 38 w 233"/>
                <a:gd name="T23" fmla="*/ 16 h 149"/>
                <a:gd name="T24" fmla="*/ 52 w 233"/>
                <a:gd name="T25" fmla="*/ 2 h 149"/>
                <a:gd name="T26" fmla="*/ 69 w 233"/>
                <a:gd name="T27" fmla="*/ 2 h 149"/>
                <a:gd name="T28" fmla="*/ 95 w 233"/>
                <a:gd name="T29" fmla="*/ 17 h 149"/>
                <a:gd name="T30" fmla="*/ 154 w 233"/>
                <a:gd name="T31" fmla="*/ 12 h 149"/>
                <a:gd name="T32" fmla="*/ 174 w 233"/>
                <a:gd name="T33" fmla="*/ 5 h 149"/>
                <a:gd name="T34" fmla="*/ 200 w 233"/>
                <a:gd name="T35" fmla="*/ 7 h 149"/>
                <a:gd name="T36" fmla="*/ 233 w 233"/>
                <a:gd name="T37" fmla="*/ 0 h 149"/>
                <a:gd name="T38" fmla="*/ 201 w 233"/>
                <a:gd name="T39" fmla="*/ 7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3" h="149">
                  <a:moveTo>
                    <a:pt x="201" y="72"/>
                  </a:moveTo>
                  <a:lnTo>
                    <a:pt x="217" y="116"/>
                  </a:lnTo>
                  <a:lnTo>
                    <a:pt x="203" y="132"/>
                  </a:lnTo>
                  <a:lnTo>
                    <a:pt x="201" y="149"/>
                  </a:lnTo>
                  <a:lnTo>
                    <a:pt x="168" y="142"/>
                  </a:lnTo>
                  <a:lnTo>
                    <a:pt x="130" y="108"/>
                  </a:lnTo>
                  <a:lnTo>
                    <a:pt x="113" y="107"/>
                  </a:lnTo>
                  <a:lnTo>
                    <a:pt x="18" y="61"/>
                  </a:lnTo>
                  <a:lnTo>
                    <a:pt x="0" y="42"/>
                  </a:lnTo>
                  <a:lnTo>
                    <a:pt x="8" y="11"/>
                  </a:lnTo>
                  <a:lnTo>
                    <a:pt x="24" y="2"/>
                  </a:lnTo>
                  <a:lnTo>
                    <a:pt x="38" y="16"/>
                  </a:lnTo>
                  <a:lnTo>
                    <a:pt x="52" y="2"/>
                  </a:lnTo>
                  <a:lnTo>
                    <a:pt x="69" y="2"/>
                  </a:lnTo>
                  <a:lnTo>
                    <a:pt x="95" y="17"/>
                  </a:lnTo>
                  <a:lnTo>
                    <a:pt x="154" y="12"/>
                  </a:lnTo>
                  <a:lnTo>
                    <a:pt x="174" y="5"/>
                  </a:lnTo>
                  <a:lnTo>
                    <a:pt x="200" y="7"/>
                  </a:lnTo>
                  <a:lnTo>
                    <a:pt x="233" y="0"/>
                  </a:lnTo>
                  <a:lnTo>
                    <a:pt x="201" y="7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6" name="Freeform 43">
              <a:extLst>
                <a:ext uri="{FF2B5EF4-FFF2-40B4-BE49-F238E27FC236}">
                  <a16:creationId xmlns:a16="http://schemas.microsoft.com/office/drawing/2014/main" id="{30A60F75-1EDE-88CA-094C-70F204A29A6D}"/>
                </a:ext>
              </a:extLst>
            </p:cNvPr>
            <p:cNvSpPr>
              <a:spLocks noEditPoints="1"/>
            </p:cNvSpPr>
            <p:nvPr/>
          </p:nvSpPr>
          <p:spPr bwMode="auto">
            <a:xfrm>
              <a:off x="4945" y="2315"/>
              <a:ext cx="257" cy="257"/>
            </a:xfrm>
            <a:custGeom>
              <a:avLst/>
              <a:gdLst>
                <a:gd name="T0" fmla="*/ 257 w 257"/>
                <a:gd name="T1" fmla="*/ 1 h 257"/>
                <a:gd name="T2" fmla="*/ 241 w 257"/>
                <a:gd name="T3" fmla="*/ 18 h 257"/>
                <a:gd name="T4" fmla="*/ 242 w 257"/>
                <a:gd name="T5" fmla="*/ 19 h 257"/>
                <a:gd name="T6" fmla="*/ 257 w 257"/>
                <a:gd name="T7" fmla="*/ 1 h 257"/>
                <a:gd name="T8" fmla="*/ 257 w 257"/>
                <a:gd name="T9" fmla="*/ 1 h 257"/>
                <a:gd name="T10" fmla="*/ 202 w 257"/>
                <a:gd name="T11" fmla="*/ 0 h 257"/>
                <a:gd name="T12" fmla="*/ 202 w 257"/>
                <a:gd name="T13" fmla="*/ 1 h 257"/>
                <a:gd name="T14" fmla="*/ 203 w 257"/>
                <a:gd name="T15" fmla="*/ 0 h 257"/>
                <a:gd name="T16" fmla="*/ 202 w 257"/>
                <a:gd name="T17" fmla="*/ 0 h 257"/>
                <a:gd name="T18" fmla="*/ 0 w 257"/>
                <a:gd name="T19" fmla="*/ 257 h 257"/>
                <a:gd name="T20" fmla="*/ 0 w 257"/>
                <a:gd name="T21" fmla="*/ 257 h 257"/>
                <a:gd name="T22" fmla="*/ 0 w 257"/>
                <a:gd name="T23" fmla="*/ 257 h 257"/>
                <a:gd name="T24" fmla="*/ 0 w 257"/>
                <a:gd name="T25"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 h="257">
                  <a:moveTo>
                    <a:pt x="257" y="1"/>
                  </a:moveTo>
                  <a:lnTo>
                    <a:pt x="241" y="18"/>
                  </a:lnTo>
                  <a:lnTo>
                    <a:pt x="242" y="19"/>
                  </a:lnTo>
                  <a:lnTo>
                    <a:pt x="257" y="1"/>
                  </a:lnTo>
                  <a:lnTo>
                    <a:pt x="257" y="1"/>
                  </a:lnTo>
                  <a:close/>
                  <a:moveTo>
                    <a:pt x="202" y="0"/>
                  </a:moveTo>
                  <a:lnTo>
                    <a:pt x="202" y="1"/>
                  </a:lnTo>
                  <a:lnTo>
                    <a:pt x="203" y="0"/>
                  </a:lnTo>
                  <a:lnTo>
                    <a:pt x="202" y="0"/>
                  </a:lnTo>
                  <a:close/>
                  <a:moveTo>
                    <a:pt x="0" y="257"/>
                  </a:moveTo>
                  <a:lnTo>
                    <a:pt x="0" y="257"/>
                  </a:lnTo>
                  <a:lnTo>
                    <a:pt x="0" y="257"/>
                  </a:lnTo>
                  <a:lnTo>
                    <a:pt x="0" y="25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7" name="Freeform 44">
              <a:extLst>
                <a:ext uri="{FF2B5EF4-FFF2-40B4-BE49-F238E27FC236}">
                  <a16:creationId xmlns:a16="http://schemas.microsoft.com/office/drawing/2014/main" id="{F6DCC34D-0462-B6D6-4E3C-293526FE9900}"/>
                </a:ext>
              </a:extLst>
            </p:cNvPr>
            <p:cNvSpPr>
              <a:spLocks/>
            </p:cNvSpPr>
            <p:nvPr/>
          </p:nvSpPr>
          <p:spPr bwMode="auto">
            <a:xfrm>
              <a:off x="4885" y="2315"/>
              <a:ext cx="812" cy="869"/>
            </a:xfrm>
            <a:custGeom>
              <a:avLst/>
              <a:gdLst>
                <a:gd name="T0" fmla="*/ 804 w 812"/>
                <a:gd name="T1" fmla="*/ 683 h 869"/>
                <a:gd name="T2" fmla="*/ 769 w 812"/>
                <a:gd name="T3" fmla="*/ 641 h 869"/>
                <a:gd name="T4" fmla="*/ 708 w 812"/>
                <a:gd name="T5" fmla="*/ 618 h 869"/>
                <a:gd name="T6" fmla="*/ 681 w 812"/>
                <a:gd name="T7" fmla="*/ 657 h 869"/>
                <a:gd name="T8" fmla="*/ 671 w 812"/>
                <a:gd name="T9" fmla="*/ 704 h 869"/>
                <a:gd name="T10" fmla="*/ 717 w 812"/>
                <a:gd name="T11" fmla="*/ 774 h 869"/>
                <a:gd name="T12" fmla="*/ 669 w 812"/>
                <a:gd name="T13" fmla="*/ 790 h 869"/>
                <a:gd name="T14" fmla="*/ 650 w 812"/>
                <a:gd name="T15" fmla="*/ 840 h 869"/>
                <a:gd name="T16" fmla="*/ 605 w 812"/>
                <a:gd name="T17" fmla="*/ 862 h 869"/>
                <a:gd name="T18" fmla="*/ 628 w 812"/>
                <a:gd name="T19" fmla="*/ 793 h 869"/>
                <a:gd name="T20" fmla="*/ 646 w 812"/>
                <a:gd name="T21" fmla="*/ 776 h 869"/>
                <a:gd name="T22" fmla="*/ 615 w 812"/>
                <a:gd name="T23" fmla="*/ 709 h 869"/>
                <a:gd name="T24" fmla="*/ 605 w 812"/>
                <a:gd name="T25" fmla="*/ 669 h 869"/>
                <a:gd name="T26" fmla="*/ 583 w 812"/>
                <a:gd name="T27" fmla="*/ 671 h 869"/>
                <a:gd name="T28" fmla="*/ 555 w 812"/>
                <a:gd name="T29" fmla="*/ 631 h 869"/>
                <a:gd name="T30" fmla="*/ 513 w 812"/>
                <a:gd name="T31" fmla="*/ 612 h 869"/>
                <a:gd name="T32" fmla="*/ 485 w 812"/>
                <a:gd name="T33" fmla="*/ 591 h 869"/>
                <a:gd name="T34" fmla="*/ 467 w 812"/>
                <a:gd name="T35" fmla="*/ 550 h 869"/>
                <a:gd name="T36" fmla="*/ 387 w 812"/>
                <a:gd name="T37" fmla="*/ 526 h 869"/>
                <a:gd name="T38" fmla="*/ 248 w 812"/>
                <a:gd name="T39" fmla="*/ 377 h 869"/>
                <a:gd name="T40" fmla="*/ 222 w 812"/>
                <a:gd name="T41" fmla="*/ 277 h 869"/>
                <a:gd name="T42" fmla="*/ 137 w 812"/>
                <a:gd name="T43" fmla="*/ 233 h 869"/>
                <a:gd name="T44" fmla="*/ 49 w 812"/>
                <a:gd name="T45" fmla="*/ 285 h 869"/>
                <a:gd name="T46" fmla="*/ 60 w 812"/>
                <a:gd name="T47" fmla="*/ 257 h 869"/>
                <a:gd name="T48" fmla="*/ 60 w 812"/>
                <a:gd name="T49" fmla="*/ 257 h 869"/>
                <a:gd name="T50" fmla="*/ 40 w 812"/>
                <a:gd name="T51" fmla="*/ 253 h 869"/>
                <a:gd name="T52" fmla="*/ 6 w 812"/>
                <a:gd name="T53" fmla="*/ 211 h 869"/>
                <a:gd name="T54" fmla="*/ 16 w 812"/>
                <a:gd name="T55" fmla="*/ 184 h 869"/>
                <a:gd name="T56" fmla="*/ 0 w 812"/>
                <a:gd name="T57" fmla="*/ 151 h 869"/>
                <a:gd name="T58" fmla="*/ 14 w 812"/>
                <a:gd name="T59" fmla="*/ 86 h 869"/>
                <a:gd name="T60" fmla="*/ 83 w 812"/>
                <a:gd name="T61" fmla="*/ 85 h 869"/>
                <a:gd name="T62" fmla="*/ 107 w 812"/>
                <a:gd name="T63" fmla="*/ 48 h 869"/>
                <a:gd name="T64" fmla="*/ 130 w 812"/>
                <a:gd name="T65" fmla="*/ 36 h 869"/>
                <a:gd name="T66" fmla="*/ 149 w 812"/>
                <a:gd name="T67" fmla="*/ 83 h 869"/>
                <a:gd name="T68" fmla="*/ 181 w 812"/>
                <a:gd name="T69" fmla="*/ 39 h 869"/>
                <a:gd name="T70" fmla="*/ 201 w 812"/>
                <a:gd name="T71" fmla="*/ 54 h 869"/>
                <a:gd name="T72" fmla="*/ 234 w 812"/>
                <a:gd name="T73" fmla="*/ 40 h 869"/>
                <a:gd name="T74" fmla="*/ 258 w 812"/>
                <a:gd name="T75" fmla="*/ 37 h 869"/>
                <a:gd name="T76" fmla="*/ 262 w 812"/>
                <a:gd name="T77" fmla="*/ 1 h 869"/>
                <a:gd name="T78" fmla="*/ 301 w 812"/>
                <a:gd name="T79" fmla="*/ 19 h 869"/>
                <a:gd name="T80" fmla="*/ 302 w 812"/>
                <a:gd name="T81" fmla="*/ 19 h 869"/>
                <a:gd name="T82" fmla="*/ 375 w 812"/>
                <a:gd name="T83" fmla="*/ 0 h 869"/>
                <a:gd name="T84" fmla="*/ 392 w 812"/>
                <a:gd name="T85" fmla="*/ 36 h 869"/>
                <a:gd name="T86" fmla="*/ 457 w 812"/>
                <a:gd name="T87" fmla="*/ 69 h 869"/>
                <a:gd name="T88" fmla="*/ 461 w 812"/>
                <a:gd name="T89" fmla="*/ 91 h 869"/>
                <a:gd name="T90" fmla="*/ 481 w 812"/>
                <a:gd name="T91" fmla="*/ 133 h 869"/>
                <a:gd name="T92" fmla="*/ 460 w 812"/>
                <a:gd name="T93" fmla="*/ 123 h 869"/>
                <a:gd name="T94" fmla="*/ 369 w 812"/>
                <a:gd name="T95" fmla="*/ 166 h 869"/>
                <a:gd name="T96" fmla="*/ 386 w 812"/>
                <a:gd name="T97" fmla="*/ 208 h 869"/>
                <a:gd name="T98" fmla="*/ 374 w 812"/>
                <a:gd name="T99" fmla="*/ 253 h 869"/>
                <a:gd name="T100" fmla="*/ 389 w 812"/>
                <a:gd name="T101" fmla="*/ 282 h 869"/>
                <a:gd name="T102" fmla="*/ 458 w 812"/>
                <a:gd name="T103" fmla="*/ 333 h 869"/>
                <a:gd name="T104" fmla="*/ 494 w 812"/>
                <a:gd name="T105" fmla="*/ 433 h 869"/>
                <a:gd name="T106" fmla="*/ 568 w 812"/>
                <a:gd name="T107" fmla="*/ 487 h 869"/>
                <a:gd name="T108" fmla="*/ 640 w 812"/>
                <a:gd name="T109" fmla="*/ 503 h 869"/>
                <a:gd name="T110" fmla="*/ 621 w 812"/>
                <a:gd name="T111" fmla="*/ 530 h 869"/>
                <a:gd name="T112" fmla="*/ 803 w 812"/>
                <a:gd name="T113" fmla="*/ 634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2" h="869">
                  <a:moveTo>
                    <a:pt x="812" y="653"/>
                  </a:moveTo>
                  <a:lnTo>
                    <a:pt x="804" y="683"/>
                  </a:lnTo>
                  <a:lnTo>
                    <a:pt x="774" y="666"/>
                  </a:lnTo>
                  <a:lnTo>
                    <a:pt x="769" y="641"/>
                  </a:lnTo>
                  <a:lnTo>
                    <a:pt x="720" y="630"/>
                  </a:lnTo>
                  <a:lnTo>
                    <a:pt x="708" y="618"/>
                  </a:lnTo>
                  <a:lnTo>
                    <a:pt x="698" y="631"/>
                  </a:lnTo>
                  <a:lnTo>
                    <a:pt x="681" y="657"/>
                  </a:lnTo>
                  <a:lnTo>
                    <a:pt x="666" y="681"/>
                  </a:lnTo>
                  <a:lnTo>
                    <a:pt x="671" y="704"/>
                  </a:lnTo>
                  <a:lnTo>
                    <a:pt x="717" y="722"/>
                  </a:lnTo>
                  <a:lnTo>
                    <a:pt x="717" y="774"/>
                  </a:lnTo>
                  <a:lnTo>
                    <a:pt x="701" y="770"/>
                  </a:lnTo>
                  <a:lnTo>
                    <a:pt x="669" y="790"/>
                  </a:lnTo>
                  <a:lnTo>
                    <a:pt x="675" y="816"/>
                  </a:lnTo>
                  <a:lnTo>
                    <a:pt x="650" y="840"/>
                  </a:lnTo>
                  <a:lnTo>
                    <a:pt x="638" y="869"/>
                  </a:lnTo>
                  <a:lnTo>
                    <a:pt x="605" y="862"/>
                  </a:lnTo>
                  <a:lnTo>
                    <a:pt x="606" y="851"/>
                  </a:lnTo>
                  <a:lnTo>
                    <a:pt x="628" y="793"/>
                  </a:lnTo>
                  <a:lnTo>
                    <a:pt x="637" y="794"/>
                  </a:lnTo>
                  <a:lnTo>
                    <a:pt x="646" y="776"/>
                  </a:lnTo>
                  <a:lnTo>
                    <a:pt x="628" y="722"/>
                  </a:lnTo>
                  <a:lnTo>
                    <a:pt x="615" y="709"/>
                  </a:lnTo>
                  <a:lnTo>
                    <a:pt x="614" y="679"/>
                  </a:lnTo>
                  <a:lnTo>
                    <a:pt x="605" y="669"/>
                  </a:lnTo>
                  <a:lnTo>
                    <a:pt x="599" y="663"/>
                  </a:lnTo>
                  <a:lnTo>
                    <a:pt x="583" y="671"/>
                  </a:lnTo>
                  <a:lnTo>
                    <a:pt x="548" y="645"/>
                  </a:lnTo>
                  <a:lnTo>
                    <a:pt x="555" y="631"/>
                  </a:lnTo>
                  <a:lnTo>
                    <a:pt x="542" y="610"/>
                  </a:lnTo>
                  <a:lnTo>
                    <a:pt x="513" y="612"/>
                  </a:lnTo>
                  <a:lnTo>
                    <a:pt x="514" y="599"/>
                  </a:lnTo>
                  <a:lnTo>
                    <a:pt x="485" y="591"/>
                  </a:lnTo>
                  <a:lnTo>
                    <a:pt x="472" y="556"/>
                  </a:lnTo>
                  <a:lnTo>
                    <a:pt x="467" y="550"/>
                  </a:lnTo>
                  <a:lnTo>
                    <a:pt x="418" y="549"/>
                  </a:lnTo>
                  <a:lnTo>
                    <a:pt x="387" y="526"/>
                  </a:lnTo>
                  <a:lnTo>
                    <a:pt x="313" y="451"/>
                  </a:lnTo>
                  <a:lnTo>
                    <a:pt x="248" y="377"/>
                  </a:lnTo>
                  <a:lnTo>
                    <a:pt x="235" y="304"/>
                  </a:lnTo>
                  <a:lnTo>
                    <a:pt x="222" y="277"/>
                  </a:lnTo>
                  <a:lnTo>
                    <a:pt x="188" y="260"/>
                  </a:lnTo>
                  <a:lnTo>
                    <a:pt x="137" y="233"/>
                  </a:lnTo>
                  <a:lnTo>
                    <a:pt x="84" y="276"/>
                  </a:lnTo>
                  <a:lnTo>
                    <a:pt x="49" y="285"/>
                  </a:lnTo>
                  <a:lnTo>
                    <a:pt x="44" y="276"/>
                  </a:lnTo>
                  <a:lnTo>
                    <a:pt x="60" y="257"/>
                  </a:lnTo>
                  <a:lnTo>
                    <a:pt x="60" y="257"/>
                  </a:lnTo>
                  <a:lnTo>
                    <a:pt x="60" y="257"/>
                  </a:lnTo>
                  <a:lnTo>
                    <a:pt x="54" y="249"/>
                  </a:lnTo>
                  <a:lnTo>
                    <a:pt x="40" y="253"/>
                  </a:lnTo>
                  <a:lnTo>
                    <a:pt x="8" y="229"/>
                  </a:lnTo>
                  <a:lnTo>
                    <a:pt x="6" y="211"/>
                  </a:lnTo>
                  <a:lnTo>
                    <a:pt x="18" y="196"/>
                  </a:lnTo>
                  <a:lnTo>
                    <a:pt x="16" y="184"/>
                  </a:lnTo>
                  <a:lnTo>
                    <a:pt x="1" y="172"/>
                  </a:lnTo>
                  <a:lnTo>
                    <a:pt x="0" y="151"/>
                  </a:lnTo>
                  <a:lnTo>
                    <a:pt x="33" y="142"/>
                  </a:lnTo>
                  <a:lnTo>
                    <a:pt x="14" y="86"/>
                  </a:lnTo>
                  <a:lnTo>
                    <a:pt x="28" y="83"/>
                  </a:lnTo>
                  <a:lnTo>
                    <a:pt x="83" y="85"/>
                  </a:lnTo>
                  <a:lnTo>
                    <a:pt x="98" y="71"/>
                  </a:lnTo>
                  <a:lnTo>
                    <a:pt x="107" y="48"/>
                  </a:lnTo>
                  <a:lnTo>
                    <a:pt x="120" y="36"/>
                  </a:lnTo>
                  <a:lnTo>
                    <a:pt x="130" y="36"/>
                  </a:lnTo>
                  <a:lnTo>
                    <a:pt x="125" y="53"/>
                  </a:lnTo>
                  <a:lnTo>
                    <a:pt x="149" y="83"/>
                  </a:lnTo>
                  <a:lnTo>
                    <a:pt x="159" y="98"/>
                  </a:lnTo>
                  <a:lnTo>
                    <a:pt x="181" y="39"/>
                  </a:lnTo>
                  <a:lnTo>
                    <a:pt x="194" y="39"/>
                  </a:lnTo>
                  <a:lnTo>
                    <a:pt x="201" y="54"/>
                  </a:lnTo>
                  <a:lnTo>
                    <a:pt x="234" y="65"/>
                  </a:lnTo>
                  <a:lnTo>
                    <a:pt x="234" y="40"/>
                  </a:lnTo>
                  <a:lnTo>
                    <a:pt x="243" y="32"/>
                  </a:lnTo>
                  <a:lnTo>
                    <a:pt x="258" y="37"/>
                  </a:lnTo>
                  <a:lnTo>
                    <a:pt x="264" y="13"/>
                  </a:lnTo>
                  <a:lnTo>
                    <a:pt x="262" y="1"/>
                  </a:lnTo>
                  <a:lnTo>
                    <a:pt x="263" y="0"/>
                  </a:lnTo>
                  <a:lnTo>
                    <a:pt x="301" y="19"/>
                  </a:lnTo>
                  <a:lnTo>
                    <a:pt x="301" y="18"/>
                  </a:lnTo>
                  <a:lnTo>
                    <a:pt x="302" y="19"/>
                  </a:lnTo>
                  <a:lnTo>
                    <a:pt x="317" y="1"/>
                  </a:lnTo>
                  <a:lnTo>
                    <a:pt x="375" y="0"/>
                  </a:lnTo>
                  <a:lnTo>
                    <a:pt x="375" y="16"/>
                  </a:lnTo>
                  <a:lnTo>
                    <a:pt x="392" y="36"/>
                  </a:lnTo>
                  <a:lnTo>
                    <a:pt x="469" y="51"/>
                  </a:lnTo>
                  <a:lnTo>
                    <a:pt x="457" y="69"/>
                  </a:lnTo>
                  <a:lnTo>
                    <a:pt x="469" y="77"/>
                  </a:lnTo>
                  <a:lnTo>
                    <a:pt x="461" y="91"/>
                  </a:lnTo>
                  <a:lnTo>
                    <a:pt x="464" y="109"/>
                  </a:lnTo>
                  <a:lnTo>
                    <a:pt x="481" y="133"/>
                  </a:lnTo>
                  <a:lnTo>
                    <a:pt x="474" y="137"/>
                  </a:lnTo>
                  <a:lnTo>
                    <a:pt x="460" y="123"/>
                  </a:lnTo>
                  <a:lnTo>
                    <a:pt x="369" y="153"/>
                  </a:lnTo>
                  <a:lnTo>
                    <a:pt x="369" y="166"/>
                  </a:lnTo>
                  <a:lnTo>
                    <a:pt x="387" y="193"/>
                  </a:lnTo>
                  <a:lnTo>
                    <a:pt x="386" y="208"/>
                  </a:lnTo>
                  <a:lnTo>
                    <a:pt x="375" y="209"/>
                  </a:lnTo>
                  <a:lnTo>
                    <a:pt x="374" y="253"/>
                  </a:lnTo>
                  <a:lnTo>
                    <a:pt x="384" y="279"/>
                  </a:lnTo>
                  <a:lnTo>
                    <a:pt x="389" y="282"/>
                  </a:lnTo>
                  <a:lnTo>
                    <a:pt x="409" y="297"/>
                  </a:lnTo>
                  <a:lnTo>
                    <a:pt x="458" y="333"/>
                  </a:lnTo>
                  <a:lnTo>
                    <a:pt x="484" y="400"/>
                  </a:lnTo>
                  <a:lnTo>
                    <a:pt x="494" y="433"/>
                  </a:lnTo>
                  <a:lnTo>
                    <a:pt x="549" y="476"/>
                  </a:lnTo>
                  <a:lnTo>
                    <a:pt x="568" y="487"/>
                  </a:lnTo>
                  <a:lnTo>
                    <a:pt x="632" y="487"/>
                  </a:lnTo>
                  <a:lnTo>
                    <a:pt x="640" y="503"/>
                  </a:lnTo>
                  <a:lnTo>
                    <a:pt x="620" y="514"/>
                  </a:lnTo>
                  <a:lnTo>
                    <a:pt x="621" y="530"/>
                  </a:lnTo>
                  <a:lnTo>
                    <a:pt x="755" y="596"/>
                  </a:lnTo>
                  <a:lnTo>
                    <a:pt x="803" y="634"/>
                  </a:lnTo>
                  <a:lnTo>
                    <a:pt x="812" y="65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8" name="Freeform 45">
              <a:extLst>
                <a:ext uri="{FF2B5EF4-FFF2-40B4-BE49-F238E27FC236}">
                  <a16:creationId xmlns:a16="http://schemas.microsoft.com/office/drawing/2014/main" id="{2F2D8EC5-6DB9-E72D-9622-5028F76B33B4}"/>
                </a:ext>
              </a:extLst>
            </p:cNvPr>
            <p:cNvSpPr>
              <a:spLocks/>
            </p:cNvSpPr>
            <p:nvPr/>
          </p:nvSpPr>
          <p:spPr bwMode="auto">
            <a:xfrm>
              <a:off x="4855" y="2243"/>
              <a:ext cx="294" cy="170"/>
            </a:xfrm>
            <a:custGeom>
              <a:avLst/>
              <a:gdLst>
                <a:gd name="T0" fmla="*/ 294 w 294"/>
                <a:gd name="T1" fmla="*/ 85 h 170"/>
                <a:gd name="T2" fmla="*/ 288 w 294"/>
                <a:gd name="T3" fmla="*/ 109 h 170"/>
                <a:gd name="T4" fmla="*/ 273 w 294"/>
                <a:gd name="T5" fmla="*/ 104 h 170"/>
                <a:gd name="T6" fmla="*/ 264 w 294"/>
                <a:gd name="T7" fmla="*/ 112 h 170"/>
                <a:gd name="T8" fmla="*/ 264 w 294"/>
                <a:gd name="T9" fmla="*/ 137 h 170"/>
                <a:gd name="T10" fmla="*/ 231 w 294"/>
                <a:gd name="T11" fmla="*/ 126 h 170"/>
                <a:gd name="T12" fmla="*/ 224 w 294"/>
                <a:gd name="T13" fmla="*/ 111 h 170"/>
                <a:gd name="T14" fmla="*/ 211 w 294"/>
                <a:gd name="T15" fmla="*/ 111 h 170"/>
                <a:gd name="T16" fmla="*/ 189 w 294"/>
                <a:gd name="T17" fmla="*/ 170 h 170"/>
                <a:gd name="T18" fmla="*/ 179 w 294"/>
                <a:gd name="T19" fmla="*/ 155 h 170"/>
                <a:gd name="T20" fmla="*/ 155 w 294"/>
                <a:gd name="T21" fmla="*/ 125 h 170"/>
                <a:gd name="T22" fmla="*/ 160 w 294"/>
                <a:gd name="T23" fmla="*/ 108 h 170"/>
                <a:gd name="T24" fmla="*/ 150 w 294"/>
                <a:gd name="T25" fmla="*/ 108 h 170"/>
                <a:gd name="T26" fmla="*/ 137 w 294"/>
                <a:gd name="T27" fmla="*/ 120 h 170"/>
                <a:gd name="T28" fmla="*/ 128 w 294"/>
                <a:gd name="T29" fmla="*/ 143 h 170"/>
                <a:gd name="T30" fmla="*/ 113 w 294"/>
                <a:gd name="T31" fmla="*/ 157 h 170"/>
                <a:gd name="T32" fmla="*/ 58 w 294"/>
                <a:gd name="T33" fmla="*/ 155 h 170"/>
                <a:gd name="T34" fmla="*/ 48 w 294"/>
                <a:gd name="T35" fmla="*/ 104 h 170"/>
                <a:gd name="T36" fmla="*/ 21 w 294"/>
                <a:gd name="T37" fmla="*/ 101 h 170"/>
                <a:gd name="T38" fmla="*/ 21 w 294"/>
                <a:gd name="T39" fmla="*/ 121 h 170"/>
                <a:gd name="T40" fmla="*/ 0 w 294"/>
                <a:gd name="T41" fmla="*/ 119 h 170"/>
                <a:gd name="T42" fmla="*/ 13 w 294"/>
                <a:gd name="T43" fmla="*/ 83 h 170"/>
                <a:gd name="T44" fmla="*/ 67 w 294"/>
                <a:gd name="T45" fmla="*/ 23 h 170"/>
                <a:gd name="T46" fmla="*/ 133 w 294"/>
                <a:gd name="T47" fmla="*/ 0 h 170"/>
                <a:gd name="T48" fmla="*/ 133 w 294"/>
                <a:gd name="T49" fmla="*/ 23 h 170"/>
                <a:gd name="T50" fmla="*/ 198 w 294"/>
                <a:gd name="T51" fmla="*/ 23 h 170"/>
                <a:gd name="T52" fmla="*/ 198 w 294"/>
                <a:gd name="T53" fmla="*/ 6 h 170"/>
                <a:gd name="T54" fmla="*/ 213 w 294"/>
                <a:gd name="T55" fmla="*/ 6 h 170"/>
                <a:gd name="T56" fmla="*/ 224 w 294"/>
                <a:gd name="T57" fmla="*/ 18 h 170"/>
                <a:gd name="T58" fmla="*/ 236 w 294"/>
                <a:gd name="T59" fmla="*/ 18 h 170"/>
                <a:gd name="T60" fmla="*/ 246 w 294"/>
                <a:gd name="T61" fmla="*/ 28 h 170"/>
                <a:gd name="T62" fmla="*/ 234 w 294"/>
                <a:gd name="T63" fmla="*/ 43 h 170"/>
                <a:gd name="T64" fmla="*/ 234 w 294"/>
                <a:gd name="T65" fmla="*/ 62 h 170"/>
                <a:gd name="T66" fmla="*/ 247 w 294"/>
                <a:gd name="T67" fmla="*/ 61 h 170"/>
                <a:gd name="T68" fmla="*/ 267 w 294"/>
                <a:gd name="T69" fmla="*/ 80 h 170"/>
                <a:gd name="T70" fmla="*/ 278 w 294"/>
                <a:gd name="T71" fmla="*/ 81 h 170"/>
                <a:gd name="T72" fmla="*/ 279 w 294"/>
                <a:gd name="T73" fmla="*/ 80 h 170"/>
                <a:gd name="T74" fmla="*/ 279 w 294"/>
                <a:gd name="T75" fmla="*/ 80 h 170"/>
                <a:gd name="T76" fmla="*/ 292 w 294"/>
                <a:gd name="T77" fmla="*/ 73 h 170"/>
                <a:gd name="T78" fmla="*/ 294 w 294"/>
                <a:gd name="T79"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4" h="170">
                  <a:moveTo>
                    <a:pt x="294" y="85"/>
                  </a:moveTo>
                  <a:lnTo>
                    <a:pt x="288" y="109"/>
                  </a:lnTo>
                  <a:lnTo>
                    <a:pt x="273" y="104"/>
                  </a:lnTo>
                  <a:lnTo>
                    <a:pt x="264" y="112"/>
                  </a:lnTo>
                  <a:lnTo>
                    <a:pt x="264" y="137"/>
                  </a:lnTo>
                  <a:lnTo>
                    <a:pt x="231" y="126"/>
                  </a:lnTo>
                  <a:lnTo>
                    <a:pt x="224" y="111"/>
                  </a:lnTo>
                  <a:lnTo>
                    <a:pt x="211" y="111"/>
                  </a:lnTo>
                  <a:lnTo>
                    <a:pt x="189" y="170"/>
                  </a:lnTo>
                  <a:lnTo>
                    <a:pt x="179" y="155"/>
                  </a:lnTo>
                  <a:lnTo>
                    <a:pt x="155" y="125"/>
                  </a:lnTo>
                  <a:lnTo>
                    <a:pt x="160" y="108"/>
                  </a:lnTo>
                  <a:lnTo>
                    <a:pt x="150" y="108"/>
                  </a:lnTo>
                  <a:lnTo>
                    <a:pt x="137" y="120"/>
                  </a:lnTo>
                  <a:lnTo>
                    <a:pt x="128" y="143"/>
                  </a:lnTo>
                  <a:lnTo>
                    <a:pt x="113" y="157"/>
                  </a:lnTo>
                  <a:lnTo>
                    <a:pt x="58" y="155"/>
                  </a:lnTo>
                  <a:lnTo>
                    <a:pt x="48" y="104"/>
                  </a:lnTo>
                  <a:lnTo>
                    <a:pt x="21" y="101"/>
                  </a:lnTo>
                  <a:lnTo>
                    <a:pt x="21" y="121"/>
                  </a:lnTo>
                  <a:lnTo>
                    <a:pt x="0" y="119"/>
                  </a:lnTo>
                  <a:lnTo>
                    <a:pt x="13" y="83"/>
                  </a:lnTo>
                  <a:lnTo>
                    <a:pt x="67" y="23"/>
                  </a:lnTo>
                  <a:lnTo>
                    <a:pt x="133" y="0"/>
                  </a:lnTo>
                  <a:lnTo>
                    <a:pt x="133" y="23"/>
                  </a:lnTo>
                  <a:lnTo>
                    <a:pt x="198" y="23"/>
                  </a:lnTo>
                  <a:lnTo>
                    <a:pt x="198" y="6"/>
                  </a:lnTo>
                  <a:lnTo>
                    <a:pt x="213" y="6"/>
                  </a:lnTo>
                  <a:lnTo>
                    <a:pt x="224" y="18"/>
                  </a:lnTo>
                  <a:lnTo>
                    <a:pt x="236" y="18"/>
                  </a:lnTo>
                  <a:lnTo>
                    <a:pt x="246" y="28"/>
                  </a:lnTo>
                  <a:lnTo>
                    <a:pt x="234" y="43"/>
                  </a:lnTo>
                  <a:lnTo>
                    <a:pt x="234" y="62"/>
                  </a:lnTo>
                  <a:lnTo>
                    <a:pt x="247" y="61"/>
                  </a:lnTo>
                  <a:lnTo>
                    <a:pt x="267" y="80"/>
                  </a:lnTo>
                  <a:lnTo>
                    <a:pt x="278" y="81"/>
                  </a:lnTo>
                  <a:lnTo>
                    <a:pt x="279" y="80"/>
                  </a:lnTo>
                  <a:lnTo>
                    <a:pt x="279" y="80"/>
                  </a:lnTo>
                  <a:lnTo>
                    <a:pt x="292" y="73"/>
                  </a:lnTo>
                  <a:lnTo>
                    <a:pt x="294" y="8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69" name="Freeform 46">
              <a:extLst>
                <a:ext uri="{FF2B5EF4-FFF2-40B4-BE49-F238E27FC236}">
                  <a16:creationId xmlns:a16="http://schemas.microsoft.com/office/drawing/2014/main" id="{96A06CB7-BAA9-FA9F-E6FE-3C5DC2C102DF}"/>
                </a:ext>
              </a:extLst>
            </p:cNvPr>
            <p:cNvSpPr>
              <a:spLocks/>
            </p:cNvSpPr>
            <p:nvPr/>
          </p:nvSpPr>
          <p:spPr bwMode="auto">
            <a:xfrm>
              <a:off x="5484" y="2493"/>
              <a:ext cx="263" cy="257"/>
            </a:xfrm>
            <a:custGeom>
              <a:avLst/>
              <a:gdLst>
                <a:gd name="T0" fmla="*/ 244 w 263"/>
                <a:gd name="T1" fmla="*/ 127 h 257"/>
                <a:gd name="T2" fmla="*/ 256 w 263"/>
                <a:gd name="T3" fmla="*/ 151 h 257"/>
                <a:gd name="T4" fmla="*/ 253 w 263"/>
                <a:gd name="T5" fmla="*/ 161 h 257"/>
                <a:gd name="T6" fmla="*/ 240 w 263"/>
                <a:gd name="T7" fmla="*/ 162 h 257"/>
                <a:gd name="T8" fmla="*/ 218 w 263"/>
                <a:gd name="T9" fmla="*/ 165 h 257"/>
                <a:gd name="T10" fmla="*/ 227 w 263"/>
                <a:gd name="T11" fmla="*/ 185 h 257"/>
                <a:gd name="T12" fmla="*/ 213 w 263"/>
                <a:gd name="T13" fmla="*/ 184 h 257"/>
                <a:gd name="T14" fmla="*/ 184 w 263"/>
                <a:gd name="T15" fmla="*/ 227 h 257"/>
                <a:gd name="T16" fmla="*/ 194 w 263"/>
                <a:gd name="T17" fmla="*/ 253 h 257"/>
                <a:gd name="T18" fmla="*/ 188 w 263"/>
                <a:gd name="T19" fmla="*/ 257 h 257"/>
                <a:gd name="T20" fmla="*/ 126 w 263"/>
                <a:gd name="T21" fmla="*/ 221 h 257"/>
                <a:gd name="T22" fmla="*/ 99 w 263"/>
                <a:gd name="T23" fmla="*/ 172 h 257"/>
                <a:gd name="T24" fmla="*/ 0 w 263"/>
                <a:gd name="T25" fmla="*/ 46 h 257"/>
                <a:gd name="T26" fmla="*/ 12 w 263"/>
                <a:gd name="T27" fmla="*/ 4 h 257"/>
                <a:gd name="T28" fmla="*/ 41 w 263"/>
                <a:gd name="T29" fmla="*/ 18 h 257"/>
                <a:gd name="T30" fmla="*/ 49 w 263"/>
                <a:gd name="T31" fmla="*/ 1 h 257"/>
                <a:gd name="T32" fmla="*/ 78 w 263"/>
                <a:gd name="T33" fmla="*/ 0 h 257"/>
                <a:gd name="T34" fmla="*/ 97 w 263"/>
                <a:gd name="T35" fmla="*/ 11 h 257"/>
                <a:gd name="T36" fmla="*/ 114 w 263"/>
                <a:gd name="T37" fmla="*/ 6 h 257"/>
                <a:gd name="T38" fmla="*/ 217 w 263"/>
                <a:gd name="T39" fmla="*/ 33 h 257"/>
                <a:gd name="T40" fmla="*/ 233 w 263"/>
                <a:gd name="T41" fmla="*/ 29 h 257"/>
                <a:gd name="T42" fmla="*/ 245 w 263"/>
                <a:gd name="T43" fmla="*/ 27 h 257"/>
                <a:gd name="T44" fmla="*/ 250 w 263"/>
                <a:gd name="T45" fmla="*/ 36 h 257"/>
                <a:gd name="T46" fmla="*/ 239 w 263"/>
                <a:gd name="T47" fmla="*/ 85 h 257"/>
                <a:gd name="T48" fmla="*/ 239 w 263"/>
                <a:gd name="T49" fmla="*/ 98 h 257"/>
                <a:gd name="T50" fmla="*/ 263 w 263"/>
                <a:gd name="T51" fmla="*/ 124 h 257"/>
                <a:gd name="T52" fmla="*/ 244 w 263"/>
                <a:gd name="T53" fmla="*/ 12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3" h="257">
                  <a:moveTo>
                    <a:pt x="244" y="127"/>
                  </a:moveTo>
                  <a:lnTo>
                    <a:pt x="256" y="151"/>
                  </a:lnTo>
                  <a:lnTo>
                    <a:pt x="253" y="161"/>
                  </a:lnTo>
                  <a:lnTo>
                    <a:pt x="240" y="162"/>
                  </a:lnTo>
                  <a:lnTo>
                    <a:pt x="218" y="165"/>
                  </a:lnTo>
                  <a:lnTo>
                    <a:pt x="227" y="185"/>
                  </a:lnTo>
                  <a:lnTo>
                    <a:pt x="213" y="184"/>
                  </a:lnTo>
                  <a:lnTo>
                    <a:pt x="184" y="227"/>
                  </a:lnTo>
                  <a:lnTo>
                    <a:pt x="194" y="253"/>
                  </a:lnTo>
                  <a:lnTo>
                    <a:pt x="188" y="257"/>
                  </a:lnTo>
                  <a:lnTo>
                    <a:pt x="126" y="221"/>
                  </a:lnTo>
                  <a:lnTo>
                    <a:pt x="99" y="172"/>
                  </a:lnTo>
                  <a:lnTo>
                    <a:pt x="0" y="46"/>
                  </a:lnTo>
                  <a:lnTo>
                    <a:pt x="12" y="4"/>
                  </a:lnTo>
                  <a:lnTo>
                    <a:pt x="41" y="18"/>
                  </a:lnTo>
                  <a:lnTo>
                    <a:pt x="49" y="1"/>
                  </a:lnTo>
                  <a:lnTo>
                    <a:pt x="78" y="0"/>
                  </a:lnTo>
                  <a:lnTo>
                    <a:pt x="97" y="11"/>
                  </a:lnTo>
                  <a:lnTo>
                    <a:pt x="114" y="6"/>
                  </a:lnTo>
                  <a:lnTo>
                    <a:pt x="217" y="33"/>
                  </a:lnTo>
                  <a:lnTo>
                    <a:pt x="233" y="29"/>
                  </a:lnTo>
                  <a:lnTo>
                    <a:pt x="245" y="27"/>
                  </a:lnTo>
                  <a:lnTo>
                    <a:pt x="250" y="36"/>
                  </a:lnTo>
                  <a:lnTo>
                    <a:pt x="239" y="85"/>
                  </a:lnTo>
                  <a:lnTo>
                    <a:pt x="239" y="98"/>
                  </a:lnTo>
                  <a:lnTo>
                    <a:pt x="263" y="124"/>
                  </a:lnTo>
                  <a:lnTo>
                    <a:pt x="244" y="12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70" name="Freeform 47">
              <a:extLst>
                <a:ext uri="{FF2B5EF4-FFF2-40B4-BE49-F238E27FC236}">
                  <a16:creationId xmlns:a16="http://schemas.microsoft.com/office/drawing/2014/main" id="{C19096DA-A7BE-56FC-5C49-955A97D6D1CD}"/>
                </a:ext>
              </a:extLst>
            </p:cNvPr>
            <p:cNvSpPr>
              <a:spLocks/>
            </p:cNvSpPr>
            <p:nvPr/>
          </p:nvSpPr>
          <p:spPr bwMode="auto">
            <a:xfrm>
              <a:off x="5342" y="2333"/>
              <a:ext cx="193" cy="141"/>
            </a:xfrm>
            <a:custGeom>
              <a:avLst/>
              <a:gdLst>
                <a:gd name="T0" fmla="*/ 193 w 193"/>
                <a:gd name="T1" fmla="*/ 33 h 141"/>
                <a:gd name="T2" fmla="*/ 184 w 193"/>
                <a:gd name="T3" fmla="*/ 34 h 141"/>
                <a:gd name="T4" fmla="*/ 184 w 193"/>
                <a:gd name="T5" fmla="*/ 46 h 141"/>
                <a:gd name="T6" fmla="*/ 172 w 193"/>
                <a:gd name="T7" fmla="*/ 47 h 141"/>
                <a:gd name="T8" fmla="*/ 138 w 193"/>
                <a:gd name="T9" fmla="*/ 68 h 141"/>
                <a:gd name="T10" fmla="*/ 142 w 193"/>
                <a:gd name="T11" fmla="*/ 78 h 141"/>
                <a:gd name="T12" fmla="*/ 141 w 193"/>
                <a:gd name="T13" fmla="*/ 86 h 141"/>
                <a:gd name="T14" fmla="*/ 141 w 193"/>
                <a:gd name="T15" fmla="*/ 99 h 141"/>
                <a:gd name="T16" fmla="*/ 123 w 193"/>
                <a:gd name="T17" fmla="*/ 109 h 141"/>
                <a:gd name="T18" fmla="*/ 124 w 193"/>
                <a:gd name="T19" fmla="*/ 135 h 141"/>
                <a:gd name="T20" fmla="*/ 109 w 193"/>
                <a:gd name="T21" fmla="*/ 141 h 141"/>
                <a:gd name="T22" fmla="*/ 97 w 193"/>
                <a:gd name="T23" fmla="*/ 130 h 141"/>
                <a:gd name="T24" fmla="*/ 90 w 193"/>
                <a:gd name="T25" fmla="*/ 133 h 141"/>
                <a:gd name="T26" fmla="*/ 71 w 193"/>
                <a:gd name="T27" fmla="*/ 118 h 141"/>
                <a:gd name="T28" fmla="*/ 60 w 193"/>
                <a:gd name="T29" fmla="*/ 133 h 141"/>
                <a:gd name="T30" fmla="*/ 7 w 193"/>
                <a:gd name="T31" fmla="*/ 135 h 141"/>
                <a:gd name="T32" fmla="*/ 4 w 193"/>
                <a:gd name="T33" fmla="*/ 130 h 141"/>
                <a:gd name="T34" fmla="*/ 17 w 193"/>
                <a:gd name="T35" fmla="*/ 119 h 141"/>
                <a:gd name="T36" fmla="*/ 24 w 193"/>
                <a:gd name="T37" fmla="*/ 115 h 141"/>
                <a:gd name="T38" fmla="*/ 7 w 193"/>
                <a:gd name="T39" fmla="*/ 91 h 141"/>
                <a:gd name="T40" fmla="*/ 4 w 193"/>
                <a:gd name="T41" fmla="*/ 73 h 141"/>
                <a:gd name="T42" fmla="*/ 12 w 193"/>
                <a:gd name="T43" fmla="*/ 59 h 141"/>
                <a:gd name="T44" fmla="*/ 0 w 193"/>
                <a:gd name="T45" fmla="*/ 51 h 141"/>
                <a:gd name="T46" fmla="*/ 12 w 193"/>
                <a:gd name="T47" fmla="*/ 33 h 141"/>
                <a:gd name="T48" fmla="*/ 71 w 193"/>
                <a:gd name="T49" fmla="*/ 45 h 141"/>
                <a:gd name="T50" fmla="*/ 100 w 193"/>
                <a:gd name="T51" fmla="*/ 24 h 141"/>
                <a:gd name="T52" fmla="*/ 163 w 193"/>
                <a:gd name="T53" fmla="*/ 17 h 141"/>
                <a:gd name="T54" fmla="*/ 175 w 193"/>
                <a:gd name="T55" fmla="*/ 2 h 141"/>
                <a:gd name="T56" fmla="*/ 182 w 193"/>
                <a:gd name="T57" fmla="*/ 0 h 141"/>
                <a:gd name="T58" fmla="*/ 183 w 193"/>
                <a:gd name="T59" fmla="*/ 6 h 141"/>
                <a:gd name="T60" fmla="*/ 193 w 193"/>
                <a:gd name="T61" fmla="*/ 3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3" h="141">
                  <a:moveTo>
                    <a:pt x="193" y="33"/>
                  </a:moveTo>
                  <a:lnTo>
                    <a:pt x="184" y="34"/>
                  </a:lnTo>
                  <a:lnTo>
                    <a:pt x="184" y="46"/>
                  </a:lnTo>
                  <a:lnTo>
                    <a:pt x="172" y="47"/>
                  </a:lnTo>
                  <a:lnTo>
                    <a:pt x="138" y="68"/>
                  </a:lnTo>
                  <a:lnTo>
                    <a:pt x="142" y="78"/>
                  </a:lnTo>
                  <a:lnTo>
                    <a:pt x="141" y="86"/>
                  </a:lnTo>
                  <a:lnTo>
                    <a:pt x="141" y="99"/>
                  </a:lnTo>
                  <a:lnTo>
                    <a:pt x="123" y="109"/>
                  </a:lnTo>
                  <a:lnTo>
                    <a:pt x="124" y="135"/>
                  </a:lnTo>
                  <a:lnTo>
                    <a:pt x="109" y="141"/>
                  </a:lnTo>
                  <a:lnTo>
                    <a:pt x="97" y="130"/>
                  </a:lnTo>
                  <a:lnTo>
                    <a:pt x="90" y="133"/>
                  </a:lnTo>
                  <a:lnTo>
                    <a:pt x="71" y="118"/>
                  </a:lnTo>
                  <a:lnTo>
                    <a:pt x="60" y="133"/>
                  </a:lnTo>
                  <a:lnTo>
                    <a:pt x="7" y="135"/>
                  </a:lnTo>
                  <a:lnTo>
                    <a:pt x="4" y="130"/>
                  </a:lnTo>
                  <a:lnTo>
                    <a:pt x="17" y="119"/>
                  </a:lnTo>
                  <a:lnTo>
                    <a:pt x="24" y="115"/>
                  </a:lnTo>
                  <a:lnTo>
                    <a:pt x="7" y="91"/>
                  </a:lnTo>
                  <a:lnTo>
                    <a:pt x="4" y="73"/>
                  </a:lnTo>
                  <a:lnTo>
                    <a:pt x="12" y="59"/>
                  </a:lnTo>
                  <a:lnTo>
                    <a:pt x="0" y="51"/>
                  </a:lnTo>
                  <a:lnTo>
                    <a:pt x="12" y="33"/>
                  </a:lnTo>
                  <a:lnTo>
                    <a:pt x="71" y="45"/>
                  </a:lnTo>
                  <a:lnTo>
                    <a:pt x="100" y="24"/>
                  </a:lnTo>
                  <a:lnTo>
                    <a:pt x="163" y="17"/>
                  </a:lnTo>
                  <a:lnTo>
                    <a:pt x="175" y="2"/>
                  </a:lnTo>
                  <a:lnTo>
                    <a:pt x="182" y="0"/>
                  </a:lnTo>
                  <a:lnTo>
                    <a:pt x="183" y="6"/>
                  </a:lnTo>
                  <a:lnTo>
                    <a:pt x="193" y="3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71" name="Freeform 48">
              <a:extLst>
                <a:ext uri="{FF2B5EF4-FFF2-40B4-BE49-F238E27FC236}">
                  <a16:creationId xmlns:a16="http://schemas.microsoft.com/office/drawing/2014/main" id="{D77D0043-EBF0-1693-477E-9D3E0EDDB9F6}"/>
                </a:ext>
              </a:extLst>
            </p:cNvPr>
            <p:cNvSpPr>
              <a:spLocks/>
            </p:cNvSpPr>
            <p:nvPr/>
          </p:nvSpPr>
          <p:spPr bwMode="auto">
            <a:xfrm>
              <a:off x="5337" y="2366"/>
              <a:ext cx="391" cy="402"/>
            </a:xfrm>
            <a:custGeom>
              <a:avLst/>
              <a:gdLst>
                <a:gd name="T0" fmla="*/ 379 w 391"/>
                <a:gd name="T1" fmla="*/ 142 h 402"/>
                <a:gd name="T2" fmla="*/ 380 w 391"/>
                <a:gd name="T3" fmla="*/ 156 h 402"/>
                <a:gd name="T4" fmla="*/ 364 w 391"/>
                <a:gd name="T5" fmla="*/ 160 h 402"/>
                <a:gd name="T6" fmla="*/ 261 w 391"/>
                <a:gd name="T7" fmla="*/ 133 h 402"/>
                <a:gd name="T8" fmla="*/ 244 w 391"/>
                <a:gd name="T9" fmla="*/ 138 h 402"/>
                <a:gd name="T10" fmla="*/ 225 w 391"/>
                <a:gd name="T11" fmla="*/ 127 h 402"/>
                <a:gd name="T12" fmla="*/ 196 w 391"/>
                <a:gd name="T13" fmla="*/ 128 h 402"/>
                <a:gd name="T14" fmla="*/ 188 w 391"/>
                <a:gd name="T15" fmla="*/ 145 h 402"/>
                <a:gd name="T16" fmla="*/ 159 w 391"/>
                <a:gd name="T17" fmla="*/ 131 h 402"/>
                <a:gd name="T18" fmla="*/ 147 w 391"/>
                <a:gd name="T19" fmla="*/ 173 h 402"/>
                <a:gd name="T20" fmla="*/ 246 w 391"/>
                <a:gd name="T21" fmla="*/ 299 h 402"/>
                <a:gd name="T22" fmla="*/ 273 w 391"/>
                <a:gd name="T23" fmla="*/ 348 h 402"/>
                <a:gd name="T24" fmla="*/ 335 w 391"/>
                <a:gd name="T25" fmla="*/ 384 h 402"/>
                <a:gd name="T26" fmla="*/ 339 w 391"/>
                <a:gd name="T27" fmla="*/ 402 h 402"/>
                <a:gd name="T28" fmla="*/ 290 w 391"/>
                <a:gd name="T29" fmla="*/ 366 h 402"/>
                <a:gd name="T30" fmla="*/ 269 w 391"/>
                <a:gd name="T31" fmla="*/ 354 h 402"/>
                <a:gd name="T32" fmla="*/ 243 w 391"/>
                <a:gd name="T33" fmla="*/ 327 h 402"/>
                <a:gd name="T34" fmla="*/ 189 w 391"/>
                <a:gd name="T35" fmla="*/ 286 h 402"/>
                <a:gd name="T36" fmla="*/ 158 w 391"/>
                <a:gd name="T37" fmla="*/ 291 h 402"/>
                <a:gd name="T38" fmla="*/ 147 w 391"/>
                <a:gd name="T39" fmla="*/ 269 h 402"/>
                <a:gd name="T40" fmla="*/ 99 w 391"/>
                <a:gd name="T41" fmla="*/ 214 h 402"/>
                <a:gd name="T42" fmla="*/ 116 w 391"/>
                <a:gd name="T43" fmla="*/ 212 h 402"/>
                <a:gd name="T44" fmla="*/ 84 w 391"/>
                <a:gd name="T45" fmla="*/ 167 h 402"/>
                <a:gd name="T46" fmla="*/ 88 w 391"/>
                <a:gd name="T47" fmla="*/ 140 h 402"/>
                <a:gd name="T48" fmla="*/ 62 w 391"/>
                <a:gd name="T49" fmla="*/ 111 h 402"/>
                <a:gd name="T50" fmla="*/ 46 w 391"/>
                <a:gd name="T51" fmla="*/ 109 h 402"/>
                <a:gd name="T52" fmla="*/ 34 w 391"/>
                <a:gd name="T53" fmla="*/ 146 h 402"/>
                <a:gd name="T54" fmla="*/ 22 w 391"/>
                <a:gd name="T55" fmla="*/ 156 h 402"/>
                <a:gd name="T56" fmla="*/ 9 w 391"/>
                <a:gd name="T57" fmla="*/ 143 h 402"/>
                <a:gd name="T58" fmla="*/ 0 w 391"/>
                <a:gd name="T59" fmla="*/ 115 h 402"/>
                <a:gd name="T60" fmla="*/ 2 w 391"/>
                <a:gd name="T61" fmla="*/ 106 h 402"/>
                <a:gd name="T62" fmla="*/ 12 w 391"/>
                <a:gd name="T63" fmla="*/ 102 h 402"/>
                <a:gd name="T64" fmla="*/ 65 w 391"/>
                <a:gd name="T65" fmla="*/ 100 h 402"/>
                <a:gd name="T66" fmla="*/ 76 w 391"/>
                <a:gd name="T67" fmla="*/ 85 h 402"/>
                <a:gd name="T68" fmla="*/ 95 w 391"/>
                <a:gd name="T69" fmla="*/ 100 h 402"/>
                <a:gd name="T70" fmla="*/ 102 w 391"/>
                <a:gd name="T71" fmla="*/ 97 h 402"/>
                <a:gd name="T72" fmla="*/ 114 w 391"/>
                <a:gd name="T73" fmla="*/ 108 h 402"/>
                <a:gd name="T74" fmla="*/ 129 w 391"/>
                <a:gd name="T75" fmla="*/ 102 h 402"/>
                <a:gd name="T76" fmla="*/ 128 w 391"/>
                <a:gd name="T77" fmla="*/ 76 h 402"/>
                <a:gd name="T78" fmla="*/ 146 w 391"/>
                <a:gd name="T79" fmla="*/ 66 h 402"/>
                <a:gd name="T80" fmla="*/ 146 w 391"/>
                <a:gd name="T81" fmla="*/ 53 h 402"/>
                <a:gd name="T82" fmla="*/ 147 w 391"/>
                <a:gd name="T83" fmla="*/ 45 h 402"/>
                <a:gd name="T84" fmla="*/ 143 w 391"/>
                <a:gd name="T85" fmla="*/ 35 h 402"/>
                <a:gd name="T86" fmla="*/ 177 w 391"/>
                <a:gd name="T87" fmla="*/ 14 h 402"/>
                <a:gd name="T88" fmla="*/ 189 w 391"/>
                <a:gd name="T89" fmla="*/ 13 h 402"/>
                <a:gd name="T90" fmla="*/ 189 w 391"/>
                <a:gd name="T91" fmla="*/ 1 h 402"/>
                <a:gd name="T92" fmla="*/ 198 w 391"/>
                <a:gd name="T93" fmla="*/ 0 h 402"/>
                <a:gd name="T94" fmla="*/ 219 w 391"/>
                <a:gd name="T95" fmla="*/ 17 h 402"/>
                <a:gd name="T96" fmla="*/ 254 w 391"/>
                <a:gd name="T97" fmla="*/ 49 h 402"/>
                <a:gd name="T98" fmla="*/ 268 w 391"/>
                <a:gd name="T99" fmla="*/ 53 h 402"/>
                <a:gd name="T100" fmla="*/ 290 w 391"/>
                <a:gd name="T101" fmla="*/ 68 h 402"/>
                <a:gd name="T102" fmla="*/ 326 w 391"/>
                <a:gd name="T103" fmla="*/ 69 h 402"/>
                <a:gd name="T104" fmla="*/ 345 w 391"/>
                <a:gd name="T105" fmla="*/ 52 h 402"/>
                <a:gd name="T106" fmla="*/ 376 w 391"/>
                <a:gd name="T107" fmla="*/ 125 h 402"/>
                <a:gd name="T108" fmla="*/ 391 w 391"/>
                <a:gd name="T109" fmla="*/ 131 h 402"/>
                <a:gd name="T110" fmla="*/ 379 w 391"/>
                <a:gd name="T111" fmla="*/ 14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1" h="402">
                  <a:moveTo>
                    <a:pt x="379" y="142"/>
                  </a:moveTo>
                  <a:lnTo>
                    <a:pt x="380" y="156"/>
                  </a:lnTo>
                  <a:lnTo>
                    <a:pt x="364" y="160"/>
                  </a:lnTo>
                  <a:lnTo>
                    <a:pt x="261" y="133"/>
                  </a:lnTo>
                  <a:lnTo>
                    <a:pt x="244" y="138"/>
                  </a:lnTo>
                  <a:lnTo>
                    <a:pt x="225" y="127"/>
                  </a:lnTo>
                  <a:lnTo>
                    <a:pt x="196" y="128"/>
                  </a:lnTo>
                  <a:lnTo>
                    <a:pt x="188" y="145"/>
                  </a:lnTo>
                  <a:lnTo>
                    <a:pt x="159" y="131"/>
                  </a:lnTo>
                  <a:lnTo>
                    <a:pt x="147" y="173"/>
                  </a:lnTo>
                  <a:lnTo>
                    <a:pt x="246" y="299"/>
                  </a:lnTo>
                  <a:lnTo>
                    <a:pt x="273" y="348"/>
                  </a:lnTo>
                  <a:lnTo>
                    <a:pt x="335" y="384"/>
                  </a:lnTo>
                  <a:lnTo>
                    <a:pt x="339" y="402"/>
                  </a:lnTo>
                  <a:lnTo>
                    <a:pt x="290" y="366"/>
                  </a:lnTo>
                  <a:lnTo>
                    <a:pt x="269" y="354"/>
                  </a:lnTo>
                  <a:lnTo>
                    <a:pt x="243" y="327"/>
                  </a:lnTo>
                  <a:lnTo>
                    <a:pt x="189" y="286"/>
                  </a:lnTo>
                  <a:lnTo>
                    <a:pt x="158" y="291"/>
                  </a:lnTo>
                  <a:lnTo>
                    <a:pt x="147" y="269"/>
                  </a:lnTo>
                  <a:lnTo>
                    <a:pt x="99" y="214"/>
                  </a:lnTo>
                  <a:lnTo>
                    <a:pt x="116" y="212"/>
                  </a:lnTo>
                  <a:lnTo>
                    <a:pt x="84" y="167"/>
                  </a:lnTo>
                  <a:lnTo>
                    <a:pt x="88" y="140"/>
                  </a:lnTo>
                  <a:lnTo>
                    <a:pt x="62" y="111"/>
                  </a:lnTo>
                  <a:lnTo>
                    <a:pt x="46" y="109"/>
                  </a:lnTo>
                  <a:lnTo>
                    <a:pt x="34" y="146"/>
                  </a:lnTo>
                  <a:lnTo>
                    <a:pt x="22" y="156"/>
                  </a:lnTo>
                  <a:lnTo>
                    <a:pt x="9" y="143"/>
                  </a:lnTo>
                  <a:lnTo>
                    <a:pt x="0" y="115"/>
                  </a:lnTo>
                  <a:lnTo>
                    <a:pt x="2" y="106"/>
                  </a:lnTo>
                  <a:lnTo>
                    <a:pt x="12" y="102"/>
                  </a:lnTo>
                  <a:lnTo>
                    <a:pt x="65" y="100"/>
                  </a:lnTo>
                  <a:lnTo>
                    <a:pt x="76" y="85"/>
                  </a:lnTo>
                  <a:lnTo>
                    <a:pt x="95" y="100"/>
                  </a:lnTo>
                  <a:lnTo>
                    <a:pt x="102" y="97"/>
                  </a:lnTo>
                  <a:lnTo>
                    <a:pt x="114" y="108"/>
                  </a:lnTo>
                  <a:lnTo>
                    <a:pt x="129" y="102"/>
                  </a:lnTo>
                  <a:lnTo>
                    <a:pt x="128" y="76"/>
                  </a:lnTo>
                  <a:lnTo>
                    <a:pt x="146" y="66"/>
                  </a:lnTo>
                  <a:lnTo>
                    <a:pt x="146" y="53"/>
                  </a:lnTo>
                  <a:lnTo>
                    <a:pt x="147" y="45"/>
                  </a:lnTo>
                  <a:lnTo>
                    <a:pt x="143" y="35"/>
                  </a:lnTo>
                  <a:lnTo>
                    <a:pt x="177" y="14"/>
                  </a:lnTo>
                  <a:lnTo>
                    <a:pt x="189" y="13"/>
                  </a:lnTo>
                  <a:lnTo>
                    <a:pt x="189" y="1"/>
                  </a:lnTo>
                  <a:lnTo>
                    <a:pt x="198" y="0"/>
                  </a:lnTo>
                  <a:lnTo>
                    <a:pt x="219" y="17"/>
                  </a:lnTo>
                  <a:lnTo>
                    <a:pt x="254" y="49"/>
                  </a:lnTo>
                  <a:lnTo>
                    <a:pt x="268" y="53"/>
                  </a:lnTo>
                  <a:lnTo>
                    <a:pt x="290" y="68"/>
                  </a:lnTo>
                  <a:lnTo>
                    <a:pt x="326" y="69"/>
                  </a:lnTo>
                  <a:lnTo>
                    <a:pt x="345" y="52"/>
                  </a:lnTo>
                  <a:lnTo>
                    <a:pt x="376" y="125"/>
                  </a:lnTo>
                  <a:lnTo>
                    <a:pt x="391" y="131"/>
                  </a:lnTo>
                  <a:lnTo>
                    <a:pt x="379" y="14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72" name="Freeform 49">
              <a:extLst>
                <a:ext uri="{FF2B5EF4-FFF2-40B4-BE49-F238E27FC236}">
                  <a16:creationId xmlns:a16="http://schemas.microsoft.com/office/drawing/2014/main" id="{7626F04E-4CA8-4B0D-AB58-2CFF79EE47D6}"/>
                </a:ext>
              </a:extLst>
            </p:cNvPr>
            <p:cNvSpPr>
              <a:spLocks/>
            </p:cNvSpPr>
            <p:nvPr/>
          </p:nvSpPr>
          <p:spPr bwMode="auto">
            <a:xfrm>
              <a:off x="5682" y="2389"/>
              <a:ext cx="299" cy="413"/>
            </a:xfrm>
            <a:custGeom>
              <a:avLst/>
              <a:gdLst>
                <a:gd name="T0" fmla="*/ 265 w 299"/>
                <a:gd name="T1" fmla="*/ 293 h 413"/>
                <a:gd name="T2" fmla="*/ 263 w 299"/>
                <a:gd name="T3" fmla="*/ 319 h 413"/>
                <a:gd name="T4" fmla="*/ 269 w 299"/>
                <a:gd name="T5" fmla="*/ 329 h 413"/>
                <a:gd name="T6" fmla="*/ 261 w 299"/>
                <a:gd name="T7" fmla="*/ 348 h 413"/>
                <a:gd name="T8" fmla="*/ 266 w 299"/>
                <a:gd name="T9" fmla="*/ 354 h 413"/>
                <a:gd name="T10" fmla="*/ 158 w 299"/>
                <a:gd name="T11" fmla="*/ 395 h 413"/>
                <a:gd name="T12" fmla="*/ 146 w 299"/>
                <a:gd name="T13" fmla="*/ 413 h 413"/>
                <a:gd name="T14" fmla="*/ 138 w 299"/>
                <a:gd name="T15" fmla="*/ 394 h 413"/>
                <a:gd name="T16" fmla="*/ 118 w 299"/>
                <a:gd name="T17" fmla="*/ 384 h 413"/>
                <a:gd name="T18" fmla="*/ 107 w 299"/>
                <a:gd name="T19" fmla="*/ 361 h 413"/>
                <a:gd name="T20" fmla="*/ 107 w 299"/>
                <a:gd name="T21" fmla="*/ 342 h 413"/>
                <a:gd name="T22" fmla="*/ 123 w 299"/>
                <a:gd name="T23" fmla="*/ 335 h 413"/>
                <a:gd name="T24" fmla="*/ 121 w 299"/>
                <a:gd name="T25" fmla="*/ 326 h 413"/>
                <a:gd name="T26" fmla="*/ 46 w 299"/>
                <a:gd name="T27" fmla="*/ 283 h 413"/>
                <a:gd name="T28" fmla="*/ 42 w 299"/>
                <a:gd name="T29" fmla="*/ 266 h 413"/>
                <a:gd name="T30" fmla="*/ 55 w 299"/>
                <a:gd name="T31" fmla="*/ 265 h 413"/>
                <a:gd name="T32" fmla="*/ 58 w 299"/>
                <a:gd name="T33" fmla="*/ 255 h 413"/>
                <a:gd name="T34" fmla="*/ 46 w 299"/>
                <a:gd name="T35" fmla="*/ 231 h 413"/>
                <a:gd name="T36" fmla="*/ 65 w 299"/>
                <a:gd name="T37" fmla="*/ 228 h 413"/>
                <a:gd name="T38" fmla="*/ 41 w 299"/>
                <a:gd name="T39" fmla="*/ 202 h 413"/>
                <a:gd name="T40" fmla="*/ 41 w 299"/>
                <a:gd name="T41" fmla="*/ 189 h 413"/>
                <a:gd name="T42" fmla="*/ 52 w 299"/>
                <a:gd name="T43" fmla="*/ 140 h 413"/>
                <a:gd name="T44" fmla="*/ 47 w 299"/>
                <a:gd name="T45" fmla="*/ 131 h 413"/>
                <a:gd name="T46" fmla="*/ 35 w 299"/>
                <a:gd name="T47" fmla="*/ 133 h 413"/>
                <a:gd name="T48" fmla="*/ 34 w 299"/>
                <a:gd name="T49" fmla="*/ 119 h 413"/>
                <a:gd name="T50" fmla="*/ 46 w 299"/>
                <a:gd name="T51" fmla="*/ 108 h 413"/>
                <a:gd name="T52" fmla="*/ 31 w 299"/>
                <a:gd name="T53" fmla="*/ 102 h 413"/>
                <a:gd name="T54" fmla="*/ 0 w 299"/>
                <a:gd name="T55" fmla="*/ 29 h 413"/>
                <a:gd name="T56" fmla="*/ 14 w 299"/>
                <a:gd name="T57" fmla="*/ 28 h 413"/>
                <a:gd name="T58" fmla="*/ 25 w 299"/>
                <a:gd name="T59" fmla="*/ 17 h 413"/>
                <a:gd name="T60" fmla="*/ 42 w 299"/>
                <a:gd name="T61" fmla="*/ 18 h 413"/>
                <a:gd name="T62" fmla="*/ 58 w 299"/>
                <a:gd name="T63" fmla="*/ 1 h 413"/>
                <a:gd name="T64" fmla="*/ 93 w 299"/>
                <a:gd name="T65" fmla="*/ 0 h 413"/>
                <a:gd name="T66" fmla="*/ 110 w 299"/>
                <a:gd name="T67" fmla="*/ 26 h 413"/>
                <a:gd name="T68" fmla="*/ 137 w 299"/>
                <a:gd name="T69" fmla="*/ 40 h 413"/>
                <a:gd name="T70" fmla="*/ 141 w 299"/>
                <a:gd name="T71" fmla="*/ 70 h 413"/>
                <a:gd name="T72" fmla="*/ 189 w 299"/>
                <a:gd name="T73" fmla="*/ 92 h 413"/>
                <a:gd name="T74" fmla="*/ 181 w 299"/>
                <a:gd name="T75" fmla="*/ 108 h 413"/>
                <a:gd name="T76" fmla="*/ 236 w 299"/>
                <a:gd name="T77" fmla="*/ 151 h 413"/>
                <a:gd name="T78" fmla="*/ 259 w 299"/>
                <a:gd name="T79" fmla="*/ 127 h 413"/>
                <a:gd name="T80" fmla="*/ 265 w 299"/>
                <a:gd name="T81" fmla="*/ 131 h 413"/>
                <a:gd name="T82" fmla="*/ 278 w 299"/>
                <a:gd name="T83" fmla="*/ 140 h 413"/>
                <a:gd name="T84" fmla="*/ 260 w 299"/>
                <a:gd name="T85" fmla="*/ 159 h 413"/>
                <a:gd name="T86" fmla="*/ 267 w 299"/>
                <a:gd name="T87" fmla="*/ 163 h 413"/>
                <a:gd name="T88" fmla="*/ 251 w 299"/>
                <a:gd name="T89" fmla="*/ 191 h 413"/>
                <a:gd name="T90" fmla="*/ 260 w 299"/>
                <a:gd name="T91" fmla="*/ 229 h 413"/>
                <a:gd name="T92" fmla="*/ 276 w 299"/>
                <a:gd name="T93" fmla="*/ 236 h 413"/>
                <a:gd name="T94" fmla="*/ 299 w 299"/>
                <a:gd name="T95" fmla="*/ 266 h 413"/>
                <a:gd name="T96" fmla="*/ 281 w 299"/>
                <a:gd name="T97" fmla="*/ 288 h 413"/>
                <a:gd name="T98" fmla="*/ 265 w 299"/>
                <a:gd name="T99" fmla="*/ 29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9" h="413">
                  <a:moveTo>
                    <a:pt x="265" y="293"/>
                  </a:moveTo>
                  <a:lnTo>
                    <a:pt x="263" y="319"/>
                  </a:lnTo>
                  <a:lnTo>
                    <a:pt x="269" y="329"/>
                  </a:lnTo>
                  <a:lnTo>
                    <a:pt x="261" y="348"/>
                  </a:lnTo>
                  <a:lnTo>
                    <a:pt x="266" y="354"/>
                  </a:lnTo>
                  <a:lnTo>
                    <a:pt x="158" y="395"/>
                  </a:lnTo>
                  <a:lnTo>
                    <a:pt x="146" y="413"/>
                  </a:lnTo>
                  <a:lnTo>
                    <a:pt x="138" y="394"/>
                  </a:lnTo>
                  <a:lnTo>
                    <a:pt x="118" y="384"/>
                  </a:lnTo>
                  <a:lnTo>
                    <a:pt x="107" y="361"/>
                  </a:lnTo>
                  <a:lnTo>
                    <a:pt x="107" y="342"/>
                  </a:lnTo>
                  <a:lnTo>
                    <a:pt x="123" y="335"/>
                  </a:lnTo>
                  <a:lnTo>
                    <a:pt x="121" y="326"/>
                  </a:lnTo>
                  <a:lnTo>
                    <a:pt x="46" y="283"/>
                  </a:lnTo>
                  <a:lnTo>
                    <a:pt x="42" y="266"/>
                  </a:lnTo>
                  <a:lnTo>
                    <a:pt x="55" y="265"/>
                  </a:lnTo>
                  <a:lnTo>
                    <a:pt x="58" y="255"/>
                  </a:lnTo>
                  <a:lnTo>
                    <a:pt x="46" y="231"/>
                  </a:lnTo>
                  <a:lnTo>
                    <a:pt x="65" y="228"/>
                  </a:lnTo>
                  <a:lnTo>
                    <a:pt x="41" y="202"/>
                  </a:lnTo>
                  <a:lnTo>
                    <a:pt x="41" y="189"/>
                  </a:lnTo>
                  <a:lnTo>
                    <a:pt x="52" y="140"/>
                  </a:lnTo>
                  <a:lnTo>
                    <a:pt x="47" y="131"/>
                  </a:lnTo>
                  <a:lnTo>
                    <a:pt x="35" y="133"/>
                  </a:lnTo>
                  <a:lnTo>
                    <a:pt x="34" y="119"/>
                  </a:lnTo>
                  <a:lnTo>
                    <a:pt x="46" y="108"/>
                  </a:lnTo>
                  <a:lnTo>
                    <a:pt x="31" y="102"/>
                  </a:lnTo>
                  <a:lnTo>
                    <a:pt x="0" y="29"/>
                  </a:lnTo>
                  <a:lnTo>
                    <a:pt x="14" y="28"/>
                  </a:lnTo>
                  <a:lnTo>
                    <a:pt x="25" y="17"/>
                  </a:lnTo>
                  <a:lnTo>
                    <a:pt x="42" y="18"/>
                  </a:lnTo>
                  <a:lnTo>
                    <a:pt x="58" y="1"/>
                  </a:lnTo>
                  <a:lnTo>
                    <a:pt x="93" y="0"/>
                  </a:lnTo>
                  <a:lnTo>
                    <a:pt x="110" y="26"/>
                  </a:lnTo>
                  <a:lnTo>
                    <a:pt x="137" y="40"/>
                  </a:lnTo>
                  <a:lnTo>
                    <a:pt x="141" y="70"/>
                  </a:lnTo>
                  <a:lnTo>
                    <a:pt x="189" y="92"/>
                  </a:lnTo>
                  <a:lnTo>
                    <a:pt x="181" y="108"/>
                  </a:lnTo>
                  <a:lnTo>
                    <a:pt x="236" y="151"/>
                  </a:lnTo>
                  <a:lnTo>
                    <a:pt x="259" y="127"/>
                  </a:lnTo>
                  <a:lnTo>
                    <a:pt x="265" y="131"/>
                  </a:lnTo>
                  <a:lnTo>
                    <a:pt x="278" y="140"/>
                  </a:lnTo>
                  <a:lnTo>
                    <a:pt x="260" y="159"/>
                  </a:lnTo>
                  <a:lnTo>
                    <a:pt x="267" y="163"/>
                  </a:lnTo>
                  <a:lnTo>
                    <a:pt x="251" y="191"/>
                  </a:lnTo>
                  <a:lnTo>
                    <a:pt x="260" y="229"/>
                  </a:lnTo>
                  <a:lnTo>
                    <a:pt x="276" y="236"/>
                  </a:lnTo>
                  <a:lnTo>
                    <a:pt x="299" y="266"/>
                  </a:lnTo>
                  <a:lnTo>
                    <a:pt x="281" y="288"/>
                  </a:lnTo>
                  <a:lnTo>
                    <a:pt x="265" y="29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73" name="Freeform 50">
              <a:extLst>
                <a:ext uri="{FF2B5EF4-FFF2-40B4-BE49-F238E27FC236}">
                  <a16:creationId xmlns:a16="http://schemas.microsoft.com/office/drawing/2014/main" id="{6E4BD42B-8F49-B779-988D-17E94C30D2F4}"/>
                </a:ext>
              </a:extLst>
            </p:cNvPr>
            <p:cNvSpPr>
              <a:spLocks/>
            </p:cNvSpPr>
            <p:nvPr/>
          </p:nvSpPr>
          <p:spPr bwMode="auto">
            <a:xfrm>
              <a:off x="5734" y="2745"/>
              <a:ext cx="128" cy="252"/>
            </a:xfrm>
            <a:custGeom>
              <a:avLst/>
              <a:gdLst>
                <a:gd name="T0" fmla="*/ 128 w 128"/>
                <a:gd name="T1" fmla="*/ 190 h 252"/>
                <a:gd name="T2" fmla="*/ 103 w 128"/>
                <a:gd name="T3" fmla="*/ 209 h 252"/>
                <a:gd name="T4" fmla="*/ 70 w 128"/>
                <a:gd name="T5" fmla="*/ 246 h 252"/>
                <a:gd name="T6" fmla="*/ 42 w 128"/>
                <a:gd name="T7" fmla="*/ 252 h 252"/>
                <a:gd name="T8" fmla="*/ 20 w 128"/>
                <a:gd name="T9" fmla="*/ 232 h 252"/>
                <a:gd name="T10" fmla="*/ 9 w 128"/>
                <a:gd name="T11" fmla="*/ 215 h 252"/>
                <a:gd name="T12" fmla="*/ 0 w 128"/>
                <a:gd name="T13" fmla="*/ 188 h 252"/>
                <a:gd name="T14" fmla="*/ 18 w 128"/>
                <a:gd name="T15" fmla="*/ 79 h 252"/>
                <a:gd name="T16" fmla="*/ 1 w 128"/>
                <a:gd name="T17" fmla="*/ 73 h 252"/>
                <a:gd name="T18" fmla="*/ 1 w 128"/>
                <a:gd name="T19" fmla="*/ 41 h 252"/>
                <a:gd name="T20" fmla="*/ 19 w 128"/>
                <a:gd name="T21" fmla="*/ 1 h 252"/>
                <a:gd name="T22" fmla="*/ 29 w 128"/>
                <a:gd name="T23" fmla="*/ 0 h 252"/>
                <a:gd name="T24" fmla="*/ 29 w 128"/>
                <a:gd name="T25" fmla="*/ 11 h 252"/>
                <a:gd name="T26" fmla="*/ 36 w 128"/>
                <a:gd name="T27" fmla="*/ 17 h 252"/>
                <a:gd name="T28" fmla="*/ 55 w 128"/>
                <a:gd name="T29" fmla="*/ 5 h 252"/>
                <a:gd name="T30" fmla="*/ 66 w 128"/>
                <a:gd name="T31" fmla="*/ 28 h 252"/>
                <a:gd name="T32" fmla="*/ 86 w 128"/>
                <a:gd name="T33" fmla="*/ 38 h 252"/>
                <a:gd name="T34" fmla="*/ 94 w 128"/>
                <a:gd name="T35" fmla="*/ 57 h 252"/>
                <a:gd name="T36" fmla="*/ 93 w 128"/>
                <a:gd name="T37" fmla="*/ 73 h 252"/>
                <a:gd name="T38" fmla="*/ 88 w 128"/>
                <a:gd name="T39" fmla="*/ 106 h 252"/>
                <a:gd name="T40" fmla="*/ 102 w 128"/>
                <a:gd name="T41" fmla="*/ 147 h 252"/>
                <a:gd name="T42" fmla="*/ 125 w 128"/>
                <a:gd name="T43" fmla="*/ 152 h 252"/>
                <a:gd name="T44" fmla="*/ 128 w 128"/>
                <a:gd name="T45" fmla="*/ 19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252">
                  <a:moveTo>
                    <a:pt x="128" y="190"/>
                  </a:moveTo>
                  <a:lnTo>
                    <a:pt x="103" y="209"/>
                  </a:lnTo>
                  <a:lnTo>
                    <a:pt x="70" y="246"/>
                  </a:lnTo>
                  <a:lnTo>
                    <a:pt x="42" y="252"/>
                  </a:lnTo>
                  <a:lnTo>
                    <a:pt x="20" y="232"/>
                  </a:lnTo>
                  <a:lnTo>
                    <a:pt x="9" y="215"/>
                  </a:lnTo>
                  <a:lnTo>
                    <a:pt x="0" y="188"/>
                  </a:lnTo>
                  <a:lnTo>
                    <a:pt x="18" y="79"/>
                  </a:lnTo>
                  <a:lnTo>
                    <a:pt x="1" y="73"/>
                  </a:lnTo>
                  <a:lnTo>
                    <a:pt x="1" y="41"/>
                  </a:lnTo>
                  <a:lnTo>
                    <a:pt x="19" y="1"/>
                  </a:lnTo>
                  <a:lnTo>
                    <a:pt x="29" y="0"/>
                  </a:lnTo>
                  <a:lnTo>
                    <a:pt x="29" y="11"/>
                  </a:lnTo>
                  <a:lnTo>
                    <a:pt x="36" y="17"/>
                  </a:lnTo>
                  <a:lnTo>
                    <a:pt x="55" y="5"/>
                  </a:lnTo>
                  <a:lnTo>
                    <a:pt x="66" y="28"/>
                  </a:lnTo>
                  <a:lnTo>
                    <a:pt x="86" y="38"/>
                  </a:lnTo>
                  <a:lnTo>
                    <a:pt x="94" y="57"/>
                  </a:lnTo>
                  <a:lnTo>
                    <a:pt x="93" y="73"/>
                  </a:lnTo>
                  <a:lnTo>
                    <a:pt x="88" y="106"/>
                  </a:lnTo>
                  <a:lnTo>
                    <a:pt x="102" y="147"/>
                  </a:lnTo>
                  <a:lnTo>
                    <a:pt x="125" y="152"/>
                  </a:lnTo>
                  <a:lnTo>
                    <a:pt x="128" y="19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74" name="Freeform 51">
              <a:extLst>
                <a:ext uri="{FF2B5EF4-FFF2-40B4-BE49-F238E27FC236}">
                  <a16:creationId xmlns:a16="http://schemas.microsoft.com/office/drawing/2014/main" id="{51CDAFA3-3DA8-4ABF-B3B6-C433436DEF83}"/>
                </a:ext>
              </a:extLst>
            </p:cNvPr>
            <p:cNvSpPr>
              <a:spLocks/>
            </p:cNvSpPr>
            <p:nvPr/>
          </p:nvSpPr>
          <p:spPr bwMode="auto">
            <a:xfrm>
              <a:off x="5822" y="2743"/>
              <a:ext cx="169" cy="154"/>
            </a:xfrm>
            <a:custGeom>
              <a:avLst/>
              <a:gdLst>
                <a:gd name="T0" fmla="*/ 169 w 169"/>
                <a:gd name="T1" fmla="*/ 43 h 154"/>
                <a:gd name="T2" fmla="*/ 165 w 169"/>
                <a:gd name="T3" fmla="*/ 88 h 154"/>
                <a:gd name="T4" fmla="*/ 152 w 169"/>
                <a:gd name="T5" fmla="*/ 100 h 154"/>
                <a:gd name="T6" fmla="*/ 124 w 169"/>
                <a:gd name="T7" fmla="*/ 104 h 154"/>
                <a:gd name="T8" fmla="*/ 104 w 169"/>
                <a:gd name="T9" fmla="*/ 115 h 154"/>
                <a:gd name="T10" fmla="*/ 97 w 169"/>
                <a:gd name="T11" fmla="*/ 134 h 154"/>
                <a:gd name="T12" fmla="*/ 37 w 169"/>
                <a:gd name="T13" fmla="*/ 154 h 154"/>
                <a:gd name="T14" fmla="*/ 14 w 169"/>
                <a:gd name="T15" fmla="*/ 149 h 154"/>
                <a:gd name="T16" fmla="*/ 0 w 169"/>
                <a:gd name="T17" fmla="*/ 108 h 154"/>
                <a:gd name="T18" fmla="*/ 5 w 169"/>
                <a:gd name="T19" fmla="*/ 75 h 154"/>
                <a:gd name="T20" fmla="*/ 6 w 169"/>
                <a:gd name="T21" fmla="*/ 59 h 154"/>
                <a:gd name="T22" fmla="*/ 18 w 169"/>
                <a:gd name="T23" fmla="*/ 41 h 154"/>
                <a:gd name="T24" fmla="*/ 126 w 169"/>
                <a:gd name="T25" fmla="*/ 0 h 154"/>
                <a:gd name="T26" fmla="*/ 169 w 169"/>
                <a:gd name="T27" fmla="*/ 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4">
                  <a:moveTo>
                    <a:pt x="169" y="43"/>
                  </a:moveTo>
                  <a:lnTo>
                    <a:pt x="165" y="88"/>
                  </a:lnTo>
                  <a:lnTo>
                    <a:pt x="152" y="100"/>
                  </a:lnTo>
                  <a:lnTo>
                    <a:pt x="124" y="104"/>
                  </a:lnTo>
                  <a:lnTo>
                    <a:pt x="104" y="115"/>
                  </a:lnTo>
                  <a:lnTo>
                    <a:pt x="97" y="134"/>
                  </a:lnTo>
                  <a:lnTo>
                    <a:pt x="37" y="154"/>
                  </a:lnTo>
                  <a:lnTo>
                    <a:pt x="14" y="149"/>
                  </a:lnTo>
                  <a:lnTo>
                    <a:pt x="0" y="108"/>
                  </a:lnTo>
                  <a:lnTo>
                    <a:pt x="5" y="75"/>
                  </a:lnTo>
                  <a:lnTo>
                    <a:pt x="6" y="59"/>
                  </a:lnTo>
                  <a:lnTo>
                    <a:pt x="18" y="41"/>
                  </a:lnTo>
                  <a:lnTo>
                    <a:pt x="126" y="0"/>
                  </a:lnTo>
                  <a:lnTo>
                    <a:pt x="169" y="4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75" name="Freeform 52">
              <a:extLst>
                <a:ext uri="{FF2B5EF4-FFF2-40B4-BE49-F238E27FC236}">
                  <a16:creationId xmlns:a16="http://schemas.microsoft.com/office/drawing/2014/main" id="{DA2E8365-29CE-1E2C-485D-9184679481E1}"/>
                </a:ext>
              </a:extLst>
            </p:cNvPr>
            <p:cNvSpPr>
              <a:spLocks/>
            </p:cNvSpPr>
            <p:nvPr/>
          </p:nvSpPr>
          <p:spPr bwMode="auto">
            <a:xfrm>
              <a:off x="5357" y="3419"/>
              <a:ext cx="17" cy="21"/>
            </a:xfrm>
            <a:custGeom>
              <a:avLst/>
              <a:gdLst>
                <a:gd name="T0" fmla="*/ 17 w 17"/>
                <a:gd name="T1" fmla="*/ 12 h 21"/>
                <a:gd name="T2" fmla="*/ 13 w 17"/>
                <a:gd name="T3" fmla="*/ 21 h 21"/>
                <a:gd name="T4" fmla="*/ 0 w 17"/>
                <a:gd name="T5" fmla="*/ 16 h 21"/>
                <a:gd name="T6" fmla="*/ 1 w 17"/>
                <a:gd name="T7" fmla="*/ 0 h 21"/>
                <a:gd name="T8" fmla="*/ 17 w 17"/>
                <a:gd name="T9" fmla="*/ 12 h 21"/>
              </a:gdLst>
              <a:ahLst/>
              <a:cxnLst>
                <a:cxn ang="0">
                  <a:pos x="T0" y="T1"/>
                </a:cxn>
                <a:cxn ang="0">
                  <a:pos x="T2" y="T3"/>
                </a:cxn>
                <a:cxn ang="0">
                  <a:pos x="T4" y="T5"/>
                </a:cxn>
                <a:cxn ang="0">
                  <a:pos x="T6" y="T7"/>
                </a:cxn>
                <a:cxn ang="0">
                  <a:pos x="T8" y="T9"/>
                </a:cxn>
              </a:cxnLst>
              <a:rect l="0" t="0" r="r" b="b"/>
              <a:pathLst>
                <a:path w="17" h="21">
                  <a:moveTo>
                    <a:pt x="17" y="12"/>
                  </a:moveTo>
                  <a:lnTo>
                    <a:pt x="13" y="21"/>
                  </a:lnTo>
                  <a:lnTo>
                    <a:pt x="0" y="16"/>
                  </a:lnTo>
                  <a:lnTo>
                    <a:pt x="1" y="0"/>
                  </a:lnTo>
                  <a:lnTo>
                    <a:pt x="17" y="1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76" name="Freeform 53">
              <a:extLst>
                <a:ext uri="{FF2B5EF4-FFF2-40B4-BE49-F238E27FC236}">
                  <a16:creationId xmlns:a16="http://schemas.microsoft.com/office/drawing/2014/main" id="{30ED5A10-438B-765E-3903-468A96464699}"/>
                </a:ext>
              </a:extLst>
            </p:cNvPr>
            <p:cNvSpPr>
              <a:spLocks/>
            </p:cNvSpPr>
            <p:nvPr/>
          </p:nvSpPr>
          <p:spPr bwMode="auto">
            <a:xfrm>
              <a:off x="6220" y="2724"/>
              <a:ext cx="212" cy="203"/>
            </a:xfrm>
            <a:custGeom>
              <a:avLst/>
              <a:gdLst>
                <a:gd name="T0" fmla="*/ 212 w 212"/>
                <a:gd name="T1" fmla="*/ 65 h 203"/>
                <a:gd name="T2" fmla="*/ 200 w 212"/>
                <a:gd name="T3" fmla="*/ 88 h 203"/>
                <a:gd name="T4" fmla="*/ 108 w 212"/>
                <a:gd name="T5" fmla="*/ 102 h 203"/>
                <a:gd name="T6" fmla="*/ 93 w 212"/>
                <a:gd name="T7" fmla="*/ 134 h 203"/>
                <a:gd name="T8" fmla="*/ 51 w 212"/>
                <a:gd name="T9" fmla="*/ 161 h 203"/>
                <a:gd name="T10" fmla="*/ 13 w 212"/>
                <a:gd name="T11" fmla="*/ 203 h 203"/>
                <a:gd name="T12" fmla="*/ 19 w 212"/>
                <a:gd name="T13" fmla="*/ 177 h 203"/>
                <a:gd name="T14" fmla="*/ 54 w 212"/>
                <a:gd name="T15" fmla="*/ 146 h 203"/>
                <a:gd name="T16" fmla="*/ 1 w 212"/>
                <a:gd name="T17" fmla="*/ 151 h 203"/>
                <a:gd name="T18" fmla="*/ 0 w 212"/>
                <a:gd name="T19" fmla="*/ 144 h 203"/>
                <a:gd name="T20" fmla="*/ 17 w 212"/>
                <a:gd name="T21" fmla="*/ 123 h 203"/>
                <a:gd name="T22" fmla="*/ 16 w 212"/>
                <a:gd name="T23" fmla="*/ 95 h 203"/>
                <a:gd name="T24" fmla="*/ 36 w 212"/>
                <a:gd name="T25" fmla="*/ 82 h 203"/>
                <a:gd name="T26" fmla="*/ 37 w 212"/>
                <a:gd name="T27" fmla="*/ 66 h 203"/>
                <a:gd name="T28" fmla="*/ 12 w 212"/>
                <a:gd name="T29" fmla="*/ 42 h 203"/>
                <a:gd name="T30" fmla="*/ 7 w 212"/>
                <a:gd name="T31" fmla="*/ 38 h 203"/>
                <a:gd name="T32" fmla="*/ 77 w 212"/>
                <a:gd name="T33" fmla="*/ 0 h 203"/>
                <a:gd name="T34" fmla="*/ 88 w 212"/>
                <a:gd name="T35" fmla="*/ 7 h 203"/>
                <a:gd name="T36" fmla="*/ 132 w 212"/>
                <a:gd name="T37" fmla="*/ 4 h 203"/>
                <a:gd name="T38" fmla="*/ 154 w 212"/>
                <a:gd name="T39" fmla="*/ 47 h 203"/>
                <a:gd name="T40" fmla="*/ 212 w 212"/>
                <a:gd name="T41" fmla="*/ 6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203">
                  <a:moveTo>
                    <a:pt x="212" y="65"/>
                  </a:moveTo>
                  <a:lnTo>
                    <a:pt x="200" y="88"/>
                  </a:lnTo>
                  <a:lnTo>
                    <a:pt x="108" y="102"/>
                  </a:lnTo>
                  <a:lnTo>
                    <a:pt x="93" y="134"/>
                  </a:lnTo>
                  <a:lnTo>
                    <a:pt x="51" y="161"/>
                  </a:lnTo>
                  <a:lnTo>
                    <a:pt x="13" y="203"/>
                  </a:lnTo>
                  <a:lnTo>
                    <a:pt x="19" y="177"/>
                  </a:lnTo>
                  <a:lnTo>
                    <a:pt x="54" y="146"/>
                  </a:lnTo>
                  <a:lnTo>
                    <a:pt x="1" y="151"/>
                  </a:lnTo>
                  <a:lnTo>
                    <a:pt x="0" y="144"/>
                  </a:lnTo>
                  <a:lnTo>
                    <a:pt x="17" y="123"/>
                  </a:lnTo>
                  <a:lnTo>
                    <a:pt x="16" y="95"/>
                  </a:lnTo>
                  <a:lnTo>
                    <a:pt x="36" y="82"/>
                  </a:lnTo>
                  <a:lnTo>
                    <a:pt x="37" y="66"/>
                  </a:lnTo>
                  <a:lnTo>
                    <a:pt x="12" y="42"/>
                  </a:lnTo>
                  <a:lnTo>
                    <a:pt x="7" y="38"/>
                  </a:lnTo>
                  <a:lnTo>
                    <a:pt x="77" y="0"/>
                  </a:lnTo>
                  <a:lnTo>
                    <a:pt x="88" y="7"/>
                  </a:lnTo>
                  <a:lnTo>
                    <a:pt x="132" y="4"/>
                  </a:lnTo>
                  <a:lnTo>
                    <a:pt x="154" y="47"/>
                  </a:lnTo>
                  <a:lnTo>
                    <a:pt x="212" y="6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77" name="Freeform 54">
              <a:extLst>
                <a:ext uri="{FF2B5EF4-FFF2-40B4-BE49-F238E27FC236}">
                  <a16:creationId xmlns:a16="http://schemas.microsoft.com/office/drawing/2014/main" id="{434AAB67-41DC-2AD5-5F91-19C7511A846A}"/>
                </a:ext>
              </a:extLst>
            </p:cNvPr>
            <p:cNvSpPr>
              <a:spLocks/>
            </p:cNvSpPr>
            <p:nvPr/>
          </p:nvSpPr>
          <p:spPr bwMode="auto">
            <a:xfrm>
              <a:off x="6602" y="2288"/>
              <a:ext cx="274" cy="180"/>
            </a:xfrm>
            <a:custGeom>
              <a:avLst/>
              <a:gdLst>
                <a:gd name="T0" fmla="*/ 274 w 274"/>
                <a:gd name="T1" fmla="*/ 34 h 180"/>
                <a:gd name="T2" fmla="*/ 261 w 274"/>
                <a:gd name="T3" fmla="*/ 67 h 180"/>
                <a:gd name="T4" fmla="*/ 234 w 274"/>
                <a:gd name="T5" fmla="*/ 84 h 180"/>
                <a:gd name="T6" fmla="*/ 204 w 274"/>
                <a:gd name="T7" fmla="*/ 83 h 180"/>
                <a:gd name="T8" fmla="*/ 187 w 274"/>
                <a:gd name="T9" fmla="*/ 116 h 180"/>
                <a:gd name="T10" fmla="*/ 147 w 274"/>
                <a:gd name="T11" fmla="*/ 137 h 180"/>
                <a:gd name="T12" fmla="*/ 117 w 274"/>
                <a:gd name="T13" fmla="*/ 180 h 180"/>
                <a:gd name="T14" fmla="*/ 75 w 274"/>
                <a:gd name="T15" fmla="*/ 169 h 180"/>
                <a:gd name="T16" fmla="*/ 72 w 274"/>
                <a:gd name="T17" fmla="*/ 112 h 180"/>
                <a:gd name="T18" fmla="*/ 26 w 274"/>
                <a:gd name="T19" fmla="*/ 96 h 180"/>
                <a:gd name="T20" fmla="*/ 0 w 274"/>
                <a:gd name="T21" fmla="*/ 104 h 180"/>
                <a:gd name="T22" fmla="*/ 1 w 274"/>
                <a:gd name="T23" fmla="*/ 83 h 180"/>
                <a:gd name="T24" fmla="*/ 70 w 274"/>
                <a:gd name="T25" fmla="*/ 33 h 180"/>
                <a:gd name="T26" fmla="*/ 54 w 274"/>
                <a:gd name="T27" fmla="*/ 13 h 180"/>
                <a:gd name="T28" fmla="*/ 71 w 274"/>
                <a:gd name="T29" fmla="*/ 0 h 180"/>
                <a:gd name="T30" fmla="*/ 82 w 274"/>
                <a:gd name="T31" fmla="*/ 18 h 180"/>
                <a:gd name="T32" fmla="*/ 143 w 274"/>
                <a:gd name="T33" fmla="*/ 29 h 180"/>
                <a:gd name="T34" fmla="*/ 175 w 274"/>
                <a:gd name="T35" fmla="*/ 61 h 180"/>
                <a:gd name="T36" fmla="*/ 195 w 274"/>
                <a:gd name="T37" fmla="*/ 64 h 180"/>
                <a:gd name="T38" fmla="*/ 224 w 274"/>
                <a:gd name="T39" fmla="*/ 43 h 180"/>
                <a:gd name="T40" fmla="*/ 274 w 274"/>
                <a:gd name="T41"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4" h="180">
                  <a:moveTo>
                    <a:pt x="274" y="34"/>
                  </a:moveTo>
                  <a:lnTo>
                    <a:pt x="261" y="67"/>
                  </a:lnTo>
                  <a:lnTo>
                    <a:pt x="234" y="84"/>
                  </a:lnTo>
                  <a:lnTo>
                    <a:pt x="204" y="83"/>
                  </a:lnTo>
                  <a:lnTo>
                    <a:pt x="187" y="116"/>
                  </a:lnTo>
                  <a:lnTo>
                    <a:pt x="147" y="137"/>
                  </a:lnTo>
                  <a:lnTo>
                    <a:pt x="117" y="180"/>
                  </a:lnTo>
                  <a:lnTo>
                    <a:pt x="75" y="169"/>
                  </a:lnTo>
                  <a:lnTo>
                    <a:pt x="72" y="112"/>
                  </a:lnTo>
                  <a:lnTo>
                    <a:pt x="26" y="96"/>
                  </a:lnTo>
                  <a:lnTo>
                    <a:pt x="0" y="104"/>
                  </a:lnTo>
                  <a:lnTo>
                    <a:pt x="1" y="83"/>
                  </a:lnTo>
                  <a:lnTo>
                    <a:pt x="70" y="33"/>
                  </a:lnTo>
                  <a:lnTo>
                    <a:pt x="54" y="13"/>
                  </a:lnTo>
                  <a:lnTo>
                    <a:pt x="71" y="0"/>
                  </a:lnTo>
                  <a:lnTo>
                    <a:pt x="82" y="18"/>
                  </a:lnTo>
                  <a:lnTo>
                    <a:pt x="143" y="29"/>
                  </a:lnTo>
                  <a:lnTo>
                    <a:pt x="175" y="61"/>
                  </a:lnTo>
                  <a:lnTo>
                    <a:pt x="195" y="64"/>
                  </a:lnTo>
                  <a:lnTo>
                    <a:pt x="224" y="43"/>
                  </a:lnTo>
                  <a:lnTo>
                    <a:pt x="274" y="34"/>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78" name="Freeform 55">
              <a:extLst>
                <a:ext uri="{FF2B5EF4-FFF2-40B4-BE49-F238E27FC236}">
                  <a16:creationId xmlns:a16="http://schemas.microsoft.com/office/drawing/2014/main" id="{0CDD3397-9D2F-A35A-E4CC-79DE297FE080}"/>
                </a:ext>
              </a:extLst>
            </p:cNvPr>
            <p:cNvSpPr>
              <a:spLocks/>
            </p:cNvSpPr>
            <p:nvPr/>
          </p:nvSpPr>
          <p:spPr bwMode="auto">
            <a:xfrm>
              <a:off x="5886" y="1704"/>
              <a:ext cx="1131" cy="702"/>
            </a:xfrm>
            <a:custGeom>
              <a:avLst/>
              <a:gdLst>
                <a:gd name="T0" fmla="*/ 1128 w 1131"/>
                <a:gd name="T1" fmla="*/ 330 h 702"/>
                <a:gd name="T2" fmla="*/ 1074 w 1131"/>
                <a:gd name="T3" fmla="*/ 348 h 702"/>
                <a:gd name="T4" fmla="*/ 1051 w 1131"/>
                <a:gd name="T5" fmla="*/ 427 h 702"/>
                <a:gd name="T6" fmla="*/ 1053 w 1131"/>
                <a:gd name="T7" fmla="*/ 427 h 702"/>
                <a:gd name="T8" fmla="*/ 986 w 1131"/>
                <a:gd name="T9" fmla="*/ 465 h 702"/>
                <a:gd name="T10" fmla="*/ 856 w 1131"/>
                <a:gd name="T11" fmla="*/ 574 h 702"/>
                <a:gd name="T12" fmla="*/ 834 w 1131"/>
                <a:gd name="T13" fmla="*/ 578 h 702"/>
                <a:gd name="T14" fmla="*/ 770 w 1131"/>
                <a:gd name="T15" fmla="*/ 597 h 702"/>
                <a:gd name="T16" fmla="*/ 657 w 1131"/>
                <a:gd name="T17" fmla="*/ 583 h 702"/>
                <a:gd name="T18" fmla="*/ 645 w 1131"/>
                <a:gd name="T19" fmla="*/ 559 h 702"/>
                <a:gd name="T20" fmla="*/ 586 w 1131"/>
                <a:gd name="T21" fmla="*/ 583 h 702"/>
                <a:gd name="T22" fmla="*/ 527 w 1131"/>
                <a:gd name="T23" fmla="*/ 681 h 702"/>
                <a:gd name="T24" fmla="*/ 467 w 1131"/>
                <a:gd name="T25" fmla="*/ 702 h 702"/>
                <a:gd name="T26" fmla="*/ 428 w 1131"/>
                <a:gd name="T27" fmla="*/ 688 h 702"/>
                <a:gd name="T28" fmla="*/ 471 w 1131"/>
                <a:gd name="T29" fmla="*/ 611 h 702"/>
                <a:gd name="T30" fmla="*/ 539 w 1131"/>
                <a:gd name="T31" fmla="*/ 578 h 702"/>
                <a:gd name="T32" fmla="*/ 423 w 1131"/>
                <a:gd name="T33" fmla="*/ 470 h 702"/>
                <a:gd name="T34" fmla="*/ 325 w 1131"/>
                <a:gd name="T35" fmla="*/ 443 h 702"/>
                <a:gd name="T36" fmla="*/ 267 w 1131"/>
                <a:gd name="T37" fmla="*/ 452 h 702"/>
                <a:gd name="T38" fmla="*/ 205 w 1131"/>
                <a:gd name="T39" fmla="*/ 483 h 702"/>
                <a:gd name="T40" fmla="*/ 179 w 1131"/>
                <a:gd name="T41" fmla="*/ 509 h 702"/>
                <a:gd name="T42" fmla="*/ 84 w 1131"/>
                <a:gd name="T43" fmla="*/ 497 h 702"/>
                <a:gd name="T44" fmla="*/ 61 w 1131"/>
                <a:gd name="T45" fmla="*/ 502 h 702"/>
                <a:gd name="T46" fmla="*/ 47 w 1131"/>
                <a:gd name="T47" fmla="*/ 493 h 702"/>
                <a:gd name="T48" fmla="*/ 11 w 1131"/>
                <a:gd name="T49" fmla="*/ 474 h 702"/>
                <a:gd name="T50" fmla="*/ 14 w 1131"/>
                <a:gd name="T51" fmla="*/ 437 h 702"/>
                <a:gd name="T52" fmla="*/ 21 w 1131"/>
                <a:gd name="T53" fmla="*/ 422 h 702"/>
                <a:gd name="T54" fmla="*/ 11 w 1131"/>
                <a:gd name="T55" fmla="*/ 378 h 702"/>
                <a:gd name="T56" fmla="*/ 73 w 1131"/>
                <a:gd name="T57" fmla="*/ 286 h 702"/>
                <a:gd name="T58" fmla="*/ 88 w 1131"/>
                <a:gd name="T59" fmla="*/ 254 h 702"/>
                <a:gd name="T60" fmla="*/ 61 w 1131"/>
                <a:gd name="T61" fmla="*/ 197 h 702"/>
                <a:gd name="T62" fmla="*/ 88 w 1131"/>
                <a:gd name="T63" fmla="*/ 165 h 702"/>
                <a:gd name="T64" fmla="*/ 158 w 1131"/>
                <a:gd name="T65" fmla="*/ 117 h 702"/>
                <a:gd name="T66" fmla="*/ 273 w 1131"/>
                <a:gd name="T67" fmla="*/ 125 h 702"/>
                <a:gd name="T68" fmla="*/ 379 w 1131"/>
                <a:gd name="T69" fmla="*/ 140 h 702"/>
                <a:gd name="T70" fmla="*/ 415 w 1131"/>
                <a:gd name="T71" fmla="*/ 140 h 702"/>
                <a:gd name="T72" fmla="*/ 490 w 1131"/>
                <a:gd name="T73" fmla="*/ 140 h 702"/>
                <a:gd name="T74" fmla="*/ 489 w 1131"/>
                <a:gd name="T75" fmla="*/ 109 h 702"/>
                <a:gd name="T76" fmla="*/ 548 w 1131"/>
                <a:gd name="T77" fmla="*/ 45 h 702"/>
                <a:gd name="T78" fmla="*/ 577 w 1131"/>
                <a:gd name="T79" fmla="*/ 20 h 702"/>
                <a:gd name="T80" fmla="*/ 663 w 1131"/>
                <a:gd name="T81" fmla="*/ 0 h 702"/>
                <a:gd name="T82" fmla="*/ 697 w 1131"/>
                <a:gd name="T83" fmla="*/ 57 h 702"/>
                <a:gd name="T84" fmla="*/ 773 w 1131"/>
                <a:gd name="T85" fmla="*/ 99 h 702"/>
                <a:gd name="T86" fmla="*/ 877 w 1131"/>
                <a:gd name="T87" fmla="*/ 160 h 702"/>
                <a:gd name="T88" fmla="*/ 970 w 1131"/>
                <a:gd name="T89" fmla="*/ 161 h 702"/>
                <a:gd name="T90" fmla="*/ 1102 w 1131"/>
                <a:gd name="T91" fmla="*/ 163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31" h="702">
                  <a:moveTo>
                    <a:pt x="1131" y="286"/>
                  </a:moveTo>
                  <a:lnTo>
                    <a:pt x="1128" y="330"/>
                  </a:lnTo>
                  <a:lnTo>
                    <a:pt x="1087" y="345"/>
                  </a:lnTo>
                  <a:lnTo>
                    <a:pt x="1074" y="348"/>
                  </a:lnTo>
                  <a:lnTo>
                    <a:pt x="1049" y="388"/>
                  </a:lnTo>
                  <a:lnTo>
                    <a:pt x="1051" y="427"/>
                  </a:lnTo>
                  <a:lnTo>
                    <a:pt x="1053" y="425"/>
                  </a:lnTo>
                  <a:lnTo>
                    <a:pt x="1053" y="427"/>
                  </a:lnTo>
                  <a:lnTo>
                    <a:pt x="1007" y="451"/>
                  </a:lnTo>
                  <a:lnTo>
                    <a:pt x="986" y="465"/>
                  </a:lnTo>
                  <a:lnTo>
                    <a:pt x="870" y="562"/>
                  </a:lnTo>
                  <a:lnTo>
                    <a:pt x="856" y="574"/>
                  </a:lnTo>
                  <a:lnTo>
                    <a:pt x="843" y="594"/>
                  </a:lnTo>
                  <a:lnTo>
                    <a:pt x="834" y="578"/>
                  </a:lnTo>
                  <a:lnTo>
                    <a:pt x="787" y="584"/>
                  </a:lnTo>
                  <a:lnTo>
                    <a:pt x="770" y="597"/>
                  </a:lnTo>
                  <a:lnTo>
                    <a:pt x="694" y="618"/>
                  </a:lnTo>
                  <a:lnTo>
                    <a:pt x="657" y="583"/>
                  </a:lnTo>
                  <a:lnTo>
                    <a:pt x="694" y="568"/>
                  </a:lnTo>
                  <a:lnTo>
                    <a:pt x="645" y="559"/>
                  </a:lnTo>
                  <a:lnTo>
                    <a:pt x="593" y="578"/>
                  </a:lnTo>
                  <a:lnTo>
                    <a:pt x="586" y="583"/>
                  </a:lnTo>
                  <a:lnTo>
                    <a:pt x="535" y="627"/>
                  </a:lnTo>
                  <a:lnTo>
                    <a:pt x="527" y="681"/>
                  </a:lnTo>
                  <a:lnTo>
                    <a:pt x="510" y="673"/>
                  </a:lnTo>
                  <a:lnTo>
                    <a:pt x="467" y="702"/>
                  </a:lnTo>
                  <a:lnTo>
                    <a:pt x="445" y="702"/>
                  </a:lnTo>
                  <a:lnTo>
                    <a:pt x="428" y="688"/>
                  </a:lnTo>
                  <a:lnTo>
                    <a:pt x="449" y="658"/>
                  </a:lnTo>
                  <a:lnTo>
                    <a:pt x="471" y="611"/>
                  </a:lnTo>
                  <a:lnTo>
                    <a:pt x="467" y="574"/>
                  </a:lnTo>
                  <a:lnTo>
                    <a:pt x="539" y="578"/>
                  </a:lnTo>
                  <a:lnTo>
                    <a:pt x="447" y="479"/>
                  </a:lnTo>
                  <a:lnTo>
                    <a:pt x="423" y="470"/>
                  </a:lnTo>
                  <a:lnTo>
                    <a:pt x="351" y="445"/>
                  </a:lnTo>
                  <a:lnTo>
                    <a:pt x="325" y="443"/>
                  </a:lnTo>
                  <a:lnTo>
                    <a:pt x="290" y="441"/>
                  </a:lnTo>
                  <a:lnTo>
                    <a:pt x="267" y="452"/>
                  </a:lnTo>
                  <a:lnTo>
                    <a:pt x="256" y="475"/>
                  </a:lnTo>
                  <a:lnTo>
                    <a:pt x="205" y="483"/>
                  </a:lnTo>
                  <a:lnTo>
                    <a:pt x="198" y="504"/>
                  </a:lnTo>
                  <a:lnTo>
                    <a:pt x="179" y="509"/>
                  </a:lnTo>
                  <a:lnTo>
                    <a:pt x="153" y="494"/>
                  </a:lnTo>
                  <a:lnTo>
                    <a:pt x="84" y="497"/>
                  </a:lnTo>
                  <a:lnTo>
                    <a:pt x="60" y="487"/>
                  </a:lnTo>
                  <a:lnTo>
                    <a:pt x="61" y="502"/>
                  </a:lnTo>
                  <a:lnTo>
                    <a:pt x="53" y="500"/>
                  </a:lnTo>
                  <a:lnTo>
                    <a:pt x="47" y="493"/>
                  </a:lnTo>
                  <a:lnTo>
                    <a:pt x="31" y="493"/>
                  </a:lnTo>
                  <a:lnTo>
                    <a:pt x="11" y="474"/>
                  </a:lnTo>
                  <a:lnTo>
                    <a:pt x="0" y="463"/>
                  </a:lnTo>
                  <a:lnTo>
                    <a:pt x="14" y="437"/>
                  </a:lnTo>
                  <a:lnTo>
                    <a:pt x="13" y="437"/>
                  </a:lnTo>
                  <a:lnTo>
                    <a:pt x="21" y="422"/>
                  </a:lnTo>
                  <a:lnTo>
                    <a:pt x="16" y="413"/>
                  </a:lnTo>
                  <a:lnTo>
                    <a:pt x="11" y="378"/>
                  </a:lnTo>
                  <a:lnTo>
                    <a:pt x="62" y="303"/>
                  </a:lnTo>
                  <a:lnTo>
                    <a:pt x="73" y="286"/>
                  </a:lnTo>
                  <a:lnTo>
                    <a:pt x="91" y="277"/>
                  </a:lnTo>
                  <a:lnTo>
                    <a:pt x="88" y="254"/>
                  </a:lnTo>
                  <a:lnTo>
                    <a:pt x="78" y="224"/>
                  </a:lnTo>
                  <a:lnTo>
                    <a:pt x="61" y="197"/>
                  </a:lnTo>
                  <a:lnTo>
                    <a:pt x="55" y="168"/>
                  </a:lnTo>
                  <a:lnTo>
                    <a:pt x="88" y="165"/>
                  </a:lnTo>
                  <a:lnTo>
                    <a:pt x="103" y="139"/>
                  </a:lnTo>
                  <a:lnTo>
                    <a:pt x="158" y="117"/>
                  </a:lnTo>
                  <a:lnTo>
                    <a:pt x="170" y="119"/>
                  </a:lnTo>
                  <a:lnTo>
                    <a:pt x="273" y="125"/>
                  </a:lnTo>
                  <a:lnTo>
                    <a:pt x="312" y="140"/>
                  </a:lnTo>
                  <a:lnTo>
                    <a:pt x="379" y="140"/>
                  </a:lnTo>
                  <a:lnTo>
                    <a:pt x="393" y="119"/>
                  </a:lnTo>
                  <a:lnTo>
                    <a:pt x="415" y="140"/>
                  </a:lnTo>
                  <a:lnTo>
                    <a:pt x="461" y="119"/>
                  </a:lnTo>
                  <a:lnTo>
                    <a:pt x="490" y="140"/>
                  </a:lnTo>
                  <a:lnTo>
                    <a:pt x="494" y="131"/>
                  </a:lnTo>
                  <a:lnTo>
                    <a:pt x="489" y="109"/>
                  </a:lnTo>
                  <a:lnTo>
                    <a:pt x="497" y="59"/>
                  </a:lnTo>
                  <a:lnTo>
                    <a:pt x="548" y="45"/>
                  </a:lnTo>
                  <a:lnTo>
                    <a:pt x="571" y="46"/>
                  </a:lnTo>
                  <a:lnTo>
                    <a:pt x="577" y="20"/>
                  </a:lnTo>
                  <a:lnTo>
                    <a:pt x="637" y="6"/>
                  </a:lnTo>
                  <a:lnTo>
                    <a:pt x="663" y="0"/>
                  </a:lnTo>
                  <a:lnTo>
                    <a:pt x="713" y="47"/>
                  </a:lnTo>
                  <a:lnTo>
                    <a:pt x="697" y="57"/>
                  </a:lnTo>
                  <a:lnTo>
                    <a:pt x="714" y="94"/>
                  </a:lnTo>
                  <a:lnTo>
                    <a:pt x="773" y="99"/>
                  </a:lnTo>
                  <a:lnTo>
                    <a:pt x="811" y="161"/>
                  </a:lnTo>
                  <a:lnTo>
                    <a:pt x="877" y="160"/>
                  </a:lnTo>
                  <a:lnTo>
                    <a:pt x="916" y="128"/>
                  </a:lnTo>
                  <a:lnTo>
                    <a:pt x="970" y="161"/>
                  </a:lnTo>
                  <a:lnTo>
                    <a:pt x="985" y="150"/>
                  </a:lnTo>
                  <a:lnTo>
                    <a:pt x="1102" y="163"/>
                  </a:lnTo>
                  <a:lnTo>
                    <a:pt x="1131" y="28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79" name="Freeform 56">
              <a:extLst>
                <a:ext uri="{FF2B5EF4-FFF2-40B4-BE49-F238E27FC236}">
                  <a16:creationId xmlns:a16="http://schemas.microsoft.com/office/drawing/2014/main" id="{8F448B97-8218-6B9C-688D-DC63A7DFFA99}"/>
                </a:ext>
              </a:extLst>
            </p:cNvPr>
            <p:cNvSpPr>
              <a:spLocks/>
            </p:cNvSpPr>
            <p:nvPr/>
          </p:nvSpPr>
          <p:spPr bwMode="auto">
            <a:xfrm>
              <a:off x="5793" y="1400"/>
              <a:ext cx="312" cy="244"/>
            </a:xfrm>
            <a:custGeom>
              <a:avLst/>
              <a:gdLst>
                <a:gd name="T0" fmla="*/ 312 w 312"/>
                <a:gd name="T1" fmla="*/ 105 h 244"/>
                <a:gd name="T2" fmla="*/ 308 w 312"/>
                <a:gd name="T3" fmla="*/ 113 h 244"/>
                <a:gd name="T4" fmla="*/ 304 w 312"/>
                <a:gd name="T5" fmla="*/ 122 h 244"/>
                <a:gd name="T6" fmla="*/ 286 w 312"/>
                <a:gd name="T7" fmla="*/ 123 h 244"/>
                <a:gd name="T8" fmla="*/ 266 w 312"/>
                <a:gd name="T9" fmla="*/ 139 h 244"/>
                <a:gd name="T10" fmla="*/ 247 w 312"/>
                <a:gd name="T11" fmla="*/ 196 h 244"/>
                <a:gd name="T12" fmla="*/ 256 w 312"/>
                <a:gd name="T13" fmla="*/ 204 h 244"/>
                <a:gd name="T14" fmla="*/ 256 w 312"/>
                <a:gd name="T15" fmla="*/ 218 h 244"/>
                <a:gd name="T16" fmla="*/ 245 w 312"/>
                <a:gd name="T17" fmla="*/ 223 h 244"/>
                <a:gd name="T18" fmla="*/ 244 w 312"/>
                <a:gd name="T19" fmla="*/ 208 h 244"/>
                <a:gd name="T20" fmla="*/ 232 w 312"/>
                <a:gd name="T21" fmla="*/ 207 h 244"/>
                <a:gd name="T22" fmla="*/ 207 w 312"/>
                <a:gd name="T23" fmla="*/ 225 h 244"/>
                <a:gd name="T24" fmla="*/ 181 w 312"/>
                <a:gd name="T25" fmla="*/ 244 h 244"/>
                <a:gd name="T26" fmla="*/ 131 w 312"/>
                <a:gd name="T27" fmla="*/ 240 h 244"/>
                <a:gd name="T28" fmla="*/ 124 w 312"/>
                <a:gd name="T29" fmla="*/ 220 h 244"/>
                <a:gd name="T30" fmla="*/ 93 w 312"/>
                <a:gd name="T31" fmla="*/ 202 h 244"/>
                <a:gd name="T32" fmla="*/ 97 w 312"/>
                <a:gd name="T33" fmla="*/ 200 h 244"/>
                <a:gd name="T34" fmla="*/ 93 w 312"/>
                <a:gd name="T35" fmla="*/ 197 h 244"/>
                <a:gd name="T36" fmla="*/ 90 w 312"/>
                <a:gd name="T37" fmla="*/ 167 h 244"/>
                <a:gd name="T38" fmla="*/ 100 w 312"/>
                <a:gd name="T39" fmla="*/ 155 h 244"/>
                <a:gd name="T40" fmla="*/ 84 w 312"/>
                <a:gd name="T41" fmla="*/ 133 h 244"/>
                <a:gd name="T42" fmla="*/ 57 w 312"/>
                <a:gd name="T43" fmla="*/ 133 h 244"/>
                <a:gd name="T44" fmla="*/ 33 w 312"/>
                <a:gd name="T45" fmla="*/ 122 h 244"/>
                <a:gd name="T46" fmla="*/ 11 w 312"/>
                <a:gd name="T47" fmla="*/ 105 h 244"/>
                <a:gd name="T48" fmla="*/ 0 w 312"/>
                <a:gd name="T49" fmla="*/ 33 h 244"/>
                <a:gd name="T50" fmla="*/ 7 w 312"/>
                <a:gd name="T51" fmla="*/ 33 h 244"/>
                <a:gd name="T52" fmla="*/ 27 w 312"/>
                <a:gd name="T53" fmla="*/ 12 h 244"/>
                <a:gd name="T54" fmla="*/ 51 w 312"/>
                <a:gd name="T55" fmla="*/ 2 h 244"/>
                <a:gd name="T56" fmla="*/ 57 w 312"/>
                <a:gd name="T57" fmla="*/ 0 h 244"/>
                <a:gd name="T58" fmla="*/ 86 w 312"/>
                <a:gd name="T59" fmla="*/ 7 h 244"/>
                <a:gd name="T60" fmla="*/ 97 w 312"/>
                <a:gd name="T61" fmla="*/ 4 h 244"/>
                <a:gd name="T62" fmla="*/ 103 w 312"/>
                <a:gd name="T63" fmla="*/ 3 h 244"/>
                <a:gd name="T64" fmla="*/ 109 w 312"/>
                <a:gd name="T65" fmla="*/ 9 h 244"/>
                <a:gd name="T66" fmla="*/ 120 w 312"/>
                <a:gd name="T67" fmla="*/ 6 h 244"/>
                <a:gd name="T68" fmla="*/ 130 w 312"/>
                <a:gd name="T69" fmla="*/ 6 h 244"/>
                <a:gd name="T70" fmla="*/ 152 w 312"/>
                <a:gd name="T71" fmla="*/ 8 h 244"/>
                <a:gd name="T72" fmla="*/ 155 w 312"/>
                <a:gd name="T73" fmla="*/ 8 h 244"/>
                <a:gd name="T74" fmla="*/ 165 w 312"/>
                <a:gd name="T75" fmla="*/ 14 h 244"/>
                <a:gd name="T76" fmla="*/ 169 w 312"/>
                <a:gd name="T77" fmla="*/ 14 h 244"/>
                <a:gd name="T78" fmla="*/ 186 w 312"/>
                <a:gd name="T79" fmla="*/ 17 h 244"/>
                <a:gd name="T80" fmla="*/ 199 w 312"/>
                <a:gd name="T81" fmla="*/ 6 h 244"/>
                <a:gd name="T82" fmla="*/ 206 w 312"/>
                <a:gd name="T83" fmla="*/ 2 h 244"/>
                <a:gd name="T84" fmla="*/ 218 w 312"/>
                <a:gd name="T85" fmla="*/ 24 h 244"/>
                <a:gd name="T86" fmla="*/ 236 w 312"/>
                <a:gd name="T87" fmla="*/ 26 h 244"/>
                <a:gd name="T88" fmla="*/ 250 w 312"/>
                <a:gd name="T89" fmla="*/ 29 h 244"/>
                <a:gd name="T90" fmla="*/ 258 w 312"/>
                <a:gd name="T91" fmla="*/ 37 h 244"/>
                <a:gd name="T92" fmla="*/ 270 w 312"/>
                <a:gd name="T93" fmla="*/ 49 h 244"/>
                <a:gd name="T94" fmla="*/ 285 w 312"/>
                <a:gd name="T95" fmla="*/ 67 h 244"/>
                <a:gd name="T96" fmla="*/ 301 w 312"/>
                <a:gd name="T97" fmla="*/ 75 h 244"/>
                <a:gd name="T98" fmla="*/ 293 w 312"/>
                <a:gd name="T99" fmla="*/ 104 h 244"/>
                <a:gd name="T100" fmla="*/ 312 w 312"/>
                <a:gd name="T101" fmla="*/ 10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2" h="244">
                  <a:moveTo>
                    <a:pt x="312" y="105"/>
                  </a:moveTo>
                  <a:lnTo>
                    <a:pt x="308" y="113"/>
                  </a:lnTo>
                  <a:lnTo>
                    <a:pt x="304" y="122"/>
                  </a:lnTo>
                  <a:lnTo>
                    <a:pt x="286" y="123"/>
                  </a:lnTo>
                  <a:lnTo>
                    <a:pt x="266" y="139"/>
                  </a:lnTo>
                  <a:lnTo>
                    <a:pt x="247" y="196"/>
                  </a:lnTo>
                  <a:lnTo>
                    <a:pt x="256" y="204"/>
                  </a:lnTo>
                  <a:lnTo>
                    <a:pt x="256" y="218"/>
                  </a:lnTo>
                  <a:lnTo>
                    <a:pt x="245" y="223"/>
                  </a:lnTo>
                  <a:lnTo>
                    <a:pt x="244" y="208"/>
                  </a:lnTo>
                  <a:lnTo>
                    <a:pt x="232" y="207"/>
                  </a:lnTo>
                  <a:lnTo>
                    <a:pt x="207" y="225"/>
                  </a:lnTo>
                  <a:lnTo>
                    <a:pt x="181" y="244"/>
                  </a:lnTo>
                  <a:lnTo>
                    <a:pt x="131" y="240"/>
                  </a:lnTo>
                  <a:lnTo>
                    <a:pt x="124" y="220"/>
                  </a:lnTo>
                  <a:lnTo>
                    <a:pt x="93" y="202"/>
                  </a:lnTo>
                  <a:lnTo>
                    <a:pt x="97" y="200"/>
                  </a:lnTo>
                  <a:lnTo>
                    <a:pt x="93" y="197"/>
                  </a:lnTo>
                  <a:lnTo>
                    <a:pt x="90" y="167"/>
                  </a:lnTo>
                  <a:lnTo>
                    <a:pt x="100" y="155"/>
                  </a:lnTo>
                  <a:lnTo>
                    <a:pt x="84" y="133"/>
                  </a:lnTo>
                  <a:lnTo>
                    <a:pt x="57" y="133"/>
                  </a:lnTo>
                  <a:lnTo>
                    <a:pt x="33" y="122"/>
                  </a:lnTo>
                  <a:lnTo>
                    <a:pt x="11" y="105"/>
                  </a:lnTo>
                  <a:lnTo>
                    <a:pt x="0" y="33"/>
                  </a:lnTo>
                  <a:lnTo>
                    <a:pt x="7" y="33"/>
                  </a:lnTo>
                  <a:lnTo>
                    <a:pt x="27" y="12"/>
                  </a:lnTo>
                  <a:lnTo>
                    <a:pt x="51" y="2"/>
                  </a:lnTo>
                  <a:lnTo>
                    <a:pt x="57" y="0"/>
                  </a:lnTo>
                  <a:lnTo>
                    <a:pt x="86" y="7"/>
                  </a:lnTo>
                  <a:lnTo>
                    <a:pt x="97" y="4"/>
                  </a:lnTo>
                  <a:lnTo>
                    <a:pt x="103" y="3"/>
                  </a:lnTo>
                  <a:lnTo>
                    <a:pt x="109" y="9"/>
                  </a:lnTo>
                  <a:lnTo>
                    <a:pt x="120" y="6"/>
                  </a:lnTo>
                  <a:lnTo>
                    <a:pt x="130" y="6"/>
                  </a:lnTo>
                  <a:lnTo>
                    <a:pt x="152" y="8"/>
                  </a:lnTo>
                  <a:lnTo>
                    <a:pt x="155" y="8"/>
                  </a:lnTo>
                  <a:lnTo>
                    <a:pt x="165" y="14"/>
                  </a:lnTo>
                  <a:lnTo>
                    <a:pt x="169" y="14"/>
                  </a:lnTo>
                  <a:lnTo>
                    <a:pt x="186" y="17"/>
                  </a:lnTo>
                  <a:lnTo>
                    <a:pt x="199" y="6"/>
                  </a:lnTo>
                  <a:lnTo>
                    <a:pt x="206" y="2"/>
                  </a:lnTo>
                  <a:lnTo>
                    <a:pt x="218" y="24"/>
                  </a:lnTo>
                  <a:lnTo>
                    <a:pt x="236" y="26"/>
                  </a:lnTo>
                  <a:lnTo>
                    <a:pt x="250" y="29"/>
                  </a:lnTo>
                  <a:lnTo>
                    <a:pt x="258" y="37"/>
                  </a:lnTo>
                  <a:lnTo>
                    <a:pt x="270" y="49"/>
                  </a:lnTo>
                  <a:lnTo>
                    <a:pt x="285" y="67"/>
                  </a:lnTo>
                  <a:lnTo>
                    <a:pt x="301" y="75"/>
                  </a:lnTo>
                  <a:lnTo>
                    <a:pt x="293" y="104"/>
                  </a:lnTo>
                  <a:lnTo>
                    <a:pt x="312" y="10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80" name="Freeform 57">
              <a:extLst>
                <a:ext uri="{FF2B5EF4-FFF2-40B4-BE49-F238E27FC236}">
                  <a16:creationId xmlns:a16="http://schemas.microsoft.com/office/drawing/2014/main" id="{0B1DA0BB-930C-6159-CB30-89AF06562B4A}"/>
                </a:ext>
              </a:extLst>
            </p:cNvPr>
            <p:cNvSpPr>
              <a:spLocks/>
            </p:cNvSpPr>
            <p:nvPr/>
          </p:nvSpPr>
          <p:spPr bwMode="auto">
            <a:xfrm>
              <a:off x="5789" y="1233"/>
              <a:ext cx="394" cy="242"/>
            </a:xfrm>
            <a:custGeom>
              <a:avLst/>
              <a:gdLst>
                <a:gd name="T0" fmla="*/ 388 w 394"/>
                <a:gd name="T1" fmla="*/ 190 h 242"/>
                <a:gd name="T2" fmla="*/ 359 w 394"/>
                <a:gd name="T3" fmla="*/ 233 h 242"/>
                <a:gd name="T4" fmla="*/ 316 w 394"/>
                <a:gd name="T5" fmla="*/ 242 h 242"/>
                <a:gd name="T6" fmla="*/ 289 w 394"/>
                <a:gd name="T7" fmla="*/ 234 h 242"/>
                <a:gd name="T8" fmla="*/ 262 w 394"/>
                <a:gd name="T9" fmla="*/ 204 h 242"/>
                <a:gd name="T10" fmla="*/ 240 w 394"/>
                <a:gd name="T11" fmla="*/ 193 h 242"/>
                <a:gd name="T12" fmla="*/ 210 w 394"/>
                <a:gd name="T13" fmla="*/ 169 h 242"/>
                <a:gd name="T14" fmla="*/ 190 w 394"/>
                <a:gd name="T15" fmla="*/ 184 h 242"/>
                <a:gd name="T16" fmla="*/ 169 w 394"/>
                <a:gd name="T17" fmla="*/ 181 h 242"/>
                <a:gd name="T18" fmla="*/ 156 w 394"/>
                <a:gd name="T19" fmla="*/ 175 h 242"/>
                <a:gd name="T20" fmla="*/ 124 w 394"/>
                <a:gd name="T21" fmla="*/ 173 h 242"/>
                <a:gd name="T22" fmla="*/ 107 w 394"/>
                <a:gd name="T23" fmla="*/ 170 h 242"/>
                <a:gd name="T24" fmla="*/ 90 w 394"/>
                <a:gd name="T25" fmla="*/ 174 h 242"/>
                <a:gd name="T26" fmla="*/ 55 w 394"/>
                <a:gd name="T27" fmla="*/ 169 h 242"/>
                <a:gd name="T28" fmla="*/ 11 w 394"/>
                <a:gd name="T29" fmla="*/ 200 h 242"/>
                <a:gd name="T30" fmla="*/ 0 w 394"/>
                <a:gd name="T31" fmla="*/ 187 h 242"/>
                <a:gd name="T32" fmla="*/ 26 w 394"/>
                <a:gd name="T33" fmla="*/ 111 h 242"/>
                <a:gd name="T34" fmla="*/ 27 w 394"/>
                <a:gd name="T35" fmla="*/ 84 h 242"/>
                <a:gd name="T36" fmla="*/ 68 w 394"/>
                <a:gd name="T37" fmla="*/ 42 h 242"/>
                <a:gd name="T38" fmla="*/ 88 w 394"/>
                <a:gd name="T39" fmla="*/ 45 h 242"/>
                <a:gd name="T40" fmla="*/ 119 w 394"/>
                <a:gd name="T41" fmla="*/ 83 h 242"/>
                <a:gd name="T42" fmla="*/ 140 w 394"/>
                <a:gd name="T43" fmla="*/ 114 h 242"/>
                <a:gd name="T44" fmla="*/ 158 w 394"/>
                <a:gd name="T45" fmla="*/ 110 h 242"/>
                <a:gd name="T46" fmla="*/ 186 w 394"/>
                <a:gd name="T47" fmla="*/ 91 h 242"/>
                <a:gd name="T48" fmla="*/ 185 w 394"/>
                <a:gd name="T49" fmla="*/ 21 h 242"/>
                <a:gd name="T50" fmla="*/ 196 w 394"/>
                <a:gd name="T51" fmla="*/ 14 h 242"/>
                <a:gd name="T52" fmla="*/ 221 w 394"/>
                <a:gd name="T53" fmla="*/ 8 h 242"/>
                <a:gd name="T54" fmla="*/ 233 w 394"/>
                <a:gd name="T55" fmla="*/ 0 h 242"/>
                <a:gd name="T56" fmla="*/ 260 w 394"/>
                <a:gd name="T57" fmla="*/ 19 h 242"/>
                <a:gd name="T58" fmla="*/ 277 w 394"/>
                <a:gd name="T59" fmla="*/ 26 h 242"/>
                <a:gd name="T60" fmla="*/ 287 w 394"/>
                <a:gd name="T61" fmla="*/ 51 h 242"/>
                <a:gd name="T62" fmla="*/ 296 w 394"/>
                <a:gd name="T63" fmla="*/ 55 h 242"/>
                <a:gd name="T64" fmla="*/ 324 w 394"/>
                <a:gd name="T65" fmla="*/ 49 h 242"/>
                <a:gd name="T66" fmla="*/ 367 w 394"/>
                <a:gd name="T67" fmla="*/ 73 h 242"/>
                <a:gd name="T68" fmla="*/ 359 w 394"/>
                <a:gd name="T69" fmla="*/ 122 h 242"/>
                <a:gd name="T70" fmla="*/ 388 w 394"/>
                <a:gd name="T71" fmla="*/ 165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242">
                  <a:moveTo>
                    <a:pt x="394" y="181"/>
                  </a:moveTo>
                  <a:lnTo>
                    <a:pt x="388" y="190"/>
                  </a:lnTo>
                  <a:lnTo>
                    <a:pt x="362" y="216"/>
                  </a:lnTo>
                  <a:lnTo>
                    <a:pt x="359" y="233"/>
                  </a:lnTo>
                  <a:lnTo>
                    <a:pt x="328" y="225"/>
                  </a:lnTo>
                  <a:lnTo>
                    <a:pt x="316" y="242"/>
                  </a:lnTo>
                  <a:lnTo>
                    <a:pt x="305" y="242"/>
                  </a:lnTo>
                  <a:lnTo>
                    <a:pt x="289" y="234"/>
                  </a:lnTo>
                  <a:lnTo>
                    <a:pt x="274" y="216"/>
                  </a:lnTo>
                  <a:lnTo>
                    <a:pt x="262" y="204"/>
                  </a:lnTo>
                  <a:lnTo>
                    <a:pt x="254" y="196"/>
                  </a:lnTo>
                  <a:lnTo>
                    <a:pt x="240" y="193"/>
                  </a:lnTo>
                  <a:lnTo>
                    <a:pt x="222" y="191"/>
                  </a:lnTo>
                  <a:lnTo>
                    <a:pt x="210" y="169"/>
                  </a:lnTo>
                  <a:lnTo>
                    <a:pt x="203" y="173"/>
                  </a:lnTo>
                  <a:lnTo>
                    <a:pt x="190" y="184"/>
                  </a:lnTo>
                  <a:lnTo>
                    <a:pt x="173" y="181"/>
                  </a:lnTo>
                  <a:lnTo>
                    <a:pt x="169" y="181"/>
                  </a:lnTo>
                  <a:lnTo>
                    <a:pt x="159" y="175"/>
                  </a:lnTo>
                  <a:lnTo>
                    <a:pt x="156" y="175"/>
                  </a:lnTo>
                  <a:lnTo>
                    <a:pt x="134" y="173"/>
                  </a:lnTo>
                  <a:lnTo>
                    <a:pt x="124" y="173"/>
                  </a:lnTo>
                  <a:lnTo>
                    <a:pt x="113" y="176"/>
                  </a:lnTo>
                  <a:lnTo>
                    <a:pt x="107" y="170"/>
                  </a:lnTo>
                  <a:lnTo>
                    <a:pt x="101" y="171"/>
                  </a:lnTo>
                  <a:lnTo>
                    <a:pt x="90" y="174"/>
                  </a:lnTo>
                  <a:lnTo>
                    <a:pt x="61" y="167"/>
                  </a:lnTo>
                  <a:lnTo>
                    <a:pt x="55" y="169"/>
                  </a:lnTo>
                  <a:lnTo>
                    <a:pt x="31" y="179"/>
                  </a:lnTo>
                  <a:lnTo>
                    <a:pt x="11" y="200"/>
                  </a:lnTo>
                  <a:lnTo>
                    <a:pt x="4" y="200"/>
                  </a:lnTo>
                  <a:lnTo>
                    <a:pt x="0" y="187"/>
                  </a:lnTo>
                  <a:lnTo>
                    <a:pt x="7" y="123"/>
                  </a:lnTo>
                  <a:lnTo>
                    <a:pt x="26" y="111"/>
                  </a:lnTo>
                  <a:lnTo>
                    <a:pt x="26" y="105"/>
                  </a:lnTo>
                  <a:lnTo>
                    <a:pt x="27" y="84"/>
                  </a:lnTo>
                  <a:lnTo>
                    <a:pt x="47" y="51"/>
                  </a:lnTo>
                  <a:lnTo>
                    <a:pt x="68" y="42"/>
                  </a:lnTo>
                  <a:lnTo>
                    <a:pt x="88" y="34"/>
                  </a:lnTo>
                  <a:lnTo>
                    <a:pt x="88" y="45"/>
                  </a:lnTo>
                  <a:lnTo>
                    <a:pt x="118" y="76"/>
                  </a:lnTo>
                  <a:lnTo>
                    <a:pt x="119" y="83"/>
                  </a:lnTo>
                  <a:lnTo>
                    <a:pt x="120" y="99"/>
                  </a:lnTo>
                  <a:lnTo>
                    <a:pt x="140" y="114"/>
                  </a:lnTo>
                  <a:lnTo>
                    <a:pt x="146" y="117"/>
                  </a:lnTo>
                  <a:lnTo>
                    <a:pt x="158" y="110"/>
                  </a:lnTo>
                  <a:lnTo>
                    <a:pt x="159" y="108"/>
                  </a:lnTo>
                  <a:lnTo>
                    <a:pt x="186" y="91"/>
                  </a:lnTo>
                  <a:lnTo>
                    <a:pt x="186" y="84"/>
                  </a:lnTo>
                  <a:lnTo>
                    <a:pt x="185" y="21"/>
                  </a:lnTo>
                  <a:lnTo>
                    <a:pt x="188" y="21"/>
                  </a:lnTo>
                  <a:lnTo>
                    <a:pt x="196" y="14"/>
                  </a:lnTo>
                  <a:lnTo>
                    <a:pt x="208" y="10"/>
                  </a:lnTo>
                  <a:lnTo>
                    <a:pt x="221" y="8"/>
                  </a:lnTo>
                  <a:lnTo>
                    <a:pt x="226" y="0"/>
                  </a:lnTo>
                  <a:lnTo>
                    <a:pt x="233" y="0"/>
                  </a:lnTo>
                  <a:lnTo>
                    <a:pt x="250" y="13"/>
                  </a:lnTo>
                  <a:lnTo>
                    <a:pt x="260" y="19"/>
                  </a:lnTo>
                  <a:lnTo>
                    <a:pt x="266" y="23"/>
                  </a:lnTo>
                  <a:lnTo>
                    <a:pt x="277" y="26"/>
                  </a:lnTo>
                  <a:lnTo>
                    <a:pt x="278" y="38"/>
                  </a:lnTo>
                  <a:lnTo>
                    <a:pt x="287" y="51"/>
                  </a:lnTo>
                  <a:lnTo>
                    <a:pt x="293" y="54"/>
                  </a:lnTo>
                  <a:lnTo>
                    <a:pt x="296" y="55"/>
                  </a:lnTo>
                  <a:lnTo>
                    <a:pt x="304" y="57"/>
                  </a:lnTo>
                  <a:lnTo>
                    <a:pt x="324" y="49"/>
                  </a:lnTo>
                  <a:lnTo>
                    <a:pt x="350" y="56"/>
                  </a:lnTo>
                  <a:lnTo>
                    <a:pt x="367" y="73"/>
                  </a:lnTo>
                  <a:lnTo>
                    <a:pt x="370" y="77"/>
                  </a:lnTo>
                  <a:lnTo>
                    <a:pt x="359" y="122"/>
                  </a:lnTo>
                  <a:lnTo>
                    <a:pt x="373" y="123"/>
                  </a:lnTo>
                  <a:lnTo>
                    <a:pt x="388" y="165"/>
                  </a:lnTo>
                  <a:lnTo>
                    <a:pt x="394" y="181"/>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81" name="Freeform 58">
              <a:extLst>
                <a:ext uri="{FF2B5EF4-FFF2-40B4-BE49-F238E27FC236}">
                  <a16:creationId xmlns:a16="http://schemas.microsoft.com/office/drawing/2014/main" id="{FC241280-4486-2F46-ED39-1B05ECCC425B}"/>
                </a:ext>
              </a:extLst>
            </p:cNvPr>
            <p:cNvSpPr>
              <a:spLocks/>
            </p:cNvSpPr>
            <p:nvPr/>
          </p:nvSpPr>
          <p:spPr bwMode="auto">
            <a:xfrm>
              <a:off x="5926" y="1075"/>
              <a:ext cx="256" cy="215"/>
            </a:xfrm>
            <a:custGeom>
              <a:avLst/>
              <a:gdLst>
                <a:gd name="T0" fmla="*/ 191 w 256"/>
                <a:gd name="T1" fmla="*/ 76 h 215"/>
                <a:gd name="T2" fmla="*/ 188 w 256"/>
                <a:gd name="T3" fmla="*/ 83 h 215"/>
                <a:gd name="T4" fmla="*/ 200 w 256"/>
                <a:gd name="T5" fmla="*/ 98 h 215"/>
                <a:gd name="T6" fmla="*/ 203 w 256"/>
                <a:gd name="T7" fmla="*/ 125 h 215"/>
                <a:gd name="T8" fmla="*/ 210 w 256"/>
                <a:gd name="T9" fmla="*/ 127 h 215"/>
                <a:gd name="T10" fmla="*/ 220 w 256"/>
                <a:gd name="T11" fmla="*/ 148 h 215"/>
                <a:gd name="T12" fmla="*/ 236 w 256"/>
                <a:gd name="T13" fmla="*/ 183 h 215"/>
                <a:gd name="T14" fmla="*/ 222 w 256"/>
                <a:gd name="T15" fmla="*/ 188 h 215"/>
                <a:gd name="T16" fmla="*/ 219 w 256"/>
                <a:gd name="T17" fmla="*/ 197 h 215"/>
                <a:gd name="T18" fmla="*/ 213 w 256"/>
                <a:gd name="T19" fmla="*/ 214 h 215"/>
                <a:gd name="T20" fmla="*/ 187 w 256"/>
                <a:gd name="T21" fmla="*/ 207 h 215"/>
                <a:gd name="T22" fmla="*/ 167 w 256"/>
                <a:gd name="T23" fmla="*/ 215 h 215"/>
                <a:gd name="T24" fmla="*/ 159 w 256"/>
                <a:gd name="T25" fmla="*/ 213 h 215"/>
                <a:gd name="T26" fmla="*/ 156 w 256"/>
                <a:gd name="T27" fmla="*/ 212 h 215"/>
                <a:gd name="T28" fmla="*/ 150 w 256"/>
                <a:gd name="T29" fmla="*/ 209 h 215"/>
                <a:gd name="T30" fmla="*/ 141 w 256"/>
                <a:gd name="T31" fmla="*/ 196 h 215"/>
                <a:gd name="T32" fmla="*/ 140 w 256"/>
                <a:gd name="T33" fmla="*/ 184 h 215"/>
                <a:gd name="T34" fmla="*/ 129 w 256"/>
                <a:gd name="T35" fmla="*/ 181 h 215"/>
                <a:gd name="T36" fmla="*/ 123 w 256"/>
                <a:gd name="T37" fmla="*/ 177 h 215"/>
                <a:gd name="T38" fmla="*/ 113 w 256"/>
                <a:gd name="T39" fmla="*/ 171 h 215"/>
                <a:gd name="T40" fmla="*/ 96 w 256"/>
                <a:gd name="T41" fmla="*/ 158 h 215"/>
                <a:gd name="T42" fmla="*/ 89 w 256"/>
                <a:gd name="T43" fmla="*/ 158 h 215"/>
                <a:gd name="T44" fmla="*/ 84 w 256"/>
                <a:gd name="T45" fmla="*/ 166 h 215"/>
                <a:gd name="T46" fmla="*/ 71 w 256"/>
                <a:gd name="T47" fmla="*/ 168 h 215"/>
                <a:gd name="T48" fmla="*/ 59 w 256"/>
                <a:gd name="T49" fmla="*/ 172 h 215"/>
                <a:gd name="T50" fmla="*/ 51 w 256"/>
                <a:gd name="T51" fmla="*/ 179 h 215"/>
                <a:gd name="T52" fmla="*/ 48 w 256"/>
                <a:gd name="T53" fmla="*/ 179 h 215"/>
                <a:gd name="T54" fmla="*/ 51 w 256"/>
                <a:gd name="T55" fmla="*/ 146 h 215"/>
                <a:gd name="T56" fmla="*/ 61 w 256"/>
                <a:gd name="T57" fmla="*/ 137 h 215"/>
                <a:gd name="T58" fmla="*/ 56 w 256"/>
                <a:gd name="T59" fmla="*/ 126 h 215"/>
                <a:gd name="T60" fmla="*/ 45 w 256"/>
                <a:gd name="T61" fmla="*/ 126 h 215"/>
                <a:gd name="T62" fmla="*/ 45 w 256"/>
                <a:gd name="T63" fmla="*/ 139 h 215"/>
                <a:gd name="T64" fmla="*/ 36 w 256"/>
                <a:gd name="T65" fmla="*/ 143 h 215"/>
                <a:gd name="T66" fmla="*/ 0 w 256"/>
                <a:gd name="T67" fmla="*/ 111 h 215"/>
                <a:gd name="T68" fmla="*/ 0 w 256"/>
                <a:gd name="T69" fmla="*/ 42 h 215"/>
                <a:gd name="T70" fmla="*/ 14 w 256"/>
                <a:gd name="T71" fmla="*/ 40 h 215"/>
                <a:gd name="T72" fmla="*/ 32 w 256"/>
                <a:gd name="T73" fmla="*/ 34 h 215"/>
                <a:gd name="T74" fmla="*/ 32 w 256"/>
                <a:gd name="T75" fmla="*/ 23 h 215"/>
                <a:gd name="T76" fmla="*/ 131 w 256"/>
                <a:gd name="T77" fmla="*/ 0 h 215"/>
                <a:gd name="T78" fmla="*/ 136 w 256"/>
                <a:gd name="T79" fmla="*/ 0 h 215"/>
                <a:gd name="T80" fmla="*/ 182 w 256"/>
                <a:gd name="T81" fmla="*/ 15 h 215"/>
                <a:gd name="T82" fmla="*/ 238 w 256"/>
                <a:gd name="T83" fmla="*/ 25 h 215"/>
                <a:gd name="T84" fmla="*/ 249 w 256"/>
                <a:gd name="T85" fmla="*/ 13 h 215"/>
                <a:gd name="T86" fmla="*/ 256 w 256"/>
                <a:gd name="T87" fmla="*/ 23 h 215"/>
                <a:gd name="T88" fmla="*/ 243 w 256"/>
                <a:gd name="T89" fmla="*/ 34 h 215"/>
                <a:gd name="T90" fmla="*/ 233 w 256"/>
                <a:gd name="T91" fmla="*/ 64 h 215"/>
                <a:gd name="T92" fmla="*/ 213 w 256"/>
                <a:gd name="T93" fmla="*/ 61 h 215"/>
                <a:gd name="T94" fmla="*/ 192 w 256"/>
                <a:gd name="T95" fmla="*/ 69 h 215"/>
                <a:gd name="T96" fmla="*/ 191 w 256"/>
                <a:gd name="T97" fmla="*/ 76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6" h="215">
                  <a:moveTo>
                    <a:pt x="191" y="76"/>
                  </a:moveTo>
                  <a:lnTo>
                    <a:pt x="188" y="83"/>
                  </a:lnTo>
                  <a:lnTo>
                    <a:pt x="200" y="98"/>
                  </a:lnTo>
                  <a:lnTo>
                    <a:pt x="203" y="125"/>
                  </a:lnTo>
                  <a:lnTo>
                    <a:pt x="210" y="127"/>
                  </a:lnTo>
                  <a:lnTo>
                    <a:pt x="220" y="148"/>
                  </a:lnTo>
                  <a:lnTo>
                    <a:pt x="236" y="183"/>
                  </a:lnTo>
                  <a:lnTo>
                    <a:pt x="222" y="188"/>
                  </a:lnTo>
                  <a:lnTo>
                    <a:pt x="219" y="197"/>
                  </a:lnTo>
                  <a:lnTo>
                    <a:pt x="213" y="214"/>
                  </a:lnTo>
                  <a:lnTo>
                    <a:pt x="187" y="207"/>
                  </a:lnTo>
                  <a:lnTo>
                    <a:pt x="167" y="215"/>
                  </a:lnTo>
                  <a:lnTo>
                    <a:pt x="159" y="213"/>
                  </a:lnTo>
                  <a:lnTo>
                    <a:pt x="156" y="212"/>
                  </a:lnTo>
                  <a:lnTo>
                    <a:pt x="150" y="209"/>
                  </a:lnTo>
                  <a:lnTo>
                    <a:pt x="141" y="196"/>
                  </a:lnTo>
                  <a:lnTo>
                    <a:pt x="140" y="184"/>
                  </a:lnTo>
                  <a:lnTo>
                    <a:pt x="129" y="181"/>
                  </a:lnTo>
                  <a:lnTo>
                    <a:pt x="123" y="177"/>
                  </a:lnTo>
                  <a:lnTo>
                    <a:pt x="113" y="171"/>
                  </a:lnTo>
                  <a:lnTo>
                    <a:pt x="96" y="158"/>
                  </a:lnTo>
                  <a:lnTo>
                    <a:pt x="89" y="158"/>
                  </a:lnTo>
                  <a:lnTo>
                    <a:pt x="84" y="166"/>
                  </a:lnTo>
                  <a:lnTo>
                    <a:pt x="71" y="168"/>
                  </a:lnTo>
                  <a:lnTo>
                    <a:pt x="59" y="172"/>
                  </a:lnTo>
                  <a:lnTo>
                    <a:pt x="51" y="179"/>
                  </a:lnTo>
                  <a:lnTo>
                    <a:pt x="48" y="179"/>
                  </a:lnTo>
                  <a:lnTo>
                    <a:pt x="51" y="146"/>
                  </a:lnTo>
                  <a:lnTo>
                    <a:pt x="61" y="137"/>
                  </a:lnTo>
                  <a:lnTo>
                    <a:pt x="56" y="126"/>
                  </a:lnTo>
                  <a:lnTo>
                    <a:pt x="45" y="126"/>
                  </a:lnTo>
                  <a:lnTo>
                    <a:pt x="45" y="139"/>
                  </a:lnTo>
                  <a:lnTo>
                    <a:pt x="36" y="143"/>
                  </a:lnTo>
                  <a:lnTo>
                    <a:pt x="0" y="111"/>
                  </a:lnTo>
                  <a:lnTo>
                    <a:pt x="0" y="42"/>
                  </a:lnTo>
                  <a:lnTo>
                    <a:pt x="14" y="40"/>
                  </a:lnTo>
                  <a:lnTo>
                    <a:pt x="32" y="34"/>
                  </a:lnTo>
                  <a:lnTo>
                    <a:pt x="32" y="23"/>
                  </a:lnTo>
                  <a:lnTo>
                    <a:pt x="131" y="0"/>
                  </a:lnTo>
                  <a:lnTo>
                    <a:pt x="136" y="0"/>
                  </a:lnTo>
                  <a:lnTo>
                    <a:pt x="182" y="15"/>
                  </a:lnTo>
                  <a:lnTo>
                    <a:pt x="238" y="25"/>
                  </a:lnTo>
                  <a:lnTo>
                    <a:pt x="249" y="13"/>
                  </a:lnTo>
                  <a:lnTo>
                    <a:pt x="256" y="23"/>
                  </a:lnTo>
                  <a:lnTo>
                    <a:pt x="243" y="34"/>
                  </a:lnTo>
                  <a:lnTo>
                    <a:pt x="233" y="64"/>
                  </a:lnTo>
                  <a:lnTo>
                    <a:pt x="213" y="61"/>
                  </a:lnTo>
                  <a:lnTo>
                    <a:pt x="192" y="69"/>
                  </a:lnTo>
                  <a:lnTo>
                    <a:pt x="191" y="7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82" name="Freeform 59">
              <a:extLst>
                <a:ext uri="{FF2B5EF4-FFF2-40B4-BE49-F238E27FC236}">
                  <a16:creationId xmlns:a16="http://schemas.microsoft.com/office/drawing/2014/main" id="{F298B19B-16EA-FA33-B215-88FB52325ABF}"/>
                </a:ext>
              </a:extLst>
            </p:cNvPr>
            <p:cNvSpPr>
              <a:spLocks/>
            </p:cNvSpPr>
            <p:nvPr/>
          </p:nvSpPr>
          <p:spPr bwMode="auto">
            <a:xfrm>
              <a:off x="5836" y="1178"/>
              <a:ext cx="77" cy="76"/>
            </a:xfrm>
            <a:custGeom>
              <a:avLst/>
              <a:gdLst>
                <a:gd name="T0" fmla="*/ 77 w 77"/>
                <a:gd name="T1" fmla="*/ 17 h 76"/>
                <a:gd name="T2" fmla="*/ 47 w 77"/>
                <a:gd name="T3" fmla="*/ 40 h 76"/>
                <a:gd name="T4" fmla="*/ 29 w 77"/>
                <a:gd name="T5" fmla="*/ 41 h 76"/>
                <a:gd name="T6" fmla="*/ 24 w 77"/>
                <a:gd name="T7" fmla="*/ 49 h 76"/>
                <a:gd name="T8" fmla="*/ 24 w 77"/>
                <a:gd name="T9" fmla="*/ 69 h 76"/>
                <a:gd name="T10" fmla="*/ 8 w 77"/>
                <a:gd name="T11" fmla="*/ 76 h 76"/>
                <a:gd name="T12" fmla="*/ 17 w 77"/>
                <a:gd name="T13" fmla="*/ 48 h 76"/>
                <a:gd name="T14" fmla="*/ 0 w 77"/>
                <a:gd name="T15" fmla="*/ 34 h 76"/>
                <a:gd name="T16" fmla="*/ 9 w 77"/>
                <a:gd name="T17" fmla="*/ 28 h 76"/>
                <a:gd name="T18" fmla="*/ 2 w 77"/>
                <a:gd name="T19" fmla="*/ 8 h 76"/>
                <a:gd name="T20" fmla="*/ 15 w 77"/>
                <a:gd name="T21" fmla="*/ 20 h 76"/>
                <a:gd name="T22" fmla="*/ 21 w 77"/>
                <a:gd name="T23" fmla="*/ 5 h 76"/>
                <a:gd name="T24" fmla="*/ 33 w 77"/>
                <a:gd name="T25" fmla="*/ 5 h 76"/>
                <a:gd name="T26" fmla="*/ 37 w 77"/>
                <a:gd name="T27" fmla="*/ 0 h 76"/>
                <a:gd name="T28" fmla="*/ 43 w 77"/>
                <a:gd name="T29" fmla="*/ 3 h 76"/>
                <a:gd name="T30" fmla="*/ 61 w 77"/>
                <a:gd name="T31" fmla="*/ 2 h 76"/>
                <a:gd name="T32" fmla="*/ 77 w 77"/>
                <a:gd name="T33" fmla="*/ 1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76">
                  <a:moveTo>
                    <a:pt x="77" y="17"/>
                  </a:moveTo>
                  <a:lnTo>
                    <a:pt x="47" y="40"/>
                  </a:lnTo>
                  <a:lnTo>
                    <a:pt x="29" y="41"/>
                  </a:lnTo>
                  <a:lnTo>
                    <a:pt x="24" y="49"/>
                  </a:lnTo>
                  <a:lnTo>
                    <a:pt x="24" y="69"/>
                  </a:lnTo>
                  <a:lnTo>
                    <a:pt x="8" y="76"/>
                  </a:lnTo>
                  <a:lnTo>
                    <a:pt x="17" y="48"/>
                  </a:lnTo>
                  <a:lnTo>
                    <a:pt x="0" y="34"/>
                  </a:lnTo>
                  <a:lnTo>
                    <a:pt x="9" y="28"/>
                  </a:lnTo>
                  <a:lnTo>
                    <a:pt x="2" y="8"/>
                  </a:lnTo>
                  <a:lnTo>
                    <a:pt x="15" y="20"/>
                  </a:lnTo>
                  <a:lnTo>
                    <a:pt x="21" y="5"/>
                  </a:lnTo>
                  <a:lnTo>
                    <a:pt x="33" y="5"/>
                  </a:lnTo>
                  <a:lnTo>
                    <a:pt x="37" y="0"/>
                  </a:lnTo>
                  <a:lnTo>
                    <a:pt x="43" y="3"/>
                  </a:lnTo>
                  <a:lnTo>
                    <a:pt x="61" y="2"/>
                  </a:lnTo>
                  <a:lnTo>
                    <a:pt x="77" y="1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83" name="Freeform 60">
              <a:extLst>
                <a:ext uri="{FF2B5EF4-FFF2-40B4-BE49-F238E27FC236}">
                  <a16:creationId xmlns:a16="http://schemas.microsoft.com/office/drawing/2014/main" id="{83211E29-CD36-0E42-CFBD-549455877E94}"/>
                </a:ext>
              </a:extLst>
            </p:cNvPr>
            <p:cNvSpPr>
              <a:spLocks/>
            </p:cNvSpPr>
            <p:nvPr/>
          </p:nvSpPr>
          <p:spPr bwMode="auto">
            <a:xfrm>
              <a:off x="5848" y="1130"/>
              <a:ext cx="55" cy="40"/>
            </a:xfrm>
            <a:custGeom>
              <a:avLst/>
              <a:gdLst>
                <a:gd name="T0" fmla="*/ 55 w 55"/>
                <a:gd name="T1" fmla="*/ 25 h 40"/>
                <a:gd name="T2" fmla="*/ 25 w 55"/>
                <a:gd name="T3" fmla="*/ 40 h 40"/>
                <a:gd name="T4" fmla="*/ 20 w 55"/>
                <a:gd name="T5" fmla="*/ 23 h 40"/>
                <a:gd name="T6" fmla="*/ 2 w 55"/>
                <a:gd name="T7" fmla="*/ 25 h 40"/>
                <a:gd name="T8" fmla="*/ 0 w 55"/>
                <a:gd name="T9" fmla="*/ 16 h 40"/>
                <a:gd name="T10" fmla="*/ 18 w 55"/>
                <a:gd name="T11" fmla="*/ 16 h 40"/>
                <a:gd name="T12" fmla="*/ 32 w 55"/>
                <a:gd name="T13" fmla="*/ 0 h 40"/>
                <a:gd name="T14" fmla="*/ 36 w 55"/>
                <a:gd name="T15" fmla="*/ 6 h 40"/>
                <a:gd name="T16" fmla="*/ 45 w 55"/>
                <a:gd name="T17" fmla="*/ 6 h 40"/>
                <a:gd name="T18" fmla="*/ 55 w 55"/>
                <a:gd name="T19"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40">
                  <a:moveTo>
                    <a:pt x="55" y="25"/>
                  </a:moveTo>
                  <a:lnTo>
                    <a:pt x="25" y="40"/>
                  </a:lnTo>
                  <a:lnTo>
                    <a:pt x="20" y="23"/>
                  </a:lnTo>
                  <a:lnTo>
                    <a:pt x="2" y="25"/>
                  </a:lnTo>
                  <a:lnTo>
                    <a:pt x="0" y="16"/>
                  </a:lnTo>
                  <a:lnTo>
                    <a:pt x="18" y="16"/>
                  </a:lnTo>
                  <a:lnTo>
                    <a:pt x="32" y="0"/>
                  </a:lnTo>
                  <a:lnTo>
                    <a:pt x="36" y="6"/>
                  </a:lnTo>
                  <a:lnTo>
                    <a:pt x="45" y="6"/>
                  </a:lnTo>
                  <a:lnTo>
                    <a:pt x="55" y="2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84" name="Freeform 61">
              <a:extLst>
                <a:ext uri="{FF2B5EF4-FFF2-40B4-BE49-F238E27FC236}">
                  <a16:creationId xmlns:a16="http://schemas.microsoft.com/office/drawing/2014/main" id="{D055E472-9F5A-9048-4150-AA4AC855D96E}"/>
                </a:ext>
              </a:extLst>
            </p:cNvPr>
            <p:cNvSpPr>
              <a:spLocks/>
            </p:cNvSpPr>
            <p:nvPr/>
          </p:nvSpPr>
          <p:spPr bwMode="auto">
            <a:xfrm>
              <a:off x="5902" y="1167"/>
              <a:ext cx="20" cy="17"/>
            </a:xfrm>
            <a:custGeom>
              <a:avLst/>
              <a:gdLst>
                <a:gd name="T0" fmla="*/ 1 w 20"/>
                <a:gd name="T1" fmla="*/ 0 h 17"/>
                <a:gd name="T2" fmla="*/ 0 w 20"/>
                <a:gd name="T3" fmla="*/ 6 h 17"/>
                <a:gd name="T4" fmla="*/ 9 w 20"/>
                <a:gd name="T5" fmla="*/ 17 h 17"/>
                <a:gd name="T6" fmla="*/ 20 w 20"/>
                <a:gd name="T7" fmla="*/ 13 h 17"/>
                <a:gd name="T8" fmla="*/ 12 w 20"/>
                <a:gd name="T9" fmla="*/ 1 h 17"/>
                <a:gd name="T10" fmla="*/ 1 w 20"/>
                <a:gd name="T11" fmla="*/ 0 h 17"/>
              </a:gdLst>
              <a:ahLst/>
              <a:cxnLst>
                <a:cxn ang="0">
                  <a:pos x="T0" y="T1"/>
                </a:cxn>
                <a:cxn ang="0">
                  <a:pos x="T2" y="T3"/>
                </a:cxn>
                <a:cxn ang="0">
                  <a:pos x="T4" y="T5"/>
                </a:cxn>
                <a:cxn ang="0">
                  <a:pos x="T6" y="T7"/>
                </a:cxn>
                <a:cxn ang="0">
                  <a:pos x="T8" y="T9"/>
                </a:cxn>
                <a:cxn ang="0">
                  <a:pos x="T10" y="T11"/>
                </a:cxn>
              </a:cxnLst>
              <a:rect l="0" t="0" r="r" b="b"/>
              <a:pathLst>
                <a:path w="20" h="17">
                  <a:moveTo>
                    <a:pt x="1" y="0"/>
                  </a:moveTo>
                  <a:lnTo>
                    <a:pt x="0" y="6"/>
                  </a:lnTo>
                  <a:lnTo>
                    <a:pt x="9" y="17"/>
                  </a:lnTo>
                  <a:lnTo>
                    <a:pt x="20" y="13"/>
                  </a:lnTo>
                  <a:lnTo>
                    <a:pt x="12" y="1"/>
                  </a:lnTo>
                  <a:lnTo>
                    <a:pt x="1"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85" name="Freeform 62">
              <a:extLst>
                <a:ext uri="{FF2B5EF4-FFF2-40B4-BE49-F238E27FC236}">
                  <a16:creationId xmlns:a16="http://schemas.microsoft.com/office/drawing/2014/main" id="{F6D18EF5-1040-7208-F834-8BBB53F20F03}"/>
                </a:ext>
              </a:extLst>
            </p:cNvPr>
            <p:cNvSpPr>
              <a:spLocks/>
            </p:cNvSpPr>
            <p:nvPr/>
          </p:nvSpPr>
          <p:spPr bwMode="auto">
            <a:xfrm>
              <a:off x="5917" y="1398"/>
              <a:ext cx="546" cy="474"/>
            </a:xfrm>
            <a:custGeom>
              <a:avLst/>
              <a:gdLst>
                <a:gd name="T0" fmla="*/ 488 w 546"/>
                <a:gd name="T1" fmla="*/ 249 h 474"/>
                <a:gd name="T2" fmla="*/ 472 w 546"/>
                <a:gd name="T3" fmla="*/ 252 h 474"/>
                <a:gd name="T4" fmla="*/ 476 w 546"/>
                <a:gd name="T5" fmla="*/ 274 h 474"/>
                <a:gd name="T6" fmla="*/ 517 w 546"/>
                <a:gd name="T7" fmla="*/ 351 h 474"/>
                <a:gd name="T8" fmla="*/ 466 w 546"/>
                <a:gd name="T9" fmla="*/ 365 h 474"/>
                <a:gd name="T10" fmla="*/ 458 w 546"/>
                <a:gd name="T11" fmla="*/ 415 h 474"/>
                <a:gd name="T12" fmla="*/ 463 w 546"/>
                <a:gd name="T13" fmla="*/ 437 h 474"/>
                <a:gd name="T14" fmla="*/ 459 w 546"/>
                <a:gd name="T15" fmla="*/ 446 h 474"/>
                <a:gd name="T16" fmla="*/ 430 w 546"/>
                <a:gd name="T17" fmla="*/ 425 h 474"/>
                <a:gd name="T18" fmla="*/ 384 w 546"/>
                <a:gd name="T19" fmla="*/ 446 h 474"/>
                <a:gd name="T20" fmla="*/ 362 w 546"/>
                <a:gd name="T21" fmla="*/ 425 h 474"/>
                <a:gd name="T22" fmla="*/ 348 w 546"/>
                <a:gd name="T23" fmla="*/ 446 h 474"/>
                <a:gd name="T24" fmla="*/ 281 w 546"/>
                <a:gd name="T25" fmla="*/ 446 h 474"/>
                <a:gd name="T26" fmla="*/ 242 w 546"/>
                <a:gd name="T27" fmla="*/ 431 h 474"/>
                <a:gd name="T28" fmla="*/ 139 w 546"/>
                <a:gd name="T29" fmla="*/ 425 h 474"/>
                <a:gd name="T30" fmla="*/ 127 w 546"/>
                <a:gd name="T31" fmla="*/ 423 h 474"/>
                <a:gd name="T32" fmla="*/ 72 w 546"/>
                <a:gd name="T33" fmla="*/ 445 h 474"/>
                <a:gd name="T34" fmla="*/ 57 w 546"/>
                <a:gd name="T35" fmla="*/ 471 h 474"/>
                <a:gd name="T36" fmla="*/ 24 w 546"/>
                <a:gd name="T37" fmla="*/ 474 h 474"/>
                <a:gd name="T38" fmla="*/ 24 w 546"/>
                <a:gd name="T39" fmla="*/ 431 h 474"/>
                <a:gd name="T40" fmla="*/ 0 w 546"/>
                <a:gd name="T41" fmla="*/ 412 h 474"/>
                <a:gd name="T42" fmla="*/ 2 w 546"/>
                <a:gd name="T43" fmla="*/ 404 h 474"/>
                <a:gd name="T44" fmla="*/ 16 w 546"/>
                <a:gd name="T45" fmla="*/ 379 h 474"/>
                <a:gd name="T46" fmla="*/ 39 w 546"/>
                <a:gd name="T47" fmla="*/ 363 h 474"/>
                <a:gd name="T48" fmla="*/ 35 w 546"/>
                <a:gd name="T49" fmla="*/ 318 h 474"/>
                <a:gd name="T50" fmla="*/ 7 w 546"/>
                <a:gd name="T51" fmla="*/ 242 h 474"/>
                <a:gd name="T52" fmla="*/ 57 w 546"/>
                <a:gd name="T53" fmla="*/ 246 h 474"/>
                <a:gd name="T54" fmla="*/ 83 w 546"/>
                <a:gd name="T55" fmla="*/ 227 h 474"/>
                <a:gd name="T56" fmla="*/ 108 w 546"/>
                <a:gd name="T57" fmla="*/ 209 h 474"/>
                <a:gd name="T58" fmla="*/ 120 w 546"/>
                <a:gd name="T59" fmla="*/ 210 h 474"/>
                <a:gd name="T60" fmla="*/ 121 w 546"/>
                <a:gd name="T61" fmla="*/ 225 h 474"/>
                <a:gd name="T62" fmla="*/ 132 w 546"/>
                <a:gd name="T63" fmla="*/ 220 h 474"/>
                <a:gd name="T64" fmla="*/ 132 w 546"/>
                <a:gd name="T65" fmla="*/ 206 h 474"/>
                <a:gd name="T66" fmla="*/ 123 w 546"/>
                <a:gd name="T67" fmla="*/ 198 h 474"/>
                <a:gd name="T68" fmla="*/ 142 w 546"/>
                <a:gd name="T69" fmla="*/ 141 h 474"/>
                <a:gd name="T70" fmla="*/ 162 w 546"/>
                <a:gd name="T71" fmla="*/ 125 h 474"/>
                <a:gd name="T72" fmla="*/ 180 w 546"/>
                <a:gd name="T73" fmla="*/ 124 h 474"/>
                <a:gd name="T74" fmla="*/ 184 w 546"/>
                <a:gd name="T75" fmla="*/ 115 h 474"/>
                <a:gd name="T76" fmla="*/ 188 w 546"/>
                <a:gd name="T77" fmla="*/ 107 h 474"/>
                <a:gd name="T78" fmla="*/ 169 w 546"/>
                <a:gd name="T79" fmla="*/ 106 h 474"/>
                <a:gd name="T80" fmla="*/ 177 w 546"/>
                <a:gd name="T81" fmla="*/ 77 h 474"/>
                <a:gd name="T82" fmla="*/ 188 w 546"/>
                <a:gd name="T83" fmla="*/ 77 h 474"/>
                <a:gd name="T84" fmla="*/ 200 w 546"/>
                <a:gd name="T85" fmla="*/ 60 h 474"/>
                <a:gd name="T86" fmla="*/ 231 w 546"/>
                <a:gd name="T87" fmla="*/ 68 h 474"/>
                <a:gd name="T88" fmla="*/ 234 w 546"/>
                <a:gd name="T89" fmla="*/ 51 h 474"/>
                <a:gd name="T90" fmla="*/ 260 w 546"/>
                <a:gd name="T91" fmla="*/ 25 h 474"/>
                <a:gd name="T92" fmla="*/ 266 w 546"/>
                <a:gd name="T93" fmla="*/ 16 h 474"/>
                <a:gd name="T94" fmla="*/ 260 w 546"/>
                <a:gd name="T95" fmla="*/ 0 h 474"/>
                <a:gd name="T96" fmla="*/ 310 w 546"/>
                <a:gd name="T97" fmla="*/ 5 h 474"/>
                <a:gd name="T98" fmla="*/ 322 w 546"/>
                <a:gd name="T99" fmla="*/ 28 h 474"/>
                <a:gd name="T100" fmla="*/ 352 w 546"/>
                <a:gd name="T101" fmla="*/ 10 h 474"/>
                <a:gd name="T102" fmla="*/ 400 w 546"/>
                <a:gd name="T103" fmla="*/ 23 h 474"/>
                <a:gd name="T104" fmla="*/ 417 w 546"/>
                <a:gd name="T105" fmla="*/ 75 h 474"/>
                <a:gd name="T106" fmla="*/ 411 w 546"/>
                <a:gd name="T107" fmla="*/ 106 h 474"/>
                <a:gd name="T108" fmla="*/ 485 w 546"/>
                <a:gd name="T109" fmla="*/ 174 h 474"/>
                <a:gd name="T110" fmla="*/ 482 w 546"/>
                <a:gd name="T111" fmla="*/ 189 h 474"/>
                <a:gd name="T112" fmla="*/ 517 w 546"/>
                <a:gd name="T113" fmla="*/ 187 h 474"/>
                <a:gd name="T114" fmla="*/ 546 w 546"/>
                <a:gd name="T115" fmla="*/ 219 h 474"/>
                <a:gd name="T116" fmla="*/ 529 w 546"/>
                <a:gd name="T117" fmla="*/ 242 h 474"/>
                <a:gd name="T118" fmla="*/ 510 w 546"/>
                <a:gd name="T119" fmla="*/ 257 h 474"/>
                <a:gd name="T120" fmla="*/ 488 w 546"/>
                <a:gd name="T121" fmla="*/ 249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6" h="474">
                  <a:moveTo>
                    <a:pt x="488" y="249"/>
                  </a:moveTo>
                  <a:lnTo>
                    <a:pt x="472" y="252"/>
                  </a:lnTo>
                  <a:lnTo>
                    <a:pt x="476" y="274"/>
                  </a:lnTo>
                  <a:lnTo>
                    <a:pt x="517" y="351"/>
                  </a:lnTo>
                  <a:lnTo>
                    <a:pt x="466" y="365"/>
                  </a:lnTo>
                  <a:lnTo>
                    <a:pt x="458" y="415"/>
                  </a:lnTo>
                  <a:lnTo>
                    <a:pt x="463" y="437"/>
                  </a:lnTo>
                  <a:lnTo>
                    <a:pt x="459" y="446"/>
                  </a:lnTo>
                  <a:lnTo>
                    <a:pt x="430" y="425"/>
                  </a:lnTo>
                  <a:lnTo>
                    <a:pt x="384" y="446"/>
                  </a:lnTo>
                  <a:lnTo>
                    <a:pt x="362" y="425"/>
                  </a:lnTo>
                  <a:lnTo>
                    <a:pt x="348" y="446"/>
                  </a:lnTo>
                  <a:lnTo>
                    <a:pt x="281" y="446"/>
                  </a:lnTo>
                  <a:lnTo>
                    <a:pt x="242" y="431"/>
                  </a:lnTo>
                  <a:lnTo>
                    <a:pt x="139" y="425"/>
                  </a:lnTo>
                  <a:lnTo>
                    <a:pt x="127" y="423"/>
                  </a:lnTo>
                  <a:lnTo>
                    <a:pt x="72" y="445"/>
                  </a:lnTo>
                  <a:lnTo>
                    <a:pt x="57" y="471"/>
                  </a:lnTo>
                  <a:lnTo>
                    <a:pt x="24" y="474"/>
                  </a:lnTo>
                  <a:lnTo>
                    <a:pt x="24" y="431"/>
                  </a:lnTo>
                  <a:lnTo>
                    <a:pt x="0" y="412"/>
                  </a:lnTo>
                  <a:lnTo>
                    <a:pt x="2" y="404"/>
                  </a:lnTo>
                  <a:lnTo>
                    <a:pt x="16" y="379"/>
                  </a:lnTo>
                  <a:lnTo>
                    <a:pt x="39" y="363"/>
                  </a:lnTo>
                  <a:lnTo>
                    <a:pt x="35" y="318"/>
                  </a:lnTo>
                  <a:lnTo>
                    <a:pt x="7" y="242"/>
                  </a:lnTo>
                  <a:lnTo>
                    <a:pt x="57" y="246"/>
                  </a:lnTo>
                  <a:lnTo>
                    <a:pt x="83" y="227"/>
                  </a:lnTo>
                  <a:lnTo>
                    <a:pt x="108" y="209"/>
                  </a:lnTo>
                  <a:lnTo>
                    <a:pt x="120" y="210"/>
                  </a:lnTo>
                  <a:lnTo>
                    <a:pt x="121" y="225"/>
                  </a:lnTo>
                  <a:lnTo>
                    <a:pt x="132" y="220"/>
                  </a:lnTo>
                  <a:lnTo>
                    <a:pt x="132" y="206"/>
                  </a:lnTo>
                  <a:lnTo>
                    <a:pt x="123" y="198"/>
                  </a:lnTo>
                  <a:lnTo>
                    <a:pt x="142" y="141"/>
                  </a:lnTo>
                  <a:lnTo>
                    <a:pt x="162" y="125"/>
                  </a:lnTo>
                  <a:lnTo>
                    <a:pt x="180" y="124"/>
                  </a:lnTo>
                  <a:lnTo>
                    <a:pt x="184" y="115"/>
                  </a:lnTo>
                  <a:lnTo>
                    <a:pt x="188" y="107"/>
                  </a:lnTo>
                  <a:lnTo>
                    <a:pt x="169" y="106"/>
                  </a:lnTo>
                  <a:lnTo>
                    <a:pt x="177" y="77"/>
                  </a:lnTo>
                  <a:lnTo>
                    <a:pt x="188" y="77"/>
                  </a:lnTo>
                  <a:lnTo>
                    <a:pt x="200" y="60"/>
                  </a:lnTo>
                  <a:lnTo>
                    <a:pt x="231" y="68"/>
                  </a:lnTo>
                  <a:lnTo>
                    <a:pt x="234" y="51"/>
                  </a:lnTo>
                  <a:lnTo>
                    <a:pt x="260" y="25"/>
                  </a:lnTo>
                  <a:lnTo>
                    <a:pt x="266" y="16"/>
                  </a:lnTo>
                  <a:lnTo>
                    <a:pt x="260" y="0"/>
                  </a:lnTo>
                  <a:lnTo>
                    <a:pt x="310" y="5"/>
                  </a:lnTo>
                  <a:lnTo>
                    <a:pt x="322" y="28"/>
                  </a:lnTo>
                  <a:lnTo>
                    <a:pt x="352" y="10"/>
                  </a:lnTo>
                  <a:lnTo>
                    <a:pt x="400" y="23"/>
                  </a:lnTo>
                  <a:lnTo>
                    <a:pt x="417" y="75"/>
                  </a:lnTo>
                  <a:lnTo>
                    <a:pt x="411" y="106"/>
                  </a:lnTo>
                  <a:lnTo>
                    <a:pt x="485" y="174"/>
                  </a:lnTo>
                  <a:lnTo>
                    <a:pt x="482" y="189"/>
                  </a:lnTo>
                  <a:lnTo>
                    <a:pt x="517" y="187"/>
                  </a:lnTo>
                  <a:lnTo>
                    <a:pt x="546" y="219"/>
                  </a:lnTo>
                  <a:lnTo>
                    <a:pt x="529" y="242"/>
                  </a:lnTo>
                  <a:lnTo>
                    <a:pt x="510" y="257"/>
                  </a:lnTo>
                  <a:lnTo>
                    <a:pt x="488" y="24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86" name="Freeform 63">
              <a:extLst>
                <a:ext uri="{FF2B5EF4-FFF2-40B4-BE49-F238E27FC236}">
                  <a16:creationId xmlns:a16="http://schemas.microsoft.com/office/drawing/2014/main" id="{80C8FEEC-4965-4836-00FE-37E023AB971C}"/>
                </a:ext>
              </a:extLst>
            </p:cNvPr>
            <p:cNvSpPr>
              <a:spLocks/>
            </p:cNvSpPr>
            <p:nvPr/>
          </p:nvSpPr>
          <p:spPr bwMode="auto">
            <a:xfrm>
              <a:off x="6935" y="2052"/>
              <a:ext cx="25" cy="79"/>
            </a:xfrm>
            <a:custGeom>
              <a:avLst/>
              <a:gdLst>
                <a:gd name="T0" fmla="*/ 25 w 25"/>
                <a:gd name="T1" fmla="*/ 0 h 79"/>
                <a:gd name="T2" fmla="*/ 0 w 25"/>
                <a:gd name="T3" fmla="*/ 40 h 79"/>
                <a:gd name="T4" fmla="*/ 2 w 25"/>
                <a:gd name="T5" fmla="*/ 79 h 79"/>
                <a:gd name="T6" fmla="*/ 4 w 25"/>
                <a:gd name="T7" fmla="*/ 77 h 79"/>
                <a:gd name="T8" fmla="*/ 1 w 25"/>
                <a:gd name="T9" fmla="*/ 40 h 79"/>
                <a:gd name="T10" fmla="*/ 25 w 25"/>
                <a:gd name="T11" fmla="*/ 0 h 79"/>
              </a:gdLst>
              <a:ahLst/>
              <a:cxnLst>
                <a:cxn ang="0">
                  <a:pos x="T0" y="T1"/>
                </a:cxn>
                <a:cxn ang="0">
                  <a:pos x="T2" y="T3"/>
                </a:cxn>
                <a:cxn ang="0">
                  <a:pos x="T4" y="T5"/>
                </a:cxn>
                <a:cxn ang="0">
                  <a:pos x="T6" y="T7"/>
                </a:cxn>
                <a:cxn ang="0">
                  <a:pos x="T8" y="T9"/>
                </a:cxn>
                <a:cxn ang="0">
                  <a:pos x="T10" y="T11"/>
                </a:cxn>
              </a:cxnLst>
              <a:rect l="0" t="0" r="r" b="b"/>
              <a:pathLst>
                <a:path w="25" h="79">
                  <a:moveTo>
                    <a:pt x="25" y="0"/>
                  </a:moveTo>
                  <a:lnTo>
                    <a:pt x="0" y="40"/>
                  </a:lnTo>
                  <a:lnTo>
                    <a:pt x="2" y="79"/>
                  </a:lnTo>
                  <a:lnTo>
                    <a:pt x="4" y="77"/>
                  </a:lnTo>
                  <a:lnTo>
                    <a:pt x="1" y="40"/>
                  </a:lnTo>
                  <a:lnTo>
                    <a:pt x="25"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87" name="Freeform 64">
              <a:extLst>
                <a:ext uri="{FF2B5EF4-FFF2-40B4-BE49-F238E27FC236}">
                  <a16:creationId xmlns:a16="http://schemas.microsoft.com/office/drawing/2014/main" id="{C4C72305-A922-5709-B1BD-21884AFF60A0}"/>
                </a:ext>
              </a:extLst>
            </p:cNvPr>
            <p:cNvSpPr>
              <a:spLocks/>
            </p:cNvSpPr>
            <p:nvPr/>
          </p:nvSpPr>
          <p:spPr bwMode="auto">
            <a:xfrm>
              <a:off x="5947" y="-21"/>
              <a:ext cx="1737" cy="2629"/>
            </a:xfrm>
            <a:custGeom>
              <a:avLst/>
              <a:gdLst>
                <a:gd name="T0" fmla="*/ 1693 w 1737"/>
                <a:gd name="T1" fmla="*/ 2610 h 2629"/>
                <a:gd name="T2" fmla="*/ 1680 w 1737"/>
                <a:gd name="T3" fmla="*/ 2581 h 2629"/>
                <a:gd name="T4" fmla="*/ 1622 w 1737"/>
                <a:gd name="T5" fmla="*/ 2526 h 2629"/>
                <a:gd name="T6" fmla="*/ 1714 w 1737"/>
                <a:gd name="T7" fmla="*/ 2492 h 2629"/>
                <a:gd name="T8" fmla="*/ 1622 w 1737"/>
                <a:gd name="T9" fmla="*/ 2438 h 2629"/>
                <a:gd name="T10" fmla="*/ 1475 w 1737"/>
                <a:gd name="T11" fmla="*/ 2449 h 2629"/>
                <a:gd name="T12" fmla="*/ 1435 w 1737"/>
                <a:gd name="T13" fmla="*/ 2433 h 2629"/>
                <a:gd name="T14" fmla="*/ 1211 w 1737"/>
                <a:gd name="T15" fmla="*/ 2440 h 2629"/>
                <a:gd name="T16" fmla="*/ 1052 w 1737"/>
                <a:gd name="T17" fmla="*/ 2406 h 2629"/>
                <a:gd name="T18" fmla="*/ 962 w 1737"/>
                <a:gd name="T19" fmla="*/ 2362 h 2629"/>
                <a:gd name="T20" fmla="*/ 949 w 1737"/>
                <a:gd name="T21" fmla="*/ 2342 h 2629"/>
                <a:gd name="T22" fmla="*/ 961 w 1737"/>
                <a:gd name="T23" fmla="*/ 2336 h 2629"/>
                <a:gd name="T24" fmla="*/ 996 w 1737"/>
                <a:gd name="T25" fmla="*/ 2259 h 2629"/>
                <a:gd name="T26" fmla="*/ 1034 w 1737"/>
                <a:gd name="T27" fmla="*/ 2236 h 2629"/>
                <a:gd name="T28" fmla="*/ 965 w 1737"/>
                <a:gd name="T29" fmla="*/ 2190 h 2629"/>
                <a:gd name="T30" fmla="*/ 1030 w 1737"/>
                <a:gd name="T31" fmla="*/ 2125 h 2629"/>
                <a:gd name="T32" fmla="*/ 1013 w 1737"/>
                <a:gd name="T33" fmla="*/ 2073 h 2629"/>
                <a:gd name="T34" fmla="*/ 1070 w 1737"/>
                <a:gd name="T35" fmla="*/ 2011 h 2629"/>
                <a:gd name="T36" fmla="*/ 909 w 1737"/>
                <a:gd name="T37" fmla="*/ 1886 h 2629"/>
                <a:gd name="T38" fmla="*/ 750 w 1737"/>
                <a:gd name="T39" fmla="*/ 1886 h 2629"/>
                <a:gd name="T40" fmla="*/ 636 w 1737"/>
                <a:gd name="T41" fmla="*/ 1782 h 2629"/>
                <a:gd name="T42" fmla="*/ 576 w 1737"/>
                <a:gd name="T43" fmla="*/ 1731 h 2629"/>
                <a:gd name="T44" fmla="*/ 487 w 1737"/>
                <a:gd name="T45" fmla="*/ 1770 h 2629"/>
                <a:gd name="T46" fmla="*/ 458 w 1737"/>
                <a:gd name="T47" fmla="*/ 1668 h 2629"/>
                <a:gd name="T48" fmla="*/ 516 w 1737"/>
                <a:gd name="T49" fmla="*/ 1638 h 2629"/>
                <a:gd name="T50" fmla="*/ 455 w 1737"/>
                <a:gd name="T51" fmla="*/ 1593 h 2629"/>
                <a:gd name="T52" fmla="*/ 370 w 1737"/>
                <a:gd name="T53" fmla="*/ 1442 h 2629"/>
                <a:gd name="T54" fmla="*/ 280 w 1737"/>
                <a:gd name="T55" fmla="*/ 1424 h 2629"/>
                <a:gd name="T56" fmla="*/ 201 w 1737"/>
                <a:gd name="T57" fmla="*/ 1376 h 2629"/>
                <a:gd name="T58" fmla="*/ 192 w 1737"/>
                <a:gd name="T59" fmla="*/ 1310 h 2629"/>
                <a:gd name="T60" fmla="*/ 238 w 1737"/>
                <a:gd name="T61" fmla="*/ 1267 h 2629"/>
                <a:gd name="T62" fmla="*/ 221 w 1737"/>
                <a:gd name="T63" fmla="*/ 1236 h 2629"/>
                <a:gd name="T64" fmla="*/ 221 w 1737"/>
                <a:gd name="T65" fmla="*/ 1166 h 2629"/>
                <a:gd name="T66" fmla="*/ 232 w 1737"/>
                <a:gd name="T67" fmla="*/ 1108 h 2629"/>
                <a:gd name="T68" fmla="*/ 302 w 1737"/>
                <a:gd name="T69" fmla="*/ 1064 h 2629"/>
                <a:gd name="T70" fmla="*/ 232 w 1737"/>
                <a:gd name="T71" fmla="*/ 1036 h 2629"/>
                <a:gd name="T72" fmla="*/ 240 w 1737"/>
                <a:gd name="T73" fmla="*/ 782 h 2629"/>
                <a:gd name="T74" fmla="*/ 173 w 1737"/>
                <a:gd name="T75" fmla="*/ 652 h 2629"/>
                <a:gd name="T76" fmla="*/ 56 w 1737"/>
                <a:gd name="T77" fmla="*/ 389 h 2629"/>
                <a:gd name="T78" fmla="*/ 11 w 1737"/>
                <a:gd name="T79" fmla="*/ 262 h 2629"/>
                <a:gd name="T80" fmla="*/ 218 w 1737"/>
                <a:gd name="T81" fmla="*/ 113 h 2629"/>
                <a:gd name="T82" fmla="*/ 487 w 1737"/>
                <a:gd name="T83" fmla="*/ 339 h 2629"/>
                <a:gd name="T84" fmla="*/ 218 w 1737"/>
                <a:gd name="T85" fmla="*/ 370 h 2629"/>
                <a:gd name="T86" fmla="*/ 333 w 1737"/>
                <a:gd name="T87" fmla="*/ 566 h 2629"/>
                <a:gd name="T88" fmla="*/ 462 w 1737"/>
                <a:gd name="T89" fmla="*/ 539 h 2629"/>
                <a:gd name="T90" fmla="*/ 404 w 1737"/>
                <a:gd name="T91" fmla="*/ 480 h 2629"/>
                <a:gd name="T92" fmla="*/ 493 w 1737"/>
                <a:gd name="T93" fmla="*/ 417 h 2629"/>
                <a:gd name="T94" fmla="*/ 607 w 1737"/>
                <a:gd name="T95" fmla="*/ 206 h 2629"/>
                <a:gd name="T96" fmla="*/ 496 w 1737"/>
                <a:gd name="T97" fmla="*/ 76 h 2629"/>
                <a:gd name="T98" fmla="*/ 652 w 1737"/>
                <a:gd name="T99" fmla="*/ 104 h 2629"/>
                <a:gd name="T100" fmla="*/ 685 w 1737"/>
                <a:gd name="T101" fmla="*/ 202 h 2629"/>
                <a:gd name="T102" fmla="*/ 753 w 1737"/>
                <a:gd name="T103" fmla="*/ 2 h 2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7" h="2629">
                  <a:moveTo>
                    <a:pt x="1737" y="0"/>
                  </a:moveTo>
                  <a:lnTo>
                    <a:pt x="1735" y="2629"/>
                  </a:lnTo>
                  <a:lnTo>
                    <a:pt x="1693" y="2610"/>
                  </a:lnTo>
                  <a:lnTo>
                    <a:pt x="1714" y="2604"/>
                  </a:lnTo>
                  <a:lnTo>
                    <a:pt x="1712" y="2581"/>
                  </a:lnTo>
                  <a:lnTo>
                    <a:pt x="1680" y="2581"/>
                  </a:lnTo>
                  <a:lnTo>
                    <a:pt x="1657" y="2560"/>
                  </a:lnTo>
                  <a:lnTo>
                    <a:pt x="1663" y="2530"/>
                  </a:lnTo>
                  <a:lnTo>
                    <a:pt x="1622" y="2526"/>
                  </a:lnTo>
                  <a:lnTo>
                    <a:pt x="1626" y="2519"/>
                  </a:lnTo>
                  <a:lnTo>
                    <a:pt x="1710" y="2518"/>
                  </a:lnTo>
                  <a:lnTo>
                    <a:pt x="1714" y="2492"/>
                  </a:lnTo>
                  <a:lnTo>
                    <a:pt x="1669" y="2475"/>
                  </a:lnTo>
                  <a:lnTo>
                    <a:pt x="1679" y="2444"/>
                  </a:lnTo>
                  <a:lnTo>
                    <a:pt x="1622" y="2438"/>
                  </a:lnTo>
                  <a:lnTo>
                    <a:pt x="1615" y="2411"/>
                  </a:lnTo>
                  <a:lnTo>
                    <a:pt x="1548" y="2406"/>
                  </a:lnTo>
                  <a:lnTo>
                    <a:pt x="1475" y="2449"/>
                  </a:lnTo>
                  <a:lnTo>
                    <a:pt x="1475" y="2434"/>
                  </a:lnTo>
                  <a:lnTo>
                    <a:pt x="1453" y="2429"/>
                  </a:lnTo>
                  <a:lnTo>
                    <a:pt x="1435" y="2433"/>
                  </a:lnTo>
                  <a:lnTo>
                    <a:pt x="1401" y="2421"/>
                  </a:lnTo>
                  <a:lnTo>
                    <a:pt x="1319" y="2444"/>
                  </a:lnTo>
                  <a:lnTo>
                    <a:pt x="1211" y="2440"/>
                  </a:lnTo>
                  <a:lnTo>
                    <a:pt x="1204" y="2467"/>
                  </a:lnTo>
                  <a:lnTo>
                    <a:pt x="1097" y="2401"/>
                  </a:lnTo>
                  <a:lnTo>
                    <a:pt x="1052" y="2406"/>
                  </a:lnTo>
                  <a:lnTo>
                    <a:pt x="1024" y="2379"/>
                  </a:lnTo>
                  <a:lnTo>
                    <a:pt x="1004" y="2392"/>
                  </a:lnTo>
                  <a:lnTo>
                    <a:pt x="962" y="2362"/>
                  </a:lnTo>
                  <a:lnTo>
                    <a:pt x="936" y="2362"/>
                  </a:lnTo>
                  <a:lnTo>
                    <a:pt x="927" y="2355"/>
                  </a:lnTo>
                  <a:lnTo>
                    <a:pt x="949" y="2342"/>
                  </a:lnTo>
                  <a:lnTo>
                    <a:pt x="936" y="2336"/>
                  </a:lnTo>
                  <a:lnTo>
                    <a:pt x="937" y="2328"/>
                  </a:lnTo>
                  <a:lnTo>
                    <a:pt x="961" y="2336"/>
                  </a:lnTo>
                  <a:lnTo>
                    <a:pt x="999" y="2324"/>
                  </a:lnTo>
                  <a:lnTo>
                    <a:pt x="984" y="2298"/>
                  </a:lnTo>
                  <a:lnTo>
                    <a:pt x="996" y="2259"/>
                  </a:lnTo>
                  <a:lnTo>
                    <a:pt x="1012" y="2239"/>
                  </a:lnTo>
                  <a:lnTo>
                    <a:pt x="1029" y="2241"/>
                  </a:lnTo>
                  <a:lnTo>
                    <a:pt x="1034" y="2236"/>
                  </a:lnTo>
                  <a:lnTo>
                    <a:pt x="998" y="2219"/>
                  </a:lnTo>
                  <a:lnTo>
                    <a:pt x="987" y="2221"/>
                  </a:lnTo>
                  <a:lnTo>
                    <a:pt x="965" y="2190"/>
                  </a:lnTo>
                  <a:lnTo>
                    <a:pt x="1040" y="2149"/>
                  </a:lnTo>
                  <a:lnTo>
                    <a:pt x="1049" y="2130"/>
                  </a:lnTo>
                  <a:lnTo>
                    <a:pt x="1030" y="2125"/>
                  </a:lnTo>
                  <a:lnTo>
                    <a:pt x="992" y="2150"/>
                  </a:lnTo>
                  <a:lnTo>
                    <a:pt x="989" y="2113"/>
                  </a:lnTo>
                  <a:lnTo>
                    <a:pt x="1013" y="2073"/>
                  </a:lnTo>
                  <a:lnTo>
                    <a:pt x="1026" y="2070"/>
                  </a:lnTo>
                  <a:lnTo>
                    <a:pt x="1067" y="2055"/>
                  </a:lnTo>
                  <a:lnTo>
                    <a:pt x="1070" y="2011"/>
                  </a:lnTo>
                  <a:lnTo>
                    <a:pt x="1041" y="1888"/>
                  </a:lnTo>
                  <a:lnTo>
                    <a:pt x="924" y="1875"/>
                  </a:lnTo>
                  <a:lnTo>
                    <a:pt x="909" y="1886"/>
                  </a:lnTo>
                  <a:lnTo>
                    <a:pt x="855" y="1853"/>
                  </a:lnTo>
                  <a:lnTo>
                    <a:pt x="816" y="1885"/>
                  </a:lnTo>
                  <a:lnTo>
                    <a:pt x="750" y="1886"/>
                  </a:lnTo>
                  <a:lnTo>
                    <a:pt x="712" y="1824"/>
                  </a:lnTo>
                  <a:lnTo>
                    <a:pt x="653" y="1819"/>
                  </a:lnTo>
                  <a:lnTo>
                    <a:pt x="636" y="1782"/>
                  </a:lnTo>
                  <a:lnTo>
                    <a:pt x="652" y="1772"/>
                  </a:lnTo>
                  <a:lnTo>
                    <a:pt x="602" y="1725"/>
                  </a:lnTo>
                  <a:lnTo>
                    <a:pt x="576" y="1731"/>
                  </a:lnTo>
                  <a:lnTo>
                    <a:pt x="516" y="1745"/>
                  </a:lnTo>
                  <a:lnTo>
                    <a:pt x="510" y="1771"/>
                  </a:lnTo>
                  <a:lnTo>
                    <a:pt x="487" y="1770"/>
                  </a:lnTo>
                  <a:lnTo>
                    <a:pt x="446" y="1693"/>
                  </a:lnTo>
                  <a:lnTo>
                    <a:pt x="442" y="1671"/>
                  </a:lnTo>
                  <a:lnTo>
                    <a:pt x="458" y="1668"/>
                  </a:lnTo>
                  <a:lnTo>
                    <a:pt x="480" y="1676"/>
                  </a:lnTo>
                  <a:lnTo>
                    <a:pt x="499" y="1661"/>
                  </a:lnTo>
                  <a:lnTo>
                    <a:pt x="516" y="1638"/>
                  </a:lnTo>
                  <a:lnTo>
                    <a:pt x="487" y="1606"/>
                  </a:lnTo>
                  <a:lnTo>
                    <a:pt x="452" y="1608"/>
                  </a:lnTo>
                  <a:lnTo>
                    <a:pt x="455" y="1593"/>
                  </a:lnTo>
                  <a:lnTo>
                    <a:pt x="381" y="1525"/>
                  </a:lnTo>
                  <a:lnTo>
                    <a:pt x="387" y="1494"/>
                  </a:lnTo>
                  <a:lnTo>
                    <a:pt x="370" y="1442"/>
                  </a:lnTo>
                  <a:lnTo>
                    <a:pt x="322" y="1429"/>
                  </a:lnTo>
                  <a:lnTo>
                    <a:pt x="292" y="1447"/>
                  </a:lnTo>
                  <a:lnTo>
                    <a:pt x="280" y="1424"/>
                  </a:lnTo>
                  <a:lnTo>
                    <a:pt x="230" y="1419"/>
                  </a:lnTo>
                  <a:lnTo>
                    <a:pt x="215" y="1377"/>
                  </a:lnTo>
                  <a:lnTo>
                    <a:pt x="201" y="1376"/>
                  </a:lnTo>
                  <a:lnTo>
                    <a:pt x="212" y="1331"/>
                  </a:lnTo>
                  <a:lnTo>
                    <a:pt x="209" y="1327"/>
                  </a:lnTo>
                  <a:lnTo>
                    <a:pt x="192" y="1310"/>
                  </a:lnTo>
                  <a:lnTo>
                    <a:pt x="198" y="1293"/>
                  </a:lnTo>
                  <a:lnTo>
                    <a:pt x="223" y="1291"/>
                  </a:lnTo>
                  <a:lnTo>
                    <a:pt x="238" y="1267"/>
                  </a:lnTo>
                  <a:lnTo>
                    <a:pt x="235" y="1256"/>
                  </a:lnTo>
                  <a:lnTo>
                    <a:pt x="219" y="1241"/>
                  </a:lnTo>
                  <a:lnTo>
                    <a:pt x="221" y="1236"/>
                  </a:lnTo>
                  <a:lnTo>
                    <a:pt x="240" y="1218"/>
                  </a:lnTo>
                  <a:lnTo>
                    <a:pt x="219" y="1172"/>
                  </a:lnTo>
                  <a:lnTo>
                    <a:pt x="221" y="1166"/>
                  </a:lnTo>
                  <a:lnTo>
                    <a:pt x="249" y="1145"/>
                  </a:lnTo>
                  <a:lnTo>
                    <a:pt x="241" y="1117"/>
                  </a:lnTo>
                  <a:lnTo>
                    <a:pt x="232" y="1108"/>
                  </a:lnTo>
                  <a:lnTo>
                    <a:pt x="263" y="1065"/>
                  </a:lnTo>
                  <a:lnTo>
                    <a:pt x="302" y="1070"/>
                  </a:lnTo>
                  <a:lnTo>
                    <a:pt x="302" y="1064"/>
                  </a:lnTo>
                  <a:lnTo>
                    <a:pt x="298" y="1052"/>
                  </a:lnTo>
                  <a:lnTo>
                    <a:pt x="298" y="1046"/>
                  </a:lnTo>
                  <a:lnTo>
                    <a:pt x="232" y="1036"/>
                  </a:lnTo>
                  <a:lnTo>
                    <a:pt x="152" y="991"/>
                  </a:lnTo>
                  <a:lnTo>
                    <a:pt x="115" y="1005"/>
                  </a:lnTo>
                  <a:lnTo>
                    <a:pt x="240" y="782"/>
                  </a:lnTo>
                  <a:lnTo>
                    <a:pt x="238" y="740"/>
                  </a:lnTo>
                  <a:lnTo>
                    <a:pt x="159" y="690"/>
                  </a:lnTo>
                  <a:lnTo>
                    <a:pt x="173" y="652"/>
                  </a:lnTo>
                  <a:lnTo>
                    <a:pt x="113" y="560"/>
                  </a:lnTo>
                  <a:lnTo>
                    <a:pt x="119" y="498"/>
                  </a:lnTo>
                  <a:lnTo>
                    <a:pt x="56" y="389"/>
                  </a:lnTo>
                  <a:lnTo>
                    <a:pt x="72" y="305"/>
                  </a:lnTo>
                  <a:lnTo>
                    <a:pt x="39" y="273"/>
                  </a:lnTo>
                  <a:lnTo>
                    <a:pt x="11" y="262"/>
                  </a:lnTo>
                  <a:lnTo>
                    <a:pt x="0" y="190"/>
                  </a:lnTo>
                  <a:lnTo>
                    <a:pt x="80" y="110"/>
                  </a:lnTo>
                  <a:lnTo>
                    <a:pt x="218" y="113"/>
                  </a:lnTo>
                  <a:lnTo>
                    <a:pt x="453" y="190"/>
                  </a:lnTo>
                  <a:lnTo>
                    <a:pt x="502" y="250"/>
                  </a:lnTo>
                  <a:lnTo>
                    <a:pt x="487" y="339"/>
                  </a:lnTo>
                  <a:lnTo>
                    <a:pt x="432" y="384"/>
                  </a:lnTo>
                  <a:lnTo>
                    <a:pt x="304" y="385"/>
                  </a:lnTo>
                  <a:lnTo>
                    <a:pt x="218" y="370"/>
                  </a:lnTo>
                  <a:lnTo>
                    <a:pt x="160" y="340"/>
                  </a:lnTo>
                  <a:lnTo>
                    <a:pt x="293" y="437"/>
                  </a:lnTo>
                  <a:lnTo>
                    <a:pt x="333" y="566"/>
                  </a:lnTo>
                  <a:lnTo>
                    <a:pt x="459" y="605"/>
                  </a:lnTo>
                  <a:lnTo>
                    <a:pt x="475" y="556"/>
                  </a:lnTo>
                  <a:lnTo>
                    <a:pt x="462" y="539"/>
                  </a:lnTo>
                  <a:lnTo>
                    <a:pt x="433" y="551"/>
                  </a:lnTo>
                  <a:lnTo>
                    <a:pt x="395" y="511"/>
                  </a:lnTo>
                  <a:lnTo>
                    <a:pt x="404" y="480"/>
                  </a:lnTo>
                  <a:lnTo>
                    <a:pt x="519" y="502"/>
                  </a:lnTo>
                  <a:lnTo>
                    <a:pt x="546" y="476"/>
                  </a:lnTo>
                  <a:lnTo>
                    <a:pt x="493" y="417"/>
                  </a:lnTo>
                  <a:lnTo>
                    <a:pt x="556" y="291"/>
                  </a:lnTo>
                  <a:lnTo>
                    <a:pt x="647" y="325"/>
                  </a:lnTo>
                  <a:lnTo>
                    <a:pt x="607" y="206"/>
                  </a:lnTo>
                  <a:lnTo>
                    <a:pt x="581" y="203"/>
                  </a:lnTo>
                  <a:lnTo>
                    <a:pt x="547" y="103"/>
                  </a:lnTo>
                  <a:lnTo>
                    <a:pt x="496" y="76"/>
                  </a:lnTo>
                  <a:lnTo>
                    <a:pt x="541" y="79"/>
                  </a:lnTo>
                  <a:lnTo>
                    <a:pt x="577" y="59"/>
                  </a:lnTo>
                  <a:lnTo>
                    <a:pt x="652" y="104"/>
                  </a:lnTo>
                  <a:lnTo>
                    <a:pt x="615" y="132"/>
                  </a:lnTo>
                  <a:lnTo>
                    <a:pt x="611" y="171"/>
                  </a:lnTo>
                  <a:lnTo>
                    <a:pt x="685" y="202"/>
                  </a:lnTo>
                  <a:lnTo>
                    <a:pt x="720" y="168"/>
                  </a:lnTo>
                  <a:lnTo>
                    <a:pt x="703" y="110"/>
                  </a:lnTo>
                  <a:lnTo>
                    <a:pt x="753" y="2"/>
                  </a:lnTo>
                  <a:lnTo>
                    <a:pt x="1737"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88" name="Freeform 65">
              <a:extLst>
                <a:ext uri="{FF2B5EF4-FFF2-40B4-BE49-F238E27FC236}">
                  <a16:creationId xmlns:a16="http://schemas.microsoft.com/office/drawing/2014/main" id="{9D68675F-37FF-976C-D1B7-4B75A6EE1C09}"/>
                </a:ext>
              </a:extLst>
            </p:cNvPr>
            <p:cNvSpPr>
              <a:spLocks/>
            </p:cNvSpPr>
            <p:nvPr/>
          </p:nvSpPr>
          <p:spPr bwMode="auto">
            <a:xfrm>
              <a:off x="5676" y="84"/>
              <a:ext cx="511" cy="983"/>
            </a:xfrm>
            <a:custGeom>
              <a:avLst/>
              <a:gdLst>
                <a:gd name="T0" fmla="*/ 511 w 511"/>
                <a:gd name="T1" fmla="*/ 677 h 983"/>
                <a:gd name="T2" fmla="*/ 386 w 511"/>
                <a:gd name="T3" fmla="*/ 900 h 983"/>
                <a:gd name="T4" fmla="*/ 181 w 511"/>
                <a:gd name="T5" fmla="*/ 983 h 983"/>
                <a:gd name="T6" fmla="*/ 73 w 511"/>
                <a:gd name="T7" fmla="*/ 920 h 983"/>
                <a:gd name="T8" fmla="*/ 47 w 511"/>
                <a:gd name="T9" fmla="*/ 734 h 983"/>
                <a:gd name="T10" fmla="*/ 183 w 511"/>
                <a:gd name="T11" fmla="*/ 511 h 983"/>
                <a:gd name="T12" fmla="*/ 210 w 511"/>
                <a:gd name="T13" fmla="*/ 498 h 983"/>
                <a:gd name="T14" fmla="*/ 201 w 511"/>
                <a:gd name="T15" fmla="*/ 439 h 983"/>
                <a:gd name="T16" fmla="*/ 151 w 511"/>
                <a:gd name="T17" fmla="*/ 412 h 983"/>
                <a:gd name="T18" fmla="*/ 97 w 511"/>
                <a:gd name="T19" fmla="*/ 203 h 983"/>
                <a:gd name="T20" fmla="*/ 0 w 511"/>
                <a:gd name="T21" fmla="*/ 112 h 983"/>
                <a:gd name="T22" fmla="*/ 14 w 511"/>
                <a:gd name="T23" fmla="*/ 85 h 983"/>
                <a:gd name="T24" fmla="*/ 73 w 511"/>
                <a:gd name="T25" fmla="*/ 135 h 983"/>
                <a:gd name="T26" fmla="*/ 169 w 511"/>
                <a:gd name="T27" fmla="*/ 107 h 983"/>
                <a:gd name="T28" fmla="*/ 195 w 511"/>
                <a:gd name="T29" fmla="*/ 0 h 983"/>
                <a:gd name="T30" fmla="*/ 275 w 511"/>
                <a:gd name="T31" fmla="*/ 21 h 983"/>
                <a:gd name="T32" fmla="*/ 271 w 511"/>
                <a:gd name="T33" fmla="*/ 85 h 983"/>
                <a:gd name="T34" fmla="*/ 282 w 511"/>
                <a:gd name="T35" fmla="*/ 157 h 983"/>
                <a:gd name="T36" fmla="*/ 310 w 511"/>
                <a:gd name="T37" fmla="*/ 168 h 983"/>
                <a:gd name="T38" fmla="*/ 343 w 511"/>
                <a:gd name="T39" fmla="*/ 200 h 983"/>
                <a:gd name="T40" fmla="*/ 327 w 511"/>
                <a:gd name="T41" fmla="*/ 284 h 983"/>
                <a:gd name="T42" fmla="*/ 390 w 511"/>
                <a:gd name="T43" fmla="*/ 393 h 983"/>
                <a:gd name="T44" fmla="*/ 384 w 511"/>
                <a:gd name="T45" fmla="*/ 455 h 983"/>
                <a:gd name="T46" fmla="*/ 444 w 511"/>
                <a:gd name="T47" fmla="*/ 547 h 983"/>
                <a:gd name="T48" fmla="*/ 430 w 511"/>
                <a:gd name="T49" fmla="*/ 585 h 983"/>
                <a:gd name="T50" fmla="*/ 509 w 511"/>
                <a:gd name="T51" fmla="*/ 635 h 983"/>
                <a:gd name="T52" fmla="*/ 511 w 511"/>
                <a:gd name="T53" fmla="*/ 677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1" h="983">
                  <a:moveTo>
                    <a:pt x="511" y="677"/>
                  </a:moveTo>
                  <a:lnTo>
                    <a:pt x="386" y="900"/>
                  </a:lnTo>
                  <a:lnTo>
                    <a:pt x="181" y="983"/>
                  </a:lnTo>
                  <a:lnTo>
                    <a:pt x="73" y="920"/>
                  </a:lnTo>
                  <a:lnTo>
                    <a:pt x="47" y="734"/>
                  </a:lnTo>
                  <a:lnTo>
                    <a:pt x="183" y="511"/>
                  </a:lnTo>
                  <a:lnTo>
                    <a:pt x="210" y="498"/>
                  </a:lnTo>
                  <a:lnTo>
                    <a:pt x="201" y="439"/>
                  </a:lnTo>
                  <a:lnTo>
                    <a:pt x="151" y="412"/>
                  </a:lnTo>
                  <a:lnTo>
                    <a:pt x="97" y="203"/>
                  </a:lnTo>
                  <a:lnTo>
                    <a:pt x="0" y="112"/>
                  </a:lnTo>
                  <a:lnTo>
                    <a:pt x="14" y="85"/>
                  </a:lnTo>
                  <a:lnTo>
                    <a:pt x="73" y="135"/>
                  </a:lnTo>
                  <a:lnTo>
                    <a:pt x="169" y="107"/>
                  </a:lnTo>
                  <a:lnTo>
                    <a:pt x="195" y="0"/>
                  </a:lnTo>
                  <a:lnTo>
                    <a:pt x="275" y="21"/>
                  </a:lnTo>
                  <a:lnTo>
                    <a:pt x="271" y="85"/>
                  </a:lnTo>
                  <a:lnTo>
                    <a:pt x="282" y="157"/>
                  </a:lnTo>
                  <a:lnTo>
                    <a:pt x="310" y="168"/>
                  </a:lnTo>
                  <a:lnTo>
                    <a:pt x="343" y="200"/>
                  </a:lnTo>
                  <a:lnTo>
                    <a:pt x="327" y="284"/>
                  </a:lnTo>
                  <a:lnTo>
                    <a:pt x="390" y="393"/>
                  </a:lnTo>
                  <a:lnTo>
                    <a:pt x="384" y="455"/>
                  </a:lnTo>
                  <a:lnTo>
                    <a:pt x="444" y="547"/>
                  </a:lnTo>
                  <a:lnTo>
                    <a:pt x="430" y="585"/>
                  </a:lnTo>
                  <a:lnTo>
                    <a:pt x="509" y="635"/>
                  </a:lnTo>
                  <a:lnTo>
                    <a:pt x="511" y="67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89" name="Freeform 66">
              <a:extLst>
                <a:ext uri="{FF2B5EF4-FFF2-40B4-BE49-F238E27FC236}">
                  <a16:creationId xmlns:a16="http://schemas.microsoft.com/office/drawing/2014/main" id="{CC8EC242-C71F-CF7A-2A42-E400A2188DEF}"/>
                </a:ext>
              </a:extLst>
            </p:cNvPr>
            <p:cNvSpPr>
              <a:spLocks/>
            </p:cNvSpPr>
            <p:nvPr/>
          </p:nvSpPr>
          <p:spPr bwMode="auto">
            <a:xfrm>
              <a:off x="5245" y="196"/>
              <a:ext cx="582" cy="1324"/>
            </a:xfrm>
            <a:custGeom>
              <a:avLst/>
              <a:gdLst>
                <a:gd name="T0" fmla="*/ 496 w 582"/>
                <a:gd name="T1" fmla="*/ 334 h 1324"/>
                <a:gd name="T2" fmla="*/ 469 w 582"/>
                <a:gd name="T3" fmla="*/ 407 h 1324"/>
                <a:gd name="T4" fmla="*/ 491 w 582"/>
                <a:gd name="T5" fmla="*/ 436 h 1324"/>
                <a:gd name="T6" fmla="*/ 451 w 582"/>
                <a:gd name="T7" fmla="*/ 514 h 1324"/>
                <a:gd name="T8" fmla="*/ 394 w 582"/>
                <a:gd name="T9" fmla="*/ 540 h 1324"/>
                <a:gd name="T10" fmla="*/ 314 w 582"/>
                <a:gd name="T11" fmla="*/ 653 h 1324"/>
                <a:gd name="T12" fmla="*/ 313 w 582"/>
                <a:gd name="T13" fmla="*/ 811 h 1324"/>
                <a:gd name="T14" fmla="*/ 388 w 582"/>
                <a:gd name="T15" fmla="*/ 886 h 1324"/>
                <a:gd name="T16" fmla="*/ 364 w 582"/>
                <a:gd name="T17" fmla="*/ 971 h 1324"/>
                <a:gd name="T18" fmla="*/ 284 w 582"/>
                <a:gd name="T19" fmla="*/ 1016 h 1324"/>
                <a:gd name="T20" fmla="*/ 269 w 582"/>
                <a:gd name="T21" fmla="*/ 1155 h 1324"/>
                <a:gd name="T22" fmla="*/ 228 w 582"/>
                <a:gd name="T23" fmla="*/ 1257 h 1324"/>
                <a:gd name="T24" fmla="*/ 172 w 582"/>
                <a:gd name="T25" fmla="*/ 1252 h 1324"/>
                <a:gd name="T26" fmla="*/ 134 w 582"/>
                <a:gd name="T27" fmla="*/ 1287 h 1324"/>
                <a:gd name="T28" fmla="*/ 152 w 582"/>
                <a:gd name="T29" fmla="*/ 1317 h 1324"/>
                <a:gd name="T30" fmla="*/ 83 w 582"/>
                <a:gd name="T31" fmla="*/ 1324 h 1324"/>
                <a:gd name="T32" fmla="*/ 52 w 582"/>
                <a:gd name="T33" fmla="*/ 1233 h 1324"/>
                <a:gd name="T34" fmla="*/ 71 w 582"/>
                <a:gd name="T35" fmla="*/ 1206 h 1324"/>
                <a:gd name="T36" fmla="*/ 6 w 582"/>
                <a:gd name="T37" fmla="*/ 1041 h 1324"/>
                <a:gd name="T38" fmla="*/ 0 w 582"/>
                <a:gd name="T39" fmla="*/ 967 h 1324"/>
                <a:gd name="T40" fmla="*/ 33 w 582"/>
                <a:gd name="T41" fmla="*/ 967 h 1324"/>
                <a:gd name="T42" fmla="*/ 40 w 582"/>
                <a:gd name="T43" fmla="*/ 892 h 1324"/>
                <a:gd name="T44" fmla="*/ 72 w 582"/>
                <a:gd name="T45" fmla="*/ 870 h 1324"/>
                <a:gd name="T46" fmla="*/ 75 w 582"/>
                <a:gd name="T47" fmla="*/ 557 h 1324"/>
                <a:gd name="T48" fmla="*/ 128 w 582"/>
                <a:gd name="T49" fmla="*/ 479 h 1324"/>
                <a:gd name="T50" fmla="*/ 174 w 582"/>
                <a:gd name="T51" fmla="*/ 487 h 1324"/>
                <a:gd name="T52" fmla="*/ 155 w 582"/>
                <a:gd name="T53" fmla="*/ 425 h 1324"/>
                <a:gd name="T54" fmla="*/ 297 w 582"/>
                <a:gd name="T55" fmla="*/ 93 h 1324"/>
                <a:gd name="T56" fmla="*/ 325 w 582"/>
                <a:gd name="T57" fmla="*/ 104 h 1324"/>
                <a:gd name="T58" fmla="*/ 335 w 582"/>
                <a:gd name="T59" fmla="*/ 53 h 1324"/>
                <a:gd name="T60" fmla="*/ 401 w 582"/>
                <a:gd name="T61" fmla="*/ 63 h 1324"/>
                <a:gd name="T62" fmla="*/ 400 w 582"/>
                <a:gd name="T63" fmla="*/ 2 h 1324"/>
                <a:gd name="T64" fmla="*/ 431 w 582"/>
                <a:gd name="T65" fmla="*/ 0 h 1324"/>
                <a:gd name="T66" fmla="*/ 528 w 582"/>
                <a:gd name="T67" fmla="*/ 91 h 1324"/>
                <a:gd name="T68" fmla="*/ 582 w 582"/>
                <a:gd name="T69" fmla="*/ 300 h 1324"/>
                <a:gd name="T70" fmla="*/ 496 w 582"/>
                <a:gd name="T71" fmla="*/ 334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2" h="1324">
                  <a:moveTo>
                    <a:pt x="496" y="334"/>
                  </a:moveTo>
                  <a:lnTo>
                    <a:pt x="469" y="407"/>
                  </a:lnTo>
                  <a:lnTo>
                    <a:pt x="491" y="436"/>
                  </a:lnTo>
                  <a:lnTo>
                    <a:pt x="451" y="514"/>
                  </a:lnTo>
                  <a:lnTo>
                    <a:pt x="394" y="540"/>
                  </a:lnTo>
                  <a:lnTo>
                    <a:pt x="314" y="653"/>
                  </a:lnTo>
                  <a:lnTo>
                    <a:pt x="313" y="811"/>
                  </a:lnTo>
                  <a:lnTo>
                    <a:pt x="388" y="886"/>
                  </a:lnTo>
                  <a:lnTo>
                    <a:pt x="364" y="971"/>
                  </a:lnTo>
                  <a:lnTo>
                    <a:pt x="284" y="1016"/>
                  </a:lnTo>
                  <a:lnTo>
                    <a:pt x="269" y="1155"/>
                  </a:lnTo>
                  <a:lnTo>
                    <a:pt x="228" y="1257"/>
                  </a:lnTo>
                  <a:lnTo>
                    <a:pt x="172" y="1252"/>
                  </a:lnTo>
                  <a:lnTo>
                    <a:pt x="134" y="1287"/>
                  </a:lnTo>
                  <a:lnTo>
                    <a:pt x="152" y="1317"/>
                  </a:lnTo>
                  <a:lnTo>
                    <a:pt x="83" y="1324"/>
                  </a:lnTo>
                  <a:lnTo>
                    <a:pt x="52" y="1233"/>
                  </a:lnTo>
                  <a:lnTo>
                    <a:pt x="71" y="1206"/>
                  </a:lnTo>
                  <a:lnTo>
                    <a:pt x="6" y="1041"/>
                  </a:lnTo>
                  <a:lnTo>
                    <a:pt x="0" y="967"/>
                  </a:lnTo>
                  <a:lnTo>
                    <a:pt x="33" y="967"/>
                  </a:lnTo>
                  <a:lnTo>
                    <a:pt x="40" y="892"/>
                  </a:lnTo>
                  <a:lnTo>
                    <a:pt x="72" y="870"/>
                  </a:lnTo>
                  <a:lnTo>
                    <a:pt x="75" y="557"/>
                  </a:lnTo>
                  <a:lnTo>
                    <a:pt x="128" y="479"/>
                  </a:lnTo>
                  <a:lnTo>
                    <a:pt x="174" y="487"/>
                  </a:lnTo>
                  <a:lnTo>
                    <a:pt x="155" y="425"/>
                  </a:lnTo>
                  <a:lnTo>
                    <a:pt x="297" y="93"/>
                  </a:lnTo>
                  <a:lnTo>
                    <a:pt x="325" y="104"/>
                  </a:lnTo>
                  <a:lnTo>
                    <a:pt x="335" y="53"/>
                  </a:lnTo>
                  <a:lnTo>
                    <a:pt x="401" y="63"/>
                  </a:lnTo>
                  <a:lnTo>
                    <a:pt x="400" y="2"/>
                  </a:lnTo>
                  <a:lnTo>
                    <a:pt x="431" y="0"/>
                  </a:lnTo>
                  <a:lnTo>
                    <a:pt x="528" y="91"/>
                  </a:lnTo>
                  <a:lnTo>
                    <a:pt x="582" y="300"/>
                  </a:lnTo>
                  <a:lnTo>
                    <a:pt x="496" y="334"/>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90" name="Freeform 67">
              <a:extLst>
                <a:ext uri="{FF2B5EF4-FFF2-40B4-BE49-F238E27FC236}">
                  <a16:creationId xmlns:a16="http://schemas.microsoft.com/office/drawing/2014/main" id="{241AE68E-7FC5-AFE6-12FF-A9F2737E8BA2}"/>
                </a:ext>
              </a:extLst>
            </p:cNvPr>
            <p:cNvSpPr>
              <a:spLocks/>
            </p:cNvSpPr>
            <p:nvPr/>
          </p:nvSpPr>
          <p:spPr bwMode="auto">
            <a:xfrm>
              <a:off x="4959" y="-25"/>
              <a:ext cx="1068" cy="1256"/>
            </a:xfrm>
            <a:custGeom>
              <a:avLst/>
              <a:gdLst>
                <a:gd name="T0" fmla="*/ 815 w 881"/>
                <a:gd name="T1" fmla="*/ 160 h 1036"/>
                <a:gd name="T2" fmla="*/ 818 w 881"/>
                <a:gd name="T3" fmla="*/ 107 h 1036"/>
                <a:gd name="T4" fmla="*/ 752 w 881"/>
                <a:gd name="T5" fmla="*/ 90 h 1036"/>
                <a:gd name="T6" fmla="*/ 731 w 881"/>
                <a:gd name="T7" fmla="*/ 178 h 1036"/>
                <a:gd name="T8" fmla="*/ 652 w 881"/>
                <a:gd name="T9" fmla="*/ 201 h 1036"/>
                <a:gd name="T10" fmla="*/ 603 w 881"/>
                <a:gd name="T11" fmla="*/ 160 h 1036"/>
                <a:gd name="T12" fmla="*/ 591 w 881"/>
                <a:gd name="T13" fmla="*/ 182 h 1036"/>
                <a:gd name="T14" fmla="*/ 566 w 881"/>
                <a:gd name="T15" fmla="*/ 184 h 1036"/>
                <a:gd name="T16" fmla="*/ 567 w 881"/>
                <a:gd name="T17" fmla="*/ 234 h 1036"/>
                <a:gd name="T18" fmla="*/ 512 w 881"/>
                <a:gd name="T19" fmla="*/ 226 h 1036"/>
                <a:gd name="T20" fmla="*/ 504 w 881"/>
                <a:gd name="T21" fmla="*/ 268 h 1036"/>
                <a:gd name="T22" fmla="*/ 481 w 881"/>
                <a:gd name="T23" fmla="*/ 259 h 1036"/>
                <a:gd name="T24" fmla="*/ 364 w 881"/>
                <a:gd name="T25" fmla="*/ 533 h 1036"/>
                <a:gd name="T26" fmla="*/ 379 w 881"/>
                <a:gd name="T27" fmla="*/ 584 h 1036"/>
                <a:gd name="T28" fmla="*/ 341 w 881"/>
                <a:gd name="T29" fmla="*/ 577 h 1036"/>
                <a:gd name="T30" fmla="*/ 298 w 881"/>
                <a:gd name="T31" fmla="*/ 642 h 1036"/>
                <a:gd name="T32" fmla="*/ 295 w 881"/>
                <a:gd name="T33" fmla="*/ 900 h 1036"/>
                <a:gd name="T34" fmla="*/ 269 w 881"/>
                <a:gd name="T35" fmla="*/ 918 h 1036"/>
                <a:gd name="T36" fmla="*/ 263 w 881"/>
                <a:gd name="T37" fmla="*/ 980 h 1036"/>
                <a:gd name="T38" fmla="*/ 236 w 881"/>
                <a:gd name="T39" fmla="*/ 980 h 1036"/>
                <a:gd name="T40" fmla="*/ 222 w 881"/>
                <a:gd name="T41" fmla="*/ 910 h 1036"/>
                <a:gd name="T42" fmla="*/ 210 w 881"/>
                <a:gd name="T43" fmla="*/ 910 h 1036"/>
                <a:gd name="T44" fmla="*/ 207 w 881"/>
                <a:gd name="T45" fmla="*/ 953 h 1036"/>
                <a:gd name="T46" fmla="*/ 103 w 881"/>
                <a:gd name="T47" fmla="*/ 1035 h 1036"/>
                <a:gd name="T48" fmla="*/ 62 w 881"/>
                <a:gd name="T49" fmla="*/ 1036 h 1036"/>
                <a:gd name="T50" fmla="*/ 0 w 881"/>
                <a:gd name="T51" fmla="*/ 983 h 1036"/>
                <a:gd name="T52" fmla="*/ 15 w 881"/>
                <a:gd name="T53" fmla="*/ 743 h 1036"/>
                <a:gd name="T54" fmla="*/ 57 w 881"/>
                <a:gd name="T55" fmla="*/ 680 h 1036"/>
                <a:gd name="T56" fmla="*/ 235 w 881"/>
                <a:gd name="T57" fmla="*/ 581 h 1036"/>
                <a:gd name="T58" fmla="*/ 467 w 881"/>
                <a:gd name="T59" fmla="*/ 233 h 1036"/>
                <a:gd name="T60" fmla="*/ 443 w 881"/>
                <a:gd name="T61" fmla="*/ 227 h 1036"/>
                <a:gd name="T62" fmla="*/ 357 w 881"/>
                <a:gd name="T63" fmla="*/ 276 h 1036"/>
                <a:gd name="T64" fmla="*/ 339 w 881"/>
                <a:gd name="T65" fmla="*/ 257 h 1036"/>
                <a:gd name="T66" fmla="*/ 415 w 881"/>
                <a:gd name="T67" fmla="*/ 225 h 1036"/>
                <a:gd name="T68" fmla="*/ 398 w 881"/>
                <a:gd name="T69" fmla="*/ 209 h 1036"/>
                <a:gd name="T70" fmla="*/ 450 w 881"/>
                <a:gd name="T71" fmla="*/ 161 h 1036"/>
                <a:gd name="T72" fmla="*/ 457 w 881"/>
                <a:gd name="T73" fmla="*/ 175 h 1036"/>
                <a:gd name="T74" fmla="*/ 440 w 881"/>
                <a:gd name="T75" fmla="*/ 191 h 1036"/>
                <a:gd name="T76" fmla="*/ 472 w 881"/>
                <a:gd name="T77" fmla="*/ 211 h 1036"/>
                <a:gd name="T78" fmla="*/ 495 w 881"/>
                <a:gd name="T79" fmla="*/ 179 h 1036"/>
                <a:gd name="T80" fmla="*/ 476 w 881"/>
                <a:gd name="T81" fmla="*/ 171 h 1036"/>
                <a:gd name="T82" fmla="*/ 477 w 881"/>
                <a:gd name="T83" fmla="*/ 149 h 1036"/>
                <a:gd name="T84" fmla="*/ 546 w 881"/>
                <a:gd name="T85" fmla="*/ 81 h 1036"/>
                <a:gd name="T86" fmla="*/ 580 w 881"/>
                <a:gd name="T87" fmla="*/ 110 h 1036"/>
                <a:gd name="T88" fmla="*/ 702 w 881"/>
                <a:gd name="T89" fmla="*/ 2 h 1036"/>
                <a:gd name="T90" fmla="*/ 722 w 881"/>
                <a:gd name="T91" fmla="*/ 5 h 1036"/>
                <a:gd name="T92" fmla="*/ 693 w 881"/>
                <a:gd name="T93" fmla="*/ 80 h 1036"/>
                <a:gd name="T94" fmla="*/ 730 w 881"/>
                <a:gd name="T95" fmla="*/ 19 h 1036"/>
                <a:gd name="T96" fmla="*/ 732 w 881"/>
                <a:gd name="T97" fmla="*/ 59 h 1036"/>
                <a:gd name="T98" fmla="*/ 750 w 881"/>
                <a:gd name="T99" fmla="*/ 0 h 1036"/>
                <a:gd name="T100" fmla="*/ 854 w 881"/>
                <a:gd name="T101" fmla="*/ 39 h 1036"/>
                <a:gd name="T102" fmla="*/ 843 w 881"/>
                <a:gd name="T103" fmla="*/ 65 h 1036"/>
                <a:gd name="T104" fmla="*/ 801 w 881"/>
                <a:gd name="T105" fmla="*/ 69 h 1036"/>
                <a:gd name="T106" fmla="*/ 837 w 881"/>
                <a:gd name="T107" fmla="*/ 87 h 1036"/>
                <a:gd name="T108" fmla="*/ 881 w 881"/>
                <a:gd name="T109" fmla="*/ 94 h 1036"/>
                <a:gd name="T110" fmla="*/ 815 w 881"/>
                <a:gd name="T111" fmla="*/ 16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1" h="1036">
                  <a:moveTo>
                    <a:pt x="815" y="160"/>
                  </a:moveTo>
                  <a:cubicBezTo>
                    <a:pt x="818" y="107"/>
                    <a:pt x="818" y="107"/>
                    <a:pt x="818" y="107"/>
                  </a:cubicBezTo>
                  <a:cubicBezTo>
                    <a:pt x="752" y="90"/>
                    <a:pt x="752" y="90"/>
                    <a:pt x="752" y="90"/>
                  </a:cubicBezTo>
                  <a:cubicBezTo>
                    <a:pt x="731" y="178"/>
                    <a:pt x="731" y="178"/>
                    <a:pt x="731" y="178"/>
                  </a:cubicBezTo>
                  <a:cubicBezTo>
                    <a:pt x="652" y="201"/>
                    <a:pt x="652" y="201"/>
                    <a:pt x="652" y="201"/>
                  </a:cubicBezTo>
                  <a:cubicBezTo>
                    <a:pt x="603" y="160"/>
                    <a:pt x="603" y="160"/>
                    <a:pt x="603" y="160"/>
                  </a:cubicBezTo>
                  <a:cubicBezTo>
                    <a:pt x="591" y="182"/>
                    <a:pt x="591" y="182"/>
                    <a:pt x="591" y="182"/>
                  </a:cubicBezTo>
                  <a:cubicBezTo>
                    <a:pt x="566" y="184"/>
                    <a:pt x="566" y="184"/>
                    <a:pt x="566" y="184"/>
                  </a:cubicBezTo>
                  <a:cubicBezTo>
                    <a:pt x="567" y="234"/>
                    <a:pt x="567" y="234"/>
                    <a:pt x="567" y="234"/>
                  </a:cubicBezTo>
                  <a:cubicBezTo>
                    <a:pt x="512" y="226"/>
                    <a:pt x="512" y="226"/>
                    <a:pt x="512" y="226"/>
                  </a:cubicBezTo>
                  <a:cubicBezTo>
                    <a:pt x="504" y="268"/>
                    <a:pt x="504" y="268"/>
                    <a:pt x="504" y="268"/>
                  </a:cubicBezTo>
                  <a:cubicBezTo>
                    <a:pt x="481" y="259"/>
                    <a:pt x="481" y="259"/>
                    <a:pt x="481" y="259"/>
                  </a:cubicBezTo>
                  <a:cubicBezTo>
                    <a:pt x="364" y="533"/>
                    <a:pt x="364" y="533"/>
                    <a:pt x="364" y="533"/>
                  </a:cubicBezTo>
                  <a:cubicBezTo>
                    <a:pt x="379" y="584"/>
                    <a:pt x="379" y="584"/>
                    <a:pt x="379" y="584"/>
                  </a:cubicBezTo>
                  <a:cubicBezTo>
                    <a:pt x="341" y="577"/>
                    <a:pt x="341" y="577"/>
                    <a:pt x="341" y="577"/>
                  </a:cubicBezTo>
                  <a:cubicBezTo>
                    <a:pt x="298" y="642"/>
                    <a:pt x="298" y="642"/>
                    <a:pt x="298" y="642"/>
                  </a:cubicBezTo>
                  <a:cubicBezTo>
                    <a:pt x="295" y="900"/>
                    <a:pt x="295" y="900"/>
                    <a:pt x="295" y="900"/>
                  </a:cubicBezTo>
                  <a:cubicBezTo>
                    <a:pt x="269" y="918"/>
                    <a:pt x="269" y="918"/>
                    <a:pt x="269" y="918"/>
                  </a:cubicBezTo>
                  <a:cubicBezTo>
                    <a:pt x="263" y="980"/>
                    <a:pt x="263" y="980"/>
                    <a:pt x="263" y="980"/>
                  </a:cubicBezTo>
                  <a:cubicBezTo>
                    <a:pt x="236" y="980"/>
                    <a:pt x="236" y="980"/>
                    <a:pt x="236" y="980"/>
                  </a:cubicBezTo>
                  <a:cubicBezTo>
                    <a:pt x="222" y="910"/>
                    <a:pt x="222" y="910"/>
                    <a:pt x="222" y="910"/>
                  </a:cubicBezTo>
                  <a:cubicBezTo>
                    <a:pt x="210" y="910"/>
                    <a:pt x="210" y="910"/>
                    <a:pt x="210" y="910"/>
                  </a:cubicBezTo>
                  <a:cubicBezTo>
                    <a:pt x="207" y="953"/>
                    <a:pt x="207" y="953"/>
                    <a:pt x="207" y="953"/>
                  </a:cubicBezTo>
                  <a:cubicBezTo>
                    <a:pt x="103" y="1035"/>
                    <a:pt x="103" y="1035"/>
                    <a:pt x="103" y="1035"/>
                  </a:cubicBezTo>
                  <a:cubicBezTo>
                    <a:pt x="62" y="1036"/>
                    <a:pt x="62" y="1036"/>
                    <a:pt x="62" y="1036"/>
                  </a:cubicBezTo>
                  <a:cubicBezTo>
                    <a:pt x="0" y="983"/>
                    <a:pt x="0" y="983"/>
                    <a:pt x="0" y="983"/>
                  </a:cubicBezTo>
                  <a:cubicBezTo>
                    <a:pt x="15" y="743"/>
                    <a:pt x="15" y="743"/>
                    <a:pt x="15" y="743"/>
                  </a:cubicBezTo>
                  <a:cubicBezTo>
                    <a:pt x="57" y="680"/>
                    <a:pt x="57" y="680"/>
                    <a:pt x="57" y="680"/>
                  </a:cubicBezTo>
                  <a:cubicBezTo>
                    <a:pt x="235" y="581"/>
                    <a:pt x="235" y="581"/>
                    <a:pt x="235" y="581"/>
                  </a:cubicBezTo>
                  <a:cubicBezTo>
                    <a:pt x="467" y="233"/>
                    <a:pt x="467" y="233"/>
                    <a:pt x="467" y="233"/>
                  </a:cubicBezTo>
                  <a:cubicBezTo>
                    <a:pt x="443" y="227"/>
                    <a:pt x="443" y="227"/>
                    <a:pt x="443" y="227"/>
                  </a:cubicBezTo>
                  <a:cubicBezTo>
                    <a:pt x="357" y="276"/>
                    <a:pt x="357" y="276"/>
                    <a:pt x="357" y="276"/>
                  </a:cubicBezTo>
                  <a:cubicBezTo>
                    <a:pt x="339" y="257"/>
                    <a:pt x="339" y="257"/>
                    <a:pt x="339" y="257"/>
                  </a:cubicBezTo>
                  <a:cubicBezTo>
                    <a:pt x="415" y="225"/>
                    <a:pt x="415" y="225"/>
                    <a:pt x="415" y="225"/>
                  </a:cubicBezTo>
                  <a:cubicBezTo>
                    <a:pt x="398" y="209"/>
                    <a:pt x="398" y="209"/>
                    <a:pt x="398" y="209"/>
                  </a:cubicBezTo>
                  <a:cubicBezTo>
                    <a:pt x="450" y="161"/>
                    <a:pt x="450" y="161"/>
                    <a:pt x="450" y="161"/>
                  </a:cubicBezTo>
                  <a:cubicBezTo>
                    <a:pt x="457" y="175"/>
                    <a:pt x="457" y="175"/>
                    <a:pt x="457" y="175"/>
                  </a:cubicBezTo>
                  <a:cubicBezTo>
                    <a:pt x="440" y="191"/>
                    <a:pt x="440" y="191"/>
                    <a:pt x="440" y="191"/>
                  </a:cubicBezTo>
                  <a:cubicBezTo>
                    <a:pt x="472" y="211"/>
                    <a:pt x="472" y="211"/>
                    <a:pt x="472" y="211"/>
                  </a:cubicBezTo>
                  <a:cubicBezTo>
                    <a:pt x="495" y="179"/>
                    <a:pt x="495" y="179"/>
                    <a:pt x="495" y="179"/>
                  </a:cubicBezTo>
                  <a:cubicBezTo>
                    <a:pt x="476" y="171"/>
                    <a:pt x="476" y="171"/>
                    <a:pt x="476" y="171"/>
                  </a:cubicBezTo>
                  <a:cubicBezTo>
                    <a:pt x="477" y="149"/>
                    <a:pt x="477" y="149"/>
                    <a:pt x="477" y="149"/>
                  </a:cubicBezTo>
                  <a:cubicBezTo>
                    <a:pt x="546" y="81"/>
                    <a:pt x="546" y="81"/>
                    <a:pt x="546" y="81"/>
                  </a:cubicBezTo>
                  <a:cubicBezTo>
                    <a:pt x="580" y="110"/>
                    <a:pt x="580" y="110"/>
                    <a:pt x="580" y="110"/>
                  </a:cubicBezTo>
                  <a:cubicBezTo>
                    <a:pt x="702" y="2"/>
                    <a:pt x="702" y="2"/>
                    <a:pt x="702" y="2"/>
                  </a:cubicBezTo>
                  <a:cubicBezTo>
                    <a:pt x="722" y="5"/>
                    <a:pt x="722" y="5"/>
                    <a:pt x="722" y="5"/>
                  </a:cubicBezTo>
                  <a:cubicBezTo>
                    <a:pt x="693" y="80"/>
                    <a:pt x="693" y="80"/>
                    <a:pt x="693" y="80"/>
                  </a:cubicBezTo>
                  <a:cubicBezTo>
                    <a:pt x="730" y="19"/>
                    <a:pt x="730" y="19"/>
                    <a:pt x="730" y="19"/>
                  </a:cubicBezTo>
                  <a:cubicBezTo>
                    <a:pt x="732" y="59"/>
                    <a:pt x="732" y="59"/>
                    <a:pt x="732" y="59"/>
                  </a:cubicBezTo>
                  <a:cubicBezTo>
                    <a:pt x="732" y="59"/>
                    <a:pt x="750" y="1"/>
                    <a:pt x="750" y="0"/>
                  </a:cubicBezTo>
                  <a:cubicBezTo>
                    <a:pt x="751" y="0"/>
                    <a:pt x="854" y="39"/>
                    <a:pt x="854" y="39"/>
                  </a:cubicBezTo>
                  <a:cubicBezTo>
                    <a:pt x="843" y="65"/>
                    <a:pt x="843" y="65"/>
                    <a:pt x="843" y="65"/>
                  </a:cubicBezTo>
                  <a:cubicBezTo>
                    <a:pt x="801" y="69"/>
                    <a:pt x="801" y="69"/>
                    <a:pt x="801" y="69"/>
                  </a:cubicBezTo>
                  <a:cubicBezTo>
                    <a:pt x="837" y="87"/>
                    <a:pt x="837" y="87"/>
                    <a:pt x="837" y="87"/>
                  </a:cubicBezTo>
                  <a:cubicBezTo>
                    <a:pt x="881" y="94"/>
                    <a:pt x="881" y="94"/>
                    <a:pt x="881" y="94"/>
                  </a:cubicBezTo>
                  <a:lnTo>
                    <a:pt x="815" y="16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91" name="Freeform 68">
              <a:extLst>
                <a:ext uri="{FF2B5EF4-FFF2-40B4-BE49-F238E27FC236}">
                  <a16:creationId xmlns:a16="http://schemas.microsoft.com/office/drawing/2014/main" id="{0AD41E3C-C733-1392-C904-C45A7FF76558}"/>
                </a:ext>
              </a:extLst>
            </p:cNvPr>
            <p:cNvSpPr>
              <a:spLocks/>
            </p:cNvSpPr>
            <p:nvPr/>
          </p:nvSpPr>
          <p:spPr bwMode="auto">
            <a:xfrm>
              <a:off x="6766" y="3275"/>
              <a:ext cx="167" cy="127"/>
            </a:xfrm>
            <a:custGeom>
              <a:avLst/>
              <a:gdLst>
                <a:gd name="T0" fmla="*/ 122 w 167"/>
                <a:gd name="T1" fmla="*/ 53 h 127"/>
                <a:gd name="T2" fmla="*/ 137 w 167"/>
                <a:gd name="T3" fmla="*/ 75 h 127"/>
                <a:gd name="T4" fmla="*/ 110 w 167"/>
                <a:gd name="T5" fmla="*/ 86 h 127"/>
                <a:gd name="T6" fmla="*/ 61 w 167"/>
                <a:gd name="T7" fmla="*/ 127 h 127"/>
                <a:gd name="T8" fmla="*/ 14 w 167"/>
                <a:gd name="T9" fmla="*/ 126 h 127"/>
                <a:gd name="T10" fmla="*/ 0 w 167"/>
                <a:gd name="T11" fmla="*/ 93 h 127"/>
                <a:gd name="T12" fmla="*/ 44 w 167"/>
                <a:gd name="T13" fmla="*/ 79 h 127"/>
                <a:gd name="T14" fmla="*/ 45 w 167"/>
                <a:gd name="T15" fmla="*/ 62 h 127"/>
                <a:gd name="T16" fmla="*/ 107 w 167"/>
                <a:gd name="T17" fmla="*/ 42 h 127"/>
                <a:gd name="T18" fmla="*/ 167 w 167"/>
                <a:gd name="T19" fmla="*/ 0 h 127"/>
                <a:gd name="T20" fmla="*/ 122 w 167"/>
                <a:gd name="T21" fmla="*/ 5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127">
                  <a:moveTo>
                    <a:pt x="122" y="53"/>
                  </a:moveTo>
                  <a:lnTo>
                    <a:pt x="137" y="75"/>
                  </a:lnTo>
                  <a:lnTo>
                    <a:pt x="110" y="86"/>
                  </a:lnTo>
                  <a:lnTo>
                    <a:pt x="61" y="127"/>
                  </a:lnTo>
                  <a:lnTo>
                    <a:pt x="14" y="126"/>
                  </a:lnTo>
                  <a:lnTo>
                    <a:pt x="0" y="93"/>
                  </a:lnTo>
                  <a:lnTo>
                    <a:pt x="44" y="79"/>
                  </a:lnTo>
                  <a:lnTo>
                    <a:pt x="45" y="62"/>
                  </a:lnTo>
                  <a:lnTo>
                    <a:pt x="107" y="42"/>
                  </a:lnTo>
                  <a:lnTo>
                    <a:pt x="167" y="0"/>
                  </a:lnTo>
                  <a:lnTo>
                    <a:pt x="122" y="5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92" name="Freeform 69">
              <a:extLst>
                <a:ext uri="{FF2B5EF4-FFF2-40B4-BE49-F238E27FC236}">
                  <a16:creationId xmlns:a16="http://schemas.microsoft.com/office/drawing/2014/main" id="{CD7E967A-A430-8A70-CB5B-0E93CE8952F6}"/>
                </a:ext>
              </a:extLst>
            </p:cNvPr>
            <p:cNvSpPr>
              <a:spLocks/>
            </p:cNvSpPr>
            <p:nvPr/>
          </p:nvSpPr>
          <p:spPr bwMode="auto">
            <a:xfrm>
              <a:off x="6227" y="2554"/>
              <a:ext cx="1436" cy="721"/>
            </a:xfrm>
            <a:custGeom>
              <a:avLst/>
              <a:gdLst>
                <a:gd name="T0" fmla="*/ 1157 w 1185"/>
                <a:gd name="T1" fmla="*/ 298 h 595"/>
                <a:gd name="T2" fmla="*/ 1154 w 1185"/>
                <a:gd name="T3" fmla="*/ 277 h 595"/>
                <a:gd name="T4" fmla="*/ 1131 w 1185"/>
                <a:gd name="T5" fmla="*/ 278 h 595"/>
                <a:gd name="T6" fmla="*/ 1056 w 1185"/>
                <a:gd name="T7" fmla="*/ 300 h 595"/>
                <a:gd name="T8" fmla="*/ 1044 w 1185"/>
                <a:gd name="T9" fmla="*/ 322 h 595"/>
                <a:gd name="T10" fmla="*/ 1025 w 1185"/>
                <a:gd name="T11" fmla="*/ 322 h 595"/>
                <a:gd name="T12" fmla="*/ 888 w 1185"/>
                <a:gd name="T13" fmla="*/ 407 h 595"/>
                <a:gd name="T14" fmla="*/ 822 w 1185"/>
                <a:gd name="T15" fmla="*/ 426 h 595"/>
                <a:gd name="T16" fmla="*/ 791 w 1185"/>
                <a:gd name="T17" fmla="*/ 417 h 595"/>
                <a:gd name="T18" fmla="*/ 716 w 1185"/>
                <a:gd name="T19" fmla="*/ 453 h 595"/>
                <a:gd name="T20" fmla="*/ 701 w 1185"/>
                <a:gd name="T21" fmla="*/ 488 h 595"/>
                <a:gd name="T22" fmla="*/ 660 w 1185"/>
                <a:gd name="T23" fmla="*/ 534 h 595"/>
                <a:gd name="T24" fmla="*/ 647 w 1185"/>
                <a:gd name="T25" fmla="*/ 500 h 595"/>
                <a:gd name="T26" fmla="*/ 651 w 1185"/>
                <a:gd name="T27" fmla="*/ 451 h 595"/>
                <a:gd name="T28" fmla="*/ 567 w 1185"/>
                <a:gd name="T29" fmla="*/ 477 h 595"/>
                <a:gd name="T30" fmla="*/ 459 w 1185"/>
                <a:gd name="T31" fmla="*/ 566 h 595"/>
                <a:gd name="T32" fmla="*/ 408 w 1185"/>
                <a:gd name="T33" fmla="*/ 538 h 595"/>
                <a:gd name="T34" fmla="*/ 313 w 1185"/>
                <a:gd name="T35" fmla="*/ 525 h 595"/>
                <a:gd name="T36" fmla="*/ 258 w 1185"/>
                <a:gd name="T37" fmla="*/ 595 h 595"/>
                <a:gd name="T38" fmla="*/ 215 w 1185"/>
                <a:gd name="T39" fmla="*/ 561 h 595"/>
                <a:gd name="T40" fmla="*/ 159 w 1185"/>
                <a:gd name="T41" fmla="*/ 568 h 595"/>
                <a:gd name="T42" fmla="*/ 152 w 1185"/>
                <a:gd name="T43" fmla="*/ 556 h 595"/>
                <a:gd name="T44" fmla="*/ 106 w 1185"/>
                <a:gd name="T45" fmla="*/ 564 h 595"/>
                <a:gd name="T46" fmla="*/ 143 w 1185"/>
                <a:gd name="T47" fmla="*/ 550 h 595"/>
                <a:gd name="T48" fmla="*/ 98 w 1185"/>
                <a:gd name="T49" fmla="*/ 549 h 595"/>
                <a:gd name="T50" fmla="*/ 115 w 1185"/>
                <a:gd name="T51" fmla="*/ 526 h 595"/>
                <a:gd name="T52" fmla="*/ 48 w 1185"/>
                <a:gd name="T53" fmla="*/ 496 h 595"/>
                <a:gd name="T54" fmla="*/ 75 w 1185"/>
                <a:gd name="T55" fmla="*/ 489 h 595"/>
                <a:gd name="T56" fmla="*/ 87 w 1185"/>
                <a:gd name="T57" fmla="*/ 469 h 595"/>
                <a:gd name="T58" fmla="*/ 61 w 1185"/>
                <a:gd name="T59" fmla="*/ 465 h 595"/>
                <a:gd name="T60" fmla="*/ 45 w 1185"/>
                <a:gd name="T61" fmla="*/ 461 h 595"/>
                <a:gd name="T62" fmla="*/ 33 w 1185"/>
                <a:gd name="T63" fmla="*/ 442 h 595"/>
                <a:gd name="T64" fmla="*/ 32 w 1185"/>
                <a:gd name="T65" fmla="*/ 419 h 595"/>
                <a:gd name="T66" fmla="*/ 59 w 1185"/>
                <a:gd name="T67" fmla="*/ 430 h 595"/>
                <a:gd name="T68" fmla="*/ 66 w 1185"/>
                <a:gd name="T69" fmla="*/ 401 h 595"/>
                <a:gd name="T70" fmla="*/ 52 w 1185"/>
                <a:gd name="T71" fmla="*/ 394 h 595"/>
                <a:gd name="T72" fmla="*/ 54 w 1185"/>
                <a:gd name="T73" fmla="*/ 346 h 595"/>
                <a:gd name="T74" fmla="*/ 6 w 1185"/>
                <a:gd name="T75" fmla="*/ 317 h 595"/>
                <a:gd name="T76" fmla="*/ 65 w 1185"/>
                <a:gd name="T77" fmla="*/ 272 h 595"/>
                <a:gd name="T78" fmla="*/ 107 w 1185"/>
                <a:gd name="T79" fmla="*/ 272 h 595"/>
                <a:gd name="T80" fmla="*/ 181 w 1185"/>
                <a:gd name="T81" fmla="*/ 253 h 595"/>
                <a:gd name="T82" fmla="*/ 161 w 1185"/>
                <a:gd name="T83" fmla="*/ 248 h 595"/>
                <a:gd name="T84" fmla="*/ 190 w 1185"/>
                <a:gd name="T85" fmla="*/ 227 h 595"/>
                <a:gd name="T86" fmla="*/ 183 w 1185"/>
                <a:gd name="T87" fmla="*/ 217 h 595"/>
                <a:gd name="T88" fmla="*/ 175 w 1185"/>
                <a:gd name="T89" fmla="*/ 217 h 595"/>
                <a:gd name="T90" fmla="*/ 181 w 1185"/>
                <a:gd name="T91" fmla="*/ 193 h 595"/>
                <a:gd name="T92" fmla="*/ 302 w 1185"/>
                <a:gd name="T93" fmla="*/ 182 h 595"/>
                <a:gd name="T94" fmla="*/ 415 w 1185"/>
                <a:gd name="T95" fmla="*/ 85 h 595"/>
                <a:gd name="T96" fmla="*/ 507 w 1185"/>
                <a:gd name="T97" fmla="*/ 58 h 595"/>
                <a:gd name="T98" fmla="*/ 516 w 1185"/>
                <a:gd name="T99" fmla="*/ 71 h 595"/>
                <a:gd name="T100" fmla="*/ 573 w 1185"/>
                <a:gd name="T101" fmla="*/ 72 h 595"/>
                <a:gd name="T102" fmla="*/ 581 w 1185"/>
                <a:gd name="T103" fmla="*/ 91 h 595"/>
                <a:gd name="T104" fmla="*/ 615 w 1185"/>
                <a:gd name="T105" fmla="*/ 96 h 595"/>
                <a:gd name="T106" fmla="*/ 644 w 1185"/>
                <a:gd name="T107" fmla="*/ 102 h 595"/>
                <a:gd name="T108" fmla="*/ 788 w 1185"/>
                <a:gd name="T109" fmla="*/ 69 h 595"/>
                <a:gd name="T110" fmla="*/ 884 w 1185"/>
                <a:gd name="T111" fmla="*/ 25 h 595"/>
                <a:gd name="T112" fmla="*/ 953 w 1185"/>
                <a:gd name="T113" fmla="*/ 0 h 595"/>
                <a:gd name="T114" fmla="*/ 1028 w 1185"/>
                <a:gd name="T115" fmla="*/ 7 h 595"/>
                <a:gd name="T116" fmla="*/ 1110 w 1185"/>
                <a:gd name="T117" fmla="*/ 69 h 595"/>
                <a:gd name="T118" fmla="*/ 1089 w 1185"/>
                <a:gd name="T119" fmla="*/ 116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595">
                  <a:moveTo>
                    <a:pt x="1185" y="269"/>
                  </a:moveTo>
                  <a:cubicBezTo>
                    <a:pt x="1157" y="298"/>
                    <a:pt x="1157" y="298"/>
                    <a:pt x="1157" y="298"/>
                  </a:cubicBezTo>
                  <a:cubicBezTo>
                    <a:pt x="1148" y="290"/>
                    <a:pt x="1148" y="290"/>
                    <a:pt x="1148" y="290"/>
                  </a:cubicBezTo>
                  <a:cubicBezTo>
                    <a:pt x="1154" y="277"/>
                    <a:pt x="1154" y="277"/>
                    <a:pt x="1154" y="277"/>
                  </a:cubicBezTo>
                  <a:cubicBezTo>
                    <a:pt x="1144" y="272"/>
                    <a:pt x="1144" y="272"/>
                    <a:pt x="1144" y="272"/>
                  </a:cubicBezTo>
                  <a:cubicBezTo>
                    <a:pt x="1131" y="278"/>
                    <a:pt x="1131" y="278"/>
                    <a:pt x="1131" y="278"/>
                  </a:cubicBezTo>
                  <a:cubicBezTo>
                    <a:pt x="1131" y="285"/>
                    <a:pt x="1131" y="285"/>
                    <a:pt x="1131" y="285"/>
                  </a:cubicBezTo>
                  <a:cubicBezTo>
                    <a:pt x="1056" y="300"/>
                    <a:pt x="1056" y="300"/>
                    <a:pt x="1056" y="300"/>
                  </a:cubicBezTo>
                  <a:cubicBezTo>
                    <a:pt x="1055" y="320"/>
                    <a:pt x="1055" y="320"/>
                    <a:pt x="1055" y="320"/>
                  </a:cubicBezTo>
                  <a:cubicBezTo>
                    <a:pt x="1044" y="322"/>
                    <a:pt x="1044" y="322"/>
                    <a:pt x="1044" y="322"/>
                  </a:cubicBezTo>
                  <a:cubicBezTo>
                    <a:pt x="1032" y="312"/>
                    <a:pt x="1032" y="312"/>
                    <a:pt x="1032" y="312"/>
                  </a:cubicBezTo>
                  <a:cubicBezTo>
                    <a:pt x="1025" y="322"/>
                    <a:pt x="1025" y="322"/>
                    <a:pt x="1025" y="322"/>
                  </a:cubicBezTo>
                  <a:cubicBezTo>
                    <a:pt x="945" y="357"/>
                    <a:pt x="945" y="357"/>
                    <a:pt x="945" y="357"/>
                  </a:cubicBezTo>
                  <a:cubicBezTo>
                    <a:pt x="888" y="407"/>
                    <a:pt x="888" y="407"/>
                    <a:pt x="888" y="407"/>
                  </a:cubicBezTo>
                  <a:cubicBezTo>
                    <a:pt x="851" y="423"/>
                    <a:pt x="851" y="423"/>
                    <a:pt x="851" y="423"/>
                  </a:cubicBezTo>
                  <a:cubicBezTo>
                    <a:pt x="822" y="426"/>
                    <a:pt x="822" y="426"/>
                    <a:pt x="822" y="426"/>
                  </a:cubicBezTo>
                  <a:cubicBezTo>
                    <a:pt x="813" y="417"/>
                    <a:pt x="813" y="417"/>
                    <a:pt x="813" y="417"/>
                  </a:cubicBezTo>
                  <a:cubicBezTo>
                    <a:pt x="791" y="417"/>
                    <a:pt x="791" y="417"/>
                    <a:pt x="791" y="417"/>
                  </a:cubicBezTo>
                  <a:cubicBezTo>
                    <a:pt x="719" y="458"/>
                    <a:pt x="719" y="458"/>
                    <a:pt x="719" y="458"/>
                  </a:cubicBezTo>
                  <a:cubicBezTo>
                    <a:pt x="716" y="453"/>
                    <a:pt x="716" y="453"/>
                    <a:pt x="716" y="453"/>
                  </a:cubicBezTo>
                  <a:cubicBezTo>
                    <a:pt x="696" y="457"/>
                    <a:pt x="696" y="457"/>
                    <a:pt x="696" y="457"/>
                  </a:cubicBezTo>
                  <a:cubicBezTo>
                    <a:pt x="701" y="488"/>
                    <a:pt x="701" y="488"/>
                    <a:pt x="701" y="488"/>
                  </a:cubicBezTo>
                  <a:cubicBezTo>
                    <a:pt x="678" y="536"/>
                    <a:pt x="678" y="536"/>
                    <a:pt x="678" y="536"/>
                  </a:cubicBezTo>
                  <a:cubicBezTo>
                    <a:pt x="660" y="534"/>
                    <a:pt x="660" y="534"/>
                    <a:pt x="660" y="534"/>
                  </a:cubicBezTo>
                  <a:cubicBezTo>
                    <a:pt x="663" y="524"/>
                    <a:pt x="663" y="524"/>
                    <a:pt x="663" y="524"/>
                  </a:cubicBezTo>
                  <a:cubicBezTo>
                    <a:pt x="647" y="500"/>
                    <a:pt x="647" y="500"/>
                    <a:pt x="647" y="500"/>
                  </a:cubicBezTo>
                  <a:cubicBezTo>
                    <a:pt x="667" y="472"/>
                    <a:pt x="667" y="472"/>
                    <a:pt x="667" y="472"/>
                  </a:cubicBezTo>
                  <a:cubicBezTo>
                    <a:pt x="651" y="451"/>
                    <a:pt x="651" y="451"/>
                    <a:pt x="651" y="451"/>
                  </a:cubicBezTo>
                  <a:cubicBezTo>
                    <a:pt x="613" y="490"/>
                    <a:pt x="613" y="490"/>
                    <a:pt x="613" y="490"/>
                  </a:cubicBezTo>
                  <a:cubicBezTo>
                    <a:pt x="567" y="477"/>
                    <a:pt x="567" y="477"/>
                    <a:pt x="567" y="477"/>
                  </a:cubicBezTo>
                  <a:cubicBezTo>
                    <a:pt x="537" y="526"/>
                    <a:pt x="537" y="526"/>
                    <a:pt x="537" y="526"/>
                  </a:cubicBezTo>
                  <a:cubicBezTo>
                    <a:pt x="459" y="566"/>
                    <a:pt x="459" y="566"/>
                    <a:pt x="459" y="566"/>
                  </a:cubicBezTo>
                  <a:cubicBezTo>
                    <a:pt x="431" y="563"/>
                    <a:pt x="431" y="563"/>
                    <a:pt x="431" y="563"/>
                  </a:cubicBezTo>
                  <a:cubicBezTo>
                    <a:pt x="408" y="538"/>
                    <a:pt x="408" y="538"/>
                    <a:pt x="408" y="538"/>
                  </a:cubicBezTo>
                  <a:cubicBezTo>
                    <a:pt x="357" y="522"/>
                    <a:pt x="357" y="522"/>
                    <a:pt x="357" y="522"/>
                  </a:cubicBezTo>
                  <a:cubicBezTo>
                    <a:pt x="313" y="525"/>
                    <a:pt x="313" y="525"/>
                    <a:pt x="313" y="525"/>
                  </a:cubicBezTo>
                  <a:cubicBezTo>
                    <a:pt x="309" y="571"/>
                    <a:pt x="309" y="571"/>
                    <a:pt x="309" y="571"/>
                  </a:cubicBezTo>
                  <a:cubicBezTo>
                    <a:pt x="258" y="595"/>
                    <a:pt x="258" y="595"/>
                    <a:pt x="258" y="595"/>
                  </a:cubicBezTo>
                  <a:cubicBezTo>
                    <a:pt x="224" y="583"/>
                    <a:pt x="224" y="583"/>
                    <a:pt x="224" y="583"/>
                  </a:cubicBezTo>
                  <a:cubicBezTo>
                    <a:pt x="215" y="561"/>
                    <a:pt x="215" y="561"/>
                    <a:pt x="215" y="561"/>
                  </a:cubicBezTo>
                  <a:cubicBezTo>
                    <a:pt x="173" y="550"/>
                    <a:pt x="173" y="550"/>
                    <a:pt x="173" y="550"/>
                  </a:cubicBezTo>
                  <a:cubicBezTo>
                    <a:pt x="159" y="568"/>
                    <a:pt x="159" y="568"/>
                    <a:pt x="159" y="568"/>
                  </a:cubicBezTo>
                  <a:cubicBezTo>
                    <a:pt x="145" y="571"/>
                    <a:pt x="145" y="571"/>
                    <a:pt x="145" y="571"/>
                  </a:cubicBezTo>
                  <a:cubicBezTo>
                    <a:pt x="152" y="556"/>
                    <a:pt x="152" y="556"/>
                    <a:pt x="152" y="556"/>
                  </a:cubicBezTo>
                  <a:cubicBezTo>
                    <a:pt x="120" y="571"/>
                    <a:pt x="120" y="571"/>
                    <a:pt x="120" y="571"/>
                  </a:cubicBezTo>
                  <a:cubicBezTo>
                    <a:pt x="106" y="564"/>
                    <a:pt x="106" y="564"/>
                    <a:pt x="106" y="564"/>
                  </a:cubicBezTo>
                  <a:cubicBezTo>
                    <a:pt x="137" y="557"/>
                    <a:pt x="137" y="557"/>
                    <a:pt x="137" y="557"/>
                  </a:cubicBezTo>
                  <a:cubicBezTo>
                    <a:pt x="143" y="550"/>
                    <a:pt x="143" y="550"/>
                    <a:pt x="143" y="550"/>
                  </a:cubicBezTo>
                  <a:cubicBezTo>
                    <a:pt x="160" y="534"/>
                    <a:pt x="160" y="534"/>
                    <a:pt x="160" y="534"/>
                  </a:cubicBezTo>
                  <a:cubicBezTo>
                    <a:pt x="98" y="549"/>
                    <a:pt x="98" y="549"/>
                    <a:pt x="98" y="549"/>
                  </a:cubicBezTo>
                  <a:cubicBezTo>
                    <a:pt x="88" y="542"/>
                    <a:pt x="88" y="542"/>
                    <a:pt x="88" y="542"/>
                  </a:cubicBezTo>
                  <a:cubicBezTo>
                    <a:pt x="115" y="526"/>
                    <a:pt x="115" y="526"/>
                    <a:pt x="115" y="526"/>
                  </a:cubicBezTo>
                  <a:cubicBezTo>
                    <a:pt x="83" y="498"/>
                    <a:pt x="83" y="498"/>
                    <a:pt x="83" y="498"/>
                  </a:cubicBezTo>
                  <a:cubicBezTo>
                    <a:pt x="48" y="496"/>
                    <a:pt x="48" y="496"/>
                    <a:pt x="48" y="496"/>
                  </a:cubicBezTo>
                  <a:cubicBezTo>
                    <a:pt x="48" y="484"/>
                    <a:pt x="48" y="484"/>
                    <a:pt x="48" y="484"/>
                  </a:cubicBezTo>
                  <a:cubicBezTo>
                    <a:pt x="75" y="489"/>
                    <a:pt x="75" y="489"/>
                    <a:pt x="75" y="489"/>
                  </a:cubicBezTo>
                  <a:cubicBezTo>
                    <a:pt x="86" y="487"/>
                    <a:pt x="86" y="487"/>
                    <a:pt x="86" y="487"/>
                  </a:cubicBezTo>
                  <a:cubicBezTo>
                    <a:pt x="87" y="469"/>
                    <a:pt x="87" y="469"/>
                    <a:pt x="87" y="469"/>
                  </a:cubicBezTo>
                  <a:cubicBezTo>
                    <a:pt x="69" y="462"/>
                    <a:pt x="69" y="462"/>
                    <a:pt x="69" y="462"/>
                  </a:cubicBezTo>
                  <a:cubicBezTo>
                    <a:pt x="61" y="465"/>
                    <a:pt x="61" y="465"/>
                    <a:pt x="61" y="465"/>
                  </a:cubicBezTo>
                  <a:cubicBezTo>
                    <a:pt x="53" y="454"/>
                    <a:pt x="53" y="454"/>
                    <a:pt x="53" y="454"/>
                  </a:cubicBezTo>
                  <a:cubicBezTo>
                    <a:pt x="45" y="461"/>
                    <a:pt x="45" y="461"/>
                    <a:pt x="45" y="461"/>
                  </a:cubicBezTo>
                  <a:cubicBezTo>
                    <a:pt x="20" y="451"/>
                    <a:pt x="20" y="451"/>
                    <a:pt x="20" y="451"/>
                  </a:cubicBezTo>
                  <a:cubicBezTo>
                    <a:pt x="33" y="442"/>
                    <a:pt x="33" y="442"/>
                    <a:pt x="33" y="442"/>
                  </a:cubicBezTo>
                  <a:cubicBezTo>
                    <a:pt x="21" y="424"/>
                    <a:pt x="21" y="424"/>
                    <a:pt x="21" y="424"/>
                  </a:cubicBezTo>
                  <a:cubicBezTo>
                    <a:pt x="32" y="419"/>
                    <a:pt x="32" y="419"/>
                    <a:pt x="32" y="419"/>
                  </a:cubicBezTo>
                  <a:cubicBezTo>
                    <a:pt x="51" y="438"/>
                    <a:pt x="51" y="438"/>
                    <a:pt x="51" y="438"/>
                  </a:cubicBezTo>
                  <a:cubicBezTo>
                    <a:pt x="59" y="430"/>
                    <a:pt x="59" y="430"/>
                    <a:pt x="59" y="430"/>
                  </a:cubicBezTo>
                  <a:cubicBezTo>
                    <a:pt x="48" y="416"/>
                    <a:pt x="48" y="416"/>
                    <a:pt x="48" y="416"/>
                  </a:cubicBezTo>
                  <a:cubicBezTo>
                    <a:pt x="66" y="401"/>
                    <a:pt x="66" y="401"/>
                    <a:pt x="66" y="401"/>
                  </a:cubicBezTo>
                  <a:cubicBezTo>
                    <a:pt x="65" y="395"/>
                    <a:pt x="65" y="395"/>
                    <a:pt x="65" y="395"/>
                  </a:cubicBezTo>
                  <a:cubicBezTo>
                    <a:pt x="52" y="394"/>
                    <a:pt x="52" y="394"/>
                    <a:pt x="52" y="394"/>
                  </a:cubicBezTo>
                  <a:cubicBezTo>
                    <a:pt x="40" y="368"/>
                    <a:pt x="40" y="368"/>
                    <a:pt x="40" y="368"/>
                  </a:cubicBezTo>
                  <a:cubicBezTo>
                    <a:pt x="54" y="346"/>
                    <a:pt x="54" y="346"/>
                    <a:pt x="54" y="346"/>
                  </a:cubicBezTo>
                  <a:cubicBezTo>
                    <a:pt x="0" y="358"/>
                    <a:pt x="0" y="358"/>
                    <a:pt x="0" y="358"/>
                  </a:cubicBezTo>
                  <a:cubicBezTo>
                    <a:pt x="6" y="317"/>
                    <a:pt x="6" y="317"/>
                    <a:pt x="6" y="317"/>
                  </a:cubicBezTo>
                  <a:cubicBezTo>
                    <a:pt x="42" y="277"/>
                    <a:pt x="42" y="277"/>
                    <a:pt x="42" y="277"/>
                  </a:cubicBezTo>
                  <a:cubicBezTo>
                    <a:pt x="65" y="272"/>
                    <a:pt x="65" y="272"/>
                    <a:pt x="65" y="272"/>
                  </a:cubicBezTo>
                  <a:cubicBezTo>
                    <a:pt x="88" y="279"/>
                    <a:pt x="88" y="279"/>
                    <a:pt x="88" y="279"/>
                  </a:cubicBezTo>
                  <a:cubicBezTo>
                    <a:pt x="107" y="272"/>
                    <a:pt x="107" y="272"/>
                    <a:pt x="107" y="272"/>
                  </a:cubicBezTo>
                  <a:cubicBezTo>
                    <a:pt x="175" y="265"/>
                    <a:pt x="175" y="265"/>
                    <a:pt x="175" y="265"/>
                  </a:cubicBezTo>
                  <a:cubicBezTo>
                    <a:pt x="181" y="253"/>
                    <a:pt x="181" y="253"/>
                    <a:pt x="181" y="253"/>
                  </a:cubicBezTo>
                  <a:cubicBezTo>
                    <a:pt x="169" y="255"/>
                    <a:pt x="169" y="255"/>
                    <a:pt x="169" y="255"/>
                  </a:cubicBezTo>
                  <a:cubicBezTo>
                    <a:pt x="161" y="248"/>
                    <a:pt x="161" y="248"/>
                    <a:pt x="161" y="248"/>
                  </a:cubicBezTo>
                  <a:cubicBezTo>
                    <a:pt x="231" y="225"/>
                    <a:pt x="231" y="225"/>
                    <a:pt x="231" y="225"/>
                  </a:cubicBezTo>
                  <a:cubicBezTo>
                    <a:pt x="190" y="227"/>
                    <a:pt x="190" y="227"/>
                    <a:pt x="190" y="227"/>
                  </a:cubicBezTo>
                  <a:cubicBezTo>
                    <a:pt x="180" y="220"/>
                    <a:pt x="180" y="220"/>
                    <a:pt x="180" y="220"/>
                  </a:cubicBezTo>
                  <a:cubicBezTo>
                    <a:pt x="182" y="220"/>
                    <a:pt x="183" y="219"/>
                    <a:pt x="183" y="217"/>
                  </a:cubicBezTo>
                  <a:cubicBezTo>
                    <a:pt x="183" y="215"/>
                    <a:pt x="181" y="213"/>
                    <a:pt x="179" y="213"/>
                  </a:cubicBezTo>
                  <a:cubicBezTo>
                    <a:pt x="177" y="213"/>
                    <a:pt x="175" y="215"/>
                    <a:pt x="175" y="217"/>
                  </a:cubicBezTo>
                  <a:cubicBezTo>
                    <a:pt x="170" y="213"/>
                    <a:pt x="170" y="213"/>
                    <a:pt x="170" y="213"/>
                  </a:cubicBezTo>
                  <a:cubicBezTo>
                    <a:pt x="181" y="193"/>
                    <a:pt x="181" y="193"/>
                    <a:pt x="181" y="193"/>
                  </a:cubicBezTo>
                  <a:cubicBezTo>
                    <a:pt x="273" y="191"/>
                    <a:pt x="273" y="191"/>
                    <a:pt x="273" y="191"/>
                  </a:cubicBezTo>
                  <a:cubicBezTo>
                    <a:pt x="302" y="182"/>
                    <a:pt x="302" y="182"/>
                    <a:pt x="302" y="182"/>
                  </a:cubicBezTo>
                  <a:cubicBezTo>
                    <a:pt x="307" y="165"/>
                    <a:pt x="307" y="165"/>
                    <a:pt x="307" y="165"/>
                  </a:cubicBezTo>
                  <a:cubicBezTo>
                    <a:pt x="415" y="85"/>
                    <a:pt x="415" y="85"/>
                    <a:pt x="415" y="85"/>
                  </a:cubicBezTo>
                  <a:cubicBezTo>
                    <a:pt x="498" y="74"/>
                    <a:pt x="498" y="74"/>
                    <a:pt x="498" y="74"/>
                  </a:cubicBezTo>
                  <a:cubicBezTo>
                    <a:pt x="507" y="58"/>
                    <a:pt x="507" y="58"/>
                    <a:pt x="507" y="58"/>
                  </a:cubicBezTo>
                  <a:cubicBezTo>
                    <a:pt x="521" y="61"/>
                    <a:pt x="521" y="61"/>
                    <a:pt x="521" y="61"/>
                  </a:cubicBezTo>
                  <a:cubicBezTo>
                    <a:pt x="516" y="71"/>
                    <a:pt x="516" y="71"/>
                    <a:pt x="516" y="71"/>
                  </a:cubicBezTo>
                  <a:cubicBezTo>
                    <a:pt x="549" y="87"/>
                    <a:pt x="549" y="87"/>
                    <a:pt x="549" y="87"/>
                  </a:cubicBezTo>
                  <a:cubicBezTo>
                    <a:pt x="573" y="72"/>
                    <a:pt x="573" y="72"/>
                    <a:pt x="573" y="72"/>
                  </a:cubicBezTo>
                  <a:cubicBezTo>
                    <a:pt x="586" y="84"/>
                    <a:pt x="586" y="84"/>
                    <a:pt x="586" y="84"/>
                  </a:cubicBezTo>
                  <a:cubicBezTo>
                    <a:pt x="581" y="91"/>
                    <a:pt x="581" y="91"/>
                    <a:pt x="581" y="91"/>
                  </a:cubicBezTo>
                  <a:cubicBezTo>
                    <a:pt x="604" y="104"/>
                    <a:pt x="604" y="104"/>
                    <a:pt x="604" y="104"/>
                  </a:cubicBezTo>
                  <a:cubicBezTo>
                    <a:pt x="615" y="96"/>
                    <a:pt x="615" y="96"/>
                    <a:pt x="615" y="96"/>
                  </a:cubicBezTo>
                  <a:cubicBezTo>
                    <a:pt x="640" y="94"/>
                    <a:pt x="640" y="94"/>
                    <a:pt x="640" y="94"/>
                  </a:cubicBezTo>
                  <a:cubicBezTo>
                    <a:pt x="644" y="102"/>
                    <a:pt x="644" y="102"/>
                    <a:pt x="644" y="102"/>
                  </a:cubicBezTo>
                  <a:cubicBezTo>
                    <a:pt x="735" y="99"/>
                    <a:pt x="735" y="99"/>
                    <a:pt x="735" y="99"/>
                  </a:cubicBezTo>
                  <a:cubicBezTo>
                    <a:pt x="788" y="69"/>
                    <a:pt x="788" y="69"/>
                    <a:pt x="788" y="69"/>
                  </a:cubicBezTo>
                  <a:cubicBezTo>
                    <a:pt x="820" y="70"/>
                    <a:pt x="820" y="70"/>
                    <a:pt x="820" y="70"/>
                  </a:cubicBezTo>
                  <a:cubicBezTo>
                    <a:pt x="884" y="25"/>
                    <a:pt x="884" y="25"/>
                    <a:pt x="884" y="25"/>
                  </a:cubicBezTo>
                  <a:cubicBezTo>
                    <a:pt x="943" y="15"/>
                    <a:pt x="943" y="15"/>
                    <a:pt x="943" y="15"/>
                  </a:cubicBezTo>
                  <a:cubicBezTo>
                    <a:pt x="953" y="0"/>
                    <a:pt x="953" y="0"/>
                    <a:pt x="953" y="0"/>
                  </a:cubicBezTo>
                  <a:cubicBezTo>
                    <a:pt x="1005" y="16"/>
                    <a:pt x="1005" y="16"/>
                    <a:pt x="1005" y="16"/>
                  </a:cubicBezTo>
                  <a:cubicBezTo>
                    <a:pt x="1028" y="7"/>
                    <a:pt x="1028" y="7"/>
                    <a:pt x="1028" y="7"/>
                  </a:cubicBezTo>
                  <a:cubicBezTo>
                    <a:pt x="1060" y="63"/>
                    <a:pt x="1060" y="63"/>
                    <a:pt x="1060" y="63"/>
                  </a:cubicBezTo>
                  <a:cubicBezTo>
                    <a:pt x="1110" y="69"/>
                    <a:pt x="1110" y="69"/>
                    <a:pt x="1110" y="69"/>
                  </a:cubicBezTo>
                  <a:cubicBezTo>
                    <a:pt x="1106" y="106"/>
                    <a:pt x="1106" y="106"/>
                    <a:pt x="1106" y="106"/>
                  </a:cubicBezTo>
                  <a:cubicBezTo>
                    <a:pt x="1089" y="116"/>
                    <a:pt x="1089" y="116"/>
                    <a:pt x="1089" y="116"/>
                  </a:cubicBezTo>
                  <a:lnTo>
                    <a:pt x="1185" y="26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93" name="Freeform 70">
              <a:extLst>
                <a:ext uri="{FF2B5EF4-FFF2-40B4-BE49-F238E27FC236}">
                  <a16:creationId xmlns:a16="http://schemas.microsoft.com/office/drawing/2014/main" id="{3C6DBD56-9682-6B17-7CEF-AAE9B19FEFCD}"/>
                </a:ext>
              </a:extLst>
            </p:cNvPr>
            <p:cNvSpPr>
              <a:spLocks/>
            </p:cNvSpPr>
            <p:nvPr/>
          </p:nvSpPr>
          <p:spPr bwMode="auto">
            <a:xfrm>
              <a:off x="7151" y="2385"/>
              <a:ext cx="510" cy="199"/>
            </a:xfrm>
            <a:custGeom>
              <a:avLst/>
              <a:gdLst>
                <a:gd name="T0" fmla="*/ 510 w 510"/>
                <a:gd name="T1" fmla="*/ 86 h 199"/>
                <a:gd name="T2" fmla="*/ 506 w 510"/>
                <a:gd name="T3" fmla="*/ 112 h 199"/>
                <a:gd name="T4" fmla="*/ 422 w 510"/>
                <a:gd name="T5" fmla="*/ 113 h 199"/>
                <a:gd name="T6" fmla="*/ 405 w 510"/>
                <a:gd name="T7" fmla="*/ 113 h 199"/>
                <a:gd name="T8" fmla="*/ 389 w 510"/>
                <a:gd name="T9" fmla="*/ 147 h 199"/>
                <a:gd name="T10" fmla="*/ 322 w 510"/>
                <a:gd name="T11" fmla="*/ 177 h 199"/>
                <a:gd name="T12" fmla="*/ 294 w 510"/>
                <a:gd name="T13" fmla="*/ 188 h 199"/>
                <a:gd name="T14" fmla="*/ 231 w 510"/>
                <a:gd name="T15" fmla="*/ 169 h 199"/>
                <a:gd name="T16" fmla="*/ 219 w 510"/>
                <a:gd name="T17" fmla="*/ 187 h 199"/>
                <a:gd name="T18" fmla="*/ 148 w 510"/>
                <a:gd name="T19" fmla="*/ 199 h 199"/>
                <a:gd name="T20" fmla="*/ 161 w 510"/>
                <a:gd name="T21" fmla="*/ 155 h 199"/>
                <a:gd name="T22" fmla="*/ 111 w 510"/>
                <a:gd name="T23" fmla="*/ 86 h 199"/>
                <a:gd name="T24" fmla="*/ 60 w 510"/>
                <a:gd name="T25" fmla="*/ 63 h 199"/>
                <a:gd name="T26" fmla="*/ 45 w 510"/>
                <a:gd name="T27" fmla="*/ 70 h 199"/>
                <a:gd name="T28" fmla="*/ 0 w 510"/>
                <a:gd name="T29" fmla="*/ 61 h 199"/>
                <a:gd name="T30" fmla="*/ 7 w 510"/>
                <a:gd name="T31" fmla="*/ 34 h 199"/>
                <a:gd name="T32" fmla="*/ 115 w 510"/>
                <a:gd name="T33" fmla="*/ 38 h 199"/>
                <a:gd name="T34" fmla="*/ 197 w 510"/>
                <a:gd name="T35" fmla="*/ 15 h 199"/>
                <a:gd name="T36" fmla="*/ 231 w 510"/>
                <a:gd name="T37" fmla="*/ 27 h 199"/>
                <a:gd name="T38" fmla="*/ 249 w 510"/>
                <a:gd name="T39" fmla="*/ 23 h 199"/>
                <a:gd name="T40" fmla="*/ 271 w 510"/>
                <a:gd name="T41" fmla="*/ 28 h 199"/>
                <a:gd name="T42" fmla="*/ 271 w 510"/>
                <a:gd name="T43" fmla="*/ 43 h 199"/>
                <a:gd name="T44" fmla="*/ 344 w 510"/>
                <a:gd name="T45" fmla="*/ 0 h 199"/>
                <a:gd name="T46" fmla="*/ 411 w 510"/>
                <a:gd name="T47" fmla="*/ 5 h 199"/>
                <a:gd name="T48" fmla="*/ 418 w 510"/>
                <a:gd name="T49" fmla="*/ 32 h 199"/>
                <a:gd name="T50" fmla="*/ 475 w 510"/>
                <a:gd name="T51" fmla="*/ 38 h 199"/>
                <a:gd name="T52" fmla="*/ 465 w 510"/>
                <a:gd name="T53" fmla="*/ 69 h 199"/>
                <a:gd name="T54" fmla="*/ 510 w 510"/>
                <a:gd name="T55" fmla="*/ 8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0" h="199">
                  <a:moveTo>
                    <a:pt x="510" y="86"/>
                  </a:moveTo>
                  <a:lnTo>
                    <a:pt x="506" y="112"/>
                  </a:lnTo>
                  <a:lnTo>
                    <a:pt x="422" y="113"/>
                  </a:lnTo>
                  <a:lnTo>
                    <a:pt x="405" y="113"/>
                  </a:lnTo>
                  <a:lnTo>
                    <a:pt x="389" y="147"/>
                  </a:lnTo>
                  <a:lnTo>
                    <a:pt x="322" y="177"/>
                  </a:lnTo>
                  <a:lnTo>
                    <a:pt x="294" y="188"/>
                  </a:lnTo>
                  <a:lnTo>
                    <a:pt x="231" y="169"/>
                  </a:lnTo>
                  <a:lnTo>
                    <a:pt x="219" y="187"/>
                  </a:lnTo>
                  <a:lnTo>
                    <a:pt x="148" y="199"/>
                  </a:lnTo>
                  <a:lnTo>
                    <a:pt x="161" y="155"/>
                  </a:lnTo>
                  <a:lnTo>
                    <a:pt x="111" y="86"/>
                  </a:lnTo>
                  <a:lnTo>
                    <a:pt x="60" y="63"/>
                  </a:lnTo>
                  <a:lnTo>
                    <a:pt x="45" y="70"/>
                  </a:lnTo>
                  <a:lnTo>
                    <a:pt x="0" y="61"/>
                  </a:lnTo>
                  <a:lnTo>
                    <a:pt x="7" y="34"/>
                  </a:lnTo>
                  <a:lnTo>
                    <a:pt x="115" y="38"/>
                  </a:lnTo>
                  <a:lnTo>
                    <a:pt x="197" y="15"/>
                  </a:lnTo>
                  <a:lnTo>
                    <a:pt x="231" y="27"/>
                  </a:lnTo>
                  <a:lnTo>
                    <a:pt x="249" y="23"/>
                  </a:lnTo>
                  <a:lnTo>
                    <a:pt x="271" y="28"/>
                  </a:lnTo>
                  <a:lnTo>
                    <a:pt x="271" y="43"/>
                  </a:lnTo>
                  <a:lnTo>
                    <a:pt x="344" y="0"/>
                  </a:lnTo>
                  <a:lnTo>
                    <a:pt x="411" y="5"/>
                  </a:lnTo>
                  <a:lnTo>
                    <a:pt x="418" y="32"/>
                  </a:lnTo>
                  <a:lnTo>
                    <a:pt x="475" y="38"/>
                  </a:lnTo>
                  <a:lnTo>
                    <a:pt x="465" y="69"/>
                  </a:lnTo>
                  <a:lnTo>
                    <a:pt x="510" y="86"/>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94" name="Freeform 71">
              <a:extLst>
                <a:ext uri="{FF2B5EF4-FFF2-40B4-BE49-F238E27FC236}">
                  <a16:creationId xmlns:a16="http://schemas.microsoft.com/office/drawing/2014/main" id="{D12052E7-B5CD-72D3-F3DA-CD7B89A1BE66}"/>
                </a:ext>
              </a:extLst>
            </p:cNvPr>
            <p:cNvSpPr>
              <a:spLocks/>
            </p:cNvSpPr>
            <p:nvPr/>
          </p:nvSpPr>
          <p:spPr bwMode="auto">
            <a:xfrm>
              <a:off x="7473" y="2498"/>
              <a:ext cx="209" cy="155"/>
            </a:xfrm>
            <a:custGeom>
              <a:avLst/>
              <a:gdLst>
                <a:gd name="T0" fmla="*/ 209 w 209"/>
                <a:gd name="T1" fmla="*/ 110 h 155"/>
                <a:gd name="T2" fmla="*/ 209 w 209"/>
                <a:gd name="T3" fmla="*/ 155 h 155"/>
                <a:gd name="T4" fmla="*/ 186 w 209"/>
                <a:gd name="T5" fmla="*/ 133 h 155"/>
                <a:gd name="T6" fmla="*/ 176 w 209"/>
                <a:gd name="T7" fmla="*/ 144 h 155"/>
                <a:gd name="T8" fmla="*/ 147 w 209"/>
                <a:gd name="T9" fmla="*/ 145 h 155"/>
                <a:gd name="T10" fmla="*/ 132 w 209"/>
                <a:gd name="T11" fmla="*/ 132 h 155"/>
                <a:gd name="T12" fmla="*/ 124 w 209"/>
                <a:gd name="T13" fmla="*/ 144 h 155"/>
                <a:gd name="T14" fmla="*/ 100 w 209"/>
                <a:gd name="T15" fmla="*/ 139 h 155"/>
                <a:gd name="T16" fmla="*/ 39 w 209"/>
                <a:gd name="T17" fmla="*/ 132 h 155"/>
                <a:gd name="T18" fmla="*/ 0 w 209"/>
                <a:gd name="T19" fmla="*/ 64 h 155"/>
                <a:gd name="T20" fmla="*/ 67 w 209"/>
                <a:gd name="T21" fmla="*/ 34 h 155"/>
                <a:gd name="T22" fmla="*/ 83 w 209"/>
                <a:gd name="T23" fmla="*/ 0 h 155"/>
                <a:gd name="T24" fmla="*/ 100 w 209"/>
                <a:gd name="T25" fmla="*/ 0 h 155"/>
                <a:gd name="T26" fmla="*/ 96 w 209"/>
                <a:gd name="T27" fmla="*/ 7 h 155"/>
                <a:gd name="T28" fmla="*/ 137 w 209"/>
                <a:gd name="T29" fmla="*/ 11 h 155"/>
                <a:gd name="T30" fmla="*/ 131 w 209"/>
                <a:gd name="T31" fmla="*/ 41 h 155"/>
                <a:gd name="T32" fmla="*/ 154 w 209"/>
                <a:gd name="T33" fmla="*/ 62 h 155"/>
                <a:gd name="T34" fmla="*/ 186 w 209"/>
                <a:gd name="T35" fmla="*/ 62 h 155"/>
                <a:gd name="T36" fmla="*/ 188 w 209"/>
                <a:gd name="T37" fmla="*/ 85 h 155"/>
                <a:gd name="T38" fmla="*/ 167 w 209"/>
                <a:gd name="T39" fmla="*/ 91 h 155"/>
                <a:gd name="T40" fmla="*/ 209 w 209"/>
                <a:gd name="T41" fmla="*/ 11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55">
                  <a:moveTo>
                    <a:pt x="209" y="110"/>
                  </a:moveTo>
                  <a:lnTo>
                    <a:pt x="209" y="155"/>
                  </a:lnTo>
                  <a:lnTo>
                    <a:pt x="186" y="133"/>
                  </a:lnTo>
                  <a:lnTo>
                    <a:pt x="176" y="144"/>
                  </a:lnTo>
                  <a:lnTo>
                    <a:pt x="147" y="145"/>
                  </a:lnTo>
                  <a:lnTo>
                    <a:pt x="132" y="132"/>
                  </a:lnTo>
                  <a:lnTo>
                    <a:pt x="124" y="144"/>
                  </a:lnTo>
                  <a:lnTo>
                    <a:pt x="100" y="139"/>
                  </a:lnTo>
                  <a:lnTo>
                    <a:pt x="39" y="132"/>
                  </a:lnTo>
                  <a:lnTo>
                    <a:pt x="0" y="64"/>
                  </a:lnTo>
                  <a:lnTo>
                    <a:pt x="67" y="34"/>
                  </a:lnTo>
                  <a:lnTo>
                    <a:pt x="83" y="0"/>
                  </a:lnTo>
                  <a:lnTo>
                    <a:pt x="100" y="0"/>
                  </a:lnTo>
                  <a:lnTo>
                    <a:pt x="96" y="7"/>
                  </a:lnTo>
                  <a:lnTo>
                    <a:pt x="137" y="11"/>
                  </a:lnTo>
                  <a:lnTo>
                    <a:pt x="131" y="41"/>
                  </a:lnTo>
                  <a:lnTo>
                    <a:pt x="154" y="62"/>
                  </a:lnTo>
                  <a:lnTo>
                    <a:pt x="186" y="62"/>
                  </a:lnTo>
                  <a:lnTo>
                    <a:pt x="188" y="85"/>
                  </a:lnTo>
                  <a:lnTo>
                    <a:pt x="167" y="91"/>
                  </a:lnTo>
                  <a:lnTo>
                    <a:pt x="209" y="11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95" name="Freeform 72">
              <a:extLst>
                <a:ext uri="{FF2B5EF4-FFF2-40B4-BE49-F238E27FC236}">
                  <a16:creationId xmlns:a16="http://schemas.microsoft.com/office/drawing/2014/main" id="{DC136CEA-1C3C-55F2-F07D-F5D436CE1B12}"/>
                </a:ext>
              </a:extLst>
            </p:cNvPr>
            <p:cNvSpPr>
              <a:spLocks/>
            </p:cNvSpPr>
            <p:nvPr/>
          </p:nvSpPr>
          <p:spPr bwMode="auto">
            <a:xfrm>
              <a:off x="7017" y="2932"/>
              <a:ext cx="476" cy="595"/>
            </a:xfrm>
            <a:custGeom>
              <a:avLst/>
              <a:gdLst>
                <a:gd name="T0" fmla="*/ 415 w 476"/>
                <a:gd name="T1" fmla="*/ 98 h 595"/>
                <a:gd name="T2" fmla="*/ 415 w 476"/>
                <a:gd name="T3" fmla="*/ 143 h 595"/>
                <a:gd name="T4" fmla="*/ 436 w 476"/>
                <a:gd name="T5" fmla="*/ 185 h 595"/>
                <a:gd name="T6" fmla="*/ 437 w 476"/>
                <a:gd name="T7" fmla="*/ 306 h 595"/>
                <a:gd name="T8" fmla="*/ 148 w 476"/>
                <a:gd name="T9" fmla="*/ 594 h 595"/>
                <a:gd name="T10" fmla="*/ 111 w 476"/>
                <a:gd name="T11" fmla="*/ 595 h 595"/>
                <a:gd name="T12" fmla="*/ 57 w 476"/>
                <a:gd name="T13" fmla="*/ 571 h 595"/>
                <a:gd name="T14" fmla="*/ 49 w 476"/>
                <a:gd name="T15" fmla="*/ 517 h 595"/>
                <a:gd name="T16" fmla="*/ 100 w 476"/>
                <a:gd name="T17" fmla="*/ 418 h 595"/>
                <a:gd name="T18" fmla="*/ 66 w 476"/>
                <a:gd name="T19" fmla="*/ 373 h 595"/>
                <a:gd name="T20" fmla="*/ 38 w 476"/>
                <a:gd name="T21" fmla="*/ 384 h 595"/>
                <a:gd name="T22" fmla="*/ 15 w 476"/>
                <a:gd name="T23" fmla="*/ 308 h 595"/>
                <a:gd name="T24" fmla="*/ 0 w 476"/>
                <a:gd name="T25" fmla="*/ 302 h 595"/>
                <a:gd name="T26" fmla="*/ 10 w 476"/>
                <a:gd name="T27" fmla="*/ 269 h 595"/>
                <a:gd name="T28" fmla="*/ 32 w 476"/>
                <a:gd name="T29" fmla="*/ 271 h 595"/>
                <a:gd name="T30" fmla="*/ 60 w 476"/>
                <a:gd name="T31" fmla="*/ 213 h 595"/>
                <a:gd name="T32" fmla="*/ 54 w 476"/>
                <a:gd name="T33" fmla="*/ 176 h 595"/>
                <a:gd name="T34" fmla="*/ 78 w 476"/>
                <a:gd name="T35" fmla="*/ 171 h 595"/>
                <a:gd name="T36" fmla="*/ 82 w 476"/>
                <a:gd name="T37" fmla="*/ 177 h 595"/>
                <a:gd name="T38" fmla="*/ 169 w 476"/>
                <a:gd name="T39" fmla="*/ 127 h 595"/>
                <a:gd name="T40" fmla="*/ 196 w 476"/>
                <a:gd name="T41" fmla="*/ 127 h 595"/>
                <a:gd name="T42" fmla="*/ 206 w 476"/>
                <a:gd name="T43" fmla="*/ 138 h 595"/>
                <a:gd name="T44" fmla="*/ 242 w 476"/>
                <a:gd name="T45" fmla="*/ 134 h 595"/>
                <a:gd name="T46" fmla="*/ 286 w 476"/>
                <a:gd name="T47" fmla="*/ 115 h 595"/>
                <a:gd name="T48" fmla="*/ 356 w 476"/>
                <a:gd name="T49" fmla="*/ 54 h 595"/>
                <a:gd name="T50" fmla="*/ 452 w 476"/>
                <a:gd name="T51" fmla="*/ 12 h 595"/>
                <a:gd name="T52" fmla="*/ 461 w 476"/>
                <a:gd name="T53" fmla="*/ 0 h 595"/>
                <a:gd name="T54" fmla="*/ 476 w 476"/>
                <a:gd name="T55" fmla="*/ 12 h 595"/>
                <a:gd name="T56" fmla="*/ 449 w 476"/>
                <a:gd name="T57" fmla="*/ 75 h 595"/>
                <a:gd name="T58" fmla="*/ 415 w 476"/>
                <a:gd name="T59" fmla="*/ 98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6" h="595">
                  <a:moveTo>
                    <a:pt x="415" y="98"/>
                  </a:moveTo>
                  <a:lnTo>
                    <a:pt x="415" y="143"/>
                  </a:lnTo>
                  <a:lnTo>
                    <a:pt x="436" y="185"/>
                  </a:lnTo>
                  <a:lnTo>
                    <a:pt x="437" y="306"/>
                  </a:lnTo>
                  <a:lnTo>
                    <a:pt x="148" y="594"/>
                  </a:lnTo>
                  <a:lnTo>
                    <a:pt x="111" y="595"/>
                  </a:lnTo>
                  <a:lnTo>
                    <a:pt x="57" y="571"/>
                  </a:lnTo>
                  <a:lnTo>
                    <a:pt x="49" y="517"/>
                  </a:lnTo>
                  <a:lnTo>
                    <a:pt x="100" y="418"/>
                  </a:lnTo>
                  <a:lnTo>
                    <a:pt x="66" y="373"/>
                  </a:lnTo>
                  <a:lnTo>
                    <a:pt x="38" y="384"/>
                  </a:lnTo>
                  <a:lnTo>
                    <a:pt x="15" y="308"/>
                  </a:lnTo>
                  <a:lnTo>
                    <a:pt x="0" y="302"/>
                  </a:lnTo>
                  <a:lnTo>
                    <a:pt x="10" y="269"/>
                  </a:lnTo>
                  <a:lnTo>
                    <a:pt x="32" y="271"/>
                  </a:lnTo>
                  <a:lnTo>
                    <a:pt x="60" y="213"/>
                  </a:lnTo>
                  <a:lnTo>
                    <a:pt x="54" y="176"/>
                  </a:lnTo>
                  <a:lnTo>
                    <a:pt x="78" y="171"/>
                  </a:lnTo>
                  <a:lnTo>
                    <a:pt x="82" y="177"/>
                  </a:lnTo>
                  <a:lnTo>
                    <a:pt x="169" y="127"/>
                  </a:lnTo>
                  <a:lnTo>
                    <a:pt x="196" y="127"/>
                  </a:lnTo>
                  <a:lnTo>
                    <a:pt x="206" y="138"/>
                  </a:lnTo>
                  <a:lnTo>
                    <a:pt x="242" y="134"/>
                  </a:lnTo>
                  <a:lnTo>
                    <a:pt x="286" y="115"/>
                  </a:lnTo>
                  <a:lnTo>
                    <a:pt x="356" y="54"/>
                  </a:lnTo>
                  <a:lnTo>
                    <a:pt x="452" y="12"/>
                  </a:lnTo>
                  <a:lnTo>
                    <a:pt x="461" y="0"/>
                  </a:lnTo>
                  <a:lnTo>
                    <a:pt x="476" y="12"/>
                  </a:lnTo>
                  <a:lnTo>
                    <a:pt x="449" y="75"/>
                  </a:lnTo>
                  <a:lnTo>
                    <a:pt x="415" y="9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96" name="Freeform 73">
              <a:extLst>
                <a:ext uri="{FF2B5EF4-FFF2-40B4-BE49-F238E27FC236}">
                  <a16:creationId xmlns:a16="http://schemas.microsoft.com/office/drawing/2014/main" id="{FAD853C0-AA7C-EC08-8484-866E5E9188FD}"/>
                </a:ext>
              </a:extLst>
            </p:cNvPr>
            <p:cNvSpPr>
              <a:spLocks/>
            </p:cNvSpPr>
            <p:nvPr/>
          </p:nvSpPr>
          <p:spPr bwMode="auto">
            <a:xfrm>
              <a:off x="7011" y="3305"/>
              <a:ext cx="106" cy="181"/>
            </a:xfrm>
            <a:custGeom>
              <a:avLst/>
              <a:gdLst>
                <a:gd name="T0" fmla="*/ 106 w 106"/>
                <a:gd name="T1" fmla="*/ 45 h 181"/>
                <a:gd name="T2" fmla="*/ 55 w 106"/>
                <a:gd name="T3" fmla="*/ 144 h 181"/>
                <a:gd name="T4" fmla="*/ 28 w 106"/>
                <a:gd name="T5" fmla="*/ 176 h 181"/>
                <a:gd name="T6" fmla="*/ 0 w 106"/>
                <a:gd name="T7" fmla="*/ 181 h 181"/>
                <a:gd name="T8" fmla="*/ 44 w 106"/>
                <a:gd name="T9" fmla="*/ 11 h 181"/>
                <a:gd name="T10" fmla="*/ 72 w 106"/>
                <a:gd name="T11" fmla="*/ 0 h 181"/>
                <a:gd name="T12" fmla="*/ 106 w 106"/>
                <a:gd name="T13" fmla="*/ 45 h 181"/>
              </a:gdLst>
              <a:ahLst/>
              <a:cxnLst>
                <a:cxn ang="0">
                  <a:pos x="T0" y="T1"/>
                </a:cxn>
                <a:cxn ang="0">
                  <a:pos x="T2" y="T3"/>
                </a:cxn>
                <a:cxn ang="0">
                  <a:pos x="T4" y="T5"/>
                </a:cxn>
                <a:cxn ang="0">
                  <a:pos x="T6" y="T7"/>
                </a:cxn>
                <a:cxn ang="0">
                  <a:pos x="T8" y="T9"/>
                </a:cxn>
                <a:cxn ang="0">
                  <a:pos x="T10" y="T11"/>
                </a:cxn>
                <a:cxn ang="0">
                  <a:pos x="T12" y="T13"/>
                </a:cxn>
              </a:cxnLst>
              <a:rect l="0" t="0" r="r" b="b"/>
              <a:pathLst>
                <a:path w="106" h="181">
                  <a:moveTo>
                    <a:pt x="106" y="45"/>
                  </a:moveTo>
                  <a:lnTo>
                    <a:pt x="55" y="144"/>
                  </a:lnTo>
                  <a:lnTo>
                    <a:pt x="28" y="176"/>
                  </a:lnTo>
                  <a:lnTo>
                    <a:pt x="0" y="181"/>
                  </a:lnTo>
                  <a:lnTo>
                    <a:pt x="44" y="11"/>
                  </a:lnTo>
                  <a:lnTo>
                    <a:pt x="72" y="0"/>
                  </a:lnTo>
                  <a:lnTo>
                    <a:pt x="106" y="4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97" name="Freeform 74">
              <a:extLst>
                <a:ext uri="{FF2B5EF4-FFF2-40B4-BE49-F238E27FC236}">
                  <a16:creationId xmlns:a16="http://schemas.microsoft.com/office/drawing/2014/main" id="{1DAA9B5F-6F2B-74C3-A298-32A243AD1767}"/>
                </a:ext>
              </a:extLst>
            </p:cNvPr>
            <p:cNvSpPr>
              <a:spLocks/>
            </p:cNvSpPr>
            <p:nvPr/>
          </p:nvSpPr>
          <p:spPr bwMode="auto">
            <a:xfrm>
              <a:off x="4900" y="1552"/>
              <a:ext cx="540" cy="741"/>
            </a:xfrm>
            <a:custGeom>
              <a:avLst/>
              <a:gdLst>
                <a:gd name="T0" fmla="*/ 314 w 446"/>
                <a:gd name="T1" fmla="*/ 375 h 611"/>
                <a:gd name="T2" fmla="*/ 315 w 446"/>
                <a:gd name="T3" fmla="*/ 379 h 611"/>
                <a:gd name="T4" fmla="*/ 334 w 446"/>
                <a:gd name="T5" fmla="*/ 413 h 611"/>
                <a:gd name="T6" fmla="*/ 370 w 446"/>
                <a:gd name="T7" fmla="*/ 477 h 611"/>
                <a:gd name="T8" fmla="*/ 384 w 446"/>
                <a:gd name="T9" fmla="*/ 508 h 611"/>
                <a:gd name="T10" fmla="*/ 384 w 446"/>
                <a:gd name="T11" fmla="*/ 510 h 611"/>
                <a:gd name="T12" fmla="*/ 368 w 446"/>
                <a:gd name="T13" fmla="*/ 527 h 611"/>
                <a:gd name="T14" fmla="*/ 348 w 446"/>
                <a:gd name="T15" fmla="*/ 551 h 611"/>
                <a:gd name="T16" fmla="*/ 374 w 446"/>
                <a:gd name="T17" fmla="*/ 577 h 611"/>
                <a:gd name="T18" fmla="*/ 357 w 446"/>
                <a:gd name="T19" fmla="*/ 583 h 611"/>
                <a:gd name="T20" fmla="*/ 262 w 446"/>
                <a:gd name="T21" fmla="*/ 605 h 611"/>
                <a:gd name="T22" fmla="*/ 261 w 446"/>
                <a:gd name="T23" fmla="*/ 587 h 611"/>
                <a:gd name="T24" fmla="*/ 219 w 446"/>
                <a:gd name="T25" fmla="*/ 611 h 611"/>
                <a:gd name="T26" fmla="*/ 174 w 446"/>
                <a:gd name="T27" fmla="*/ 583 h 611"/>
                <a:gd name="T28" fmla="*/ 126 w 446"/>
                <a:gd name="T29" fmla="*/ 573 h 611"/>
                <a:gd name="T30" fmla="*/ 73 w 446"/>
                <a:gd name="T31" fmla="*/ 536 h 611"/>
                <a:gd name="T32" fmla="*/ 112 w 446"/>
                <a:gd name="T33" fmla="*/ 482 h 611"/>
                <a:gd name="T34" fmla="*/ 76 w 446"/>
                <a:gd name="T35" fmla="*/ 457 h 611"/>
                <a:gd name="T36" fmla="*/ 20 w 446"/>
                <a:gd name="T37" fmla="*/ 432 h 611"/>
                <a:gd name="T38" fmla="*/ 8 w 446"/>
                <a:gd name="T39" fmla="*/ 382 h 611"/>
                <a:gd name="T40" fmla="*/ 8 w 446"/>
                <a:gd name="T41" fmla="*/ 333 h 611"/>
                <a:gd name="T42" fmla="*/ 18 w 446"/>
                <a:gd name="T43" fmla="*/ 289 h 611"/>
                <a:gd name="T44" fmla="*/ 18 w 446"/>
                <a:gd name="T45" fmla="*/ 261 h 611"/>
                <a:gd name="T46" fmla="*/ 46 w 446"/>
                <a:gd name="T47" fmla="*/ 238 h 611"/>
                <a:gd name="T48" fmla="*/ 45 w 446"/>
                <a:gd name="T49" fmla="*/ 227 h 611"/>
                <a:gd name="T50" fmla="*/ 60 w 446"/>
                <a:gd name="T51" fmla="*/ 209 h 611"/>
                <a:gd name="T52" fmla="*/ 43 w 446"/>
                <a:gd name="T53" fmla="*/ 185 h 611"/>
                <a:gd name="T54" fmla="*/ 70 w 446"/>
                <a:gd name="T55" fmla="*/ 131 h 611"/>
                <a:gd name="T56" fmla="*/ 108 w 446"/>
                <a:gd name="T57" fmla="*/ 109 h 611"/>
                <a:gd name="T58" fmla="*/ 136 w 446"/>
                <a:gd name="T59" fmla="*/ 94 h 611"/>
                <a:gd name="T60" fmla="*/ 160 w 446"/>
                <a:gd name="T61" fmla="*/ 89 h 611"/>
                <a:gd name="T62" fmla="*/ 151 w 446"/>
                <a:gd name="T63" fmla="*/ 45 h 611"/>
                <a:gd name="T64" fmla="*/ 158 w 446"/>
                <a:gd name="T65" fmla="*/ 34 h 611"/>
                <a:gd name="T66" fmla="*/ 143 w 446"/>
                <a:gd name="T67" fmla="*/ 0 h 611"/>
                <a:gd name="T68" fmla="*/ 198 w 446"/>
                <a:gd name="T69" fmla="*/ 33 h 611"/>
                <a:gd name="T70" fmla="*/ 211 w 446"/>
                <a:gd name="T71" fmla="*/ 47 h 611"/>
                <a:gd name="T72" fmla="*/ 266 w 446"/>
                <a:gd name="T73" fmla="*/ 33 h 611"/>
                <a:gd name="T74" fmla="*/ 244 w 446"/>
                <a:gd name="T75" fmla="*/ 72 h 611"/>
                <a:gd name="T76" fmla="*/ 272 w 446"/>
                <a:gd name="T77" fmla="*/ 74 h 611"/>
                <a:gd name="T78" fmla="*/ 324 w 446"/>
                <a:gd name="T79" fmla="*/ 37 h 611"/>
                <a:gd name="T80" fmla="*/ 376 w 446"/>
                <a:gd name="T81" fmla="*/ 24 h 611"/>
                <a:gd name="T82" fmla="*/ 405 w 446"/>
                <a:gd name="T83" fmla="*/ 93 h 611"/>
                <a:gd name="T84" fmla="*/ 413 w 446"/>
                <a:gd name="T85" fmla="*/ 121 h 611"/>
                <a:gd name="T86" fmla="*/ 415 w 446"/>
                <a:gd name="T87" fmla="*/ 140 h 611"/>
                <a:gd name="T88" fmla="*/ 403 w 446"/>
                <a:gd name="T89" fmla="*/ 152 h 611"/>
                <a:gd name="T90" fmla="*/ 423 w 446"/>
                <a:gd name="T91" fmla="*/ 182 h 611"/>
                <a:gd name="T92" fmla="*/ 435 w 446"/>
                <a:gd name="T93" fmla="*/ 268 h 611"/>
                <a:gd name="T94" fmla="*/ 397 w 446"/>
                <a:gd name="T95" fmla="*/ 321 h 611"/>
                <a:gd name="T96" fmla="*/ 332 w 446"/>
                <a:gd name="T97" fmla="*/ 363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6" h="611">
                  <a:moveTo>
                    <a:pt x="314" y="362"/>
                  </a:moveTo>
                  <a:cubicBezTo>
                    <a:pt x="314" y="375"/>
                    <a:pt x="314" y="375"/>
                    <a:pt x="314" y="375"/>
                  </a:cubicBezTo>
                  <a:cubicBezTo>
                    <a:pt x="314" y="375"/>
                    <a:pt x="314" y="375"/>
                    <a:pt x="314" y="375"/>
                  </a:cubicBezTo>
                  <a:cubicBezTo>
                    <a:pt x="314" y="377"/>
                    <a:pt x="314" y="377"/>
                    <a:pt x="314" y="377"/>
                  </a:cubicBezTo>
                  <a:cubicBezTo>
                    <a:pt x="315" y="378"/>
                    <a:pt x="315" y="378"/>
                    <a:pt x="315" y="378"/>
                  </a:cubicBezTo>
                  <a:cubicBezTo>
                    <a:pt x="315" y="379"/>
                    <a:pt x="315" y="379"/>
                    <a:pt x="315" y="379"/>
                  </a:cubicBezTo>
                  <a:cubicBezTo>
                    <a:pt x="332" y="394"/>
                    <a:pt x="332" y="394"/>
                    <a:pt x="332" y="394"/>
                  </a:cubicBezTo>
                  <a:cubicBezTo>
                    <a:pt x="333" y="399"/>
                    <a:pt x="333" y="399"/>
                    <a:pt x="333" y="399"/>
                  </a:cubicBezTo>
                  <a:cubicBezTo>
                    <a:pt x="334" y="413"/>
                    <a:pt x="334" y="413"/>
                    <a:pt x="334" y="413"/>
                  </a:cubicBezTo>
                  <a:cubicBezTo>
                    <a:pt x="334" y="413"/>
                    <a:pt x="334" y="413"/>
                    <a:pt x="334" y="413"/>
                  </a:cubicBezTo>
                  <a:cubicBezTo>
                    <a:pt x="334" y="417"/>
                    <a:pt x="334" y="420"/>
                    <a:pt x="334" y="424"/>
                  </a:cubicBezTo>
                  <a:cubicBezTo>
                    <a:pt x="346" y="441"/>
                    <a:pt x="358" y="459"/>
                    <a:pt x="370" y="477"/>
                  </a:cubicBezTo>
                  <a:cubicBezTo>
                    <a:pt x="382" y="486"/>
                    <a:pt x="393" y="495"/>
                    <a:pt x="405" y="505"/>
                  </a:cubicBezTo>
                  <a:cubicBezTo>
                    <a:pt x="404" y="508"/>
                    <a:pt x="404" y="508"/>
                    <a:pt x="404" y="508"/>
                  </a:cubicBezTo>
                  <a:cubicBezTo>
                    <a:pt x="384" y="508"/>
                    <a:pt x="384" y="508"/>
                    <a:pt x="384" y="508"/>
                  </a:cubicBezTo>
                  <a:cubicBezTo>
                    <a:pt x="384" y="510"/>
                    <a:pt x="384" y="510"/>
                    <a:pt x="384" y="510"/>
                  </a:cubicBezTo>
                  <a:cubicBezTo>
                    <a:pt x="384" y="510"/>
                    <a:pt x="384" y="510"/>
                    <a:pt x="384" y="510"/>
                  </a:cubicBezTo>
                  <a:cubicBezTo>
                    <a:pt x="384" y="510"/>
                    <a:pt x="384" y="510"/>
                    <a:pt x="384" y="510"/>
                  </a:cubicBezTo>
                  <a:cubicBezTo>
                    <a:pt x="384" y="510"/>
                    <a:pt x="384" y="510"/>
                    <a:pt x="384" y="510"/>
                  </a:cubicBezTo>
                  <a:cubicBezTo>
                    <a:pt x="385" y="528"/>
                    <a:pt x="385" y="528"/>
                    <a:pt x="385" y="528"/>
                  </a:cubicBezTo>
                  <a:cubicBezTo>
                    <a:pt x="368" y="527"/>
                    <a:pt x="368" y="527"/>
                    <a:pt x="368" y="527"/>
                  </a:cubicBezTo>
                  <a:cubicBezTo>
                    <a:pt x="348" y="549"/>
                    <a:pt x="348" y="549"/>
                    <a:pt x="348" y="549"/>
                  </a:cubicBezTo>
                  <a:cubicBezTo>
                    <a:pt x="349" y="550"/>
                    <a:pt x="349" y="550"/>
                    <a:pt x="349" y="550"/>
                  </a:cubicBezTo>
                  <a:cubicBezTo>
                    <a:pt x="348" y="551"/>
                    <a:pt x="348" y="551"/>
                    <a:pt x="348" y="551"/>
                  </a:cubicBezTo>
                  <a:cubicBezTo>
                    <a:pt x="348" y="551"/>
                    <a:pt x="348" y="551"/>
                    <a:pt x="348" y="551"/>
                  </a:cubicBezTo>
                  <a:cubicBezTo>
                    <a:pt x="348" y="551"/>
                    <a:pt x="348" y="551"/>
                    <a:pt x="348" y="551"/>
                  </a:cubicBezTo>
                  <a:cubicBezTo>
                    <a:pt x="374" y="577"/>
                    <a:pt x="374" y="577"/>
                    <a:pt x="374" y="577"/>
                  </a:cubicBezTo>
                  <a:cubicBezTo>
                    <a:pt x="375" y="592"/>
                    <a:pt x="375" y="592"/>
                    <a:pt x="375" y="592"/>
                  </a:cubicBezTo>
                  <a:cubicBezTo>
                    <a:pt x="367" y="592"/>
                    <a:pt x="367" y="592"/>
                    <a:pt x="367" y="592"/>
                  </a:cubicBezTo>
                  <a:cubicBezTo>
                    <a:pt x="357" y="583"/>
                    <a:pt x="357" y="583"/>
                    <a:pt x="357" y="583"/>
                  </a:cubicBezTo>
                  <a:cubicBezTo>
                    <a:pt x="299" y="583"/>
                    <a:pt x="299" y="583"/>
                    <a:pt x="299" y="583"/>
                  </a:cubicBezTo>
                  <a:cubicBezTo>
                    <a:pt x="276" y="604"/>
                    <a:pt x="276" y="604"/>
                    <a:pt x="276" y="604"/>
                  </a:cubicBezTo>
                  <a:cubicBezTo>
                    <a:pt x="262" y="605"/>
                    <a:pt x="262" y="605"/>
                    <a:pt x="262" y="605"/>
                  </a:cubicBezTo>
                  <a:cubicBezTo>
                    <a:pt x="262" y="589"/>
                    <a:pt x="262" y="589"/>
                    <a:pt x="262" y="589"/>
                  </a:cubicBezTo>
                  <a:cubicBezTo>
                    <a:pt x="261" y="589"/>
                    <a:pt x="261" y="589"/>
                    <a:pt x="261" y="589"/>
                  </a:cubicBezTo>
                  <a:cubicBezTo>
                    <a:pt x="261" y="587"/>
                    <a:pt x="261" y="587"/>
                    <a:pt x="261" y="587"/>
                  </a:cubicBezTo>
                  <a:cubicBezTo>
                    <a:pt x="232" y="587"/>
                    <a:pt x="232" y="587"/>
                    <a:pt x="232" y="587"/>
                  </a:cubicBezTo>
                  <a:cubicBezTo>
                    <a:pt x="230" y="611"/>
                    <a:pt x="230" y="611"/>
                    <a:pt x="230" y="611"/>
                  </a:cubicBezTo>
                  <a:cubicBezTo>
                    <a:pt x="219" y="611"/>
                    <a:pt x="219" y="611"/>
                    <a:pt x="219" y="611"/>
                  </a:cubicBezTo>
                  <a:cubicBezTo>
                    <a:pt x="202" y="594"/>
                    <a:pt x="202" y="594"/>
                    <a:pt x="202" y="594"/>
                  </a:cubicBezTo>
                  <a:cubicBezTo>
                    <a:pt x="187" y="595"/>
                    <a:pt x="187" y="595"/>
                    <a:pt x="187" y="595"/>
                  </a:cubicBezTo>
                  <a:cubicBezTo>
                    <a:pt x="174" y="583"/>
                    <a:pt x="174" y="583"/>
                    <a:pt x="174" y="583"/>
                  </a:cubicBezTo>
                  <a:cubicBezTo>
                    <a:pt x="148" y="583"/>
                    <a:pt x="148" y="583"/>
                    <a:pt x="148" y="583"/>
                  </a:cubicBezTo>
                  <a:cubicBezTo>
                    <a:pt x="139" y="573"/>
                    <a:pt x="139" y="573"/>
                    <a:pt x="139" y="573"/>
                  </a:cubicBezTo>
                  <a:cubicBezTo>
                    <a:pt x="126" y="573"/>
                    <a:pt x="126" y="573"/>
                    <a:pt x="126" y="573"/>
                  </a:cubicBezTo>
                  <a:cubicBezTo>
                    <a:pt x="126" y="586"/>
                    <a:pt x="126" y="586"/>
                    <a:pt x="126" y="586"/>
                  </a:cubicBezTo>
                  <a:cubicBezTo>
                    <a:pt x="73" y="586"/>
                    <a:pt x="73" y="586"/>
                    <a:pt x="73" y="586"/>
                  </a:cubicBezTo>
                  <a:cubicBezTo>
                    <a:pt x="73" y="536"/>
                    <a:pt x="73" y="536"/>
                    <a:pt x="73" y="536"/>
                  </a:cubicBezTo>
                  <a:cubicBezTo>
                    <a:pt x="92" y="516"/>
                    <a:pt x="92" y="516"/>
                    <a:pt x="92" y="516"/>
                  </a:cubicBezTo>
                  <a:cubicBezTo>
                    <a:pt x="92" y="503"/>
                    <a:pt x="92" y="503"/>
                    <a:pt x="92" y="503"/>
                  </a:cubicBezTo>
                  <a:cubicBezTo>
                    <a:pt x="112" y="482"/>
                    <a:pt x="112" y="482"/>
                    <a:pt x="112" y="482"/>
                  </a:cubicBezTo>
                  <a:cubicBezTo>
                    <a:pt x="112" y="471"/>
                    <a:pt x="112" y="471"/>
                    <a:pt x="112" y="471"/>
                  </a:cubicBezTo>
                  <a:cubicBezTo>
                    <a:pt x="94" y="471"/>
                    <a:pt x="94" y="471"/>
                    <a:pt x="94" y="471"/>
                  </a:cubicBezTo>
                  <a:cubicBezTo>
                    <a:pt x="76" y="457"/>
                    <a:pt x="76" y="457"/>
                    <a:pt x="76" y="457"/>
                  </a:cubicBezTo>
                  <a:cubicBezTo>
                    <a:pt x="66" y="457"/>
                    <a:pt x="66" y="457"/>
                    <a:pt x="66" y="457"/>
                  </a:cubicBezTo>
                  <a:cubicBezTo>
                    <a:pt x="47" y="458"/>
                    <a:pt x="47" y="458"/>
                    <a:pt x="47" y="458"/>
                  </a:cubicBezTo>
                  <a:cubicBezTo>
                    <a:pt x="20" y="432"/>
                    <a:pt x="20" y="432"/>
                    <a:pt x="20" y="432"/>
                  </a:cubicBezTo>
                  <a:cubicBezTo>
                    <a:pt x="20" y="410"/>
                    <a:pt x="20" y="410"/>
                    <a:pt x="20" y="410"/>
                  </a:cubicBezTo>
                  <a:cubicBezTo>
                    <a:pt x="8" y="396"/>
                    <a:pt x="8" y="396"/>
                    <a:pt x="8" y="396"/>
                  </a:cubicBezTo>
                  <a:cubicBezTo>
                    <a:pt x="8" y="382"/>
                    <a:pt x="8" y="382"/>
                    <a:pt x="8" y="382"/>
                  </a:cubicBezTo>
                  <a:cubicBezTo>
                    <a:pt x="26" y="362"/>
                    <a:pt x="26" y="362"/>
                    <a:pt x="26" y="362"/>
                  </a:cubicBezTo>
                  <a:cubicBezTo>
                    <a:pt x="26" y="351"/>
                    <a:pt x="26" y="351"/>
                    <a:pt x="26" y="351"/>
                  </a:cubicBezTo>
                  <a:cubicBezTo>
                    <a:pt x="8" y="333"/>
                    <a:pt x="8" y="333"/>
                    <a:pt x="8" y="333"/>
                  </a:cubicBezTo>
                  <a:cubicBezTo>
                    <a:pt x="7" y="316"/>
                    <a:pt x="7" y="316"/>
                    <a:pt x="7" y="316"/>
                  </a:cubicBezTo>
                  <a:cubicBezTo>
                    <a:pt x="0" y="308"/>
                    <a:pt x="0" y="308"/>
                    <a:pt x="0" y="308"/>
                  </a:cubicBezTo>
                  <a:cubicBezTo>
                    <a:pt x="18" y="289"/>
                    <a:pt x="18" y="289"/>
                    <a:pt x="18" y="289"/>
                  </a:cubicBezTo>
                  <a:cubicBezTo>
                    <a:pt x="18" y="287"/>
                    <a:pt x="18" y="287"/>
                    <a:pt x="18" y="287"/>
                  </a:cubicBezTo>
                  <a:cubicBezTo>
                    <a:pt x="18" y="264"/>
                    <a:pt x="18" y="264"/>
                    <a:pt x="18" y="264"/>
                  </a:cubicBezTo>
                  <a:cubicBezTo>
                    <a:pt x="18" y="261"/>
                    <a:pt x="18" y="261"/>
                    <a:pt x="18" y="261"/>
                  </a:cubicBezTo>
                  <a:cubicBezTo>
                    <a:pt x="5" y="247"/>
                    <a:pt x="5" y="247"/>
                    <a:pt x="5" y="247"/>
                  </a:cubicBezTo>
                  <a:cubicBezTo>
                    <a:pt x="11" y="239"/>
                    <a:pt x="11" y="239"/>
                    <a:pt x="11" y="239"/>
                  </a:cubicBezTo>
                  <a:cubicBezTo>
                    <a:pt x="46" y="238"/>
                    <a:pt x="46" y="238"/>
                    <a:pt x="46" y="238"/>
                  </a:cubicBezTo>
                  <a:cubicBezTo>
                    <a:pt x="45" y="236"/>
                    <a:pt x="45" y="236"/>
                    <a:pt x="45" y="236"/>
                  </a:cubicBezTo>
                  <a:cubicBezTo>
                    <a:pt x="46" y="236"/>
                    <a:pt x="46" y="236"/>
                    <a:pt x="46" y="236"/>
                  </a:cubicBezTo>
                  <a:cubicBezTo>
                    <a:pt x="45" y="227"/>
                    <a:pt x="45" y="227"/>
                    <a:pt x="45" y="227"/>
                  </a:cubicBezTo>
                  <a:cubicBezTo>
                    <a:pt x="45" y="227"/>
                    <a:pt x="45" y="227"/>
                    <a:pt x="45" y="227"/>
                  </a:cubicBezTo>
                  <a:cubicBezTo>
                    <a:pt x="61" y="210"/>
                    <a:pt x="61" y="210"/>
                    <a:pt x="61" y="210"/>
                  </a:cubicBezTo>
                  <a:cubicBezTo>
                    <a:pt x="60" y="209"/>
                    <a:pt x="60" y="209"/>
                    <a:pt x="60" y="209"/>
                  </a:cubicBezTo>
                  <a:cubicBezTo>
                    <a:pt x="61" y="208"/>
                    <a:pt x="61" y="208"/>
                    <a:pt x="61" y="208"/>
                  </a:cubicBezTo>
                  <a:cubicBezTo>
                    <a:pt x="43" y="188"/>
                    <a:pt x="43" y="188"/>
                    <a:pt x="43" y="188"/>
                  </a:cubicBezTo>
                  <a:cubicBezTo>
                    <a:pt x="43" y="185"/>
                    <a:pt x="43" y="185"/>
                    <a:pt x="43" y="185"/>
                  </a:cubicBezTo>
                  <a:cubicBezTo>
                    <a:pt x="62" y="182"/>
                    <a:pt x="62" y="182"/>
                    <a:pt x="62" y="182"/>
                  </a:cubicBezTo>
                  <a:cubicBezTo>
                    <a:pt x="69" y="170"/>
                    <a:pt x="69" y="170"/>
                    <a:pt x="69" y="170"/>
                  </a:cubicBezTo>
                  <a:cubicBezTo>
                    <a:pt x="70" y="131"/>
                    <a:pt x="70" y="131"/>
                    <a:pt x="70" y="131"/>
                  </a:cubicBezTo>
                  <a:cubicBezTo>
                    <a:pt x="71" y="98"/>
                    <a:pt x="71" y="98"/>
                    <a:pt x="71" y="98"/>
                  </a:cubicBezTo>
                  <a:cubicBezTo>
                    <a:pt x="106" y="98"/>
                    <a:pt x="106" y="98"/>
                    <a:pt x="106" y="98"/>
                  </a:cubicBezTo>
                  <a:cubicBezTo>
                    <a:pt x="108" y="109"/>
                    <a:pt x="108" y="109"/>
                    <a:pt x="108" y="109"/>
                  </a:cubicBezTo>
                  <a:cubicBezTo>
                    <a:pt x="117" y="120"/>
                    <a:pt x="117" y="120"/>
                    <a:pt x="117" y="120"/>
                  </a:cubicBezTo>
                  <a:cubicBezTo>
                    <a:pt x="136" y="102"/>
                    <a:pt x="136" y="102"/>
                    <a:pt x="136" y="102"/>
                  </a:cubicBezTo>
                  <a:cubicBezTo>
                    <a:pt x="136" y="94"/>
                    <a:pt x="136" y="94"/>
                    <a:pt x="136" y="94"/>
                  </a:cubicBezTo>
                  <a:cubicBezTo>
                    <a:pt x="160" y="91"/>
                    <a:pt x="160" y="91"/>
                    <a:pt x="160" y="91"/>
                  </a:cubicBezTo>
                  <a:cubicBezTo>
                    <a:pt x="160" y="89"/>
                    <a:pt x="160" y="89"/>
                    <a:pt x="160" y="89"/>
                  </a:cubicBezTo>
                  <a:cubicBezTo>
                    <a:pt x="160" y="89"/>
                    <a:pt x="160" y="89"/>
                    <a:pt x="160" y="89"/>
                  </a:cubicBezTo>
                  <a:cubicBezTo>
                    <a:pt x="159" y="83"/>
                    <a:pt x="159" y="83"/>
                    <a:pt x="159" y="83"/>
                  </a:cubicBezTo>
                  <a:cubicBezTo>
                    <a:pt x="150" y="75"/>
                    <a:pt x="150" y="75"/>
                    <a:pt x="150" y="75"/>
                  </a:cubicBezTo>
                  <a:cubicBezTo>
                    <a:pt x="151" y="45"/>
                    <a:pt x="151" y="45"/>
                    <a:pt x="151" y="45"/>
                  </a:cubicBezTo>
                  <a:cubicBezTo>
                    <a:pt x="158" y="36"/>
                    <a:pt x="158" y="36"/>
                    <a:pt x="158" y="36"/>
                  </a:cubicBezTo>
                  <a:cubicBezTo>
                    <a:pt x="158" y="34"/>
                    <a:pt x="158" y="34"/>
                    <a:pt x="158" y="34"/>
                  </a:cubicBezTo>
                  <a:cubicBezTo>
                    <a:pt x="158" y="34"/>
                    <a:pt x="158" y="34"/>
                    <a:pt x="158" y="34"/>
                  </a:cubicBezTo>
                  <a:cubicBezTo>
                    <a:pt x="158" y="28"/>
                    <a:pt x="158" y="28"/>
                    <a:pt x="158" y="28"/>
                  </a:cubicBezTo>
                  <a:cubicBezTo>
                    <a:pt x="143" y="13"/>
                    <a:pt x="143" y="13"/>
                    <a:pt x="143" y="13"/>
                  </a:cubicBezTo>
                  <a:cubicBezTo>
                    <a:pt x="143" y="0"/>
                    <a:pt x="143" y="0"/>
                    <a:pt x="143" y="0"/>
                  </a:cubicBezTo>
                  <a:cubicBezTo>
                    <a:pt x="188" y="0"/>
                    <a:pt x="188" y="0"/>
                    <a:pt x="188" y="0"/>
                  </a:cubicBezTo>
                  <a:cubicBezTo>
                    <a:pt x="200" y="14"/>
                    <a:pt x="200" y="14"/>
                    <a:pt x="200" y="14"/>
                  </a:cubicBezTo>
                  <a:cubicBezTo>
                    <a:pt x="198" y="33"/>
                    <a:pt x="198" y="33"/>
                    <a:pt x="198" y="33"/>
                  </a:cubicBezTo>
                  <a:cubicBezTo>
                    <a:pt x="198" y="33"/>
                    <a:pt x="198" y="33"/>
                    <a:pt x="198" y="33"/>
                  </a:cubicBezTo>
                  <a:cubicBezTo>
                    <a:pt x="198" y="35"/>
                    <a:pt x="198" y="35"/>
                    <a:pt x="198" y="35"/>
                  </a:cubicBezTo>
                  <a:cubicBezTo>
                    <a:pt x="211" y="47"/>
                    <a:pt x="211" y="47"/>
                    <a:pt x="211" y="47"/>
                  </a:cubicBezTo>
                  <a:cubicBezTo>
                    <a:pt x="240" y="48"/>
                    <a:pt x="240" y="48"/>
                    <a:pt x="240" y="48"/>
                  </a:cubicBezTo>
                  <a:cubicBezTo>
                    <a:pt x="254" y="33"/>
                    <a:pt x="254" y="33"/>
                    <a:pt x="254" y="33"/>
                  </a:cubicBezTo>
                  <a:cubicBezTo>
                    <a:pt x="266" y="33"/>
                    <a:pt x="266" y="33"/>
                    <a:pt x="266" y="33"/>
                  </a:cubicBezTo>
                  <a:cubicBezTo>
                    <a:pt x="266" y="40"/>
                    <a:pt x="266" y="40"/>
                    <a:pt x="266" y="40"/>
                  </a:cubicBezTo>
                  <a:cubicBezTo>
                    <a:pt x="244" y="62"/>
                    <a:pt x="244" y="62"/>
                    <a:pt x="244" y="62"/>
                  </a:cubicBezTo>
                  <a:cubicBezTo>
                    <a:pt x="244" y="72"/>
                    <a:pt x="244" y="72"/>
                    <a:pt x="244" y="72"/>
                  </a:cubicBezTo>
                  <a:cubicBezTo>
                    <a:pt x="244" y="72"/>
                    <a:pt x="244" y="72"/>
                    <a:pt x="244" y="72"/>
                  </a:cubicBezTo>
                  <a:cubicBezTo>
                    <a:pt x="244" y="74"/>
                    <a:pt x="244" y="74"/>
                    <a:pt x="244" y="74"/>
                  </a:cubicBezTo>
                  <a:cubicBezTo>
                    <a:pt x="272" y="74"/>
                    <a:pt x="272" y="74"/>
                    <a:pt x="272" y="74"/>
                  </a:cubicBezTo>
                  <a:cubicBezTo>
                    <a:pt x="281" y="64"/>
                    <a:pt x="281" y="64"/>
                    <a:pt x="281" y="64"/>
                  </a:cubicBezTo>
                  <a:cubicBezTo>
                    <a:pt x="298" y="64"/>
                    <a:pt x="298" y="64"/>
                    <a:pt x="298" y="64"/>
                  </a:cubicBezTo>
                  <a:cubicBezTo>
                    <a:pt x="324" y="37"/>
                    <a:pt x="324" y="37"/>
                    <a:pt x="324" y="37"/>
                  </a:cubicBezTo>
                  <a:cubicBezTo>
                    <a:pt x="341" y="36"/>
                    <a:pt x="341" y="36"/>
                    <a:pt x="341" y="36"/>
                  </a:cubicBezTo>
                  <a:cubicBezTo>
                    <a:pt x="354" y="24"/>
                    <a:pt x="354" y="24"/>
                    <a:pt x="354" y="24"/>
                  </a:cubicBezTo>
                  <a:cubicBezTo>
                    <a:pt x="376" y="24"/>
                    <a:pt x="376" y="24"/>
                    <a:pt x="376" y="24"/>
                  </a:cubicBezTo>
                  <a:cubicBezTo>
                    <a:pt x="376" y="46"/>
                    <a:pt x="376" y="46"/>
                    <a:pt x="376" y="46"/>
                  </a:cubicBezTo>
                  <a:cubicBezTo>
                    <a:pt x="405" y="75"/>
                    <a:pt x="405" y="75"/>
                    <a:pt x="405" y="75"/>
                  </a:cubicBezTo>
                  <a:cubicBezTo>
                    <a:pt x="405" y="93"/>
                    <a:pt x="405" y="93"/>
                    <a:pt x="405" y="93"/>
                  </a:cubicBezTo>
                  <a:cubicBezTo>
                    <a:pt x="415" y="95"/>
                    <a:pt x="415" y="95"/>
                    <a:pt x="415" y="95"/>
                  </a:cubicBezTo>
                  <a:cubicBezTo>
                    <a:pt x="413" y="121"/>
                    <a:pt x="413" y="121"/>
                    <a:pt x="413" y="121"/>
                  </a:cubicBezTo>
                  <a:cubicBezTo>
                    <a:pt x="413" y="121"/>
                    <a:pt x="413" y="121"/>
                    <a:pt x="413" y="121"/>
                  </a:cubicBezTo>
                  <a:cubicBezTo>
                    <a:pt x="413" y="121"/>
                    <a:pt x="413" y="121"/>
                    <a:pt x="413" y="121"/>
                  </a:cubicBezTo>
                  <a:cubicBezTo>
                    <a:pt x="413" y="123"/>
                    <a:pt x="413" y="123"/>
                    <a:pt x="413" y="123"/>
                  </a:cubicBezTo>
                  <a:cubicBezTo>
                    <a:pt x="415" y="140"/>
                    <a:pt x="415" y="140"/>
                    <a:pt x="415" y="140"/>
                  </a:cubicBezTo>
                  <a:cubicBezTo>
                    <a:pt x="403" y="150"/>
                    <a:pt x="403" y="150"/>
                    <a:pt x="403" y="150"/>
                  </a:cubicBezTo>
                  <a:cubicBezTo>
                    <a:pt x="403" y="152"/>
                    <a:pt x="403" y="152"/>
                    <a:pt x="403" y="152"/>
                  </a:cubicBezTo>
                  <a:cubicBezTo>
                    <a:pt x="403" y="152"/>
                    <a:pt x="403" y="152"/>
                    <a:pt x="403" y="152"/>
                  </a:cubicBezTo>
                  <a:cubicBezTo>
                    <a:pt x="403" y="153"/>
                    <a:pt x="403" y="153"/>
                    <a:pt x="403" y="153"/>
                  </a:cubicBezTo>
                  <a:cubicBezTo>
                    <a:pt x="404" y="163"/>
                    <a:pt x="404" y="163"/>
                    <a:pt x="404" y="163"/>
                  </a:cubicBezTo>
                  <a:cubicBezTo>
                    <a:pt x="423" y="182"/>
                    <a:pt x="423" y="182"/>
                    <a:pt x="423" y="182"/>
                  </a:cubicBezTo>
                  <a:cubicBezTo>
                    <a:pt x="423" y="198"/>
                    <a:pt x="423" y="198"/>
                    <a:pt x="423" y="198"/>
                  </a:cubicBezTo>
                  <a:cubicBezTo>
                    <a:pt x="433" y="206"/>
                    <a:pt x="433" y="206"/>
                    <a:pt x="433" y="206"/>
                  </a:cubicBezTo>
                  <a:cubicBezTo>
                    <a:pt x="435" y="268"/>
                    <a:pt x="435" y="268"/>
                    <a:pt x="435" y="268"/>
                  </a:cubicBezTo>
                  <a:cubicBezTo>
                    <a:pt x="446" y="278"/>
                    <a:pt x="446" y="278"/>
                    <a:pt x="446" y="278"/>
                  </a:cubicBezTo>
                  <a:cubicBezTo>
                    <a:pt x="445" y="321"/>
                    <a:pt x="445" y="321"/>
                    <a:pt x="445" y="321"/>
                  </a:cubicBezTo>
                  <a:cubicBezTo>
                    <a:pt x="397" y="321"/>
                    <a:pt x="397" y="321"/>
                    <a:pt x="397" y="321"/>
                  </a:cubicBezTo>
                  <a:cubicBezTo>
                    <a:pt x="363" y="354"/>
                    <a:pt x="363" y="354"/>
                    <a:pt x="363" y="354"/>
                  </a:cubicBezTo>
                  <a:cubicBezTo>
                    <a:pt x="343" y="354"/>
                    <a:pt x="343" y="354"/>
                    <a:pt x="343" y="354"/>
                  </a:cubicBezTo>
                  <a:cubicBezTo>
                    <a:pt x="332" y="363"/>
                    <a:pt x="332" y="363"/>
                    <a:pt x="332" y="363"/>
                  </a:cubicBezTo>
                  <a:lnTo>
                    <a:pt x="314" y="36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98" name="Freeform 75">
              <a:extLst>
                <a:ext uri="{FF2B5EF4-FFF2-40B4-BE49-F238E27FC236}">
                  <a16:creationId xmlns:a16="http://schemas.microsoft.com/office/drawing/2014/main" id="{BA6EC19F-2FF6-71DA-3B05-4F138B69B23F}"/>
                </a:ext>
              </a:extLst>
            </p:cNvPr>
            <p:cNvSpPr>
              <a:spLocks/>
            </p:cNvSpPr>
            <p:nvPr/>
          </p:nvSpPr>
          <p:spPr bwMode="auto">
            <a:xfrm>
              <a:off x="5282" y="1945"/>
              <a:ext cx="379" cy="224"/>
            </a:xfrm>
            <a:custGeom>
              <a:avLst/>
              <a:gdLst>
                <a:gd name="T0" fmla="*/ 307 w 313"/>
                <a:gd name="T1" fmla="*/ 107 h 185"/>
                <a:gd name="T2" fmla="*/ 296 w 313"/>
                <a:gd name="T3" fmla="*/ 99 h 185"/>
                <a:gd name="T4" fmla="*/ 295 w 313"/>
                <a:gd name="T5" fmla="*/ 85 h 185"/>
                <a:gd name="T6" fmla="*/ 266 w 313"/>
                <a:gd name="T7" fmla="*/ 73 h 185"/>
                <a:gd name="T8" fmla="*/ 258 w 313"/>
                <a:gd name="T9" fmla="*/ 77 h 185"/>
                <a:gd name="T10" fmla="*/ 258 w 313"/>
                <a:gd name="T11" fmla="*/ 77 h 185"/>
                <a:gd name="T12" fmla="*/ 258 w 313"/>
                <a:gd name="T13" fmla="*/ 77 h 185"/>
                <a:gd name="T14" fmla="*/ 248 w 313"/>
                <a:gd name="T15" fmla="*/ 65 h 185"/>
                <a:gd name="T16" fmla="*/ 249 w 313"/>
                <a:gd name="T17" fmla="*/ 51 h 185"/>
                <a:gd name="T18" fmla="*/ 236 w 313"/>
                <a:gd name="T19" fmla="*/ 52 h 185"/>
                <a:gd name="T20" fmla="*/ 236 w 313"/>
                <a:gd name="T21" fmla="*/ 52 h 185"/>
                <a:gd name="T22" fmla="*/ 236 w 313"/>
                <a:gd name="T23" fmla="*/ 52 h 185"/>
                <a:gd name="T24" fmla="*/ 235 w 313"/>
                <a:gd name="T25" fmla="*/ 52 h 185"/>
                <a:gd name="T26" fmla="*/ 209 w 313"/>
                <a:gd name="T27" fmla="*/ 37 h 185"/>
                <a:gd name="T28" fmla="*/ 209 w 313"/>
                <a:gd name="T29" fmla="*/ 37 h 185"/>
                <a:gd name="T30" fmla="*/ 203 w 313"/>
                <a:gd name="T31" fmla="*/ 42 h 185"/>
                <a:gd name="T32" fmla="*/ 210 w 313"/>
                <a:gd name="T33" fmla="*/ 57 h 185"/>
                <a:gd name="T34" fmla="*/ 195 w 313"/>
                <a:gd name="T35" fmla="*/ 66 h 185"/>
                <a:gd name="T36" fmla="*/ 179 w 313"/>
                <a:gd name="T37" fmla="*/ 43 h 185"/>
                <a:gd name="T38" fmla="*/ 185 w 313"/>
                <a:gd name="T39" fmla="*/ 22 h 185"/>
                <a:gd name="T40" fmla="*/ 149 w 313"/>
                <a:gd name="T41" fmla="*/ 7 h 185"/>
                <a:gd name="T42" fmla="*/ 147 w 313"/>
                <a:gd name="T43" fmla="*/ 7 h 185"/>
                <a:gd name="T44" fmla="*/ 130 w 313"/>
                <a:gd name="T45" fmla="*/ 0 h 185"/>
                <a:gd name="T46" fmla="*/ 83 w 313"/>
                <a:gd name="T47" fmla="*/ 0 h 185"/>
                <a:gd name="T48" fmla="*/ 49 w 313"/>
                <a:gd name="T49" fmla="*/ 33 h 185"/>
                <a:gd name="T50" fmla="*/ 29 w 313"/>
                <a:gd name="T51" fmla="*/ 32 h 185"/>
                <a:gd name="T52" fmla="*/ 18 w 313"/>
                <a:gd name="T53" fmla="*/ 41 h 185"/>
                <a:gd name="T54" fmla="*/ 1 w 313"/>
                <a:gd name="T55" fmla="*/ 41 h 185"/>
                <a:gd name="T56" fmla="*/ 0 w 313"/>
                <a:gd name="T57" fmla="*/ 53 h 185"/>
                <a:gd name="T58" fmla="*/ 17 w 313"/>
                <a:gd name="T59" fmla="*/ 68 h 185"/>
                <a:gd name="T60" fmla="*/ 19 w 313"/>
                <a:gd name="T61" fmla="*/ 75 h 185"/>
                <a:gd name="T62" fmla="*/ 19 w 313"/>
                <a:gd name="T63" fmla="*/ 88 h 185"/>
                <a:gd name="T64" fmla="*/ 19 w 313"/>
                <a:gd name="T65" fmla="*/ 91 h 185"/>
                <a:gd name="T66" fmla="*/ 19 w 313"/>
                <a:gd name="T67" fmla="*/ 101 h 185"/>
                <a:gd name="T68" fmla="*/ 56 w 313"/>
                <a:gd name="T69" fmla="*/ 154 h 185"/>
                <a:gd name="T70" fmla="*/ 89 w 313"/>
                <a:gd name="T71" fmla="*/ 180 h 185"/>
                <a:gd name="T72" fmla="*/ 90 w 313"/>
                <a:gd name="T73" fmla="*/ 182 h 185"/>
                <a:gd name="T74" fmla="*/ 92 w 313"/>
                <a:gd name="T75" fmla="*/ 183 h 185"/>
                <a:gd name="T76" fmla="*/ 117 w 313"/>
                <a:gd name="T77" fmla="*/ 185 h 185"/>
                <a:gd name="T78" fmla="*/ 133 w 313"/>
                <a:gd name="T79" fmla="*/ 156 h 185"/>
                <a:gd name="T80" fmla="*/ 134 w 313"/>
                <a:gd name="T81" fmla="*/ 154 h 185"/>
                <a:gd name="T82" fmla="*/ 156 w 313"/>
                <a:gd name="T83" fmla="*/ 162 h 185"/>
                <a:gd name="T84" fmla="*/ 197 w 313"/>
                <a:gd name="T85" fmla="*/ 178 h 185"/>
                <a:gd name="T86" fmla="*/ 204 w 313"/>
                <a:gd name="T87" fmla="*/ 171 h 185"/>
                <a:gd name="T88" fmla="*/ 206 w 313"/>
                <a:gd name="T89" fmla="*/ 170 h 185"/>
                <a:gd name="T90" fmla="*/ 231 w 313"/>
                <a:gd name="T91" fmla="*/ 180 h 185"/>
                <a:gd name="T92" fmla="*/ 242 w 313"/>
                <a:gd name="T93" fmla="*/ 166 h 185"/>
                <a:gd name="T94" fmla="*/ 265 w 313"/>
                <a:gd name="T95" fmla="*/ 166 h 185"/>
                <a:gd name="T96" fmla="*/ 288 w 313"/>
                <a:gd name="T97" fmla="*/ 148 h 185"/>
                <a:gd name="T98" fmla="*/ 288 w 313"/>
                <a:gd name="T99" fmla="*/ 135 h 185"/>
                <a:gd name="T100" fmla="*/ 288 w 313"/>
                <a:gd name="T101" fmla="*/ 135 h 185"/>
                <a:gd name="T102" fmla="*/ 288 w 313"/>
                <a:gd name="T103" fmla="*/ 134 h 185"/>
                <a:gd name="T104" fmla="*/ 294 w 313"/>
                <a:gd name="T105" fmla="*/ 132 h 185"/>
                <a:gd name="T106" fmla="*/ 313 w 313"/>
                <a:gd name="T107" fmla="*/ 123 h 185"/>
                <a:gd name="T108" fmla="*/ 307 w 313"/>
                <a:gd name="T109" fmla="*/ 10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3" h="185">
                  <a:moveTo>
                    <a:pt x="307" y="107"/>
                  </a:moveTo>
                  <a:cubicBezTo>
                    <a:pt x="296" y="99"/>
                    <a:pt x="296" y="99"/>
                    <a:pt x="296" y="99"/>
                  </a:cubicBezTo>
                  <a:cubicBezTo>
                    <a:pt x="295" y="85"/>
                    <a:pt x="295" y="85"/>
                    <a:pt x="295" y="85"/>
                  </a:cubicBezTo>
                  <a:cubicBezTo>
                    <a:pt x="266" y="73"/>
                    <a:pt x="266" y="73"/>
                    <a:pt x="266" y="73"/>
                  </a:cubicBezTo>
                  <a:cubicBezTo>
                    <a:pt x="258" y="77"/>
                    <a:pt x="258" y="77"/>
                    <a:pt x="258" y="77"/>
                  </a:cubicBezTo>
                  <a:cubicBezTo>
                    <a:pt x="258" y="77"/>
                    <a:pt x="258" y="77"/>
                    <a:pt x="258" y="77"/>
                  </a:cubicBezTo>
                  <a:cubicBezTo>
                    <a:pt x="258" y="77"/>
                    <a:pt x="258" y="77"/>
                    <a:pt x="258" y="77"/>
                  </a:cubicBezTo>
                  <a:cubicBezTo>
                    <a:pt x="248" y="65"/>
                    <a:pt x="248" y="65"/>
                    <a:pt x="248" y="65"/>
                  </a:cubicBezTo>
                  <a:cubicBezTo>
                    <a:pt x="249" y="51"/>
                    <a:pt x="249" y="51"/>
                    <a:pt x="249" y="51"/>
                  </a:cubicBezTo>
                  <a:cubicBezTo>
                    <a:pt x="236" y="52"/>
                    <a:pt x="236" y="52"/>
                    <a:pt x="236" y="52"/>
                  </a:cubicBezTo>
                  <a:cubicBezTo>
                    <a:pt x="236" y="52"/>
                    <a:pt x="236" y="52"/>
                    <a:pt x="236" y="52"/>
                  </a:cubicBezTo>
                  <a:cubicBezTo>
                    <a:pt x="236" y="52"/>
                    <a:pt x="236" y="52"/>
                    <a:pt x="236" y="52"/>
                  </a:cubicBezTo>
                  <a:cubicBezTo>
                    <a:pt x="235" y="52"/>
                    <a:pt x="235" y="52"/>
                    <a:pt x="235" y="52"/>
                  </a:cubicBezTo>
                  <a:cubicBezTo>
                    <a:pt x="209" y="37"/>
                    <a:pt x="209" y="37"/>
                    <a:pt x="209" y="37"/>
                  </a:cubicBezTo>
                  <a:cubicBezTo>
                    <a:pt x="209" y="37"/>
                    <a:pt x="209" y="37"/>
                    <a:pt x="209" y="37"/>
                  </a:cubicBezTo>
                  <a:cubicBezTo>
                    <a:pt x="203" y="42"/>
                    <a:pt x="203" y="42"/>
                    <a:pt x="203" y="42"/>
                  </a:cubicBezTo>
                  <a:cubicBezTo>
                    <a:pt x="210" y="57"/>
                    <a:pt x="210" y="57"/>
                    <a:pt x="210" y="57"/>
                  </a:cubicBezTo>
                  <a:cubicBezTo>
                    <a:pt x="195" y="66"/>
                    <a:pt x="195" y="66"/>
                    <a:pt x="195" y="66"/>
                  </a:cubicBezTo>
                  <a:cubicBezTo>
                    <a:pt x="179" y="43"/>
                    <a:pt x="179" y="43"/>
                    <a:pt x="179" y="43"/>
                  </a:cubicBezTo>
                  <a:cubicBezTo>
                    <a:pt x="185" y="22"/>
                    <a:pt x="185" y="22"/>
                    <a:pt x="185" y="22"/>
                  </a:cubicBezTo>
                  <a:cubicBezTo>
                    <a:pt x="149" y="7"/>
                    <a:pt x="149" y="7"/>
                    <a:pt x="149" y="7"/>
                  </a:cubicBezTo>
                  <a:cubicBezTo>
                    <a:pt x="149" y="8"/>
                    <a:pt x="147" y="7"/>
                    <a:pt x="147" y="7"/>
                  </a:cubicBezTo>
                  <a:cubicBezTo>
                    <a:pt x="130" y="0"/>
                    <a:pt x="130" y="0"/>
                    <a:pt x="130" y="0"/>
                  </a:cubicBezTo>
                  <a:cubicBezTo>
                    <a:pt x="83" y="0"/>
                    <a:pt x="83" y="0"/>
                    <a:pt x="83" y="0"/>
                  </a:cubicBezTo>
                  <a:cubicBezTo>
                    <a:pt x="49" y="33"/>
                    <a:pt x="49" y="33"/>
                    <a:pt x="49" y="33"/>
                  </a:cubicBezTo>
                  <a:cubicBezTo>
                    <a:pt x="29" y="32"/>
                    <a:pt x="29" y="32"/>
                    <a:pt x="29" y="32"/>
                  </a:cubicBezTo>
                  <a:cubicBezTo>
                    <a:pt x="18" y="41"/>
                    <a:pt x="18" y="41"/>
                    <a:pt x="18" y="41"/>
                  </a:cubicBezTo>
                  <a:cubicBezTo>
                    <a:pt x="1" y="41"/>
                    <a:pt x="1" y="41"/>
                    <a:pt x="1" y="41"/>
                  </a:cubicBezTo>
                  <a:cubicBezTo>
                    <a:pt x="0" y="53"/>
                    <a:pt x="0" y="53"/>
                    <a:pt x="0" y="53"/>
                  </a:cubicBezTo>
                  <a:cubicBezTo>
                    <a:pt x="17" y="68"/>
                    <a:pt x="17" y="68"/>
                    <a:pt x="17" y="68"/>
                  </a:cubicBezTo>
                  <a:cubicBezTo>
                    <a:pt x="19" y="75"/>
                    <a:pt x="19" y="75"/>
                    <a:pt x="19" y="75"/>
                  </a:cubicBezTo>
                  <a:cubicBezTo>
                    <a:pt x="19" y="79"/>
                    <a:pt x="19" y="84"/>
                    <a:pt x="19" y="88"/>
                  </a:cubicBezTo>
                  <a:cubicBezTo>
                    <a:pt x="19" y="89"/>
                    <a:pt x="19" y="90"/>
                    <a:pt x="19" y="91"/>
                  </a:cubicBezTo>
                  <a:cubicBezTo>
                    <a:pt x="19" y="94"/>
                    <a:pt x="19" y="97"/>
                    <a:pt x="19" y="101"/>
                  </a:cubicBezTo>
                  <a:cubicBezTo>
                    <a:pt x="32" y="118"/>
                    <a:pt x="44" y="136"/>
                    <a:pt x="56" y="154"/>
                  </a:cubicBezTo>
                  <a:cubicBezTo>
                    <a:pt x="67" y="163"/>
                    <a:pt x="78" y="171"/>
                    <a:pt x="89" y="180"/>
                  </a:cubicBezTo>
                  <a:cubicBezTo>
                    <a:pt x="89" y="181"/>
                    <a:pt x="89" y="181"/>
                    <a:pt x="90" y="182"/>
                  </a:cubicBezTo>
                  <a:cubicBezTo>
                    <a:pt x="91" y="182"/>
                    <a:pt x="91" y="183"/>
                    <a:pt x="92" y="183"/>
                  </a:cubicBezTo>
                  <a:cubicBezTo>
                    <a:pt x="100" y="184"/>
                    <a:pt x="108" y="185"/>
                    <a:pt x="117" y="185"/>
                  </a:cubicBezTo>
                  <a:cubicBezTo>
                    <a:pt x="133" y="156"/>
                    <a:pt x="133" y="156"/>
                    <a:pt x="133" y="156"/>
                  </a:cubicBezTo>
                  <a:cubicBezTo>
                    <a:pt x="133" y="156"/>
                    <a:pt x="134" y="154"/>
                    <a:pt x="134" y="154"/>
                  </a:cubicBezTo>
                  <a:cubicBezTo>
                    <a:pt x="142" y="156"/>
                    <a:pt x="149" y="159"/>
                    <a:pt x="156" y="162"/>
                  </a:cubicBezTo>
                  <a:cubicBezTo>
                    <a:pt x="197" y="178"/>
                    <a:pt x="197" y="178"/>
                    <a:pt x="197" y="178"/>
                  </a:cubicBezTo>
                  <a:cubicBezTo>
                    <a:pt x="204" y="171"/>
                    <a:pt x="204" y="171"/>
                    <a:pt x="204" y="171"/>
                  </a:cubicBezTo>
                  <a:cubicBezTo>
                    <a:pt x="206" y="170"/>
                    <a:pt x="206" y="170"/>
                    <a:pt x="206" y="170"/>
                  </a:cubicBezTo>
                  <a:cubicBezTo>
                    <a:pt x="231" y="180"/>
                    <a:pt x="231" y="180"/>
                    <a:pt x="231" y="180"/>
                  </a:cubicBezTo>
                  <a:cubicBezTo>
                    <a:pt x="242" y="166"/>
                    <a:pt x="242" y="166"/>
                    <a:pt x="242" y="166"/>
                  </a:cubicBezTo>
                  <a:cubicBezTo>
                    <a:pt x="265" y="166"/>
                    <a:pt x="265" y="166"/>
                    <a:pt x="265" y="166"/>
                  </a:cubicBezTo>
                  <a:cubicBezTo>
                    <a:pt x="288" y="148"/>
                    <a:pt x="288" y="148"/>
                    <a:pt x="288" y="148"/>
                  </a:cubicBezTo>
                  <a:cubicBezTo>
                    <a:pt x="288" y="135"/>
                    <a:pt x="288" y="135"/>
                    <a:pt x="288" y="135"/>
                  </a:cubicBezTo>
                  <a:cubicBezTo>
                    <a:pt x="288" y="135"/>
                    <a:pt x="288" y="135"/>
                    <a:pt x="288" y="135"/>
                  </a:cubicBezTo>
                  <a:cubicBezTo>
                    <a:pt x="288" y="134"/>
                    <a:pt x="288" y="134"/>
                    <a:pt x="288" y="134"/>
                  </a:cubicBezTo>
                  <a:cubicBezTo>
                    <a:pt x="294" y="132"/>
                    <a:pt x="294" y="132"/>
                    <a:pt x="294" y="132"/>
                  </a:cubicBezTo>
                  <a:cubicBezTo>
                    <a:pt x="313" y="123"/>
                    <a:pt x="313" y="123"/>
                    <a:pt x="313" y="123"/>
                  </a:cubicBezTo>
                  <a:lnTo>
                    <a:pt x="307" y="10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99" name="Freeform 76">
              <a:extLst>
                <a:ext uri="{FF2B5EF4-FFF2-40B4-BE49-F238E27FC236}">
                  <a16:creationId xmlns:a16="http://schemas.microsoft.com/office/drawing/2014/main" id="{B2FEB461-D547-95EA-898A-102DF7249388}"/>
                </a:ext>
              </a:extLst>
            </p:cNvPr>
            <p:cNvSpPr>
              <a:spLocks/>
            </p:cNvSpPr>
            <p:nvPr/>
          </p:nvSpPr>
          <p:spPr bwMode="auto">
            <a:xfrm>
              <a:off x="5091" y="2134"/>
              <a:ext cx="480" cy="243"/>
            </a:xfrm>
            <a:custGeom>
              <a:avLst/>
              <a:gdLst>
                <a:gd name="T0" fmla="*/ 396 w 396"/>
                <a:gd name="T1" fmla="*/ 98 h 200"/>
                <a:gd name="T2" fmla="*/ 373 w 396"/>
                <a:gd name="T3" fmla="*/ 96 h 200"/>
                <a:gd name="T4" fmla="*/ 372 w 396"/>
                <a:gd name="T5" fmla="*/ 96 h 200"/>
                <a:gd name="T6" fmla="*/ 375 w 396"/>
                <a:gd name="T7" fmla="*/ 109 h 200"/>
                <a:gd name="T8" fmla="*/ 362 w 396"/>
                <a:gd name="T9" fmla="*/ 137 h 200"/>
                <a:gd name="T10" fmla="*/ 365 w 396"/>
                <a:gd name="T11" fmla="*/ 152 h 200"/>
                <a:gd name="T12" fmla="*/ 350 w 396"/>
                <a:gd name="T13" fmla="*/ 165 h 200"/>
                <a:gd name="T14" fmla="*/ 289 w 396"/>
                <a:gd name="T15" fmla="*/ 183 h 200"/>
                <a:gd name="T16" fmla="*/ 217 w 396"/>
                <a:gd name="T17" fmla="*/ 190 h 200"/>
                <a:gd name="T18" fmla="*/ 139 w 396"/>
                <a:gd name="T19" fmla="*/ 162 h 200"/>
                <a:gd name="T20" fmla="*/ 91 w 396"/>
                <a:gd name="T21" fmla="*/ 149 h 200"/>
                <a:gd name="T22" fmla="*/ 91 w 396"/>
                <a:gd name="T23" fmla="*/ 150 h 200"/>
                <a:gd name="T24" fmla="*/ 47 w 396"/>
                <a:gd name="T25" fmla="*/ 149 h 200"/>
                <a:gd name="T26" fmla="*/ 46 w 396"/>
                <a:gd name="T27" fmla="*/ 149 h 200"/>
                <a:gd name="T28" fmla="*/ 26 w 396"/>
                <a:gd name="T29" fmla="*/ 155 h 200"/>
                <a:gd name="T30" fmla="*/ 0 w 396"/>
                <a:gd name="T31" fmla="*/ 140 h 200"/>
                <a:gd name="T32" fmla="*/ 9 w 396"/>
                <a:gd name="T33" fmla="*/ 113 h 200"/>
                <a:gd name="T34" fmla="*/ 16 w 396"/>
                <a:gd name="T35" fmla="*/ 105 h 200"/>
                <a:gd name="T36" fmla="*/ 44 w 396"/>
                <a:gd name="T37" fmla="*/ 117 h 200"/>
                <a:gd name="T38" fmla="*/ 72 w 396"/>
                <a:gd name="T39" fmla="*/ 133 h 200"/>
                <a:gd name="T40" fmla="*/ 73 w 396"/>
                <a:gd name="T41" fmla="*/ 133 h 200"/>
                <a:gd name="T42" fmla="*/ 103 w 396"/>
                <a:gd name="T43" fmla="*/ 109 h 200"/>
                <a:gd name="T44" fmla="*/ 118 w 396"/>
                <a:gd name="T45" fmla="*/ 127 h 200"/>
                <a:gd name="T46" fmla="*/ 119 w 396"/>
                <a:gd name="T47" fmla="*/ 126 h 200"/>
                <a:gd name="T48" fmla="*/ 199 w 396"/>
                <a:gd name="T49" fmla="*/ 105 h 200"/>
                <a:gd name="T50" fmla="*/ 217 w 396"/>
                <a:gd name="T51" fmla="*/ 114 h 200"/>
                <a:gd name="T52" fmla="*/ 217 w 396"/>
                <a:gd name="T53" fmla="*/ 97 h 200"/>
                <a:gd name="T54" fmla="*/ 191 w 396"/>
                <a:gd name="T55" fmla="*/ 70 h 200"/>
                <a:gd name="T56" fmla="*/ 227 w 396"/>
                <a:gd name="T57" fmla="*/ 50 h 200"/>
                <a:gd name="T58" fmla="*/ 227 w 396"/>
                <a:gd name="T59" fmla="*/ 50 h 200"/>
                <a:gd name="T60" fmla="*/ 227 w 396"/>
                <a:gd name="T61" fmla="*/ 48 h 200"/>
                <a:gd name="T62" fmla="*/ 246 w 396"/>
                <a:gd name="T63" fmla="*/ 30 h 200"/>
                <a:gd name="T64" fmla="*/ 247 w 396"/>
                <a:gd name="T65" fmla="*/ 30 h 200"/>
                <a:gd name="T66" fmla="*/ 275 w 396"/>
                <a:gd name="T67" fmla="*/ 29 h 200"/>
                <a:gd name="T68" fmla="*/ 291 w 396"/>
                <a:gd name="T69" fmla="*/ 0 h 200"/>
                <a:gd name="T70" fmla="*/ 353 w 396"/>
                <a:gd name="T71" fmla="*/ 23 h 200"/>
                <a:gd name="T72" fmla="*/ 354 w 396"/>
                <a:gd name="T73" fmla="*/ 23 h 200"/>
                <a:gd name="T74" fmla="*/ 362 w 396"/>
                <a:gd name="T75" fmla="*/ 15 h 200"/>
                <a:gd name="T76" fmla="*/ 381 w 396"/>
                <a:gd name="T77" fmla="*/ 44 h 200"/>
                <a:gd name="T78" fmla="*/ 396 w 396"/>
                <a:gd name="T79" fmla="*/ 7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6" h="200">
                  <a:moveTo>
                    <a:pt x="396" y="73"/>
                  </a:moveTo>
                  <a:cubicBezTo>
                    <a:pt x="396" y="98"/>
                    <a:pt x="396" y="98"/>
                    <a:pt x="396" y="98"/>
                  </a:cubicBezTo>
                  <a:cubicBezTo>
                    <a:pt x="378" y="98"/>
                    <a:pt x="378" y="98"/>
                    <a:pt x="378" y="98"/>
                  </a:cubicBezTo>
                  <a:cubicBezTo>
                    <a:pt x="373" y="96"/>
                    <a:pt x="373" y="96"/>
                    <a:pt x="373" y="96"/>
                  </a:cubicBezTo>
                  <a:cubicBezTo>
                    <a:pt x="373" y="96"/>
                    <a:pt x="373" y="96"/>
                    <a:pt x="373" y="96"/>
                  </a:cubicBezTo>
                  <a:cubicBezTo>
                    <a:pt x="372" y="96"/>
                    <a:pt x="372" y="96"/>
                    <a:pt x="372" y="96"/>
                  </a:cubicBezTo>
                  <a:cubicBezTo>
                    <a:pt x="365" y="101"/>
                    <a:pt x="365" y="101"/>
                    <a:pt x="365" y="101"/>
                  </a:cubicBezTo>
                  <a:cubicBezTo>
                    <a:pt x="375" y="109"/>
                    <a:pt x="375" y="109"/>
                    <a:pt x="375" y="109"/>
                  </a:cubicBezTo>
                  <a:cubicBezTo>
                    <a:pt x="372" y="115"/>
                    <a:pt x="372" y="115"/>
                    <a:pt x="372" y="115"/>
                  </a:cubicBezTo>
                  <a:cubicBezTo>
                    <a:pt x="362" y="137"/>
                    <a:pt x="362" y="137"/>
                    <a:pt x="362" y="137"/>
                  </a:cubicBezTo>
                  <a:cubicBezTo>
                    <a:pt x="366" y="140"/>
                    <a:pt x="366" y="140"/>
                    <a:pt x="366" y="140"/>
                  </a:cubicBezTo>
                  <a:cubicBezTo>
                    <a:pt x="365" y="152"/>
                    <a:pt x="365" y="152"/>
                    <a:pt x="365" y="152"/>
                  </a:cubicBezTo>
                  <a:cubicBezTo>
                    <a:pt x="358" y="153"/>
                    <a:pt x="358" y="153"/>
                    <a:pt x="358" y="153"/>
                  </a:cubicBezTo>
                  <a:cubicBezTo>
                    <a:pt x="350" y="165"/>
                    <a:pt x="350" y="165"/>
                    <a:pt x="350" y="165"/>
                  </a:cubicBezTo>
                  <a:cubicBezTo>
                    <a:pt x="340" y="177"/>
                    <a:pt x="340" y="177"/>
                    <a:pt x="340" y="177"/>
                  </a:cubicBezTo>
                  <a:cubicBezTo>
                    <a:pt x="289" y="183"/>
                    <a:pt x="289" y="183"/>
                    <a:pt x="289" y="183"/>
                  </a:cubicBezTo>
                  <a:cubicBezTo>
                    <a:pt x="264" y="200"/>
                    <a:pt x="264" y="200"/>
                    <a:pt x="264" y="200"/>
                  </a:cubicBezTo>
                  <a:cubicBezTo>
                    <a:pt x="217" y="190"/>
                    <a:pt x="217" y="190"/>
                    <a:pt x="217" y="190"/>
                  </a:cubicBezTo>
                  <a:cubicBezTo>
                    <a:pt x="153" y="178"/>
                    <a:pt x="153" y="178"/>
                    <a:pt x="153" y="178"/>
                  </a:cubicBezTo>
                  <a:cubicBezTo>
                    <a:pt x="139" y="162"/>
                    <a:pt x="139" y="162"/>
                    <a:pt x="139" y="162"/>
                  </a:cubicBezTo>
                  <a:cubicBezTo>
                    <a:pt x="140" y="149"/>
                    <a:pt x="140" y="149"/>
                    <a:pt x="140" y="149"/>
                  </a:cubicBezTo>
                  <a:cubicBezTo>
                    <a:pt x="91" y="149"/>
                    <a:pt x="91" y="149"/>
                    <a:pt x="91" y="149"/>
                  </a:cubicBezTo>
                  <a:cubicBezTo>
                    <a:pt x="91" y="150"/>
                    <a:pt x="91" y="150"/>
                    <a:pt x="91" y="150"/>
                  </a:cubicBezTo>
                  <a:cubicBezTo>
                    <a:pt x="91" y="150"/>
                    <a:pt x="91" y="150"/>
                    <a:pt x="91" y="150"/>
                  </a:cubicBezTo>
                  <a:cubicBezTo>
                    <a:pt x="78" y="164"/>
                    <a:pt x="78" y="164"/>
                    <a:pt x="78" y="164"/>
                  </a:cubicBezTo>
                  <a:cubicBezTo>
                    <a:pt x="47" y="149"/>
                    <a:pt x="47" y="149"/>
                    <a:pt x="47" y="149"/>
                  </a:cubicBezTo>
                  <a:cubicBezTo>
                    <a:pt x="47" y="149"/>
                    <a:pt x="47" y="149"/>
                    <a:pt x="47" y="149"/>
                  </a:cubicBezTo>
                  <a:cubicBezTo>
                    <a:pt x="46" y="149"/>
                    <a:pt x="46" y="149"/>
                    <a:pt x="46" y="149"/>
                  </a:cubicBezTo>
                  <a:cubicBezTo>
                    <a:pt x="35" y="156"/>
                    <a:pt x="35" y="156"/>
                    <a:pt x="35" y="156"/>
                  </a:cubicBezTo>
                  <a:cubicBezTo>
                    <a:pt x="26" y="155"/>
                    <a:pt x="26" y="155"/>
                    <a:pt x="26" y="155"/>
                  </a:cubicBezTo>
                  <a:cubicBezTo>
                    <a:pt x="11" y="140"/>
                    <a:pt x="11" y="140"/>
                    <a:pt x="11" y="140"/>
                  </a:cubicBezTo>
                  <a:cubicBezTo>
                    <a:pt x="0" y="140"/>
                    <a:pt x="0" y="140"/>
                    <a:pt x="0" y="140"/>
                  </a:cubicBezTo>
                  <a:cubicBezTo>
                    <a:pt x="0" y="125"/>
                    <a:pt x="0" y="125"/>
                    <a:pt x="0" y="125"/>
                  </a:cubicBezTo>
                  <a:cubicBezTo>
                    <a:pt x="9" y="113"/>
                    <a:pt x="9" y="113"/>
                    <a:pt x="9" y="113"/>
                  </a:cubicBezTo>
                  <a:cubicBezTo>
                    <a:pt x="2" y="105"/>
                    <a:pt x="2" y="105"/>
                    <a:pt x="2" y="105"/>
                  </a:cubicBezTo>
                  <a:cubicBezTo>
                    <a:pt x="16" y="105"/>
                    <a:pt x="16" y="105"/>
                    <a:pt x="16" y="105"/>
                  </a:cubicBezTo>
                  <a:cubicBezTo>
                    <a:pt x="29" y="117"/>
                    <a:pt x="29" y="117"/>
                    <a:pt x="29" y="117"/>
                  </a:cubicBezTo>
                  <a:cubicBezTo>
                    <a:pt x="44" y="117"/>
                    <a:pt x="44" y="117"/>
                    <a:pt x="44" y="117"/>
                  </a:cubicBezTo>
                  <a:cubicBezTo>
                    <a:pt x="61" y="133"/>
                    <a:pt x="61" y="133"/>
                    <a:pt x="61" y="133"/>
                  </a:cubicBezTo>
                  <a:cubicBezTo>
                    <a:pt x="72" y="133"/>
                    <a:pt x="72" y="133"/>
                    <a:pt x="72" y="133"/>
                  </a:cubicBezTo>
                  <a:cubicBezTo>
                    <a:pt x="72" y="133"/>
                    <a:pt x="72" y="133"/>
                    <a:pt x="72" y="133"/>
                  </a:cubicBezTo>
                  <a:cubicBezTo>
                    <a:pt x="73" y="133"/>
                    <a:pt x="73" y="133"/>
                    <a:pt x="73" y="133"/>
                  </a:cubicBezTo>
                  <a:cubicBezTo>
                    <a:pt x="75" y="109"/>
                    <a:pt x="75" y="109"/>
                    <a:pt x="75" y="109"/>
                  </a:cubicBezTo>
                  <a:cubicBezTo>
                    <a:pt x="103" y="109"/>
                    <a:pt x="103" y="109"/>
                    <a:pt x="103" y="109"/>
                  </a:cubicBezTo>
                  <a:cubicBezTo>
                    <a:pt x="103" y="127"/>
                    <a:pt x="103" y="127"/>
                    <a:pt x="103" y="127"/>
                  </a:cubicBezTo>
                  <a:cubicBezTo>
                    <a:pt x="118" y="127"/>
                    <a:pt x="118" y="127"/>
                    <a:pt x="118" y="127"/>
                  </a:cubicBezTo>
                  <a:cubicBezTo>
                    <a:pt x="118" y="126"/>
                    <a:pt x="118" y="126"/>
                    <a:pt x="118" y="126"/>
                  </a:cubicBezTo>
                  <a:cubicBezTo>
                    <a:pt x="119" y="126"/>
                    <a:pt x="119" y="126"/>
                    <a:pt x="119" y="126"/>
                  </a:cubicBezTo>
                  <a:cubicBezTo>
                    <a:pt x="141" y="105"/>
                    <a:pt x="141" y="105"/>
                    <a:pt x="141" y="105"/>
                  </a:cubicBezTo>
                  <a:cubicBezTo>
                    <a:pt x="199" y="105"/>
                    <a:pt x="199" y="105"/>
                    <a:pt x="199" y="105"/>
                  </a:cubicBezTo>
                  <a:cubicBezTo>
                    <a:pt x="209" y="114"/>
                    <a:pt x="209" y="114"/>
                    <a:pt x="209" y="114"/>
                  </a:cubicBezTo>
                  <a:cubicBezTo>
                    <a:pt x="217" y="114"/>
                    <a:pt x="217" y="114"/>
                    <a:pt x="217" y="114"/>
                  </a:cubicBezTo>
                  <a:cubicBezTo>
                    <a:pt x="217" y="112"/>
                    <a:pt x="217" y="112"/>
                    <a:pt x="217" y="112"/>
                  </a:cubicBezTo>
                  <a:cubicBezTo>
                    <a:pt x="217" y="97"/>
                    <a:pt x="217" y="97"/>
                    <a:pt x="217" y="97"/>
                  </a:cubicBezTo>
                  <a:cubicBezTo>
                    <a:pt x="217" y="95"/>
                    <a:pt x="217" y="95"/>
                    <a:pt x="217" y="95"/>
                  </a:cubicBezTo>
                  <a:cubicBezTo>
                    <a:pt x="191" y="70"/>
                    <a:pt x="191" y="70"/>
                    <a:pt x="191" y="70"/>
                  </a:cubicBezTo>
                  <a:cubicBezTo>
                    <a:pt x="210" y="50"/>
                    <a:pt x="210" y="50"/>
                    <a:pt x="210" y="50"/>
                  </a:cubicBezTo>
                  <a:cubicBezTo>
                    <a:pt x="227" y="50"/>
                    <a:pt x="227" y="50"/>
                    <a:pt x="227" y="50"/>
                  </a:cubicBezTo>
                  <a:cubicBezTo>
                    <a:pt x="227" y="50"/>
                    <a:pt x="227" y="50"/>
                    <a:pt x="227" y="50"/>
                  </a:cubicBezTo>
                  <a:cubicBezTo>
                    <a:pt x="227" y="50"/>
                    <a:pt x="227" y="50"/>
                    <a:pt x="227" y="50"/>
                  </a:cubicBezTo>
                  <a:cubicBezTo>
                    <a:pt x="227" y="48"/>
                    <a:pt x="227" y="48"/>
                    <a:pt x="227" y="48"/>
                  </a:cubicBezTo>
                  <a:cubicBezTo>
                    <a:pt x="227" y="48"/>
                    <a:pt x="227" y="48"/>
                    <a:pt x="227" y="48"/>
                  </a:cubicBezTo>
                  <a:cubicBezTo>
                    <a:pt x="226" y="30"/>
                    <a:pt x="226" y="30"/>
                    <a:pt x="226" y="30"/>
                  </a:cubicBezTo>
                  <a:cubicBezTo>
                    <a:pt x="246" y="30"/>
                    <a:pt x="246" y="30"/>
                    <a:pt x="246" y="30"/>
                  </a:cubicBezTo>
                  <a:cubicBezTo>
                    <a:pt x="247" y="31"/>
                    <a:pt x="247" y="31"/>
                    <a:pt x="247" y="31"/>
                  </a:cubicBezTo>
                  <a:cubicBezTo>
                    <a:pt x="247" y="30"/>
                    <a:pt x="247" y="30"/>
                    <a:pt x="247" y="30"/>
                  </a:cubicBezTo>
                  <a:cubicBezTo>
                    <a:pt x="273" y="32"/>
                    <a:pt x="273" y="32"/>
                    <a:pt x="273" y="32"/>
                  </a:cubicBezTo>
                  <a:cubicBezTo>
                    <a:pt x="275" y="29"/>
                    <a:pt x="275" y="29"/>
                    <a:pt x="275" y="29"/>
                  </a:cubicBezTo>
                  <a:cubicBezTo>
                    <a:pt x="275" y="29"/>
                    <a:pt x="275" y="29"/>
                    <a:pt x="275" y="29"/>
                  </a:cubicBezTo>
                  <a:cubicBezTo>
                    <a:pt x="281" y="19"/>
                    <a:pt x="286" y="10"/>
                    <a:pt x="291" y="0"/>
                  </a:cubicBezTo>
                  <a:cubicBezTo>
                    <a:pt x="312" y="7"/>
                    <a:pt x="312" y="7"/>
                    <a:pt x="312" y="7"/>
                  </a:cubicBezTo>
                  <a:cubicBezTo>
                    <a:pt x="353" y="23"/>
                    <a:pt x="353" y="23"/>
                    <a:pt x="353" y="23"/>
                  </a:cubicBezTo>
                  <a:cubicBezTo>
                    <a:pt x="354" y="23"/>
                    <a:pt x="354" y="23"/>
                    <a:pt x="354" y="23"/>
                  </a:cubicBezTo>
                  <a:cubicBezTo>
                    <a:pt x="354" y="23"/>
                    <a:pt x="354" y="23"/>
                    <a:pt x="354" y="23"/>
                  </a:cubicBezTo>
                  <a:cubicBezTo>
                    <a:pt x="355" y="22"/>
                    <a:pt x="355" y="22"/>
                    <a:pt x="355" y="22"/>
                  </a:cubicBezTo>
                  <a:cubicBezTo>
                    <a:pt x="362" y="15"/>
                    <a:pt x="362" y="15"/>
                    <a:pt x="362" y="15"/>
                  </a:cubicBezTo>
                  <a:cubicBezTo>
                    <a:pt x="387" y="25"/>
                    <a:pt x="387" y="25"/>
                    <a:pt x="387" y="25"/>
                  </a:cubicBezTo>
                  <a:cubicBezTo>
                    <a:pt x="381" y="44"/>
                    <a:pt x="381" y="44"/>
                    <a:pt x="381" y="44"/>
                  </a:cubicBezTo>
                  <a:cubicBezTo>
                    <a:pt x="393" y="69"/>
                    <a:pt x="393" y="69"/>
                    <a:pt x="393" y="69"/>
                  </a:cubicBezTo>
                  <a:lnTo>
                    <a:pt x="396" y="7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0" name="Freeform 77">
              <a:extLst>
                <a:ext uri="{FF2B5EF4-FFF2-40B4-BE49-F238E27FC236}">
                  <a16:creationId xmlns:a16="http://schemas.microsoft.com/office/drawing/2014/main" id="{16AC0E8E-FF3A-1436-972E-3FE5AC48D621}"/>
                </a:ext>
              </a:extLst>
            </p:cNvPr>
            <p:cNvSpPr>
              <a:spLocks/>
            </p:cNvSpPr>
            <p:nvPr/>
          </p:nvSpPr>
          <p:spPr bwMode="auto">
            <a:xfrm>
              <a:off x="5933" y="2529"/>
              <a:ext cx="432" cy="302"/>
            </a:xfrm>
            <a:custGeom>
              <a:avLst/>
              <a:gdLst>
                <a:gd name="T0" fmla="*/ 395 w 432"/>
                <a:gd name="T1" fmla="*/ 165 h 302"/>
                <a:gd name="T2" fmla="*/ 419 w 432"/>
                <a:gd name="T3" fmla="*/ 199 h 302"/>
                <a:gd name="T4" fmla="*/ 375 w 432"/>
                <a:gd name="T5" fmla="*/ 202 h 302"/>
                <a:gd name="T6" fmla="*/ 364 w 432"/>
                <a:gd name="T7" fmla="*/ 195 h 302"/>
                <a:gd name="T8" fmla="*/ 294 w 432"/>
                <a:gd name="T9" fmla="*/ 233 h 302"/>
                <a:gd name="T10" fmla="*/ 282 w 432"/>
                <a:gd name="T11" fmla="*/ 240 h 302"/>
                <a:gd name="T12" fmla="*/ 289 w 432"/>
                <a:gd name="T13" fmla="*/ 273 h 302"/>
                <a:gd name="T14" fmla="*/ 224 w 432"/>
                <a:gd name="T15" fmla="*/ 290 h 302"/>
                <a:gd name="T16" fmla="*/ 166 w 432"/>
                <a:gd name="T17" fmla="*/ 272 h 302"/>
                <a:gd name="T18" fmla="*/ 54 w 432"/>
                <a:gd name="T19" fmla="*/ 302 h 302"/>
                <a:gd name="T20" fmla="*/ 58 w 432"/>
                <a:gd name="T21" fmla="*/ 257 h 302"/>
                <a:gd name="T22" fmla="*/ 15 w 432"/>
                <a:gd name="T23" fmla="*/ 214 h 302"/>
                <a:gd name="T24" fmla="*/ 10 w 432"/>
                <a:gd name="T25" fmla="*/ 208 h 302"/>
                <a:gd name="T26" fmla="*/ 18 w 432"/>
                <a:gd name="T27" fmla="*/ 189 h 302"/>
                <a:gd name="T28" fmla="*/ 12 w 432"/>
                <a:gd name="T29" fmla="*/ 179 h 302"/>
                <a:gd name="T30" fmla="*/ 14 w 432"/>
                <a:gd name="T31" fmla="*/ 153 h 302"/>
                <a:gd name="T32" fmla="*/ 30 w 432"/>
                <a:gd name="T33" fmla="*/ 148 h 302"/>
                <a:gd name="T34" fmla="*/ 48 w 432"/>
                <a:gd name="T35" fmla="*/ 126 h 302"/>
                <a:gd name="T36" fmla="*/ 25 w 432"/>
                <a:gd name="T37" fmla="*/ 96 h 302"/>
                <a:gd name="T38" fmla="*/ 9 w 432"/>
                <a:gd name="T39" fmla="*/ 89 h 302"/>
                <a:gd name="T40" fmla="*/ 0 w 432"/>
                <a:gd name="T41" fmla="*/ 51 h 302"/>
                <a:gd name="T42" fmla="*/ 16 w 432"/>
                <a:gd name="T43" fmla="*/ 23 h 302"/>
                <a:gd name="T44" fmla="*/ 50 w 432"/>
                <a:gd name="T45" fmla="*/ 48 h 302"/>
                <a:gd name="T46" fmla="*/ 41 w 432"/>
                <a:gd name="T47" fmla="*/ 56 h 302"/>
                <a:gd name="T48" fmla="*/ 43 w 432"/>
                <a:gd name="T49" fmla="*/ 72 h 302"/>
                <a:gd name="T50" fmla="*/ 132 w 432"/>
                <a:gd name="T51" fmla="*/ 73 h 302"/>
                <a:gd name="T52" fmla="*/ 144 w 432"/>
                <a:gd name="T53" fmla="*/ 73 h 302"/>
                <a:gd name="T54" fmla="*/ 155 w 432"/>
                <a:gd name="T55" fmla="*/ 66 h 302"/>
                <a:gd name="T56" fmla="*/ 233 w 432"/>
                <a:gd name="T57" fmla="*/ 63 h 302"/>
                <a:gd name="T58" fmla="*/ 277 w 432"/>
                <a:gd name="T59" fmla="*/ 19 h 302"/>
                <a:gd name="T60" fmla="*/ 320 w 432"/>
                <a:gd name="T61" fmla="*/ 0 h 302"/>
                <a:gd name="T62" fmla="*/ 332 w 432"/>
                <a:gd name="T63" fmla="*/ 3 h 302"/>
                <a:gd name="T64" fmla="*/ 427 w 432"/>
                <a:gd name="T65" fmla="*/ 20 h 302"/>
                <a:gd name="T66" fmla="*/ 432 w 432"/>
                <a:gd name="T67" fmla="*/ 55 h 302"/>
                <a:gd name="T68" fmla="*/ 414 w 432"/>
                <a:gd name="T69" fmla="*/ 52 h 302"/>
                <a:gd name="T70" fmla="*/ 395 w 432"/>
                <a:gd name="T71" fmla="*/ 88 h 302"/>
                <a:gd name="T72" fmla="*/ 396 w 432"/>
                <a:gd name="T73" fmla="*/ 123 h 302"/>
                <a:gd name="T74" fmla="*/ 374 w 432"/>
                <a:gd name="T75" fmla="*/ 153 h 302"/>
                <a:gd name="T76" fmla="*/ 395 w 432"/>
                <a:gd name="T77" fmla="*/ 16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2" h="302">
                  <a:moveTo>
                    <a:pt x="395" y="165"/>
                  </a:moveTo>
                  <a:lnTo>
                    <a:pt x="419" y="199"/>
                  </a:lnTo>
                  <a:lnTo>
                    <a:pt x="375" y="202"/>
                  </a:lnTo>
                  <a:lnTo>
                    <a:pt x="364" y="195"/>
                  </a:lnTo>
                  <a:lnTo>
                    <a:pt x="294" y="233"/>
                  </a:lnTo>
                  <a:lnTo>
                    <a:pt x="282" y="240"/>
                  </a:lnTo>
                  <a:lnTo>
                    <a:pt x="289" y="273"/>
                  </a:lnTo>
                  <a:lnTo>
                    <a:pt x="224" y="290"/>
                  </a:lnTo>
                  <a:lnTo>
                    <a:pt x="166" y="272"/>
                  </a:lnTo>
                  <a:lnTo>
                    <a:pt x="54" y="302"/>
                  </a:lnTo>
                  <a:lnTo>
                    <a:pt x="58" y="257"/>
                  </a:lnTo>
                  <a:lnTo>
                    <a:pt x="15" y="214"/>
                  </a:lnTo>
                  <a:lnTo>
                    <a:pt x="10" y="208"/>
                  </a:lnTo>
                  <a:lnTo>
                    <a:pt x="18" y="189"/>
                  </a:lnTo>
                  <a:lnTo>
                    <a:pt x="12" y="179"/>
                  </a:lnTo>
                  <a:lnTo>
                    <a:pt x="14" y="153"/>
                  </a:lnTo>
                  <a:lnTo>
                    <a:pt x="30" y="148"/>
                  </a:lnTo>
                  <a:lnTo>
                    <a:pt x="48" y="126"/>
                  </a:lnTo>
                  <a:lnTo>
                    <a:pt x="25" y="96"/>
                  </a:lnTo>
                  <a:lnTo>
                    <a:pt x="9" y="89"/>
                  </a:lnTo>
                  <a:lnTo>
                    <a:pt x="0" y="51"/>
                  </a:lnTo>
                  <a:lnTo>
                    <a:pt x="16" y="23"/>
                  </a:lnTo>
                  <a:lnTo>
                    <a:pt x="50" y="48"/>
                  </a:lnTo>
                  <a:lnTo>
                    <a:pt x="41" y="56"/>
                  </a:lnTo>
                  <a:lnTo>
                    <a:pt x="43" y="72"/>
                  </a:lnTo>
                  <a:lnTo>
                    <a:pt x="132" y="73"/>
                  </a:lnTo>
                  <a:lnTo>
                    <a:pt x="144" y="73"/>
                  </a:lnTo>
                  <a:lnTo>
                    <a:pt x="155" y="66"/>
                  </a:lnTo>
                  <a:lnTo>
                    <a:pt x="233" y="63"/>
                  </a:lnTo>
                  <a:lnTo>
                    <a:pt x="277" y="19"/>
                  </a:lnTo>
                  <a:lnTo>
                    <a:pt x="320" y="0"/>
                  </a:lnTo>
                  <a:lnTo>
                    <a:pt x="332" y="3"/>
                  </a:lnTo>
                  <a:lnTo>
                    <a:pt x="427" y="20"/>
                  </a:lnTo>
                  <a:lnTo>
                    <a:pt x="432" y="55"/>
                  </a:lnTo>
                  <a:lnTo>
                    <a:pt x="414" y="52"/>
                  </a:lnTo>
                  <a:lnTo>
                    <a:pt x="395" y="88"/>
                  </a:lnTo>
                  <a:lnTo>
                    <a:pt x="396" y="123"/>
                  </a:lnTo>
                  <a:lnTo>
                    <a:pt x="374" y="153"/>
                  </a:lnTo>
                  <a:lnTo>
                    <a:pt x="395" y="16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1" name="Freeform 78">
              <a:extLst>
                <a:ext uri="{FF2B5EF4-FFF2-40B4-BE49-F238E27FC236}">
                  <a16:creationId xmlns:a16="http://schemas.microsoft.com/office/drawing/2014/main" id="{C0F99B26-C75B-4542-2B85-7EAD78360B0C}"/>
                </a:ext>
              </a:extLst>
            </p:cNvPr>
            <p:cNvSpPr>
              <a:spLocks/>
            </p:cNvSpPr>
            <p:nvPr/>
          </p:nvSpPr>
          <p:spPr bwMode="auto">
            <a:xfrm>
              <a:off x="5776" y="2762"/>
              <a:ext cx="498" cy="576"/>
            </a:xfrm>
            <a:custGeom>
              <a:avLst/>
              <a:gdLst>
                <a:gd name="T0" fmla="*/ 463 w 498"/>
                <a:gd name="T1" fmla="*/ 139 h 576"/>
                <a:gd name="T2" fmla="*/ 445 w 498"/>
                <a:gd name="T3" fmla="*/ 161 h 576"/>
                <a:gd name="T4" fmla="*/ 404 w 498"/>
                <a:gd name="T5" fmla="*/ 126 h 576"/>
                <a:gd name="T6" fmla="*/ 293 w 498"/>
                <a:gd name="T7" fmla="*/ 153 h 576"/>
                <a:gd name="T8" fmla="*/ 347 w 498"/>
                <a:gd name="T9" fmla="*/ 203 h 576"/>
                <a:gd name="T10" fmla="*/ 303 w 498"/>
                <a:gd name="T11" fmla="*/ 190 h 576"/>
                <a:gd name="T12" fmla="*/ 306 w 498"/>
                <a:gd name="T13" fmla="*/ 205 h 576"/>
                <a:gd name="T14" fmla="*/ 304 w 498"/>
                <a:gd name="T15" fmla="*/ 232 h 576"/>
                <a:gd name="T16" fmla="*/ 284 w 498"/>
                <a:gd name="T17" fmla="*/ 196 h 576"/>
                <a:gd name="T18" fmla="*/ 260 w 498"/>
                <a:gd name="T19" fmla="*/ 204 h 576"/>
                <a:gd name="T20" fmla="*/ 275 w 498"/>
                <a:gd name="T21" fmla="*/ 236 h 576"/>
                <a:gd name="T22" fmla="*/ 253 w 498"/>
                <a:gd name="T23" fmla="*/ 210 h 576"/>
                <a:gd name="T24" fmla="*/ 217 w 498"/>
                <a:gd name="T25" fmla="*/ 187 h 576"/>
                <a:gd name="T26" fmla="*/ 206 w 498"/>
                <a:gd name="T27" fmla="*/ 175 h 576"/>
                <a:gd name="T28" fmla="*/ 210 w 498"/>
                <a:gd name="T29" fmla="*/ 233 h 576"/>
                <a:gd name="T30" fmla="*/ 264 w 498"/>
                <a:gd name="T31" fmla="*/ 302 h 576"/>
                <a:gd name="T32" fmla="*/ 237 w 498"/>
                <a:gd name="T33" fmla="*/ 291 h 576"/>
                <a:gd name="T34" fmla="*/ 238 w 498"/>
                <a:gd name="T35" fmla="*/ 321 h 576"/>
                <a:gd name="T36" fmla="*/ 262 w 498"/>
                <a:gd name="T37" fmla="*/ 354 h 576"/>
                <a:gd name="T38" fmla="*/ 289 w 498"/>
                <a:gd name="T39" fmla="*/ 369 h 576"/>
                <a:gd name="T40" fmla="*/ 250 w 498"/>
                <a:gd name="T41" fmla="*/ 335 h 576"/>
                <a:gd name="T42" fmla="*/ 262 w 498"/>
                <a:gd name="T43" fmla="*/ 313 h 576"/>
                <a:gd name="T44" fmla="*/ 315 w 498"/>
                <a:gd name="T45" fmla="*/ 347 h 576"/>
                <a:gd name="T46" fmla="*/ 335 w 498"/>
                <a:gd name="T47" fmla="*/ 361 h 576"/>
                <a:gd name="T48" fmla="*/ 347 w 498"/>
                <a:gd name="T49" fmla="*/ 392 h 576"/>
                <a:gd name="T50" fmla="*/ 364 w 498"/>
                <a:gd name="T51" fmla="*/ 415 h 576"/>
                <a:gd name="T52" fmla="*/ 319 w 498"/>
                <a:gd name="T53" fmla="*/ 372 h 576"/>
                <a:gd name="T54" fmla="*/ 296 w 498"/>
                <a:gd name="T55" fmla="*/ 381 h 576"/>
                <a:gd name="T56" fmla="*/ 327 w 498"/>
                <a:gd name="T57" fmla="*/ 399 h 576"/>
                <a:gd name="T58" fmla="*/ 329 w 498"/>
                <a:gd name="T59" fmla="*/ 439 h 576"/>
                <a:gd name="T60" fmla="*/ 290 w 498"/>
                <a:gd name="T61" fmla="*/ 417 h 576"/>
                <a:gd name="T62" fmla="*/ 244 w 498"/>
                <a:gd name="T63" fmla="*/ 427 h 576"/>
                <a:gd name="T64" fmla="*/ 257 w 498"/>
                <a:gd name="T65" fmla="*/ 491 h 576"/>
                <a:gd name="T66" fmla="*/ 230 w 498"/>
                <a:gd name="T67" fmla="*/ 458 h 576"/>
                <a:gd name="T68" fmla="*/ 268 w 498"/>
                <a:gd name="T69" fmla="*/ 561 h 576"/>
                <a:gd name="T70" fmla="*/ 226 w 498"/>
                <a:gd name="T71" fmla="*/ 532 h 576"/>
                <a:gd name="T72" fmla="*/ 211 w 498"/>
                <a:gd name="T73" fmla="*/ 576 h 576"/>
                <a:gd name="T74" fmla="*/ 201 w 498"/>
                <a:gd name="T75" fmla="*/ 548 h 576"/>
                <a:gd name="T76" fmla="*/ 160 w 498"/>
                <a:gd name="T77" fmla="*/ 520 h 576"/>
                <a:gd name="T78" fmla="*/ 149 w 498"/>
                <a:gd name="T79" fmla="*/ 538 h 576"/>
                <a:gd name="T80" fmla="*/ 144 w 498"/>
                <a:gd name="T81" fmla="*/ 485 h 576"/>
                <a:gd name="T82" fmla="*/ 118 w 498"/>
                <a:gd name="T83" fmla="*/ 405 h 576"/>
                <a:gd name="T84" fmla="*/ 153 w 498"/>
                <a:gd name="T85" fmla="*/ 390 h 576"/>
                <a:gd name="T86" fmla="*/ 233 w 498"/>
                <a:gd name="T87" fmla="*/ 424 h 576"/>
                <a:gd name="T88" fmla="*/ 234 w 498"/>
                <a:gd name="T89" fmla="*/ 411 h 576"/>
                <a:gd name="T90" fmla="*/ 262 w 498"/>
                <a:gd name="T91" fmla="*/ 401 h 576"/>
                <a:gd name="T92" fmla="*/ 147 w 498"/>
                <a:gd name="T93" fmla="*/ 383 h 576"/>
                <a:gd name="T94" fmla="*/ 113 w 498"/>
                <a:gd name="T95" fmla="*/ 381 h 576"/>
                <a:gd name="T96" fmla="*/ 43 w 498"/>
                <a:gd name="T97" fmla="*/ 303 h 576"/>
                <a:gd name="T98" fmla="*/ 0 w 498"/>
                <a:gd name="T99" fmla="*/ 235 h 576"/>
                <a:gd name="T100" fmla="*/ 61 w 498"/>
                <a:gd name="T101" fmla="*/ 192 h 576"/>
                <a:gd name="T102" fmla="*/ 83 w 498"/>
                <a:gd name="T103" fmla="*/ 135 h 576"/>
                <a:gd name="T104" fmla="*/ 150 w 498"/>
                <a:gd name="T105" fmla="*/ 96 h 576"/>
                <a:gd name="T106" fmla="*/ 198 w 498"/>
                <a:gd name="T107" fmla="*/ 81 h 576"/>
                <a:gd name="T108" fmla="*/ 323 w 498"/>
                <a:gd name="T109" fmla="*/ 39 h 576"/>
                <a:gd name="T110" fmla="*/ 446 w 498"/>
                <a:gd name="T111" fmla="*/ 40 h 576"/>
                <a:gd name="T112" fmla="*/ 451 w 498"/>
                <a:gd name="T113" fmla="*/ 0 h 576"/>
                <a:gd name="T114" fmla="*/ 481 w 498"/>
                <a:gd name="T115" fmla="*/ 28 h 576"/>
                <a:gd name="T116" fmla="*/ 460 w 498"/>
                <a:gd name="T117" fmla="*/ 57 h 576"/>
                <a:gd name="T118" fmla="*/ 444 w 498"/>
                <a:gd name="T119" fmla="*/ 106 h 576"/>
                <a:gd name="T120" fmla="*/ 498 w 498"/>
                <a:gd name="T121" fmla="*/ 10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8" h="576">
                  <a:moveTo>
                    <a:pt x="498" y="108"/>
                  </a:moveTo>
                  <a:lnTo>
                    <a:pt x="463" y="139"/>
                  </a:lnTo>
                  <a:lnTo>
                    <a:pt x="457" y="165"/>
                  </a:lnTo>
                  <a:lnTo>
                    <a:pt x="445" y="161"/>
                  </a:lnTo>
                  <a:lnTo>
                    <a:pt x="444" y="143"/>
                  </a:lnTo>
                  <a:lnTo>
                    <a:pt x="404" y="126"/>
                  </a:lnTo>
                  <a:lnTo>
                    <a:pt x="380" y="126"/>
                  </a:lnTo>
                  <a:lnTo>
                    <a:pt x="293" y="153"/>
                  </a:lnTo>
                  <a:lnTo>
                    <a:pt x="308" y="171"/>
                  </a:lnTo>
                  <a:lnTo>
                    <a:pt x="347" y="203"/>
                  </a:lnTo>
                  <a:lnTo>
                    <a:pt x="337" y="215"/>
                  </a:lnTo>
                  <a:lnTo>
                    <a:pt x="303" y="190"/>
                  </a:lnTo>
                  <a:lnTo>
                    <a:pt x="291" y="192"/>
                  </a:lnTo>
                  <a:lnTo>
                    <a:pt x="306" y="205"/>
                  </a:lnTo>
                  <a:lnTo>
                    <a:pt x="312" y="224"/>
                  </a:lnTo>
                  <a:lnTo>
                    <a:pt x="304" y="232"/>
                  </a:lnTo>
                  <a:lnTo>
                    <a:pt x="289" y="216"/>
                  </a:lnTo>
                  <a:lnTo>
                    <a:pt x="284" y="196"/>
                  </a:lnTo>
                  <a:lnTo>
                    <a:pt x="260" y="196"/>
                  </a:lnTo>
                  <a:lnTo>
                    <a:pt x="260" y="204"/>
                  </a:lnTo>
                  <a:lnTo>
                    <a:pt x="289" y="229"/>
                  </a:lnTo>
                  <a:lnTo>
                    <a:pt x="275" y="236"/>
                  </a:lnTo>
                  <a:lnTo>
                    <a:pt x="253" y="224"/>
                  </a:lnTo>
                  <a:lnTo>
                    <a:pt x="253" y="210"/>
                  </a:lnTo>
                  <a:lnTo>
                    <a:pt x="227" y="195"/>
                  </a:lnTo>
                  <a:lnTo>
                    <a:pt x="217" y="187"/>
                  </a:lnTo>
                  <a:lnTo>
                    <a:pt x="215" y="175"/>
                  </a:lnTo>
                  <a:lnTo>
                    <a:pt x="206" y="175"/>
                  </a:lnTo>
                  <a:lnTo>
                    <a:pt x="204" y="194"/>
                  </a:lnTo>
                  <a:lnTo>
                    <a:pt x="210" y="233"/>
                  </a:lnTo>
                  <a:lnTo>
                    <a:pt x="262" y="296"/>
                  </a:lnTo>
                  <a:lnTo>
                    <a:pt x="264" y="302"/>
                  </a:lnTo>
                  <a:lnTo>
                    <a:pt x="250" y="310"/>
                  </a:lnTo>
                  <a:lnTo>
                    <a:pt x="237" y="291"/>
                  </a:lnTo>
                  <a:lnTo>
                    <a:pt x="226" y="298"/>
                  </a:lnTo>
                  <a:lnTo>
                    <a:pt x="238" y="321"/>
                  </a:lnTo>
                  <a:lnTo>
                    <a:pt x="213" y="338"/>
                  </a:lnTo>
                  <a:lnTo>
                    <a:pt x="262" y="354"/>
                  </a:lnTo>
                  <a:lnTo>
                    <a:pt x="266" y="365"/>
                  </a:lnTo>
                  <a:lnTo>
                    <a:pt x="289" y="369"/>
                  </a:lnTo>
                  <a:lnTo>
                    <a:pt x="285" y="361"/>
                  </a:lnTo>
                  <a:lnTo>
                    <a:pt x="250" y="335"/>
                  </a:lnTo>
                  <a:lnTo>
                    <a:pt x="233" y="335"/>
                  </a:lnTo>
                  <a:lnTo>
                    <a:pt x="262" y="313"/>
                  </a:lnTo>
                  <a:lnTo>
                    <a:pt x="274" y="335"/>
                  </a:lnTo>
                  <a:lnTo>
                    <a:pt x="315" y="347"/>
                  </a:lnTo>
                  <a:lnTo>
                    <a:pt x="318" y="341"/>
                  </a:lnTo>
                  <a:lnTo>
                    <a:pt x="335" y="361"/>
                  </a:lnTo>
                  <a:lnTo>
                    <a:pt x="331" y="371"/>
                  </a:lnTo>
                  <a:lnTo>
                    <a:pt x="347" y="392"/>
                  </a:lnTo>
                  <a:lnTo>
                    <a:pt x="363" y="393"/>
                  </a:lnTo>
                  <a:lnTo>
                    <a:pt x="364" y="415"/>
                  </a:lnTo>
                  <a:lnTo>
                    <a:pt x="342" y="409"/>
                  </a:lnTo>
                  <a:lnTo>
                    <a:pt x="319" y="372"/>
                  </a:lnTo>
                  <a:lnTo>
                    <a:pt x="289" y="373"/>
                  </a:lnTo>
                  <a:lnTo>
                    <a:pt x="296" y="381"/>
                  </a:lnTo>
                  <a:lnTo>
                    <a:pt x="321" y="390"/>
                  </a:lnTo>
                  <a:lnTo>
                    <a:pt x="327" y="399"/>
                  </a:lnTo>
                  <a:lnTo>
                    <a:pt x="320" y="405"/>
                  </a:lnTo>
                  <a:lnTo>
                    <a:pt x="329" y="439"/>
                  </a:lnTo>
                  <a:lnTo>
                    <a:pt x="323" y="446"/>
                  </a:lnTo>
                  <a:lnTo>
                    <a:pt x="290" y="417"/>
                  </a:lnTo>
                  <a:lnTo>
                    <a:pt x="285" y="411"/>
                  </a:lnTo>
                  <a:lnTo>
                    <a:pt x="244" y="427"/>
                  </a:lnTo>
                  <a:lnTo>
                    <a:pt x="283" y="466"/>
                  </a:lnTo>
                  <a:lnTo>
                    <a:pt x="257" y="491"/>
                  </a:lnTo>
                  <a:lnTo>
                    <a:pt x="256" y="472"/>
                  </a:lnTo>
                  <a:lnTo>
                    <a:pt x="230" y="458"/>
                  </a:lnTo>
                  <a:lnTo>
                    <a:pt x="222" y="463"/>
                  </a:lnTo>
                  <a:lnTo>
                    <a:pt x="268" y="561"/>
                  </a:lnTo>
                  <a:lnTo>
                    <a:pt x="257" y="567"/>
                  </a:lnTo>
                  <a:lnTo>
                    <a:pt x="226" y="532"/>
                  </a:lnTo>
                  <a:lnTo>
                    <a:pt x="213" y="537"/>
                  </a:lnTo>
                  <a:lnTo>
                    <a:pt x="211" y="576"/>
                  </a:lnTo>
                  <a:lnTo>
                    <a:pt x="200" y="570"/>
                  </a:lnTo>
                  <a:lnTo>
                    <a:pt x="201" y="548"/>
                  </a:lnTo>
                  <a:lnTo>
                    <a:pt x="176" y="510"/>
                  </a:lnTo>
                  <a:lnTo>
                    <a:pt x="160" y="520"/>
                  </a:lnTo>
                  <a:lnTo>
                    <a:pt x="164" y="541"/>
                  </a:lnTo>
                  <a:lnTo>
                    <a:pt x="149" y="538"/>
                  </a:lnTo>
                  <a:lnTo>
                    <a:pt x="136" y="503"/>
                  </a:lnTo>
                  <a:lnTo>
                    <a:pt x="144" y="485"/>
                  </a:lnTo>
                  <a:lnTo>
                    <a:pt x="95" y="435"/>
                  </a:lnTo>
                  <a:lnTo>
                    <a:pt x="118" y="405"/>
                  </a:lnTo>
                  <a:lnTo>
                    <a:pt x="140" y="407"/>
                  </a:lnTo>
                  <a:lnTo>
                    <a:pt x="153" y="390"/>
                  </a:lnTo>
                  <a:lnTo>
                    <a:pt x="163" y="390"/>
                  </a:lnTo>
                  <a:lnTo>
                    <a:pt x="233" y="424"/>
                  </a:lnTo>
                  <a:lnTo>
                    <a:pt x="240" y="422"/>
                  </a:lnTo>
                  <a:lnTo>
                    <a:pt x="234" y="411"/>
                  </a:lnTo>
                  <a:lnTo>
                    <a:pt x="251" y="410"/>
                  </a:lnTo>
                  <a:lnTo>
                    <a:pt x="262" y="401"/>
                  </a:lnTo>
                  <a:lnTo>
                    <a:pt x="193" y="382"/>
                  </a:lnTo>
                  <a:lnTo>
                    <a:pt x="147" y="383"/>
                  </a:lnTo>
                  <a:lnTo>
                    <a:pt x="119" y="392"/>
                  </a:lnTo>
                  <a:lnTo>
                    <a:pt x="113" y="381"/>
                  </a:lnTo>
                  <a:lnTo>
                    <a:pt x="100" y="395"/>
                  </a:lnTo>
                  <a:lnTo>
                    <a:pt x="43" y="303"/>
                  </a:lnTo>
                  <a:lnTo>
                    <a:pt x="33" y="303"/>
                  </a:lnTo>
                  <a:lnTo>
                    <a:pt x="0" y="235"/>
                  </a:lnTo>
                  <a:lnTo>
                    <a:pt x="28" y="229"/>
                  </a:lnTo>
                  <a:lnTo>
                    <a:pt x="61" y="192"/>
                  </a:lnTo>
                  <a:lnTo>
                    <a:pt x="86" y="173"/>
                  </a:lnTo>
                  <a:lnTo>
                    <a:pt x="83" y="135"/>
                  </a:lnTo>
                  <a:lnTo>
                    <a:pt x="143" y="115"/>
                  </a:lnTo>
                  <a:lnTo>
                    <a:pt x="150" y="96"/>
                  </a:lnTo>
                  <a:lnTo>
                    <a:pt x="170" y="85"/>
                  </a:lnTo>
                  <a:lnTo>
                    <a:pt x="198" y="81"/>
                  </a:lnTo>
                  <a:lnTo>
                    <a:pt x="211" y="69"/>
                  </a:lnTo>
                  <a:lnTo>
                    <a:pt x="323" y="39"/>
                  </a:lnTo>
                  <a:lnTo>
                    <a:pt x="381" y="57"/>
                  </a:lnTo>
                  <a:lnTo>
                    <a:pt x="446" y="40"/>
                  </a:lnTo>
                  <a:lnTo>
                    <a:pt x="439" y="7"/>
                  </a:lnTo>
                  <a:lnTo>
                    <a:pt x="451" y="0"/>
                  </a:lnTo>
                  <a:lnTo>
                    <a:pt x="456" y="4"/>
                  </a:lnTo>
                  <a:lnTo>
                    <a:pt x="481" y="28"/>
                  </a:lnTo>
                  <a:lnTo>
                    <a:pt x="480" y="44"/>
                  </a:lnTo>
                  <a:lnTo>
                    <a:pt x="460" y="57"/>
                  </a:lnTo>
                  <a:lnTo>
                    <a:pt x="461" y="85"/>
                  </a:lnTo>
                  <a:lnTo>
                    <a:pt x="444" y="106"/>
                  </a:lnTo>
                  <a:lnTo>
                    <a:pt x="445" y="113"/>
                  </a:lnTo>
                  <a:lnTo>
                    <a:pt x="498" y="10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2" name="Freeform 79">
              <a:extLst>
                <a:ext uri="{FF2B5EF4-FFF2-40B4-BE49-F238E27FC236}">
                  <a16:creationId xmlns:a16="http://schemas.microsoft.com/office/drawing/2014/main" id="{2ADF3BF5-9A99-2107-5A42-A830688C9A68}"/>
                </a:ext>
              </a:extLst>
            </p:cNvPr>
            <p:cNvSpPr>
              <a:spLocks/>
            </p:cNvSpPr>
            <p:nvPr/>
          </p:nvSpPr>
          <p:spPr bwMode="auto">
            <a:xfrm>
              <a:off x="6072" y="3408"/>
              <a:ext cx="222" cy="56"/>
            </a:xfrm>
            <a:custGeom>
              <a:avLst/>
              <a:gdLst>
                <a:gd name="T0" fmla="*/ 222 w 222"/>
                <a:gd name="T1" fmla="*/ 24 h 56"/>
                <a:gd name="T2" fmla="*/ 213 w 222"/>
                <a:gd name="T3" fmla="*/ 41 h 56"/>
                <a:gd name="T4" fmla="*/ 184 w 222"/>
                <a:gd name="T5" fmla="*/ 40 h 56"/>
                <a:gd name="T6" fmla="*/ 126 w 222"/>
                <a:gd name="T7" fmla="*/ 56 h 56"/>
                <a:gd name="T8" fmla="*/ 96 w 222"/>
                <a:gd name="T9" fmla="*/ 55 h 56"/>
                <a:gd name="T10" fmla="*/ 96 w 222"/>
                <a:gd name="T11" fmla="*/ 44 h 56"/>
                <a:gd name="T12" fmla="*/ 68 w 222"/>
                <a:gd name="T13" fmla="*/ 37 h 56"/>
                <a:gd name="T14" fmla="*/ 0 w 222"/>
                <a:gd name="T15" fmla="*/ 35 h 56"/>
                <a:gd name="T16" fmla="*/ 2 w 222"/>
                <a:gd name="T17" fmla="*/ 4 h 56"/>
                <a:gd name="T18" fmla="*/ 48 w 222"/>
                <a:gd name="T19" fmla="*/ 0 h 56"/>
                <a:gd name="T20" fmla="*/ 61 w 222"/>
                <a:gd name="T21" fmla="*/ 20 h 56"/>
                <a:gd name="T22" fmla="*/ 87 w 222"/>
                <a:gd name="T23" fmla="*/ 14 h 56"/>
                <a:gd name="T24" fmla="*/ 154 w 222"/>
                <a:gd name="T25" fmla="*/ 17 h 56"/>
                <a:gd name="T26" fmla="*/ 177 w 222"/>
                <a:gd name="T27" fmla="*/ 12 h 56"/>
                <a:gd name="T28" fmla="*/ 174 w 222"/>
                <a:gd name="T29" fmla="*/ 32 h 56"/>
                <a:gd name="T30" fmla="*/ 182 w 222"/>
                <a:gd name="T31" fmla="*/ 33 h 56"/>
                <a:gd name="T32" fmla="*/ 217 w 222"/>
                <a:gd name="T33" fmla="*/ 17 h 56"/>
                <a:gd name="T34" fmla="*/ 222 w 222"/>
                <a:gd name="T35"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2" h="56">
                  <a:moveTo>
                    <a:pt x="222" y="24"/>
                  </a:moveTo>
                  <a:lnTo>
                    <a:pt x="213" y="41"/>
                  </a:lnTo>
                  <a:lnTo>
                    <a:pt x="184" y="40"/>
                  </a:lnTo>
                  <a:lnTo>
                    <a:pt x="126" y="56"/>
                  </a:lnTo>
                  <a:lnTo>
                    <a:pt x="96" y="55"/>
                  </a:lnTo>
                  <a:lnTo>
                    <a:pt x="96" y="44"/>
                  </a:lnTo>
                  <a:lnTo>
                    <a:pt x="68" y="37"/>
                  </a:lnTo>
                  <a:lnTo>
                    <a:pt x="0" y="35"/>
                  </a:lnTo>
                  <a:lnTo>
                    <a:pt x="2" y="4"/>
                  </a:lnTo>
                  <a:lnTo>
                    <a:pt x="48" y="0"/>
                  </a:lnTo>
                  <a:lnTo>
                    <a:pt x="61" y="20"/>
                  </a:lnTo>
                  <a:lnTo>
                    <a:pt x="87" y="14"/>
                  </a:lnTo>
                  <a:lnTo>
                    <a:pt x="154" y="17"/>
                  </a:lnTo>
                  <a:lnTo>
                    <a:pt x="177" y="12"/>
                  </a:lnTo>
                  <a:lnTo>
                    <a:pt x="174" y="32"/>
                  </a:lnTo>
                  <a:lnTo>
                    <a:pt x="182" y="33"/>
                  </a:lnTo>
                  <a:lnTo>
                    <a:pt x="217" y="17"/>
                  </a:lnTo>
                  <a:lnTo>
                    <a:pt x="222" y="24"/>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3" name="Freeform 80">
              <a:extLst>
                <a:ext uri="{FF2B5EF4-FFF2-40B4-BE49-F238E27FC236}">
                  <a16:creationId xmlns:a16="http://schemas.microsoft.com/office/drawing/2014/main" id="{A33D9A97-235F-89F3-E71C-8CB113D7A449}"/>
                </a:ext>
              </a:extLst>
            </p:cNvPr>
            <p:cNvSpPr>
              <a:spLocks/>
            </p:cNvSpPr>
            <p:nvPr/>
          </p:nvSpPr>
          <p:spPr bwMode="auto">
            <a:xfrm>
              <a:off x="6388" y="3316"/>
              <a:ext cx="45" cy="56"/>
            </a:xfrm>
            <a:custGeom>
              <a:avLst/>
              <a:gdLst>
                <a:gd name="T0" fmla="*/ 35 w 45"/>
                <a:gd name="T1" fmla="*/ 0 h 56"/>
                <a:gd name="T2" fmla="*/ 9 w 45"/>
                <a:gd name="T3" fmla="*/ 16 h 56"/>
                <a:gd name="T4" fmla="*/ 9 w 45"/>
                <a:gd name="T5" fmla="*/ 16 h 56"/>
                <a:gd name="T6" fmla="*/ 4 w 45"/>
                <a:gd name="T7" fmla="*/ 26 h 56"/>
                <a:gd name="T8" fmla="*/ 0 w 45"/>
                <a:gd name="T9" fmla="*/ 29 h 56"/>
                <a:gd name="T10" fmla="*/ 5 w 45"/>
                <a:gd name="T11" fmla="*/ 36 h 56"/>
                <a:gd name="T12" fmla="*/ 1 w 45"/>
                <a:gd name="T13" fmla="*/ 51 h 56"/>
                <a:gd name="T14" fmla="*/ 9 w 45"/>
                <a:gd name="T15" fmla="*/ 56 h 56"/>
                <a:gd name="T16" fmla="*/ 23 w 45"/>
                <a:gd name="T17" fmla="*/ 39 h 56"/>
                <a:gd name="T18" fmla="*/ 33 w 45"/>
                <a:gd name="T19" fmla="*/ 38 h 56"/>
                <a:gd name="T20" fmla="*/ 33 w 45"/>
                <a:gd name="T21" fmla="*/ 33 h 56"/>
                <a:gd name="T22" fmla="*/ 45 w 45"/>
                <a:gd name="T23" fmla="*/ 2 h 56"/>
                <a:gd name="T24" fmla="*/ 35 w 45"/>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56">
                  <a:moveTo>
                    <a:pt x="35" y="0"/>
                  </a:moveTo>
                  <a:lnTo>
                    <a:pt x="9" y="16"/>
                  </a:lnTo>
                  <a:lnTo>
                    <a:pt x="9" y="16"/>
                  </a:lnTo>
                  <a:lnTo>
                    <a:pt x="4" y="26"/>
                  </a:lnTo>
                  <a:lnTo>
                    <a:pt x="0" y="29"/>
                  </a:lnTo>
                  <a:lnTo>
                    <a:pt x="5" y="36"/>
                  </a:lnTo>
                  <a:lnTo>
                    <a:pt x="1" y="51"/>
                  </a:lnTo>
                  <a:lnTo>
                    <a:pt x="9" y="56"/>
                  </a:lnTo>
                  <a:lnTo>
                    <a:pt x="23" y="39"/>
                  </a:lnTo>
                  <a:lnTo>
                    <a:pt x="33" y="38"/>
                  </a:lnTo>
                  <a:lnTo>
                    <a:pt x="33" y="33"/>
                  </a:lnTo>
                  <a:lnTo>
                    <a:pt x="45" y="2"/>
                  </a:lnTo>
                  <a:lnTo>
                    <a:pt x="35"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4" name="Freeform 81">
              <a:extLst>
                <a:ext uri="{FF2B5EF4-FFF2-40B4-BE49-F238E27FC236}">
                  <a16:creationId xmlns:a16="http://schemas.microsoft.com/office/drawing/2014/main" id="{A1406A8B-C3C3-2EDD-871F-3C837533D99C}"/>
                </a:ext>
              </a:extLst>
            </p:cNvPr>
            <p:cNvSpPr>
              <a:spLocks/>
            </p:cNvSpPr>
            <p:nvPr/>
          </p:nvSpPr>
          <p:spPr bwMode="auto">
            <a:xfrm>
              <a:off x="6339" y="3378"/>
              <a:ext cx="12" cy="41"/>
            </a:xfrm>
            <a:custGeom>
              <a:avLst/>
              <a:gdLst>
                <a:gd name="T0" fmla="*/ 12 w 12"/>
                <a:gd name="T1" fmla="*/ 11 h 41"/>
                <a:gd name="T2" fmla="*/ 12 w 12"/>
                <a:gd name="T3" fmla="*/ 0 h 41"/>
                <a:gd name="T4" fmla="*/ 7 w 12"/>
                <a:gd name="T5" fmla="*/ 0 h 41"/>
                <a:gd name="T6" fmla="*/ 4 w 12"/>
                <a:gd name="T7" fmla="*/ 12 h 41"/>
                <a:gd name="T8" fmla="*/ 0 w 12"/>
                <a:gd name="T9" fmla="*/ 19 h 41"/>
                <a:gd name="T10" fmla="*/ 1 w 12"/>
                <a:gd name="T11" fmla="*/ 28 h 41"/>
                <a:gd name="T12" fmla="*/ 2 w 12"/>
                <a:gd name="T13" fmla="*/ 34 h 41"/>
                <a:gd name="T14" fmla="*/ 1 w 12"/>
                <a:gd name="T15" fmla="*/ 36 h 41"/>
                <a:gd name="T16" fmla="*/ 7 w 12"/>
                <a:gd name="T17" fmla="*/ 41 h 41"/>
                <a:gd name="T18" fmla="*/ 12 w 12"/>
                <a:gd name="T19" fmla="*/ 34 h 41"/>
                <a:gd name="T20" fmla="*/ 12 w 12"/>
                <a:gd name="T21" fmla="*/ 25 h 41"/>
                <a:gd name="T22" fmla="*/ 8 w 12"/>
                <a:gd name="T23" fmla="*/ 22 h 41"/>
                <a:gd name="T24" fmla="*/ 8 w 12"/>
                <a:gd name="T25" fmla="*/ 17 h 41"/>
                <a:gd name="T26" fmla="*/ 12 w 12"/>
                <a:gd name="T27"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41">
                  <a:moveTo>
                    <a:pt x="12" y="11"/>
                  </a:moveTo>
                  <a:lnTo>
                    <a:pt x="12" y="0"/>
                  </a:lnTo>
                  <a:lnTo>
                    <a:pt x="7" y="0"/>
                  </a:lnTo>
                  <a:lnTo>
                    <a:pt x="4" y="12"/>
                  </a:lnTo>
                  <a:lnTo>
                    <a:pt x="0" y="19"/>
                  </a:lnTo>
                  <a:lnTo>
                    <a:pt x="1" y="28"/>
                  </a:lnTo>
                  <a:lnTo>
                    <a:pt x="2" y="34"/>
                  </a:lnTo>
                  <a:lnTo>
                    <a:pt x="1" y="36"/>
                  </a:lnTo>
                  <a:lnTo>
                    <a:pt x="7" y="41"/>
                  </a:lnTo>
                  <a:lnTo>
                    <a:pt x="12" y="34"/>
                  </a:lnTo>
                  <a:lnTo>
                    <a:pt x="12" y="25"/>
                  </a:lnTo>
                  <a:lnTo>
                    <a:pt x="8" y="22"/>
                  </a:lnTo>
                  <a:lnTo>
                    <a:pt x="8" y="17"/>
                  </a:lnTo>
                  <a:lnTo>
                    <a:pt x="12" y="11"/>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5" name="Freeform 82">
              <a:extLst>
                <a:ext uri="{FF2B5EF4-FFF2-40B4-BE49-F238E27FC236}">
                  <a16:creationId xmlns:a16="http://schemas.microsoft.com/office/drawing/2014/main" id="{E4BF2067-72BD-D82B-2533-0DFA5F671864}"/>
                </a:ext>
              </a:extLst>
            </p:cNvPr>
            <p:cNvSpPr>
              <a:spLocks noEditPoints="1"/>
            </p:cNvSpPr>
            <p:nvPr/>
          </p:nvSpPr>
          <p:spPr bwMode="auto">
            <a:xfrm>
              <a:off x="6174" y="2996"/>
              <a:ext cx="63" cy="45"/>
            </a:xfrm>
            <a:custGeom>
              <a:avLst/>
              <a:gdLst>
                <a:gd name="T0" fmla="*/ 63 w 63"/>
                <a:gd name="T1" fmla="*/ 37 h 45"/>
                <a:gd name="T2" fmla="*/ 57 w 63"/>
                <a:gd name="T3" fmla="*/ 28 h 45"/>
                <a:gd name="T4" fmla="*/ 55 w 63"/>
                <a:gd name="T5" fmla="*/ 20 h 45"/>
                <a:gd name="T6" fmla="*/ 45 w 63"/>
                <a:gd name="T7" fmla="*/ 11 h 45"/>
                <a:gd name="T8" fmla="*/ 49 w 63"/>
                <a:gd name="T9" fmla="*/ 6 h 45"/>
                <a:gd name="T10" fmla="*/ 34 w 63"/>
                <a:gd name="T11" fmla="*/ 0 h 45"/>
                <a:gd name="T12" fmla="*/ 26 w 63"/>
                <a:gd name="T13" fmla="*/ 0 h 45"/>
                <a:gd name="T14" fmla="*/ 26 w 63"/>
                <a:gd name="T15" fmla="*/ 6 h 45"/>
                <a:gd name="T16" fmla="*/ 4 w 63"/>
                <a:gd name="T17" fmla="*/ 10 h 45"/>
                <a:gd name="T18" fmla="*/ 0 w 63"/>
                <a:gd name="T19" fmla="*/ 22 h 45"/>
                <a:gd name="T20" fmla="*/ 10 w 63"/>
                <a:gd name="T21" fmla="*/ 29 h 45"/>
                <a:gd name="T22" fmla="*/ 20 w 63"/>
                <a:gd name="T23" fmla="*/ 31 h 45"/>
                <a:gd name="T24" fmla="*/ 24 w 63"/>
                <a:gd name="T25" fmla="*/ 26 h 45"/>
                <a:gd name="T26" fmla="*/ 27 w 63"/>
                <a:gd name="T27" fmla="*/ 21 h 45"/>
                <a:gd name="T28" fmla="*/ 34 w 63"/>
                <a:gd name="T29" fmla="*/ 20 h 45"/>
                <a:gd name="T30" fmla="*/ 35 w 63"/>
                <a:gd name="T31" fmla="*/ 22 h 45"/>
                <a:gd name="T32" fmla="*/ 26 w 63"/>
                <a:gd name="T33" fmla="*/ 28 h 45"/>
                <a:gd name="T34" fmla="*/ 21 w 63"/>
                <a:gd name="T35" fmla="*/ 31 h 45"/>
                <a:gd name="T36" fmla="*/ 24 w 63"/>
                <a:gd name="T37" fmla="*/ 39 h 45"/>
                <a:gd name="T38" fmla="*/ 32 w 63"/>
                <a:gd name="T39" fmla="*/ 40 h 45"/>
                <a:gd name="T40" fmla="*/ 39 w 63"/>
                <a:gd name="T41" fmla="*/ 43 h 45"/>
                <a:gd name="T42" fmla="*/ 56 w 63"/>
                <a:gd name="T43" fmla="*/ 45 h 45"/>
                <a:gd name="T44" fmla="*/ 57 w 63"/>
                <a:gd name="T45" fmla="*/ 41 h 45"/>
                <a:gd name="T46" fmla="*/ 56 w 63"/>
                <a:gd name="T47" fmla="*/ 40 h 45"/>
                <a:gd name="T48" fmla="*/ 61 w 63"/>
                <a:gd name="T49" fmla="*/ 40 h 45"/>
                <a:gd name="T50" fmla="*/ 63 w 63"/>
                <a:gd name="T51" fmla="*/ 37 h 45"/>
                <a:gd name="T52" fmla="*/ 52 w 63"/>
                <a:gd name="T53" fmla="*/ 31 h 45"/>
                <a:gd name="T54" fmla="*/ 53 w 63"/>
                <a:gd name="T55" fmla="*/ 31 h 45"/>
                <a:gd name="T56" fmla="*/ 55 w 63"/>
                <a:gd name="T57" fmla="*/ 38 h 45"/>
                <a:gd name="T58" fmla="*/ 51 w 63"/>
                <a:gd name="T59" fmla="*/ 32 h 45"/>
                <a:gd name="T60" fmla="*/ 52 w 63"/>
                <a:gd name="T61" fmla="*/ 3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 h="45">
                  <a:moveTo>
                    <a:pt x="63" y="37"/>
                  </a:moveTo>
                  <a:lnTo>
                    <a:pt x="57" y="28"/>
                  </a:lnTo>
                  <a:lnTo>
                    <a:pt x="55" y="20"/>
                  </a:lnTo>
                  <a:lnTo>
                    <a:pt x="45" y="11"/>
                  </a:lnTo>
                  <a:lnTo>
                    <a:pt x="49" y="6"/>
                  </a:lnTo>
                  <a:lnTo>
                    <a:pt x="34" y="0"/>
                  </a:lnTo>
                  <a:lnTo>
                    <a:pt x="26" y="0"/>
                  </a:lnTo>
                  <a:lnTo>
                    <a:pt x="26" y="6"/>
                  </a:lnTo>
                  <a:lnTo>
                    <a:pt x="4" y="10"/>
                  </a:lnTo>
                  <a:lnTo>
                    <a:pt x="0" y="22"/>
                  </a:lnTo>
                  <a:lnTo>
                    <a:pt x="10" y="29"/>
                  </a:lnTo>
                  <a:lnTo>
                    <a:pt x="20" y="31"/>
                  </a:lnTo>
                  <a:lnTo>
                    <a:pt x="24" y="26"/>
                  </a:lnTo>
                  <a:lnTo>
                    <a:pt x="27" y="21"/>
                  </a:lnTo>
                  <a:lnTo>
                    <a:pt x="34" y="20"/>
                  </a:lnTo>
                  <a:lnTo>
                    <a:pt x="35" y="22"/>
                  </a:lnTo>
                  <a:lnTo>
                    <a:pt x="26" y="28"/>
                  </a:lnTo>
                  <a:lnTo>
                    <a:pt x="21" y="31"/>
                  </a:lnTo>
                  <a:lnTo>
                    <a:pt x="24" y="39"/>
                  </a:lnTo>
                  <a:lnTo>
                    <a:pt x="32" y="40"/>
                  </a:lnTo>
                  <a:lnTo>
                    <a:pt x="39" y="43"/>
                  </a:lnTo>
                  <a:lnTo>
                    <a:pt x="56" y="45"/>
                  </a:lnTo>
                  <a:lnTo>
                    <a:pt x="57" y="41"/>
                  </a:lnTo>
                  <a:lnTo>
                    <a:pt x="56" y="40"/>
                  </a:lnTo>
                  <a:lnTo>
                    <a:pt x="61" y="40"/>
                  </a:lnTo>
                  <a:lnTo>
                    <a:pt x="63" y="37"/>
                  </a:lnTo>
                  <a:close/>
                  <a:moveTo>
                    <a:pt x="52" y="31"/>
                  </a:moveTo>
                  <a:lnTo>
                    <a:pt x="53" y="31"/>
                  </a:lnTo>
                  <a:lnTo>
                    <a:pt x="55" y="38"/>
                  </a:lnTo>
                  <a:lnTo>
                    <a:pt x="51" y="32"/>
                  </a:lnTo>
                  <a:lnTo>
                    <a:pt x="52" y="31"/>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sp>
        <p:nvSpPr>
          <p:cNvPr id="106" name="Freeform 433">
            <a:extLst>
              <a:ext uri="{FF2B5EF4-FFF2-40B4-BE49-F238E27FC236}">
                <a16:creationId xmlns:a16="http://schemas.microsoft.com/office/drawing/2014/main" id="{2CC7A5FC-A007-841E-9E45-A15F378477B2}"/>
              </a:ext>
            </a:extLst>
          </p:cNvPr>
          <p:cNvSpPr>
            <a:spLocks/>
          </p:cNvSpPr>
          <p:nvPr/>
        </p:nvSpPr>
        <p:spPr bwMode="auto">
          <a:xfrm>
            <a:off x="7922441" y="4255317"/>
            <a:ext cx="114300" cy="238125"/>
          </a:xfrm>
          <a:custGeom>
            <a:avLst/>
            <a:gdLst>
              <a:gd name="T0" fmla="*/ 72 w 72"/>
              <a:gd name="T1" fmla="*/ 68 h 150"/>
              <a:gd name="T2" fmla="*/ 55 w 72"/>
              <a:gd name="T3" fmla="*/ 123 h 150"/>
              <a:gd name="T4" fmla="*/ 36 w 72"/>
              <a:gd name="T5" fmla="*/ 150 h 150"/>
              <a:gd name="T6" fmla="*/ 13 w 72"/>
              <a:gd name="T7" fmla="*/ 131 h 150"/>
              <a:gd name="T8" fmla="*/ 0 w 72"/>
              <a:gd name="T9" fmla="*/ 63 h 150"/>
              <a:gd name="T10" fmla="*/ 17 w 72"/>
              <a:gd name="T11" fmla="*/ 41 h 150"/>
              <a:gd name="T12" fmla="*/ 54 w 72"/>
              <a:gd name="T13" fmla="*/ 28 h 150"/>
              <a:gd name="T14" fmla="*/ 62 w 72"/>
              <a:gd name="T15" fmla="*/ 0 h 150"/>
              <a:gd name="T16" fmla="*/ 72 w 72"/>
              <a:gd name="T17" fmla="*/ 6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50">
                <a:moveTo>
                  <a:pt x="72" y="68"/>
                </a:moveTo>
                <a:lnTo>
                  <a:pt x="55" y="123"/>
                </a:lnTo>
                <a:lnTo>
                  <a:pt x="36" y="150"/>
                </a:lnTo>
                <a:lnTo>
                  <a:pt x="13" y="131"/>
                </a:lnTo>
                <a:lnTo>
                  <a:pt x="0" y="63"/>
                </a:lnTo>
                <a:lnTo>
                  <a:pt x="17" y="41"/>
                </a:lnTo>
                <a:lnTo>
                  <a:pt x="54" y="28"/>
                </a:lnTo>
                <a:lnTo>
                  <a:pt x="62" y="0"/>
                </a:lnTo>
                <a:lnTo>
                  <a:pt x="72" y="6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7" name="Freeform 434">
            <a:extLst>
              <a:ext uri="{FF2B5EF4-FFF2-40B4-BE49-F238E27FC236}">
                <a16:creationId xmlns:a16="http://schemas.microsoft.com/office/drawing/2014/main" id="{C71F05C7-A331-9758-D7DB-C9BD9C1EEC6F}"/>
              </a:ext>
            </a:extLst>
          </p:cNvPr>
          <p:cNvSpPr>
            <a:spLocks/>
          </p:cNvSpPr>
          <p:nvPr/>
        </p:nvSpPr>
        <p:spPr bwMode="auto">
          <a:xfrm>
            <a:off x="9068616" y="2396354"/>
            <a:ext cx="287337" cy="168275"/>
          </a:xfrm>
          <a:custGeom>
            <a:avLst/>
            <a:gdLst>
              <a:gd name="T0" fmla="*/ 175 w 181"/>
              <a:gd name="T1" fmla="*/ 92 h 106"/>
              <a:gd name="T2" fmla="*/ 179 w 181"/>
              <a:gd name="T3" fmla="*/ 94 h 106"/>
              <a:gd name="T4" fmla="*/ 175 w 181"/>
              <a:gd name="T5" fmla="*/ 97 h 106"/>
              <a:gd name="T6" fmla="*/ 92 w 181"/>
              <a:gd name="T7" fmla="*/ 106 h 106"/>
              <a:gd name="T8" fmla="*/ 0 w 181"/>
              <a:gd name="T9" fmla="*/ 97 h 106"/>
              <a:gd name="T10" fmla="*/ 28 w 181"/>
              <a:gd name="T11" fmla="*/ 75 h 106"/>
              <a:gd name="T12" fmla="*/ 5 w 181"/>
              <a:gd name="T13" fmla="*/ 67 h 106"/>
              <a:gd name="T14" fmla="*/ 5 w 181"/>
              <a:gd name="T15" fmla="*/ 64 h 106"/>
              <a:gd name="T16" fmla="*/ 9 w 181"/>
              <a:gd name="T17" fmla="*/ 58 h 106"/>
              <a:gd name="T18" fmla="*/ 14 w 181"/>
              <a:gd name="T19" fmla="*/ 50 h 106"/>
              <a:gd name="T20" fmla="*/ 16 w 181"/>
              <a:gd name="T21" fmla="*/ 45 h 106"/>
              <a:gd name="T22" fmla="*/ 44 w 181"/>
              <a:gd name="T23" fmla="*/ 40 h 106"/>
              <a:gd name="T24" fmla="*/ 79 w 181"/>
              <a:gd name="T25" fmla="*/ 44 h 106"/>
              <a:gd name="T26" fmla="*/ 93 w 181"/>
              <a:gd name="T27" fmla="*/ 0 h 106"/>
              <a:gd name="T28" fmla="*/ 115 w 181"/>
              <a:gd name="T29" fmla="*/ 17 h 106"/>
              <a:gd name="T30" fmla="*/ 139 w 181"/>
              <a:gd name="T31" fmla="*/ 28 h 106"/>
              <a:gd name="T32" fmla="*/ 166 w 181"/>
              <a:gd name="T33" fmla="*/ 28 h 106"/>
              <a:gd name="T34" fmla="*/ 181 w 181"/>
              <a:gd name="T35" fmla="*/ 50 h 106"/>
              <a:gd name="T36" fmla="*/ 172 w 181"/>
              <a:gd name="T37" fmla="*/ 62 h 106"/>
              <a:gd name="T38" fmla="*/ 175 w 181"/>
              <a:gd name="T39" fmla="*/ 9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1" h="106">
                <a:moveTo>
                  <a:pt x="175" y="92"/>
                </a:moveTo>
                <a:lnTo>
                  <a:pt x="179" y="94"/>
                </a:lnTo>
                <a:lnTo>
                  <a:pt x="175" y="97"/>
                </a:lnTo>
                <a:lnTo>
                  <a:pt x="92" y="106"/>
                </a:lnTo>
                <a:lnTo>
                  <a:pt x="0" y="97"/>
                </a:lnTo>
                <a:lnTo>
                  <a:pt x="28" y="75"/>
                </a:lnTo>
                <a:lnTo>
                  <a:pt x="5" y="67"/>
                </a:lnTo>
                <a:lnTo>
                  <a:pt x="5" y="64"/>
                </a:lnTo>
                <a:lnTo>
                  <a:pt x="9" y="58"/>
                </a:lnTo>
                <a:lnTo>
                  <a:pt x="14" y="50"/>
                </a:lnTo>
                <a:lnTo>
                  <a:pt x="16" y="45"/>
                </a:lnTo>
                <a:lnTo>
                  <a:pt x="44" y="40"/>
                </a:lnTo>
                <a:lnTo>
                  <a:pt x="79" y="44"/>
                </a:lnTo>
                <a:lnTo>
                  <a:pt x="93" y="0"/>
                </a:lnTo>
                <a:lnTo>
                  <a:pt x="115" y="17"/>
                </a:lnTo>
                <a:lnTo>
                  <a:pt x="139" y="28"/>
                </a:lnTo>
                <a:lnTo>
                  <a:pt x="166" y="28"/>
                </a:lnTo>
                <a:lnTo>
                  <a:pt x="181" y="50"/>
                </a:lnTo>
                <a:lnTo>
                  <a:pt x="172" y="62"/>
                </a:lnTo>
                <a:lnTo>
                  <a:pt x="175" y="9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8" name="Freeform 435">
            <a:extLst>
              <a:ext uri="{FF2B5EF4-FFF2-40B4-BE49-F238E27FC236}">
                <a16:creationId xmlns:a16="http://schemas.microsoft.com/office/drawing/2014/main" id="{1113623A-6FA7-119C-A14B-26A3B360F30F}"/>
              </a:ext>
            </a:extLst>
          </p:cNvPr>
          <p:cNvSpPr>
            <a:spLocks/>
          </p:cNvSpPr>
          <p:nvPr/>
        </p:nvSpPr>
        <p:spPr bwMode="auto">
          <a:xfrm>
            <a:off x="8262166" y="2302692"/>
            <a:ext cx="153987" cy="225425"/>
          </a:xfrm>
          <a:custGeom>
            <a:avLst/>
            <a:gdLst>
              <a:gd name="T0" fmla="*/ 92 w 97"/>
              <a:gd name="T1" fmla="*/ 48 h 142"/>
              <a:gd name="T2" fmla="*/ 97 w 97"/>
              <a:gd name="T3" fmla="*/ 44 h 142"/>
              <a:gd name="T4" fmla="*/ 96 w 97"/>
              <a:gd name="T5" fmla="*/ 10 h 142"/>
              <a:gd name="T6" fmla="*/ 79 w 97"/>
              <a:gd name="T7" fmla="*/ 0 h 142"/>
              <a:gd name="T8" fmla="*/ 60 w 97"/>
              <a:gd name="T9" fmla="*/ 12 h 142"/>
              <a:gd name="T10" fmla="*/ 68 w 97"/>
              <a:gd name="T11" fmla="*/ 25 h 142"/>
              <a:gd name="T12" fmla="*/ 54 w 97"/>
              <a:gd name="T13" fmla="*/ 39 h 142"/>
              <a:gd name="T14" fmla="*/ 47 w 97"/>
              <a:gd name="T15" fmla="*/ 16 h 142"/>
              <a:gd name="T16" fmla="*/ 35 w 97"/>
              <a:gd name="T17" fmla="*/ 13 h 142"/>
              <a:gd name="T18" fmla="*/ 17 w 97"/>
              <a:gd name="T19" fmla="*/ 35 h 142"/>
              <a:gd name="T20" fmla="*/ 5 w 97"/>
              <a:gd name="T21" fmla="*/ 31 h 142"/>
              <a:gd name="T22" fmla="*/ 21 w 97"/>
              <a:gd name="T23" fmla="*/ 85 h 142"/>
              <a:gd name="T24" fmla="*/ 44 w 97"/>
              <a:gd name="T25" fmla="*/ 89 h 142"/>
              <a:gd name="T26" fmla="*/ 49 w 97"/>
              <a:gd name="T27" fmla="*/ 106 h 142"/>
              <a:gd name="T28" fmla="*/ 34 w 97"/>
              <a:gd name="T29" fmla="*/ 121 h 142"/>
              <a:gd name="T30" fmla="*/ 15 w 97"/>
              <a:gd name="T31" fmla="*/ 110 h 142"/>
              <a:gd name="T32" fmla="*/ 2 w 97"/>
              <a:gd name="T33" fmla="*/ 112 h 142"/>
              <a:gd name="T34" fmla="*/ 0 w 97"/>
              <a:gd name="T35" fmla="*/ 126 h 142"/>
              <a:gd name="T36" fmla="*/ 22 w 97"/>
              <a:gd name="T37" fmla="*/ 141 h 142"/>
              <a:gd name="T38" fmla="*/ 54 w 97"/>
              <a:gd name="T39" fmla="*/ 142 h 142"/>
              <a:gd name="T40" fmla="*/ 67 w 97"/>
              <a:gd name="T41" fmla="*/ 122 h 142"/>
              <a:gd name="T42" fmla="*/ 90 w 97"/>
              <a:gd name="T43" fmla="*/ 112 h 142"/>
              <a:gd name="T44" fmla="*/ 84 w 97"/>
              <a:gd name="T45" fmla="*/ 104 h 142"/>
              <a:gd name="T46" fmla="*/ 67 w 97"/>
              <a:gd name="T47" fmla="*/ 107 h 142"/>
              <a:gd name="T48" fmla="*/ 62 w 97"/>
              <a:gd name="T49" fmla="*/ 92 h 142"/>
              <a:gd name="T50" fmla="*/ 82 w 97"/>
              <a:gd name="T51" fmla="*/ 83 h 142"/>
              <a:gd name="T52" fmla="*/ 82 w 97"/>
              <a:gd name="T53" fmla="*/ 72 h 142"/>
              <a:gd name="T54" fmla="*/ 70 w 97"/>
              <a:gd name="T55" fmla="*/ 66 h 142"/>
              <a:gd name="T56" fmla="*/ 73 w 97"/>
              <a:gd name="T57" fmla="*/ 57 h 142"/>
              <a:gd name="T58" fmla="*/ 92 w 97"/>
              <a:gd name="T59" fmla="*/ 4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142">
                <a:moveTo>
                  <a:pt x="92" y="48"/>
                </a:moveTo>
                <a:lnTo>
                  <a:pt x="97" y="44"/>
                </a:lnTo>
                <a:lnTo>
                  <a:pt x="96" y="10"/>
                </a:lnTo>
                <a:lnTo>
                  <a:pt x="79" y="0"/>
                </a:lnTo>
                <a:lnTo>
                  <a:pt x="60" y="12"/>
                </a:lnTo>
                <a:lnTo>
                  <a:pt x="68" y="25"/>
                </a:lnTo>
                <a:lnTo>
                  <a:pt x="54" y="39"/>
                </a:lnTo>
                <a:lnTo>
                  <a:pt x="47" y="16"/>
                </a:lnTo>
                <a:lnTo>
                  <a:pt x="35" y="13"/>
                </a:lnTo>
                <a:lnTo>
                  <a:pt x="17" y="35"/>
                </a:lnTo>
                <a:lnTo>
                  <a:pt x="5" y="31"/>
                </a:lnTo>
                <a:lnTo>
                  <a:pt x="21" y="85"/>
                </a:lnTo>
                <a:lnTo>
                  <a:pt x="44" y="89"/>
                </a:lnTo>
                <a:lnTo>
                  <a:pt x="49" y="106"/>
                </a:lnTo>
                <a:lnTo>
                  <a:pt x="34" y="121"/>
                </a:lnTo>
                <a:lnTo>
                  <a:pt x="15" y="110"/>
                </a:lnTo>
                <a:lnTo>
                  <a:pt x="2" y="112"/>
                </a:lnTo>
                <a:lnTo>
                  <a:pt x="0" y="126"/>
                </a:lnTo>
                <a:lnTo>
                  <a:pt x="22" y="141"/>
                </a:lnTo>
                <a:lnTo>
                  <a:pt x="54" y="142"/>
                </a:lnTo>
                <a:lnTo>
                  <a:pt x="67" y="122"/>
                </a:lnTo>
                <a:lnTo>
                  <a:pt x="90" y="112"/>
                </a:lnTo>
                <a:lnTo>
                  <a:pt x="84" y="104"/>
                </a:lnTo>
                <a:lnTo>
                  <a:pt x="67" y="107"/>
                </a:lnTo>
                <a:lnTo>
                  <a:pt x="62" y="92"/>
                </a:lnTo>
                <a:lnTo>
                  <a:pt x="82" y="83"/>
                </a:lnTo>
                <a:lnTo>
                  <a:pt x="82" y="72"/>
                </a:lnTo>
                <a:lnTo>
                  <a:pt x="70" y="66"/>
                </a:lnTo>
                <a:lnTo>
                  <a:pt x="73" y="57"/>
                </a:lnTo>
                <a:lnTo>
                  <a:pt x="92" y="4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09" name="Freeform 436">
            <a:extLst>
              <a:ext uri="{FF2B5EF4-FFF2-40B4-BE49-F238E27FC236}">
                <a16:creationId xmlns:a16="http://schemas.microsoft.com/office/drawing/2014/main" id="{EFE6425E-0C87-8CE7-63BC-99CF2E39419D}"/>
              </a:ext>
            </a:extLst>
          </p:cNvPr>
          <p:cNvSpPr>
            <a:spLocks/>
          </p:cNvSpPr>
          <p:nvPr/>
        </p:nvSpPr>
        <p:spPr bwMode="auto">
          <a:xfrm>
            <a:off x="8027216" y="2040754"/>
            <a:ext cx="255587" cy="457200"/>
          </a:xfrm>
          <a:custGeom>
            <a:avLst/>
            <a:gdLst>
              <a:gd name="T0" fmla="*/ 124 w 161"/>
              <a:gd name="T1" fmla="*/ 205 h 288"/>
              <a:gd name="T2" fmla="*/ 145 w 161"/>
              <a:gd name="T3" fmla="*/ 234 h 288"/>
              <a:gd name="T4" fmla="*/ 140 w 161"/>
              <a:gd name="T5" fmla="*/ 257 h 288"/>
              <a:gd name="T6" fmla="*/ 117 w 161"/>
              <a:gd name="T7" fmla="*/ 259 h 288"/>
              <a:gd name="T8" fmla="*/ 94 w 161"/>
              <a:gd name="T9" fmla="*/ 242 h 288"/>
              <a:gd name="T10" fmla="*/ 88 w 161"/>
              <a:gd name="T11" fmla="*/ 216 h 288"/>
              <a:gd name="T12" fmla="*/ 77 w 161"/>
              <a:gd name="T13" fmla="*/ 219 h 288"/>
              <a:gd name="T14" fmla="*/ 82 w 161"/>
              <a:gd name="T15" fmla="*/ 235 h 288"/>
              <a:gd name="T16" fmla="*/ 72 w 161"/>
              <a:gd name="T17" fmla="*/ 239 h 288"/>
              <a:gd name="T18" fmla="*/ 70 w 161"/>
              <a:gd name="T19" fmla="*/ 250 h 288"/>
              <a:gd name="T20" fmla="*/ 97 w 161"/>
              <a:gd name="T21" fmla="*/ 265 h 288"/>
              <a:gd name="T22" fmla="*/ 91 w 161"/>
              <a:gd name="T23" fmla="*/ 288 h 288"/>
              <a:gd name="T24" fmla="*/ 91 w 161"/>
              <a:gd name="T25" fmla="*/ 288 h 288"/>
              <a:gd name="T26" fmla="*/ 91 w 161"/>
              <a:gd name="T27" fmla="*/ 286 h 288"/>
              <a:gd name="T28" fmla="*/ 76 w 161"/>
              <a:gd name="T29" fmla="*/ 269 h 288"/>
              <a:gd name="T30" fmla="*/ 22 w 161"/>
              <a:gd name="T31" fmla="*/ 269 h 288"/>
              <a:gd name="T32" fmla="*/ 24 w 161"/>
              <a:gd name="T33" fmla="*/ 212 h 288"/>
              <a:gd name="T34" fmla="*/ 0 w 161"/>
              <a:gd name="T35" fmla="*/ 200 h 288"/>
              <a:gd name="T36" fmla="*/ 10 w 161"/>
              <a:gd name="T37" fmla="*/ 94 h 288"/>
              <a:gd name="T38" fmla="*/ 44 w 161"/>
              <a:gd name="T39" fmla="*/ 48 h 288"/>
              <a:gd name="T40" fmla="*/ 91 w 161"/>
              <a:gd name="T41" fmla="*/ 46 h 288"/>
              <a:gd name="T42" fmla="*/ 121 w 161"/>
              <a:gd name="T43" fmla="*/ 10 h 288"/>
              <a:gd name="T44" fmla="*/ 152 w 161"/>
              <a:gd name="T45" fmla="*/ 0 h 288"/>
              <a:gd name="T46" fmla="*/ 147 w 161"/>
              <a:gd name="T47" fmla="*/ 45 h 288"/>
              <a:gd name="T48" fmla="*/ 129 w 161"/>
              <a:gd name="T49" fmla="*/ 75 h 288"/>
              <a:gd name="T50" fmla="*/ 126 w 161"/>
              <a:gd name="T51" fmla="*/ 107 h 288"/>
              <a:gd name="T52" fmla="*/ 138 w 161"/>
              <a:gd name="T53" fmla="*/ 119 h 288"/>
              <a:gd name="T54" fmla="*/ 152 w 161"/>
              <a:gd name="T55" fmla="*/ 116 h 288"/>
              <a:gd name="T56" fmla="*/ 161 w 161"/>
              <a:gd name="T57" fmla="*/ 136 h 288"/>
              <a:gd name="T58" fmla="*/ 144 w 161"/>
              <a:gd name="T59" fmla="*/ 158 h 288"/>
              <a:gd name="T60" fmla="*/ 132 w 161"/>
              <a:gd name="T61" fmla="*/ 151 h 288"/>
              <a:gd name="T62" fmla="*/ 138 w 161"/>
              <a:gd name="T63" fmla="*/ 145 h 288"/>
              <a:gd name="T64" fmla="*/ 133 w 161"/>
              <a:gd name="T65" fmla="*/ 139 h 288"/>
              <a:gd name="T66" fmla="*/ 118 w 161"/>
              <a:gd name="T67" fmla="*/ 153 h 288"/>
              <a:gd name="T68" fmla="*/ 121 w 161"/>
              <a:gd name="T69" fmla="*/ 177 h 288"/>
              <a:gd name="T70" fmla="*/ 87 w 161"/>
              <a:gd name="T71" fmla="*/ 202 h 288"/>
              <a:gd name="T72" fmla="*/ 93 w 161"/>
              <a:gd name="T73" fmla="*/ 211 h 288"/>
              <a:gd name="T74" fmla="*/ 124 w 161"/>
              <a:gd name="T75" fmla="*/ 20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288">
                <a:moveTo>
                  <a:pt x="124" y="205"/>
                </a:moveTo>
                <a:lnTo>
                  <a:pt x="145" y="234"/>
                </a:lnTo>
                <a:lnTo>
                  <a:pt x="140" y="257"/>
                </a:lnTo>
                <a:lnTo>
                  <a:pt x="117" y="259"/>
                </a:lnTo>
                <a:lnTo>
                  <a:pt x="94" y="242"/>
                </a:lnTo>
                <a:lnTo>
                  <a:pt x="88" y="216"/>
                </a:lnTo>
                <a:lnTo>
                  <a:pt x="77" y="219"/>
                </a:lnTo>
                <a:lnTo>
                  <a:pt x="82" y="235"/>
                </a:lnTo>
                <a:lnTo>
                  <a:pt x="72" y="239"/>
                </a:lnTo>
                <a:lnTo>
                  <a:pt x="70" y="250"/>
                </a:lnTo>
                <a:lnTo>
                  <a:pt x="97" y="265"/>
                </a:lnTo>
                <a:lnTo>
                  <a:pt x="91" y="288"/>
                </a:lnTo>
                <a:lnTo>
                  <a:pt x="91" y="288"/>
                </a:lnTo>
                <a:lnTo>
                  <a:pt x="91" y="286"/>
                </a:lnTo>
                <a:lnTo>
                  <a:pt x="76" y="269"/>
                </a:lnTo>
                <a:lnTo>
                  <a:pt x="22" y="269"/>
                </a:lnTo>
                <a:lnTo>
                  <a:pt x="24" y="212"/>
                </a:lnTo>
                <a:lnTo>
                  <a:pt x="0" y="200"/>
                </a:lnTo>
                <a:lnTo>
                  <a:pt x="10" y="94"/>
                </a:lnTo>
                <a:lnTo>
                  <a:pt x="44" y="48"/>
                </a:lnTo>
                <a:lnTo>
                  <a:pt x="91" y="46"/>
                </a:lnTo>
                <a:lnTo>
                  <a:pt x="121" y="10"/>
                </a:lnTo>
                <a:lnTo>
                  <a:pt x="152" y="0"/>
                </a:lnTo>
                <a:lnTo>
                  <a:pt x="147" y="45"/>
                </a:lnTo>
                <a:lnTo>
                  <a:pt x="129" y="75"/>
                </a:lnTo>
                <a:lnTo>
                  <a:pt x="126" y="107"/>
                </a:lnTo>
                <a:lnTo>
                  <a:pt x="138" y="119"/>
                </a:lnTo>
                <a:lnTo>
                  <a:pt x="152" y="116"/>
                </a:lnTo>
                <a:lnTo>
                  <a:pt x="161" y="136"/>
                </a:lnTo>
                <a:lnTo>
                  <a:pt x="144" y="158"/>
                </a:lnTo>
                <a:lnTo>
                  <a:pt x="132" y="151"/>
                </a:lnTo>
                <a:lnTo>
                  <a:pt x="138" y="145"/>
                </a:lnTo>
                <a:lnTo>
                  <a:pt x="133" y="139"/>
                </a:lnTo>
                <a:lnTo>
                  <a:pt x="118" y="153"/>
                </a:lnTo>
                <a:lnTo>
                  <a:pt x="121" y="177"/>
                </a:lnTo>
                <a:lnTo>
                  <a:pt x="87" y="202"/>
                </a:lnTo>
                <a:lnTo>
                  <a:pt x="93" y="211"/>
                </a:lnTo>
                <a:lnTo>
                  <a:pt x="124" y="20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0" name="Freeform 437">
            <a:extLst>
              <a:ext uri="{FF2B5EF4-FFF2-40B4-BE49-F238E27FC236}">
                <a16:creationId xmlns:a16="http://schemas.microsoft.com/office/drawing/2014/main" id="{E82C63E0-A469-9E64-CE48-ABA6A32B4953}"/>
              </a:ext>
            </a:extLst>
          </p:cNvPr>
          <p:cNvSpPr>
            <a:spLocks/>
          </p:cNvSpPr>
          <p:nvPr/>
        </p:nvSpPr>
        <p:spPr bwMode="auto">
          <a:xfrm>
            <a:off x="9803629" y="3407592"/>
            <a:ext cx="393700" cy="390525"/>
          </a:xfrm>
          <a:custGeom>
            <a:avLst/>
            <a:gdLst>
              <a:gd name="T0" fmla="*/ 177 w 248"/>
              <a:gd name="T1" fmla="*/ 133 h 246"/>
              <a:gd name="T2" fmla="*/ 180 w 248"/>
              <a:gd name="T3" fmla="*/ 169 h 246"/>
              <a:gd name="T4" fmla="*/ 158 w 248"/>
              <a:gd name="T5" fmla="*/ 216 h 246"/>
              <a:gd name="T6" fmla="*/ 138 w 248"/>
              <a:gd name="T7" fmla="*/ 246 h 246"/>
              <a:gd name="T8" fmla="*/ 126 w 248"/>
              <a:gd name="T9" fmla="*/ 236 h 246"/>
              <a:gd name="T10" fmla="*/ 126 w 248"/>
              <a:gd name="T11" fmla="*/ 221 h 246"/>
              <a:gd name="T12" fmla="*/ 122 w 248"/>
              <a:gd name="T13" fmla="*/ 182 h 246"/>
              <a:gd name="T14" fmla="*/ 119 w 248"/>
              <a:gd name="T15" fmla="*/ 135 h 246"/>
              <a:gd name="T16" fmla="*/ 63 w 248"/>
              <a:gd name="T17" fmla="*/ 69 h 246"/>
              <a:gd name="T18" fmla="*/ 0 w 248"/>
              <a:gd name="T19" fmla="*/ 0 h 246"/>
              <a:gd name="T20" fmla="*/ 35 w 248"/>
              <a:gd name="T21" fmla="*/ 2 h 246"/>
              <a:gd name="T22" fmla="*/ 61 w 248"/>
              <a:gd name="T23" fmla="*/ 4 h 246"/>
              <a:gd name="T24" fmla="*/ 133 w 248"/>
              <a:gd name="T25" fmla="*/ 29 h 246"/>
              <a:gd name="T26" fmla="*/ 156 w 248"/>
              <a:gd name="T27" fmla="*/ 37 h 246"/>
              <a:gd name="T28" fmla="*/ 248 w 248"/>
              <a:gd name="T29" fmla="*/ 136 h 246"/>
              <a:gd name="T30" fmla="*/ 177 w 248"/>
              <a:gd name="T31" fmla="*/ 13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8" h="246">
                <a:moveTo>
                  <a:pt x="177" y="133"/>
                </a:moveTo>
                <a:lnTo>
                  <a:pt x="180" y="169"/>
                </a:lnTo>
                <a:lnTo>
                  <a:pt x="158" y="216"/>
                </a:lnTo>
                <a:lnTo>
                  <a:pt x="138" y="246"/>
                </a:lnTo>
                <a:lnTo>
                  <a:pt x="126" y="236"/>
                </a:lnTo>
                <a:lnTo>
                  <a:pt x="126" y="221"/>
                </a:lnTo>
                <a:lnTo>
                  <a:pt x="122" y="182"/>
                </a:lnTo>
                <a:lnTo>
                  <a:pt x="119" y="135"/>
                </a:lnTo>
                <a:lnTo>
                  <a:pt x="63" y="69"/>
                </a:lnTo>
                <a:lnTo>
                  <a:pt x="0" y="0"/>
                </a:lnTo>
                <a:lnTo>
                  <a:pt x="35" y="2"/>
                </a:lnTo>
                <a:lnTo>
                  <a:pt x="61" y="4"/>
                </a:lnTo>
                <a:lnTo>
                  <a:pt x="133" y="29"/>
                </a:lnTo>
                <a:lnTo>
                  <a:pt x="156" y="37"/>
                </a:lnTo>
                <a:lnTo>
                  <a:pt x="248" y="136"/>
                </a:lnTo>
                <a:lnTo>
                  <a:pt x="177" y="13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1" name="Freeform 438">
            <a:extLst>
              <a:ext uri="{FF2B5EF4-FFF2-40B4-BE49-F238E27FC236}">
                <a16:creationId xmlns:a16="http://schemas.microsoft.com/office/drawing/2014/main" id="{59B1FE86-7C40-B0AD-9D99-497387EE46E9}"/>
              </a:ext>
            </a:extLst>
          </p:cNvPr>
          <p:cNvSpPr>
            <a:spLocks/>
          </p:cNvSpPr>
          <p:nvPr/>
        </p:nvSpPr>
        <p:spPr bwMode="auto">
          <a:xfrm>
            <a:off x="6353991" y="2088379"/>
            <a:ext cx="463550" cy="501650"/>
          </a:xfrm>
          <a:custGeom>
            <a:avLst/>
            <a:gdLst>
              <a:gd name="T0" fmla="*/ 271 w 292"/>
              <a:gd name="T1" fmla="*/ 129 h 316"/>
              <a:gd name="T2" fmla="*/ 292 w 292"/>
              <a:gd name="T3" fmla="*/ 141 h 316"/>
              <a:gd name="T4" fmla="*/ 272 w 292"/>
              <a:gd name="T5" fmla="*/ 247 h 316"/>
              <a:gd name="T6" fmla="*/ 223 w 292"/>
              <a:gd name="T7" fmla="*/ 304 h 316"/>
              <a:gd name="T8" fmla="*/ 49 w 292"/>
              <a:gd name="T9" fmla="*/ 316 h 316"/>
              <a:gd name="T10" fmla="*/ 1 w 292"/>
              <a:gd name="T11" fmla="*/ 282 h 316"/>
              <a:gd name="T12" fmla="*/ 0 w 292"/>
              <a:gd name="T13" fmla="*/ 232 h 316"/>
              <a:gd name="T14" fmla="*/ 78 w 292"/>
              <a:gd name="T15" fmla="*/ 188 h 316"/>
              <a:gd name="T16" fmla="*/ 127 w 292"/>
              <a:gd name="T17" fmla="*/ 165 h 316"/>
              <a:gd name="T18" fmla="*/ 83 w 292"/>
              <a:gd name="T19" fmla="*/ 147 h 316"/>
              <a:gd name="T20" fmla="*/ 65 w 292"/>
              <a:gd name="T21" fmla="*/ 111 h 316"/>
              <a:gd name="T22" fmla="*/ 93 w 292"/>
              <a:gd name="T23" fmla="*/ 99 h 316"/>
              <a:gd name="T24" fmla="*/ 108 w 292"/>
              <a:gd name="T25" fmla="*/ 95 h 316"/>
              <a:gd name="T26" fmla="*/ 90 w 292"/>
              <a:gd name="T27" fmla="*/ 78 h 316"/>
              <a:gd name="T28" fmla="*/ 116 w 292"/>
              <a:gd name="T29" fmla="*/ 45 h 316"/>
              <a:gd name="T30" fmla="*/ 177 w 292"/>
              <a:gd name="T31" fmla="*/ 75 h 316"/>
              <a:gd name="T32" fmla="*/ 211 w 292"/>
              <a:gd name="T33" fmla="*/ 51 h 316"/>
              <a:gd name="T34" fmla="*/ 183 w 292"/>
              <a:gd name="T35" fmla="*/ 42 h 316"/>
              <a:gd name="T36" fmla="*/ 186 w 292"/>
              <a:gd name="T37" fmla="*/ 24 h 316"/>
              <a:gd name="T38" fmla="*/ 246 w 292"/>
              <a:gd name="T39" fmla="*/ 0 h 316"/>
              <a:gd name="T40" fmla="*/ 283 w 292"/>
              <a:gd name="T41" fmla="*/ 2 h 316"/>
              <a:gd name="T42" fmla="*/ 292 w 292"/>
              <a:gd name="T43" fmla="*/ 22 h 316"/>
              <a:gd name="T44" fmla="*/ 206 w 292"/>
              <a:gd name="T45" fmla="*/ 66 h 316"/>
              <a:gd name="T46" fmla="*/ 224 w 292"/>
              <a:gd name="T47" fmla="*/ 112 h 316"/>
              <a:gd name="T48" fmla="*/ 248 w 292"/>
              <a:gd name="T49" fmla="*/ 109 h 316"/>
              <a:gd name="T50" fmla="*/ 248 w 292"/>
              <a:gd name="T51" fmla="*/ 93 h 316"/>
              <a:gd name="T52" fmla="*/ 259 w 292"/>
              <a:gd name="T53" fmla="*/ 93 h 316"/>
              <a:gd name="T54" fmla="*/ 271 w 292"/>
              <a:gd name="T55" fmla="*/ 12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2" h="316">
                <a:moveTo>
                  <a:pt x="271" y="129"/>
                </a:moveTo>
                <a:lnTo>
                  <a:pt x="292" y="141"/>
                </a:lnTo>
                <a:lnTo>
                  <a:pt x="272" y="247"/>
                </a:lnTo>
                <a:lnTo>
                  <a:pt x="223" y="304"/>
                </a:lnTo>
                <a:lnTo>
                  <a:pt x="49" y="316"/>
                </a:lnTo>
                <a:lnTo>
                  <a:pt x="1" y="282"/>
                </a:lnTo>
                <a:lnTo>
                  <a:pt x="0" y="232"/>
                </a:lnTo>
                <a:lnTo>
                  <a:pt x="78" y="188"/>
                </a:lnTo>
                <a:lnTo>
                  <a:pt x="127" y="165"/>
                </a:lnTo>
                <a:lnTo>
                  <a:pt x="83" y="147"/>
                </a:lnTo>
                <a:lnTo>
                  <a:pt x="65" y="111"/>
                </a:lnTo>
                <a:lnTo>
                  <a:pt x="93" y="99"/>
                </a:lnTo>
                <a:lnTo>
                  <a:pt x="108" y="95"/>
                </a:lnTo>
                <a:lnTo>
                  <a:pt x="90" y="78"/>
                </a:lnTo>
                <a:lnTo>
                  <a:pt x="116" y="45"/>
                </a:lnTo>
                <a:lnTo>
                  <a:pt x="177" y="75"/>
                </a:lnTo>
                <a:lnTo>
                  <a:pt x="211" y="51"/>
                </a:lnTo>
                <a:lnTo>
                  <a:pt x="183" y="42"/>
                </a:lnTo>
                <a:lnTo>
                  <a:pt x="186" y="24"/>
                </a:lnTo>
                <a:lnTo>
                  <a:pt x="246" y="0"/>
                </a:lnTo>
                <a:lnTo>
                  <a:pt x="283" y="2"/>
                </a:lnTo>
                <a:lnTo>
                  <a:pt x="292" y="22"/>
                </a:lnTo>
                <a:lnTo>
                  <a:pt x="206" y="66"/>
                </a:lnTo>
                <a:lnTo>
                  <a:pt x="224" y="112"/>
                </a:lnTo>
                <a:lnTo>
                  <a:pt x="248" y="109"/>
                </a:lnTo>
                <a:lnTo>
                  <a:pt x="248" y="93"/>
                </a:lnTo>
                <a:lnTo>
                  <a:pt x="259" y="93"/>
                </a:lnTo>
                <a:lnTo>
                  <a:pt x="271" y="12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2" name="Freeform 439">
            <a:extLst>
              <a:ext uri="{FF2B5EF4-FFF2-40B4-BE49-F238E27FC236}">
                <a16:creationId xmlns:a16="http://schemas.microsoft.com/office/drawing/2014/main" id="{6437A42E-F418-77CF-B4D8-C3703F4C19F9}"/>
              </a:ext>
            </a:extLst>
          </p:cNvPr>
          <p:cNvSpPr>
            <a:spLocks/>
          </p:cNvSpPr>
          <p:nvPr/>
        </p:nvSpPr>
        <p:spPr bwMode="auto">
          <a:xfrm>
            <a:off x="6671491" y="1681979"/>
            <a:ext cx="792162" cy="1281113"/>
          </a:xfrm>
          <a:custGeom>
            <a:avLst/>
            <a:gdLst>
              <a:gd name="T0" fmla="*/ 491 w 499"/>
              <a:gd name="T1" fmla="*/ 681 h 807"/>
              <a:gd name="T2" fmla="*/ 407 w 499"/>
              <a:gd name="T3" fmla="*/ 746 h 807"/>
              <a:gd name="T4" fmla="*/ 446 w 499"/>
              <a:gd name="T5" fmla="*/ 792 h 807"/>
              <a:gd name="T6" fmla="*/ 202 w 499"/>
              <a:gd name="T7" fmla="*/ 782 h 807"/>
              <a:gd name="T8" fmla="*/ 147 w 499"/>
              <a:gd name="T9" fmla="*/ 761 h 807"/>
              <a:gd name="T10" fmla="*/ 99 w 499"/>
              <a:gd name="T11" fmla="*/ 771 h 807"/>
              <a:gd name="T12" fmla="*/ 34 w 499"/>
              <a:gd name="T13" fmla="*/ 790 h 807"/>
              <a:gd name="T14" fmla="*/ 124 w 499"/>
              <a:gd name="T15" fmla="*/ 701 h 807"/>
              <a:gd name="T16" fmla="*/ 239 w 499"/>
              <a:gd name="T17" fmla="*/ 675 h 807"/>
              <a:gd name="T18" fmla="*/ 127 w 499"/>
              <a:gd name="T19" fmla="*/ 647 h 807"/>
              <a:gd name="T20" fmla="*/ 86 w 499"/>
              <a:gd name="T21" fmla="*/ 615 h 807"/>
              <a:gd name="T22" fmla="*/ 173 w 499"/>
              <a:gd name="T23" fmla="*/ 539 h 807"/>
              <a:gd name="T24" fmla="*/ 165 w 499"/>
              <a:gd name="T25" fmla="*/ 519 h 807"/>
              <a:gd name="T26" fmla="*/ 175 w 499"/>
              <a:gd name="T27" fmla="*/ 484 h 807"/>
              <a:gd name="T28" fmla="*/ 252 w 499"/>
              <a:gd name="T29" fmla="*/ 517 h 807"/>
              <a:gd name="T30" fmla="*/ 255 w 499"/>
              <a:gd name="T31" fmla="*/ 437 h 807"/>
              <a:gd name="T32" fmla="*/ 284 w 499"/>
              <a:gd name="T33" fmla="*/ 362 h 807"/>
              <a:gd name="T34" fmla="*/ 206 w 499"/>
              <a:gd name="T35" fmla="*/ 365 h 807"/>
              <a:gd name="T36" fmla="*/ 179 w 499"/>
              <a:gd name="T37" fmla="*/ 333 h 807"/>
              <a:gd name="T38" fmla="*/ 216 w 499"/>
              <a:gd name="T39" fmla="*/ 254 h 807"/>
              <a:gd name="T40" fmla="*/ 154 w 499"/>
              <a:gd name="T41" fmla="*/ 285 h 807"/>
              <a:gd name="T42" fmla="*/ 152 w 499"/>
              <a:gd name="T43" fmla="*/ 252 h 807"/>
              <a:gd name="T44" fmla="*/ 235 w 499"/>
              <a:gd name="T45" fmla="*/ 170 h 807"/>
              <a:gd name="T46" fmla="*/ 168 w 499"/>
              <a:gd name="T47" fmla="*/ 184 h 807"/>
              <a:gd name="T48" fmla="*/ 216 w 499"/>
              <a:gd name="T49" fmla="*/ 126 h 807"/>
              <a:gd name="T50" fmla="*/ 206 w 499"/>
              <a:gd name="T51" fmla="*/ 68 h 807"/>
              <a:gd name="T52" fmla="*/ 232 w 499"/>
              <a:gd name="T53" fmla="*/ 93 h 807"/>
              <a:gd name="T54" fmla="*/ 296 w 499"/>
              <a:gd name="T55" fmla="*/ 0 h 807"/>
              <a:gd name="T56" fmla="*/ 384 w 499"/>
              <a:gd name="T57" fmla="*/ 46 h 807"/>
              <a:gd name="T58" fmla="*/ 311 w 499"/>
              <a:gd name="T59" fmla="*/ 110 h 807"/>
              <a:gd name="T60" fmla="*/ 419 w 499"/>
              <a:gd name="T61" fmla="*/ 129 h 807"/>
              <a:gd name="T62" fmla="*/ 335 w 499"/>
              <a:gd name="T63" fmla="*/ 251 h 807"/>
              <a:gd name="T64" fmla="*/ 322 w 499"/>
              <a:gd name="T65" fmla="*/ 275 h 807"/>
              <a:gd name="T66" fmla="*/ 375 w 499"/>
              <a:gd name="T67" fmla="*/ 312 h 807"/>
              <a:gd name="T68" fmla="*/ 421 w 499"/>
              <a:gd name="T69" fmla="*/ 471 h 807"/>
              <a:gd name="T70" fmla="*/ 411 w 499"/>
              <a:gd name="T71" fmla="*/ 606 h 807"/>
              <a:gd name="T72" fmla="*/ 442 w 499"/>
              <a:gd name="T73" fmla="*/ 608 h 807"/>
              <a:gd name="T74" fmla="*/ 499 w 499"/>
              <a:gd name="T75" fmla="*/ 644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9" h="807">
                <a:moveTo>
                  <a:pt x="499" y="644"/>
                </a:moveTo>
                <a:lnTo>
                  <a:pt x="491" y="681"/>
                </a:lnTo>
                <a:lnTo>
                  <a:pt x="472" y="711"/>
                </a:lnTo>
                <a:lnTo>
                  <a:pt x="407" y="746"/>
                </a:lnTo>
                <a:lnTo>
                  <a:pt x="455" y="771"/>
                </a:lnTo>
                <a:lnTo>
                  <a:pt x="446" y="792"/>
                </a:lnTo>
                <a:lnTo>
                  <a:pt x="373" y="807"/>
                </a:lnTo>
                <a:lnTo>
                  <a:pt x="202" y="782"/>
                </a:lnTo>
                <a:lnTo>
                  <a:pt x="188" y="763"/>
                </a:lnTo>
                <a:lnTo>
                  <a:pt x="147" y="761"/>
                </a:lnTo>
                <a:lnTo>
                  <a:pt x="127" y="793"/>
                </a:lnTo>
                <a:lnTo>
                  <a:pt x="99" y="771"/>
                </a:lnTo>
                <a:lnTo>
                  <a:pt x="59" y="775"/>
                </a:lnTo>
                <a:lnTo>
                  <a:pt x="34" y="790"/>
                </a:lnTo>
                <a:lnTo>
                  <a:pt x="0" y="767"/>
                </a:lnTo>
                <a:lnTo>
                  <a:pt x="124" y="701"/>
                </a:lnTo>
                <a:lnTo>
                  <a:pt x="188" y="717"/>
                </a:lnTo>
                <a:lnTo>
                  <a:pt x="239" y="675"/>
                </a:lnTo>
                <a:lnTo>
                  <a:pt x="179" y="691"/>
                </a:lnTo>
                <a:lnTo>
                  <a:pt x="127" y="647"/>
                </a:lnTo>
                <a:lnTo>
                  <a:pt x="89" y="644"/>
                </a:lnTo>
                <a:lnTo>
                  <a:pt x="86" y="615"/>
                </a:lnTo>
                <a:lnTo>
                  <a:pt x="159" y="593"/>
                </a:lnTo>
                <a:lnTo>
                  <a:pt x="173" y="539"/>
                </a:lnTo>
                <a:lnTo>
                  <a:pt x="135" y="539"/>
                </a:lnTo>
                <a:lnTo>
                  <a:pt x="165" y="519"/>
                </a:lnTo>
                <a:lnTo>
                  <a:pt x="158" y="492"/>
                </a:lnTo>
                <a:lnTo>
                  <a:pt x="175" y="484"/>
                </a:lnTo>
                <a:lnTo>
                  <a:pt x="189" y="508"/>
                </a:lnTo>
                <a:lnTo>
                  <a:pt x="252" y="517"/>
                </a:lnTo>
                <a:lnTo>
                  <a:pt x="280" y="439"/>
                </a:lnTo>
                <a:lnTo>
                  <a:pt x="255" y="437"/>
                </a:lnTo>
                <a:lnTo>
                  <a:pt x="249" y="403"/>
                </a:lnTo>
                <a:lnTo>
                  <a:pt x="284" y="362"/>
                </a:lnTo>
                <a:lnTo>
                  <a:pt x="264" y="356"/>
                </a:lnTo>
                <a:lnTo>
                  <a:pt x="206" y="365"/>
                </a:lnTo>
                <a:lnTo>
                  <a:pt x="180" y="349"/>
                </a:lnTo>
                <a:lnTo>
                  <a:pt x="179" y="333"/>
                </a:lnTo>
                <a:lnTo>
                  <a:pt x="222" y="291"/>
                </a:lnTo>
                <a:lnTo>
                  <a:pt x="216" y="254"/>
                </a:lnTo>
                <a:lnTo>
                  <a:pt x="168" y="295"/>
                </a:lnTo>
                <a:lnTo>
                  <a:pt x="154" y="285"/>
                </a:lnTo>
                <a:lnTo>
                  <a:pt x="185" y="231"/>
                </a:lnTo>
                <a:lnTo>
                  <a:pt x="152" y="252"/>
                </a:lnTo>
                <a:lnTo>
                  <a:pt x="134" y="232"/>
                </a:lnTo>
                <a:lnTo>
                  <a:pt x="235" y="170"/>
                </a:lnTo>
                <a:lnTo>
                  <a:pt x="179" y="190"/>
                </a:lnTo>
                <a:lnTo>
                  <a:pt x="168" y="184"/>
                </a:lnTo>
                <a:lnTo>
                  <a:pt x="170" y="162"/>
                </a:lnTo>
                <a:lnTo>
                  <a:pt x="216" y="126"/>
                </a:lnTo>
                <a:lnTo>
                  <a:pt x="176" y="86"/>
                </a:lnTo>
                <a:lnTo>
                  <a:pt x="206" y="68"/>
                </a:lnTo>
                <a:lnTo>
                  <a:pt x="218" y="105"/>
                </a:lnTo>
                <a:lnTo>
                  <a:pt x="232" y="93"/>
                </a:lnTo>
                <a:lnTo>
                  <a:pt x="235" y="64"/>
                </a:lnTo>
                <a:lnTo>
                  <a:pt x="296" y="0"/>
                </a:lnTo>
                <a:lnTo>
                  <a:pt x="391" y="26"/>
                </a:lnTo>
                <a:lnTo>
                  <a:pt x="384" y="46"/>
                </a:lnTo>
                <a:lnTo>
                  <a:pt x="309" y="93"/>
                </a:lnTo>
                <a:lnTo>
                  <a:pt x="311" y="110"/>
                </a:lnTo>
                <a:lnTo>
                  <a:pt x="355" y="108"/>
                </a:lnTo>
                <a:lnTo>
                  <a:pt x="419" y="129"/>
                </a:lnTo>
                <a:lnTo>
                  <a:pt x="426" y="152"/>
                </a:lnTo>
                <a:lnTo>
                  <a:pt x="335" y="251"/>
                </a:lnTo>
                <a:lnTo>
                  <a:pt x="300" y="258"/>
                </a:lnTo>
                <a:lnTo>
                  <a:pt x="322" y="275"/>
                </a:lnTo>
                <a:lnTo>
                  <a:pt x="341" y="268"/>
                </a:lnTo>
                <a:lnTo>
                  <a:pt x="375" y="312"/>
                </a:lnTo>
                <a:lnTo>
                  <a:pt x="385" y="424"/>
                </a:lnTo>
                <a:lnTo>
                  <a:pt x="421" y="471"/>
                </a:lnTo>
                <a:lnTo>
                  <a:pt x="432" y="583"/>
                </a:lnTo>
                <a:lnTo>
                  <a:pt x="411" y="606"/>
                </a:lnTo>
                <a:lnTo>
                  <a:pt x="419" y="623"/>
                </a:lnTo>
                <a:lnTo>
                  <a:pt x="442" y="608"/>
                </a:lnTo>
                <a:lnTo>
                  <a:pt x="480" y="618"/>
                </a:lnTo>
                <a:lnTo>
                  <a:pt x="499" y="644"/>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3" name="Freeform 440">
            <a:extLst>
              <a:ext uri="{FF2B5EF4-FFF2-40B4-BE49-F238E27FC236}">
                <a16:creationId xmlns:a16="http://schemas.microsoft.com/office/drawing/2014/main" id="{57C730A9-9A98-6746-3D61-10D1F438B496}"/>
              </a:ext>
            </a:extLst>
          </p:cNvPr>
          <p:cNvSpPr>
            <a:spLocks/>
          </p:cNvSpPr>
          <p:nvPr/>
        </p:nvSpPr>
        <p:spPr bwMode="auto">
          <a:xfrm>
            <a:off x="6941366" y="1659754"/>
            <a:ext cx="112712" cy="93663"/>
          </a:xfrm>
          <a:custGeom>
            <a:avLst/>
            <a:gdLst>
              <a:gd name="T0" fmla="*/ 71 w 71"/>
              <a:gd name="T1" fmla="*/ 0 h 59"/>
              <a:gd name="T2" fmla="*/ 60 w 71"/>
              <a:gd name="T3" fmla="*/ 28 h 59"/>
              <a:gd name="T4" fmla="*/ 17 w 71"/>
              <a:gd name="T5" fmla="*/ 59 h 59"/>
              <a:gd name="T6" fmla="*/ 0 w 71"/>
              <a:gd name="T7" fmla="*/ 53 h 59"/>
              <a:gd name="T8" fmla="*/ 17 w 71"/>
              <a:gd name="T9" fmla="*/ 18 h 59"/>
              <a:gd name="T10" fmla="*/ 71 w 71"/>
              <a:gd name="T11" fmla="*/ 0 h 59"/>
            </a:gdLst>
            <a:ahLst/>
            <a:cxnLst>
              <a:cxn ang="0">
                <a:pos x="T0" y="T1"/>
              </a:cxn>
              <a:cxn ang="0">
                <a:pos x="T2" y="T3"/>
              </a:cxn>
              <a:cxn ang="0">
                <a:pos x="T4" y="T5"/>
              </a:cxn>
              <a:cxn ang="0">
                <a:pos x="T6" y="T7"/>
              </a:cxn>
              <a:cxn ang="0">
                <a:pos x="T8" y="T9"/>
              </a:cxn>
              <a:cxn ang="0">
                <a:pos x="T10" y="T11"/>
              </a:cxn>
            </a:cxnLst>
            <a:rect l="0" t="0" r="r" b="b"/>
            <a:pathLst>
              <a:path w="71" h="59">
                <a:moveTo>
                  <a:pt x="71" y="0"/>
                </a:moveTo>
                <a:lnTo>
                  <a:pt x="60" y="28"/>
                </a:lnTo>
                <a:lnTo>
                  <a:pt x="17" y="59"/>
                </a:lnTo>
                <a:lnTo>
                  <a:pt x="0" y="53"/>
                </a:lnTo>
                <a:lnTo>
                  <a:pt x="17" y="18"/>
                </a:lnTo>
                <a:lnTo>
                  <a:pt x="71"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4" name="Freeform 441">
            <a:extLst>
              <a:ext uri="{FF2B5EF4-FFF2-40B4-BE49-F238E27FC236}">
                <a16:creationId xmlns:a16="http://schemas.microsoft.com/office/drawing/2014/main" id="{91AC69B4-D8CC-EC63-6DD1-5D44E46C4FDE}"/>
              </a:ext>
            </a:extLst>
          </p:cNvPr>
          <p:cNvSpPr>
            <a:spLocks/>
          </p:cNvSpPr>
          <p:nvPr/>
        </p:nvSpPr>
        <p:spPr bwMode="auto">
          <a:xfrm>
            <a:off x="6861991" y="1747067"/>
            <a:ext cx="69850" cy="106363"/>
          </a:xfrm>
          <a:custGeom>
            <a:avLst/>
            <a:gdLst>
              <a:gd name="T0" fmla="*/ 44 w 44"/>
              <a:gd name="T1" fmla="*/ 9 h 67"/>
              <a:gd name="T2" fmla="*/ 18 w 44"/>
              <a:gd name="T3" fmla="*/ 67 h 67"/>
              <a:gd name="T4" fmla="*/ 0 w 44"/>
              <a:gd name="T5" fmla="*/ 67 h 67"/>
              <a:gd name="T6" fmla="*/ 26 w 44"/>
              <a:gd name="T7" fmla="*/ 0 h 67"/>
              <a:gd name="T8" fmla="*/ 44 w 44"/>
              <a:gd name="T9" fmla="*/ 9 h 67"/>
            </a:gdLst>
            <a:ahLst/>
            <a:cxnLst>
              <a:cxn ang="0">
                <a:pos x="T0" y="T1"/>
              </a:cxn>
              <a:cxn ang="0">
                <a:pos x="T2" y="T3"/>
              </a:cxn>
              <a:cxn ang="0">
                <a:pos x="T4" y="T5"/>
              </a:cxn>
              <a:cxn ang="0">
                <a:pos x="T6" y="T7"/>
              </a:cxn>
              <a:cxn ang="0">
                <a:pos x="T8" y="T9"/>
              </a:cxn>
            </a:cxnLst>
            <a:rect l="0" t="0" r="r" b="b"/>
            <a:pathLst>
              <a:path w="44" h="67">
                <a:moveTo>
                  <a:pt x="44" y="9"/>
                </a:moveTo>
                <a:lnTo>
                  <a:pt x="18" y="67"/>
                </a:lnTo>
                <a:lnTo>
                  <a:pt x="0" y="67"/>
                </a:lnTo>
                <a:lnTo>
                  <a:pt x="26" y="0"/>
                </a:lnTo>
                <a:lnTo>
                  <a:pt x="44" y="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5" name="Freeform 442">
            <a:extLst>
              <a:ext uri="{FF2B5EF4-FFF2-40B4-BE49-F238E27FC236}">
                <a16:creationId xmlns:a16="http://schemas.microsoft.com/office/drawing/2014/main" id="{C541E4EE-1EF5-2DD3-B87A-0933DBA0F39B}"/>
              </a:ext>
            </a:extLst>
          </p:cNvPr>
          <p:cNvSpPr>
            <a:spLocks/>
          </p:cNvSpPr>
          <p:nvPr/>
        </p:nvSpPr>
        <p:spPr bwMode="auto">
          <a:xfrm>
            <a:off x="6681016" y="2123304"/>
            <a:ext cx="230187" cy="188913"/>
          </a:xfrm>
          <a:custGeom>
            <a:avLst/>
            <a:gdLst>
              <a:gd name="T0" fmla="*/ 145 w 145"/>
              <a:gd name="T1" fmla="*/ 99 h 119"/>
              <a:gd name="T2" fmla="*/ 86 w 145"/>
              <a:gd name="T3" fmla="*/ 119 h 119"/>
              <a:gd name="T4" fmla="*/ 65 w 145"/>
              <a:gd name="T5" fmla="*/ 107 h 119"/>
              <a:gd name="T6" fmla="*/ 53 w 145"/>
              <a:gd name="T7" fmla="*/ 71 h 119"/>
              <a:gd name="T8" fmla="*/ 42 w 145"/>
              <a:gd name="T9" fmla="*/ 71 h 119"/>
              <a:gd name="T10" fmla="*/ 42 w 145"/>
              <a:gd name="T11" fmla="*/ 87 h 119"/>
              <a:gd name="T12" fmla="*/ 18 w 145"/>
              <a:gd name="T13" fmla="*/ 90 h 119"/>
              <a:gd name="T14" fmla="*/ 0 w 145"/>
              <a:gd name="T15" fmla="*/ 44 h 119"/>
              <a:gd name="T16" fmla="*/ 86 w 145"/>
              <a:gd name="T17" fmla="*/ 0 h 119"/>
              <a:gd name="T18" fmla="*/ 126 w 145"/>
              <a:gd name="T19" fmla="*/ 6 h 119"/>
              <a:gd name="T20" fmla="*/ 145 w 145"/>
              <a:gd name="T21" fmla="*/ 9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 h="119">
                <a:moveTo>
                  <a:pt x="145" y="99"/>
                </a:moveTo>
                <a:lnTo>
                  <a:pt x="86" y="119"/>
                </a:lnTo>
                <a:lnTo>
                  <a:pt x="65" y="107"/>
                </a:lnTo>
                <a:lnTo>
                  <a:pt x="53" y="71"/>
                </a:lnTo>
                <a:lnTo>
                  <a:pt x="42" y="71"/>
                </a:lnTo>
                <a:lnTo>
                  <a:pt x="42" y="87"/>
                </a:lnTo>
                <a:lnTo>
                  <a:pt x="18" y="90"/>
                </a:lnTo>
                <a:lnTo>
                  <a:pt x="0" y="44"/>
                </a:lnTo>
                <a:lnTo>
                  <a:pt x="86" y="0"/>
                </a:lnTo>
                <a:lnTo>
                  <a:pt x="126" y="6"/>
                </a:lnTo>
                <a:lnTo>
                  <a:pt x="145" y="9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6" name="Line 443">
            <a:extLst>
              <a:ext uri="{FF2B5EF4-FFF2-40B4-BE49-F238E27FC236}">
                <a16:creationId xmlns:a16="http://schemas.microsoft.com/office/drawing/2014/main" id="{935F287C-3A53-68F0-F76B-3650EF750D6E}"/>
              </a:ext>
            </a:extLst>
          </p:cNvPr>
          <p:cNvSpPr>
            <a:spLocks noChangeShapeType="1"/>
          </p:cNvSpPr>
          <p:nvPr/>
        </p:nvSpPr>
        <p:spPr bwMode="auto">
          <a:xfrm>
            <a:off x="8425679" y="32599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7" name="Line 444">
            <a:extLst>
              <a:ext uri="{FF2B5EF4-FFF2-40B4-BE49-F238E27FC236}">
                <a16:creationId xmlns:a16="http://schemas.microsoft.com/office/drawing/2014/main" id="{68FC73B8-25B8-EF4B-962F-F898F9AD4185}"/>
              </a:ext>
            </a:extLst>
          </p:cNvPr>
          <p:cNvSpPr>
            <a:spLocks noChangeShapeType="1"/>
          </p:cNvSpPr>
          <p:nvPr/>
        </p:nvSpPr>
        <p:spPr bwMode="auto">
          <a:xfrm>
            <a:off x="8425679" y="3259954"/>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8" name="Freeform 445">
            <a:extLst>
              <a:ext uri="{FF2B5EF4-FFF2-40B4-BE49-F238E27FC236}">
                <a16:creationId xmlns:a16="http://schemas.microsoft.com/office/drawing/2014/main" id="{CA7CDF0C-C4D2-50FD-297B-760E750F8F9E}"/>
              </a:ext>
            </a:extLst>
          </p:cNvPr>
          <p:cNvSpPr>
            <a:spLocks/>
          </p:cNvSpPr>
          <p:nvPr/>
        </p:nvSpPr>
        <p:spPr bwMode="auto">
          <a:xfrm>
            <a:off x="5887266" y="3758429"/>
            <a:ext cx="1431925" cy="1230313"/>
          </a:xfrm>
          <a:custGeom>
            <a:avLst/>
            <a:gdLst>
              <a:gd name="T0" fmla="*/ 884 w 902"/>
              <a:gd name="T1" fmla="*/ 354 h 775"/>
              <a:gd name="T2" fmla="*/ 884 w 902"/>
              <a:gd name="T3" fmla="*/ 382 h 775"/>
              <a:gd name="T4" fmla="*/ 807 w 902"/>
              <a:gd name="T5" fmla="*/ 406 h 775"/>
              <a:gd name="T6" fmla="*/ 790 w 902"/>
              <a:gd name="T7" fmla="*/ 422 h 775"/>
              <a:gd name="T8" fmla="*/ 705 w 902"/>
              <a:gd name="T9" fmla="*/ 428 h 775"/>
              <a:gd name="T10" fmla="*/ 681 w 902"/>
              <a:gd name="T11" fmla="*/ 446 h 775"/>
              <a:gd name="T12" fmla="*/ 689 w 902"/>
              <a:gd name="T13" fmla="*/ 457 h 775"/>
              <a:gd name="T14" fmla="*/ 667 w 902"/>
              <a:gd name="T15" fmla="*/ 466 h 775"/>
              <a:gd name="T16" fmla="*/ 574 w 902"/>
              <a:gd name="T17" fmla="*/ 555 h 775"/>
              <a:gd name="T18" fmla="*/ 580 w 902"/>
              <a:gd name="T19" fmla="*/ 608 h 775"/>
              <a:gd name="T20" fmla="*/ 600 w 902"/>
              <a:gd name="T21" fmla="*/ 629 h 775"/>
              <a:gd name="T22" fmla="*/ 547 w 902"/>
              <a:gd name="T23" fmla="*/ 652 h 775"/>
              <a:gd name="T24" fmla="*/ 500 w 902"/>
              <a:gd name="T25" fmla="*/ 706 h 775"/>
              <a:gd name="T26" fmla="*/ 507 w 902"/>
              <a:gd name="T27" fmla="*/ 722 h 775"/>
              <a:gd name="T28" fmla="*/ 463 w 902"/>
              <a:gd name="T29" fmla="*/ 714 h 775"/>
              <a:gd name="T30" fmla="*/ 427 w 902"/>
              <a:gd name="T31" fmla="*/ 726 h 775"/>
              <a:gd name="T32" fmla="*/ 372 w 902"/>
              <a:gd name="T33" fmla="*/ 775 h 775"/>
              <a:gd name="T34" fmla="*/ 361 w 902"/>
              <a:gd name="T35" fmla="*/ 762 h 775"/>
              <a:gd name="T36" fmla="*/ 208 w 902"/>
              <a:gd name="T37" fmla="*/ 732 h 775"/>
              <a:gd name="T38" fmla="*/ 156 w 902"/>
              <a:gd name="T39" fmla="*/ 737 h 775"/>
              <a:gd name="T40" fmla="*/ 102 w 902"/>
              <a:gd name="T41" fmla="*/ 767 h 775"/>
              <a:gd name="T42" fmla="*/ 67 w 902"/>
              <a:gd name="T43" fmla="*/ 729 h 775"/>
              <a:gd name="T44" fmla="*/ 65 w 902"/>
              <a:gd name="T45" fmla="*/ 669 h 775"/>
              <a:gd name="T46" fmla="*/ 35 w 902"/>
              <a:gd name="T47" fmla="*/ 624 h 775"/>
              <a:gd name="T48" fmla="*/ 0 w 902"/>
              <a:gd name="T49" fmla="*/ 611 h 775"/>
              <a:gd name="T50" fmla="*/ 2 w 902"/>
              <a:gd name="T51" fmla="*/ 575 h 775"/>
              <a:gd name="T52" fmla="*/ 27 w 902"/>
              <a:gd name="T53" fmla="*/ 556 h 775"/>
              <a:gd name="T54" fmla="*/ 50 w 902"/>
              <a:gd name="T55" fmla="*/ 546 h 775"/>
              <a:gd name="T56" fmla="*/ 51 w 902"/>
              <a:gd name="T57" fmla="*/ 534 h 775"/>
              <a:gd name="T58" fmla="*/ 41 w 902"/>
              <a:gd name="T59" fmla="*/ 500 h 775"/>
              <a:gd name="T60" fmla="*/ 50 w 902"/>
              <a:gd name="T61" fmla="*/ 477 h 775"/>
              <a:gd name="T62" fmla="*/ 78 w 902"/>
              <a:gd name="T63" fmla="*/ 464 h 775"/>
              <a:gd name="T64" fmla="*/ 63 w 902"/>
              <a:gd name="T65" fmla="*/ 387 h 775"/>
              <a:gd name="T66" fmla="*/ 100 w 902"/>
              <a:gd name="T67" fmla="*/ 398 h 775"/>
              <a:gd name="T68" fmla="*/ 147 w 902"/>
              <a:gd name="T69" fmla="*/ 277 h 775"/>
              <a:gd name="T70" fmla="*/ 207 w 902"/>
              <a:gd name="T71" fmla="*/ 241 h 775"/>
              <a:gd name="T72" fmla="*/ 199 w 902"/>
              <a:gd name="T73" fmla="*/ 199 h 775"/>
              <a:gd name="T74" fmla="*/ 158 w 902"/>
              <a:gd name="T75" fmla="*/ 183 h 775"/>
              <a:gd name="T76" fmla="*/ 153 w 902"/>
              <a:gd name="T77" fmla="*/ 193 h 775"/>
              <a:gd name="T78" fmla="*/ 83 w 902"/>
              <a:gd name="T79" fmla="*/ 172 h 775"/>
              <a:gd name="T80" fmla="*/ 91 w 902"/>
              <a:gd name="T81" fmla="*/ 155 h 775"/>
              <a:gd name="T82" fmla="*/ 91 w 902"/>
              <a:gd name="T83" fmla="*/ 143 h 775"/>
              <a:gd name="T84" fmla="*/ 38 w 902"/>
              <a:gd name="T85" fmla="*/ 146 h 775"/>
              <a:gd name="T86" fmla="*/ 54 w 902"/>
              <a:gd name="T87" fmla="*/ 114 h 775"/>
              <a:gd name="T88" fmla="*/ 43 w 902"/>
              <a:gd name="T89" fmla="*/ 38 h 775"/>
              <a:gd name="T90" fmla="*/ 80 w 902"/>
              <a:gd name="T91" fmla="*/ 17 h 775"/>
              <a:gd name="T92" fmla="*/ 127 w 902"/>
              <a:gd name="T93" fmla="*/ 26 h 775"/>
              <a:gd name="T94" fmla="*/ 127 w 902"/>
              <a:gd name="T95" fmla="*/ 12 h 775"/>
              <a:gd name="T96" fmla="*/ 156 w 902"/>
              <a:gd name="T97" fmla="*/ 0 h 775"/>
              <a:gd name="T98" fmla="*/ 182 w 902"/>
              <a:gd name="T99" fmla="*/ 6 h 775"/>
              <a:gd name="T100" fmla="*/ 202 w 902"/>
              <a:gd name="T101" fmla="*/ 34 h 775"/>
              <a:gd name="T102" fmla="*/ 527 w 902"/>
              <a:gd name="T103" fmla="*/ 159 h 775"/>
              <a:gd name="T104" fmla="*/ 562 w 902"/>
              <a:gd name="T105" fmla="*/ 160 h 775"/>
              <a:gd name="T106" fmla="*/ 565 w 902"/>
              <a:gd name="T107" fmla="*/ 177 h 775"/>
              <a:gd name="T108" fmla="*/ 668 w 902"/>
              <a:gd name="T109" fmla="*/ 260 h 775"/>
              <a:gd name="T110" fmla="*/ 710 w 902"/>
              <a:gd name="T111" fmla="*/ 266 h 775"/>
              <a:gd name="T112" fmla="*/ 723 w 902"/>
              <a:gd name="T113" fmla="*/ 258 h 775"/>
              <a:gd name="T114" fmla="*/ 840 w 902"/>
              <a:gd name="T115" fmla="*/ 333 h 775"/>
              <a:gd name="T116" fmla="*/ 868 w 902"/>
              <a:gd name="T117" fmla="*/ 327 h 775"/>
              <a:gd name="T118" fmla="*/ 889 w 902"/>
              <a:gd name="T119" fmla="*/ 333 h 775"/>
              <a:gd name="T120" fmla="*/ 902 w 902"/>
              <a:gd name="T121" fmla="*/ 347 h 775"/>
              <a:gd name="T122" fmla="*/ 884 w 902"/>
              <a:gd name="T123" fmla="*/ 354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2" h="775">
                <a:moveTo>
                  <a:pt x="884" y="354"/>
                </a:moveTo>
                <a:lnTo>
                  <a:pt x="884" y="382"/>
                </a:lnTo>
                <a:lnTo>
                  <a:pt x="807" y="406"/>
                </a:lnTo>
                <a:lnTo>
                  <a:pt x="790" y="422"/>
                </a:lnTo>
                <a:lnTo>
                  <a:pt x="705" y="428"/>
                </a:lnTo>
                <a:lnTo>
                  <a:pt x="681" y="446"/>
                </a:lnTo>
                <a:lnTo>
                  <a:pt x="689" y="457"/>
                </a:lnTo>
                <a:lnTo>
                  <a:pt x="667" y="466"/>
                </a:lnTo>
                <a:lnTo>
                  <a:pt x="574" y="555"/>
                </a:lnTo>
                <a:lnTo>
                  <a:pt x="580" y="608"/>
                </a:lnTo>
                <a:lnTo>
                  <a:pt x="600" y="629"/>
                </a:lnTo>
                <a:lnTo>
                  <a:pt x="547" y="652"/>
                </a:lnTo>
                <a:lnTo>
                  <a:pt x="500" y="706"/>
                </a:lnTo>
                <a:lnTo>
                  <a:pt x="507" y="722"/>
                </a:lnTo>
                <a:lnTo>
                  <a:pt x="463" y="714"/>
                </a:lnTo>
                <a:lnTo>
                  <a:pt x="427" y="726"/>
                </a:lnTo>
                <a:lnTo>
                  <a:pt x="372" y="775"/>
                </a:lnTo>
                <a:lnTo>
                  <a:pt x="361" y="762"/>
                </a:lnTo>
                <a:lnTo>
                  <a:pt x="208" y="732"/>
                </a:lnTo>
                <a:lnTo>
                  <a:pt x="156" y="737"/>
                </a:lnTo>
                <a:lnTo>
                  <a:pt x="102" y="767"/>
                </a:lnTo>
                <a:lnTo>
                  <a:pt x="67" y="729"/>
                </a:lnTo>
                <a:lnTo>
                  <a:pt x="65" y="669"/>
                </a:lnTo>
                <a:lnTo>
                  <a:pt x="35" y="624"/>
                </a:lnTo>
                <a:lnTo>
                  <a:pt x="0" y="611"/>
                </a:lnTo>
                <a:lnTo>
                  <a:pt x="2" y="575"/>
                </a:lnTo>
                <a:lnTo>
                  <a:pt x="27" y="556"/>
                </a:lnTo>
                <a:lnTo>
                  <a:pt x="50" y="546"/>
                </a:lnTo>
                <a:lnTo>
                  <a:pt x="51" y="534"/>
                </a:lnTo>
                <a:lnTo>
                  <a:pt x="41" y="500"/>
                </a:lnTo>
                <a:lnTo>
                  <a:pt x="50" y="477"/>
                </a:lnTo>
                <a:lnTo>
                  <a:pt x="78" y="464"/>
                </a:lnTo>
                <a:lnTo>
                  <a:pt x="63" y="387"/>
                </a:lnTo>
                <a:lnTo>
                  <a:pt x="100" y="398"/>
                </a:lnTo>
                <a:lnTo>
                  <a:pt x="147" y="277"/>
                </a:lnTo>
                <a:lnTo>
                  <a:pt x="207" y="241"/>
                </a:lnTo>
                <a:lnTo>
                  <a:pt x="199" y="199"/>
                </a:lnTo>
                <a:lnTo>
                  <a:pt x="158" y="183"/>
                </a:lnTo>
                <a:lnTo>
                  <a:pt x="153" y="193"/>
                </a:lnTo>
                <a:lnTo>
                  <a:pt x="83" y="172"/>
                </a:lnTo>
                <a:lnTo>
                  <a:pt x="91" y="155"/>
                </a:lnTo>
                <a:lnTo>
                  <a:pt x="91" y="143"/>
                </a:lnTo>
                <a:lnTo>
                  <a:pt x="38" y="146"/>
                </a:lnTo>
                <a:lnTo>
                  <a:pt x="54" y="114"/>
                </a:lnTo>
                <a:lnTo>
                  <a:pt x="43" y="38"/>
                </a:lnTo>
                <a:lnTo>
                  <a:pt x="80" y="17"/>
                </a:lnTo>
                <a:lnTo>
                  <a:pt x="127" y="26"/>
                </a:lnTo>
                <a:lnTo>
                  <a:pt x="127" y="12"/>
                </a:lnTo>
                <a:lnTo>
                  <a:pt x="156" y="0"/>
                </a:lnTo>
                <a:lnTo>
                  <a:pt x="182" y="6"/>
                </a:lnTo>
                <a:lnTo>
                  <a:pt x="202" y="34"/>
                </a:lnTo>
                <a:lnTo>
                  <a:pt x="527" y="159"/>
                </a:lnTo>
                <a:lnTo>
                  <a:pt x="562" y="160"/>
                </a:lnTo>
                <a:lnTo>
                  <a:pt x="565" y="177"/>
                </a:lnTo>
                <a:lnTo>
                  <a:pt x="668" y="260"/>
                </a:lnTo>
                <a:lnTo>
                  <a:pt x="710" y="266"/>
                </a:lnTo>
                <a:lnTo>
                  <a:pt x="723" y="258"/>
                </a:lnTo>
                <a:lnTo>
                  <a:pt x="840" y="333"/>
                </a:lnTo>
                <a:lnTo>
                  <a:pt x="868" y="327"/>
                </a:lnTo>
                <a:lnTo>
                  <a:pt x="889" y="333"/>
                </a:lnTo>
                <a:lnTo>
                  <a:pt x="902" y="347"/>
                </a:lnTo>
                <a:lnTo>
                  <a:pt x="884" y="354"/>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19" name="Line 446">
            <a:extLst>
              <a:ext uri="{FF2B5EF4-FFF2-40B4-BE49-F238E27FC236}">
                <a16:creationId xmlns:a16="http://schemas.microsoft.com/office/drawing/2014/main" id="{2EF5C9CE-A2DA-7D73-1EFD-EA180052E6E8}"/>
              </a:ext>
            </a:extLst>
          </p:cNvPr>
          <p:cNvSpPr>
            <a:spLocks noChangeShapeType="1"/>
          </p:cNvSpPr>
          <p:nvPr/>
        </p:nvSpPr>
        <p:spPr bwMode="auto">
          <a:xfrm>
            <a:off x="8425679" y="32599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0" name="Line 447">
            <a:extLst>
              <a:ext uri="{FF2B5EF4-FFF2-40B4-BE49-F238E27FC236}">
                <a16:creationId xmlns:a16="http://schemas.microsoft.com/office/drawing/2014/main" id="{37547B6E-72D9-76EC-8886-C050A322DFC3}"/>
              </a:ext>
            </a:extLst>
          </p:cNvPr>
          <p:cNvSpPr>
            <a:spLocks noChangeShapeType="1"/>
          </p:cNvSpPr>
          <p:nvPr/>
        </p:nvSpPr>
        <p:spPr bwMode="auto">
          <a:xfrm>
            <a:off x="8425679" y="3259954"/>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1" name="Freeform 448">
            <a:extLst>
              <a:ext uri="{FF2B5EF4-FFF2-40B4-BE49-F238E27FC236}">
                <a16:creationId xmlns:a16="http://schemas.microsoft.com/office/drawing/2014/main" id="{944E7369-C693-C356-2A76-5E092B7347A6}"/>
              </a:ext>
            </a:extLst>
          </p:cNvPr>
          <p:cNvSpPr>
            <a:spLocks/>
          </p:cNvSpPr>
          <p:nvPr/>
        </p:nvSpPr>
        <p:spPr bwMode="auto">
          <a:xfrm>
            <a:off x="5698354" y="3985442"/>
            <a:ext cx="517525" cy="757238"/>
          </a:xfrm>
          <a:custGeom>
            <a:avLst/>
            <a:gdLst>
              <a:gd name="T0" fmla="*/ 326 w 326"/>
              <a:gd name="T1" fmla="*/ 98 h 477"/>
              <a:gd name="T2" fmla="*/ 266 w 326"/>
              <a:gd name="T3" fmla="*/ 134 h 477"/>
              <a:gd name="T4" fmla="*/ 219 w 326"/>
              <a:gd name="T5" fmla="*/ 255 h 477"/>
              <a:gd name="T6" fmla="*/ 182 w 326"/>
              <a:gd name="T7" fmla="*/ 244 h 477"/>
              <a:gd name="T8" fmla="*/ 197 w 326"/>
              <a:gd name="T9" fmla="*/ 321 h 477"/>
              <a:gd name="T10" fmla="*/ 169 w 326"/>
              <a:gd name="T11" fmla="*/ 334 h 477"/>
              <a:gd name="T12" fmla="*/ 160 w 326"/>
              <a:gd name="T13" fmla="*/ 357 h 477"/>
              <a:gd name="T14" fmla="*/ 170 w 326"/>
              <a:gd name="T15" fmla="*/ 391 h 477"/>
              <a:gd name="T16" fmla="*/ 169 w 326"/>
              <a:gd name="T17" fmla="*/ 403 h 477"/>
              <a:gd name="T18" fmla="*/ 146 w 326"/>
              <a:gd name="T19" fmla="*/ 413 h 477"/>
              <a:gd name="T20" fmla="*/ 121 w 326"/>
              <a:gd name="T21" fmla="*/ 432 h 477"/>
              <a:gd name="T22" fmla="*/ 119 w 326"/>
              <a:gd name="T23" fmla="*/ 468 h 477"/>
              <a:gd name="T24" fmla="*/ 76 w 326"/>
              <a:gd name="T25" fmla="*/ 477 h 477"/>
              <a:gd name="T26" fmla="*/ 38 w 326"/>
              <a:gd name="T27" fmla="*/ 448 h 477"/>
              <a:gd name="T28" fmla="*/ 0 w 326"/>
              <a:gd name="T29" fmla="*/ 443 h 477"/>
              <a:gd name="T30" fmla="*/ 24 w 326"/>
              <a:gd name="T31" fmla="*/ 404 h 477"/>
              <a:gd name="T32" fmla="*/ 47 w 326"/>
              <a:gd name="T33" fmla="*/ 340 h 477"/>
              <a:gd name="T34" fmla="*/ 47 w 326"/>
              <a:gd name="T35" fmla="*/ 313 h 477"/>
              <a:gd name="T36" fmla="*/ 28 w 326"/>
              <a:gd name="T37" fmla="*/ 310 h 477"/>
              <a:gd name="T38" fmla="*/ 28 w 326"/>
              <a:gd name="T39" fmla="*/ 289 h 477"/>
              <a:gd name="T40" fmla="*/ 17 w 326"/>
              <a:gd name="T41" fmla="*/ 276 h 477"/>
              <a:gd name="T42" fmla="*/ 41 w 326"/>
              <a:gd name="T43" fmla="*/ 222 h 477"/>
              <a:gd name="T44" fmla="*/ 65 w 326"/>
              <a:gd name="T45" fmla="*/ 219 h 477"/>
              <a:gd name="T46" fmla="*/ 147 w 326"/>
              <a:gd name="T47" fmla="*/ 86 h 477"/>
              <a:gd name="T48" fmla="*/ 157 w 326"/>
              <a:gd name="T49" fmla="*/ 3 h 477"/>
              <a:gd name="T50" fmla="*/ 210 w 326"/>
              <a:gd name="T51" fmla="*/ 0 h 477"/>
              <a:gd name="T52" fmla="*/ 210 w 326"/>
              <a:gd name="T53" fmla="*/ 12 h 477"/>
              <a:gd name="T54" fmla="*/ 202 w 326"/>
              <a:gd name="T55" fmla="*/ 29 h 477"/>
              <a:gd name="T56" fmla="*/ 272 w 326"/>
              <a:gd name="T57" fmla="*/ 50 h 477"/>
              <a:gd name="T58" fmla="*/ 277 w 326"/>
              <a:gd name="T59" fmla="*/ 40 h 477"/>
              <a:gd name="T60" fmla="*/ 318 w 326"/>
              <a:gd name="T61" fmla="*/ 56 h 477"/>
              <a:gd name="T62" fmla="*/ 326 w 326"/>
              <a:gd name="T63" fmla="*/ 98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6" h="477">
                <a:moveTo>
                  <a:pt x="326" y="98"/>
                </a:moveTo>
                <a:lnTo>
                  <a:pt x="266" y="134"/>
                </a:lnTo>
                <a:lnTo>
                  <a:pt x="219" y="255"/>
                </a:lnTo>
                <a:lnTo>
                  <a:pt x="182" y="244"/>
                </a:lnTo>
                <a:lnTo>
                  <a:pt x="197" y="321"/>
                </a:lnTo>
                <a:lnTo>
                  <a:pt x="169" y="334"/>
                </a:lnTo>
                <a:lnTo>
                  <a:pt x="160" y="357"/>
                </a:lnTo>
                <a:lnTo>
                  <a:pt x="170" y="391"/>
                </a:lnTo>
                <a:lnTo>
                  <a:pt x="169" y="403"/>
                </a:lnTo>
                <a:lnTo>
                  <a:pt x="146" y="413"/>
                </a:lnTo>
                <a:lnTo>
                  <a:pt x="121" y="432"/>
                </a:lnTo>
                <a:lnTo>
                  <a:pt x="119" y="468"/>
                </a:lnTo>
                <a:lnTo>
                  <a:pt x="76" y="477"/>
                </a:lnTo>
                <a:lnTo>
                  <a:pt x="38" y="448"/>
                </a:lnTo>
                <a:lnTo>
                  <a:pt x="0" y="443"/>
                </a:lnTo>
                <a:lnTo>
                  <a:pt x="24" y="404"/>
                </a:lnTo>
                <a:lnTo>
                  <a:pt x="47" y="340"/>
                </a:lnTo>
                <a:lnTo>
                  <a:pt x="47" y="313"/>
                </a:lnTo>
                <a:lnTo>
                  <a:pt x="28" y="310"/>
                </a:lnTo>
                <a:lnTo>
                  <a:pt x="28" y="289"/>
                </a:lnTo>
                <a:lnTo>
                  <a:pt x="17" y="276"/>
                </a:lnTo>
                <a:lnTo>
                  <a:pt x="41" y="222"/>
                </a:lnTo>
                <a:lnTo>
                  <a:pt x="65" y="219"/>
                </a:lnTo>
                <a:lnTo>
                  <a:pt x="147" y="86"/>
                </a:lnTo>
                <a:lnTo>
                  <a:pt x="157" y="3"/>
                </a:lnTo>
                <a:lnTo>
                  <a:pt x="210" y="0"/>
                </a:lnTo>
                <a:lnTo>
                  <a:pt x="210" y="12"/>
                </a:lnTo>
                <a:lnTo>
                  <a:pt x="202" y="29"/>
                </a:lnTo>
                <a:lnTo>
                  <a:pt x="272" y="50"/>
                </a:lnTo>
                <a:lnTo>
                  <a:pt x="277" y="40"/>
                </a:lnTo>
                <a:lnTo>
                  <a:pt x="318" y="56"/>
                </a:lnTo>
                <a:lnTo>
                  <a:pt x="326" y="9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2" name="Freeform 449">
            <a:extLst>
              <a:ext uri="{FF2B5EF4-FFF2-40B4-BE49-F238E27FC236}">
                <a16:creationId xmlns:a16="http://schemas.microsoft.com/office/drawing/2014/main" id="{774AC88C-D69C-9DC3-E811-F60275EE9311}"/>
              </a:ext>
            </a:extLst>
          </p:cNvPr>
          <p:cNvSpPr>
            <a:spLocks/>
          </p:cNvSpPr>
          <p:nvPr/>
        </p:nvSpPr>
        <p:spPr bwMode="auto">
          <a:xfrm>
            <a:off x="7117579" y="4653779"/>
            <a:ext cx="139700" cy="103188"/>
          </a:xfrm>
          <a:custGeom>
            <a:avLst/>
            <a:gdLst>
              <a:gd name="T0" fmla="*/ 88 w 88"/>
              <a:gd name="T1" fmla="*/ 29 h 65"/>
              <a:gd name="T2" fmla="*/ 66 w 88"/>
              <a:gd name="T3" fmla="*/ 56 h 65"/>
              <a:gd name="T4" fmla="*/ 48 w 88"/>
              <a:gd name="T5" fmla="*/ 65 h 65"/>
              <a:gd name="T6" fmla="*/ 28 w 88"/>
              <a:gd name="T7" fmla="*/ 48 h 65"/>
              <a:gd name="T8" fmla="*/ 28 w 88"/>
              <a:gd name="T9" fmla="*/ 40 h 65"/>
              <a:gd name="T10" fmla="*/ 22 w 88"/>
              <a:gd name="T11" fmla="*/ 30 h 65"/>
              <a:gd name="T12" fmla="*/ 10 w 88"/>
              <a:gd name="T13" fmla="*/ 36 h 65"/>
              <a:gd name="T14" fmla="*/ 0 w 88"/>
              <a:gd name="T15" fmla="*/ 26 h 65"/>
              <a:gd name="T16" fmla="*/ 41 w 88"/>
              <a:gd name="T17" fmla="*/ 0 h 65"/>
              <a:gd name="T18" fmla="*/ 70 w 88"/>
              <a:gd name="T19" fmla="*/ 1 h 65"/>
              <a:gd name="T20" fmla="*/ 60 w 88"/>
              <a:gd name="T21" fmla="*/ 13 h 65"/>
              <a:gd name="T22" fmla="*/ 65 w 88"/>
              <a:gd name="T23" fmla="*/ 23 h 65"/>
              <a:gd name="T24" fmla="*/ 77 w 88"/>
              <a:gd name="T25" fmla="*/ 19 h 65"/>
              <a:gd name="T26" fmla="*/ 88 w 88"/>
              <a:gd name="T27" fmla="*/ 2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65">
                <a:moveTo>
                  <a:pt x="88" y="29"/>
                </a:moveTo>
                <a:lnTo>
                  <a:pt x="66" y="56"/>
                </a:lnTo>
                <a:lnTo>
                  <a:pt x="48" y="65"/>
                </a:lnTo>
                <a:lnTo>
                  <a:pt x="28" y="48"/>
                </a:lnTo>
                <a:lnTo>
                  <a:pt x="28" y="40"/>
                </a:lnTo>
                <a:lnTo>
                  <a:pt x="22" y="30"/>
                </a:lnTo>
                <a:lnTo>
                  <a:pt x="10" y="36"/>
                </a:lnTo>
                <a:lnTo>
                  <a:pt x="0" y="26"/>
                </a:lnTo>
                <a:lnTo>
                  <a:pt x="41" y="0"/>
                </a:lnTo>
                <a:lnTo>
                  <a:pt x="70" y="1"/>
                </a:lnTo>
                <a:lnTo>
                  <a:pt x="60" y="13"/>
                </a:lnTo>
                <a:lnTo>
                  <a:pt x="65" y="23"/>
                </a:lnTo>
                <a:lnTo>
                  <a:pt x="77" y="19"/>
                </a:lnTo>
                <a:lnTo>
                  <a:pt x="88" y="2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3" name="Freeform 450">
            <a:extLst>
              <a:ext uri="{FF2B5EF4-FFF2-40B4-BE49-F238E27FC236}">
                <a16:creationId xmlns:a16="http://schemas.microsoft.com/office/drawing/2014/main" id="{1C9FE35B-9DBC-9BC5-7D04-0F14A5E889F5}"/>
              </a:ext>
            </a:extLst>
          </p:cNvPr>
          <p:cNvSpPr>
            <a:spLocks/>
          </p:cNvSpPr>
          <p:nvPr/>
        </p:nvSpPr>
        <p:spPr bwMode="auto">
          <a:xfrm>
            <a:off x="6968354" y="4742679"/>
            <a:ext cx="47625" cy="38100"/>
          </a:xfrm>
          <a:custGeom>
            <a:avLst/>
            <a:gdLst>
              <a:gd name="T0" fmla="*/ 30 w 30"/>
              <a:gd name="T1" fmla="*/ 9 h 24"/>
              <a:gd name="T2" fmla="*/ 10 w 30"/>
              <a:gd name="T3" fmla="*/ 24 h 24"/>
              <a:gd name="T4" fmla="*/ 0 w 30"/>
              <a:gd name="T5" fmla="*/ 13 h 24"/>
              <a:gd name="T6" fmla="*/ 6 w 30"/>
              <a:gd name="T7" fmla="*/ 3 h 24"/>
              <a:gd name="T8" fmla="*/ 25 w 30"/>
              <a:gd name="T9" fmla="*/ 0 h 24"/>
              <a:gd name="T10" fmla="*/ 30 w 30"/>
              <a:gd name="T11" fmla="*/ 9 h 24"/>
            </a:gdLst>
            <a:ahLst/>
            <a:cxnLst>
              <a:cxn ang="0">
                <a:pos x="T0" y="T1"/>
              </a:cxn>
              <a:cxn ang="0">
                <a:pos x="T2" y="T3"/>
              </a:cxn>
              <a:cxn ang="0">
                <a:pos x="T4" y="T5"/>
              </a:cxn>
              <a:cxn ang="0">
                <a:pos x="T6" y="T7"/>
              </a:cxn>
              <a:cxn ang="0">
                <a:pos x="T8" y="T9"/>
              </a:cxn>
              <a:cxn ang="0">
                <a:pos x="T10" y="T11"/>
              </a:cxn>
            </a:cxnLst>
            <a:rect l="0" t="0" r="r" b="b"/>
            <a:pathLst>
              <a:path w="30" h="24">
                <a:moveTo>
                  <a:pt x="30" y="9"/>
                </a:moveTo>
                <a:lnTo>
                  <a:pt x="10" y="24"/>
                </a:lnTo>
                <a:lnTo>
                  <a:pt x="0" y="13"/>
                </a:lnTo>
                <a:lnTo>
                  <a:pt x="6" y="3"/>
                </a:lnTo>
                <a:lnTo>
                  <a:pt x="25" y="0"/>
                </a:lnTo>
                <a:lnTo>
                  <a:pt x="30" y="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4" name="Line 451">
            <a:extLst>
              <a:ext uri="{FF2B5EF4-FFF2-40B4-BE49-F238E27FC236}">
                <a16:creationId xmlns:a16="http://schemas.microsoft.com/office/drawing/2014/main" id="{66C76451-EA01-70CB-715C-594E8512D05F}"/>
              </a:ext>
            </a:extLst>
          </p:cNvPr>
          <p:cNvSpPr>
            <a:spLocks noChangeShapeType="1"/>
          </p:cNvSpPr>
          <p:nvPr/>
        </p:nvSpPr>
        <p:spPr bwMode="auto">
          <a:xfrm>
            <a:off x="8425679" y="32599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5" name="Line 452">
            <a:extLst>
              <a:ext uri="{FF2B5EF4-FFF2-40B4-BE49-F238E27FC236}">
                <a16:creationId xmlns:a16="http://schemas.microsoft.com/office/drawing/2014/main" id="{D080EE9F-F217-5C8D-11F1-145149D31F65}"/>
              </a:ext>
            </a:extLst>
          </p:cNvPr>
          <p:cNvSpPr>
            <a:spLocks noChangeShapeType="1"/>
          </p:cNvSpPr>
          <p:nvPr/>
        </p:nvSpPr>
        <p:spPr bwMode="auto">
          <a:xfrm>
            <a:off x="8425679" y="3259954"/>
            <a:ext cx="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6" name="Freeform 453">
            <a:extLst>
              <a:ext uri="{FF2B5EF4-FFF2-40B4-BE49-F238E27FC236}">
                <a16:creationId xmlns:a16="http://schemas.microsoft.com/office/drawing/2014/main" id="{153B8C2E-0178-9923-F4B1-C56C861C3566}"/>
              </a:ext>
            </a:extLst>
          </p:cNvPr>
          <p:cNvSpPr>
            <a:spLocks noEditPoints="1"/>
          </p:cNvSpPr>
          <p:nvPr/>
        </p:nvSpPr>
        <p:spPr bwMode="auto">
          <a:xfrm>
            <a:off x="7927204" y="3390129"/>
            <a:ext cx="74612" cy="107950"/>
          </a:xfrm>
          <a:custGeom>
            <a:avLst/>
            <a:gdLst>
              <a:gd name="T0" fmla="*/ 23 w 47"/>
              <a:gd name="T1" fmla="*/ 25 h 68"/>
              <a:gd name="T2" fmla="*/ 23 w 47"/>
              <a:gd name="T3" fmla="*/ 28 h 68"/>
              <a:gd name="T4" fmla="*/ 47 w 47"/>
              <a:gd name="T5" fmla="*/ 3 h 68"/>
              <a:gd name="T6" fmla="*/ 47 w 47"/>
              <a:gd name="T7" fmla="*/ 0 h 68"/>
              <a:gd name="T8" fmla="*/ 23 w 47"/>
              <a:gd name="T9" fmla="*/ 25 h 68"/>
              <a:gd name="T10" fmla="*/ 0 w 47"/>
              <a:gd name="T11" fmla="*/ 68 h 68"/>
              <a:gd name="T12" fmla="*/ 23 w 47"/>
              <a:gd name="T13" fmla="*/ 44 h 68"/>
              <a:gd name="T14" fmla="*/ 23 w 47"/>
              <a:gd name="T15" fmla="*/ 41 h 68"/>
              <a:gd name="T16" fmla="*/ 0 w 47"/>
              <a:gd name="T17" fmla="*/ 65 h 68"/>
              <a:gd name="T18" fmla="*/ 0 w 47"/>
              <a:gd name="T1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8">
                <a:moveTo>
                  <a:pt x="23" y="25"/>
                </a:moveTo>
                <a:lnTo>
                  <a:pt x="23" y="28"/>
                </a:lnTo>
                <a:lnTo>
                  <a:pt x="47" y="3"/>
                </a:lnTo>
                <a:lnTo>
                  <a:pt x="47" y="0"/>
                </a:lnTo>
                <a:lnTo>
                  <a:pt x="23" y="25"/>
                </a:lnTo>
                <a:close/>
                <a:moveTo>
                  <a:pt x="0" y="68"/>
                </a:moveTo>
                <a:lnTo>
                  <a:pt x="23" y="44"/>
                </a:lnTo>
                <a:lnTo>
                  <a:pt x="23" y="41"/>
                </a:lnTo>
                <a:lnTo>
                  <a:pt x="0" y="65"/>
                </a:lnTo>
                <a:lnTo>
                  <a:pt x="0" y="6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7" name="Freeform 454">
            <a:extLst>
              <a:ext uri="{FF2B5EF4-FFF2-40B4-BE49-F238E27FC236}">
                <a16:creationId xmlns:a16="http://schemas.microsoft.com/office/drawing/2014/main" id="{109741A8-E8D3-E9C9-C2BF-C463B303C098}"/>
              </a:ext>
            </a:extLst>
          </p:cNvPr>
          <p:cNvSpPr>
            <a:spLocks/>
          </p:cNvSpPr>
          <p:nvPr/>
        </p:nvSpPr>
        <p:spPr bwMode="auto">
          <a:xfrm>
            <a:off x="6681016" y="2983729"/>
            <a:ext cx="1320800" cy="1303338"/>
          </a:xfrm>
          <a:custGeom>
            <a:avLst/>
            <a:gdLst>
              <a:gd name="T0" fmla="*/ 832 w 832"/>
              <a:gd name="T1" fmla="*/ 256 h 821"/>
              <a:gd name="T2" fmla="*/ 808 w 832"/>
              <a:gd name="T3" fmla="*/ 297 h 821"/>
              <a:gd name="T4" fmla="*/ 785 w 832"/>
              <a:gd name="T5" fmla="*/ 365 h 821"/>
              <a:gd name="T6" fmla="*/ 666 w 832"/>
              <a:gd name="T7" fmla="*/ 447 h 821"/>
              <a:gd name="T8" fmla="*/ 673 w 832"/>
              <a:gd name="T9" fmla="*/ 485 h 821"/>
              <a:gd name="T10" fmla="*/ 701 w 832"/>
              <a:gd name="T11" fmla="*/ 468 h 821"/>
              <a:gd name="T12" fmla="*/ 696 w 832"/>
              <a:gd name="T13" fmla="*/ 522 h 821"/>
              <a:gd name="T14" fmla="*/ 683 w 832"/>
              <a:gd name="T15" fmla="*/ 587 h 821"/>
              <a:gd name="T16" fmla="*/ 699 w 832"/>
              <a:gd name="T17" fmla="*/ 619 h 821"/>
              <a:gd name="T18" fmla="*/ 689 w 832"/>
              <a:gd name="T19" fmla="*/ 646 h 821"/>
              <a:gd name="T20" fmla="*/ 723 w 832"/>
              <a:gd name="T21" fmla="*/ 688 h 821"/>
              <a:gd name="T22" fmla="*/ 742 w 832"/>
              <a:gd name="T23" fmla="*/ 692 h 821"/>
              <a:gd name="T24" fmla="*/ 726 w 832"/>
              <a:gd name="T25" fmla="*/ 711 h 821"/>
              <a:gd name="T26" fmla="*/ 731 w 832"/>
              <a:gd name="T27" fmla="*/ 721 h 821"/>
              <a:gd name="T28" fmla="*/ 595 w 832"/>
              <a:gd name="T29" fmla="*/ 789 h 821"/>
              <a:gd name="T30" fmla="*/ 468 w 832"/>
              <a:gd name="T31" fmla="*/ 721 h 821"/>
              <a:gd name="T32" fmla="*/ 387 w 832"/>
              <a:gd name="T33" fmla="*/ 775 h 821"/>
              <a:gd name="T34" fmla="*/ 368 w 832"/>
              <a:gd name="T35" fmla="*/ 815 h 821"/>
              <a:gd name="T36" fmla="*/ 223 w 832"/>
              <a:gd name="T37" fmla="*/ 746 h 821"/>
              <a:gd name="T38" fmla="*/ 168 w 832"/>
              <a:gd name="T39" fmla="*/ 748 h 821"/>
              <a:gd name="T40" fmla="*/ 62 w 832"/>
              <a:gd name="T41" fmla="*/ 648 h 821"/>
              <a:gd name="T42" fmla="*/ 158 w 832"/>
              <a:gd name="T43" fmla="*/ 461 h 821"/>
              <a:gd name="T44" fmla="*/ 128 w 832"/>
              <a:gd name="T45" fmla="*/ 320 h 821"/>
              <a:gd name="T46" fmla="*/ 12 w 832"/>
              <a:gd name="T47" fmla="*/ 190 h 821"/>
              <a:gd name="T48" fmla="*/ 7 w 832"/>
              <a:gd name="T49" fmla="*/ 114 h 821"/>
              <a:gd name="T50" fmla="*/ 129 w 832"/>
              <a:gd name="T51" fmla="*/ 148 h 821"/>
              <a:gd name="T52" fmla="*/ 210 w 832"/>
              <a:gd name="T53" fmla="*/ 56 h 821"/>
              <a:gd name="T54" fmla="*/ 247 w 832"/>
              <a:gd name="T55" fmla="*/ 98 h 821"/>
              <a:gd name="T56" fmla="*/ 326 w 832"/>
              <a:gd name="T57" fmla="*/ 117 h 821"/>
              <a:gd name="T58" fmla="*/ 427 w 832"/>
              <a:gd name="T59" fmla="*/ 70 h 821"/>
              <a:gd name="T60" fmla="*/ 506 w 832"/>
              <a:gd name="T61" fmla="*/ 0 h 821"/>
              <a:gd name="T62" fmla="*/ 518 w 832"/>
              <a:gd name="T63" fmla="*/ 35 h 821"/>
              <a:gd name="T64" fmla="*/ 588 w 832"/>
              <a:gd name="T65" fmla="*/ 89 h 821"/>
              <a:gd name="T66" fmla="*/ 627 w 832"/>
              <a:gd name="T67" fmla="*/ 117 h 821"/>
              <a:gd name="T68" fmla="*/ 662 w 832"/>
              <a:gd name="T69" fmla="*/ 168 h 821"/>
              <a:gd name="T70" fmla="*/ 721 w 832"/>
              <a:gd name="T71" fmla="*/ 201 h 821"/>
              <a:gd name="T72" fmla="*/ 777 w 832"/>
              <a:gd name="T73" fmla="*/ 232 h 821"/>
              <a:gd name="T74" fmla="*/ 811 w 832"/>
              <a:gd name="T75" fmla="*/ 249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2" h="821">
                <a:moveTo>
                  <a:pt x="832" y="249"/>
                </a:moveTo>
                <a:lnTo>
                  <a:pt x="832" y="256"/>
                </a:lnTo>
                <a:lnTo>
                  <a:pt x="808" y="281"/>
                </a:lnTo>
                <a:lnTo>
                  <a:pt x="808" y="297"/>
                </a:lnTo>
                <a:lnTo>
                  <a:pt x="785" y="321"/>
                </a:lnTo>
                <a:lnTo>
                  <a:pt x="785" y="365"/>
                </a:lnTo>
                <a:lnTo>
                  <a:pt x="719" y="388"/>
                </a:lnTo>
                <a:lnTo>
                  <a:pt x="666" y="447"/>
                </a:lnTo>
                <a:lnTo>
                  <a:pt x="653" y="483"/>
                </a:lnTo>
                <a:lnTo>
                  <a:pt x="673" y="485"/>
                </a:lnTo>
                <a:lnTo>
                  <a:pt x="673" y="465"/>
                </a:lnTo>
                <a:lnTo>
                  <a:pt x="701" y="468"/>
                </a:lnTo>
                <a:lnTo>
                  <a:pt x="711" y="519"/>
                </a:lnTo>
                <a:lnTo>
                  <a:pt x="696" y="522"/>
                </a:lnTo>
                <a:lnTo>
                  <a:pt x="715" y="577"/>
                </a:lnTo>
                <a:lnTo>
                  <a:pt x="683" y="587"/>
                </a:lnTo>
                <a:lnTo>
                  <a:pt x="684" y="607"/>
                </a:lnTo>
                <a:lnTo>
                  <a:pt x="699" y="619"/>
                </a:lnTo>
                <a:lnTo>
                  <a:pt x="701" y="631"/>
                </a:lnTo>
                <a:lnTo>
                  <a:pt x="689" y="646"/>
                </a:lnTo>
                <a:lnTo>
                  <a:pt x="690" y="664"/>
                </a:lnTo>
                <a:lnTo>
                  <a:pt x="723" y="688"/>
                </a:lnTo>
                <a:lnTo>
                  <a:pt x="736" y="684"/>
                </a:lnTo>
                <a:lnTo>
                  <a:pt x="742" y="692"/>
                </a:lnTo>
                <a:lnTo>
                  <a:pt x="742" y="692"/>
                </a:lnTo>
                <a:lnTo>
                  <a:pt x="726" y="711"/>
                </a:lnTo>
                <a:lnTo>
                  <a:pt x="731" y="719"/>
                </a:lnTo>
                <a:lnTo>
                  <a:pt x="731" y="721"/>
                </a:lnTo>
                <a:lnTo>
                  <a:pt x="644" y="788"/>
                </a:lnTo>
                <a:lnTo>
                  <a:pt x="595" y="789"/>
                </a:lnTo>
                <a:lnTo>
                  <a:pt x="478" y="736"/>
                </a:lnTo>
                <a:lnTo>
                  <a:pt x="468" y="721"/>
                </a:lnTo>
                <a:lnTo>
                  <a:pt x="422" y="739"/>
                </a:lnTo>
                <a:lnTo>
                  <a:pt x="387" y="775"/>
                </a:lnTo>
                <a:lnTo>
                  <a:pt x="389" y="821"/>
                </a:lnTo>
                <a:lnTo>
                  <a:pt x="368" y="815"/>
                </a:lnTo>
                <a:lnTo>
                  <a:pt x="340" y="821"/>
                </a:lnTo>
                <a:lnTo>
                  <a:pt x="223" y="746"/>
                </a:lnTo>
                <a:lnTo>
                  <a:pt x="210" y="754"/>
                </a:lnTo>
                <a:lnTo>
                  <a:pt x="168" y="748"/>
                </a:lnTo>
                <a:lnTo>
                  <a:pt x="65" y="665"/>
                </a:lnTo>
                <a:lnTo>
                  <a:pt x="62" y="648"/>
                </a:lnTo>
                <a:lnTo>
                  <a:pt x="91" y="637"/>
                </a:lnTo>
                <a:lnTo>
                  <a:pt x="158" y="461"/>
                </a:lnTo>
                <a:lnTo>
                  <a:pt x="174" y="385"/>
                </a:lnTo>
                <a:lnTo>
                  <a:pt x="128" y="320"/>
                </a:lnTo>
                <a:lnTo>
                  <a:pt x="134" y="281"/>
                </a:lnTo>
                <a:lnTo>
                  <a:pt x="12" y="190"/>
                </a:lnTo>
                <a:lnTo>
                  <a:pt x="0" y="157"/>
                </a:lnTo>
                <a:lnTo>
                  <a:pt x="7" y="114"/>
                </a:lnTo>
                <a:lnTo>
                  <a:pt x="110" y="114"/>
                </a:lnTo>
                <a:lnTo>
                  <a:pt x="129" y="148"/>
                </a:lnTo>
                <a:lnTo>
                  <a:pt x="212" y="163"/>
                </a:lnTo>
                <a:lnTo>
                  <a:pt x="210" y="56"/>
                </a:lnTo>
                <a:lnTo>
                  <a:pt x="247" y="64"/>
                </a:lnTo>
                <a:lnTo>
                  <a:pt x="247" y="98"/>
                </a:lnTo>
                <a:lnTo>
                  <a:pt x="307" y="120"/>
                </a:lnTo>
                <a:lnTo>
                  <a:pt x="326" y="117"/>
                </a:lnTo>
                <a:lnTo>
                  <a:pt x="335" y="87"/>
                </a:lnTo>
                <a:lnTo>
                  <a:pt x="427" y="70"/>
                </a:lnTo>
                <a:lnTo>
                  <a:pt x="445" y="2"/>
                </a:lnTo>
                <a:lnTo>
                  <a:pt x="506" y="0"/>
                </a:lnTo>
                <a:lnTo>
                  <a:pt x="506" y="0"/>
                </a:lnTo>
                <a:lnTo>
                  <a:pt x="518" y="35"/>
                </a:lnTo>
                <a:lnTo>
                  <a:pt x="560" y="80"/>
                </a:lnTo>
                <a:lnTo>
                  <a:pt x="588" y="89"/>
                </a:lnTo>
                <a:lnTo>
                  <a:pt x="590" y="116"/>
                </a:lnTo>
                <a:lnTo>
                  <a:pt x="627" y="117"/>
                </a:lnTo>
                <a:lnTo>
                  <a:pt x="625" y="136"/>
                </a:lnTo>
                <a:lnTo>
                  <a:pt x="662" y="168"/>
                </a:lnTo>
                <a:lnTo>
                  <a:pt x="679" y="179"/>
                </a:lnTo>
                <a:lnTo>
                  <a:pt x="721" y="201"/>
                </a:lnTo>
                <a:lnTo>
                  <a:pt x="754" y="232"/>
                </a:lnTo>
                <a:lnTo>
                  <a:pt x="777" y="232"/>
                </a:lnTo>
                <a:lnTo>
                  <a:pt x="789" y="231"/>
                </a:lnTo>
                <a:lnTo>
                  <a:pt x="811" y="249"/>
                </a:lnTo>
                <a:lnTo>
                  <a:pt x="832" y="24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8" name="Freeform 455">
            <a:extLst>
              <a:ext uri="{FF2B5EF4-FFF2-40B4-BE49-F238E27FC236}">
                <a16:creationId xmlns:a16="http://schemas.microsoft.com/office/drawing/2014/main" id="{EF567A15-0C81-B5FA-0E46-38CB80ED8263}"/>
              </a:ext>
            </a:extLst>
          </p:cNvPr>
          <p:cNvSpPr>
            <a:spLocks/>
          </p:cNvSpPr>
          <p:nvPr/>
        </p:nvSpPr>
        <p:spPr bwMode="auto">
          <a:xfrm>
            <a:off x="9001941" y="4214042"/>
            <a:ext cx="215900" cy="255588"/>
          </a:xfrm>
          <a:custGeom>
            <a:avLst/>
            <a:gdLst>
              <a:gd name="T0" fmla="*/ 136 w 136"/>
              <a:gd name="T1" fmla="*/ 69 h 161"/>
              <a:gd name="T2" fmla="*/ 121 w 136"/>
              <a:gd name="T3" fmla="*/ 75 h 161"/>
              <a:gd name="T4" fmla="*/ 121 w 136"/>
              <a:gd name="T5" fmla="*/ 94 h 161"/>
              <a:gd name="T6" fmla="*/ 101 w 136"/>
              <a:gd name="T7" fmla="*/ 106 h 161"/>
              <a:gd name="T8" fmla="*/ 94 w 136"/>
              <a:gd name="T9" fmla="*/ 100 h 161"/>
              <a:gd name="T10" fmla="*/ 94 w 136"/>
              <a:gd name="T11" fmla="*/ 89 h 161"/>
              <a:gd name="T12" fmla="*/ 84 w 136"/>
              <a:gd name="T13" fmla="*/ 90 h 161"/>
              <a:gd name="T14" fmla="*/ 66 w 136"/>
              <a:gd name="T15" fmla="*/ 130 h 161"/>
              <a:gd name="T16" fmla="*/ 66 w 136"/>
              <a:gd name="T17" fmla="*/ 161 h 161"/>
              <a:gd name="T18" fmla="*/ 51 w 136"/>
              <a:gd name="T19" fmla="*/ 153 h 161"/>
              <a:gd name="T20" fmla="*/ 46 w 136"/>
              <a:gd name="T21" fmla="*/ 138 h 161"/>
              <a:gd name="T22" fmla="*/ 25 w 136"/>
              <a:gd name="T23" fmla="*/ 118 h 161"/>
              <a:gd name="T24" fmla="*/ 17 w 136"/>
              <a:gd name="T25" fmla="*/ 106 h 161"/>
              <a:gd name="T26" fmla="*/ 7 w 136"/>
              <a:gd name="T27" fmla="*/ 112 h 161"/>
              <a:gd name="T28" fmla="*/ 4 w 136"/>
              <a:gd name="T29" fmla="*/ 94 h 161"/>
              <a:gd name="T30" fmla="*/ 10 w 136"/>
              <a:gd name="T31" fmla="*/ 90 h 161"/>
              <a:gd name="T32" fmla="*/ 0 w 136"/>
              <a:gd name="T33" fmla="*/ 64 h 161"/>
              <a:gd name="T34" fmla="*/ 29 w 136"/>
              <a:gd name="T35" fmla="*/ 21 h 161"/>
              <a:gd name="T36" fmla="*/ 42 w 136"/>
              <a:gd name="T37" fmla="*/ 23 h 161"/>
              <a:gd name="T38" fmla="*/ 34 w 136"/>
              <a:gd name="T39" fmla="*/ 2 h 161"/>
              <a:gd name="T40" fmla="*/ 56 w 136"/>
              <a:gd name="T41" fmla="*/ 0 h 161"/>
              <a:gd name="T42" fmla="*/ 59 w 136"/>
              <a:gd name="T43" fmla="*/ 17 h 161"/>
              <a:gd name="T44" fmla="*/ 134 w 136"/>
              <a:gd name="T45" fmla="*/ 59 h 161"/>
              <a:gd name="T46" fmla="*/ 136 w 136"/>
              <a:gd name="T47" fmla="*/ 6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 h="161">
                <a:moveTo>
                  <a:pt x="136" y="69"/>
                </a:moveTo>
                <a:lnTo>
                  <a:pt x="121" y="75"/>
                </a:lnTo>
                <a:lnTo>
                  <a:pt x="121" y="94"/>
                </a:lnTo>
                <a:lnTo>
                  <a:pt x="101" y="106"/>
                </a:lnTo>
                <a:lnTo>
                  <a:pt x="94" y="100"/>
                </a:lnTo>
                <a:lnTo>
                  <a:pt x="94" y="89"/>
                </a:lnTo>
                <a:lnTo>
                  <a:pt x="84" y="90"/>
                </a:lnTo>
                <a:lnTo>
                  <a:pt x="66" y="130"/>
                </a:lnTo>
                <a:lnTo>
                  <a:pt x="66" y="161"/>
                </a:lnTo>
                <a:lnTo>
                  <a:pt x="51" y="153"/>
                </a:lnTo>
                <a:lnTo>
                  <a:pt x="46" y="138"/>
                </a:lnTo>
                <a:lnTo>
                  <a:pt x="25" y="118"/>
                </a:lnTo>
                <a:lnTo>
                  <a:pt x="17" y="106"/>
                </a:lnTo>
                <a:lnTo>
                  <a:pt x="7" y="112"/>
                </a:lnTo>
                <a:lnTo>
                  <a:pt x="4" y="94"/>
                </a:lnTo>
                <a:lnTo>
                  <a:pt x="10" y="90"/>
                </a:lnTo>
                <a:lnTo>
                  <a:pt x="0" y="64"/>
                </a:lnTo>
                <a:lnTo>
                  <a:pt x="29" y="21"/>
                </a:lnTo>
                <a:lnTo>
                  <a:pt x="42" y="23"/>
                </a:lnTo>
                <a:lnTo>
                  <a:pt x="34" y="2"/>
                </a:lnTo>
                <a:lnTo>
                  <a:pt x="56" y="0"/>
                </a:lnTo>
                <a:lnTo>
                  <a:pt x="59" y="17"/>
                </a:lnTo>
                <a:lnTo>
                  <a:pt x="134" y="59"/>
                </a:lnTo>
                <a:lnTo>
                  <a:pt x="136" y="6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29" name="Freeform 456">
            <a:extLst>
              <a:ext uri="{FF2B5EF4-FFF2-40B4-BE49-F238E27FC236}">
                <a16:creationId xmlns:a16="http://schemas.microsoft.com/office/drawing/2014/main" id="{362E618E-A228-A690-240F-9767657492A0}"/>
              </a:ext>
            </a:extLst>
          </p:cNvPr>
          <p:cNvSpPr>
            <a:spLocks/>
          </p:cNvSpPr>
          <p:nvPr/>
        </p:nvSpPr>
        <p:spPr bwMode="auto">
          <a:xfrm>
            <a:off x="8559029" y="2486842"/>
            <a:ext cx="931862" cy="890588"/>
          </a:xfrm>
          <a:custGeom>
            <a:avLst/>
            <a:gdLst>
              <a:gd name="T0" fmla="*/ 569 w 587"/>
              <a:gd name="T1" fmla="*/ 426 h 561"/>
              <a:gd name="T2" fmla="*/ 507 w 587"/>
              <a:gd name="T3" fmla="*/ 517 h 561"/>
              <a:gd name="T4" fmla="*/ 517 w 587"/>
              <a:gd name="T5" fmla="*/ 561 h 561"/>
              <a:gd name="T6" fmla="*/ 446 w 587"/>
              <a:gd name="T7" fmla="*/ 525 h 561"/>
              <a:gd name="T8" fmla="*/ 397 w 587"/>
              <a:gd name="T9" fmla="*/ 535 h 561"/>
              <a:gd name="T10" fmla="*/ 360 w 587"/>
              <a:gd name="T11" fmla="*/ 532 h 561"/>
              <a:gd name="T12" fmla="*/ 343 w 587"/>
              <a:gd name="T13" fmla="*/ 547 h 561"/>
              <a:gd name="T14" fmla="*/ 329 w 587"/>
              <a:gd name="T15" fmla="*/ 532 h 561"/>
              <a:gd name="T16" fmla="*/ 306 w 587"/>
              <a:gd name="T17" fmla="*/ 509 h 561"/>
              <a:gd name="T18" fmla="*/ 273 w 587"/>
              <a:gd name="T19" fmla="*/ 529 h 561"/>
              <a:gd name="T20" fmla="*/ 266 w 587"/>
              <a:gd name="T21" fmla="*/ 509 h 561"/>
              <a:gd name="T22" fmla="*/ 251 w 587"/>
              <a:gd name="T23" fmla="*/ 484 h 561"/>
              <a:gd name="T24" fmla="*/ 216 w 587"/>
              <a:gd name="T25" fmla="*/ 469 h 561"/>
              <a:gd name="T26" fmla="*/ 207 w 587"/>
              <a:gd name="T27" fmla="*/ 474 h 561"/>
              <a:gd name="T28" fmla="*/ 196 w 587"/>
              <a:gd name="T29" fmla="*/ 443 h 561"/>
              <a:gd name="T30" fmla="*/ 196 w 587"/>
              <a:gd name="T31" fmla="*/ 443 h 561"/>
              <a:gd name="T32" fmla="*/ 180 w 587"/>
              <a:gd name="T33" fmla="*/ 444 h 561"/>
              <a:gd name="T34" fmla="*/ 148 w 587"/>
              <a:gd name="T35" fmla="*/ 426 h 561"/>
              <a:gd name="T36" fmla="*/ 148 w 587"/>
              <a:gd name="T37" fmla="*/ 426 h 561"/>
              <a:gd name="T38" fmla="*/ 148 w 587"/>
              <a:gd name="T39" fmla="*/ 450 h 561"/>
              <a:gd name="T40" fmla="*/ 131 w 587"/>
              <a:gd name="T41" fmla="*/ 459 h 561"/>
              <a:gd name="T42" fmla="*/ 120 w 587"/>
              <a:gd name="T43" fmla="*/ 409 h 561"/>
              <a:gd name="T44" fmla="*/ 75 w 587"/>
              <a:gd name="T45" fmla="*/ 389 h 561"/>
              <a:gd name="T46" fmla="*/ 74 w 587"/>
              <a:gd name="T47" fmla="*/ 389 h 561"/>
              <a:gd name="T48" fmla="*/ 53 w 587"/>
              <a:gd name="T49" fmla="*/ 381 h 561"/>
              <a:gd name="T50" fmla="*/ 51 w 587"/>
              <a:gd name="T51" fmla="*/ 381 h 561"/>
              <a:gd name="T52" fmla="*/ 52 w 587"/>
              <a:gd name="T53" fmla="*/ 326 h 561"/>
              <a:gd name="T54" fmla="*/ 39 w 587"/>
              <a:gd name="T55" fmla="*/ 311 h 561"/>
              <a:gd name="T56" fmla="*/ 25 w 587"/>
              <a:gd name="T57" fmla="*/ 227 h 561"/>
              <a:gd name="T58" fmla="*/ 2 w 587"/>
              <a:gd name="T59" fmla="*/ 184 h 561"/>
              <a:gd name="T60" fmla="*/ 0 w 587"/>
              <a:gd name="T61" fmla="*/ 174 h 561"/>
              <a:gd name="T62" fmla="*/ 15 w 587"/>
              <a:gd name="T63" fmla="*/ 159 h 561"/>
              <a:gd name="T64" fmla="*/ 12 w 587"/>
              <a:gd name="T65" fmla="*/ 136 h 561"/>
              <a:gd name="T66" fmla="*/ 15 w 587"/>
              <a:gd name="T67" fmla="*/ 105 h 561"/>
              <a:gd name="T68" fmla="*/ 27 w 587"/>
              <a:gd name="T69" fmla="*/ 92 h 561"/>
              <a:gd name="T70" fmla="*/ 33 w 587"/>
              <a:gd name="T71" fmla="*/ 72 h 561"/>
              <a:gd name="T72" fmla="*/ 119 w 587"/>
              <a:gd name="T73" fmla="*/ 48 h 561"/>
              <a:gd name="T74" fmla="*/ 148 w 587"/>
              <a:gd name="T75" fmla="*/ 24 h 561"/>
              <a:gd name="T76" fmla="*/ 173 w 587"/>
              <a:gd name="T77" fmla="*/ 11 h 561"/>
              <a:gd name="T78" fmla="*/ 244 w 587"/>
              <a:gd name="T79" fmla="*/ 0 h 561"/>
              <a:gd name="T80" fmla="*/ 265 w 587"/>
              <a:gd name="T81" fmla="*/ 23 h 561"/>
              <a:gd name="T82" fmla="*/ 242 w 587"/>
              <a:gd name="T83" fmla="*/ 10 h 561"/>
              <a:gd name="T84" fmla="*/ 265 w 587"/>
              <a:gd name="T85" fmla="*/ 47 h 561"/>
              <a:gd name="T86" fmla="*/ 295 w 587"/>
              <a:gd name="T87" fmla="*/ 54 h 561"/>
              <a:gd name="T88" fmla="*/ 413 w 587"/>
              <a:gd name="T89" fmla="*/ 49 h 561"/>
              <a:gd name="T90" fmla="*/ 526 w 587"/>
              <a:gd name="T91" fmla="*/ 58 h 561"/>
              <a:gd name="T92" fmla="*/ 565 w 587"/>
              <a:gd name="T93" fmla="*/ 198 h 561"/>
              <a:gd name="T94" fmla="*/ 529 w 587"/>
              <a:gd name="T95" fmla="*/ 239 h 561"/>
              <a:gd name="T96" fmla="*/ 550 w 587"/>
              <a:gd name="T97" fmla="*/ 265 h 561"/>
              <a:gd name="T98" fmla="*/ 556 w 587"/>
              <a:gd name="T99" fmla="*/ 338 h 561"/>
              <a:gd name="T100" fmla="*/ 583 w 587"/>
              <a:gd name="T101" fmla="*/ 394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7" h="561">
                <a:moveTo>
                  <a:pt x="587" y="417"/>
                </a:moveTo>
                <a:lnTo>
                  <a:pt x="569" y="426"/>
                </a:lnTo>
                <a:lnTo>
                  <a:pt x="558" y="443"/>
                </a:lnTo>
                <a:lnTo>
                  <a:pt x="507" y="517"/>
                </a:lnTo>
                <a:lnTo>
                  <a:pt x="512" y="552"/>
                </a:lnTo>
                <a:lnTo>
                  <a:pt x="517" y="561"/>
                </a:lnTo>
                <a:lnTo>
                  <a:pt x="499" y="555"/>
                </a:lnTo>
                <a:lnTo>
                  <a:pt x="446" y="525"/>
                </a:lnTo>
                <a:lnTo>
                  <a:pt x="406" y="525"/>
                </a:lnTo>
                <a:lnTo>
                  <a:pt x="397" y="535"/>
                </a:lnTo>
                <a:lnTo>
                  <a:pt x="386" y="528"/>
                </a:lnTo>
                <a:lnTo>
                  <a:pt x="360" y="532"/>
                </a:lnTo>
                <a:lnTo>
                  <a:pt x="348" y="538"/>
                </a:lnTo>
                <a:lnTo>
                  <a:pt x="343" y="547"/>
                </a:lnTo>
                <a:lnTo>
                  <a:pt x="329" y="545"/>
                </a:lnTo>
                <a:lnTo>
                  <a:pt x="329" y="532"/>
                </a:lnTo>
                <a:lnTo>
                  <a:pt x="314" y="525"/>
                </a:lnTo>
                <a:lnTo>
                  <a:pt x="306" y="509"/>
                </a:lnTo>
                <a:lnTo>
                  <a:pt x="273" y="529"/>
                </a:lnTo>
                <a:lnTo>
                  <a:pt x="273" y="529"/>
                </a:lnTo>
                <a:lnTo>
                  <a:pt x="273" y="528"/>
                </a:lnTo>
                <a:lnTo>
                  <a:pt x="266" y="509"/>
                </a:lnTo>
                <a:lnTo>
                  <a:pt x="253" y="499"/>
                </a:lnTo>
                <a:lnTo>
                  <a:pt x="251" y="484"/>
                </a:lnTo>
                <a:lnTo>
                  <a:pt x="216" y="469"/>
                </a:lnTo>
                <a:lnTo>
                  <a:pt x="216" y="469"/>
                </a:lnTo>
                <a:lnTo>
                  <a:pt x="216" y="469"/>
                </a:lnTo>
                <a:lnTo>
                  <a:pt x="207" y="474"/>
                </a:lnTo>
                <a:lnTo>
                  <a:pt x="195" y="459"/>
                </a:lnTo>
                <a:lnTo>
                  <a:pt x="196" y="443"/>
                </a:lnTo>
                <a:lnTo>
                  <a:pt x="196" y="443"/>
                </a:lnTo>
                <a:lnTo>
                  <a:pt x="196" y="443"/>
                </a:lnTo>
                <a:lnTo>
                  <a:pt x="180" y="444"/>
                </a:lnTo>
                <a:lnTo>
                  <a:pt x="180" y="444"/>
                </a:lnTo>
                <a:lnTo>
                  <a:pt x="148" y="426"/>
                </a:lnTo>
                <a:lnTo>
                  <a:pt x="148" y="426"/>
                </a:lnTo>
                <a:lnTo>
                  <a:pt x="148" y="426"/>
                </a:lnTo>
                <a:lnTo>
                  <a:pt x="148" y="426"/>
                </a:lnTo>
                <a:lnTo>
                  <a:pt x="140" y="430"/>
                </a:lnTo>
                <a:lnTo>
                  <a:pt x="148" y="450"/>
                </a:lnTo>
                <a:lnTo>
                  <a:pt x="131" y="459"/>
                </a:lnTo>
                <a:lnTo>
                  <a:pt x="131" y="459"/>
                </a:lnTo>
                <a:lnTo>
                  <a:pt x="113" y="433"/>
                </a:lnTo>
                <a:lnTo>
                  <a:pt x="120" y="409"/>
                </a:lnTo>
                <a:lnTo>
                  <a:pt x="119" y="408"/>
                </a:lnTo>
                <a:lnTo>
                  <a:pt x="75" y="389"/>
                </a:lnTo>
                <a:lnTo>
                  <a:pt x="75" y="389"/>
                </a:lnTo>
                <a:lnTo>
                  <a:pt x="74" y="389"/>
                </a:lnTo>
                <a:lnTo>
                  <a:pt x="74" y="389"/>
                </a:lnTo>
                <a:lnTo>
                  <a:pt x="53" y="381"/>
                </a:lnTo>
                <a:lnTo>
                  <a:pt x="52" y="381"/>
                </a:lnTo>
                <a:lnTo>
                  <a:pt x="51" y="381"/>
                </a:lnTo>
                <a:lnTo>
                  <a:pt x="52" y="326"/>
                </a:lnTo>
                <a:lnTo>
                  <a:pt x="52" y="326"/>
                </a:lnTo>
                <a:lnTo>
                  <a:pt x="52" y="323"/>
                </a:lnTo>
                <a:lnTo>
                  <a:pt x="39" y="311"/>
                </a:lnTo>
                <a:lnTo>
                  <a:pt x="37" y="236"/>
                </a:lnTo>
                <a:lnTo>
                  <a:pt x="25" y="227"/>
                </a:lnTo>
                <a:lnTo>
                  <a:pt x="25" y="207"/>
                </a:lnTo>
                <a:lnTo>
                  <a:pt x="2" y="184"/>
                </a:lnTo>
                <a:lnTo>
                  <a:pt x="0" y="174"/>
                </a:lnTo>
                <a:lnTo>
                  <a:pt x="0" y="174"/>
                </a:lnTo>
                <a:lnTo>
                  <a:pt x="15" y="162"/>
                </a:lnTo>
                <a:lnTo>
                  <a:pt x="15" y="159"/>
                </a:lnTo>
                <a:lnTo>
                  <a:pt x="15" y="159"/>
                </a:lnTo>
                <a:lnTo>
                  <a:pt x="12" y="136"/>
                </a:lnTo>
                <a:lnTo>
                  <a:pt x="12" y="136"/>
                </a:lnTo>
                <a:lnTo>
                  <a:pt x="15" y="105"/>
                </a:lnTo>
                <a:lnTo>
                  <a:pt x="21" y="112"/>
                </a:lnTo>
                <a:lnTo>
                  <a:pt x="27" y="92"/>
                </a:lnTo>
                <a:lnTo>
                  <a:pt x="17" y="81"/>
                </a:lnTo>
                <a:lnTo>
                  <a:pt x="33" y="72"/>
                </a:lnTo>
                <a:lnTo>
                  <a:pt x="102" y="54"/>
                </a:lnTo>
                <a:lnTo>
                  <a:pt x="119" y="48"/>
                </a:lnTo>
                <a:lnTo>
                  <a:pt x="138" y="26"/>
                </a:lnTo>
                <a:lnTo>
                  <a:pt x="148" y="24"/>
                </a:lnTo>
                <a:lnTo>
                  <a:pt x="148" y="23"/>
                </a:lnTo>
                <a:lnTo>
                  <a:pt x="173" y="11"/>
                </a:lnTo>
                <a:lnTo>
                  <a:pt x="228" y="0"/>
                </a:lnTo>
                <a:lnTo>
                  <a:pt x="244" y="0"/>
                </a:lnTo>
                <a:lnTo>
                  <a:pt x="267" y="19"/>
                </a:lnTo>
                <a:lnTo>
                  <a:pt x="265" y="23"/>
                </a:lnTo>
                <a:lnTo>
                  <a:pt x="245" y="7"/>
                </a:lnTo>
                <a:lnTo>
                  <a:pt x="242" y="10"/>
                </a:lnTo>
                <a:lnTo>
                  <a:pt x="248" y="34"/>
                </a:lnTo>
                <a:lnTo>
                  <a:pt x="265" y="47"/>
                </a:lnTo>
                <a:lnTo>
                  <a:pt x="285" y="47"/>
                </a:lnTo>
                <a:lnTo>
                  <a:pt x="295" y="54"/>
                </a:lnTo>
                <a:lnTo>
                  <a:pt x="321" y="40"/>
                </a:lnTo>
                <a:lnTo>
                  <a:pt x="413" y="49"/>
                </a:lnTo>
                <a:lnTo>
                  <a:pt x="496" y="40"/>
                </a:lnTo>
                <a:lnTo>
                  <a:pt x="526" y="58"/>
                </a:lnTo>
                <a:lnTo>
                  <a:pt x="561" y="153"/>
                </a:lnTo>
                <a:lnTo>
                  <a:pt x="565" y="198"/>
                </a:lnTo>
                <a:lnTo>
                  <a:pt x="542" y="213"/>
                </a:lnTo>
                <a:lnTo>
                  <a:pt x="529" y="239"/>
                </a:lnTo>
                <a:lnTo>
                  <a:pt x="526" y="247"/>
                </a:lnTo>
                <a:lnTo>
                  <a:pt x="550" y="265"/>
                </a:lnTo>
                <a:lnTo>
                  <a:pt x="550" y="309"/>
                </a:lnTo>
                <a:lnTo>
                  <a:pt x="556" y="338"/>
                </a:lnTo>
                <a:lnTo>
                  <a:pt x="573" y="364"/>
                </a:lnTo>
                <a:lnTo>
                  <a:pt x="583" y="394"/>
                </a:lnTo>
                <a:lnTo>
                  <a:pt x="587" y="417"/>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0" name="Freeform 457">
            <a:extLst>
              <a:ext uri="{FF2B5EF4-FFF2-40B4-BE49-F238E27FC236}">
                <a16:creationId xmlns:a16="http://schemas.microsoft.com/office/drawing/2014/main" id="{9F11221C-4A73-6468-B6AE-E41618BA815F}"/>
              </a:ext>
            </a:extLst>
          </p:cNvPr>
          <p:cNvSpPr>
            <a:spLocks/>
          </p:cNvSpPr>
          <p:nvPr/>
        </p:nvSpPr>
        <p:spPr bwMode="auto">
          <a:xfrm>
            <a:off x="8762229" y="3428229"/>
            <a:ext cx="666750" cy="436563"/>
          </a:xfrm>
          <a:custGeom>
            <a:avLst/>
            <a:gdLst>
              <a:gd name="T0" fmla="*/ 420 w 420"/>
              <a:gd name="T1" fmla="*/ 46 h 275"/>
              <a:gd name="T2" fmla="*/ 404 w 420"/>
              <a:gd name="T3" fmla="*/ 65 h 275"/>
              <a:gd name="T4" fmla="*/ 390 w 420"/>
              <a:gd name="T5" fmla="*/ 67 h 275"/>
              <a:gd name="T6" fmla="*/ 375 w 420"/>
              <a:gd name="T7" fmla="*/ 75 h 275"/>
              <a:gd name="T8" fmla="*/ 369 w 420"/>
              <a:gd name="T9" fmla="*/ 91 h 275"/>
              <a:gd name="T10" fmla="*/ 342 w 420"/>
              <a:gd name="T11" fmla="*/ 156 h 275"/>
              <a:gd name="T12" fmla="*/ 318 w 420"/>
              <a:gd name="T13" fmla="*/ 215 h 275"/>
              <a:gd name="T14" fmla="*/ 295 w 420"/>
              <a:gd name="T15" fmla="*/ 216 h 275"/>
              <a:gd name="T16" fmla="*/ 287 w 420"/>
              <a:gd name="T17" fmla="*/ 228 h 275"/>
              <a:gd name="T18" fmla="*/ 257 w 420"/>
              <a:gd name="T19" fmla="*/ 229 h 275"/>
              <a:gd name="T20" fmla="*/ 222 w 420"/>
              <a:gd name="T21" fmla="*/ 231 h 275"/>
              <a:gd name="T22" fmla="*/ 207 w 420"/>
              <a:gd name="T23" fmla="*/ 248 h 275"/>
              <a:gd name="T24" fmla="*/ 190 w 420"/>
              <a:gd name="T25" fmla="*/ 246 h 275"/>
              <a:gd name="T26" fmla="*/ 179 w 420"/>
              <a:gd name="T27" fmla="*/ 257 h 275"/>
              <a:gd name="T28" fmla="*/ 164 w 420"/>
              <a:gd name="T29" fmla="*/ 258 h 275"/>
              <a:gd name="T30" fmla="*/ 146 w 420"/>
              <a:gd name="T31" fmla="*/ 275 h 275"/>
              <a:gd name="T32" fmla="*/ 110 w 420"/>
              <a:gd name="T33" fmla="*/ 274 h 275"/>
              <a:gd name="T34" fmla="*/ 88 w 420"/>
              <a:gd name="T35" fmla="*/ 260 h 275"/>
              <a:gd name="T36" fmla="*/ 74 w 420"/>
              <a:gd name="T37" fmla="*/ 256 h 275"/>
              <a:gd name="T38" fmla="*/ 39 w 420"/>
              <a:gd name="T39" fmla="*/ 223 h 275"/>
              <a:gd name="T40" fmla="*/ 18 w 420"/>
              <a:gd name="T41" fmla="*/ 207 h 275"/>
              <a:gd name="T42" fmla="*/ 9 w 420"/>
              <a:gd name="T43" fmla="*/ 180 h 275"/>
              <a:gd name="T44" fmla="*/ 8 w 420"/>
              <a:gd name="T45" fmla="*/ 174 h 275"/>
              <a:gd name="T46" fmla="*/ 0 w 420"/>
              <a:gd name="T47" fmla="*/ 176 h 275"/>
              <a:gd name="T48" fmla="*/ 10 w 420"/>
              <a:gd name="T49" fmla="*/ 161 h 275"/>
              <a:gd name="T50" fmla="*/ 18 w 420"/>
              <a:gd name="T51" fmla="*/ 159 h 275"/>
              <a:gd name="T52" fmla="*/ 20 w 420"/>
              <a:gd name="T53" fmla="*/ 146 h 275"/>
              <a:gd name="T54" fmla="*/ 15 w 420"/>
              <a:gd name="T55" fmla="*/ 141 h 275"/>
              <a:gd name="T56" fmla="*/ 28 w 420"/>
              <a:gd name="T57" fmla="*/ 115 h 275"/>
              <a:gd name="T58" fmla="*/ 30 w 420"/>
              <a:gd name="T59" fmla="*/ 108 h 275"/>
              <a:gd name="T60" fmla="*/ 20 w 420"/>
              <a:gd name="T61" fmla="*/ 98 h 275"/>
              <a:gd name="T62" fmla="*/ 27 w 420"/>
              <a:gd name="T63" fmla="*/ 92 h 275"/>
              <a:gd name="T64" fmla="*/ 32 w 420"/>
              <a:gd name="T65" fmla="*/ 94 h 275"/>
              <a:gd name="T66" fmla="*/ 55 w 420"/>
              <a:gd name="T67" fmla="*/ 94 h 275"/>
              <a:gd name="T68" fmla="*/ 55 w 420"/>
              <a:gd name="T69" fmla="*/ 94 h 275"/>
              <a:gd name="T70" fmla="*/ 56 w 420"/>
              <a:gd name="T71" fmla="*/ 94 h 275"/>
              <a:gd name="T72" fmla="*/ 57 w 420"/>
              <a:gd name="T73" fmla="*/ 64 h 275"/>
              <a:gd name="T74" fmla="*/ 90 w 420"/>
              <a:gd name="T75" fmla="*/ 82 h 275"/>
              <a:gd name="T76" fmla="*/ 99 w 420"/>
              <a:gd name="T77" fmla="*/ 90 h 275"/>
              <a:gd name="T78" fmla="*/ 110 w 420"/>
              <a:gd name="T79" fmla="*/ 90 h 275"/>
              <a:gd name="T80" fmla="*/ 138 w 420"/>
              <a:gd name="T81" fmla="*/ 91 h 275"/>
              <a:gd name="T82" fmla="*/ 163 w 420"/>
              <a:gd name="T83" fmla="*/ 80 h 275"/>
              <a:gd name="T84" fmla="*/ 161 w 420"/>
              <a:gd name="T85" fmla="*/ 59 h 275"/>
              <a:gd name="T86" fmla="*/ 173 w 420"/>
              <a:gd name="T87" fmla="*/ 57 h 275"/>
              <a:gd name="T88" fmla="*/ 199 w 420"/>
              <a:gd name="T89" fmla="*/ 56 h 275"/>
              <a:gd name="T90" fmla="*/ 208 w 420"/>
              <a:gd name="T91" fmla="*/ 40 h 275"/>
              <a:gd name="T92" fmla="*/ 228 w 420"/>
              <a:gd name="T93" fmla="*/ 47 h 275"/>
              <a:gd name="T94" fmla="*/ 242 w 420"/>
              <a:gd name="T95" fmla="*/ 40 h 275"/>
              <a:gd name="T96" fmla="*/ 256 w 420"/>
              <a:gd name="T97" fmla="*/ 33 h 275"/>
              <a:gd name="T98" fmla="*/ 262 w 420"/>
              <a:gd name="T99" fmla="*/ 16 h 275"/>
              <a:gd name="T100" fmla="*/ 268 w 420"/>
              <a:gd name="T101" fmla="*/ 5 h 275"/>
              <a:gd name="T102" fmla="*/ 302 w 420"/>
              <a:gd name="T103" fmla="*/ 9 h 275"/>
              <a:gd name="T104" fmla="*/ 320 w 420"/>
              <a:gd name="T105" fmla="*/ 0 h 275"/>
              <a:gd name="T106" fmla="*/ 342 w 420"/>
              <a:gd name="T107" fmla="*/ 17 h 275"/>
              <a:gd name="T108" fmla="*/ 368 w 420"/>
              <a:gd name="T109" fmla="*/ 9 h 275"/>
              <a:gd name="T110" fmla="*/ 379 w 420"/>
              <a:gd name="T111" fmla="*/ 20 h 275"/>
              <a:gd name="T112" fmla="*/ 398 w 420"/>
              <a:gd name="T113" fmla="*/ 39 h 275"/>
              <a:gd name="T114" fmla="*/ 414 w 420"/>
              <a:gd name="T115" fmla="*/ 39 h 275"/>
              <a:gd name="T116" fmla="*/ 420 w 420"/>
              <a:gd name="T117" fmla="*/ 46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 h="275">
                <a:moveTo>
                  <a:pt x="420" y="46"/>
                </a:moveTo>
                <a:lnTo>
                  <a:pt x="404" y="65"/>
                </a:lnTo>
                <a:lnTo>
                  <a:pt x="390" y="67"/>
                </a:lnTo>
                <a:lnTo>
                  <a:pt x="375" y="75"/>
                </a:lnTo>
                <a:lnTo>
                  <a:pt x="369" y="91"/>
                </a:lnTo>
                <a:lnTo>
                  <a:pt x="342" y="156"/>
                </a:lnTo>
                <a:lnTo>
                  <a:pt x="318" y="215"/>
                </a:lnTo>
                <a:lnTo>
                  <a:pt x="295" y="216"/>
                </a:lnTo>
                <a:lnTo>
                  <a:pt x="287" y="228"/>
                </a:lnTo>
                <a:lnTo>
                  <a:pt x="257" y="229"/>
                </a:lnTo>
                <a:lnTo>
                  <a:pt x="222" y="231"/>
                </a:lnTo>
                <a:lnTo>
                  <a:pt x="207" y="248"/>
                </a:lnTo>
                <a:lnTo>
                  <a:pt x="190" y="246"/>
                </a:lnTo>
                <a:lnTo>
                  <a:pt x="179" y="257"/>
                </a:lnTo>
                <a:lnTo>
                  <a:pt x="164" y="258"/>
                </a:lnTo>
                <a:lnTo>
                  <a:pt x="146" y="275"/>
                </a:lnTo>
                <a:lnTo>
                  <a:pt x="110" y="274"/>
                </a:lnTo>
                <a:lnTo>
                  <a:pt x="88" y="260"/>
                </a:lnTo>
                <a:lnTo>
                  <a:pt x="74" y="256"/>
                </a:lnTo>
                <a:lnTo>
                  <a:pt x="39" y="223"/>
                </a:lnTo>
                <a:lnTo>
                  <a:pt x="18" y="207"/>
                </a:lnTo>
                <a:lnTo>
                  <a:pt x="9" y="180"/>
                </a:lnTo>
                <a:lnTo>
                  <a:pt x="8" y="174"/>
                </a:lnTo>
                <a:lnTo>
                  <a:pt x="0" y="176"/>
                </a:lnTo>
                <a:lnTo>
                  <a:pt x="10" y="161"/>
                </a:lnTo>
                <a:lnTo>
                  <a:pt x="18" y="159"/>
                </a:lnTo>
                <a:lnTo>
                  <a:pt x="20" y="146"/>
                </a:lnTo>
                <a:lnTo>
                  <a:pt x="15" y="141"/>
                </a:lnTo>
                <a:lnTo>
                  <a:pt x="28" y="115"/>
                </a:lnTo>
                <a:lnTo>
                  <a:pt x="30" y="108"/>
                </a:lnTo>
                <a:lnTo>
                  <a:pt x="20" y="98"/>
                </a:lnTo>
                <a:lnTo>
                  <a:pt x="27" y="92"/>
                </a:lnTo>
                <a:lnTo>
                  <a:pt x="32" y="94"/>
                </a:lnTo>
                <a:lnTo>
                  <a:pt x="55" y="94"/>
                </a:lnTo>
                <a:lnTo>
                  <a:pt x="55" y="94"/>
                </a:lnTo>
                <a:lnTo>
                  <a:pt x="56" y="94"/>
                </a:lnTo>
                <a:lnTo>
                  <a:pt x="57" y="64"/>
                </a:lnTo>
                <a:lnTo>
                  <a:pt x="90" y="82"/>
                </a:lnTo>
                <a:lnTo>
                  <a:pt x="99" y="90"/>
                </a:lnTo>
                <a:lnTo>
                  <a:pt x="110" y="90"/>
                </a:lnTo>
                <a:lnTo>
                  <a:pt x="138" y="91"/>
                </a:lnTo>
                <a:lnTo>
                  <a:pt x="163" y="80"/>
                </a:lnTo>
                <a:lnTo>
                  <a:pt x="161" y="59"/>
                </a:lnTo>
                <a:lnTo>
                  <a:pt x="173" y="57"/>
                </a:lnTo>
                <a:lnTo>
                  <a:pt x="199" y="56"/>
                </a:lnTo>
                <a:lnTo>
                  <a:pt x="208" y="40"/>
                </a:lnTo>
                <a:lnTo>
                  <a:pt x="228" y="47"/>
                </a:lnTo>
                <a:lnTo>
                  <a:pt x="242" y="40"/>
                </a:lnTo>
                <a:lnTo>
                  <a:pt x="256" y="33"/>
                </a:lnTo>
                <a:lnTo>
                  <a:pt x="262" y="16"/>
                </a:lnTo>
                <a:lnTo>
                  <a:pt x="268" y="5"/>
                </a:lnTo>
                <a:lnTo>
                  <a:pt x="302" y="9"/>
                </a:lnTo>
                <a:lnTo>
                  <a:pt x="320" y="0"/>
                </a:lnTo>
                <a:lnTo>
                  <a:pt x="342" y="17"/>
                </a:lnTo>
                <a:lnTo>
                  <a:pt x="368" y="9"/>
                </a:lnTo>
                <a:lnTo>
                  <a:pt x="379" y="20"/>
                </a:lnTo>
                <a:lnTo>
                  <a:pt x="398" y="39"/>
                </a:lnTo>
                <a:lnTo>
                  <a:pt x="414" y="39"/>
                </a:lnTo>
                <a:lnTo>
                  <a:pt x="420" y="46"/>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1" name="Freeform 458">
            <a:extLst>
              <a:ext uri="{FF2B5EF4-FFF2-40B4-BE49-F238E27FC236}">
                <a16:creationId xmlns:a16="http://schemas.microsoft.com/office/drawing/2014/main" id="{69B5FB4A-2BE0-7EC6-F742-3825AC7B1F03}"/>
              </a:ext>
            </a:extLst>
          </p:cNvPr>
          <p:cNvSpPr>
            <a:spLocks/>
          </p:cNvSpPr>
          <p:nvPr/>
        </p:nvSpPr>
        <p:spPr bwMode="auto">
          <a:xfrm>
            <a:off x="9170216" y="3407592"/>
            <a:ext cx="1008062" cy="722313"/>
          </a:xfrm>
          <a:custGeom>
            <a:avLst/>
            <a:gdLst>
              <a:gd name="T0" fmla="*/ 635 w 635"/>
              <a:gd name="T1" fmla="*/ 239 h 455"/>
              <a:gd name="T2" fmla="*/ 630 w 635"/>
              <a:gd name="T3" fmla="*/ 292 h 455"/>
              <a:gd name="T4" fmla="*/ 608 w 635"/>
              <a:gd name="T5" fmla="*/ 297 h 455"/>
              <a:gd name="T6" fmla="*/ 602 w 635"/>
              <a:gd name="T7" fmla="*/ 279 h 455"/>
              <a:gd name="T8" fmla="*/ 590 w 635"/>
              <a:gd name="T9" fmla="*/ 281 h 455"/>
              <a:gd name="T10" fmla="*/ 590 w 635"/>
              <a:gd name="T11" fmla="*/ 302 h 455"/>
              <a:gd name="T12" fmla="*/ 588 w 635"/>
              <a:gd name="T13" fmla="*/ 322 h 455"/>
              <a:gd name="T14" fmla="*/ 584 w 635"/>
              <a:gd name="T15" fmla="*/ 344 h 455"/>
              <a:gd name="T16" fmla="*/ 589 w 635"/>
              <a:gd name="T17" fmla="*/ 403 h 455"/>
              <a:gd name="T18" fmla="*/ 583 w 635"/>
              <a:gd name="T19" fmla="*/ 402 h 455"/>
              <a:gd name="T20" fmla="*/ 488 w 635"/>
              <a:gd name="T21" fmla="*/ 385 h 455"/>
              <a:gd name="T22" fmla="*/ 475 w 635"/>
              <a:gd name="T23" fmla="*/ 382 h 455"/>
              <a:gd name="T24" fmla="*/ 433 w 635"/>
              <a:gd name="T25" fmla="*/ 400 h 455"/>
              <a:gd name="T26" fmla="*/ 390 w 635"/>
              <a:gd name="T27" fmla="*/ 445 h 455"/>
              <a:gd name="T28" fmla="*/ 311 w 635"/>
              <a:gd name="T29" fmla="*/ 447 h 455"/>
              <a:gd name="T30" fmla="*/ 301 w 635"/>
              <a:gd name="T31" fmla="*/ 455 h 455"/>
              <a:gd name="T32" fmla="*/ 288 w 635"/>
              <a:gd name="T33" fmla="*/ 455 h 455"/>
              <a:gd name="T34" fmla="*/ 200 w 635"/>
              <a:gd name="T35" fmla="*/ 454 h 455"/>
              <a:gd name="T36" fmla="*/ 198 w 635"/>
              <a:gd name="T37" fmla="*/ 438 h 455"/>
              <a:gd name="T38" fmla="*/ 208 w 635"/>
              <a:gd name="T39" fmla="*/ 429 h 455"/>
              <a:gd name="T40" fmla="*/ 174 w 635"/>
              <a:gd name="T41" fmla="*/ 405 h 455"/>
              <a:gd name="T42" fmla="*/ 167 w 635"/>
              <a:gd name="T43" fmla="*/ 400 h 455"/>
              <a:gd name="T44" fmla="*/ 185 w 635"/>
              <a:gd name="T45" fmla="*/ 382 h 455"/>
              <a:gd name="T46" fmla="*/ 171 w 635"/>
              <a:gd name="T47" fmla="*/ 373 h 455"/>
              <a:gd name="T48" fmla="*/ 165 w 635"/>
              <a:gd name="T49" fmla="*/ 369 h 455"/>
              <a:gd name="T50" fmla="*/ 143 w 635"/>
              <a:gd name="T51" fmla="*/ 393 h 455"/>
              <a:gd name="T52" fmla="*/ 88 w 635"/>
              <a:gd name="T53" fmla="*/ 350 h 455"/>
              <a:gd name="T54" fmla="*/ 95 w 635"/>
              <a:gd name="T55" fmla="*/ 334 h 455"/>
              <a:gd name="T56" fmla="*/ 48 w 635"/>
              <a:gd name="T57" fmla="*/ 312 h 455"/>
              <a:gd name="T58" fmla="*/ 44 w 635"/>
              <a:gd name="T59" fmla="*/ 282 h 455"/>
              <a:gd name="T60" fmla="*/ 17 w 635"/>
              <a:gd name="T61" fmla="*/ 269 h 455"/>
              <a:gd name="T62" fmla="*/ 0 w 635"/>
              <a:gd name="T63" fmla="*/ 242 h 455"/>
              <a:gd name="T64" fmla="*/ 30 w 635"/>
              <a:gd name="T65" fmla="*/ 241 h 455"/>
              <a:gd name="T66" fmla="*/ 38 w 635"/>
              <a:gd name="T67" fmla="*/ 229 h 455"/>
              <a:gd name="T68" fmla="*/ 61 w 635"/>
              <a:gd name="T69" fmla="*/ 228 h 455"/>
              <a:gd name="T70" fmla="*/ 61 w 635"/>
              <a:gd name="T71" fmla="*/ 228 h 455"/>
              <a:gd name="T72" fmla="*/ 86 w 635"/>
              <a:gd name="T73" fmla="*/ 169 h 455"/>
              <a:gd name="T74" fmla="*/ 92 w 635"/>
              <a:gd name="T75" fmla="*/ 154 h 455"/>
              <a:gd name="T76" fmla="*/ 114 w 635"/>
              <a:gd name="T77" fmla="*/ 104 h 455"/>
              <a:gd name="T78" fmla="*/ 118 w 635"/>
              <a:gd name="T79" fmla="*/ 88 h 455"/>
              <a:gd name="T80" fmla="*/ 133 w 635"/>
              <a:gd name="T81" fmla="*/ 80 h 455"/>
              <a:gd name="T82" fmla="*/ 147 w 635"/>
              <a:gd name="T83" fmla="*/ 78 h 455"/>
              <a:gd name="T84" fmla="*/ 163 w 635"/>
              <a:gd name="T85" fmla="*/ 59 h 455"/>
              <a:gd name="T86" fmla="*/ 171 w 635"/>
              <a:gd name="T87" fmla="*/ 60 h 455"/>
              <a:gd name="T88" fmla="*/ 170 w 635"/>
              <a:gd name="T89" fmla="*/ 46 h 455"/>
              <a:gd name="T90" fmla="*/ 194 w 635"/>
              <a:gd name="T91" fmla="*/ 55 h 455"/>
              <a:gd name="T92" fmla="*/ 263 w 635"/>
              <a:gd name="T93" fmla="*/ 53 h 455"/>
              <a:gd name="T94" fmla="*/ 288 w 635"/>
              <a:gd name="T95" fmla="*/ 68 h 455"/>
              <a:gd name="T96" fmla="*/ 308 w 635"/>
              <a:gd name="T97" fmla="*/ 63 h 455"/>
              <a:gd name="T98" fmla="*/ 315 w 635"/>
              <a:gd name="T99" fmla="*/ 42 h 455"/>
              <a:gd name="T100" fmla="*/ 366 w 635"/>
              <a:gd name="T101" fmla="*/ 34 h 455"/>
              <a:gd name="T102" fmla="*/ 377 w 635"/>
              <a:gd name="T103" fmla="*/ 11 h 455"/>
              <a:gd name="T104" fmla="*/ 399 w 635"/>
              <a:gd name="T105" fmla="*/ 0 h 455"/>
              <a:gd name="T106" fmla="*/ 462 w 635"/>
              <a:gd name="T107" fmla="*/ 69 h 455"/>
              <a:gd name="T108" fmla="*/ 518 w 635"/>
              <a:gd name="T109" fmla="*/ 135 h 455"/>
              <a:gd name="T110" fmla="*/ 521 w 635"/>
              <a:gd name="T111" fmla="*/ 182 h 455"/>
              <a:gd name="T112" fmla="*/ 525 w 635"/>
              <a:gd name="T113" fmla="*/ 221 h 455"/>
              <a:gd name="T114" fmla="*/ 525 w 635"/>
              <a:gd name="T115" fmla="*/ 236 h 455"/>
              <a:gd name="T116" fmla="*/ 537 w 635"/>
              <a:gd name="T117" fmla="*/ 246 h 455"/>
              <a:gd name="T118" fmla="*/ 554 w 635"/>
              <a:gd name="T119" fmla="*/ 259 h 455"/>
              <a:gd name="T120" fmla="*/ 576 w 635"/>
              <a:gd name="T121" fmla="*/ 259 h 455"/>
              <a:gd name="T122" fmla="*/ 618 w 635"/>
              <a:gd name="T123" fmla="*/ 230 h 455"/>
              <a:gd name="T124" fmla="*/ 635 w 635"/>
              <a:gd name="T125" fmla="*/ 239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5" h="455">
                <a:moveTo>
                  <a:pt x="635" y="239"/>
                </a:moveTo>
                <a:lnTo>
                  <a:pt x="630" y="292"/>
                </a:lnTo>
                <a:lnTo>
                  <a:pt x="608" y="297"/>
                </a:lnTo>
                <a:lnTo>
                  <a:pt x="602" y="279"/>
                </a:lnTo>
                <a:lnTo>
                  <a:pt x="590" y="281"/>
                </a:lnTo>
                <a:lnTo>
                  <a:pt x="590" y="302"/>
                </a:lnTo>
                <a:lnTo>
                  <a:pt x="588" y="322"/>
                </a:lnTo>
                <a:lnTo>
                  <a:pt x="584" y="344"/>
                </a:lnTo>
                <a:lnTo>
                  <a:pt x="589" y="403"/>
                </a:lnTo>
                <a:lnTo>
                  <a:pt x="583" y="402"/>
                </a:lnTo>
                <a:lnTo>
                  <a:pt x="488" y="385"/>
                </a:lnTo>
                <a:lnTo>
                  <a:pt x="475" y="382"/>
                </a:lnTo>
                <a:lnTo>
                  <a:pt x="433" y="400"/>
                </a:lnTo>
                <a:lnTo>
                  <a:pt x="390" y="445"/>
                </a:lnTo>
                <a:lnTo>
                  <a:pt x="311" y="447"/>
                </a:lnTo>
                <a:lnTo>
                  <a:pt x="301" y="455"/>
                </a:lnTo>
                <a:lnTo>
                  <a:pt x="288" y="455"/>
                </a:lnTo>
                <a:lnTo>
                  <a:pt x="200" y="454"/>
                </a:lnTo>
                <a:lnTo>
                  <a:pt x="198" y="438"/>
                </a:lnTo>
                <a:lnTo>
                  <a:pt x="208" y="429"/>
                </a:lnTo>
                <a:lnTo>
                  <a:pt x="174" y="405"/>
                </a:lnTo>
                <a:lnTo>
                  <a:pt x="167" y="400"/>
                </a:lnTo>
                <a:lnTo>
                  <a:pt x="185" y="382"/>
                </a:lnTo>
                <a:lnTo>
                  <a:pt x="171" y="373"/>
                </a:lnTo>
                <a:lnTo>
                  <a:pt x="165" y="369"/>
                </a:lnTo>
                <a:lnTo>
                  <a:pt x="143" y="393"/>
                </a:lnTo>
                <a:lnTo>
                  <a:pt x="88" y="350"/>
                </a:lnTo>
                <a:lnTo>
                  <a:pt x="95" y="334"/>
                </a:lnTo>
                <a:lnTo>
                  <a:pt x="48" y="312"/>
                </a:lnTo>
                <a:lnTo>
                  <a:pt x="44" y="282"/>
                </a:lnTo>
                <a:lnTo>
                  <a:pt x="17" y="269"/>
                </a:lnTo>
                <a:lnTo>
                  <a:pt x="0" y="242"/>
                </a:lnTo>
                <a:lnTo>
                  <a:pt x="30" y="241"/>
                </a:lnTo>
                <a:lnTo>
                  <a:pt x="38" y="229"/>
                </a:lnTo>
                <a:lnTo>
                  <a:pt x="61" y="228"/>
                </a:lnTo>
                <a:lnTo>
                  <a:pt x="61" y="228"/>
                </a:lnTo>
                <a:lnTo>
                  <a:pt x="86" y="169"/>
                </a:lnTo>
                <a:lnTo>
                  <a:pt x="92" y="154"/>
                </a:lnTo>
                <a:lnTo>
                  <a:pt x="114" y="104"/>
                </a:lnTo>
                <a:lnTo>
                  <a:pt x="118" y="88"/>
                </a:lnTo>
                <a:lnTo>
                  <a:pt x="133" y="80"/>
                </a:lnTo>
                <a:lnTo>
                  <a:pt x="147" y="78"/>
                </a:lnTo>
                <a:lnTo>
                  <a:pt x="163" y="59"/>
                </a:lnTo>
                <a:lnTo>
                  <a:pt x="171" y="60"/>
                </a:lnTo>
                <a:lnTo>
                  <a:pt x="170" y="46"/>
                </a:lnTo>
                <a:lnTo>
                  <a:pt x="194" y="55"/>
                </a:lnTo>
                <a:lnTo>
                  <a:pt x="263" y="53"/>
                </a:lnTo>
                <a:lnTo>
                  <a:pt x="288" y="68"/>
                </a:lnTo>
                <a:lnTo>
                  <a:pt x="308" y="63"/>
                </a:lnTo>
                <a:lnTo>
                  <a:pt x="315" y="42"/>
                </a:lnTo>
                <a:lnTo>
                  <a:pt x="366" y="34"/>
                </a:lnTo>
                <a:lnTo>
                  <a:pt x="377" y="11"/>
                </a:lnTo>
                <a:lnTo>
                  <a:pt x="399" y="0"/>
                </a:lnTo>
                <a:lnTo>
                  <a:pt x="462" y="69"/>
                </a:lnTo>
                <a:lnTo>
                  <a:pt x="518" y="135"/>
                </a:lnTo>
                <a:lnTo>
                  <a:pt x="521" y="182"/>
                </a:lnTo>
                <a:lnTo>
                  <a:pt x="525" y="221"/>
                </a:lnTo>
                <a:lnTo>
                  <a:pt x="525" y="236"/>
                </a:lnTo>
                <a:lnTo>
                  <a:pt x="537" y="246"/>
                </a:lnTo>
                <a:lnTo>
                  <a:pt x="554" y="259"/>
                </a:lnTo>
                <a:lnTo>
                  <a:pt x="576" y="259"/>
                </a:lnTo>
                <a:lnTo>
                  <a:pt x="618" y="230"/>
                </a:lnTo>
                <a:lnTo>
                  <a:pt x="635" y="239"/>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2" name="Freeform 459">
            <a:extLst>
              <a:ext uri="{FF2B5EF4-FFF2-40B4-BE49-F238E27FC236}">
                <a16:creationId xmlns:a16="http://schemas.microsoft.com/office/drawing/2014/main" id="{1280A9A8-253F-D00F-9F11-B508C11EC0FA}"/>
              </a:ext>
            </a:extLst>
          </p:cNvPr>
          <p:cNvSpPr>
            <a:spLocks/>
          </p:cNvSpPr>
          <p:nvPr/>
        </p:nvSpPr>
        <p:spPr bwMode="auto">
          <a:xfrm>
            <a:off x="8822554" y="3294879"/>
            <a:ext cx="557212" cy="277813"/>
          </a:xfrm>
          <a:custGeom>
            <a:avLst/>
            <a:gdLst>
              <a:gd name="T0" fmla="*/ 342 w 351"/>
              <a:gd name="T1" fmla="*/ 67 h 175"/>
              <a:gd name="T2" fmla="*/ 343 w 351"/>
              <a:gd name="T3" fmla="*/ 67 h 175"/>
              <a:gd name="T4" fmla="*/ 330 w 351"/>
              <a:gd name="T5" fmla="*/ 93 h 175"/>
              <a:gd name="T6" fmla="*/ 304 w 351"/>
              <a:gd name="T7" fmla="*/ 101 h 175"/>
              <a:gd name="T8" fmla="*/ 282 w 351"/>
              <a:gd name="T9" fmla="*/ 84 h 175"/>
              <a:gd name="T10" fmla="*/ 264 w 351"/>
              <a:gd name="T11" fmla="*/ 93 h 175"/>
              <a:gd name="T12" fmla="*/ 230 w 351"/>
              <a:gd name="T13" fmla="*/ 89 h 175"/>
              <a:gd name="T14" fmla="*/ 224 w 351"/>
              <a:gd name="T15" fmla="*/ 100 h 175"/>
              <a:gd name="T16" fmla="*/ 218 w 351"/>
              <a:gd name="T17" fmla="*/ 117 h 175"/>
              <a:gd name="T18" fmla="*/ 204 w 351"/>
              <a:gd name="T19" fmla="*/ 124 h 175"/>
              <a:gd name="T20" fmla="*/ 190 w 351"/>
              <a:gd name="T21" fmla="*/ 131 h 175"/>
              <a:gd name="T22" fmla="*/ 170 w 351"/>
              <a:gd name="T23" fmla="*/ 124 h 175"/>
              <a:gd name="T24" fmla="*/ 161 w 351"/>
              <a:gd name="T25" fmla="*/ 140 h 175"/>
              <a:gd name="T26" fmla="*/ 136 w 351"/>
              <a:gd name="T27" fmla="*/ 141 h 175"/>
              <a:gd name="T28" fmla="*/ 123 w 351"/>
              <a:gd name="T29" fmla="*/ 143 h 175"/>
              <a:gd name="T30" fmla="*/ 125 w 351"/>
              <a:gd name="T31" fmla="*/ 164 h 175"/>
              <a:gd name="T32" fmla="*/ 100 w 351"/>
              <a:gd name="T33" fmla="*/ 175 h 175"/>
              <a:gd name="T34" fmla="*/ 72 w 351"/>
              <a:gd name="T35" fmla="*/ 174 h 175"/>
              <a:gd name="T36" fmla="*/ 61 w 351"/>
              <a:gd name="T37" fmla="*/ 174 h 175"/>
              <a:gd name="T38" fmla="*/ 52 w 351"/>
              <a:gd name="T39" fmla="*/ 166 h 175"/>
              <a:gd name="T40" fmla="*/ 19 w 351"/>
              <a:gd name="T41" fmla="*/ 148 h 175"/>
              <a:gd name="T42" fmla="*/ 15 w 351"/>
              <a:gd name="T43" fmla="*/ 143 h 175"/>
              <a:gd name="T44" fmla="*/ 0 w 351"/>
              <a:gd name="T45" fmla="*/ 113 h 175"/>
              <a:gd name="T46" fmla="*/ 7 w 351"/>
              <a:gd name="T47" fmla="*/ 90 h 175"/>
              <a:gd name="T48" fmla="*/ 8 w 351"/>
              <a:gd name="T49" fmla="*/ 89 h 175"/>
              <a:gd name="T50" fmla="*/ 21 w 351"/>
              <a:gd name="T51" fmla="*/ 72 h 175"/>
              <a:gd name="T52" fmla="*/ 49 w 351"/>
              <a:gd name="T53" fmla="*/ 73 h 175"/>
              <a:gd name="T54" fmla="*/ 77 w 351"/>
              <a:gd name="T55" fmla="*/ 51 h 175"/>
              <a:gd name="T56" fmla="*/ 77 w 351"/>
              <a:gd name="T57" fmla="*/ 51 h 175"/>
              <a:gd name="T58" fmla="*/ 77 w 351"/>
              <a:gd name="T59" fmla="*/ 51 h 175"/>
              <a:gd name="T60" fmla="*/ 77 w 351"/>
              <a:gd name="T61" fmla="*/ 35 h 175"/>
              <a:gd name="T62" fmla="*/ 84 w 351"/>
              <a:gd name="T63" fmla="*/ 32 h 175"/>
              <a:gd name="T64" fmla="*/ 107 w 351"/>
              <a:gd name="T65" fmla="*/ 20 h 175"/>
              <a:gd name="T66" fmla="*/ 140 w 351"/>
              <a:gd name="T67" fmla="*/ 0 h 175"/>
              <a:gd name="T68" fmla="*/ 148 w 351"/>
              <a:gd name="T69" fmla="*/ 16 h 175"/>
              <a:gd name="T70" fmla="*/ 163 w 351"/>
              <a:gd name="T71" fmla="*/ 23 h 175"/>
              <a:gd name="T72" fmla="*/ 163 w 351"/>
              <a:gd name="T73" fmla="*/ 36 h 175"/>
              <a:gd name="T74" fmla="*/ 177 w 351"/>
              <a:gd name="T75" fmla="*/ 38 h 175"/>
              <a:gd name="T76" fmla="*/ 182 w 351"/>
              <a:gd name="T77" fmla="*/ 29 h 175"/>
              <a:gd name="T78" fmla="*/ 194 w 351"/>
              <a:gd name="T79" fmla="*/ 23 h 175"/>
              <a:gd name="T80" fmla="*/ 220 w 351"/>
              <a:gd name="T81" fmla="*/ 19 h 175"/>
              <a:gd name="T82" fmla="*/ 231 w 351"/>
              <a:gd name="T83" fmla="*/ 26 h 175"/>
              <a:gd name="T84" fmla="*/ 240 w 351"/>
              <a:gd name="T85" fmla="*/ 16 h 175"/>
              <a:gd name="T86" fmla="*/ 280 w 351"/>
              <a:gd name="T87" fmla="*/ 16 h 175"/>
              <a:gd name="T88" fmla="*/ 333 w 351"/>
              <a:gd name="T89" fmla="*/ 46 h 175"/>
              <a:gd name="T90" fmla="*/ 351 w 351"/>
              <a:gd name="T91" fmla="*/ 52 h 175"/>
              <a:gd name="T92" fmla="*/ 342 w 351"/>
              <a:gd name="T93" fmla="*/ 6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1" h="175">
                <a:moveTo>
                  <a:pt x="342" y="67"/>
                </a:moveTo>
                <a:lnTo>
                  <a:pt x="343" y="67"/>
                </a:lnTo>
                <a:lnTo>
                  <a:pt x="330" y="93"/>
                </a:lnTo>
                <a:lnTo>
                  <a:pt x="304" y="101"/>
                </a:lnTo>
                <a:lnTo>
                  <a:pt x="282" y="84"/>
                </a:lnTo>
                <a:lnTo>
                  <a:pt x="264" y="93"/>
                </a:lnTo>
                <a:lnTo>
                  <a:pt x="230" y="89"/>
                </a:lnTo>
                <a:lnTo>
                  <a:pt x="224" y="100"/>
                </a:lnTo>
                <a:lnTo>
                  <a:pt x="218" y="117"/>
                </a:lnTo>
                <a:lnTo>
                  <a:pt x="204" y="124"/>
                </a:lnTo>
                <a:lnTo>
                  <a:pt x="190" y="131"/>
                </a:lnTo>
                <a:lnTo>
                  <a:pt x="170" y="124"/>
                </a:lnTo>
                <a:lnTo>
                  <a:pt x="161" y="140"/>
                </a:lnTo>
                <a:lnTo>
                  <a:pt x="136" y="141"/>
                </a:lnTo>
                <a:lnTo>
                  <a:pt x="123" y="143"/>
                </a:lnTo>
                <a:lnTo>
                  <a:pt x="125" y="164"/>
                </a:lnTo>
                <a:lnTo>
                  <a:pt x="100" y="175"/>
                </a:lnTo>
                <a:lnTo>
                  <a:pt x="72" y="174"/>
                </a:lnTo>
                <a:lnTo>
                  <a:pt x="61" y="174"/>
                </a:lnTo>
                <a:lnTo>
                  <a:pt x="52" y="166"/>
                </a:lnTo>
                <a:lnTo>
                  <a:pt x="19" y="148"/>
                </a:lnTo>
                <a:lnTo>
                  <a:pt x="15" y="143"/>
                </a:lnTo>
                <a:lnTo>
                  <a:pt x="0" y="113"/>
                </a:lnTo>
                <a:lnTo>
                  <a:pt x="7" y="90"/>
                </a:lnTo>
                <a:lnTo>
                  <a:pt x="8" y="89"/>
                </a:lnTo>
                <a:lnTo>
                  <a:pt x="21" y="72"/>
                </a:lnTo>
                <a:lnTo>
                  <a:pt x="49" y="73"/>
                </a:lnTo>
                <a:lnTo>
                  <a:pt x="77" y="51"/>
                </a:lnTo>
                <a:lnTo>
                  <a:pt x="77" y="51"/>
                </a:lnTo>
                <a:lnTo>
                  <a:pt x="77" y="51"/>
                </a:lnTo>
                <a:lnTo>
                  <a:pt x="77" y="35"/>
                </a:lnTo>
                <a:lnTo>
                  <a:pt x="84" y="32"/>
                </a:lnTo>
                <a:lnTo>
                  <a:pt x="107" y="20"/>
                </a:lnTo>
                <a:lnTo>
                  <a:pt x="140" y="0"/>
                </a:lnTo>
                <a:lnTo>
                  <a:pt x="148" y="16"/>
                </a:lnTo>
                <a:lnTo>
                  <a:pt x="163" y="23"/>
                </a:lnTo>
                <a:lnTo>
                  <a:pt x="163" y="36"/>
                </a:lnTo>
                <a:lnTo>
                  <a:pt x="177" y="38"/>
                </a:lnTo>
                <a:lnTo>
                  <a:pt x="182" y="29"/>
                </a:lnTo>
                <a:lnTo>
                  <a:pt x="194" y="23"/>
                </a:lnTo>
                <a:lnTo>
                  <a:pt x="220" y="19"/>
                </a:lnTo>
                <a:lnTo>
                  <a:pt x="231" y="26"/>
                </a:lnTo>
                <a:lnTo>
                  <a:pt x="240" y="16"/>
                </a:lnTo>
                <a:lnTo>
                  <a:pt x="280" y="16"/>
                </a:lnTo>
                <a:lnTo>
                  <a:pt x="333" y="46"/>
                </a:lnTo>
                <a:lnTo>
                  <a:pt x="351" y="52"/>
                </a:lnTo>
                <a:lnTo>
                  <a:pt x="342" y="67"/>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3" name="Freeform 460">
            <a:extLst>
              <a:ext uri="{FF2B5EF4-FFF2-40B4-BE49-F238E27FC236}">
                <a16:creationId xmlns:a16="http://schemas.microsoft.com/office/drawing/2014/main" id="{1196359A-AD9A-69AF-9D18-84FDFD22AB3E}"/>
              </a:ext>
            </a:extLst>
          </p:cNvPr>
          <p:cNvSpPr>
            <a:spLocks noEditPoints="1"/>
          </p:cNvSpPr>
          <p:nvPr/>
        </p:nvSpPr>
        <p:spPr bwMode="auto">
          <a:xfrm>
            <a:off x="7543029" y="2691629"/>
            <a:ext cx="379412" cy="511175"/>
          </a:xfrm>
          <a:custGeom>
            <a:avLst/>
            <a:gdLst>
              <a:gd name="T0" fmla="*/ 18 w 239"/>
              <a:gd name="T1" fmla="*/ 152 h 322"/>
              <a:gd name="T2" fmla="*/ 105 w 239"/>
              <a:gd name="T3" fmla="*/ 36 h 322"/>
              <a:gd name="T4" fmla="*/ 106 w 239"/>
              <a:gd name="T5" fmla="*/ 37 h 322"/>
              <a:gd name="T6" fmla="*/ 115 w 239"/>
              <a:gd name="T7" fmla="*/ 37 h 322"/>
              <a:gd name="T8" fmla="*/ 118 w 239"/>
              <a:gd name="T9" fmla="*/ 53 h 322"/>
              <a:gd name="T10" fmla="*/ 130 w 239"/>
              <a:gd name="T11" fmla="*/ 58 h 322"/>
              <a:gd name="T12" fmla="*/ 113 w 239"/>
              <a:gd name="T13" fmla="*/ 84 h 322"/>
              <a:gd name="T14" fmla="*/ 127 w 239"/>
              <a:gd name="T15" fmla="*/ 65 h 322"/>
              <a:gd name="T16" fmla="*/ 139 w 239"/>
              <a:gd name="T17" fmla="*/ 48 h 322"/>
              <a:gd name="T18" fmla="*/ 148 w 239"/>
              <a:gd name="T19" fmla="*/ 52 h 322"/>
              <a:gd name="T20" fmla="*/ 224 w 239"/>
              <a:gd name="T21" fmla="*/ 1 h 322"/>
              <a:gd name="T22" fmla="*/ 225 w 239"/>
              <a:gd name="T23" fmla="*/ 0 h 322"/>
              <a:gd name="T24" fmla="*/ 235 w 239"/>
              <a:gd name="T25" fmla="*/ 65 h 322"/>
              <a:gd name="T26" fmla="*/ 206 w 239"/>
              <a:gd name="T27" fmla="*/ 81 h 322"/>
              <a:gd name="T28" fmla="*/ 205 w 239"/>
              <a:gd name="T29" fmla="*/ 90 h 322"/>
              <a:gd name="T30" fmla="*/ 209 w 239"/>
              <a:gd name="T31" fmla="*/ 133 h 322"/>
              <a:gd name="T32" fmla="*/ 168 w 239"/>
              <a:gd name="T33" fmla="*/ 147 h 322"/>
              <a:gd name="T34" fmla="*/ 157 w 239"/>
              <a:gd name="T35" fmla="*/ 159 h 322"/>
              <a:gd name="T36" fmla="*/ 153 w 239"/>
              <a:gd name="T37" fmla="*/ 232 h 322"/>
              <a:gd name="T38" fmla="*/ 147 w 239"/>
              <a:gd name="T39" fmla="*/ 244 h 322"/>
              <a:gd name="T40" fmla="*/ 148 w 239"/>
              <a:gd name="T41" fmla="*/ 245 h 322"/>
              <a:gd name="T42" fmla="*/ 176 w 239"/>
              <a:gd name="T43" fmla="*/ 210 h 322"/>
              <a:gd name="T44" fmla="*/ 159 w 239"/>
              <a:gd name="T45" fmla="*/ 160 h 322"/>
              <a:gd name="T46" fmla="*/ 210 w 239"/>
              <a:gd name="T47" fmla="*/ 148 h 322"/>
              <a:gd name="T48" fmla="*/ 209 w 239"/>
              <a:gd name="T49" fmla="*/ 135 h 322"/>
              <a:gd name="T50" fmla="*/ 227 w 239"/>
              <a:gd name="T51" fmla="*/ 113 h 322"/>
              <a:gd name="T52" fmla="*/ 229 w 239"/>
              <a:gd name="T53" fmla="*/ 81 h 322"/>
              <a:gd name="T54" fmla="*/ 239 w 239"/>
              <a:gd name="T55" fmla="*/ 19 h 322"/>
              <a:gd name="T56" fmla="*/ 186 w 239"/>
              <a:gd name="T57" fmla="*/ 298 h 322"/>
              <a:gd name="T58" fmla="*/ 141 w 239"/>
              <a:gd name="T59" fmla="*/ 209 h 322"/>
              <a:gd name="T60" fmla="*/ 139 w 239"/>
              <a:gd name="T61" fmla="*/ 207 h 322"/>
              <a:gd name="T62" fmla="*/ 134 w 239"/>
              <a:gd name="T63" fmla="*/ 242 h 322"/>
              <a:gd name="T64" fmla="*/ 124 w 239"/>
              <a:gd name="T65" fmla="*/ 192 h 322"/>
              <a:gd name="T66" fmla="*/ 125 w 239"/>
              <a:gd name="T67" fmla="*/ 193 h 322"/>
              <a:gd name="T68" fmla="*/ 87 w 239"/>
              <a:gd name="T69" fmla="*/ 170 h 322"/>
              <a:gd name="T70" fmla="*/ 87 w 239"/>
              <a:gd name="T71" fmla="*/ 170 h 322"/>
              <a:gd name="T72" fmla="*/ 41 w 239"/>
              <a:gd name="T73" fmla="*/ 183 h 322"/>
              <a:gd name="T74" fmla="*/ 42 w 239"/>
              <a:gd name="T75" fmla="*/ 184 h 322"/>
              <a:gd name="T76" fmla="*/ 16 w 239"/>
              <a:gd name="T77" fmla="*/ 175 h 322"/>
              <a:gd name="T78" fmla="*/ 25 w 239"/>
              <a:gd name="T79" fmla="*/ 183 h 322"/>
              <a:gd name="T80" fmla="*/ 4 w 239"/>
              <a:gd name="T81" fmla="*/ 180 h 322"/>
              <a:gd name="T82" fmla="*/ 13 w 239"/>
              <a:gd name="T83" fmla="*/ 174 h 322"/>
              <a:gd name="T84" fmla="*/ 0 w 239"/>
              <a:gd name="T85" fmla="*/ 169 h 322"/>
              <a:gd name="T86" fmla="*/ 4 w 239"/>
              <a:gd name="T87" fmla="*/ 18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9" h="322">
                <a:moveTo>
                  <a:pt x="16" y="148"/>
                </a:moveTo>
                <a:lnTo>
                  <a:pt x="16" y="148"/>
                </a:lnTo>
                <a:lnTo>
                  <a:pt x="18" y="152"/>
                </a:lnTo>
                <a:lnTo>
                  <a:pt x="19" y="152"/>
                </a:lnTo>
                <a:lnTo>
                  <a:pt x="16" y="148"/>
                </a:lnTo>
                <a:close/>
                <a:moveTo>
                  <a:pt x="105" y="36"/>
                </a:moveTo>
                <a:lnTo>
                  <a:pt x="105" y="36"/>
                </a:lnTo>
                <a:lnTo>
                  <a:pt x="106" y="37"/>
                </a:lnTo>
                <a:lnTo>
                  <a:pt x="106" y="37"/>
                </a:lnTo>
                <a:lnTo>
                  <a:pt x="105" y="36"/>
                </a:lnTo>
                <a:close/>
                <a:moveTo>
                  <a:pt x="116" y="36"/>
                </a:moveTo>
                <a:lnTo>
                  <a:pt x="115" y="37"/>
                </a:lnTo>
                <a:lnTo>
                  <a:pt x="121" y="49"/>
                </a:lnTo>
                <a:lnTo>
                  <a:pt x="117" y="53"/>
                </a:lnTo>
                <a:lnTo>
                  <a:pt x="118" y="53"/>
                </a:lnTo>
                <a:lnTo>
                  <a:pt x="122" y="49"/>
                </a:lnTo>
                <a:lnTo>
                  <a:pt x="116" y="36"/>
                </a:lnTo>
                <a:close/>
                <a:moveTo>
                  <a:pt x="130" y="58"/>
                </a:moveTo>
                <a:lnTo>
                  <a:pt x="125" y="65"/>
                </a:lnTo>
                <a:lnTo>
                  <a:pt x="113" y="64"/>
                </a:lnTo>
                <a:lnTo>
                  <a:pt x="113" y="84"/>
                </a:lnTo>
                <a:lnTo>
                  <a:pt x="115" y="84"/>
                </a:lnTo>
                <a:lnTo>
                  <a:pt x="116" y="65"/>
                </a:lnTo>
                <a:lnTo>
                  <a:pt x="127" y="65"/>
                </a:lnTo>
                <a:lnTo>
                  <a:pt x="133" y="58"/>
                </a:lnTo>
                <a:lnTo>
                  <a:pt x="130" y="58"/>
                </a:lnTo>
                <a:close/>
                <a:moveTo>
                  <a:pt x="139" y="48"/>
                </a:moveTo>
                <a:lnTo>
                  <a:pt x="139" y="48"/>
                </a:lnTo>
                <a:lnTo>
                  <a:pt x="148" y="53"/>
                </a:lnTo>
                <a:lnTo>
                  <a:pt x="148" y="52"/>
                </a:lnTo>
                <a:lnTo>
                  <a:pt x="139" y="48"/>
                </a:lnTo>
                <a:close/>
                <a:moveTo>
                  <a:pt x="225" y="0"/>
                </a:moveTo>
                <a:lnTo>
                  <a:pt x="224" y="1"/>
                </a:lnTo>
                <a:lnTo>
                  <a:pt x="227" y="16"/>
                </a:lnTo>
                <a:lnTo>
                  <a:pt x="228" y="16"/>
                </a:lnTo>
                <a:lnTo>
                  <a:pt x="225" y="0"/>
                </a:lnTo>
                <a:close/>
                <a:moveTo>
                  <a:pt x="239" y="19"/>
                </a:moveTo>
                <a:lnTo>
                  <a:pt x="238" y="18"/>
                </a:lnTo>
                <a:lnTo>
                  <a:pt x="235" y="65"/>
                </a:lnTo>
                <a:lnTo>
                  <a:pt x="228" y="78"/>
                </a:lnTo>
                <a:lnTo>
                  <a:pt x="228" y="78"/>
                </a:lnTo>
                <a:lnTo>
                  <a:pt x="206" y="81"/>
                </a:lnTo>
                <a:lnTo>
                  <a:pt x="206" y="83"/>
                </a:lnTo>
                <a:lnTo>
                  <a:pt x="205" y="83"/>
                </a:lnTo>
                <a:lnTo>
                  <a:pt x="205" y="90"/>
                </a:lnTo>
                <a:lnTo>
                  <a:pt x="225" y="113"/>
                </a:lnTo>
                <a:lnTo>
                  <a:pt x="209" y="133"/>
                </a:lnTo>
                <a:lnTo>
                  <a:pt x="209" y="133"/>
                </a:lnTo>
                <a:lnTo>
                  <a:pt x="206" y="134"/>
                </a:lnTo>
                <a:lnTo>
                  <a:pt x="207" y="146"/>
                </a:lnTo>
                <a:lnTo>
                  <a:pt x="168" y="147"/>
                </a:lnTo>
                <a:lnTo>
                  <a:pt x="166" y="149"/>
                </a:lnTo>
                <a:lnTo>
                  <a:pt x="166" y="149"/>
                </a:lnTo>
                <a:lnTo>
                  <a:pt x="157" y="159"/>
                </a:lnTo>
                <a:lnTo>
                  <a:pt x="175" y="178"/>
                </a:lnTo>
                <a:lnTo>
                  <a:pt x="175" y="209"/>
                </a:lnTo>
                <a:lnTo>
                  <a:pt x="153" y="232"/>
                </a:lnTo>
                <a:lnTo>
                  <a:pt x="153" y="232"/>
                </a:lnTo>
                <a:lnTo>
                  <a:pt x="152" y="233"/>
                </a:lnTo>
                <a:lnTo>
                  <a:pt x="147" y="244"/>
                </a:lnTo>
                <a:lnTo>
                  <a:pt x="134" y="242"/>
                </a:lnTo>
                <a:lnTo>
                  <a:pt x="134" y="244"/>
                </a:lnTo>
                <a:lnTo>
                  <a:pt x="148" y="245"/>
                </a:lnTo>
                <a:lnTo>
                  <a:pt x="153" y="234"/>
                </a:lnTo>
                <a:lnTo>
                  <a:pt x="154" y="233"/>
                </a:lnTo>
                <a:lnTo>
                  <a:pt x="176" y="210"/>
                </a:lnTo>
                <a:lnTo>
                  <a:pt x="176" y="207"/>
                </a:lnTo>
                <a:lnTo>
                  <a:pt x="176" y="180"/>
                </a:lnTo>
                <a:lnTo>
                  <a:pt x="159" y="160"/>
                </a:lnTo>
                <a:lnTo>
                  <a:pt x="160" y="159"/>
                </a:lnTo>
                <a:lnTo>
                  <a:pt x="168" y="149"/>
                </a:lnTo>
                <a:lnTo>
                  <a:pt x="210" y="148"/>
                </a:lnTo>
                <a:lnTo>
                  <a:pt x="209" y="146"/>
                </a:lnTo>
                <a:lnTo>
                  <a:pt x="209" y="135"/>
                </a:lnTo>
                <a:lnTo>
                  <a:pt x="209" y="135"/>
                </a:lnTo>
                <a:lnTo>
                  <a:pt x="209" y="135"/>
                </a:lnTo>
                <a:lnTo>
                  <a:pt x="228" y="115"/>
                </a:lnTo>
                <a:lnTo>
                  <a:pt x="227" y="113"/>
                </a:lnTo>
                <a:lnTo>
                  <a:pt x="206" y="90"/>
                </a:lnTo>
                <a:lnTo>
                  <a:pt x="206" y="84"/>
                </a:lnTo>
                <a:lnTo>
                  <a:pt x="229" y="81"/>
                </a:lnTo>
                <a:lnTo>
                  <a:pt x="238" y="66"/>
                </a:lnTo>
                <a:lnTo>
                  <a:pt x="239" y="19"/>
                </a:lnTo>
                <a:lnTo>
                  <a:pt x="239" y="19"/>
                </a:lnTo>
                <a:close/>
                <a:moveTo>
                  <a:pt x="164" y="320"/>
                </a:moveTo>
                <a:lnTo>
                  <a:pt x="164" y="322"/>
                </a:lnTo>
                <a:lnTo>
                  <a:pt x="186" y="298"/>
                </a:lnTo>
                <a:lnTo>
                  <a:pt x="186" y="295"/>
                </a:lnTo>
                <a:lnTo>
                  <a:pt x="164" y="320"/>
                </a:lnTo>
                <a:close/>
                <a:moveTo>
                  <a:pt x="141" y="209"/>
                </a:moveTo>
                <a:lnTo>
                  <a:pt x="127" y="193"/>
                </a:lnTo>
                <a:lnTo>
                  <a:pt x="125" y="193"/>
                </a:lnTo>
                <a:lnTo>
                  <a:pt x="139" y="207"/>
                </a:lnTo>
                <a:lnTo>
                  <a:pt x="125" y="232"/>
                </a:lnTo>
                <a:lnTo>
                  <a:pt x="133" y="242"/>
                </a:lnTo>
                <a:lnTo>
                  <a:pt x="134" y="242"/>
                </a:lnTo>
                <a:lnTo>
                  <a:pt x="127" y="233"/>
                </a:lnTo>
                <a:lnTo>
                  <a:pt x="141" y="209"/>
                </a:lnTo>
                <a:close/>
                <a:moveTo>
                  <a:pt x="124" y="192"/>
                </a:moveTo>
                <a:lnTo>
                  <a:pt x="108" y="192"/>
                </a:lnTo>
                <a:lnTo>
                  <a:pt x="108" y="192"/>
                </a:lnTo>
                <a:lnTo>
                  <a:pt x="125" y="193"/>
                </a:lnTo>
                <a:lnTo>
                  <a:pt x="124" y="192"/>
                </a:lnTo>
                <a:close/>
                <a:moveTo>
                  <a:pt x="87" y="170"/>
                </a:moveTo>
                <a:lnTo>
                  <a:pt x="87" y="170"/>
                </a:lnTo>
                <a:lnTo>
                  <a:pt x="107" y="192"/>
                </a:lnTo>
                <a:lnTo>
                  <a:pt x="108" y="192"/>
                </a:lnTo>
                <a:lnTo>
                  <a:pt x="87" y="170"/>
                </a:lnTo>
                <a:close/>
                <a:moveTo>
                  <a:pt x="86" y="169"/>
                </a:moveTo>
                <a:lnTo>
                  <a:pt x="47" y="181"/>
                </a:lnTo>
                <a:lnTo>
                  <a:pt x="41" y="183"/>
                </a:lnTo>
                <a:lnTo>
                  <a:pt x="25" y="183"/>
                </a:lnTo>
                <a:lnTo>
                  <a:pt x="25" y="184"/>
                </a:lnTo>
                <a:lnTo>
                  <a:pt x="42" y="184"/>
                </a:lnTo>
                <a:lnTo>
                  <a:pt x="87" y="170"/>
                </a:lnTo>
                <a:lnTo>
                  <a:pt x="86" y="169"/>
                </a:lnTo>
                <a:close/>
                <a:moveTo>
                  <a:pt x="16" y="175"/>
                </a:moveTo>
                <a:lnTo>
                  <a:pt x="14" y="175"/>
                </a:lnTo>
                <a:lnTo>
                  <a:pt x="24" y="183"/>
                </a:lnTo>
                <a:lnTo>
                  <a:pt x="25" y="183"/>
                </a:lnTo>
                <a:lnTo>
                  <a:pt x="16" y="175"/>
                </a:lnTo>
                <a:close/>
                <a:moveTo>
                  <a:pt x="13" y="174"/>
                </a:moveTo>
                <a:lnTo>
                  <a:pt x="4" y="180"/>
                </a:lnTo>
                <a:lnTo>
                  <a:pt x="5" y="181"/>
                </a:lnTo>
                <a:lnTo>
                  <a:pt x="14" y="175"/>
                </a:lnTo>
                <a:lnTo>
                  <a:pt x="13" y="174"/>
                </a:lnTo>
                <a:close/>
                <a:moveTo>
                  <a:pt x="2" y="175"/>
                </a:moveTo>
                <a:lnTo>
                  <a:pt x="2" y="169"/>
                </a:lnTo>
                <a:lnTo>
                  <a:pt x="0" y="169"/>
                </a:lnTo>
                <a:lnTo>
                  <a:pt x="0" y="175"/>
                </a:lnTo>
                <a:lnTo>
                  <a:pt x="4" y="181"/>
                </a:lnTo>
                <a:lnTo>
                  <a:pt x="4" y="180"/>
                </a:lnTo>
                <a:lnTo>
                  <a:pt x="2" y="17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4" name="Freeform 461">
            <a:extLst>
              <a:ext uri="{FF2B5EF4-FFF2-40B4-BE49-F238E27FC236}">
                <a16:creationId xmlns:a16="http://schemas.microsoft.com/office/drawing/2014/main" id="{79D1F834-07B8-9B78-B722-0B73E37E9C06}"/>
              </a:ext>
            </a:extLst>
          </p:cNvPr>
          <p:cNvSpPr>
            <a:spLocks/>
          </p:cNvSpPr>
          <p:nvPr/>
        </p:nvSpPr>
        <p:spPr bwMode="auto">
          <a:xfrm>
            <a:off x="7755754" y="3131367"/>
            <a:ext cx="82550" cy="171450"/>
          </a:xfrm>
          <a:custGeom>
            <a:avLst/>
            <a:gdLst>
              <a:gd name="T0" fmla="*/ 30 w 52"/>
              <a:gd name="T1" fmla="*/ 65 h 108"/>
              <a:gd name="T2" fmla="*/ 44 w 52"/>
              <a:gd name="T3" fmla="*/ 81 h 108"/>
              <a:gd name="T4" fmla="*/ 44 w 52"/>
              <a:gd name="T5" fmla="*/ 108 h 108"/>
              <a:gd name="T6" fmla="*/ 2 w 52"/>
              <a:gd name="T7" fmla="*/ 86 h 108"/>
              <a:gd name="T8" fmla="*/ 0 w 52"/>
              <a:gd name="T9" fmla="*/ 53 h 108"/>
              <a:gd name="T10" fmla="*/ 5 w 52"/>
              <a:gd name="T11" fmla="*/ 30 h 108"/>
              <a:gd name="T12" fmla="*/ 24 w 52"/>
              <a:gd name="T13" fmla="*/ 18 h 108"/>
              <a:gd name="T14" fmla="*/ 42 w 52"/>
              <a:gd name="T15" fmla="*/ 0 h 108"/>
              <a:gd name="T16" fmla="*/ 52 w 52"/>
              <a:gd name="T17" fmla="*/ 10 h 108"/>
              <a:gd name="T18" fmla="*/ 52 w 52"/>
              <a:gd name="T19" fmla="*/ 18 h 108"/>
              <a:gd name="T20" fmla="*/ 30 w 52"/>
              <a:gd name="T21" fmla="*/ 43 h 108"/>
              <a:gd name="T22" fmla="*/ 30 w 52"/>
              <a:gd name="T23" fmla="*/ 6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108">
                <a:moveTo>
                  <a:pt x="30" y="65"/>
                </a:moveTo>
                <a:lnTo>
                  <a:pt x="44" y="81"/>
                </a:lnTo>
                <a:lnTo>
                  <a:pt x="44" y="108"/>
                </a:lnTo>
                <a:lnTo>
                  <a:pt x="2" y="86"/>
                </a:lnTo>
                <a:lnTo>
                  <a:pt x="0" y="53"/>
                </a:lnTo>
                <a:lnTo>
                  <a:pt x="5" y="30"/>
                </a:lnTo>
                <a:lnTo>
                  <a:pt x="24" y="18"/>
                </a:lnTo>
                <a:lnTo>
                  <a:pt x="42" y="0"/>
                </a:lnTo>
                <a:lnTo>
                  <a:pt x="52" y="10"/>
                </a:lnTo>
                <a:lnTo>
                  <a:pt x="52" y="18"/>
                </a:lnTo>
                <a:lnTo>
                  <a:pt x="30" y="43"/>
                </a:lnTo>
                <a:lnTo>
                  <a:pt x="30" y="6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5" name="Freeform 462">
            <a:extLst>
              <a:ext uri="{FF2B5EF4-FFF2-40B4-BE49-F238E27FC236}">
                <a16:creationId xmlns:a16="http://schemas.microsoft.com/office/drawing/2014/main" id="{667F9AF6-44D5-4DFC-C2E2-32582A7487E9}"/>
              </a:ext>
            </a:extLst>
          </p:cNvPr>
          <p:cNvSpPr>
            <a:spLocks/>
          </p:cNvSpPr>
          <p:nvPr/>
        </p:nvSpPr>
        <p:spPr bwMode="auto">
          <a:xfrm>
            <a:off x="7484291" y="2959917"/>
            <a:ext cx="338137" cy="307975"/>
          </a:xfrm>
          <a:custGeom>
            <a:avLst/>
            <a:gdLst>
              <a:gd name="T0" fmla="*/ 213 w 213"/>
              <a:gd name="T1" fmla="*/ 108 h 194"/>
              <a:gd name="T2" fmla="*/ 195 w 213"/>
              <a:gd name="T3" fmla="*/ 126 h 194"/>
              <a:gd name="T4" fmla="*/ 176 w 213"/>
              <a:gd name="T5" fmla="*/ 138 h 194"/>
              <a:gd name="T6" fmla="*/ 171 w 213"/>
              <a:gd name="T7" fmla="*/ 161 h 194"/>
              <a:gd name="T8" fmla="*/ 173 w 213"/>
              <a:gd name="T9" fmla="*/ 194 h 194"/>
              <a:gd name="T10" fmla="*/ 156 w 213"/>
              <a:gd name="T11" fmla="*/ 183 h 194"/>
              <a:gd name="T12" fmla="*/ 119 w 213"/>
              <a:gd name="T13" fmla="*/ 151 h 194"/>
              <a:gd name="T14" fmla="*/ 121 w 213"/>
              <a:gd name="T15" fmla="*/ 132 h 194"/>
              <a:gd name="T16" fmla="*/ 84 w 213"/>
              <a:gd name="T17" fmla="*/ 131 h 194"/>
              <a:gd name="T18" fmla="*/ 82 w 213"/>
              <a:gd name="T19" fmla="*/ 104 h 194"/>
              <a:gd name="T20" fmla="*/ 54 w 213"/>
              <a:gd name="T21" fmla="*/ 95 h 194"/>
              <a:gd name="T22" fmla="*/ 12 w 213"/>
              <a:gd name="T23" fmla="*/ 50 h 194"/>
              <a:gd name="T24" fmla="*/ 0 w 213"/>
              <a:gd name="T25" fmla="*/ 15 h 194"/>
              <a:gd name="T26" fmla="*/ 37 w 213"/>
              <a:gd name="T27" fmla="*/ 0 h 194"/>
              <a:gd name="T28" fmla="*/ 37 w 213"/>
              <a:gd name="T29" fmla="*/ 6 h 194"/>
              <a:gd name="T30" fmla="*/ 41 w 213"/>
              <a:gd name="T31" fmla="*/ 12 h 194"/>
              <a:gd name="T32" fmla="*/ 41 w 213"/>
              <a:gd name="T33" fmla="*/ 11 h 194"/>
              <a:gd name="T34" fmla="*/ 42 w 213"/>
              <a:gd name="T35" fmla="*/ 12 h 194"/>
              <a:gd name="T36" fmla="*/ 51 w 213"/>
              <a:gd name="T37" fmla="*/ 6 h 194"/>
              <a:gd name="T38" fmla="*/ 61 w 213"/>
              <a:gd name="T39" fmla="*/ 14 h 194"/>
              <a:gd name="T40" fmla="*/ 62 w 213"/>
              <a:gd name="T41" fmla="*/ 14 h 194"/>
              <a:gd name="T42" fmla="*/ 62 w 213"/>
              <a:gd name="T43" fmla="*/ 15 h 194"/>
              <a:gd name="T44" fmla="*/ 79 w 213"/>
              <a:gd name="T45" fmla="*/ 15 h 194"/>
              <a:gd name="T46" fmla="*/ 124 w 213"/>
              <a:gd name="T47" fmla="*/ 1 h 194"/>
              <a:gd name="T48" fmla="*/ 144 w 213"/>
              <a:gd name="T49" fmla="*/ 23 h 194"/>
              <a:gd name="T50" fmla="*/ 145 w 213"/>
              <a:gd name="T51" fmla="*/ 23 h 194"/>
              <a:gd name="T52" fmla="*/ 145 w 213"/>
              <a:gd name="T53" fmla="*/ 23 h 194"/>
              <a:gd name="T54" fmla="*/ 162 w 213"/>
              <a:gd name="T55" fmla="*/ 24 h 194"/>
              <a:gd name="T56" fmla="*/ 176 w 213"/>
              <a:gd name="T57" fmla="*/ 38 h 194"/>
              <a:gd name="T58" fmla="*/ 162 w 213"/>
              <a:gd name="T59" fmla="*/ 63 h 194"/>
              <a:gd name="T60" fmla="*/ 170 w 213"/>
              <a:gd name="T61" fmla="*/ 73 h 194"/>
              <a:gd name="T62" fmla="*/ 171 w 213"/>
              <a:gd name="T63" fmla="*/ 73 h 194"/>
              <a:gd name="T64" fmla="*/ 171 w 213"/>
              <a:gd name="T65" fmla="*/ 75 h 194"/>
              <a:gd name="T66" fmla="*/ 185 w 213"/>
              <a:gd name="T67" fmla="*/ 76 h 194"/>
              <a:gd name="T68" fmla="*/ 190 w 213"/>
              <a:gd name="T69" fmla="*/ 65 h 194"/>
              <a:gd name="T70" fmla="*/ 193 w 213"/>
              <a:gd name="T71" fmla="*/ 67 h 194"/>
              <a:gd name="T72" fmla="*/ 200 w 213"/>
              <a:gd name="T73" fmla="*/ 76 h 194"/>
              <a:gd name="T74" fmla="*/ 201 w 213"/>
              <a:gd name="T75" fmla="*/ 96 h 194"/>
              <a:gd name="T76" fmla="*/ 213 w 213"/>
              <a:gd name="T77" fmla="*/ 10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3" h="194">
                <a:moveTo>
                  <a:pt x="213" y="108"/>
                </a:moveTo>
                <a:lnTo>
                  <a:pt x="195" y="126"/>
                </a:lnTo>
                <a:lnTo>
                  <a:pt x="176" y="138"/>
                </a:lnTo>
                <a:lnTo>
                  <a:pt x="171" y="161"/>
                </a:lnTo>
                <a:lnTo>
                  <a:pt x="173" y="194"/>
                </a:lnTo>
                <a:lnTo>
                  <a:pt x="156" y="183"/>
                </a:lnTo>
                <a:lnTo>
                  <a:pt x="119" y="151"/>
                </a:lnTo>
                <a:lnTo>
                  <a:pt x="121" y="132"/>
                </a:lnTo>
                <a:lnTo>
                  <a:pt x="84" y="131"/>
                </a:lnTo>
                <a:lnTo>
                  <a:pt x="82" y="104"/>
                </a:lnTo>
                <a:lnTo>
                  <a:pt x="54" y="95"/>
                </a:lnTo>
                <a:lnTo>
                  <a:pt x="12" y="50"/>
                </a:lnTo>
                <a:lnTo>
                  <a:pt x="0" y="15"/>
                </a:lnTo>
                <a:lnTo>
                  <a:pt x="37" y="0"/>
                </a:lnTo>
                <a:lnTo>
                  <a:pt x="37" y="6"/>
                </a:lnTo>
                <a:lnTo>
                  <a:pt x="41" y="12"/>
                </a:lnTo>
                <a:lnTo>
                  <a:pt x="41" y="11"/>
                </a:lnTo>
                <a:lnTo>
                  <a:pt x="42" y="12"/>
                </a:lnTo>
                <a:lnTo>
                  <a:pt x="51" y="6"/>
                </a:lnTo>
                <a:lnTo>
                  <a:pt x="61" y="14"/>
                </a:lnTo>
                <a:lnTo>
                  <a:pt x="62" y="14"/>
                </a:lnTo>
                <a:lnTo>
                  <a:pt x="62" y="15"/>
                </a:lnTo>
                <a:lnTo>
                  <a:pt x="79" y="15"/>
                </a:lnTo>
                <a:lnTo>
                  <a:pt x="124" y="1"/>
                </a:lnTo>
                <a:lnTo>
                  <a:pt x="144" y="23"/>
                </a:lnTo>
                <a:lnTo>
                  <a:pt x="145" y="23"/>
                </a:lnTo>
                <a:lnTo>
                  <a:pt x="145" y="23"/>
                </a:lnTo>
                <a:lnTo>
                  <a:pt x="162" y="24"/>
                </a:lnTo>
                <a:lnTo>
                  <a:pt x="176" y="38"/>
                </a:lnTo>
                <a:lnTo>
                  <a:pt x="162" y="63"/>
                </a:lnTo>
                <a:lnTo>
                  <a:pt x="170" y="73"/>
                </a:lnTo>
                <a:lnTo>
                  <a:pt x="171" y="73"/>
                </a:lnTo>
                <a:lnTo>
                  <a:pt x="171" y="75"/>
                </a:lnTo>
                <a:lnTo>
                  <a:pt x="185" y="76"/>
                </a:lnTo>
                <a:lnTo>
                  <a:pt x="190" y="65"/>
                </a:lnTo>
                <a:lnTo>
                  <a:pt x="193" y="67"/>
                </a:lnTo>
                <a:lnTo>
                  <a:pt x="200" y="76"/>
                </a:lnTo>
                <a:lnTo>
                  <a:pt x="201" y="96"/>
                </a:lnTo>
                <a:lnTo>
                  <a:pt x="213" y="108"/>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nvGrpSpPr>
          <p:cNvPr id="136" name="Group 262">
            <a:extLst>
              <a:ext uri="{FF2B5EF4-FFF2-40B4-BE49-F238E27FC236}">
                <a16:creationId xmlns:a16="http://schemas.microsoft.com/office/drawing/2014/main" id="{6F519DE2-4A26-40D7-628E-E6E5A66E0C4C}"/>
              </a:ext>
            </a:extLst>
          </p:cNvPr>
          <p:cNvGrpSpPr/>
          <p:nvPr/>
        </p:nvGrpSpPr>
        <p:grpSpPr>
          <a:xfrm>
            <a:off x="7546204" y="2666229"/>
            <a:ext cx="374650" cy="412751"/>
            <a:chOff x="7546204" y="2666229"/>
            <a:chExt cx="374650" cy="412751"/>
          </a:xfrm>
        </p:grpSpPr>
        <p:sp>
          <p:nvSpPr>
            <p:cNvPr id="137" name="Freeform 463">
              <a:extLst>
                <a:ext uri="{FF2B5EF4-FFF2-40B4-BE49-F238E27FC236}">
                  <a16:creationId xmlns:a16="http://schemas.microsoft.com/office/drawing/2014/main" id="{E824EC52-992B-3F28-ED80-9B463F581AA7}"/>
                </a:ext>
              </a:extLst>
            </p:cNvPr>
            <p:cNvSpPr>
              <a:spLocks/>
            </p:cNvSpPr>
            <p:nvPr/>
          </p:nvSpPr>
          <p:spPr bwMode="auto">
            <a:xfrm>
              <a:off x="7546204" y="2693217"/>
              <a:ext cx="374650" cy="385763"/>
            </a:xfrm>
            <a:custGeom>
              <a:avLst/>
              <a:gdLst>
                <a:gd name="T0" fmla="*/ 233 w 236"/>
                <a:gd name="T1" fmla="*/ 64 h 243"/>
                <a:gd name="T2" fmla="*/ 226 w 236"/>
                <a:gd name="T3" fmla="*/ 77 h 243"/>
                <a:gd name="T4" fmla="*/ 204 w 236"/>
                <a:gd name="T5" fmla="*/ 82 h 243"/>
                <a:gd name="T6" fmla="*/ 203 w 236"/>
                <a:gd name="T7" fmla="*/ 89 h 243"/>
                <a:gd name="T8" fmla="*/ 207 w 236"/>
                <a:gd name="T9" fmla="*/ 132 h 243"/>
                <a:gd name="T10" fmla="*/ 204 w 236"/>
                <a:gd name="T11" fmla="*/ 133 h 243"/>
                <a:gd name="T12" fmla="*/ 166 w 236"/>
                <a:gd name="T13" fmla="*/ 146 h 243"/>
                <a:gd name="T14" fmla="*/ 164 w 236"/>
                <a:gd name="T15" fmla="*/ 148 h 243"/>
                <a:gd name="T16" fmla="*/ 173 w 236"/>
                <a:gd name="T17" fmla="*/ 177 h 243"/>
                <a:gd name="T18" fmla="*/ 151 w 236"/>
                <a:gd name="T19" fmla="*/ 231 h 243"/>
                <a:gd name="T20" fmla="*/ 150 w 236"/>
                <a:gd name="T21" fmla="*/ 232 h 243"/>
                <a:gd name="T22" fmla="*/ 132 w 236"/>
                <a:gd name="T23" fmla="*/ 241 h 243"/>
                <a:gd name="T24" fmla="*/ 139 w 236"/>
                <a:gd name="T25" fmla="*/ 208 h 243"/>
                <a:gd name="T26" fmla="*/ 123 w 236"/>
                <a:gd name="T27" fmla="*/ 192 h 243"/>
                <a:gd name="T28" fmla="*/ 106 w 236"/>
                <a:gd name="T29" fmla="*/ 191 h 243"/>
                <a:gd name="T30" fmla="*/ 85 w 236"/>
                <a:gd name="T31" fmla="*/ 169 h 243"/>
                <a:gd name="T32" fmla="*/ 45 w 236"/>
                <a:gd name="T33" fmla="*/ 180 h 243"/>
                <a:gd name="T34" fmla="*/ 23 w 236"/>
                <a:gd name="T35" fmla="*/ 182 h 243"/>
                <a:gd name="T36" fmla="*/ 12 w 236"/>
                <a:gd name="T37" fmla="*/ 174 h 243"/>
                <a:gd name="T38" fmla="*/ 2 w 236"/>
                <a:gd name="T39" fmla="*/ 179 h 243"/>
                <a:gd name="T40" fmla="*/ 0 w 236"/>
                <a:gd name="T41" fmla="*/ 168 h 243"/>
                <a:gd name="T42" fmla="*/ 14 w 236"/>
                <a:gd name="T43" fmla="*/ 162 h 243"/>
                <a:gd name="T44" fmla="*/ 14 w 236"/>
                <a:gd name="T45" fmla="*/ 147 h 243"/>
                <a:gd name="T46" fmla="*/ 17 w 236"/>
                <a:gd name="T47" fmla="*/ 151 h 243"/>
                <a:gd name="T48" fmla="*/ 37 w 236"/>
                <a:gd name="T49" fmla="*/ 152 h 243"/>
                <a:gd name="T50" fmla="*/ 27 w 236"/>
                <a:gd name="T51" fmla="*/ 139 h 243"/>
                <a:gd name="T52" fmla="*/ 85 w 236"/>
                <a:gd name="T53" fmla="*/ 81 h 243"/>
                <a:gd name="T54" fmla="*/ 103 w 236"/>
                <a:gd name="T55" fmla="*/ 35 h 243"/>
                <a:gd name="T56" fmla="*/ 104 w 236"/>
                <a:gd name="T57" fmla="*/ 36 h 243"/>
                <a:gd name="T58" fmla="*/ 105 w 236"/>
                <a:gd name="T59" fmla="*/ 38 h 243"/>
                <a:gd name="T60" fmla="*/ 119 w 236"/>
                <a:gd name="T61" fmla="*/ 48 h 243"/>
                <a:gd name="T62" fmla="*/ 116 w 236"/>
                <a:gd name="T63" fmla="*/ 52 h 243"/>
                <a:gd name="T64" fmla="*/ 128 w 236"/>
                <a:gd name="T65" fmla="*/ 57 h 243"/>
                <a:gd name="T66" fmla="*/ 111 w 236"/>
                <a:gd name="T67" fmla="*/ 63 h 243"/>
                <a:gd name="T68" fmla="*/ 113 w 236"/>
                <a:gd name="T69" fmla="*/ 83 h 243"/>
                <a:gd name="T70" fmla="*/ 127 w 236"/>
                <a:gd name="T71" fmla="*/ 83 h 243"/>
                <a:gd name="T72" fmla="*/ 149 w 236"/>
                <a:gd name="T73" fmla="*/ 52 h 243"/>
                <a:gd name="T74" fmla="*/ 146 w 236"/>
                <a:gd name="T75" fmla="*/ 51 h 243"/>
                <a:gd name="T76" fmla="*/ 141 w 236"/>
                <a:gd name="T77" fmla="*/ 16 h 243"/>
                <a:gd name="T78" fmla="*/ 175 w 236"/>
                <a:gd name="T79" fmla="*/ 5 h 243"/>
                <a:gd name="T80" fmla="*/ 222 w 236"/>
                <a:gd name="T81" fmla="*/ 0 h 243"/>
                <a:gd name="T82" fmla="*/ 226 w 236"/>
                <a:gd name="T83" fmla="*/ 15 h 243"/>
                <a:gd name="T84" fmla="*/ 236 w 236"/>
                <a:gd name="T85" fmla="*/ 1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6" h="243">
                  <a:moveTo>
                    <a:pt x="236" y="17"/>
                  </a:moveTo>
                  <a:lnTo>
                    <a:pt x="233" y="64"/>
                  </a:lnTo>
                  <a:lnTo>
                    <a:pt x="226" y="77"/>
                  </a:lnTo>
                  <a:lnTo>
                    <a:pt x="226" y="77"/>
                  </a:lnTo>
                  <a:lnTo>
                    <a:pt x="204" y="80"/>
                  </a:lnTo>
                  <a:lnTo>
                    <a:pt x="204" y="82"/>
                  </a:lnTo>
                  <a:lnTo>
                    <a:pt x="203" y="82"/>
                  </a:lnTo>
                  <a:lnTo>
                    <a:pt x="203" y="89"/>
                  </a:lnTo>
                  <a:lnTo>
                    <a:pt x="223" y="112"/>
                  </a:lnTo>
                  <a:lnTo>
                    <a:pt x="207" y="132"/>
                  </a:lnTo>
                  <a:lnTo>
                    <a:pt x="207" y="132"/>
                  </a:lnTo>
                  <a:lnTo>
                    <a:pt x="204" y="133"/>
                  </a:lnTo>
                  <a:lnTo>
                    <a:pt x="205" y="145"/>
                  </a:lnTo>
                  <a:lnTo>
                    <a:pt x="166" y="146"/>
                  </a:lnTo>
                  <a:lnTo>
                    <a:pt x="164" y="148"/>
                  </a:lnTo>
                  <a:lnTo>
                    <a:pt x="164" y="148"/>
                  </a:lnTo>
                  <a:lnTo>
                    <a:pt x="155" y="158"/>
                  </a:lnTo>
                  <a:lnTo>
                    <a:pt x="173" y="177"/>
                  </a:lnTo>
                  <a:lnTo>
                    <a:pt x="173" y="208"/>
                  </a:lnTo>
                  <a:lnTo>
                    <a:pt x="151" y="231"/>
                  </a:lnTo>
                  <a:lnTo>
                    <a:pt x="151" y="231"/>
                  </a:lnTo>
                  <a:lnTo>
                    <a:pt x="150" y="232"/>
                  </a:lnTo>
                  <a:lnTo>
                    <a:pt x="145" y="243"/>
                  </a:lnTo>
                  <a:lnTo>
                    <a:pt x="132" y="241"/>
                  </a:lnTo>
                  <a:lnTo>
                    <a:pt x="125" y="232"/>
                  </a:lnTo>
                  <a:lnTo>
                    <a:pt x="139" y="208"/>
                  </a:lnTo>
                  <a:lnTo>
                    <a:pt x="125" y="192"/>
                  </a:lnTo>
                  <a:lnTo>
                    <a:pt x="123" y="192"/>
                  </a:lnTo>
                  <a:lnTo>
                    <a:pt x="122" y="191"/>
                  </a:lnTo>
                  <a:lnTo>
                    <a:pt x="106" y="191"/>
                  </a:lnTo>
                  <a:lnTo>
                    <a:pt x="85" y="169"/>
                  </a:lnTo>
                  <a:lnTo>
                    <a:pt x="85" y="169"/>
                  </a:lnTo>
                  <a:lnTo>
                    <a:pt x="84" y="168"/>
                  </a:lnTo>
                  <a:lnTo>
                    <a:pt x="45" y="180"/>
                  </a:lnTo>
                  <a:lnTo>
                    <a:pt x="39" y="182"/>
                  </a:lnTo>
                  <a:lnTo>
                    <a:pt x="23" y="182"/>
                  </a:lnTo>
                  <a:lnTo>
                    <a:pt x="14" y="174"/>
                  </a:lnTo>
                  <a:lnTo>
                    <a:pt x="12" y="174"/>
                  </a:lnTo>
                  <a:lnTo>
                    <a:pt x="11" y="173"/>
                  </a:lnTo>
                  <a:lnTo>
                    <a:pt x="2" y="179"/>
                  </a:lnTo>
                  <a:lnTo>
                    <a:pt x="0" y="174"/>
                  </a:lnTo>
                  <a:lnTo>
                    <a:pt x="0" y="168"/>
                  </a:lnTo>
                  <a:lnTo>
                    <a:pt x="11" y="167"/>
                  </a:lnTo>
                  <a:lnTo>
                    <a:pt x="14" y="162"/>
                  </a:lnTo>
                  <a:lnTo>
                    <a:pt x="8" y="153"/>
                  </a:lnTo>
                  <a:lnTo>
                    <a:pt x="14" y="147"/>
                  </a:lnTo>
                  <a:lnTo>
                    <a:pt x="16" y="151"/>
                  </a:lnTo>
                  <a:lnTo>
                    <a:pt x="17" y="151"/>
                  </a:lnTo>
                  <a:lnTo>
                    <a:pt x="17" y="151"/>
                  </a:lnTo>
                  <a:lnTo>
                    <a:pt x="37" y="152"/>
                  </a:lnTo>
                  <a:lnTo>
                    <a:pt x="37" y="145"/>
                  </a:lnTo>
                  <a:lnTo>
                    <a:pt x="27" y="139"/>
                  </a:lnTo>
                  <a:lnTo>
                    <a:pt x="67" y="100"/>
                  </a:lnTo>
                  <a:lnTo>
                    <a:pt x="85" y="81"/>
                  </a:lnTo>
                  <a:lnTo>
                    <a:pt x="98" y="36"/>
                  </a:lnTo>
                  <a:lnTo>
                    <a:pt x="103" y="35"/>
                  </a:lnTo>
                  <a:lnTo>
                    <a:pt x="104" y="36"/>
                  </a:lnTo>
                  <a:lnTo>
                    <a:pt x="104" y="36"/>
                  </a:lnTo>
                  <a:lnTo>
                    <a:pt x="104" y="36"/>
                  </a:lnTo>
                  <a:lnTo>
                    <a:pt x="105" y="38"/>
                  </a:lnTo>
                  <a:lnTo>
                    <a:pt x="113" y="36"/>
                  </a:lnTo>
                  <a:lnTo>
                    <a:pt x="119" y="48"/>
                  </a:lnTo>
                  <a:lnTo>
                    <a:pt x="115" y="52"/>
                  </a:lnTo>
                  <a:lnTo>
                    <a:pt x="116" y="52"/>
                  </a:lnTo>
                  <a:lnTo>
                    <a:pt x="116" y="52"/>
                  </a:lnTo>
                  <a:lnTo>
                    <a:pt x="128" y="57"/>
                  </a:lnTo>
                  <a:lnTo>
                    <a:pt x="123" y="64"/>
                  </a:lnTo>
                  <a:lnTo>
                    <a:pt x="111" y="63"/>
                  </a:lnTo>
                  <a:lnTo>
                    <a:pt x="111" y="83"/>
                  </a:lnTo>
                  <a:lnTo>
                    <a:pt x="113" y="83"/>
                  </a:lnTo>
                  <a:lnTo>
                    <a:pt x="113" y="85"/>
                  </a:lnTo>
                  <a:lnTo>
                    <a:pt x="127" y="83"/>
                  </a:lnTo>
                  <a:lnTo>
                    <a:pt x="146" y="63"/>
                  </a:lnTo>
                  <a:lnTo>
                    <a:pt x="149" y="52"/>
                  </a:lnTo>
                  <a:lnTo>
                    <a:pt x="146" y="52"/>
                  </a:lnTo>
                  <a:lnTo>
                    <a:pt x="146" y="51"/>
                  </a:lnTo>
                  <a:lnTo>
                    <a:pt x="137" y="47"/>
                  </a:lnTo>
                  <a:lnTo>
                    <a:pt x="141" y="16"/>
                  </a:lnTo>
                  <a:lnTo>
                    <a:pt x="160" y="5"/>
                  </a:lnTo>
                  <a:lnTo>
                    <a:pt x="175" y="5"/>
                  </a:lnTo>
                  <a:lnTo>
                    <a:pt x="186" y="6"/>
                  </a:lnTo>
                  <a:lnTo>
                    <a:pt x="222" y="0"/>
                  </a:lnTo>
                  <a:lnTo>
                    <a:pt x="225" y="15"/>
                  </a:lnTo>
                  <a:lnTo>
                    <a:pt x="226" y="15"/>
                  </a:lnTo>
                  <a:lnTo>
                    <a:pt x="227" y="15"/>
                  </a:lnTo>
                  <a:lnTo>
                    <a:pt x="236" y="17"/>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8" name="Freeform 464">
              <a:extLst>
                <a:ext uri="{FF2B5EF4-FFF2-40B4-BE49-F238E27FC236}">
                  <a16:creationId xmlns:a16="http://schemas.microsoft.com/office/drawing/2014/main" id="{488DA30C-8CC3-57D4-2DE9-A5625874D826}"/>
                </a:ext>
              </a:extLst>
            </p:cNvPr>
            <p:cNvSpPr>
              <a:spLocks/>
            </p:cNvSpPr>
            <p:nvPr/>
          </p:nvSpPr>
          <p:spPr bwMode="auto">
            <a:xfrm>
              <a:off x="7700191" y="2699567"/>
              <a:ext cx="31750" cy="36513"/>
            </a:xfrm>
            <a:custGeom>
              <a:avLst/>
              <a:gdLst>
                <a:gd name="T0" fmla="*/ 12 w 20"/>
                <a:gd name="T1" fmla="*/ 18 h 23"/>
                <a:gd name="T2" fmla="*/ 11 w 20"/>
                <a:gd name="T3" fmla="*/ 9 h 23"/>
                <a:gd name="T4" fmla="*/ 20 w 20"/>
                <a:gd name="T5" fmla="*/ 0 h 23"/>
                <a:gd name="T6" fmla="*/ 5 w 20"/>
                <a:gd name="T7" fmla="*/ 7 h 23"/>
                <a:gd name="T8" fmla="*/ 3 w 20"/>
                <a:gd name="T9" fmla="*/ 14 h 23"/>
                <a:gd name="T10" fmla="*/ 0 w 20"/>
                <a:gd name="T11" fmla="*/ 20 h 23"/>
                <a:gd name="T12" fmla="*/ 7 w 20"/>
                <a:gd name="T13" fmla="*/ 23 h 23"/>
                <a:gd name="T14" fmla="*/ 12 w 20"/>
                <a:gd name="T15" fmla="*/ 18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3">
                  <a:moveTo>
                    <a:pt x="12" y="18"/>
                  </a:moveTo>
                  <a:lnTo>
                    <a:pt x="11" y="9"/>
                  </a:lnTo>
                  <a:lnTo>
                    <a:pt x="20" y="0"/>
                  </a:lnTo>
                  <a:lnTo>
                    <a:pt x="5" y="7"/>
                  </a:lnTo>
                  <a:lnTo>
                    <a:pt x="3" y="14"/>
                  </a:lnTo>
                  <a:lnTo>
                    <a:pt x="0" y="20"/>
                  </a:lnTo>
                  <a:lnTo>
                    <a:pt x="7" y="23"/>
                  </a:lnTo>
                  <a:lnTo>
                    <a:pt x="12" y="18"/>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39" name="Freeform 465">
              <a:extLst>
                <a:ext uri="{FF2B5EF4-FFF2-40B4-BE49-F238E27FC236}">
                  <a16:creationId xmlns:a16="http://schemas.microsoft.com/office/drawing/2014/main" id="{342E471A-902D-B731-3EC7-28DBA049C025}"/>
                </a:ext>
              </a:extLst>
            </p:cNvPr>
            <p:cNvSpPr>
              <a:spLocks/>
            </p:cNvSpPr>
            <p:nvPr/>
          </p:nvSpPr>
          <p:spPr bwMode="auto">
            <a:xfrm>
              <a:off x="7744641" y="2675754"/>
              <a:ext cx="30162" cy="15875"/>
            </a:xfrm>
            <a:custGeom>
              <a:avLst/>
              <a:gdLst>
                <a:gd name="T0" fmla="*/ 16 w 16"/>
                <a:gd name="T1" fmla="*/ 0 h 8"/>
                <a:gd name="T2" fmla="*/ 1 w 16"/>
                <a:gd name="T3" fmla="*/ 0 h 8"/>
                <a:gd name="T4" fmla="*/ 0 w 16"/>
                <a:gd name="T5" fmla="*/ 8 h 8"/>
                <a:gd name="T6" fmla="*/ 16 w 16"/>
                <a:gd name="T7" fmla="*/ 5 h 8"/>
                <a:gd name="T8" fmla="*/ 16 w 16"/>
                <a:gd name="T9" fmla="*/ 0 h 8"/>
              </a:gdLst>
              <a:ahLst/>
              <a:cxnLst>
                <a:cxn ang="0">
                  <a:pos x="T0" y="T1"/>
                </a:cxn>
                <a:cxn ang="0">
                  <a:pos x="T2" y="T3"/>
                </a:cxn>
                <a:cxn ang="0">
                  <a:pos x="T4" y="T5"/>
                </a:cxn>
                <a:cxn ang="0">
                  <a:pos x="T6" y="T7"/>
                </a:cxn>
                <a:cxn ang="0">
                  <a:pos x="T8" y="T9"/>
                </a:cxn>
              </a:cxnLst>
              <a:rect l="0" t="0" r="r" b="b"/>
              <a:pathLst>
                <a:path w="16" h="8">
                  <a:moveTo>
                    <a:pt x="16" y="0"/>
                  </a:moveTo>
                  <a:cubicBezTo>
                    <a:pt x="1" y="0"/>
                    <a:pt x="1" y="0"/>
                    <a:pt x="1" y="0"/>
                  </a:cubicBezTo>
                  <a:cubicBezTo>
                    <a:pt x="1" y="0"/>
                    <a:pt x="1" y="8"/>
                    <a:pt x="0" y="8"/>
                  </a:cubicBezTo>
                  <a:cubicBezTo>
                    <a:pt x="0" y="7"/>
                    <a:pt x="16" y="5"/>
                    <a:pt x="16" y="5"/>
                  </a:cubicBezTo>
                  <a:lnTo>
                    <a:pt x="16" y="0"/>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40" name="Freeform 466">
              <a:extLst>
                <a:ext uri="{FF2B5EF4-FFF2-40B4-BE49-F238E27FC236}">
                  <a16:creationId xmlns:a16="http://schemas.microsoft.com/office/drawing/2014/main" id="{13AC26E4-6A88-5611-79A8-BB3C747AAB14}"/>
                </a:ext>
              </a:extLst>
            </p:cNvPr>
            <p:cNvSpPr>
              <a:spLocks/>
            </p:cNvSpPr>
            <p:nvPr/>
          </p:nvSpPr>
          <p:spPr bwMode="auto">
            <a:xfrm>
              <a:off x="7787504" y="2672579"/>
              <a:ext cx="34925" cy="15875"/>
            </a:xfrm>
            <a:custGeom>
              <a:avLst/>
              <a:gdLst>
                <a:gd name="T0" fmla="*/ 9 w 22"/>
                <a:gd name="T1" fmla="*/ 4 h 10"/>
                <a:gd name="T2" fmla="*/ 2 w 22"/>
                <a:gd name="T3" fmla="*/ 0 h 10"/>
                <a:gd name="T4" fmla="*/ 0 w 22"/>
                <a:gd name="T5" fmla="*/ 10 h 10"/>
                <a:gd name="T6" fmla="*/ 22 w 22"/>
                <a:gd name="T7" fmla="*/ 4 h 10"/>
                <a:gd name="T8" fmla="*/ 9 w 22"/>
                <a:gd name="T9" fmla="*/ 4 h 10"/>
              </a:gdLst>
              <a:ahLst/>
              <a:cxnLst>
                <a:cxn ang="0">
                  <a:pos x="T0" y="T1"/>
                </a:cxn>
                <a:cxn ang="0">
                  <a:pos x="T2" y="T3"/>
                </a:cxn>
                <a:cxn ang="0">
                  <a:pos x="T4" y="T5"/>
                </a:cxn>
                <a:cxn ang="0">
                  <a:pos x="T6" y="T7"/>
                </a:cxn>
                <a:cxn ang="0">
                  <a:pos x="T8" y="T9"/>
                </a:cxn>
              </a:cxnLst>
              <a:rect l="0" t="0" r="r" b="b"/>
              <a:pathLst>
                <a:path w="22" h="10">
                  <a:moveTo>
                    <a:pt x="9" y="4"/>
                  </a:moveTo>
                  <a:lnTo>
                    <a:pt x="2" y="0"/>
                  </a:lnTo>
                  <a:lnTo>
                    <a:pt x="0" y="10"/>
                  </a:lnTo>
                  <a:lnTo>
                    <a:pt x="22" y="4"/>
                  </a:lnTo>
                  <a:lnTo>
                    <a:pt x="9" y="4"/>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41" name="Freeform 467">
              <a:extLst>
                <a:ext uri="{FF2B5EF4-FFF2-40B4-BE49-F238E27FC236}">
                  <a16:creationId xmlns:a16="http://schemas.microsoft.com/office/drawing/2014/main" id="{0A235CDD-0D19-3229-11FE-6B7B16270576}"/>
                </a:ext>
              </a:extLst>
            </p:cNvPr>
            <p:cNvSpPr>
              <a:spLocks/>
            </p:cNvSpPr>
            <p:nvPr/>
          </p:nvSpPr>
          <p:spPr bwMode="auto">
            <a:xfrm>
              <a:off x="7828779" y="2667817"/>
              <a:ext cx="23812" cy="14288"/>
            </a:xfrm>
            <a:custGeom>
              <a:avLst/>
              <a:gdLst>
                <a:gd name="T0" fmla="*/ 15 w 15"/>
                <a:gd name="T1" fmla="*/ 3 h 9"/>
                <a:gd name="T2" fmla="*/ 6 w 15"/>
                <a:gd name="T3" fmla="*/ 0 h 9"/>
                <a:gd name="T4" fmla="*/ 6 w 15"/>
                <a:gd name="T5" fmla="*/ 0 h 9"/>
                <a:gd name="T6" fmla="*/ 0 w 15"/>
                <a:gd name="T7" fmla="*/ 8 h 9"/>
                <a:gd name="T8" fmla="*/ 9 w 15"/>
                <a:gd name="T9" fmla="*/ 9 h 9"/>
                <a:gd name="T10" fmla="*/ 15 w 15"/>
                <a:gd name="T11" fmla="*/ 3 h 9"/>
              </a:gdLst>
              <a:ahLst/>
              <a:cxnLst>
                <a:cxn ang="0">
                  <a:pos x="T0" y="T1"/>
                </a:cxn>
                <a:cxn ang="0">
                  <a:pos x="T2" y="T3"/>
                </a:cxn>
                <a:cxn ang="0">
                  <a:pos x="T4" y="T5"/>
                </a:cxn>
                <a:cxn ang="0">
                  <a:pos x="T6" y="T7"/>
                </a:cxn>
                <a:cxn ang="0">
                  <a:pos x="T8" y="T9"/>
                </a:cxn>
                <a:cxn ang="0">
                  <a:pos x="T10" y="T11"/>
                </a:cxn>
              </a:cxnLst>
              <a:rect l="0" t="0" r="r" b="b"/>
              <a:pathLst>
                <a:path w="15" h="9">
                  <a:moveTo>
                    <a:pt x="15" y="3"/>
                  </a:moveTo>
                  <a:lnTo>
                    <a:pt x="6" y="0"/>
                  </a:lnTo>
                  <a:lnTo>
                    <a:pt x="6" y="0"/>
                  </a:lnTo>
                  <a:lnTo>
                    <a:pt x="0" y="8"/>
                  </a:lnTo>
                  <a:lnTo>
                    <a:pt x="9" y="9"/>
                  </a:lnTo>
                  <a:lnTo>
                    <a:pt x="15" y="3"/>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42" name="Freeform 468">
              <a:extLst>
                <a:ext uri="{FF2B5EF4-FFF2-40B4-BE49-F238E27FC236}">
                  <a16:creationId xmlns:a16="http://schemas.microsoft.com/office/drawing/2014/main" id="{51D1A097-B5DE-0D6A-DF5E-3EB4993155C8}"/>
                </a:ext>
              </a:extLst>
            </p:cNvPr>
            <p:cNvSpPr>
              <a:spLocks/>
            </p:cNvSpPr>
            <p:nvPr/>
          </p:nvSpPr>
          <p:spPr bwMode="auto">
            <a:xfrm>
              <a:off x="7879579" y="2666229"/>
              <a:ext cx="17462" cy="12700"/>
            </a:xfrm>
            <a:custGeom>
              <a:avLst/>
              <a:gdLst>
                <a:gd name="T0" fmla="*/ 11 w 11"/>
                <a:gd name="T1" fmla="*/ 0 h 8"/>
                <a:gd name="T2" fmla="*/ 1 w 11"/>
                <a:gd name="T3" fmla="*/ 1 h 8"/>
                <a:gd name="T4" fmla="*/ 0 w 11"/>
                <a:gd name="T5" fmla="*/ 6 h 8"/>
                <a:gd name="T6" fmla="*/ 6 w 11"/>
                <a:gd name="T7" fmla="*/ 8 h 8"/>
                <a:gd name="T8" fmla="*/ 11 w 11"/>
                <a:gd name="T9" fmla="*/ 0 h 8"/>
              </a:gdLst>
              <a:ahLst/>
              <a:cxnLst>
                <a:cxn ang="0">
                  <a:pos x="T0" y="T1"/>
                </a:cxn>
                <a:cxn ang="0">
                  <a:pos x="T2" y="T3"/>
                </a:cxn>
                <a:cxn ang="0">
                  <a:pos x="T4" y="T5"/>
                </a:cxn>
                <a:cxn ang="0">
                  <a:pos x="T6" y="T7"/>
                </a:cxn>
                <a:cxn ang="0">
                  <a:pos x="T8" y="T9"/>
                </a:cxn>
              </a:cxnLst>
              <a:rect l="0" t="0" r="r" b="b"/>
              <a:pathLst>
                <a:path w="11" h="8">
                  <a:moveTo>
                    <a:pt x="11" y="0"/>
                  </a:moveTo>
                  <a:lnTo>
                    <a:pt x="1" y="1"/>
                  </a:lnTo>
                  <a:lnTo>
                    <a:pt x="0" y="6"/>
                  </a:lnTo>
                  <a:lnTo>
                    <a:pt x="6" y="8"/>
                  </a:lnTo>
                  <a:lnTo>
                    <a:pt x="11" y="0"/>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sp>
        <p:nvSpPr>
          <p:cNvPr id="143" name="Freeform 469">
            <a:extLst>
              <a:ext uri="{FF2B5EF4-FFF2-40B4-BE49-F238E27FC236}">
                <a16:creationId xmlns:a16="http://schemas.microsoft.com/office/drawing/2014/main" id="{736A660E-AC63-9DB0-9B04-9C65BB168B53}"/>
              </a:ext>
            </a:extLst>
          </p:cNvPr>
          <p:cNvSpPr>
            <a:spLocks/>
          </p:cNvSpPr>
          <p:nvPr/>
        </p:nvSpPr>
        <p:spPr bwMode="auto">
          <a:xfrm>
            <a:off x="7855766" y="4515667"/>
            <a:ext cx="185737" cy="357188"/>
          </a:xfrm>
          <a:custGeom>
            <a:avLst/>
            <a:gdLst>
              <a:gd name="T0" fmla="*/ 117 w 117"/>
              <a:gd name="T1" fmla="*/ 76 h 225"/>
              <a:gd name="T2" fmla="*/ 103 w 117"/>
              <a:gd name="T3" fmla="*/ 91 h 225"/>
              <a:gd name="T4" fmla="*/ 102 w 117"/>
              <a:gd name="T5" fmla="*/ 149 h 225"/>
              <a:gd name="T6" fmla="*/ 90 w 117"/>
              <a:gd name="T7" fmla="*/ 203 h 225"/>
              <a:gd name="T8" fmla="*/ 53 w 117"/>
              <a:gd name="T9" fmla="*/ 186 h 225"/>
              <a:gd name="T10" fmla="*/ 50 w 117"/>
              <a:gd name="T11" fmla="*/ 213 h 225"/>
              <a:gd name="T12" fmla="*/ 36 w 117"/>
              <a:gd name="T13" fmla="*/ 225 h 225"/>
              <a:gd name="T14" fmla="*/ 27 w 117"/>
              <a:gd name="T15" fmla="*/ 216 h 225"/>
              <a:gd name="T16" fmla="*/ 19 w 117"/>
              <a:gd name="T17" fmla="*/ 223 h 225"/>
              <a:gd name="T18" fmla="*/ 16 w 117"/>
              <a:gd name="T19" fmla="*/ 204 h 225"/>
              <a:gd name="T20" fmla="*/ 6 w 117"/>
              <a:gd name="T21" fmla="*/ 219 h 225"/>
              <a:gd name="T22" fmla="*/ 0 w 117"/>
              <a:gd name="T23" fmla="*/ 207 h 225"/>
              <a:gd name="T24" fmla="*/ 3 w 117"/>
              <a:gd name="T25" fmla="*/ 196 h 225"/>
              <a:gd name="T26" fmla="*/ 4 w 117"/>
              <a:gd name="T27" fmla="*/ 169 h 225"/>
              <a:gd name="T28" fmla="*/ 19 w 117"/>
              <a:gd name="T29" fmla="*/ 129 h 225"/>
              <a:gd name="T30" fmla="*/ 9 w 117"/>
              <a:gd name="T31" fmla="*/ 111 h 225"/>
              <a:gd name="T32" fmla="*/ 19 w 117"/>
              <a:gd name="T33" fmla="*/ 102 h 225"/>
              <a:gd name="T34" fmla="*/ 12 w 117"/>
              <a:gd name="T35" fmla="*/ 58 h 225"/>
              <a:gd name="T36" fmla="*/ 2 w 117"/>
              <a:gd name="T37" fmla="*/ 61 h 225"/>
              <a:gd name="T38" fmla="*/ 0 w 117"/>
              <a:gd name="T39" fmla="*/ 43 h 225"/>
              <a:gd name="T40" fmla="*/ 7 w 117"/>
              <a:gd name="T41" fmla="*/ 26 h 225"/>
              <a:gd name="T42" fmla="*/ 20 w 117"/>
              <a:gd name="T43" fmla="*/ 38 h 225"/>
              <a:gd name="T44" fmla="*/ 51 w 117"/>
              <a:gd name="T45" fmla="*/ 29 h 225"/>
              <a:gd name="T46" fmla="*/ 54 w 117"/>
              <a:gd name="T47" fmla="*/ 21 h 225"/>
              <a:gd name="T48" fmla="*/ 63 w 117"/>
              <a:gd name="T49" fmla="*/ 21 h 225"/>
              <a:gd name="T50" fmla="*/ 78 w 117"/>
              <a:gd name="T51" fmla="*/ 0 h 225"/>
              <a:gd name="T52" fmla="*/ 91 w 117"/>
              <a:gd name="T53" fmla="*/ 10 h 225"/>
              <a:gd name="T54" fmla="*/ 102 w 117"/>
              <a:gd name="T55" fmla="*/ 11 h 225"/>
              <a:gd name="T56" fmla="*/ 100 w 117"/>
              <a:gd name="T57" fmla="*/ 20 h 225"/>
              <a:gd name="T58" fmla="*/ 109 w 117"/>
              <a:gd name="T59" fmla="*/ 40 h 225"/>
              <a:gd name="T60" fmla="*/ 117 w 117"/>
              <a:gd name="T61" fmla="*/ 7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 h="225">
                <a:moveTo>
                  <a:pt x="117" y="76"/>
                </a:moveTo>
                <a:lnTo>
                  <a:pt x="103" y="91"/>
                </a:lnTo>
                <a:lnTo>
                  <a:pt x="102" y="149"/>
                </a:lnTo>
                <a:lnTo>
                  <a:pt x="90" y="203"/>
                </a:lnTo>
                <a:lnTo>
                  <a:pt x="53" y="186"/>
                </a:lnTo>
                <a:lnTo>
                  <a:pt x="50" y="213"/>
                </a:lnTo>
                <a:lnTo>
                  <a:pt x="36" y="225"/>
                </a:lnTo>
                <a:lnTo>
                  <a:pt x="27" y="216"/>
                </a:lnTo>
                <a:lnTo>
                  <a:pt x="19" y="223"/>
                </a:lnTo>
                <a:lnTo>
                  <a:pt x="16" y="204"/>
                </a:lnTo>
                <a:lnTo>
                  <a:pt x="6" y="219"/>
                </a:lnTo>
                <a:lnTo>
                  <a:pt x="0" y="207"/>
                </a:lnTo>
                <a:lnTo>
                  <a:pt x="3" y="196"/>
                </a:lnTo>
                <a:lnTo>
                  <a:pt x="4" y="169"/>
                </a:lnTo>
                <a:lnTo>
                  <a:pt x="19" y="129"/>
                </a:lnTo>
                <a:lnTo>
                  <a:pt x="9" y="111"/>
                </a:lnTo>
                <a:lnTo>
                  <a:pt x="19" y="102"/>
                </a:lnTo>
                <a:lnTo>
                  <a:pt x="12" y="58"/>
                </a:lnTo>
                <a:lnTo>
                  <a:pt x="2" y="61"/>
                </a:lnTo>
                <a:lnTo>
                  <a:pt x="0" y="43"/>
                </a:lnTo>
                <a:lnTo>
                  <a:pt x="7" y="26"/>
                </a:lnTo>
                <a:lnTo>
                  <a:pt x="20" y="38"/>
                </a:lnTo>
                <a:lnTo>
                  <a:pt x="51" y="29"/>
                </a:lnTo>
                <a:lnTo>
                  <a:pt x="54" y="21"/>
                </a:lnTo>
                <a:lnTo>
                  <a:pt x="63" y="21"/>
                </a:lnTo>
                <a:lnTo>
                  <a:pt x="78" y="0"/>
                </a:lnTo>
                <a:lnTo>
                  <a:pt x="91" y="10"/>
                </a:lnTo>
                <a:lnTo>
                  <a:pt x="102" y="11"/>
                </a:lnTo>
                <a:lnTo>
                  <a:pt x="100" y="20"/>
                </a:lnTo>
                <a:lnTo>
                  <a:pt x="109" y="40"/>
                </a:lnTo>
                <a:lnTo>
                  <a:pt x="117" y="76"/>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44" name="Freeform 470">
            <a:extLst>
              <a:ext uri="{FF2B5EF4-FFF2-40B4-BE49-F238E27FC236}">
                <a16:creationId xmlns:a16="http://schemas.microsoft.com/office/drawing/2014/main" id="{AB74DACC-930B-577D-E73B-220B78BF9790}"/>
              </a:ext>
            </a:extLst>
          </p:cNvPr>
          <p:cNvSpPr>
            <a:spLocks/>
          </p:cNvSpPr>
          <p:nvPr/>
        </p:nvSpPr>
        <p:spPr bwMode="auto">
          <a:xfrm>
            <a:off x="8333604" y="5004617"/>
            <a:ext cx="368300" cy="234950"/>
          </a:xfrm>
          <a:custGeom>
            <a:avLst/>
            <a:gdLst>
              <a:gd name="T0" fmla="*/ 200 w 232"/>
              <a:gd name="T1" fmla="*/ 71 h 148"/>
              <a:gd name="T2" fmla="*/ 216 w 232"/>
              <a:gd name="T3" fmla="*/ 116 h 148"/>
              <a:gd name="T4" fmla="*/ 202 w 232"/>
              <a:gd name="T5" fmla="*/ 131 h 148"/>
              <a:gd name="T6" fmla="*/ 200 w 232"/>
              <a:gd name="T7" fmla="*/ 148 h 148"/>
              <a:gd name="T8" fmla="*/ 167 w 232"/>
              <a:gd name="T9" fmla="*/ 141 h 148"/>
              <a:gd name="T10" fmla="*/ 129 w 232"/>
              <a:gd name="T11" fmla="*/ 107 h 148"/>
              <a:gd name="T12" fmla="*/ 112 w 232"/>
              <a:gd name="T13" fmla="*/ 106 h 148"/>
              <a:gd name="T14" fmla="*/ 18 w 232"/>
              <a:gd name="T15" fmla="*/ 60 h 148"/>
              <a:gd name="T16" fmla="*/ 0 w 232"/>
              <a:gd name="T17" fmla="*/ 42 h 148"/>
              <a:gd name="T18" fmla="*/ 7 w 232"/>
              <a:gd name="T19" fmla="*/ 11 h 148"/>
              <a:gd name="T20" fmla="*/ 24 w 232"/>
              <a:gd name="T21" fmla="*/ 2 h 148"/>
              <a:gd name="T22" fmla="*/ 37 w 232"/>
              <a:gd name="T23" fmla="*/ 16 h 148"/>
              <a:gd name="T24" fmla="*/ 52 w 232"/>
              <a:gd name="T25" fmla="*/ 2 h 148"/>
              <a:gd name="T26" fmla="*/ 69 w 232"/>
              <a:gd name="T27" fmla="*/ 2 h 148"/>
              <a:gd name="T28" fmla="*/ 94 w 232"/>
              <a:gd name="T29" fmla="*/ 17 h 148"/>
              <a:gd name="T30" fmla="*/ 153 w 232"/>
              <a:gd name="T31" fmla="*/ 12 h 148"/>
              <a:gd name="T32" fmla="*/ 173 w 232"/>
              <a:gd name="T33" fmla="*/ 5 h 148"/>
              <a:gd name="T34" fmla="*/ 199 w 232"/>
              <a:gd name="T35" fmla="*/ 7 h 148"/>
              <a:gd name="T36" fmla="*/ 232 w 232"/>
              <a:gd name="T37" fmla="*/ 0 h 148"/>
              <a:gd name="T38" fmla="*/ 200 w 232"/>
              <a:gd name="T39" fmla="*/ 7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148">
                <a:moveTo>
                  <a:pt x="200" y="71"/>
                </a:moveTo>
                <a:lnTo>
                  <a:pt x="216" y="116"/>
                </a:lnTo>
                <a:lnTo>
                  <a:pt x="202" y="131"/>
                </a:lnTo>
                <a:lnTo>
                  <a:pt x="200" y="148"/>
                </a:lnTo>
                <a:lnTo>
                  <a:pt x="167" y="141"/>
                </a:lnTo>
                <a:lnTo>
                  <a:pt x="129" y="107"/>
                </a:lnTo>
                <a:lnTo>
                  <a:pt x="112" y="106"/>
                </a:lnTo>
                <a:lnTo>
                  <a:pt x="18" y="60"/>
                </a:lnTo>
                <a:lnTo>
                  <a:pt x="0" y="42"/>
                </a:lnTo>
                <a:lnTo>
                  <a:pt x="7" y="11"/>
                </a:lnTo>
                <a:lnTo>
                  <a:pt x="24" y="2"/>
                </a:lnTo>
                <a:lnTo>
                  <a:pt x="37" y="16"/>
                </a:lnTo>
                <a:lnTo>
                  <a:pt x="52" y="2"/>
                </a:lnTo>
                <a:lnTo>
                  <a:pt x="69" y="2"/>
                </a:lnTo>
                <a:lnTo>
                  <a:pt x="94" y="17"/>
                </a:lnTo>
                <a:lnTo>
                  <a:pt x="153" y="12"/>
                </a:lnTo>
                <a:lnTo>
                  <a:pt x="173" y="5"/>
                </a:lnTo>
                <a:lnTo>
                  <a:pt x="199" y="7"/>
                </a:lnTo>
                <a:lnTo>
                  <a:pt x="232" y="0"/>
                </a:lnTo>
                <a:lnTo>
                  <a:pt x="200" y="71"/>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45" name="Freeform 471">
            <a:extLst>
              <a:ext uri="{FF2B5EF4-FFF2-40B4-BE49-F238E27FC236}">
                <a16:creationId xmlns:a16="http://schemas.microsoft.com/office/drawing/2014/main" id="{4000A219-E863-17F2-4A74-7E3A10FC2FD3}"/>
              </a:ext>
            </a:extLst>
          </p:cNvPr>
          <p:cNvSpPr>
            <a:spLocks noEditPoints="1"/>
          </p:cNvSpPr>
          <p:nvPr/>
        </p:nvSpPr>
        <p:spPr bwMode="auto">
          <a:xfrm>
            <a:off x="7858941" y="3675879"/>
            <a:ext cx="406400" cy="406400"/>
          </a:xfrm>
          <a:custGeom>
            <a:avLst/>
            <a:gdLst>
              <a:gd name="T0" fmla="*/ 256 w 256"/>
              <a:gd name="T1" fmla="*/ 1 h 256"/>
              <a:gd name="T2" fmla="*/ 240 w 256"/>
              <a:gd name="T3" fmla="*/ 18 h 256"/>
              <a:gd name="T4" fmla="*/ 241 w 256"/>
              <a:gd name="T5" fmla="*/ 19 h 256"/>
              <a:gd name="T6" fmla="*/ 256 w 256"/>
              <a:gd name="T7" fmla="*/ 1 h 256"/>
              <a:gd name="T8" fmla="*/ 256 w 256"/>
              <a:gd name="T9" fmla="*/ 1 h 256"/>
              <a:gd name="T10" fmla="*/ 201 w 256"/>
              <a:gd name="T11" fmla="*/ 0 h 256"/>
              <a:gd name="T12" fmla="*/ 201 w 256"/>
              <a:gd name="T13" fmla="*/ 1 h 256"/>
              <a:gd name="T14" fmla="*/ 203 w 256"/>
              <a:gd name="T15" fmla="*/ 0 h 256"/>
              <a:gd name="T16" fmla="*/ 201 w 256"/>
              <a:gd name="T17" fmla="*/ 0 h 256"/>
              <a:gd name="T18" fmla="*/ 0 w 256"/>
              <a:gd name="T19" fmla="*/ 256 h 256"/>
              <a:gd name="T20" fmla="*/ 0 w 256"/>
              <a:gd name="T21" fmla="*/ 256 h 256"/>
              <a:gd name="T22" fmla="*/ 0 w 256"/>
              <a:gd name="T23" fmla="*/ 256 h 256"/>
              <a:gd name="T24" fmla="*/ 0 w 256"/>
              <a:gd name="T25"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256">
                <a:moveTo>
                  <a:pt x="256" y="1"/>
                </a:moveTo>
                <a:lnTo>
                  <a:pt x="240" y="18"/>
                </a:lnTo>
                <a:lnTo>
                  <a:pt x="241" y="19"/>
                </a:lnTo>
                <a:lnTo>
                  <a:pt x="256" y="1"/>
                </a:lnTo>
                <a:lnTo>
                  <a:pt x="256" y="1"/>
                </a:lnTo>
                <a:close/>
                <a:moveTo>
                  <a:pt x="201" y="0"/>
                </a:moveTo>
                <a:lnTo>
                  <a:pt x="201" y="1"/>
                </a:lnTo>
                <a:lnTo>
                  <a:pt x="203" y="0"/>
                </a:lnTo>
                <a:lnTo>
                  <a:pt x="201" y="0"/>
                </a:lnTo>
                <a:close/>
                <a:moveTo>
                  <a:pt x="0" y="256"/>
                </a:moveTo>
                <a:lnTo>
                  <a:pt x="0" y="256"/>
                </a:lnTo>
                <a:lnTo>
                  <a:pt x="0" y="256"/>
                </a:lnTo>
                <a:lnTo>
                  <a:pt x="0" y="256"/>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46" name="Freeform 472">
            <a:extLst>
              <a:ext uri="{FF2B5EF4-FFF2-40B4-BE49-F238E27FC236}">
                <a16:creationId xmlns:a16="http://schemas.microsoft.com/office/drawing/2014/main" id="{F4EA3606-CB14-96B8-8284-5FBD4F5A2EF0}"/>
              </a:ext>
            </a:extLst>
          </p:cNvPr>
          <p:cNvSpPr>
            <a:spLocks/>
          </p:cNvSpPr>
          <p:nvPr/>
        </p:nvSpPr>
        <p:spPr bwMode="auto">
          <a:xfrm>
            <a:off x="7765279" y="3675879"/>
            <a:ext cx="1282700" cy="1373188"/>
          </a:xfrm>
          <a:custGeom>
            <a:avLst/>
            <a:gdLst>
              <a:gd name="T0" fmla="*/ 800 w 808"/>
              <a:gd name="T1" fmla="*/ 680 h 865"/>
              <a:gd name="T2" fmla="*/ 765 w 808"/>
              <a:gd name="T3" fmla="*/ 638 h 865"/>
              <a:gd name="T4" fmla="*/ 704 w 808"/>
              <a:gd name="T5" fmla="*/ 615 h 865"/>
              <a:gd name="T6" fmla="*/ 678 w 808"/>
              <a:gd name="T7" fmla="*/ 654 h 865"/>
              <a:gd name="T8" fmla="*/ 667 w 808"/>
              <a:gd name="T9" fmla="*/ 701 h 865"/>
              <a:gd name="T10" fmla="*/ 713 w 808"/>
              <a:gd name="T11" fmla="*/ 771 h 865"/>
              <a:gd name="T12" fmla="*/ 666 w 808"/>
              <a:gd name="T13" fmla="*/ 786 h 865"/>
              <a:gd name="T14" fmla="*/ 646 w 808"/>
              <a:gd name="T15" fmla="*/ 836 h 865"/>
              <a:gd name="T16" fmla="*/ 602 w 808"/>
              <a:gd name="T17" fmla="*/ 857 h 865"/>
              <a:gd name="T18" fmla="*/ 625 w 808"/>
              <a:gd name="T19" fmla="*/ 789 h 865"/>
              <a:gd name="T20" fmla="*/ 643 w 808"/>
              <a:gd name="T21" fmla="*/ 772 h 865"/>
              <a:gd name="T22" fmla="*/ 611 w 808"/>
              <a:gd name="T23" fmla="*/ 705 h 865"/>
              <a:gd name="T24" fmla="*/ 602 w 808"/>
              <a:gd name="T25" fmla="*/ 666 h 865"/>
              <a:gd name="T26" fmla="*/ 580 w 808"/>
              <a:gd name="T27" fmla="*/ 668 h 865"/>
              <a:gd name="T28" fmla="*/ 552 w 808"/>
              <a:gd name="T29" fmla="*/ 628 h 865"/>
              <a:gd name="T30" fmla="*/ 510 w 808"/>
              <a:gd name="T31" fmla="*/ 609 h 865"/>
              <a:gd name="T32" fmla="*/ 482 w 808"/>
              <a:gd name="T33" fmla="*/ 588 h 865"/>
              <a:gd name="T34" fmla="*/ 464 w 808"/>
              <a:gd name="T35" fmla="*/ 547 h 865"/>
              <a:gd name="T36" fmla="*/ 385 w 808"/>
              <a:gd name="T37" fmla="*/ 523 h 865"/>
              <a:gd name="T38" fmla="*/ 246 w 808"/>
              <a:gd name="T39" fmla="*/ 375 h 865"/>
              <a:gd name="T40" fmla="*/ 221 w 808"/>
              <a:gd name="T41" fmla="*/ 276 h 865"/>
              <a:gd name="T42" fmla="*/ 136 w 808"/>
              <a:gd name="T43" fmla="*/ 231 h 865"/>
              <a:gd name="T44" fmla="*/ 48 w 808"/>
              <a:gd name="T45" fmla="*/ 283 h 865"/>
              <a:gd name="T46" fmla="*/ 59 w 808"/>
              <a:gd name="T47" fmla="*/ 256 h 865"/>
              <a:gd name="T48" fmla="*/ 59 w 808"/>
              <a:gd name="T49" fmla="*/ 256 h 865"/>
              <a:gd name="T50" fmla="*/ 40 w 808"/>
              <a:gd name="T51" fmla="*/ 252 h 865"/>
              <a:gd name="T52" fmla="*/ 6 w 808"/>
              <a:gd name="T53" fmla="*/ 210 h 865"/>
              <a:gd name="T54" fmla="*/ 16 w 808"/>
              <a:gd name="T55" fmla="*/ 183 h 865"/>
              <a:gd name="T56" fmla="*/ 0 w 808"/>
              <a:gd name="T57" fmla="*/ 151 h 865"/>
              <a:gd name="T58" fmla="*/ 13 w 808"/>
              <a:gd name="T59" fmla="*/ 86 h 865"/>
              <a:gd name="T60" fmla="*/ 82 w 808"/>
              <a:gd name="T61" fmla="*/ 84 h 865"/>
              <a:gd name="T62" fmla="*/ 106 w 808"/>
              <a:gd name="T63" fmla="*/ 48 h 865"/>
              <a:gd name="T64" fmla="*/ 129 w 808"/>
              <a:gd name="T65" fmla="*/ 36 h 865"/>
              <a:gd name="T66" fmla="*/ 148 w 808"/>
              <a:gd name="T67" fmla="*/ 83 h 865"/>
              <a:gd name="T68" fmla="*/ 180 w 808"/>
              <a:gd name="T69" fmla="*/ 38 h 865"/>
              <a:gd name="T70" fmla="*/ 200 w 808"/>
              <a:gd name="T71" fmla="*/ 54 h 865"/>
              <a:gd name="T72" fmla="*/ 233 w 808"/>
              <a:gd name="T73" fmla="*/ 40 h 865"/>
              <a:gd name="T74" fmla="*/ 257 w 808"/>
              <a:gd name="T75" fmla="*/ 37 h 865"/>
              <a:gd name="T76" fmla="*/ 260 w 808"/>
              <a:gd name="T77" fmla="*/ 1 h 865"/>
              <a:gd name="T78" fmla="*/ 299 w 808"/>
              <a:gd name="T79" fmla="*/ 19 h 865"/>
              <a:gd name="T80" fmla="*/ 300 w 808"/>
              <a:gd name="T81" fmla="*/ 19 h 865"/>
              <a:gd name="T82" fmla="*/ 373 w 808"/>
              <a:gd name="T83" fmla="*/ 0 h 865"/>
              <a:gd name="T84" fmla="*/ 389 w 808"/>
              <a:gd name="T85" fmla="*/ 36 h 865"/>
              <a:gd name="T86" fmla="*/ 455 w 808"/>
              <a:gd name="T87" fmla="*/ 69 h 865"/>
              <a:gd name="T88" fmla="*/ 458 w 808"/>
              <a:gd name="T89" fmla="*/ 90 h 865"/>
              <a:gd name="T90" fmla="*/ 479 w 808"/>
              <a:gd name="T91" fmla="*/ 133 h 865"/>
              <a:gd name="T92" fmla="*/ 457 w 808"/>
              <a:gd name="T93" fmla="*/ 123 h 865"/>
              <a:gd name="T94" fmla="*/ 367 w 808"/>
              <a:gd name="T95" fmla="*/ 165 h 865"/>
              <a:gd name="T96" fmla="*/ 383 w 808"/>
              <a:gd name="T97" fmla="*/ 207 h 865"/>
              <a:gd name="T98" fmla="*/ 371 w 808"/>
              <a:gd name="T99" fmla="*/ 252 h 865"/>
              <a:gd name="T100" fmla="*/ 387 w 808"/>
              <a:gd name="T101" fmla="*/ 281 h 865"/>
              <a:gd name="T102" fmla="*/ 456 w 808"/>
              <a:gd name="T103" fmla="*/ 332 h 865"/>
              <a:gd name="T104" fmla="*/ 491 w 808"/>
              <a:gd name="T105" fmla="*/ 430 h 865"/>
              <a:gd name="T106" fmla="*/ 564 w 808"/>
              <a:gd name="T107" fmla="*/ 485 h 865"/>
              <a:gd name="T108" fmla="*/ 637 w 808"/>
              <a:gd name="T109" fmla="*/ 500 h 865"/>
              <a:gd name="T110" fmla="*/ 617 w 808"/>
              <a:gd name="T111" fmla="*/ 527 h 865"/>
              <a:gd name="T112" fmla="*/ 798 w 808"/>
              <a:gd name="T113" fmla="*/ 631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8" h="865">
                <a:moveTo>
                  <a:pt x="808" y="650"/>
                </a:moveTo>
                <a:lnTo>
                  <a:pt x="800" y="680"/>
                </a:lnTo>
                <a:lnTo>
                  <a:pt x="769" y="663"/>
                </a:lnTo>
                <a:lnTo>
                  <a:pt x="765" y="638"/>
                </a:lnTo>
                <a:lnTo>
                  <a:pt x="716" y="627"/>
                </a:lnTo>
                <a:lnTo>
                  <a:pt x="704" y="615"/>
                </a:lnTo>
                <a:lnTo>
                  <a:pt x="695" y="628"/>
                </a:lnTo>
                <a:lnTo>
                  <a:pt x="678" y="654"/>
                </a:lnTo>
                <a:lnTo>
                  <a:pt x="662" y="678"/>
                </a:lnTo>
                <a:lnTo>
                  <a:pt x="667" y="701"/>
                </a:lnTo>
                <a:lnTo>
                  <a:pt x="713" y="719"/>
                </a:lnTo>
                <a:lnTo>
                  <a:pt x="713" y="771"/>
                </a:lnTo>
                <a:lnTo>
                  <a:pt x="697" y="766"/>
                </a:lnTo>
                <a:lnTo>
                  <a:pt x="666" y="786"/>
                </a:lnTo>
                <a:lnTo>
                  <a:pt x="672" y="812"/>
                </a:lnTo>
                <a:lnTo>
                  <a:pt x="646" y="836"/>
                </a:lnTo>
                <a:lnTo>
                  <a:pt x="634" y="865"/>
                </a:lnTo>
                <a:lnTo>
                  <a:pt x="602" y="857"/>
                </a:lnTo>
                <a:lnTo>
                  <a:pt x="603" y="847"/>
                </a:lnTo>
                <a:lnTo>
                  <a:pt x="625" y="789"/>
                </a:lnTo>
                <a:lnTo>
                  <a:pt x="633" y="790"/>
                </a:lnTo>
                <a:lnTo>
                  <a:pt x="643" y="772"/>
                </a:lnTo>
                <a:lnTo>
                  <a:pt x="625" y="719"/>
                </a:lnTo>
                <a:lnTo>
                  <a:pt x="611" y="705"/>
                </a:lnTo>
                <a:lnTo>
                  <a:pt x="610" y="675"/>
                </a:lnTo>
                <a:lnTo>
                  <a:pt x="602" y="666"/>
                </a:lnTo>
                <a:lnTo>
                  <a:pt x="596" y="660"/>
                </a:lnTo>
                <a:lnTo>
                  <a:pt x="580" y="668"/>
                </a:lnTo>
                <a:lnTo>
                  <a:pt x="545" y="642"/>
                </a:lnTo>
                <a:lnTo>
                  <a:pt x="552" y="628"/>
                </a:lnTo>
                <a:lnTo>
                  <a:pt x="539" y="607"/>
                </a:lnTo>
                <a:lnTo>
                  <a:pt x="510" y="609"/>
                </a:lnTo>
                <a:lnTo>
                  <a:pt x="511" y="596"/>
                </a:lnTo>
                <a:lnTo>
                  <a:pt x="482" y="588"/>
                </a:lnTo>
                <a:lnTo>
                  <a:pt x="469" y="553"/>
                </a:lnTo>
                <a:lnTo>
                  <a:pt x="464" y="547"/>
                </a:lnTo>
                <a:lnTo>
                  <a:pt x="416" y="546"/>
                </a:lnTo>
                <a:lnTo>
                  <a:pt x="385" y="523"/>
                </a:lnTo>
                <a:lnTo>
                  <a:pt x="311" y="449"/>
                </a:lnTo>
                <a:lnTo>
                  <a:pt x="246" y="375"/>
                </a:lnTo>
                <a:lnTo>
                  <a:pt x="234" y="303"/>
                </a:lnTo>
                <a:lnTo>
                  <a:pt x="221" y="276"/>
                </a:lnTo>
                <a:lnTo>
                  <a:pt x="187" y="259"/>
                </a:lnTo>
                <a:lnTo>
                  <a:pt x="136" y="231"/>
                </a:lnTo>
                <a:lnTo>
                  <a:pt x="83" y="275"/>
                </a:lnTo>
                <a:lnTo>
                  <a:pt x="48" y="283"/>
                </a:lnTo>
                <a:lnTo>
                  <a:pt x="43" y="275"/>
                </a:lnTo>
                <a:lnTo>
                  <a:pt x="59" y="256"/>
                </a:lnTo>
                <a:lnTo>
                  <a:pt x="59" y="256"/>
                </a:lnTo>
                <a:lnTo>
                  <a:pt x="59" y="256"/>
                </a:lnTo>
                <a:lnTo>
                  <a:pt x="53" y="248"/>
                </a:lnTo>
                <a:lnTo>
                  <a:pt x="40" y="252"/>
                </a:lnTo>
                <a:lnTo>
                  <a:pt x="7" y="228"/>
                </a:lnTo>
                <a:lnTo>
                  <a:pt x="6" y="210"/>
                </a:lnTo>
                <a:lnTo>
                  <a:pt x="18" y="195"/>
                </a:lnTo>
                <a:lnTo>
                  <a:pt x="16" y="183"/>
                </a:lnTo>
                <a:lnTo>
                  <a:pt x="1" y="171"/>
                </a:lnTo>
                <a:lnTo>
                  <a:pt x="0" y="151"/>
                </a:lnTo>
                <a:lnTo>
                  <a:pt x="32" y="141"/>
                </a:lnTo>
                <a:lnTo>
                  <a:pt x="13" y="86"/>
                </a:lnTo>
                <a:lnTo>
                  <a:pt x="28" y="83"/>
                </a:lnTo>
                <a:lnTo>
                  <a:pt x="82" y="84"/>
                </a:lnTo>
                <a:lnTo>
                  <a:pt x="98" y="71"/>
                </a:lnTo>
                <a:lnTo>
                  <a:pt x="106" y="48"/>
                </a:lnTo>
                <a:lnTo>
                  <a:pt x="119" y="36"/>
                </a:lnTo>
                <a:lnTo>
                  <a:pt x="129" y="36"/>
                </a:lnTo>
                <a:lnTo>
                  <a:pt x="124" y="53"/>
                </a:lnTo>
                <a:lnTo>
                  <a:pt x="148" y="83"/>
                </a:lnTo>
                <a:lnTo>
                  <a:pt x="158" y="98"/>
                </a:lnTo>
                <a:lnTo>
                  <a:pt x="180" y="38"/>
                </a:lnTo>
                <a:lnTo>
                  <a:pt x="193" y="38"/>
                </a:lnTo>
                <a:lnTo>
                  <a:pt x="200" y="54"/>
                </a:lnTo>
                <a:lnTo>
                  <a:pt x="233" y="65"/>
                </a:lnTo>
                <a:lnTo>
                  <a:pt x="233" y="40"/>
                </a:lnTo>
                <a:lnTo>
                  <a:pt x="241" y="32"/>
                </a:lnTo>
                <a:lnTo>
                  <a:pt x="257" y="37"/>
                </a:lnTo>
                <a:lnTo>
                  <a:pt x="263" y="13"/>
                </a:lnTo>
                <a:lnTo>
                  <a:pt x="260" y="1"/>
                </a:lnTo>
                <a:lnTo>
                  <a:pt x="262" y="0"/>
                </a:lnTo>
                <a:lnTo>
                  <a:pt x="299" y="19"/>
                </a:lnTo>
                <a:lnTo>
                  <a:pt x="299" y="18"/>
                </a:lnTo>
                <a:lnTo>
                  <a:pt x="300" y="19"/>
                </a:lnTo>
                <a:lnTo>
                  <a:pt x="315" y="1"/>
                </a:lnTo>
                <a:lnTo>
                  <a:pt x="373" y="0"/>
                </a:lnTo>
                <a:lnTo>
                  <a:pt x="373" y="16"/>
                </a:lnTo>
                <a:lnTo>
                  <a:pt x="389" y="36"/>
                </a:lnTo>
                <a:lnTo>
                  <a:pt x="467" y="51"/>
                </a:lnTo>
                <a:lnTo>
                  <a:pt x="455" y="69"/>
                </a:lnTo>
                <a:lnTo>
                  <a:pt x="467" y="77"/>
                </a:lnTo>
                <a:lnTo>
                  <a:pt x="458" y="90"/>
                </a:lnTo>
                <a:lnTo>
                  <a:pt x="462" y="108"/>
                </a:lnTo>
                <a:lnTo>
                  <a:pt x="479" y="133"/>
                </a:lnTo>
                <a:lnTo>
                  <a:pt x="471" y="136"/>
                </a:lnTo>
                <a:lnTo>
                  <a:pt x="457" y="123"/>
                </a:lnTo>
                <a:lnTo>
                  <a:pt x="367" y="152"/>
                </a:lnTo>
                <a:lnTo>
                  <a:pt x="367" y="165"/>
                </a:lnTo>
                <a:lnTo>
                  <a:pt x="385" y="192"/>
                </a:lnTo>
                <a:lnTo>
                  <a:pt x="383" y="207"/>
                </a:lnTo>
                <a:lnTo>
                  <a:pt x="373" y="209"/>
                </a:lnTo>
                <a:lnTo>
                  <a:pt x="371" y="252"/>
                </a:lnTo>
                <a:lnTo>
                  <a:pt x="382" y="277"/>
                </a:lnTo>
                <a:lnTo>
                  <a:pt x="387" y="281"/>
                </a:lnTo>
                <a:lnTo>
                  <a:pt x="406" y="295"/>
                </a:lnTo>
                <a:lnTo>
                  <a:pt x="456" y="332"/>
                </a:lnTo>
                <a:lnTo>
                  <a:pt x="481" y="398"/>
                </a:lnTo>
                <a:lnTo>
                  <a:pt x="491" y="430"/>
                </a:lnTo>
                <a:lnTo>
                  <a:pt x="546" y="474"/>
                </a:lnTo>
                <a:lnTo>
                  <a:pt x="564" y="485"/>
                </a:lnTo>
                <a:lnTo>
                  <a:pt x="628" y="485"/>
                </a:lnTo>
                <a:lnTo>
                  <a:pt x="637" y="500"/>
                </a:lnTo>
                <a:lnTo>
                  <a:pt x="616" y="511"/>
                </a:lnTo>
                <a:lnTo>
                  <a:pt x="617" y="527"/>
                </a:lnTo>
                <a:lnTo>
                  <a:pt x="751" y="593"/>
                </a:lnTo>
                <a:lnTo>
                  <a:pt x="798" y="631"/>
                </a:lnTo>
                <a:lnTo>
                  <a:pt x="808" y="650"/>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47" name="Freeform 473">
            <a:extLst>
              <a:ext uri="{FF2B5EF4-FFF2-40B4-BE49-F238E27FC236}">
                <a16:creationId xmlns:a16="http://schemas.microsoft.com/office/drawing/2014/main" id="{3A3DD87E-2665-63B9-3979-6C618FB38C7D}"/>
              </a:ext>
            </a:extLst>
          </p:cNvPr>
          <p:cNvSpPr>
            <a:spLocks/>
          </p:cNvSpPr>
          <p:nvPr/>
        </p:nvSpPr>
        <p:spPr bwMode="auto">
          <a:xfrm>
            <a:off x="7717654" y="3563167"/>
            <a:ext cx="465137" cy="268288"/>
          </a:xfrm>
          <a:custGeom>
            <a:avLst/>
            <a:gdLst>
              <a:gd name="T0" fmla="*/ 293 w 293"/>
              <a:gd name="T1" fmla="*/ 84 h 169"/>
              <a:gd name="T2" fmla="*/ 287 w 293"/>
              <a:gd name="T3" fmla="*/ 108 h 169"/>
              <a:gd name="T4" fmla="*/ 271 w 293"/>
              <a:gd name="T5" fmla="*/ 103 h 169"/>
              <a:gd name="T6" fmla="*/ 263 w 293"/>
              <a:gd name="T7" fmla="*/ 111 h 169"/>
              <a:gd name="T8" fmla="*/ 263 w 293"/>
              <a:gd name="T9" fmla="*/ 136 h 169"/>
              <a:gd name="T10" fmla="*/ 230 w 293"/>
              <a:gd name="T11" fmla="*/ 125 h 169"/>
              <a:gd name="T12" fmla="*/ 223 w 293"/>
              <a:gd name="T13" fmla="*/ 109 h 169"/>
              <a:gd name="T14" fmla="*/ 210 w 293"/>
              <a:gd name="T15" fmla="*/ 109 h 169"/>
              <a:gd name="T16" fmla="*/ 188 w 293"/>
              <a:gd name="T17" fmla="*/ 169 h 169"/>
              <a:gd name="T18" fmla="*/ 178 w 293"/>
              <a:gd name="T19" fmla="*/ 154 h 169"/>
              <a:gd name="T20" fmla="*/ 154 w 293"/>
              <a:gd name="T21" fmla="*/ 124 h 169"/>
              <a:gd name="T22" fmla="*/ 159 w 293"/>
              <a:gd name="T23" fmla="*/ 107 h 169"/>
              <a:gd name="T24" fmla="*/ 149 w 293"/>
              <a:gd name="T25" fmla="*/ 107 h 169"/>
              <a:gd name="T26" fmla="*/ 136 w 293"/>
              <a:gd name="T27" fmla="*/ 119 h 169"/>
              <a:gd name="T28" fmla="*/ 128 w 293"/>
              <a:gd name="T29" fmla="*/ 142 h 169"/>
              <a:gd name="T30" fmla="*/ 112 w 293"/>
              <a:gd name="T31" fmla="*/ 155 h 169"/>
              <a:gd name="T32" fmla="*/ 58 w 293"/>
              <a:gd name="T33" fmla="*/ 154 h 169"/>
              <a:gd name="T34" fmla="*/ 48 w 293"/>
              <a:gd name="T35" fmla="*/ 103 h 169"/>
              <a:gd name="T36" fmla="*/ 20 w 293"/>
              <a:gd name="T37" fmla="*/ 100 h 169"/>
              <a:gd name="T38" fmla="*/ 20 w 293"/>
              <a:gd name="T39" fmla="*/ 120 h 169"/>
              <a:gd name="T40" fmla="*/ 0 w 293"/>
              <a:gd name="T41" fmla="*/ 118 h 169"/>
              <a:gd name="T42" fmla="*/ 13 w 293"/>
              <a:gd name="T43" fmla="*/ 82 h 169"/>
              <a:gd name="T44" fmla="*/ 66 w 293"/>
              <a:gd name="T45" fmla="*/ 23 h 169"/>
              <a:gd name="T46" fmla="*/ 132 w 293"/>
              <a:gd name="T47" fmla="*/ 0 h 169"/>
              <a:gd name="T48" fmla="*/ 132 w 293"/>
              <a:gd name="T49" fmla="*/ 23 h 169"/>
              <a:gd name="T50" fmla="*/ 196 w 293"/>
              <a:gd name="T51" fmla="*/ 23 h 169"/>
              <a:gd name="T52" fmla="*/ 196 w 293"/>
              <a:gd name="T53" fmla="*/ 6 h 169"/>
              <a:gd name="T54" fmla="*/ 212 w 293"/>
              <a:gd name="T55" fmla="*/ 6 h 169"/>
              <a:gd name="T56" fmla="*/ 223 w 293"/>
              <a:gd name="T57" fmla="*/ 18 h 169"/>
              <a:gd name="T58" fmla="*/ 235 w 293"/>
              <a:gd name="T59" fmla="*/ 18 h 169"/>
              <a:gd name="T60" fmla="*/ 245 w 293"/>
              <a:gd name="T61" fmla="*/ 27 h 169"/>
              <a:gd name="T62" fmla="*/ 232 w 293"/>
              <a:gd name="T63" fmla="*/ 42 h 169"/>
              <a:gd name="T64" fmla="*/ 232 w 293"/>
              <a:gd name="T65" fmla="*/ 61 h 169"/>
              <a:gd name="T66" fmla="*/ 246 w 293"/>
              <a:gd name="T67" fmla="*/ 60 h 169"/>
              <a:gd name="T68" fmla="*/ 265 w 293"/>
              <a:gd name="T69" fmla="*/ 79 h 169"/>
              <a:gd name="T70" fmla="*/ 276 w 293"/>
              <a:gd name="T71" fmla="*/ 81 h 169"/>
              <a:gd name="T72" fmla="*/ 277 w 293"/>
              <a:gd name="T73" fmla="*/ 79 h 169"/>
              <a:gd name="T74" fmla="*/ 277 w 293"/>
              <a:gd name="T75" fmla="*/ 79 h 169"/>
              <a:gd name="T76" fmla="*/ 290 w 293"/>
              <a:gd name="T77" fmla="*/ 72 h 169"/>
              <a:gd name="T78" fmla="*/ 293 w 293"/>
              <a:gd name="T79" fmla="*/ 8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3" h="169">
                <a:moveTo>
                  <a:pt x="293" y="84"/>
                </a:moveTo>
                <a:lnTo>
                  <a:pt x="287" y="108"/>
                </a:lnTo>
                <a:lnTo>
                  <a:pt x="271" y="103"/>
                </a:lnTo>
                <a:lnTo>
                  <a:pt x="263" y="111"/>
                </a:lnTo>
                <a:lnTo>
                  <a:pt x="263" y="136"/>
                </a:lnTo>
                <a:lnTo>
                  <a:pt x="230" y="125"/>
                </a:lnTo>
                <a:lnTo>
                  <a:pt x="223" y="109"/>
                </a:lnTo>
                <a:lnTo>
                  <a:pt x="210" y="109"/>
                </a:lnTo>
                <a:lnTo>
                  <a:pt x="188" y="169"/>
                </a:lnTo>
                <a:lnTo>
                  <a:pt x="178" y="154"/>
                </a:lnTo>
                <a:lnTo>
                  <a:pt x="154" y="124"/>
                </a:lnTo>
                <a:lnTo>
                  <a:pt x="159" y="107"/>
                </a:lnTo>
                <a:lnTo>
                  <a:pt x="149" y="107"/>
                </a:lnTo>
                <a:lnTo>
                  <a:pt x="136" y="119"/>
                </a:lnTo>
                <a:lnTo>
                  <a:pt x="128" y="142"/>
                </a:lnTo>
                <a:lnTo>
                  <a:pt x="112" y="155"/>
                </a:lnTo>
                <a:lnTo>
                  <a:pt x="58" y="154"/>
                </a:lnTo>
                <a:lnTo>
                  <a:pt x="48" y="103"/>
                </a:lnTo>
                <a:lnTo>
                  <a:pt x="20" y="100"/>
                </a:lnTo>
                <a:lnTo>
                  <a:pt x="20" y="120"/>
                </a:lnTo>
                <a:lnTo>
                  <a:pt x="0" y="118"/>
                </a:lnTo>
                <a:lnTo>
                  <a:pt x="13" y="82"/>
                </a:lnTo>
                <a:lnTo>
                  <a:pt x="66" y="23"/>
                </a:lnTo>
                <a:lnTo>
                  <a:pt x="132" y="0"/>
                </a:lnTo>
                <a:lnTo>
                  <a:pt x="132" y="23"/>
                </a:lnTo>
                <a:lnTo>
                  <a:pt x="196" y="23"/>
                </a:lnTo>
                <a:lnTo>
                  <a:pt x="196" y="6"/>
                </a:lnTo>
                <a:lnTo>
                  <a:pt x="212" y="6"/>
                </a:lnTo>
                <a:lnTo>
                  <a:pt x="223" y="18"/>
                </a:lnTo>
                <a:lnTo>
                  <a:pt x="235" y="18"/>
                </a:lnTo>
                <a:lnTo>
                  <a:pt x="245" y="27"/>
                </a:lnTo>
                <a:lnTo>
                  <a:pt x="232" y="42"/>
                </a:lnTo>
                <a:lnTo>
                  <a:pt x="232" y="61"/>
                </a:lnTo>
                <a:lnTo>
                  <a:pt x="246" y="60"/>
                </a:lnTo>
                <a:lnTo>
                  <a:pt x="265" y="79"/>
                </a:lnTo>
                <a:lnTo>
                  <a:pt x="276" y="81"/>
                </a:lnTo>
                <a:lnTo>
                  <a:pt x="277" y="79"/>
                </a:lnTo>
                <a:lnTo>
                  <a:pt x="277" y="79"/>
                </a:lnTo>
                <a:lnTo>
                  <a:pt x="290" y="72"/>
                </a:lnTo>
                <a:lnTo>
                  <a:pt x="293" y="84"/>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48" name="Freeform 474">
            <a:extLst>
              <a:ext uri="{FF2B5EF4-FFF2-40B4-BE49-F238E27FC236}">
                <a16:creationId xmlns:a16="http://schemas.microsoft.com/office/drawing/2014/main" id="{22B724F5-0933-21B2-4080-67D2957959C1}"/>
              </a:ext>
            </a:extLst>
          </p:cNvPr>
          <p:cNvSpPr>
            <a:spLocks/>
          </p:cNvSpPr>
          <p:nvPr/>
        </p:nvSpPr>
        <p:spPr bwMode="auto">
          <a:xfrm>
            <a:off x="8711429" y="3956867"/>
            <a:ext cx="414337" cy="406400"/>
          </a:xfrm>
          <a:custGeom>
            <a:avLst/>
            <a:gdLst>
              <a:gd name="T0" fmla="*/ 242 w 261"/>
              <a:gd name="T1" fmla="*/ 127 h 256"/>
              <a:gd name="T2" fmla="*/ 254 w 261"/>
              <a:gd name="T3" fmla="*/ 151 h 256"/>
              <a:gd name="T4" fmla="*/ 252 w 261"/>
              <a:gd name="T5" fmla="*/ 161 h 256"/>
              <a:gd name="T6" fmla="*/ 239 w 261"/>
              <a:gd name="T7" fmla="*/ 162 h 256"/>
              <a:gd name="T8" fmla="*/ 217 w 261"/>
              <a:gd name="T9" fmla="*/ 164 h 256"/>
              <a:gd name="T10" fmla="*/ 225 w 261"/>
              <a:gd name="T11" fmla="*/ 185 h 256"/>
              <a:gd name="T12" fmla="*/ 212 w 261"/>
              <a:gd name="T13" fmla="*/ 183 h 256"/>
              <a:gd name="T14" fmla="*/ 183 w 261"/>
              <a:gd name="T15" fmla="*/ 226 h 256"/>
              <a:gd name="T16" fmla="*/ 193 w 261"/>
              <a:gd name="T17" fmla="*/ 252 h 256"/>
              <a:gd name="T18" fmla="*/ 187 w 261"/>
              <a:gd name="T19" fmla="*/ 256 h 256"/>
              <a:gd name="T20" fmla="*/ 125 w 261"/>
              <a:gd name="T21" fmla="*/ 220 h 256"/>
              <a:gd name="T22" fmla="*/ 99 w 261"/>
              <a:gd name="T23" fmla="*/ 171 h 256"/>
              <a:gd name="T24" fmla="*/ 0 w 261"/>
              <a:gd name="T25" fmla="*/ 46 h 256"/>
              <a:gd name="T26" fmla="*/ 12 w 261"/>
              <a:gd name="T27" fmla="*/ 4 h 256"/>
              <a:gd name="T28" fmla="*/ 41 w 261"/>
              <a:gd name="T29" fmla="*/ 18 h 256"/>
              <a:gd name="T30" fmla="*/ 48 w 261"/>
              <a:gd name="T31" fmla="*/ 1 h 256"/>
              <a:gd name="T32" fmla="*/ 77 w 261"/>
              <a:gd name="T33" fmla="*/ 0 h 256"/>
              <a:gd name="T34" fmla="*/ 96 w 261"/>
              <a:gd name="T35" fmla="*/ 11 h 256"/>
              <a:gd name="T36" fmla="*/ 113 w 261"/>
              <a:gd name="T37" fmla="*/ 6 h 256"/>
              <a:gd name="T38" fmla="*/ 216 w 261"/>
              <a:gd name="T39" fmla="*/ 33 h 256"/>
              <a:gd name="T40" fmla="*/ 231 w 261"/>
              <a:gd name="T41" fmla="*/ 29 h 256"/>
              <a:gd name="T42" fmla="*/ 243 w 261"/>
              <a:gd name="T43" fmla="*/ 27 h 256"/>
              <a:gd name="T44" fmla="*/ 248 w 261"/>
              <a:gd name="T45" fmla="*/ 36 h 256"/>
              <a:gd name="T46" fmla="*/ 237 w 261"/>
              <a:gd name="T47" fmla="*/ 85 h 256"/>
              <a:gd name="T48" fmla="*/ 237 w 261"/>
              <a:gd name="T49" fmla="*/ 98 h 256"/>
              <a:gd name="T50" fmla="*/ 261 w 261"/>
              <a:gd name="T51" fmla="*/ 123 h 256"/>
              <a:gd name="T52" fmla="*/ 242 w 261"/>
              <a:gd name="T53" fmla="*/ 1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1" h="256">
                <a:moveTo>
                  <a:pt x="242" y="127"/>
                </a:moveTo>
                <a:lnTo>
                  <a:pt x="254" y="151"/>
                </a:lnTo>
                <a:lnTo>
                  <a:pt x="252" y="161"/>
                </a:lnTo>
                <a:lnTo>
                  <a:pt x="239" y="162"/>
                </a:lnTo>
                <a:lnTo>
                  <a:pt x="217" y="164"/>
                </a:lnTo>
                <a:lnTo>
                  <a:pt x="225" y="185"/>
                </a:lnTo>
                <a:lnTo>
                  <a:pt x="212" y="183"/>
                </a:lnTo>
                <a:lnTo>
                  <a:pt x="183" y="226"/>
                </a:lnTo>
                <a:lnTo>
                  <a:pt x="193" y="252"/>
                </a:lnTo>
                <a:lnTo>
                  <a:pt x="187" y="256"/>
                </a:lnTo>
                <a:lnTo>
                  <a:pt x="125" y="220"/>
                </a:lnTo>
                <a:lnTo>
                  <a:pt x="99" y="171"/>
                </a:lnTo>
                <a:lnTo>
                  <a:pt x="0" y="46"/>
                </a:lnTo>
                <a:lnTo>
                  <a:pt x="12" y="4"/>
                </a:lnTo>
                <a:lnTo>
                  <a:pt x="41" y="18"/>
                </a:lnTo>
                <a:lnTo>
                  <a:pt x="48" y="1"/>
                </a:lnTo>
                <a:lnTo>
                  <a:pt x="77" y="0"/>
                </a:lnTo>
                <a:lnTo>
                  <a:pt x="96" y="11"/>
                </a:lnTo>
                <a:lnTo>
                  <a:pt x="113" y="6"/>
                </a:lnTo>
                <a:lnTo>
                  <a:pt x="216" y="33"/>
                </a:lnTo>
                <a:lnTo>
                  <a:pt x="231" y="29"/>
                </a:lnTo>
                <a:lnTo>
                  <a:pt x="243" y="27"/>
                </a:lnTo>
                <a:lnTo>
                  <a:pt x="248" y="36"/>
                </a:lnTo>
                <a:lnTo>
                  <a:pt x="237" y="85"/>
                </a:lnTo>
                <a:lnTo>
                  <a:pt x="237" y="98"/>
                </a:lnTo>
                <a:lnTo>
                  <a:pt x="261" y="123"/>
                </a:lnTo>
                <a:lnTo>
                  <a:pt x="242" y="12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49" name="Freeform 475">
            <a:extLst>
              <a:ext uri="{FF2B5EF4-FFF2-40B4-BE49-F238E27FC236}">
                <a16:creationId xmlns:a16="http://schemas.microsoft.com/office/drawing/2014/main" id="{9B6FA80D-8047-F494-6830-78831F0D0A78}"/>
              </a:ext>
            </a:extLst>
          </p:cNvPr>
          <p:cNvSpPr>
            <a:spLocks/>
          </p:cNvSpPr>
          <p:nvPr/>
        </p:nvSpPr>
        <p:spPr bwMode="auto">
          <a:xfrm>
            <a:off x="8487591" y="3704454"/>
            <a:ext cx="303212" cy="222250"/>
          </a:xfrm>
          <a:custGeom>
            <a:avLst/>
            <a:gdLst>
              <a:gd name="T0" fmla="*/ 191 w 191"/>
              <a:gd name="T1" fmla="*/ 33 h 140"/>
              <a:gd name="T2" fmla="*/ 183 w 191"/>
              <a:gd name="T3" fmla="*/ 34 h 140"/>
              <a:gd name="T4" fmla="*/ 183 w 191"/>
              <a:gd name="T5" fmla="*/ 46 h 140"/>
              <a:gd name="T6" fmla="*/ 171 w 191"/>
              <a:gd name="T7" fmla="*/ 47 h 140"/>
              <a:gd name="T8" fmla="*/ 137 w 191"/>
              <a:gd name="T9" fmla="*/ 68 h 140"/>
              <a:gd name="T10" fmla="*/ 141 w 191"/>
              <a:gd name="T11" fmla="*/ 77 h 140"/>
              <a:gd name="T12" fmla="*/ 140 w 191"/>
              <a:gd name="T13" fmla="*/ 86 h 140"/>
              <a:gd name="T14" fmla="*/ 140 w 191"/>
              <a:gd name="T15" fmla="*/ 99 h 140"/>
              <a:gd name="T16" fmla="*/ 121 w 191"/>
              <a:gd name="T17" fmla="*/ 109 h 140"/>
              <a:gd name="T18" fmla="*/ 123 w 191"/>
              <a:gd name="T19" fmla="*/ 134 h 140"/>
              <a:gd name="T20" fmla="*/ 108 w 191"/>
              <a:gd name="T21" fmla="*/ 140 h 140"/>
              <a:gd name="T22" fmla="*/ 96 w 191"/>
              <a:gd name="T23" fmla="*/ 129 h 140"/>
              <a:gd name="T24" fmla="*/ 89 w 191"/>
              <a:gd name="T25" fmla="*/ 133 h 140"/>
              <a:gd name="T26" fmla="*/ 70 w 191"/>
              <a:gd name="T27" fmla="*/ 117 h 140"/>
              <a:gd name="T28" fmla="*/ 59 w 191"/>
              <a:gd name="T29" fmla="*/ 133 h 140"/>
              <a:gd name="T30" fmla="*/ 7 w 191"/>
              <a:gd name="T31" fmla="*/ 134 h 140"/>
              <a:gd name="T32" fmla="*/ 3 w 191"/>
              <a:gd name="T33" fmla="*/ 129 h 140"/>
              <a:gd name="T34" fmla="*/ 16 w 191"/>
              <a:gd name="T35" fmla="*/ 118 h 140"/>
              <a:gd name="T36" fmla="*/ 24 w 191"/>
              <a:gd name="T37" fmla="*/ 115 h 140"/>
              <a:gd name="T38" fmla="*/ 7 w 191"/>
              <a:gd name="T39" fmla="*/ 90 h 140"/>
              <a:gd name="T40" fmla="*/ 3 w 191"/>
              <a:gd name="T41" fmla="*/ 72 h 140"/>
              <a:gd name="T42" fmla="*/ 12 w 191"/>
              <a:gd name="T43" fmla="*/ 59 h 140"/>
              <a:gd name="T44" fmla="*/ 0 w 191"/>
              <a:gd name="T45" fmla="*/ 51 h 140"/>
              <a:gd name="T46" fmla="*/ 12 w 191"/>
              <a:gd name="T47" fmla="*/ 33 h 140"/>
              <a:gd name="T48" fmla="*/ 70 w 191"/>
              <a:gd name="T49" fmla="*/ 45 h 140"/>
              <a:gd name="T50" fmla="*/ 98 w 191"/>
              <a:gd name="T51" fmla="*/ 24 h 140"/>
              <a:gd name="T52" fmla="*/ 161 w 191"/>
              <a:gd name="T53" fmla="*/ 17 h 140"/>
              <a:gd name="T54" fmla="*/ 173 w 191"/>
              <a:gd name="T55" fmla="*/ 2 h 140"/>
              <a:gd name="T56" fmla="*/ 181 w 191"/>
              <a:gd name="T57" fmla="*/ 0 h 140"/>
              <a:gd name="T58" fmla="*/ 182 w 191"/>
              <a:gd name="T59" fmla="*/ 6 h 140"/>
              <a:gd name="T60" fmla="*/ 191 w 191"/>
              <a:gd name="T61" fmla="*/ 3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1" h="140">
                <a:moveTo>
                  <a:pt x="191" y="33"/>
                </a:moveTo>
                <a:lnTo>
                  <a:pt x="183" y="34"/>
                </a:lnTo>
                <a:lnTo>
                  <a:pt x="183" y="46"/>
                </a:lnTo>
                <a:lnTo>
                  <a:pt x="171" y="47"/>
                </a:lnTo>
                <a:lnTo>
                  <a:pt x="137" y="68"/>
                </a:lnTo>
                <a:lnTo>
                  <a:pt x="141" y="77"/>
                </a:lnTo>
                <a:lnTo>
                  <a:pt x="140" y="86"/>
                </a:lnTo>
                <a:lnTo>
                  <a:pt x="140" y="99"/>
                </a:lnTo>
                <a:lnTo>
                  <a:pt x="121" y="109"/>
                </a:lnTo>
                <a:lnTo>
                  <a:pt x="123" y="134"/>
                </a:lnTo>
                <a:lnTo>
                  <a:pt x="108" y="140"/>
                </a:lnTo>
                <a:lnTo>
                  <a:pt x="96" y="129"/>
                </a:lnTo>
                <a:lnTo>
                  <a:pt x="89" y="133"/>
                </a:lnTo>
                <a:lnTo>
                  <a:pt x="70" y="117"/>
                </a:lnTo>
                <a:lnTo>
                  <a:pt x="59" y="133"/>
                </a:lnTo>
                <a:lnTo>
                  <a:pt x="7" y="134"/>
                </a:lnTo>
                <a:lnTo>
                  <a:pt x="3" y="129"/>
                </a:lnTo>
                <a:lnTo>
                  <a:pt x="16" y="118"/>
                </a:lnTo>
                <a:lnTo>
                  <a:pt x="24" y="115"/>
                </a:lnTo>
                <a:lnTo>
                  <a:pt x="7" y="90"/>
                </a:lnTo>
                <a:lnTo>
                  <a:pt x="3" y="72"/>
                </a:lnTo>
                <a:lnTo>
                  <a:pt x="12" y="59"/>
                </a:lnTo>
                <a:lnTo>
                  <a:pt x="0" y="51"/>
                </a:lnTo>
                <a:lnTo>
                  <a:pt x="12" y="33"/>
                </a:lnTo>
                <a:lnTo>
                  <a:pt x="70" y="45"/>
                </a:lnTo>
                <a:lnTo>
                  <a:pt x="98" y="24"/>
                </a:lnTo>
                <a:lnTo>
                  <a:pt x="161" y="17"/>
                </a:lnTo>
                <a:lnTo>
                  <a:pt x="173" y="2"/>
                </a:lnTo>
                <a:lnTo>
                  <a:pt x="181" y="0"/>
                </a:lnTo>
                <a:lnTo>
                  <a:pt x="182" y="6"/>
                </a:lnTo>
                <a:lnTo>
                  <a:pt x="191" y="3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50" name="Freeform 476">
            <a:extLst>
              <a:ext uri="{FF2B5EF4-FFF2-40B4-BE49-F238E27FC236}">
                <a16:creationId xmlns:a16="http://schemas.microsoft.com/office/drawing/2014/main" id="{8DA92D59-ED6F-D595-6715-E9C63FBF0F09}"/>
              </a:ext>
            </a:extLst>
          </p:cNvPr>
          <p:cNvSpPr>
            <a:spLocks/>
          </p:cNvSpPr>
          <p:nvPr/>
        </p:nvSpPr>
        <p:spPr bwMode="auto">
          <a:xfrm>
            <a:off x="8479654" y="3756842"/>
            <a:ext cx="615950" cy="635000"/>
          </a:xfrm>
          <a:custGeom>
            <a:avLst/>
            <a:gdLst>
              <a:gd name="T0" fmla="*/ 376 w 388"/>
              <a:gd name="T1" fmla="*/ 141 h 400"/>
              <a:gd name="T2" fmla="*/ 377 w 388"/>
              <a:gd name="T3" fmla="*/ 155 h 400"/>
              <a:gd name="T4" fmla="*/ 362 w 388"/>
              <a:gd name="T5" fmla="*/ 159 h 400"/>
              <a:gd name="T6" fmla="*/ 259 w 388"/>
              <a:gd name="T7" fmla="*/ 132 h 400"/>
              <a:gd name="T8" fmla="*/ 242 w 388"/>
              <a:gd name="T9" fmla="*/ 137 h 400"/>
              <a:gd name="T10" fmla="*/ 223 w 388"/>
              <a:gd name="T11" fmla="*/ 126 h 400"/>
              <a:gd name="T12" fmla="*/ 194 w 388"/>
              <a:gd name="T13" fmla="*/ 127 h 400"/>
              <a:gd name="T14" fmla="*/ 187 w 388"/>
              <a:gd name="T15" fmla="*/ 144 h 400"/>
              <a:gd name="T16" fmla="*/ 158 w 388"/>
              <a:gd name="T17" fmla="*/ 130 h 400"/>
              <a:gd name="T18" fmla="*/ 146 w 388"/>
              <a:gd name="T19" fmla="*/ 172 h 400"/>
              <a:gd name="T20" fmla="*/ 245 w 388"/>
              <a:gd name="T21" fmla="*/ 297 h 400"/>
              <a:gd name="T22" fmla="*/ 271 w 388"/>
              <a:gd name="T23" fmla="*/ 346 h 400"/>
              <a:gd name="T24" fmla="*/ 333 w 388"/>
              <a:gd name="T25" fmla="*/ 382 h 400"/>
              <a:gd name="T26" fmla="*/ 336 w 388"/>
              <a:gd name="T27" fmla="*/ 400 h 400"/>
              <a:gd name="T28" fmla="*/ 288 w 388"/>
              <a:gd name="T29" fmla="*/ 364 h 400"/>
              <a:gd name="T30" fmla="*/ 268 w 388"/>
              <a:gd name="T31" fmla="*/ 352 h 400"/>
              <a:gd name="T32" fmla="*/ 241 w 388"/>
              <a:gd name="T33" fmla="*/ 325 h 400"/>
              <a:gd name="T34" fmla="*/ 188 w 388"/>
              <a:gd name="T35" fmla="*/ 284 h 400"/>
              <a:gd name="T36" fmla="*/ 157 w 388"/>
              <a:gd name="T37" fmla="*/ 289 h 400"/>
              <a:gd name="T38" fmla="*/ 146 w 388"/>
              <a:gd name="T39" fmla="*/ 267 h 400"/>
              <a:gd name="T40" fmla="*/ 97 w 388"/>
              <a:gd name="T41" fmla="*/ 213 h 400"/>
              <a:gd name="T42" fmla="*/ 114 w 388"/>
              <a:gd name="T43" fmla="*/ 211 h 400"/>
              <a:gd name="T44" fmla="*/ 83 w 388"/>
              <a:gd name="T45" fmla="*/ 166 h 400"/>
              <a:gd name="T46" fmla="*/ 87 w 388"/>
              <a:gd name="T47" fmla="*/ 139 h 400"/>
              <a:gd name="T48" fmla="*/ 61 w 388"/>
              <a:gd name="T49" fmla="*/ 110 h 400"/>
              <a:gd name="T50" fmla="*/ 46 w 388"/>
              <a:gd name="T51" fmla="*/ 108 h 400"/>
              <a:gd name="T52" fmla="*/ 34 w 388"/>
              <a:gd name="T53" fmla="*/ 145 h 400"/>
              <a:gd name="T54" fmla="*/ 21 w 388"/>
              <a:gd name="T55" fmla="*/ 155 h 400"/>
              <a:gd name="T56" fmla="*/ 8 w 388"/>
              <a:gd name="T57" fmla="*/ 142 h 400"/>
              <a:gd name="T58" fmla="*/ 0 w 388"/>
              <a:gd name="T59" fmla="*/ 114 h 400"/>
              <a:gd name="T60" fmla="*/ 1 w 388"/>
              <a:gd name="T61" fmla="*/ 106 h 400"/>
              <a:gd name="T62" fmla="*/ 12 w 388"/>
              <a:gd name="T63" fmla="*/ 101 h 400"/>
              <a:gd name="T64" fmla="*/ 64 w 388"/>
              <a:gd name="T65" fmla="*/ 100 h 400"/>
              <a:gd name="T66" fmla="*/ 75 w 388"/>
              <a:gd name="T67" fmla="*/ 84 h 400"/>
              <a:gd name="T68" fmla="*/ 94 w 388"/>
              <a:gd name="T69" fmla="*/ 100 h 400"/>
              <a:gd name="T70" fmla="*/ 101 w 388"/>
              <a:gd name="T71" fmla="*/ 96 h 400"/>
              <a:gd name="T72" fmla="*/ 113 w 388"/>
              <a:gd name="T73" fmla="*/ 107 h 400"/>
              <a:gd name="T74" fmla="*/ 128 w 388"/>
              <a:gd name="T75" fmla="*/ 101 h 400"/>
              <a:gd name="T76" fmla="*/ 126 w 388"/>
              <a:gd name="T77" fmla="*/ 76 h 400"/>
              <a:gd name="T78" fmla="*/ 145 w 388"/>
              <a:gd name="T79" fmla="*/ 66 h 400"/>
              <a:gd name="T80" fmla="*/ 145 w 388"/>
              <a:gd name="T81" fmla="*/ 53 h 400"/>
              <a:gd name="T82" fmla="*/ 146 w 388"/>
              <a:gd name="T83" fmla="*/ 44 h 400"/>
              <a:gd name="T84" fmla="*/ 142 w 388"/>
              <a:gd name="T85" fmla="*/ 35 h 400"/>
              <a:gd name="T86" fmla="*/ 176 w 388"/>
              <a:gd name="T87" fmla="*/ 14 h 400"/>
              <a:gd name="T88" fmla="*/ 188 w 388"/>
              <a:gd name="T89" fmla="*/ 13 h 400"/>
              <a:gd name="T90" fmla="*/ 188 w 388"/>
              <a:gd name="T91" fmla="*/ 1 h 400"/>
              <a:gd name="T92" fmla="*/ 196 w 388"/>
              <a:gd name="T93" fmla="*/ 0 h 400"/>
              <a:gd name="T94" fmla="*/ 217 w 388"/>
              <a:gd name="T95" fmla="*/ 16 h 400"/>
              <a:gd name="T96" fmla="*/ 252 w 388"/>
              <a:gd name="T97" fmla="*/ 49 h 400"/>
              <a:gd name="T98" fmla="*/ 266 w 388"/>
              <a:gd name="T99" fmla="*/ 53 h 400"/>
              <a:gd name="T100" fmla="*/ 288 w 388"/>
              <a:gd name="T101" fmla="*/ 67 h 400"/>
              <a:gd name="T102" fmla="*/ 324 w 388"/>
              <a:gd name="T103" fmla="*/ 68 h 400"/>
              <a:gd name="T104" fmla="*/ 342 w 388"/>
              <a:gd name="T105" fmla="*/ 51 h 400"/>
              <a:gd name="T106" fmla="*/ 374 w 388"/>
              <a:gd name="T107" fmla="*/ 124 h 400"/>
              <a:gd name="T108" fmla="*/ 388 w 388"/>
              <a:gd name="T109" fmla="*/ 130 h 400"/>
              <a:gd name="T110" fmla="*/ 376 w 388"/>
              <a:gd name="T111" fmla="*/ 14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8" h="400">
                <a:moveTo>
                  <a:pt x="376" y="141"/>
                </a:moveTo>
                <a:lnTo>
                  <a:pt x="377" y="155"/>
                </a:lnTo>
                <a:lnTo>
                  <a:pt x="362" y="159"/>
                </a:lnTo>
                <a:lnTo>
                  <a:pt x="259" y="132"/>
                </a:lnTo>
                <a:lnTo>
                  <a:pt x="242" y="137"/>
                </a:lnTo>
                <a:lnTo>
                  <a:pt x="223" y="126"/>
                </a:lnTo>
                <a:lnTo>
                  <a:pt x="194" y="127"/>
                </a:lnTo>
                <a:lnTo>
                  <a:pt x="187" y="144"/>
                </a:lnTo>
                <a:lnTo>
                  <a:pt x="158" y="130"/>
                </a:lnTo>
                <a:lnTo>
                  <a:pt x="146" y="172"/>
                </a:lnTo>
                <a:lnTo>
                  <a:pt x="245" y="297"/>
                </a:lnTo>
                <a:lnTo>
                  <a:pt x="271" y="346"/>
                </a:lnTo>
                <a:lnTo>
                  <a:pt x="333" y="382"/>
                </a:lnTo>
                <a:lnTo>
                  <a:pt x="336" y="400"/>
                </a:lnTo>
                <a:lnTo>
                  <a:pt x="288" y="364"/>
                </a:lnTo>
                <a:lnTo>
                  <a:pt x="268" y="352"/>
                </a:lnTo>
                <a:lnTo>
                  <a:pt x="241" y="325"/>
                </a:lnTo>
                <a:lnTo>
                  <a:pt x="188" y="284"/>
                </a:lnTo>
                <a:lnTo>
                  <a:pt x="157" y="289"/>
                </a:lnTo>
                <a:lnTo>
                  <a:pt x="146" y="267"/>
                </a:lnTo>
                <a:lnTo>
                  <a:pt x="97" y="213"/>
                </a:lnTo>
                <a:lnTo>
                  <a:pt x="114" y="211"/>
                </a:lnTo>
                <a:lnTo>
                  <a:pt x="83" y="166"/>
                </a:lnTo>
                <a:lnTo>
                  <a:pt x="87" y="139"/>
                </a:lnTo>
                <a:lnTo>
                  <a:pt x="61" y="110"/>
                </a:lnTo>
                <a:lnTo>
                  <a:pt x="46" y="108"/>
                </a:lnTo>
                <a:lnTo>
                  <a:pt x="34" y="145"/>
                </a:lnTo>
                <a:lnTo>
                  <a:pt x="21" y="155"/>
                </a:lnTo>
                <a:lnTo>
                  <a:pt x="8" y="142"/>
                </a:lnTo>
                <a:lnTo>
                  <a:pt x="0" y="114"/>
                </a:lnTo>
                <a:lnTo>
                  <a:pt x="1" y="106"/>
                </a:lnTo>
                <a:lnTo>
                  <a:pt x="12" y="101"/>
                </a:lnTo>
                <a:lnTo>
                  <a:pt x="64" y="100"/>
                </a:lnTo>
                <a:lnTo>
                  <a:pt x="75" y="84"/>
                </a:lnTo>
                <a:lnTo>
                  <a:pt x="94" y="100"/>
                </a:lnTo>
                <a:lnTo>
                  <a:pt x="101" y="96"/>
                </a:lnTo>
                <a:lnTo>
                  <a:pt x="113" y="107"/>
                </a:lnTo>
                <a:lnTo>
                  <a:pt x="128" y="101"/>
                </a:lnTo>
                <a:lnTo>
                  <a:pt x="126" y="76"/>
                </a:lnTo>
                <a:lnTo>
                  <a:pt x="145" y="66"/>
                </a:lnTo>
                <a:lnTo>
                  <a:pt x="145" y="53"/>
                </a:lnTo>
                <a:lnTo>
                  <a:pt x="146" y="44"/>
                </a:lnTo>
                <a:lnTo>
                  <a:pt x="142" y="35"/>
                </a:lnTo>
                <a:lnTo>
                  <a:pt x="176" y="14"/>
                </a:lnTo>
                <a:lnTo>
                  <a:pt x="188" y="13"/>
                </a:lnTo>
                <a:lnTo>
                  <a:pt x="188" y="1"/>
                </a:lnTo>
                <a:lnTo>
                  <a:pt x="196" y="0"/>
                </a:lnTo>
                <a:lnTo>
                  <a:pt x="217" y="16"/>
                </a:lnTo>
                <a:lnTo>
                  <a:pt x="252" y="49"/>
                </a:lnTo>
                <a:lnTo>
                  <a:pt x="266" y="53"/>
                </a:lnTo>
                <a:lnTo>
                  <a:pt x="288" y="67"/>
                </a:lnTo>
                <a:lnTo>
                  <a:pt x="324" y="68"/>
                </a:lnTo>
                <a:lnTo>
                  <a:pt x="342" y="51"/>
                </a:lnTo>
                <a:lnTo>
                  <a:pt x="374" y="124"/>
                </a:lnTo>
                <a:lnTo>
                  <a:pt x="388" y="130"/>
                </a:lnTo>
                <a:lnTo>
                  <a:pt x="376" y="141"/>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51" name="Freeform 477">
            <a:extLst>
              <a:ext uri="{FF2B5EF4-FFF2-40B4-BE49-F238E27FC236}">
                <a16:creationId xmlns:a16="http://schemas.microsoft.com/office/drawing/2014/main" id="{D03B2DEF-48BC-CDE8-BDB1-AED42365F392}"/>
              </a:ext>
            </a:extLst>
          </p:cNvPr>
          <p:cNvSpPr>
            <a:spLocks/>
          </p:cNvSpPr>
          <p:nvPr/>
        </p:nvSpPr>
        <p:spPr bwMode="auto">
          <a:xfrm>
            <a:off x="9022579" y="3791767"/>
            <a:ext cx="473075" cy="654050"/>
          </a:xfrm>
          <a:custGeom>
            <a:avLst/>
            <a:gdLst>
              <a:gd name="T0" fmla="*/ 264 w 298"/>
              <a:gd name="T1" fmla="*/ 292 h 412"/>
              <a:gd name="T2" fmla="*/ 262 w 298"/>
              <a:gd name="T3" fmla="*/ 318 h 412"/>
              <a:gd name="T4" fmla="*/ 268 w 298"/>
              <a:gd name="T5" fmla="*/ 328 h 412"/>
              <a:gd name="T6" fmla="*/ 261 w 298"/>
              <a:gd name="T7" fmla="*/ 347 h 412"/>
              <a:gd name="T8" fmla="*/ 266 w 298"/>
              <a:gd name="T9" fmla="*/ 353 h 412"/>
              <a:gd name="T10" fmla="*/ 158 w 298"/>
              <a:gd name="T11" fmla="*/ 394 h 412"/>
              <a:gd name="T12" fmla="*/ 146 w 298"/>
              <a:gd name="T13" fmla="*/ 412 h 412"/>
              <a:gd name="T14" fmla="*/ 138 w 298"/>
              <a:gd name="T15" fmla="*/ 392 h 412"/>
              <a:gd name="T16" fmla="*/ 119 w 298"/>
              <a:gd name="T17" fmla="*/ 383 h 412"/>
              <a:gd name="T18" fmla="*/ 108 w 298"/>
              <a:gd name="T19" fmla="*/ 360 h 412"/>
              <a:gd name="T20" fmla="*/ 108 w 298"/>
              <a:gd name="T21" fmla="*/ 341 h 412"/>
              <a:gd name="T22" fmla="*/ 123 w 298"/>
              <a:gd name="T23" fmla="*/ 335 h 412"/>
              <a:gd name="T24" fmla="*/ 121 w 298"/>
              <a:gd name="T25" fmla="*/ 325 h 412"/>
              <a:gd name="T26" fmla="*/ 46 w 298"/>
              <a:gd name="T27" fmla="*/ 283 h 412"/>
              <a:gd name="T28" fmla="*/ 43 w 298"/>
              <a:gd name="T29" fmla="*/ 266 h 412"/>
              <a:gd name="T30" fmla="*/ 56 w 298"/>
              <a:gd name="T31" fmla="*/ 265 h 412"/>
              <a:gd name="T32" fmla="*/ 58 w 298"/>
              <a:gd name="T33" fmla="*/ 255 h 412"/>
              <a:gd name="T34" fmla="*/ 46 w 298"/>
              <a:gd name="T35" fmla="*/ 231 h 412"/>
              <a:gd name="T36" fmla="*/ 65 w 298"/>
              <a:gd name="T37" fmla="*/ 227 h 412"/>
              <a:gd name="T38" fmla="*/ 41 w 298"/>
              <a:gd name="T39" fmla="*/ 202 h 412"/>
              <a:gd name="T40" fmla="*/ 41 w 298"/>
              <a:gd name="T41" fmla="*/ 189 h 412"/>
              <a:gd name="T42" fmla="*/ 52 w 298"/>
              <a:gd name="T43" fmla="*/ 140 h 412"/>
              <a:gd name="T44" fmla="*/ 47 w 298"/>
              <a:gd name="T45" fmla="*/ 131 h 412"/>
              <a:gd name="T46" fmla="*/ 35 w 298"/>
              <a:gd name="T47" fmla="*/ 133 h 412"/>
              <a:gd name="T48" fmla="*/ 34 w 298"/>
              <a:gd name="T49" fmla="*/ 119 h 412"/>
              <a:gd name="T50" fmla="*/ 46 w 298"/>
              <a:gd name="T51" fmla="*/ 108 h 412"/>
              <a:gd name="T52" fmla="*/ 32 w 298"/>
              <a:gd name="T53" fmla="*/ 102 h 412"/>
              <a:gd name="T54" fmla="*/ 0 w 298"/>
              <a:gd name="T55" fmla="*/ 29 h 412"/>
              <a:gd name="T56" fmla="*/ 15 w 298"/>
              <a:gd name="T57" fmla="*/ 28 h 412"/>
              <a:gd name="T58" fmla="*/ 26 w 298"/>
              <a:gd name="T59" fmla="*/ 17 h 412"/>
              <a:gd name="T60" fmla="*/ 43 w 298"/>
              <a:gd name="T61" fmla="*/ 19 h 412"/>
              <a:gd name="T62" fmla="*/ 58 w 298"/>
              <a:gd name="T63" fmla="*/ 2 h 412"/>
              <a:gd name="T64" fmla="*/ 93 w 298"/>
              <a:gd name="T65" fmla="*/ 0 h 412"/>
              <a:gd name="T66" fmla="*/ 110 w 298"/>
              <a:gd name="T67" fmla="*/ 27 h 412"/>
              <a:gd name="T68" fmla="*/ 137 w 298"/>
              <a:gd name="T69" fmla="*/ 40 h 412"/>
              <a:gd name="T70" fmla="*/ 141 w 298"/>
              <a:gd name="T71" fmla="*/ 70 h 412"/>
              <a:gd name="T72" fmla="*/ 188 w 298"/>
              <a:gd name="T73" fmla="*/ 92 h 412"/>
              <a:gd name="T74" fmla="*/ 181 w 298"/>
              <a:gd name="T75" fmla="*/ 108 h 412"/>
              <a:gd name="T76" fmla="*/ 236 w 298"/>
              <a:gd name="T77" fmla="*/ 151 h 412"/>
              <a:gd name="T78" fmla="*/ 258 w 298"/>
              <a:gd name="T79" fmla="*/ 127 h 412"/>
              <a:gd name="T80" fmla="*/ 264 w 298"/>
              <a:gd name="T81" fmla="*/ 131 h 412"/>
              <a:gd name="T82" fmla="*/ 278 w 298"/>
              <a:gd name="T83" fmla="*/ 140 h 412"/>
              <a:gd name="T84" fmla="*/ 260 w 298"/>
              <a:gd name="T85" fmla="*/ 158 h 412"/>
              <a:gd name="T86" fmla="*/ 267 w 298"/>
              <a:gd name="T87" fmla="*/ 163 h 412"/>
              <a:gd name="T88" fmla="*/ 250 w 298"/>
              <a:gd name="T89" fmla="*/ 191 h 412"/>
              <a:gd name="T90" fmla="*/ 260 w 298"/>
              <a:gd name="T91" fmla="*/ 228 h 412"/>
              <a:gd name="T92" fmla="*/ 275 w 298"/>
              <a:gd name="T93" fmla="*/ 236 h 412"/>
              <a:gd name="T94" fmla="*/ 298 w 298"/>
              <a:gd name="T95" fmla="*/ 266 h 412"/>
              <a:gd name="T96" fmla="*/ 280 w 298"/>
              <a:gd name="T97" fmla="*/ 287 h 412"/>
              <a:gd name="T98" fmla="*/ 264 w 298"/>
              <a:gd name="T99" fmla="*/ 29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8" h="412">
                <a:moveTo>
                  <a:pt x="264" y="292"/>
                </a:moveTo>
                <a:lnTo>
                  <a:pt x="262" y="318"/>
                </a:lnTo>
                <a:lnTo>
                  <a:pt x="268" y="328"/>
                </a:lnTo>
                <a:lnTo>
                  <a:pt x="261" y="347"/>
                </a:lnTo>
                <a:lnTo>
                  <a:pt x="266" y="353"/>
                </a:lnTo>
                <a:lnTo>
                  <a:pt x="158" y="394"/>
                </a:lnTo>
                <a:lnTo>
                  <a:pt x="146" y="412"/>
                </a:lnTo>
                <a:lnTo>
                  <a:pt x="138" y="392"/>
                </a:lnTo>
                <a:lnTo>
                  <a:pt x="119" y="383"/>
                </a:lnTo>
                <a:lnTo>
                  <a:pt x="108" y="360"/>
                </a:lnTo>
                <a:lnTo>
                  <a:pt x="108" y="341"/>
                </a:lnTo>
                <a:lnTo>
                  <a:pt x="123" y="335"/>
                </a:lnTo>
                <a:lnTo>
                  <a:pt x="121" y="325"/>
                </a:lnTo>
                <a:lnTo>
                  <a:pt x="46" y="283"/>
                </a:lnTo>
                <a:lnTo>
                  <a:pt x="43" y="266"/>
                </a:lnTo>
                <a:lnTo>
                  <a:pt x="56" y="265"/>
                </a:lnTo>
                <a:lnTo>
                  <a:pt x="58" y="255"/>
                </a:lnTo>
                <a:lnTo>
                  <a:pt x="46" y="231"/>
                </a:lnTo>
                <a:lnTo>
                  <a:pt x="65" y="227"/>
                </a:lnTo>
                <a:lnTo>
                  <a:pt x="41" y="202"/>
                </a:lnTo>
                <a:lnTo>
                  <a:pt x="41" y="189"/>
                </a:lnTo>
                <a:lnTo>
                  <a:pt x="52" y="140"/>
                </a:lnTo>
                <a:lnTo>
                  <a:pt x="47" y="131"/>
                </a:lnTo>
                <a:lnTo>
                  <a:pt x="35" y="133"/>
                </a:lnTo>
                <a:lnTo>
                  <a:pt x="34" y="119"/>
                </a:lnTo>
                <a:lnTo>
                  <a:pt x="46" y="108"/>
                </a:lnTo>
                <a:lnTo>
                  <a:pt x="32" y="102"/>
                </a:lnTo>
                <a:lnTo>
                  <a:pt x="0" y="29"/>
                </a:lnTo>
                <a:lnTo>
                  <a:pt x="15" y="28"/>
                </a:lnTo>
                <a:lnTo>
                  <a:pt x="26" y="17"/>
                </a:lnTo>
                <a:lnTo>
                  <a:pt x="43" y="19"/>
                </a:lnTo>
                <a:lnTo>
                  <a:pt x="58" y="2"/>
                </a:lnTo>
                <a:lnTo>
                  <a:pt x="93" y="0"/>
                </a:lnTo>
                <a:lnTo>
                  <a:pt x="110" y="27"/>
                </a:lnTo>
                <a:lnTo>
                  <a:pt x="137" y="40"/>
                </a:lnTo>
                <a:lnTo>
                  <a:pt x="141" y="70"/>
                </a:lnTo>
                <a:lnTo>
                  <a:pt x="188" y="92"/>
                </a:lnTo>
                <a:lnTo>
                  <a:pt x="181" y="108"/>
                </a:lnTo>
                <a:lnTo>
                  <a:pt x="236" y="151"/>
                </a:lnTo>
                <a:lnTo>
                  <a:pt x="258" y="127"/>
                </a:lnTo>
                <a:lnTo>
                  <a:pt x="264" y="131"/>
                </a:lnTo>
                <a:lnTo>
                  <a:pt x="278" y="140"/>
                </a:lnTo>
                <a:lnTo>
                  <a:pt x="260" y="158"/>
                </a:lnTo>
                <a:lnTo>
                  <a:pt x="267" y="163"/>
                </a:lnTo>
                <a:lnTo>
                  <a:pt x="250" y="191"/>
                </a:lnTo>
                <a:lnTo>
                  <a:pt x="260" y="228"/>
                </a:lnTo>
                <a:lnTo>
                  <a:pt x="275" y="236"/>
                </a:lnTo>
                <a:lnTo>
                  <a:pt x="298" y="266"/>
                </a:lnTo>
                <a:lnTo>
                  <a:pt x="280" y="287"/>
                </a:lnTo>
                <a:lnTo>
                  <a:pt x="264" y="29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52" name="Freeform 478">
            <a:extLst>
              <a:ext uri="{FF2B5EF4-FFF2-40B4-BE49-F238E27FC236}">
                <a16:creationId xmlns:a16="http://schemas.microsoft.com/office/drawing/2014/main" id="{C60967EE-26ED-4EA6-20F4-A03B7EFC0ECC}"/>
              </a:ext>
            </a:extLst>
          </p:cNvPr>
          <p:cNvSpPr>
            <a:spLocks/>
          </p:cNvSpPr>
          <p:nvPr/>
        </p:nvSpPr>
        <p:spPr bwMode="auto">
          <a:xfrm>
            <a:off x="9105129" y="4355329"/>
            <a:ext cx="203200" cy="398463"/>
          </a:xfrm>
          <a:custGeom>
            <a:avLst/>
            <a:gdLst>
              <a:gd name="T0" fmla="*/ 128 w 128"/>
              <a:gd name="T1" fmla="*/ 189 h 251"/>
              <a:gd name="T2" fmla="*/ 103 w 128"/>
              <a:gd name="T3" fmla="*/ 207 h 251"/>
              <a:gd name="T4" fmla="*/ 70 w 128"/>
              <a:gd name="T5" fmla="*/ 245 h 251"/>
              <a:gd name="T6" fmla="*/ 42 w 128"/>
              <a:gd name="T7" fmla="*/ 251 h 251"/>
              <a:gd name="T8" fmla="*/ 21 w 128"/>
              <a:gd name="T9" fmla="*/ 230 h 251"/>
              <a:gd name="T10" fmla="*/ 10 w 128"/>
              <a:gd name="T11" fmla="*/ 214 h 251"/>
              <a:gd name="T12" fmla="*/ 0 w 128"/>
              <a:gd name="T13" fmla="*/ 187 h 251"/>
              <a:gd name="T14" fmla="*/ 18 w 128"/>
              <a:gd name="T15" fmla="*/ 78 h 251"/>
              <a:gd name="T16" fmla="*/ 1 w 128"/>
              <a:gd name="T17" fmla="*/ 72 h 251"/>
              <a:gd name="T18" fmla="*/ 1 w 128"/>
              <a:gd name="T19" fmla="*/ 41 h 251"/>
              <a:gd name="T20" fmla="*/ 19 w 128"/>
              <a:gd name="T21" fmla="*/ 1 h 251"/>
              <a:gd name="T22" fmla="*/ 29 w 128"/>
              <a:gd name="T23" fmla="*/ 0 h 251"/>
              <a:gd name="T24" fmla="*/ 29 w 128"/>
              <a:gd name="T25" fmla="*/ 11 h 251"/>
              <a:gd name="T26" fmla="*/ 36 w 128"/>
              <a:gd name="T27" fmla="*/ 17 h 251"/>
              <a:gd name="T28" fmla="*/ 56 w 128"/>
              <a:gd name="T29" fmla="*/ 5 h 251"/>
              <a:gd name="T30" fmla="*/ 67 w 128"/>
              <a:gd name="T31" fmla="*/ 28 h 251"/>
              <a:gd name="T32" fmla="*/ 86 w 128"/>
              <a:gd name="T33" fmla="*/ 37 h 251"/>
              <a:gd name="T34" fmla="*/ 94 w 128"/>
              <a:gd name="T35" fmla="*/ 57 h 251"/>
              <a:gd name="T36" fmla="*/ 93 w 128"/>
              <a:gd name="T37" fmla="*/ 72 h 251"/>
              <a:gd name="T38" fmla="*/ 88 w 128"/>
              <a:gd name="T39" fmla="*/ 105 h 251"/>
              <a:gd name="T40" fmla="*/ 102 w 128"/>
              <a:gd name="T41" fmla="*/ 146 h 251"/>
              <a:gd name="T42" fmla="*/ 124 w 128"/>
              <a:gd name="T43" fmla="*/ 151 h 251"/>
              <a:gd name="T44" fmla="*/ 128 w 128"/>
              <a:gd name="T45" fmla="*/ 18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251">
                <a:moveTo>
                  <a:pt x="128" y="189"/>
                </a:moveTo>
                <a:lnTo>
                  <a:pt x="103" y="207"/>
                </a:lnTo>
                <a:lnTo>
                  <a:pt x="70" y="245"/>
                </a:lnTo>
                <a:lnTo>
                  <a:pt x="42" y="251"/>
                </a:lnTo>
                <a:lnTo>
                  <a:pt x="21" y="230"/>
                </a:lnTo>
                <a:lnTo>
                  <a:pt x="10" y="214"/>
                </a:lnTo>
                <a:lnTo>
                  <a:pt x="0" y="187"/>
                </a:lnTo>
                <a:lnTo>
                  <a:pt x="18" y="78"/>
                </a:lnTo>
                <a:lnTo>
                  <a:pt x="1" y="72"/>
                </a:lnTo>
                <a:lnTo>
                  <a:pt x="1" y="41"/>
                </a:lnTo>
                <a:lnTo>
                  <a:pt x="19" y="1"/>
                </a:lnTo>
                <a:lnTo>
                  <a:pt x="29" y="0"/>
                </a:lnTo>
                <a:lnTo>
                  <a:pt x="29" y="11"/>
                </a:lnTo>
                <a:lnTo>
                  <a:pt x="36" y="17"/>
                </a:lnTo>
                <a:lnTo>
                  <a:pt x="56" y="5"/>
                </a:lnTo>
                <a:lnTo>
                  <a:pt x="67" y="28"/>
                </a:lnTo>
                <a:lnTo>
                  <a:pt x="86" y="37"/>
                </a:lnTo>
                <a:lnTo>
                  <a:pt x="94" y="57"/>
                </a:lnTo>
                <a:lnTo>
                  <a:pt x="93" y="72"/>
                </a:lnTo>
                <a:lnTo>
                  <a:pt x="88" y="105"/>
                </a:lnTo>
                <a:lnTo>
                  <a:pt x="102" y="146"/>
                </a:lnTo>
                <a:lnTo>
                  <a:pt x="124" y="151"/>
                </a:lnTo>
                <a:lnTo>
                  <a:pt x="128" y="18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53" name="Freeform 479">
            <a:extLst>
              <a:ext uri="{FF2B5EF4-FFF2-40B4-BE49-F238E27FC236}">
                <a16:creationId xmlns:a16="http://schemas.microsoft.com/office/drawing/2014/main" id="{E78CC600-3E37-3B2E-31B4-9EDF945896D9}"/>
              </a:ext>
            </a:extLst>
          </p:cNvPr>
          <p:cNvSpPr>
            <a:spLocks/>
          </p:cNvSpPr>
          <p:nvPr/>
        </p:nvSpPr>
        <p:spPr bwMode="auto">
          <a:xfrm>
            <a:off x="9244829" y="4352154"/>
            <a:ext cx="266700" cy="242888"/>
          </a:xfrm>
          <a:custGeom>
            <a:avLst/>
            <a:gdLst>
              <a:gd name="T0" fmla="*/ 168 w 168"/>
              <a:gd name="T1" fmla="*/ 43 h 153"/>
              <a:gd name="T2" fmla="*/ 164 w 168"/>
              <a:gd name="T3" fmla="*/ 88 h 153"/>
              <a:gd name="T4" fmla="*/ 151 w 168"/>
              <a:gd name="T5" fmla="*/ 100 h 153"/>
              <a:gd name="T6" fmla="*/ 123 w 168"/>
              <a:gd name="T7" fmla="*/ 103 h 153"/>
              <a:gd name="T8" fmla="*/ 104 w 168"/>
              <a:gd name="T9" fmla="*/ 114 h 153"/>
              <a:gd name="T10" fmla="*/ 97 w 168"/>
              <a:gd name="T11" fmla="*/ 133 h 153"/>
              <a:gd name="T12" fmla="*/ 36 w 168"/>
              <a:gd name="T13" fmla="*/ 153 h 153"/>
              <a:gd name="T14" fmla="*/ 14 w 168"/>
              <a:gd name="T15" fmla="*/ 148 h 153"/>
              <a:gd name="T16" fmla="*/ 0 w 168"/>
              <a:gd name="T17" fmla="*/ 107 h 153"/>
              <a:gd name="T18" fmla="*/ 5 w 168"/>
              <a:gd name="T19" fmla="*/ 74 h 153"/>
              <a:gd name="T20" fmla="*/ 6 w 168"/>
              <a:gd name="T21" fmla="*/ 59 h 153"/>
              <a:gd name="T22" fmla="*/ 18 w 168"/>
              <a:gd name="T23" fmla="*/ 41 h 153"/>
              <a:gd name="T24" fmla="*/ 126 w 168"/>
              <a:gd name="T25" fmla="*/ 0 h 153"/>
              <a:gd name="T26" fmla="*/ 168 w 168"/>
              <a:gd name="T27" fmla="*/ 4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153">
                <a:moveTo>
                  <a:pt x="168" y="43"/>
                </a:moveTo>
                <a:lnTo>
                  <a:pt x="164" y="88"/>
                </a:lnTo>
                <a:lnTo>
                  <a:pt x="151" y="100"/>
                </a:lnTo>
                <a:lnTo>
                  <a:pt x="123" y="103"/>
                </a:lnTo>
                <a:lnTo>
                  <a:pt x="104" y="114"/>
                </a:lnTo>
                <a:lnTo>
                  <a:pt x="97" y="133"/>
                </a:lnTo>
                <a:lnTo>
                  <a:pt x="36" y="153"/>
                </a:lnTo>
                <a:lnTo>
                  <a:pt x="14" y="148"/>
                </a:lnTo>
                <a:lnTo>
                  <a:pt x="0" y="107"/>
                </a:lnTo>
                <a:lnTo>
                  <a:pt x="5" y="74"/>
                </a:lnTo>
                <a:lnTo>
                  <a:pt x="6" y="59"/>
                </a:lnTo>
                <a:lnTo>
                  <a:pt x="18" y="41"/>
                </a:lnTo>
                <a:lnTo>
                  <a:pt x="126" y="0"/>
                </a:lnTo>
                <a:lnTo>
                  <a:pt x="168" y="4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54" name="Freeform 482">
            <a:extLst>
              <a:ext uri="{FF2B5EF4-FFF2-40B4-BE49-F238E27FC236}">
                <a16:creationId xmlns:a16="http://schemas.microsoft.com/office/drawing/2014/main" id="{854C91A8-C800-7BCB-3D7E-16F166BA714A}"/>
              </a:ext>
            </a:extLst>
          </p:cNvPr>
          <p:cNvSpPr>
            <a:spLocks/>
          </p:cNvSpPr>
          <p:nvPr/>
        </p:nvSpPr>
        <p:spPr bwMode="auto">
          <a:xfrm>
            <a:off x="8509816" y="5434828"/>
            <a:ext cx="26987" cy="31750"/>
          </a:xfrm>
          <a:custGeom>
            <a:avLst/>
            <a:gdLst>
              <a:gd name="T0" fmla="*/ 17 w 17"/>
              <a:gd name="T1" fmla="*/ 12 h 20"/>
              <a:gd name="T2" fmla="*/ 13 w 17"/>
              <a:gd name="T3" fmla="*/ 20 h 20"/>
              <a:gd name="T4" fmla="*/ 0 w 17"/>
              <a:gd name="T5" fmla="*/ 15 h 20"/>
              <a:gd name="T6" fmla="*/ 1 w 17"/>
              <a:gd name="T7" fmla="*/ 0 h 20"/>
              <a:gd name="T8" fmla="*/ 17 w 17"/>
              <a:gd name="T9" fmla="*/ 12 h 20"/>
            </a:gdLst>
            <a:ahLst/>
            <a:cxnLst>
              <a:cxn ang="0">
                <a:pos x="T0" y="T1"/>
              </a:cxn>
              <a:cxn ang="0">
                <a:pos x="T2" y="T3"/>
              </a:cxn>
              <a:cxn ang="0">
                <a:pos x="T4" y="T5"/>
              </a:cxn>
              <a:cxn ang="0">
                <a:pos x="T6" y="T7"/>
              </a:cxn>
              <a:cxn ang="0">
                <a:pos x="T8" y="T9"/>
              </a:cxn>
            </a:cxnLst>
            <a:rect l="0" t="0" r="r" b="b"/>
            <a:pathLst>
              <a:path w="17" h="20">
                <a:moveTo>
                  <a:pt x="17" y="12"/>
                </a:moveTo>
                <a:lnTo>
                  <a:pt x="13" y="20"/>
                </a:lnTo>
                <a:lnTo>
                  <a:pt x="0" y="15"/>
                </a:lnTo>
                <a:lnTo>
                  <a:pt x="1" y="0"/>
                </a:lnTo>
                <a:lnTo>
                  <a:pt x="17" y="12"/>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55" name="Freeform 483">
            <a:extLst>
              <a:ext uri="{FF2B5EF4-FFF2-40B4-BE49-F238E27FC236}">
                <a16:creationId xmlns:a16="http://schemas.microsoft.com/office/drawing/2014/main" id="{97B82E76-8F9B-40A3-D0A0-48B04B0AAE63}"/>
              </a:ext>
            </a:extLst>
          </p:cNvPr>
          <p:cNvSpPr>
            <a:spLocks/>
          </p:cNvSpPr>
          <p:nvPr/>
        </p:nvSpPr>
        <p:spPr bwMode="auto">
          <a:xfrm>
            <a:off x="9873479" y="4323579"/>
            <a:ext cx="334962" cy="319088"/>
          </a:xfrm>
          <a:custGeom>
            <a:avLst/>
            <a:gdLst>
              <a:gd name="T0" fmla="*/ 211 w 211"/>
              <a:gd name="T1" fmla="*/ 63 h 201"/>
              <a:gd name="T2" fmla="*/ 199 w 211"/>
              <a:gd name="T3" fmla="*/ 86 h 201"/>
              <a:gd name="T4" fmla="*/ 107 w 211"/>
              <a:gd name="T5" fmla="*/ 101 h 201"/>
              <a:gd name="T6" fmla="*/ 93 w 211"/>
              <a:gd name="T7" fmla="*/ 132 h 201"/>
              <a:gd name="T8" fmla="*/ 51 w 211"/>
              <a:gd name="T9" fmla="*/ 159 h 201"/>
              <a:gd name="T10" fmla="*/ 13 w 211"/>
              <a:gd name="T11" fmla="*/ 201 h 201"/>
              <a:gd name="T12" fmla="*/ 19 w 211"/>
              <a:gd name="T13" fmla="*/ 176 h 201"/>
              <a:gd name="T14" fmla="*/ 54 w 211"/>
              <a:gd name="T15" fmla="*/ 144 h 201"/>
              <a:gd name="T16" fmla="*/ 1 w 211"/>
              <a:gd name="T17" fmla="*/ 149 h 201"/>
              <a:gd name="T18" fmla="*/ 0 w 211"/>
              <a:gd name="T19" fmla="*/ 142 h 201"/>
              <a:gd name="T20" fmla="*/ 17 w 211"/>
              <a:gd name="T21" fmla="*/ 121 h 201"/>
              <a:gd name="T22" fmla="*/ 16 w 211"/>
              <a:gd name="T23" fmla="*/ 94 h 201"/>
              <a:gd name="T24" fmla="*/ 36 w 211"/>
              <a:gd name="T25" fmla="*/ 80 h 201"/>
              <a:gd name="T26" fmla="*/ 37 w 211"/>
              <a:gd name="T27" fmla="*/ 65 h 201"/>
              <a:gd name="T28" fmla="*/ 12 w 211"/>
              <a:gd name="T29" fmla="*/ 41 h 201"/>
              <a:gd name="T30" fmla="*/ 7 w 211"/>
              <a:gd name="T31" fmla="*/ 37 h 201"/>
              <a:gd name="T32" fmla="*/ 77 w 211"/>
              <a:gd name="T33" fmla="*/ 0 h 201"/>
              <a:gd name="T34" fmla="*/ 88 w 211"/>
              <a:gd name="T35" fmla="*/ 6 h 201"/>
              <a:gd name="T36" fmla="*/ 131 w 211"/>
              <a:gd name="T37" fmla="*/ 3 h 201"/>
              <a:gd name="T38" fmla="*/ 153 w 211"/>
              <a:gd name="T39" fmla="*/ 45 h 201"/>
              <a:gd name="T40" fmla="*/ 211 w 211"/>
              <a:gd name="T41" fmla="*/ 6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201">
                <a:moveTo>
                  <a:pt x="211" y="63"/>
                </a:moveTo>
                <a:lnTo>
                  <a:pt x="199" y="86"/>
                </a:lnTo>
                <a:lnTo>
                  <a:pt x="107" y="101"/>
                </a:lnTo>
                <a:lnTo>
                  <a:pt x="93" y="132"/>
                </a:lnTo>
                <a:lnTo>
                  <a:pt x="51" y="159"/>
                </a:lnTo>
                <a:lnTo>
                  <a:pt x="13" y="201"/>
                </a:lnTo>
                <a:lnTo>
                  <a:pt x="19" y="176"/>
                </a:lnTo>
                <a:lnTo>
                  <a:pt x="54" y="144"/>
                </a:lnTo>
                <a:lnTo>
                  <a:pt x="1" y="149"/>
                </a:lnTo>
                <a:lnTo>
                  <a:pt x="0" y="142"/>
                </a:lnTo>
                <a:lnTo>
                  <a:pt x="17" y="121"/>
                </a:lnTo>
                <a:lnTo>
                  <a:pt x="16" y="94"/>
                </a:lnTo>
                <a:lnTo>
                  <a:pt x="36" y="80"/>
                </a:lnTo>
                <a:lnTo>
                  <a:pt x="37" y="65"/>
                </a:lnTo>
                <a:lnTo>
                  <a:pt x="12" y="41"/>
                </a:lnTo>
                <a:lnTo>
                  <a:pt x="7" y="37"/>
                </a:lnTo>
                <a:lnTo>
                  <a:pt x="77" y="0"/>
                </a:lnTo>
                <a:lnTo>
                  <a:pt x="88" y="6"/>
                </a:lnTo>
                <a:lnTo>
                  <a:pt x="131" y="3"/>
                </a:lnTo>
                <a:lnTo>
                  <a:pt x="153" y="45"/>
                </a:lnTo>
                <a:lnTo>
                  <a:pt x="211" y="6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nvGrpSpPr>
          <p:cNvPr id="156" name="Group 95">
            <a:extLst>
              <a:ext uri="{FF2B5EF4-FFF2-40B4-BE49-F238E27FC236}">
                <a16:creationId xmlns:a16="http://schemas.microsoft.com/office/drawing/2014/main" id="{11A317DF-3354-7128-C76B-BB0043347C89}"/>
              </a:ext>
            </a:extLst>
          </p:cNvPr>
          <p:cNvGrpSpPr/>
          <p:nvPr/>
        </p:nvGrpSpPr>
        <p:grpSpPr>
          <a:xfrm>
            <a:off x="9346429" y="2710679"/>
            <a:ext cx="1787525" cy="1206501"/>
            <a:chOff x="9346429" y="2710679"/>
            <a:chExt cx="1787525" cy="1206501"/>
          </a:xfrm>
        </p:grpSpPr>
        <p:sp>
          <p:nvSpPr>
            <p:cNvPr id="157" name="Freeform 484">
              <a:extLst>
                <a:ext uri="{FF2B5EF4-FFF2-40B4-BE49-F238E27FC236}">
                  <a16:creationId xmlns:a16="http://schemas.microsoft.com/office/drawing/2014/main" id="{E1C10D08-116A-1076-7956-45755C555B62}"/>
                </a:ext>
              </a:extLst>
            </p:cNvPr>
            <p:cNvSpPr>
              <a:spLocks/>
            </p:cNvSpPr>
            <p:nvPr/>
          </p:nvSpPr>
          <p:spPr bwMode="auto">
            <a:xfrm>
              <a:off x="10476729" y="3633017"/>
              <a:ext cx="431800" cy="284163"/>
            </a:xfrm>
            <a:custGeom>
              <a:avLst/>
              <a:gdLst>
                <a:gd name="T0" fmla="*/ 272 w 272"/>
                <a:gd name="T1" fmla="*/ 34 h 179"/>
                <a:gd name="T2" fmla="*/ 260 w 272"/>
                <a:gd name="T3" fmla="*/ 67 h 179"/>
                <a:gd name="T4" fmla="*/ 233 w 272"/>
                <a:gd name="T5" fmla="*/ 84 h 179"/>
                <a:gd name="T6" fmla="*/ 204 w 272"/>
                <a:gd name="T7" fmla="*/ 82 h 179"/>
                <a:gd name="T8" fmla="*/ 187 w 272"/>
                <a:gd name="T9" fmla="*/ 116 h 179"/>
                <a:gd name="T10" fmla="*/ 147 w 272"/>
                <a:gd name="T11" fmla="*/ 137 h 179"/>
                <a:gd name="T12" fmla="*/ 117 w 272"/>
                <a:gd name="T13" fmla="*/ 179 h 179"/>
                <a:gd name="T14" fmla="*/ 75 w 272"/>
                <a:gd name="T15" fmla="*/ 168 h 179"/>
                <a:gd name="T16" fmla="*/ 72 w 272"/>
                <a:gd name="T17" fmla="*/ 111 h 179"/>
                <a:gd name="T18" fmla="*/ 26 w 272"/>
                <a:gd name="T19" fmla="*/ 96 h 179"/>
                <a:gd name="T20" fmla="*/ 0 w 272"/>
                <a:gd name="T21" fmla="*/ 104 h 179"/>
                <a:gd name="T22" fmla="*/ 1 w 272"/>
                <a:gd name="T23" fmla="*/ 82 h 179"/>
                <a:gd name="T24" fmla="*/ 70 w 272"/>
                <a:gd name="T25" fmla="*/ 33 h 179"/>
                <a:gd name="T26" fmla="*/ 54 w 272"/>
                <a:gd name="T27" fmla="*/ 14 h 179"/>
                <a:gd name="T28" fmla="*/ 71 w 272"/>
                <a:gd name="T29" fmla="*/ 0 h 179"/>
                <a:gd name="T30" fmla="*/ 82 w 272"/>
                <a:gd name="T31" fmla="*/ 18 h 179"/>
                <a:gd name="T32" fmla="*/ 142 w 272"/>
                <a:gd name="T33" fmla="*/ 29 h 179"/>
                <a:gd name="T34" fmla="*/ 175 w 272"/>
                <a:gd name="T35" fmla="*/ 61 h 179"/>
                <a:gd name="T36" fmla="*/ 194 w 272"/>
                <a:gd name="T37" fmla="*/ 64 h 179"/>
                <a:gd name="T38" fmla="*/ 223 w 272"/>
                <a:gd name="T39" fmla="*/ 43 h 179"/>
                <a:gd name="T40" fmla="*/ 272 w 272"/>
                <a:gd name="T41"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2" h="179">
                  <a:moveTo>
                    <a:pt x="272" y="34"/>
                  </a:moveTo>
                  <a:lnTo>
                    <a:pt x="260" y="67"/>
                  </a:lnTo>
                  <a:lnTo>
                    <a:pt x="233" y="84"/>
                  </a:lnTo>
                  <a:lnTo>
                    <a:pt x="204" y="82"/>
                  </a:lnTo>
                  <a:lnTo>
                    <a:pt x="187" y="116"/>
                  </a:lnTo>
                  <a:lnTo>
                    <a:pt x="147" y="137"/>
                  </a:lnTo>
                  <a:lnTo>
                    <a:pt x="117" y="179"/>
                  </a:lnTo>
                  <a:lnTo>
                    <a:pt x="75" y="168"/>
                  </a:lnTo>
                  <a:lnTo>
                    <a:pt x="72" y="111"/>
                  </a:lnTo>
                  <a:lnTo>
                    <a:pt x="26" y="96"/>
                  </a:lnTo>
                  <a:lnTo>
                    <a:pt x="0" y="104"/>
                  </a:lnTo>
                  <a:lnTo>
                    <a:pt x="1" y="82"/>
                  </a:lnTo>
                  <a:lnTo>
                    <a:pt x="70" y="33"/>
                  </a:lnTo>
                  <a:lnTo>
                    <a:pt x="54" y="14"/>
                  </a:lnTo>
                  <a:lnTo>
                    <a:pt x="71" y="0"/>
                  </a:lnTo>
                  <a:lnTo>
                    <a:pt x="82" y="18"/>
                  </a:lnTo>
                  <a:lnTo>
                    <a:pt x="142" y="29"/>
                  </a:lnTo>
                  <a:lnTo>
                    <a:pt x="175" y="61"/>
                  </a:lnTo>
                  <a:lnTo>
                    <a:pt x="194" y="64"/>
                  </a:lnTo>
                  <a:lnTo>
                    <a:pt x="223" y="43"/>
                  </a:lnTo>
                  <a:lnTo>
                    <a:pt x="272" y="34"/>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58" name="Freeform 485">
              <a:extLst>
                <a:ext uri="{FF2B5EF4-FFF2-40B4-BE49-F238E27FC236}">
                  <a16:creationId xmlns:a16="http://schemas.microsoft.com/office/drawing/2014/main" id="{D0A4B740-F85B-D936-35BE-D75ADE828AAC}"/>
                </a:ext>
              </a:extLst>
            </p:cNvPr>
            <p:cNvSpPr>
              <a:spLocks/>
            </p:cNvSpPr>
            <p:nvPr/>
          </p:nvSpPr>
          <p:spPr bwMode="auto">
            <a:xfrm>
              <a:off x="9346429" y="2710679"/>
              <a:ext cx="1787525" cy="1108075"/>
            </a:xfrm>
            <a:custGeom>
              <a:avLst/>
              <a:gdLst>
                <a:gd name="T0" fmla="*/ 1122 w 1126"/>
                <a:gd name="T1" fmla="*/ 328 h 698"/>
                <a:gd name="T2" fmla="*/ 1069 w 1126"/>
                <a:gd name="T3" fmla="*/ 346 h 698"/>
                <a:gd name="T4" fmla="*/ 1046 w 1126"/>
                <a:gd name="T5" fmla="*/ 425 h 698"/>
                <a:gd name="T6" fmla="*/ 1047 w 1126"/>
                <a:gd name="T7" fmla="*/ 425 h 698"/>
                <a:gd name="T8" fmla="*/ 981 w 1126"/>
                <a:gd name="T9" fmla="*/ 463 h 698"/>
                <a:gd name="T10" fmla="*/ 852 w 1126"/>
                <a:gd name="T11" fmla="*/ 572 h 698"/>
                <a:gd name="T12" fmla="*/ 830 w 1126"/>
                <a:gd name="T13" fmla="*/ 575 h 698"/>
                <a:gd name="T14" fmla="*/ 766 w 1126"/>
                <a:gd name="T15" fmla="*/ 595 h 698"/>
                <a:gd name="T16" fmla="*/ 654 w 1126"/>
                <a:gd name="T17" fmla="*/ 580 h 698"/>
                <a:gd name="T18" fmla="*/ 642 w 1126"/>
                <a:gd name="T19" fmla="*/ 556 h 698"/>
                <a:gd name="T20" fmla="*/ 583 w 1126"/>
                <a:gd name="T21" fmla="*/ 580 h 698"/>
                <a:gd name="T22" fmla="*/ 524 w 1126"/>
                <a:gd name="T23" fmla="*/ 678 h 698"/>
                <a:gd name="T24" fmla="*/ 465 w 1126"/>
                <a:gd name="T25" fmla="*/ 698 h 698"/>
                <a:gd name="T26" fmla="*/ 426 w 1126"/>
                <a:gd name="T27" fmla="*/ 685 h 698"/>
                <a:gd name="T28" fmla="*/ 468 w 1126"/>
                <a:gd name="T29" fmla="*/ 608 h 698"/>
                <a:gd name="T30" fmla="*/ 536 w 1126"/>
                <a:gd name="T31" fmla="*/ 575 h 698"/>
                <a:gd name="T32" fmla="*/ 421 w 1126"/>
                <a:gd name="T33" fmla="*/ 468 h 698"/>
                <a:gd name="T34" fmla="*/ 323 w 1126"/>
                <a:gd name="T35" fmla="*/ 441 h 698"/>
                <a:gd name="T36" fmla="*/ 266 w 1126"/>
                <a:gd name="T37" fmla="*/ 450 h 698"/>
                <a:gd name="T38" fmla="*/ 204 w 1126"/>
                <a:gd name="T39" fmla="*/ 481 h 698"/>
                <a:gd name="T40" fmla="*/ 177 w 1126"/>
                <a:gd name="T41" fmla="*/ 507 h 698"/>
                <a:gd name="T42" fmla="*/ 83 w 1126"/>
                <a:gd name="T43" fmla="*/ 494 h 698"/>
                <a:gd name="T44" fmla="*/ 60 w 1126"/>
                <a:gd name="T45" fmla="*/ 499 h 698"/>
                <a:gd name="T46" fmla="*/ 46 w 1126"/>
                <a:gd name="T47" fmla="*/ 491 h 698"/>
                <a:gd name="T48" fmla="*/ 11 w 1126"/>
                <a:gd name="T49" fmla="*/ 472 h 698"/>
                <a:gd name="T50" fmla="*/ 13 w 1126"/>
                <a:gd name="T51" fmla="*/ 435 h 698"/>
                <a:gd name="T52" fmla="*/ 21 w 1126"/>
                <a:gd name="T53" fmla="*/ 420 h 698"/>
                <a:gd name="T54" fmla="*/ 11 w 1126"/>
                <a:gd name="T55" fmla="*/ 376 h 698"/>
                <a:gd name="T56" fmla="*/ 73 w 1126"/>
                <a:gd name="T57" fmla="*/ 285 h 698"/>
                <a:gd name="T58" fmla="*/ 87 w 1126"/>
                <a:gd name="T59" fmla="*/ 253 h 698"/>
                <a:gd name="T60" fmla="*/ 60 w 1126"/>
                <a:gd name="T61" fmla="*/ 197 h 698"/>
                <a:gd name="T62" fmla="*/ 87 w 1126"/>
                <a:gd name="T63" fmla="*/ 164 h 698"/>
                <a:gd name="T64" fmla="*/ 157 w 1126"/>
                <a:gd name="T65" fmla="*/ 117 h 698"/>
                <a:gd name="T66" fmla="*/ 272 w 1126"/>
                <a:gd name="T67" fmla="*/ 124 h 698"/>
                <a:gd name="T68" fmla="*/ 377 w 1126"/>
                <a:gd name="T69" fmla="*/ 140 h 698"/>
                <a:gd name="T70" fmla="*/ 413 w 1126"/>
                <a:gd name="T71" fmla="*/ 140 h 698"/>
                <a:gd name="T72" fmla="*/ 487 w 1126"/>
                <a:gd name="T73" fmla="*/ 140 h 698"/>
                <a:gd name="T74" fmla="*/ 486 w 1126"/>
                <a:gd name="T75" fmla="*/ 109 h 698"/>
                <a:gd name="T76" fmla="*/ 545 w 1126"/>
                <a:gd name="T77" fmla="*/ 45 h 698"/>
                <a:gd name="T78" fmla="*/ 574 w 1126"/>
                <a:gd name="T79" fmla="*/ 21 h 698"/>
                <a:gd name="T80" fmla="*/ 660 w 1126"/>
                <a:gd name="T81" fmla="*/ 0 h 698"/>
                <a:gd name="T82" fmla="*/ 694 w 1126"/>
                <a:gd name="T83" fmla="*/ 57 h 698"/>
                <a:gd name="T84" fmla="*/ 769 w 1126"/>
                <a:gd name="T85" fmla="*/ 99 h 698"/>
                <a:gd name="T86" fmla="*/ 872 w 1126"/>
                <a:gd name="T87" fmla="*/ 159 h 698"/>
                <a:gd name="T88" fmla="*/ 965 w 1126"/>
                <a:gd name="T89" fmla="*/ 160 h 698"/>
                <a:gd name="T90" fmla="*/ 1097 w 1126"/>
                <a:gd name="T91" fmla="*/ 16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6" h="698">
                  <a:moveTo>
                    <a:pt x="1126" y="285"/>
                  </a:moveTo>
                  <a:lnTo>
                    <a:pt x="1122" y="328"/>
                  </a:lnTo>
                  <a:lnTo>
                    <a:pt x="1081" y="344"/>
                  </a:lnTo>
                  <a:lnTo>
                    <a:pt x="1069" y="346"/>
                  </a:lnTo>
                  <a:lnTo>
                    <a:pt x="1044" y="386"/>
                  </a:lnTo>
                  <a:lnTo>
                    <a:pt x="1046" y="425"/>
                  </a:lnTo>
                  <a:lnTo>
                    <a:pt x="1047" y="423"/>
                  </a:lnTo>
                  <a:lnTo>
                    <a:pt x="1047" y="425"/>
                  </a:lnTo>
                  <a:lnTo>
                    <a:pt x="1001" y="449"/>
                  </a:lnTo>
                  <a:lnTo>
                    <a:pt x="981" y="463"/>
                  </a:lnTo>
                  <a:lnTo>
                    <a:pt x="865" y="560"/>
                  </a:lnTo>
                  <a:lnTo>
                    <a:pt x="852" y="572"/>
                  </a:lnTo>
                  <a:lnTo>
                    <a:pt x="838" y="591"/>
                  </a:lnTo>
                  <a:lnTo>
                    <a:pt x="830" y="575"/>
                  </a:lnTo>
                  <a:lnTo>
                    <a:pt x="783" y="581"/>
                  </a:lnTo>
                  <a:lnTo>
                    <a:pt x="766" y="595"/>
                  </a:lnTo>
                  <a:lnTo>
                    <a:pt x="690" y="615"/>
                  </a:lnTo>
                  <a:lnTo>
                    <a:pt x="654" y="580"/>
                  </a:lnTo>
                  <a:lnTo>
                    <a:pt x="690" y="566"/>
                  </a:lnTo>
                  <a:lnTo>
                    <a:pt x="642" y="556"/>
                  </a:lnTo>
                  <a:lnTo>
                    <a:pt x="590" y="575"/>
                  </a:lnTo>
                  <a:lnTo>
                    <a:pt x="583" y="580"/>
                  </a:lnTo>
                  <a:lnTo>
                    <a:pt x="532" y="624"/>
                  </a:lnTo>
                  <a:lnTo>
                    <a:pt x="524" y="678"/>
                  </a:lnTo>
                  <a:lnTo>
                    <a:pt x="507" y="669"/>
                  </a:lnTo>
                  <a:lnTo>
                    <a:pt x="465" y="698"/>
                  </a:lnTo>
                  <a:lnTo>
                    <a:pt x="443" y="698"/>
                  </a:lnTo>
                  <a:lnTo>
                    <a:pt x="426" y="685"/>
                  </a:lnTo>
                  <a:lnTo>
                    <a:pt x="446" y="655"/>
                  </a:lnTo>
                  <a:lnTo>
                    <a:pt x="468" y="608"/>
                  </a:lnTo>
                  <a:lnTo>
                    <a:pt x="465" y="572"/>
                  </a:lnTo>
                  <a:lnTo>
                    <a:pt x="536" y="575"/>
                  </a:lnTo>
                  <a:lnTo>
                    <a:pt x="444" y="476"/>
                  </a:lnTo>
                  <a:lnTo>
                    <a:pt x="421" y="468"/>
                  </a:lnTo>
                  <a:lnTo>
                    <a:pt x="349" y="443"/>
                  </a:lnTo>
                  <a:lnTo>
                    <a:pt x="323" y="441"/>
                  </a:lnTo>
                  <a:lnTo>
                    <a:pt x="288" y="439"/>
                  </a:lnTo>
                  <a:lnTo>
                    <a:pt x="266" y="450"/>
                  </a:lnTo>
                  <a:lnTo>
                    <a:pt x="255" y="473"/>
                  </a:lnTo>
                  <a:lnTo>
                    <a:pt x="204" y="481"/>
                  </a:lnTo>
                  <a:lnTo>
                    <a:pt x="197" y="502"/>
                  </a:lnTo>
                  <a:lnTo>
                    <a:pt x="177" y="507"/>
                  </a:lnTo>
                  <a:lnTo>
                    <a:pt x="152" y="492"/>
                  </a:lnTo>
                  <a:lnTo>
                    <a:pt x="83" y="494"/>
                  </a:lnTo>
                  <a:lnTo>
                    <a:pt x="59" y="485"/>
                  </a:lnTo>
                  <a:lnTo>
                    <a:pt x="60" y="499"/>
                  </a:lnTo>
                  <a:lnTo>
                    <a:pt x="52" y="498"/>
                  </a:lnTo>
                  <a:lnTo>
                    <a:pt x="46" y="491"/>
                  </a:lnTo>
                  <a:lnTo>
                    <a:pt x="30" y="491"/>
                  </a:lnTo>
                  <a:lnTo>
                    <a:pt x="11" y="472"/>
                  </a:lnTo>
                  <a:lnTo>
                    <a:pt x="0" y="461"/>
                  </a:lnTo>
                  <a:lnTo>
                    <a:pt x="13" y="435"/>
                  </a:lnTo>
                  <a:lnTo>
                    <a:pt x="12" y="435"/>
                  </a:lnTo>
                  <a:lnTo>
                    <a:pt x="21" y="420"/>
                  </a:lnTo>
                  <a:lnTo>
                    <a:pt x="16" y="411"/>
                  </a:lnTo>
                  <a:lnTo>
                    <a:pt x="11" y="376"/>
                  </a:lnTo>
                  <a:lnTo>
                    <a:pt x="62" y="302"/>
                  </a:lnTo>
                  <a:lnTo>
                    <a:pt x="73" y="285"/>
                  </a:lnTo>
                  <a:lnTo>
                    <a:pt x="91" y="276"/>
                  </a:lnTo>
                  <a:lnTo>
                    <a:pt x="87" y="253"/>
                  </a:lnTo>
                  <a:lnTo>
                    <a:pt x="77" y="223"/>
                  </a:lnTo>
                  <a:lnTo>
                    <a:pt x="60" y="197"/>
                  </a:lnTo>
                  <a:lnTo>
                    <a:pt x="54" y="168"/>
                  </a:lnTo>
                  <a:lnTo>
                    <a:pt x="87" y="164"/>
                  </a:lnTo>
                  <a:lnTo>
                    <a:pt x="103" y="139"/>
                  </a:lnTo>
                  <a:lnTo>
                    <a:pt x="157" y="117"/>
                  </a:lnTo>
                  <a:lnTo>
                    <a:pt x="169" y="118"/>
                  </a:lnTo>
                  <a:lnTo>
                    <a:pt x="272" y="124"/>
                  </a:lnTo>
                  <a:lnTo>
                    <a:pt x="310" y="140"/>
                  </a:lnTo>
                  <a:lnTo>
                    <a:pt x="377" y="140"/>
                  </a:lnTo>
                  <a:lnTo>
                    <a:pt x="391" y="118"/>
                  </a:lnTo>
                  <a:lnTo>
                    <a:pt x="413" y="140"/>
                  </a:lnTo>
                  <a:lnTo>
                    <a:pt x="459" y="118"/>
                  </a:lnTo>
                  <a:lnTo>
                    <a:pt x="487" y="140"/>
                  </a:lnTo>
                  <a:lnTo>
                    <a:pt x="491" y="130"/>
                  </a:lnTo>
                  <a:lnTo>
                    <a:pt x="486" y="109"/>
                  </a:lnTo>
                  <a:lnTo>
                    <a:pt x="495" y="59"/>
                  </a:lnTo>
                  <a:lnTo>
                    <a:pt x="545" y="45"/>
                  </a:lnTo>
                  <a:lnTo>
                    <a:pt x="568" y="46"/>
                  </a:lnTo>
                  <a:lnTo>
                    <a:pt x="574" y="21"/>
                  </a:lnTo>
                  <a:lnTo>
                    <a:pt x="633" y="6"/>
                  </a:lnTo>
                  <a:lnTo>
                    <a:pt x="660" y="0"/>
                  </a:lnTo>
                  <a:lnTo>
                    <a:pt x="709" y="47"/>
                  </a:lnTo>
                  <a:lnTo>
                    <a:pt x="694" y="57"/>
                  </a:lnTo>
                  <a:lnTo>
                    <a:pt x="711" y="94"/>
                  </a:lnTo>
                  <a:lnTo>
                    <a:pt x="769" y="99"/>
                  </a:lnTo>
                  <a:lnTo>
                    <a:pt x="807" y="160"/>
                  </a:lnTo>
                  <a:lnTo>
                    <a:pt x="872" y="159"/>
                  </a:lnTo>
                  <a:lnTo>
                    <a:pt x="911" y="128"/>
                  </a:lnTo>
                  <a:lnTo>
                    <a:pt x="965" y="160"/>
                  </a:lnTo>
                  <a:lnTo>
                    <a:pt x="980" y="150"/>
                  </a:lnTo>
                  <a:lnTo>
                    <a:pt x="1097" y="163"/>
                  </a:lnTo>
                  <a:lnTo>
                    <a:pt x="1126" y="285"/>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sp>
        <p:nvSpPr>
          <p:cNvPr id="159" name="Freeform 486">
            <a:extLst>
              <a:ext uri="{FF2B5EF4-FFF2-40B4-BE49-F238E27FC236}">
                <a16:creationId xmlns:a16="http://schemas.microsoft.com/office/drawing/2014/main" id="{E2623EA7-1962-ED1D-24F8-66D8C7644DF7}"/>
              </a:ext>
            </a:extLst>
          </p:cNvPr>
          <p:cNvSpPr>
            <a:spLocks/>
          </p:cNvSpPr>
          <p:nvPr/>
        </p:nvSpPr>
        <p:spPr bwMode="auto">
          <a:xfrm>
            <a:off x="9198791" y="2229667"/>
            <a:ext cx="492125" cy="387350"/>
          </a:xfrm>
          <a:custGeom>
            <a:avLst/>
            <a:gdLst>
              <a:gd name="T0" fmla="*/ 310 w 310"/>
              <a:gd name="T1" fmla="*/ 105 h 244"/>
              <a:gd name="T2" fmla="*/ 307 w 310"/>
              <a:gd name="T3" fmla="*/ 114 h 244"/>
              <a:gd name="T4" fmla="*/ 303 w 310"/>
              <a:gd name="T5" fmla="*/ 122 h 244"/>
              <a:gd name="T6" fmla="*/ 285 w 310"/>
              <a:gd name="T7" fmla="*/ 123 h 244"/>
              <a:gd name="T8" fmla="*/ 264 w 310"/>
              <a:gd name="T9" fmla="*/ 139 h 244"/>
              <a:gd name="T10" fmla="*/ 246 w 310"/>
              <a:gd name="T11" fmla="*/ 196 h 244"/>
              <a:gd name="T12" fmla="*/ 255 w 310"/>
              <a:gd name="T13" fmla="*/ 204 h 244"/>
              <a:gd name="T14" fmla="*/ 255 w 310"/>
              <a:gd name="T15" fmla="*/ 217 h 244"/>
              <a:gd name="T16" fmla="*/ 244 w 310"/>
              <a:gd name="T17" fmla="*/ 222 h 244"/>
              <a:gd name="T18" fmla="*/ 243 w 310"/>
              <a:gd name="T19" fmla="*/ 208 h 244"/>
              <a:gd name="T20" fmla="*/ 231 w 310"/>
              <a:gd name="T21" fmla="*/ 207 h 244"/>
              <a:gd name="T22" fmla="*/ 207 w 310"/>
              <a:gd name="T23" fmla="*/ 225 h 244"/>
              <a:gd name="T24" fmla="*/ 180 w 310"/>
              <a:gd name="T25" fmla="*/ 244 h 244"/>
              <a:gd name="T26" fmla="*/ 131 w 310"/>
              <a:gd name="T27" fmla="*/ 239 h 244"/>
              <a:gd name="T28" fmla="*/ 123 w 310"/>
              <a:gd name="T29" fmla="*/ 220 h 244"/>
              <a:gd name="T30" fmla="*/ 93 w 310"/>
              <a:gd name="T31" fmla="*/ 202 h 244"/>
              <a:gd name="T32" fmla="*/ 97 w 310"/>
              <a:gd name="T33" fmla="*/ 199 h 244"/>
              <a:gd name="T34" fmla="*/ 93 w 310"/>
              <a:gd name="T35" fmla="*/ 197 h 244"/>
              <a:gd name="T36" fmla="*/ 90 w 310"/>
              <a:gd name="T37" fmla="*/ 167 h 244"/>
              <a:gd name="T38" fmla="*/ 99 w 310"/>
              <a:gd name="T39" fmla="*/ 155 h 244"/>
              <a:gd name="T40" fmla="*/ 84 w 310"/>
              <a:gd name="T41" fmla="*/ 133 h 244"/>
              <a:gd name="T42" fmla="*/ 57 w 310"/>
              <a:gd name="T43" fmla="*/ 133 h 244"/>
              <a:gd name="T44" fmla="*/ 33 w 310"/>
              <a:gd name="T45" fmla="*/ 122 h 244"/>
              <a:gd name="T46" fmla="*/ 11 w 310"/>
              <a:gd name="T47" fmla="*/ 105 h 244"/>
              <a:gd name="T48" fmla="*/ 0 w 310"/>
              <a:gd name="T49" fmla="*/ 34 h 244"/>
              <a:gd name="T50" fmla="*/ 8 w 310"/>
              <a:gd name="T51" fmla="*/ 34 h 244"/>
              <a:gd name="T52" fmla="*/ 27 w 310"/>
              <a:gd name="T53" fmla="*/ 12 h 244"/>
              <a:gd name="T54" fmla="*/ 51 w 310"/>
              <a:gd name="T55" fmla="*/ 3 h 244"/>
              <a:gd name="T56" fmla="*/ 57 w 310"/>
              <a:gd name="T57" fmla="*/ 0 h 244"/>
              <a:gd name="T58" fmla="*/ 86 w 310"/>
              <a:gd name="T59" fmla="*/ 8 h 244"/>
              <a:gd name="T60" fmla="*/ 97 w 310"/>
              <a:gd name="T61" fmla="*/ 5 h 244"/>
              <a:gd name="T62" fmla="*/ 103 w 310"/>
              <a:gd name="T63" fmla="*/ 4 h 244"/>
              <a:gd name="T64" fmla="*/ 109 w 310"/>
              <a:gd name="T65" fmla="*/ 10 h 244"/>
              <a:gd name="T66" fmla="*/ 120 w 310"/>
              <a:gd name="T67" fmla="*/ 6 h 244"/>
              <a:gd name="T68" fmla="*/ 129 w 310"/>
              <a:gd name="T69" fmla="*/ 6 h 244"/>
              <a:gd name="T70" fmla="*/ 151 w 310"/>
              <a:gd name="T71" fmla="*/ 9 h 244"/>
              <a:gd name="T72" fmla="*/ 155 w 310"/>
              <a:gd name="T73" fmla="*/ 9 h 244"/>
              <a:gd name="T74" fmla="*/ 164 w 310"/>
              <a:gd name="T75" fmla="*/ 15 h 244"/>
              <a:gd name="T76" fmla="*/ 168 w 310"/>
              <a:gd name="T77" fmla="*/ 15 h 244"/>
              <a:gd name="T78" fmla="*/ 185 w 310"/>
              <a:gd name="T79" fmla="*/ 17 h 244"/>
              <a:gd name="T80" fmla="*/ 198 w 310"/>
              <a:gd name="T81" fmla="*/ 6 h 244"/>
              <a:gd name="T82" fmla="*/ 205 w 310"/>
              <a:gd name="T83" fmla="*/ 3 h 244"/>
              <a:gd name="T84" fmla="*/ 217 w 310"/>
              <a:gd name="T85" fmla="*/ 24 h 244"/>
              <a:gd name="T86" fmla="*/ 236 w 310"/>
              <a:gd name="T87" fmla="*/ 27 h 244"/>
              <a:gd name="T88" fmla="*/ 249 w 310"/>
              <a:gd name="T89" fmla="*/ 29 h 244"/>
              <a:gd name="T90" fmla="*/ 257 w 310"/>
              <a:gd name="T91" fmla="*/ 38 h 244"/>
              <a:gd name="T92" fmla="*/ 269 w 310"/>
              <a:gd name="T93" fmla="*/ 50 h 244"/>
              <a:gd name="T94" fmla="*/ 284 w 310"/>
              <a:gd name="T95" fmla="*/ 68 h 244"/>
              <a:gd name="T96" fmla="*/ 299 w 310"/>
              <a:gd name="T97" fmla="*/ 75 h 244"/>
              <a:gd name="T98" fmla="*/ 292 w 310"/>
              <a:gd name="T99" fmla="*/ 104 h 244"/>
              <a:gd name="T100" fmla="*/ 310 w 310"/>
              <a:gd name="T101" fmla="*/ 10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0" h="244">
                <a:moveTo>
                  <a:pt x="310" y="105"/>
                </a:moveTo>
                <a:lnTo>
                  <a:pt x="307" y="114"/>
                </a:lnTo>
                <a:lnTo>
                  <a:pt x="303" y="122"/>
                </a:lnTo>
                <a:lnTo>
                  <a:pt x="285" y="123"/>
                </a:lnTo>
                <a:lnTo>
                  <a:pt x="264" y="139"/>
                </a:lnTo>
                <a:lnTo>
                  <a:pt x="246" y="196"/>
                </a:lnTo>
                <a:lnTo>
                  <a:pt x="255" y="204"/>
                </a:lnTo>
                <a:lnTo>
                  <a:pt x="255" y="217"/>
                </a:lnTo>
                <a:lnTo>
                  <a:pt x="244" y="222"/>
                </a:lnTo>
                <a:lnTo>
                  <a:pt x="243" y="208"/>
                </a:lnTo>
                <a:lnTo>
                  <a:pt x="231" y="207"/>
                </a:lnTo>
                <a:lnTo>
                  <a:pt x="207" y="225"/>
                </a:lnTo>
                <a:lnTo>
                  <a:pt x="180" y="244"/>
                </a:lnTo>
                <a:lnTo>
                  <a:pt x="131" y="239"/>
                </a:lnTo>
                <a:lnTo>
                  <a:pt x="123" y="220"/>
                </a:lnTo>
                <a:lnTo>
                  <a:pt x="93" y="202"/>
                </a:lnTo>
                <a:lnTo>
                  <a:pt x="97" y="199"/>
                </a:lnTo>
                <a:lnTo>
                  <a:pt x="93" y="197"/>
                </a:lnTo>
                <a:lnTo>
                  <a:pt x="90" y="167"/>
                </a:lnTo>
                <a:lnTo>
                  <a:pt x="99" y="155"/>
                </a:lnTo>
                <a:lnTo>
                  <a:pt x="84" y="133"/>
                </a:lnTo>
                <a:lnTo>
                  <a:pt x="57" y="133"/>
                </a:lnTo>
                <a:lnTo>
                  <a:pt x="33" y="122"/>
                </a:lnTo>
                <a:lnTo>
                  <a:pt x="11" y="105"/>
                </a:lnTo>
                <a:lnTo>
                  <a:pt x="0" y="34"/>
                </a:lnTo>
                <a:lnTo>
                  <a:pt x="8" y="34"/>
                </a:lnTo>
                <a:lnTo>
                  <a:pt x="27" y="12"/>
                </a:lnTo>
                <a:lnTo>
                  <a:pt x="51" y="3"/>
                </a:lnTo>
                <a:lnTo>
                  <a:pt x="57" y="0"/>
                </a:lnTo>
                <a:lnTo>
                  <a:pt x="86" y="8"/>
                </a:lnTo>
                <a:lnTo>
                  <a:pt x="97" y="5"/>
                </a:lnTo>
                <a:lnTo>
                  <a:pt x="103" y="4"/>
                </a:lnTo>
                <a:lnTo>
                  <a:pt x="109" y="10"/>
                </a:lnTo>
                <a:lnTo>
                  <a:pt x="120" y="6"/>
                </a:lnTo>
                <a:lnTo>
                  <a:pt x="129" y="6"/>
                </a:lnTo>
                <a:lnTo>
                  <a:pt x="151" y="9"/>
                </a:lnTo>
                <a:lnTo>
                  <a:pt x="155" y="9"/>
                </a:lnTo>
                <a:lnTo>
                  <a:pt x="164" y="15"/>
                </a:lnTo>
                <a:lnTo>
                  <a:pt x="168" y="15"/>
                </a:lnTo>
                <a:lnTo>
                  <a:pt x="185" y="17"/>
                </a:lnTo>
                <a:lnTo>
                  <a:pt x="198" y="6"/>
                </a:lnTo>
                <a:lnTo>
                  <a:pt x="205" y="3"/>
                </a:lnTo>
                <a:lnTo>
                  <a:pt x="217" y="24"/>
                </a:lnTo>
                <a:lnTo>
                  <a:pt x="236" y="27"/>
                </a:lnTo>
                <a:lnTo>
                  <a:pt x="249" y="29"/>
                </a:lnTo>
                <a:lnTo>
                  <a:pt x="257" y="38"/>
                </a:lnTo>
                <a:lnTo>
                  <a:pt x="269" y="50"/>
                </a:lnTo>
                <a:lnTo>
                  <a:pt x="284" y="68"/>
                </a:lnTo>
                <a:lnTo>
                  <a:pt x="299" y="75"/>
                </a:lnTo>
                <a:lnTo>
                  <a:pt x="292" y="104"/>
                </a:lnTo>
                <a:lnTo>
                  <a:pt x="310" y="105"/>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0" name="Freeform 487">
            <a:extLst>
              <a:ext uri="{FF2B5EF4-FFF2-40B4-BE49-F238E27FC236}">
                <a16:creationId xmlns:a16="http://schemas.microsoft.com/office/drawing/2014/main" id="{BF56576E-F69E-7970-A2A5-315103327284}"/>
              </a:ext>
            </a:extLst>
          </p:cNvPr>
          <p:cNvSpPr>
            <a:spLocks/>
          </p:cNvSpPr>
          <p:nvPr/>
        </p:nvSpPr>
        <p:spPr bwMode="auto">
          <a:xfrm>
            <a:off x="9194029" y="1967729"/>
            <a:ext cx="622300" cy="381000"/>
          </a:xfrm>
          <a:custGeom>
            <a:avLst/>
            <a:gdLst>
              <a:gd name="T0" fmla="*/ 386 w 392"/>
              <a:gd name="T1" fmla="*/ 188 h 240"/>
              <a:gd name="T2" fmla="*/ 357 w 392"/>
              <a:gd name="T3" fmla="*/ 232 h 240"/>
              <a:gd name="T4" fmla="*/ 313 w 392"/>
              <a:gd name="T5" fmla="*/ 240 h 240"/>
              <a:gd name="T6" fmla="*/ 287 w 392"/>
              <a:gd name="T7" fmla="*/ 233 h 240"/>
              <a:gd name="T8" fmla="*/ 260 w 392"/>
              <a:gd name="T9" fmla="*/ 203 h 240"/>
              <a:gd name="T10" fmla="*/ 239 w 392"/>
              <a:gd name="T11" fmla="*/ 192 h 240"/>
              <a:gd name="T12" fmla="*/ 208 w 392"/>
              <a:gd name="T13" fmla="*/ 168 h 240"/>
              <a:gd name="T14" fmla="*/ 188 w 392"/>
              <a:gd name="T15" fmla="*/ 182 h 240"/>
              <a:gd name="T16" fmla="*/ 167 w 392"/>
              <a:gd name="T17" fmla="*/ 180 h 240"/>
              <a:gd name="T18" fmla="*/ 154 w 392"/>
              <a:gd name="T19" fmla="*/ 174 h 240"/>
              <a:gd name="T20" fmla="*/ 123 w 392"/>
              <a:gd name="T21" fmla="*/ 171 h 240"/>
              <a:gd name="T22" fmla="*/ 106 w 392"/>
              <a:gd name="T23" fmla="*/ 169 h 240"/>
              <a:gd name="T24" fmla="*/ 89 w 392"/>
              <a:gd name="T25" fmla="*/ 173 h 240"/>
              <a:gd name="T26" fmla="*/ 54 w 392"/>
              <a:gd name="T27" fmla="*/ 168 h 240"/>
              <a:gd name="T28" fmla="*/ 11 w 392"/>
              <a:gd name="T29" fmla="*/ 199 h 240"/>
              <a:gd name="T30" fmla="*/ 0 w 392"/>
              <a:gd name="T31" fmla="*/ 186 h 240"/>
              <a:gd name="T32" fmla="*/ 25 w 392"/>
              <a:gd name="T33" fmla="*/ 110 h 240"/>
              <a:gd name="T34" fmla="*/ 26 w 392"/>
              <a:gd name="T35" fmla="*/ 83 h 240"/>
              <a:gd name="T36" fmla="*/ 67 w 392"/>
              <a:gd name="T37" fmla="*/ 41 h 240"/>
              <a:gd name="T38" fmla="*/ 87 w 392"/>
              <a:gd name="T39" fmla="*/ 45 h 240"/>
              <a:gd name="T40" fmla="*/ 118 w 392"/>
              <a:gd name="T41" fmla="*/ 82 h 240"/>
              <a:gd name="T42" fmla="*/ 138 w 392"/>
              <a:gd name="T43" fmla="*/ 113 h 240"/>
              <a:gd name="T44" fmla="*/ 156 w 392"/>
              <a:gd name="T45" fmla="*/ 109 h 240"/>
              <a:gd name="T46" fmla="*/ 184 w 392"/>
              <a:gd name="T47" fmla="*/ 91 h 240"/>
              <a:gd name="T48" fmla="*/ 183 w 392"/>
              <a:gd name="T49" fmla="*/ 21 h 240"/>
              <a:gd name="T50" fmla="*/ 194 w 392"/>
              <a:gd name="T51" fmla="*/ 13 h 240"/>
              <a:gd name="T52" fmla="*/ 219 w 392"/>
              <a:gd name="T53" fmla="*/ 7 h 240"/>
              <a:gd name="T54" fmla="*/ 231 w 392"/>
              <a:gd name="T55" fmla="*/ 0 h 240"/>
              <a:gd name="T56" fmla="*/ 258 w 392"/>
              <a:gd name="T57" fmla="*/ 18 h 240"/>
              <a:gd name="T58" fmla="*/ 275 w 392"/>
              <a:gd name="T59" fmla="*/ 25 h 240"/>
              <a:gd name="T60" fmla="*/ 284 w 392"/>
              <a:gd name="T61" fmla="*/ 51 h 240"/>
              <a:gd name="T62" fmla="*/ 294 w 392"/>
              <a:gd name="T63" fmla="*/ 54 h 240"/>
              <a:gd name="T64" fmla="*/ 322 w 392"/>
              <a:gd name="T65" fmla="*/ 48 h 240"/>
              <a:gd name="T66" fmla="*/ 364 w 392"/>
              <a:gd name="T67" fmla="*/ 72 h 240"/>
              <a:gd name="T68" fmla="*/ 357 w 392"/>
              <a:gd name="T69" fmla="*/ 121 h 240"/>
              <a:gd name="T70" fmla="*/ 386 w 392"/>
              <a:gd name="T71" fmla="*/ 16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2" h="240">
                <a:moveTo>
                  <a:pt x="392" y="180"/>
                </a:moveTo>
                <a:lnTo>
                  <a:pt x="386" y="188"/>
                </a:lnTo>
                <a:lnTo>
                  <a:pt x="359" y="215"/>
                </a:lnTo>
                <a:lnTo>
                  <a:pt x="357" y="232"/>
                </a:lnTo>
                <a:lnTo>
                  <a:pt x="325" y="223"/>
                </a:lnTo>
                <a:lnTo>
                  <a:pt x="313" y="240"/>
                </a:lnTo>
                <a:lnTo>
                  <a:pt x="302" y="240"/>
                </a:lnTo>
                <a:lnTo>
                  <a:pt x="287" y="233"/>
                </a:lnTo>
                <a:lnTo>
                  <a:pt x="272" y="215"/>
                </a:lnTo>
                <a:lnTo>
                  <a:pt x="260" y="203"/>
                </a:lnTo>
                <a:lnTo>
                  <a:pt x="252" y="194"/>
                </a:lnTo>
                <a:lnTo>
                  <a:pt x="239" y="192"/>
                </a:lnTo>
                <a:lnTo>
                  <a:pt x="220" y="189"/>
                </a:lnTo>
                <a:lnTo>
                  <a:pt x="208" y="168"/>
                </a:lnTo>
                <a:lnTo>
                  <a:pt x="201" y="171"/>
                </a:lnTo>
                <a:lnTo>
                  <a:pt x="188" y="182"/>
                </a:lnTo>
                <a:lnTo>
                  <a:pt x="171" y="180"/>
                </a:lnTo>
                <a:lnTo>
                  <a:pt x="167" y="180"/>
                </a:lnTo>
                <a:lnTo>
                  <a:pt x="158" y="174"/>
                </a:lnTo>
                <a:lnTo>
                  <a:pt x="154" y="174"/>
                </a:lnTo>
                <a:lnTo>
                  <a:pt x="132" y="171"/>
                </a:lnTo>
                <a:lnTo>
                  <a:pt x="123" y="171"/>
                </a:lnTo>
                <a:lnTo>
                  <a:pt x="112" y="175"/>
                </a:lnTo>
                <a:lnTo>
                  <a:pt x="106" y="169"/>
                </a:lnTo>
                <a:lnTo>
                  <a:pt x="100" y="170"/>
                </a:lnTo>
                <a:lnTo>
                  <a:pt x="89" y="173"/>
                </a:lnTo>
                <a:lnTo>
                  <a:pt x="60" y="165"/>
                </a:lnTo>
                <a:lnTo>
                  <a:pt x="54" y="168"/>
                </a:lnTo>
                <a:lnTo>
                  <a:pt x="30" y="177"/>
                </a:lnTo>
                <a:lnTo>
                  <a:pt x="11" y="199"/>
                </a:lnTo>
                <a:lnTo>
                  <a:pt x="3" y="199"/>
                </a:lnTo>
                <a:lnTo>
                  <a:pt x="0" y="186"/>
                </a:lnTo>
                <a:lnTo>
                  <a:pt x="6" y="122"/>
                </a:lnTo>
                <a:lnTo>
                  <a:pt x="25" y="110"/>
                </a:lnTo>
                <a:lnTo>
                  <a:pt x="25" y="104"/>
                </a:lnTo>
                <a:lnTo>
                  <a:pt x="26" y="83"/>
                </a:lnTo>
                <a:lnTo>
                  <a:pt x="46" y="51"/>
                </a:lnTo>
                <a:lnTo>
                  <a:pt x="67" y="41"/>
                </a:lnTo>
                <a:lnTo>
                  <a:pt x="87" y="34"/>
                </a:lnTo>
                <a:lnTo>
                  <a:pt x="87" y="45"/>
                </a:lnTo>
                <a:lnTo>
                  <a:pt x="117" y="75"/>
                </a:lnTo>
                <a:lnTo>
                  <a:pt x="118" y="82"/>
                </a:lnTo>
                <a:lnTo>
                  <a:pt x="119" y="98"/>
                </a:lnTo>
                <a:lnTo>
                  <a:pt x="138" y="113"/>
                </a:lnTo>
                <a:lnTo>
                  <a:pt x="144" y="116"/>
                </a:lnTo>
                <a:lnTo>
                  <a:pt x="156" y="109"/>
                </a:lnTo>
                <a:lnTo>
                  <a:pt x="158" y="107"/>
                </a:lnTo>
                <a:lnTo>
                  <a:pt x="184" y="91"/>
                </a:lnTo>
                <a:lnTo>
                  <a:pt x="184" y="83"/>
                </a:lnTo>
                <a:lnTo>
                  <a:pt x="183" y="21"/>
                </a:lnTo>
                <a:lnTo>
                  <a:pt x="187" y="21"/>
                </a:lnTo>
                <a:lnTo>
                  <a:pt x="194" y="13"/>
                </a:lnTo>
                <a:lnTo>
                  <a:pt x="206" y="10"/>
                </a:lnTo>
                <a:lnTo>
                  <a:pt x="219" y="7"/>
                </a:lnTo>
                <a:lnTo>
                  <a:pt x="224" y="0"/>
                </a:lnTo>
                <a:lnTo>
                  <a:pt x="231" y="0"/>
                </a:lnTo>
                <a:lnTo>
                  <a:pt x="248" y="12"/>
                </a:lnTo>
                <a:lnTo>
                  <a:pt x="258" y="18"/>
                </a:lnTo>
                <a:lnTo>
                  <a:pt x="264" y="23"/>
                </a:lnTo>
                <a:lnTo>
                  <a:pt x="275" y="25"/>
                </a:lnTo>
                <a:lnTo>
                  <a:pt x="276" y="37"/>
                </a:lnTo>
                <a:lnTo>
                  <a:pt x="284" y="51"/>
                </a:lnTo>
                <a:lnTo>
                  <a:pt x="290" y="53"/>
                </a:lnTo>
                <a:lnTo>
                  <a:pt x="294" y="54"/>
                </a:lnTo>
                <a:lnTo>
                  <a:pt x="301" y="57"/>
                </a:lnTo>
                <a:lnTo>
                  <a:pt x="322" y="48"/>
                </a:lnTo>
                <a:lnTo>
                  <a:pt x="347" y="56"/>
                </a:lnTo>
                <a:lnTo>
                  <a:pt x="364" y="72"/>
                </a:lnTo>
                <a:lnTo>
                  <a:pt x="368" y="76"/>
                </a:lnTo>
                <a:lnTo>
                  <a:pt x="357" y="121"/>
                </a:lnTo>
                <a:lnTo>
                  <a:pt x="370" y="122"/>
                </a:lnTo>
                <a:lnTo>
                  <a:pt x="386" y="164"/>
                </a:lnTo>
                <a:lnTo>
                  <a:pt x="392" y="180"/>
                </a:lnTo>
                <a:close/>
              </a:path>
            </a:pathLst>
          </a:custGeom>
          <a:solidFill>
            <a:srgbClr val="E3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1" name="Freeform 488">
            <a:extLst>
              <a:ext uri="{FF2B5EF4-FFF2-40B4-BE49-F238E27FC236}">
                <a16:creationId xmlns:a16="http://schemas.microsoft.com/office/drawing/2014/main" id="{7C5FE0B0-7D39-3899-F48E-A56602F666E5}"/>
              </a:ext>
            </a:extLst>
          </p:cNvPr>
          <p:cNvSpPr>
            <a:spLocks/>
          </p:cNvSpPr>
          <p:nvPr/>
        </p:nvSpPr>
        <p:spPr bwMode="auto">
          <a:xfrm>
            <a:off x="9409929" y="1716904"/>
            <a:ext cx="403225" cy="341313"/>
          </a:xfrm>
          <a:custGeom>
            <a:avLst/>
            <a:gdLst>
              <a:gd name="T0" fmla="*/ 189 w 254"/>
              <a:gd name="T1" fmla="*/ 76 h 215"/>
              <a:gd name="T2" fmla="*/ 187 w 254"/>
              <a:gd name="T3" fmla="*/ 83 h 215"/>
              <a:gd name="T4" fmla="*/ 199 w 254"/>
              <a:gd name="T5" fmla="*/ 98 h 215"/>
              <a:gd name="T6" fmla="*/ 201 w 254"/>
              <a:gd name="T7" fmla="*/ 124 h 215"/>
              <a:gd name="T8" fmla="*/ 209 w 254"/>
              <a:gd name="T9" fmla="*/ 127 h 215"/>
              <a:gd name="T10" fmla="*/ 218 w 254"/>
              <a:gd name="T11" fmla="*/ 147 h 215"/>
              <a:gd name="T12" fmla="*/ 234 w 254"/>
              <a:gd name="T13" fmla="*/ 182 h 215"/>
              <a:gd name="T14" fmla="*/ 221 w 254"/>
              <a:gd name="T15" fmla="*/ 187 h 215"/>
              <a:gd name="T16" fmla="*/ 217 w 254"/>
              <a:gd name="T17" fmla="*/ 197 h 215"/>
              <a:gd name="T18" fmla="*/ 211 w 254"/>
              <a:gd name="T19" fmla="*/ 214 h 215"/>
              <a:gd name="T20" fmla="*/ 186 w 254"/>
              <a:gd name="T21" fmla="*/ 206 h 215"/>
              <a:gd name="T22" fmla="*/ 165 w 254"/>
              <a:gd name="T23" fmla="*/ 215 h 215"/>
              <a:gd name="T24" fmla="*/ 158 w 254"/>
              <a:gd name="T25" fmla="*/ 212 h 215"/>
              <a:gd name="T26" fmla="*/ 154 w 254"/>
              <a:gd name="T27" fmla="*/ 211 h 215"/>
              <a:gd name="T28" fmla="*/ 148 w 254"/>
              <a:gd name="T29" fmla="*/ 209 h 215"/>
              <a:gd name="T30" fmla="*/ 140 w 254"/>
              <a:gd name="T31" fmla="*/ 195 h 215"/>
              <a:gd name="T32" fmla="*/ 139 w 254"/>
              <a:gd name="T33" fmla="*/ 183 h 215"/>
              <a:gd name="T34" fmla="*/ 128 w 254"/>
              <a:gd name="T35" fmla="*/ 181 h 215"/>
              <a:gd name="T36" fmla="*/ 122 w 254"/>
              <a:gd name="T37" fmla="*/ 176 h 215"/>
              <a:gd name="T38" fmla="*/ 112 w 254"/>
              <a:gd name="T39" fmla="*/ 170 h 215"/>
              <a:gd name="T40" fmla="*/ 95 w 254"/>
              <a:gd name="T41" fmla="*/ 158 h 215"/>
              <a:gd name="T42" fmla="*/ 88 w 254"/>
              <a:gd name="T43" fmla="*/ 158 h 215"/>
              <a:gd name="T44" fmla="*/ 83 w 254"/>
              <a:gd name="T45" fmla="*/ 165 h 215"/>
              <a:gd name="T46" fmla="*/ 70 w 254"/>
              <a:gd name="T47" fmla="*/ 168 h 215"/>
              <a:gd name="T48" fmla="*/ 58 w 254"/>
              <a:gd name="T49" fmla="*/ 171 h 215"/>
              <a:gd name="T50" fmla="*/ 51 w 254"/>
              <a:gd name="T51" fmla="*/ 179 h 215"/>
              <a:gd name="T52" fmla="*/ 47 w 254"/>
              <a:gd name="T53" fmla="*/ 179 h 215"/>
              <a:gd name="T54" fmla="*/ 51 w 254"/>
              <a:gd name="T55" fmla="*/ 146 h 215"/>
              <a:gd name="T56" fmla="*/ 60 w 254"/>
              <a:gd name="T57" fmla="*/ 136 h 215"/>
              <a:gd name="T58" fmla="*/ 55 w 254"/>
              <a:gd name="T59" fmla="*/ 125 h 215"/>
              <a:gd name="T60" fmla="*/ 45 w 254"/>
              <a:gd name="T61" fmla="*/ 125 h 215"/>
              <a:gd name="T62" fmla="*/ 45 w 254"/>
              <a:gd name="T63" fmla="*/ 139 h 215"/>
              <a:gd name="T64" fmla="*/ 35 w 254"/>
              <a:gd name="T65" fmla="*/ 142 h 215"/>
              <a:gd name="T66" fmla="*/ 0 w 254"/>
              <a:gd name="T67" fmla="*/ 111 h 215"/>
              <a:gd name="T68" fmla="*/ 0 w 254"/>
              <a:gd name="T69" fmla="*/ 42 h 215"/>
              <a:gd name="T70" fmla="*/ 13 w 254"/>
              <a:gd name="T71" fmla="*/ 40 h 215"/>
              <a:gd name="T72" fmla="*/ 31 w 254"/>
              <a:gd name="T73" fmla="*/ 34 h 215"/>
              <a:gd name="T74" fmla="*/ 31 w 254"/>
              <a:gd name="T75" fmla="*/ 23 h 215"/>
              <a:gd name="T76" fmla="*/ 130 w 254"/>
              <a:gd name="T77" fmla="*/ 0 h 215"/>
              <a:gd name="T78" fmla="*/ 135 w 254"/>
              <a:gd name="T79" fmla="*/ 0 h 215"/>
              <a:gd name="T80" fmla="*/ 181 w 254"/>
              <a:gd name="T81" fmla="*/ 16 h 215"/>
              <a:gd name="T82" fmla="*/ 236 w 254"/>
              <a:gd name="T83" fmla="*/ 25 h 215"/>
              <a:gd name="T84" fmla="*/ 247 w 254"/>
              <a:gd name="T85" fmla="*/ 13 h 215"/>
              <a:gd name="T86" fmla="*/ 254 w 254"/>
              <a:gd name="T87" fmla="*/ 23 h 215"/>
              <a:gd name="T88" fmla="*/ 241 w 254"/>
              <a:gd name="T89" fmla="*/ 34 h 215"/>
              <a:gd name="T90" fmla="*/ 232 w 254"/>
              <a:gd name="T91" fmla="*/ 64 h 215"/>
              <a:gd name="T92" fmla="*/ 211 w 254"/>
              <a:gd name="T93" fmla="*/ 62 h 215"/>
              <a:gd name="T94" fmla="*/ 191 w 254"/>
              <a:gd name="T95" fmla="*/ 69 h 215"/>
              <a:gd name="T96" fmla="*/ 189 w 254"/>
              <a:gd name="T97" fmla="*/ 76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4" h="215">
                <a:moveTo>
                  <a:pt x="189" y="76"/>
                </a:moveTo>
                <a:lnTo>
                  <a:pt x="187" y="83"/>
                </a:lnTo>
                <a:lnTo>
                  <a:pt x="199" y="98"/>
                </a:lnTo>
                <a:lnTo>
                  <a:pt x="201" y="124"/>
                </a:lnTo>
                <a:lnTo>
                  <a:pt x="209" y="127"/>
                </a:lnTo>
                <a:lnTo>
                  <a:pt x="218" y="147"/>
                </a:lnTo>
                <a:lnTo>
                  <a:pt x="234" y="182"/>
                </a:lnTo>
                <a:lnTo>
                  <a:pt x="221" y="187"/>
                </a:lnTo>
                <a:lnTo>
                  <a:pt x="217" y="197"/>
                </a:lnTo>
                <a:lnTo>
                  <a:pt x="211" y="214"/>
                </a:lnTo>
                <a:lnTo>
                  <a:pt x="186" y="206"/>
                </a:lnTo>
                <a:lnTo>
                  <a:pt x="165" y="215"/>
                </a:lnTo>
                <a:lnTo>
                  <a:pt x="158" y="212"/>
                </a:lnTo>
                <a:lnTo>
                  <a:pt x="154" y="211"/>
                </a:lnTo>
                <a:lnTo>
                  <a:pt x="148" y="209"/>
                </a:lnTo>
                <a:lnTo>
                  <a:pt x="140" y="195"/>
                </a:lnTo>
                <a:lnTo>
                  <a:pt x="139" y="183"/>
                </a:lnTo>
                <a:lnTo>
                  <a:pt x="128" y="181"/>
                </a:lnTo>
                <a:lnTo>
                  <a:pt x="122" y="176"/>
                </a:lnTo>
                <a:lnTo>
                  <a:pt x="112" y="170"/>
                </a:lnTo>
                <a:lnTo>
                  <a:pt x="95" y="158"/>
                </a:lnTo>
                <a:lnTo>
                  <a:pt x="88" y="158"/>
                </a:lnTo>
                <a:lnTo>
                  <a:pt x="83" y="165"/>
                </a:lnTo>
                <a:lnTo>
                  <a:pt x="70" y="168"/>
                </a:lnTo>
                <a:lnTo>
                  <a:pt x="58" y="171"/>
                </a:lnTo>
                <a:lnTo>
                  <a:pt x="51" y="179"/>
                </a:lnTo>
                <a:lnTo>
                  <a:pt x="47" y="179"/>
                </a:lnTo>
                <a:lnTo>
                  <a:pt x="51" y="146"/>
                </a:lnTo>
                <a:lnTo>
                  <a:pt x="60" y="136"/>
                </a:lnTo>
                <a:lnTo>
                  <a:pt x="55" y="125"/>
                </a:lnTo>
                <a:lnTo>
                  <a:pt x="45" y="125"/>
                </a:lnTo>
                <a:lnTo>
                  <a:pt x="45" y="139"/>
                </a:lnTo>
                <a:lnTo>
                  <a:pt x="35" y="142"/>
                </a:lnTo>
                <a:lnTo>
                  <a:pt x="0" y="111"/>
                </a:lnTo>
                <a:lnTo>
                  <a:pt x="0" y="42"/>
                </a:lnTo>
                <a:lnTo>
                  <a:pt x="13" y="40"/>
                </a:lnTo>
                <a:lnTo>
                  <a:pt x="31" y="34"/>
                </a:lnTo>
                <a:lnTo>
                  <a:pt x="31" y="23"/>
                </a:lnTo>
                <a:lnTo>
                  <a:pt x="130" y="0"/>
                </a:lnTo>
                <a:lnTo>
                  <a:pt x="135" y="0"/>
                </a:lnTo>
                <a:lnTo>
                  <a:pt x="181" y="16"/>
                </a:lnTo>
                <a:lnTo>
                  <a:pt x="236" y="25"/>
                </a:lnTo>
                <a:lnTo>
                  <a:pt x="247" y="13"/>
                </a:lnTo>
                <a:lnTo>
                  <a:pt x="254" y="23"/>
                </a:lnTo>
                <a:lnTo>
                  <a:pt x="241" y="34"/>
                </a:lnTo>
                <a:lnTo>
                  <a:pt x="232" y="64"/>
                </a:lnTo>
                <a:lnTo>
                  <a:pt x="211" y="62"/>
                </a:lnTo>
                <a:lnTo>
                  <a:pt x="191" y="69"/>
                </a:lnTo>
                <a:lnTo>
                  <a:pt x="189" y="76"/>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2" name="Freeform 489">
            <a:extLst>
              <a:ext uri="{FF2B5EF4-FFF2-40B4-BE49-F238E27FC236}">
                <a16:creationId xmlns:a16="http://schemas.microsoft.com/office/drawing/2014/main" id="{C1563BDF-2750-57F4-9105-D6380BB8F2FD}"/>
              </a:ext>
            </a:extLst>
          </p:cNvPr>
          <p:cNvSpPr>
            <a:spLocks/>
          </p:cNvSpPr>
          <p:nvPr/>
        </p:nvSpPr>
        <p:spPr bwMode="auto">
          <a:xfrm>
            <a:off x="9267054" y="1880417"/>
            <a:ext cx="122237" cy="120650"/>
          </a:xfrm>
          <a:custGeom>
            <a:avLst/>
            <a:gdLst>
              <a:gd name="T0" fmla="*/ 77 w 77"/>
              <a:gd name="T1" fmla="*/ 16 h 76"/>
              <a:gd name="T2" fmla="*/ 47 w 77"/>
              <a:gd name="T3" fmla="*/ 39 h 76"/>
              <a:gd name="T4" fmla="*/ 28 w 77"/>
              <a:gd name="T5" fmla="*/ 41 h 76"/>
              <a:gd name="T6" fmla="*/ 24 w 77"/>
              <a:gd name="T7" fmla="*/ 49 h 76"/>
              <a:gd name="T8" fmla="*/ 24 w 77"/>
              <a:gd name="T9" fmla="*/ 68 h 76"/>
              <a:gd name="T10" fmla="*/ 8 w 77"/>
              <a:gd name="T11" fmla="*/ 76 h 76"/>
              <a:gd name="T12" fmla="*/ 16 w 77"/>
              <a:gd name="T13" fmla="*/ 48 h 76"/>
              <a:gd name="T14" fmla="*/ 0 w 77"/>
              <a:gd name="T15" fmla="*/ 33 h 76"/>
              <a:gd name="T16" fmla="*/ 9 w 77"/>
              <a:gd name="T17" fmla="*/ 27 h 76"/>
              <a:gd name="T18" fmla="*/ 2 w 77"/>
              <a:gd name="T19" fmla="*/ 8 h 76"/>
              <a:gd name="T20" fmla="*/ 15 w 77"/>
              <a:gd name="T21" fmla="*/ 20 h 76"/>
              <a:gd name="T22" fmla="*/ 21 w 77"/>
              <a:gd name="T23" fmla="*/ 4 h 76"/>
              <a:gd name="T24" fmla="*/ 33 w 77"/>
              <a:gd name="T25" fmla="*/ 4 h 76"/>
              <a:gd name="T26" fmla="*/ 37 w 77"/>
              <a:gd name="T27" fmla="*/ 0 h 76"/>
              <a:gd name="T28" fmla="*/ 43 w 77"/>
              <a:gd name="T29" fmla="*/ 3 h 76"/>
              <a:gd name="T30" fmla="*/ 61 w 77"/>
              <a:gd name="T31" fmla="*/ 2 h 76"/>
              <a:gd name="T32" fmla="*/ 77 w 77"/>
              <a:gd name="T33" fmla="*/ 1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76">
                <a:moveTo>
                  <a:pt x="77" y="16"/>
                </a:moveTo>
                <a:lnTo>
                  <a:pt x="47" y="39"/>
                </a:lnTo>
                <a:lnTo>
                  <a:pt x="28" y="41"/>
                </a:lnTo>
                <a:lnTo>
                  <a:pt x="24" y="49"/>
                </a:lnTo>
                <a:lnTo>
                  <a:pt x="24" y="68"/>
                </a:lnTo>
                <a:lnTo>
                  <a:pt x="8" y="76"/>
                </a:lnTo>
                <a:lnTo>
                  <a:pt x="16" y="48"/>
                </a:lnTo>
                <a:lnTo>
                  <a:pt x="0" y="33"/>
                </a:lnTo>
                <a:lnTo>
                  <a:pt x="9" y="27"/>
                </a:lnTo>
                <a:lnTo>
                  <a:pt x="2" y="8"/>
                </a:lnTo>
                <a:lnTo>
                  <a:pt x="15" y="20"/>
                </a:lnTo>
                <a:lnTo>
                  <a:pt x="21" y="4"/>
                </a:lnTo>
                <a:lnTo>
                  <a:pt x="33" y="4"/>
                </a:lnTo>
                <a:lnTo>
                  <a:pt x="37" y="0"/>
                </a:lnTo>
                <a:lnTo>
                  <a:pt x="43" y="3"/>
                </a:lnTo>
                <a:lnTo>
                  <a:pt x="61" y="2"/>
                </a:lnTo>
                <a:lnTo>
                  <a:pt x="77" y="16"/>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3" name="Freeform 490">
            <a:extLst>
              <a:ext uri="{FF2B5EF4-FFF2-40B4-BE49-F238E27FC236}">
                <a16:creationId xmlns:a16="http://schemas.microsoft.com/office/drawing/2014/main" id="{228EB859-BE45-7CDC-758A-80FD26236976}"/>
              </a:ext>
            </a:extLst>
          </p:cNvPr>
          <p:cNvSpPr>
            <a:spLocks/>
          </p:cNvSpPr>
          <p:nvPr/>
        </p:nvSpPr>
        <p:spPr bwMode="auto">
          <a:xfrm>
            <a:off x="9286104" y="1805804"/>
            <a:ext cx="87312" cy="61913"/>
          </a:xfrm>
          <a:custGeom>
            <a:avLst/>
            <a:gdLst>
              <a:gd name="T0" fmla="*/ 55 w 55"/>
              <a:gd name="T1" fmla="*/ 24 h 39"/>
              <a:gd name="T2" fmla="*/ 25 w 55"/>
              <a:gd name="T3" fmla="*/ 39 h 39"/>
              <a:gd name="T4" fmla="*/ 20 w 55"/>
              <a:gd name="T5" fmla="*/ 22 h 39"/>
              <a:gd name="T6" fmla="*/ 2 w 55"/>
              <a:gd name="T7" fmla="*/ 24 h 39"/>
              <a:gd name="T8" fmla="*/ 0 w 55"/>
              <a:gd name="T9" fmla="*/ 15 h 39"/>
              <a:gd name="T10" fmla="*/ 18 w 55"/>
              <a:gd name="T11" fmla="*/ 15 h 39"/>
              <a:gd name="T12" fmla="*/ 32 w 55"/>
              <a:gd name="T13" fmla="*/ 0 h 39"/>
              <a:gd name="T14" fmla="*/ 36 w 55"/>
              <a:gd name="T15" fmla="*/ 6 h 39"/>
              <a:gd name="T16" fmla="*/ 44 w 55"/>
              <a:gd name="T17" fmla="*/ 6 h 39"/>
              <a:gd name="T18" fmla="*/ 55 w 55"/>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39">
                <a:moveTo>
                  <a:pt x="55" y="24"/>
                </a:moveTo>
                <a:lnTo>
                  <a:pt x="25" y="39"/>
                </a:lnTo>
                <a:lnTo>
                  <a:pt x="20" y="22"/>
                </a:lnTo>
                <a:lnTo>
                  <a:pt x="2" y="24"/>
                </a:lnTo>
                <a:lnTo>
                  <a:pt x="0" y="15"/>
                </a:lnTo>
                <a:lnTo>
                  <a:pt x="18" y="15"/>
                </a:lnTo>
                <a:lnTo>
                  <a:pt x="32" y="0"/>
                </a:lnTo>
                <a:lnTo>
                  <a:pt x="36" y="6"/>
                </a:lnTo>
                <a:lnTo>
                  <a:pt x="44" y="6"/>
                </a:lnTo>
                <a:lnTo>
                  <a:pt x="55" y="24"/>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4" name="Freeform 491">
            <a:extLst>
              <a:ext uri="{FF2B5EF4-FFF2-40B4-BE49-F238E27FC236}">
                <a16:creationId xmlns:a16="http://schemas.microsoft.com/office/drawing/2014/main" id="{7AFC043B-2341-3105-5261-AE2312DAEE78}"/>
              </a:ext>
            </a:extLst>
          </p:cNvPr>
          <p:cNvSpPr>
            <a:spLocks/>
          </p:cNvSpPr>
          <p:nvPr/>
        </p:nvSpPr>
        <p:spPr bwMode="auto">
          <a:xfrm>
            <a:off x="9371829" y="1862954"/>
            <a:ext cx="30162" cy="26988"/>
          </a:xfrm>
          <a:custGeom>
            <a:avLst/>
            <a:gdLst>
              <a:gd name="T0" fmla="*/ 1 w 19"/>
              <a:gd name="T1" fmla="*/ 0 h 17"/>
              <a:gd name="T2" fmla="*/ 0 w 19"/>
              <a:gd name="T3" fmla="*/ 6 h 17"/>
              <a:gd name="T4" fmla="*/ 8 w 19"/>
              <a:gd name="T5" fmla="*/ 17 h 17"/>
              <a:gd name="T6" fmla="*/ 19 w 19"/>
              <a:gd name="T7" fmla="*/ 13 h 17"/>
              <a:gd name="T8" fmla="*/ 12 w 19"/>
              <a:gd name="T9" fmla="*/ 1 h 17"/>
              <a:gd name="T10" fmla="*/ 1 w 19"/>
              <a:gd name="T11" fmla="*/ 0 h 17"/>
            </a:gdLst>
            <a:ahLst/>
            <a:cxnLst>
              <a:cxn ang="0">
                <a:pos x="T0" y="T1"/>
              </a:cxn>
              <a:cxn ang="0">
                <a:pos x="T2" y="T3"/>
              </a:cxn>
              <a:cxn ang="0">
                <a:pos x="T4" y="T5"/>
              </a:cxn>
              <a:cxn ang="0">
                <a:pos x="T6" y="T7"/>
              </a:cxn>
              <a:cxn ang="0">
                <a:pos x="T8" y="T9"/>
              </a:cxn>
              <a:cxn ang="0">
                <a:pos x="T10" y="T11"/>
              </a:cxn>
            </a:cxnLst>
            <a:rect l="0" t="0" r="r" b="b"/>
            <a:pathLst>
              <a:path w="19" h="17">
                <a:moveTo>
                  <a:pt x="1" y="0"/>
                </a:moveTo>
                <a:lnTo>
                  <a:pt x="0" y="6"/>
                </a:lnTo>
                <a:lnTo>
                  <a:pt x="8" y="17"/>
                </a:lnTo>
                <a:lnTo>
                  <a:pt x="19" y="13"/>
                </a:lnTo>
                <a:lnTo>
                  <a:pt x="12" y="1"/>
                </a:lnTo>
                <a:lnTo>
                  <a:pt x="1" y="0"/>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5" name="Freeform 492">
            <a:extLst>
              <a:ext uri="{FF2B5EF4-FFF2-40B4-BE49-F238E27FC236}">
                <a16:creationId xmlns:a16="http://schemas.microsoft.com/office/drawing/2014/main" id="{5DF3C89E-DED0-AD86-E639-1D44678C40C5}"/>
              </a:ext>
            </a:extLst>
          </p:cNvPr>
          <p:cNvSpPr>
            <a:spLocks/>
          </p:cNvSpPr>
          <p:nvPr/>
        </p:nvSpPr>
        <p:spPr bwMode="auto">
          <a:xfrm>
            <a:off x="9394054" y="2228079"/>
            <a:ext cx="863600" cy="749300"/>
          </a:xfrm>
          <a:custGeom>
            <a:avLst/>
            <a:gdLst>
              <a:gd name="T0" fmla="*/ 486 w 544"/>
              <a:gd name="T1" fmla="*/ 247 h 472"/>
              <a:gd name="T2" fmla="*/ 471 w 544"/>
              <a:gd name="T3" fmla="*/ 251 h 472"/>
              <a:gd name="T4" fmla="*/ 474 w 544"/>
              <a:gd name="T5" fmla="*/ 273 h 472"/>
              <a:gd name="T6" fmla="*/ 515 w 544"/>
              <a:gd name="T7" fmla="*/ 349 h 472"/>
              <a:gd name="T8" fmla="*/ 465 w 544"/>
              <a:gd name="T9" fmla="*/ 363 h 472"/>
              <a:gd name="T10" fmla="*/ 456 w 544"/>
              <a:gd name="T11" fmla="*/ 413 h 472"/>
              <a:gd name="T12" fmla="*/ 461 w 544"/>
              <a:gd name="T13" fmla="*/ 434 h 472"/>
              <a:gd name="T14" fmla="*/ 457 w 544"/>
              <a:gd name="T15" fmla="*/ 444 h 472"/>
              <a:gd name="T16" fmla="*/ 429 w 544"/>
              <a:gd name="T17" fmla="*/ 422 h 472"/>
              <a:gd name="T18" fmla="*/ 383 w 544"/>
              <a:gd name="T19" fmla="*/ 444 h 472"/>
              <a:gd name="T20" fmla="*/ 361 w 544"/>
              <a:gd name="T21" fmla="*/ 422 h 472"/>
              <a:gd name="T22" fmla="*/ 347 w 544"/>
              <a:gd name="T23" fmla="*/ 444 h 472"/>
              <a:gd name="T24" fmla="*/ 280 w 544"/>
              <a:gd name="T25" fmla="*/ 444 h 472"/>
              <a:gd name="T26" fmla="*/ 242 w 544"/>
              <a:gd name="T27" fmla="*/ 428 h 472"/>
              <a:gd name="T28" fmla="*/ 139 w 544"/>
              <a:gd name="T29" fmla="*/ 422 h 472"/>
              <a:gd name="T30" fmla="*/ 127 w 544"/>
              <a:gd name="T31" fmla="*/ 421 h 472"/>
              <a:gd name="T32" fmla="*/ 73 w 544"/>
              <a:gd name="T33" fmla="*/ 443 h 472"/>
              <a:gd name="T34" fmla="*/ 57 w 544"/>
              <a:gd name="T35" fmla="*/ 468 h 472"/>
              <a:gd name="T36" fmla="*/ 24 w 544"/>
              <a:gd name="T37" fmla="*/ 472 h 472"/>
              <a:gd name="T38" fmla="*/ 24 w 544"/>
              <a:gd name="T39" fmla="*/ 428 h 472"/>
              <a:gd name="T40" fmla="*/ 0 w 544"/>
              <a:gd name="T41" fmla="*/ 410 h 472"/>
              <a:gd name="T42" fmla="*/ 3 w 544"/>
              <a:gd name="T43" fmla="*/ 402 h 472"/>
              <a:gd name="T44" fmla="*/ 16 w 544"/>
              <a:gd name="T45" fmla="*/ 376 h 472"/>
              <a:gd name="T46" fmla="*/ 39 w 544"/>
              <a:gd name="T47" fmla="*/ 361 h 472"/>
              <a:gd name="T48" fmla="*/ 35 w 544"/>
              <a:gd name="T49" fmla="*/ 316 h 472"/>
              <a:gd name="T50" fmla="*/ 8 w 544"/>
              <a:gd name="T51" fmla="*/ 240 h 472"/>
              <a:gd name="T52" fmla="*/ 57 w 544"/>
              <a:gd name="T53" fmla="*/ 245 h 472"/>
              <a:gd name="T54" fmla="*/ 84 w 544"/>
              <a:gd name="T55" fmla="*/ 226 h 472"/>
              <a:gd name="T56" fmla="*/ 108 w 544"/>
              <a:gd name="T57" fmla="*/ 208 h 472"/>
              <a:gd name="T58" fmla="*/ 120 w 544"/>
              <a:gd name="T59" fmla="*/ 209 h 472"/>
              <a:gd name="T60" fmla="*/ 121 w 544"/>
              <a:gd name="T61" fmla="*/ 223 h 472"/>
              <a:gd name="T62" fmla="*/ 132 w 544"/>
              <a:gd name="T63" fmla="*/ 218 h 472"/>
              <a:gd name="T64" fmla="*/ 132 w 544"/>
              <a:gd name="T65" fmla="*/ 205 h 472"/>
              <a:gd name="T66" fmla="*/ 123 w 544"/>
              <a:gd name="T67" fmla="*/ 197 h 472"/>
              <a:gd name="T68" fmla="*/ 141 w 544"/>
              <a:gd name="T69" fmla="*/ 140 h 472"/>
              <a:gd name="T70" fmla="*/ 162 w 544"/>
              <a:gd name="T71" fmla="*/ 124 h 472"/>
              <a:gd name="T72" fmla="*/ 180 w 544"/>
              <a:gd name="T73" fmla="*/ 123 h 472"/>
              <a:gd name="T74" fmla="*/ 184 w 544"/>
              <a:gd name="T75" fmla="*/ 115 h 472"/>
              <a:gd name="T76" fmla="*/ 187 w 544"/>
              <a:gd name="T77" fmla="*/ 106 h 472"/>
              <a:gd name="T78" fmla="*/ 169 w 544"/>
              <a:gd name="T79" fmla="*/ 105 h 472"/>
              <a:gd name="T80" fmla="*/ 176 w 544"/>
              <a:gd name="T81" fmla="*/ 76 h 472"/>
              <a:gd name="T82" fmla="*/ 187 w 544"/>
              <a:gd name="T83" fmla="*/ 76 h 472"/>
              <a:gd name="T84" fmla="*/ 199 w 544"/>
              <a:gd name="T85" fmla="*/ 59 h 472"/>
              <a:gd name="T86" fmla="*/ 231 w 544"/>
              <a:gd name="T87" fmla="*/ 68 h 472"/>
              <a:gd name="T88" fmla="*/ 233 w 544"/>
              <a:gd name="T89" fmla="*/ 51 h 472"/>
              <a:gd name="T90" fmla="*/ 260 w 544"/>
              <a:gd name="T91" fmla="*/ 24 h 472"/>
              <a:gd name="T92" fmla="*/ 266 w 544"/>
              <a:gd name="T93" fmla="*/ 16 h 472"/>
              <a:gd name="T94" fmla="*/ 260 w 544"/>
              <a:gd name="T95" fmla="*/ 0 h 472"/>
              <a:gd name="T96" fmla="*/ 309 w 544"/>
              <a:gd name="T97" fmla="*/ 5 h 472"/>
              <a:gd name="T98" fmla="*/ 321 w 544"/>
              <a:gd name="T99" fmla="*/ 28 h 472"/>
              <a:gd name="T100" fmla="*/ 351 w 544"/>
              <a:gd name="T101" fmla="*/ 10 h 472"/>
              <a:gd name="T102" fmla="*/ 398 w 544"/>
              <a:gd name="T103" fmla="*/ 23 h 472"/>
              <a:gd name="T104" fmla="*/ 415 w 544"/>
              <a:gd name="T105" fmla="*/ 75 h 472"/>
              <a:gd name="T106" fmla="*/ 409 w 544"/>
              <a:gd name="T107" fmla="*/ 105 h 472"/>
              <a:gd name="T108" fmla="*/ 483 w 544"/>
              <a:gd name="T109" fmla="*/ 173 h 472"/>
              <a:gd name="T110" fmla="*/ 480 w 544"/>
              <a:gd name="T111" fmla="*/ 188 h 472"/>
              <a:gd name="T112" fmla="*/ 515 w 544"/>
              <a:gd name="T113" fmla="*/ 186 h 472"/>
              <a:gd name="T114" fmla="*/ 544 w 544"/>
              <a:gd name="T115" fmla="*/ 217 h 472"/>
              <a:gd name="T116" fmla="*/ 527 w 544"/>
              <a:gd name="T117" fmla="*/ 240 h 472"/>
              <a:gd name="T118" fmla="*/ 508 w 544"/>
              <a:gd name="T119" fmla="*/ 256 h 472"/>
              <a:gd name="T120" fmla="*/ 486 w 544"/>
              <a:gd name="T121" fmla="*/ 24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4" h="472">
                <a:moveTo>
                  <a:pt x="486" y="247"/>
                </a:moveTo>
                <a:lnTo>
                  <a:pt x="471" y="251"/>
                </a:lnTo>
                <a:lnTo>
                  <a:pt x="474" y="273"/>
                </a:lnTo>
                <a:lnTo>
                  <a:pt x="515" y="349"/>
                </a:lnTo>
                <a:lnTo>
                  <a:pt x="465" y="363"/>
                </a:lnTo>
                <a:lnTo>
                  <a:pt x="456" y="413"/>
                </a:lnTo>
                <a:lnTo>
                  <a:pt x="461" y="434"/>
                </a:lnTo>
                <a:lnTo>
                  <a:pt x="457" y="444"/>
                </a:lnTo>
                <a:lnTo>
                  <a:pt x="429" y="422"/>
                </a:lnTo>
                <a:lnTo>
                  <a:pt x="383" y="444"/>
                </a:lnTo>
                <a:lnTo>
                  <a:pt x="361" y="422"/>
                </a:lnTo>
                <a:lnTo>
                  <a:pt x="347" y="444"/>
                </a:lnTo>
                <a:lnTo>
                  <a:pt x="280" y="444"/>
                </a:lnTo>
                <a:lnTo>
                  <a:pt x="242" y="428"/>
                </a:lnTo>
                <a:lnTo>
                  <a:pt x="139" y="422"/>
                </a:lnTo>
                <a:lnTo>
                  <a:pt x="127" y="421"/>
                </a:lnTo>
                <a:lnTo>
                  <a:pt x="73" y="443"/>
                </a:lnTo>
                <a:lnTo>
                  <a:pt x="57" y="468"/>
                </a:lnTo>
                <a:lnTo>
                  <a:pt x="24" y="472"/>
                </a:lnTo>
                <a:lnTo>
                  <a:pt x="24" y="428"/>
                </a:lnTo>
                <a:lnTo>
                  <a:pt x="0" y="410"/>
                </a:lnTo>
                <a:lnTo>
                  <a:pt x="3" y="402"/>
                </a:lnTo>
                <a:lnTo>
                  <a:pt x="16" y="376"/>
                </a:lnTo>
                <a:lnTo>
                  <a:pt x="39" y="361"/>
                </a:lnTo>
                <a:lnTo>
                  <a:pt x="35" y="316"/>
                </a:lnTo>
                <a:lnTo>
                  <a:pt x="8" y="240"/>
                </a:lnTo>
                <a:lnTo>
                  <a:pt x="57" y="245"/>
                </a:lnTo>
                <a:lnTo>
                  <a:pt x="84" y="226"/>
                </a:lnTo>
                <a:lnTo>
                  <a:pt x="108" y="208"/>
                </a:lnTo>
                <a:lnTo>
                  <a:pt x="120" y="209"/>
                </a:lnTo>
                <a:lnTo>
                  <a:pt x="121" y="223"/>
                </a:lnTo>
                <a:lnTo>
                  <a:pt x="132" y="218"/>
                </a:lnTo>
                <a:lnTo>
                  <a:pt x="132" y="205"/>
                </a:lnTo>
                <a:lnTo>
                  <a:pt x="123" y="197"/>
                </a:lnTo>
                <a:lnTo>
                  <a:pt x="141" y="140"/>
                </a:lnTo>
                <a:lnTo>
                  <a:pt x="162" y="124"/>
                </a:lnTo>
                <a:lnTo>
                  <a:pt x="180" y="123"/>
                </a:lnTo>
                <a:lnTo>
                  <a:pt x="184" y="115"/>
                </a:lnTo>
                <a:lnTo>
                  <a:pt x="187" y="106"/>
                </a:lnTo>
                <a:lnTo>
                  <a:pt x="169" y="105"/>
                </a:lnTo>
                <a:lnTo>
                  <a:pt x="176" y="76"/>
                </a:lnTo>
                <a:lnTo>
                  <a:pt x="187" y="76"/>
                </a:lnTo>
                <a:lnTo>
                  <a:pt x="199" y="59"/>
                </a:lnTo>
                <a:lnTo>
                  <a:pt x="231" y="68"/>
                </a:lnTo>
                <a:lnTo>
                  <a:pt x="233" y="51"/>
                </a:lnTo>
                <a:lnTo>
                  <a:pt x="260" y="24"/>
                </a:lnTo>
                <a:lnTo>
                  <a:pt x="266" y="16"/>
                </a:lnTo>
                <a:lnTo>
                  <a:pt x="260" y="0"/>
                </a:lnTo>
                <a:lnTo>
                  <a:pt x="309" y="5"/>
                </a:lnTo>
                <a:lnTo>
                  <a:pt x="321" y="28"/>
                </a:lnTo>
                <a:lnTo>
                  <a:pt x="351" y="10"/>
                </a:lnTo>
                <a:lnTo>
                  <a:pt x="398" y="23"/>
                </a:lnTo>
                <a:lnTo>
                  <a:pt x="415" y="75"/>
                </a:lnTo>
                <a:lnTo>
                  <a:pt x="409" y="105"/>
                </a:lnTo>
                <a:lnTo>
                  <a:pt x="483" y="173"/>
                </a:lnTo>
                <a:lnTo>
                  <a:pt x="480" y="188"/>
                </a:lnTo>
                <a:lnTo>
                  <a:pt x="515" y="186"/>
                </a:lnTo>
                <a:lnTo>
                  <a:pt x="544" y="217"/>
                </a:lnTo>
                <a:lnTo>
                  <a:pt x="527" y="240"/>
                </a:lnTo>
                <a:lnTo>
                  <a:pt x="508" y="256"/>
                </a:lnTo>
                <a:lnTo>
                  <a:pt x="486" y="24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6" name="Freeform 493">
            <a:extLst>
              <a:ext uri="{FF2B5EF4-FFF2-40B4-BE49-F238E27FC236}">
                <a16:creationId xmlns:a16="http://schemas.microsoft.com/office/drawing/2014/main" id="{BFE02B86-4455-E4ED-71F2-BAAEAEC47AC0}"/>
              </a:ext>
            </a:extLst>
          </p:cNvPr>
          <p:cNvSpPr>
            <a:spLocks/>
          </p:cNvSpPr>
          <p:nvPr/>
        </p:nvSpPr>
        <p:spPr bwMode="auto">
          <a:xfrm>
            <a:off x="11003779" y="3259954"/>
            <a:ext cx="39687" cy="125413"/>
          </a:xfrm>
          <a:custGeom>
            <a:avLst/>
            <a:gdLst>
              <a:gd name="T0" fmla="*/ 25 w 25"/>
              <a:gd name="T1" fmla="*/ 0 h 79"/>
              <a:gd name="T2" fmla="*/ 0 w 25"/>
              <a:gd name="T3" fmla="*/ 40 h 79"/>
              <a:gd name="T4" fmla="*/ 2 w 25"/>
              <a:gd name="T5" fmla="*/ 79 h 79"/>
              <a:gd name="T6" fmla="*/ 3 w 25"/>
              <a:gd name="T7" fmla="*/ 77 h 79"/>
              <a:gd name="T8" fmla="*/ 1 w 25"/>
              <a:gd name="T9" fmla="*/ 40 h 79"/>
              <a:gd name="T10" fmla="*/ 25 w 25"/>
              <a:gd name="T11" fmla="*/ 0 h 79"/>
            </a:gdLst>
            <a:ahLst/>
            <a:cxnLst>
              <a:cxn ang="0">
                <a:pos x="T0" y="T1"/>
              </a:cxn>
              <a:cxn ang="0">
                <a:pos x="T2" y="T3"/>
              </a:cxn>
              <a:cxn ang="0">
                <a:pos x="T4" y="T5"/>
              </a:cxn>
              <a:cxn ang="0">
                <a:pos x="T6" y="T7"/>
              </a:cxn>
              <a:cxn ang="0">
                <a:pos x="T8" y="T9"/>
              </a:cxn>
              <a:cxn ang="0">
                <a:pos x="T10" y="T11"/>
              </a:cxn>
            </a:cxnLst>
            <a:rect l="0" t="0" r="r" b="b"/>
            <a:pathLst>
              <a:path w="25" h="79">
                <a:moveTo>
                  <a:pt x="25" y="0"/>
                </a:moveTo>
                <a:lnTo>
                  <a:pt x="0" y="40"/>
                </a:lnTo>
                <a:lnTo>
                  <a:pt x="2" y="79"/>
                </a:lnTo>
                <a:lnTo>
                  <a:pt x="3" y="77"/>
                </a:lnTo>
                <a:lnTo>
                  <a:pt x="1" y="40"/>
                </a:lnTo>
                <a:lnTo>
                  <a:pt x="25"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7" name="Freeform 494">
            <a:extLst>
              <a:ext uri="{FF2B5EF4-FFF2-40B4-BE49-F238E27FC236}">
                <a16:creationId xmlns:a16="http://schemas.microsoft.com/office/drawing/2014/main" id="{0D0B3B9F-F60E-0400-38D8-CCF490CDADF2}"/>
              </a:ext>
            </a:extLst>
          </p:cNvPr>
          <p:cNvSpPr>
            <a:spLocks/>
          </p:cNvSpPr>
          <p:nvPr/>
        </p:nvSpPr>
        <p:spPr bwMode="auto">
          <a:xfrm>
            <a:off x="9441679" y="-13471"/>
            <a:ext cx="2744787" cy="4152900"/>
          </a:xfrm>
          <a:custGeom>
            <a:avLst/>
            <a:gdLst>
              <a:gd name="T0" fmla="*/ 1686 w 1729"/>
              <a:gd name="T1" fmla="*/ 2596 h 2616"/>
              <a:gd name="T2" fmla="*/ 1672 w 1729"/>
              <a:gd name="T3" fmla="*/ 2567 h 2616"/>
              <a:gd name="T4" fmla="*/ 1614 w 1729"/>
              <a:gd name="T5" fmla="*/ 2513 h 2616"/>
              <a:gd name="T6" fmla="*/ 1706 w 1729"/>
              <a:gd name="T7" fmla="*/ 2479 h 2616"/>
              <a:gd name="T8" fmla="*/ 1614 w 1729"/>
              <a:gd name="T9" fmla="*/ 2425 h 2616"/>
              <a:gd name="T10" fmla="*/ 1468 w 1729"/>
              <a:gd name="T11" fmla="*/ 2436 h 2616"/>
              <a:gd name="T12" fmla="*/ 1429 w 1729"/>
              <a:gd name="T13" fmla="*/ 2420 h 2616"/>
              <a:gd name="T14" fmla="*/ 1205 w 1729"/>
              <a:gd name="T15" fmla="*/ 2428 h 2616"/>
              <a:gd name="T16" fmla="*/ 1047 w 1729"/>
              <a:gd name="T17" fmla="*/ 2394 h 2616"/>
              <a:gd name="T18" fmla="*/ 958 w 1729"/>
              <a:gd name="T19" fmla="*/ 2350 h 2616"/>
              <a:gd name="T20" fmla="*/ 945 w 1729"/>
              <a:gd name="T21" fmla="*/ 2330 h 2616"/>
              <a:gd name="T22" fmla="*/ 957 w 1729"/>
              <a:gd name="T23" fmla="*/ 2324 h 2616"/>
              <a:gd name="T24" fmla="*/ 992 w 1729"/>
              <a:gd name="T25" fmla="*/ 2248 h 2616"/>
              <a:gd name="T26" fmla="*/ 1029 w 1729"/>
              <a:gd name="T27" fmla="*/ 2225 h 2616"/>
              <a:gd name="T28" fmla="*/ 961 w 1729"/>
              <a:gd name="T29" fmla="*/ 2179 h 2616"/>
              <a:gd name="T30" fmla="*/ 1026 w 1729"/>
              <a:gd name="T31" fmla="*/ 2114 h 2616"/>
              <a:gd name="T32" fmla="*/ 1009 w 1729"/>
              <a:gd name="T33" fmla="*/ 2062 h 2616"/>
              <a:gd name="T34" fmla="*/ 1066 w 1729"/>
              <a:gd name="T35" fmla="*/ 2001 h 2616"/>
              <a:gd name="T36" fmla="*/ 905 w 1729"/>
              <a:gd name="T37" fmla="*/ 1876 h 2616"/>
              <a:gd name="T38" fmla="*/ 747 w 1729"/>
              <a:gd name="T39" fmla="*/ 1876 h 2616"/>
              <a:gd name="T40" fmla="*/ 634 w 1729"/>
              <a:gd name="T41" fmla="*/ 1773 h 2616"/>
              <a:gd name="T42" fmla="*/ 573 w 1729"/>
              <a:gd name="T43" fmla="*/ 1722 h 2616"/>
              <a:gd name="T44" fmla="*/ 485 w 1729"/>
              <a:gd name="T45" fmla="*/ 1761 h 2616"/>
              <a:gd name="T46" fmla="*/ 456 w 1729"/>
              <a:gd name="T47" fmla="*/ 1659 h 2616"/>
              <a:gd name="T48" fmla="*/ 514 w 1729"/>
              <a:gd name="T49" fmla="*/ 1629 h 2616"/>
              <a:gd name="T50" fmla="*/ 453 w 1729"/>
              <a:gd name="T51" fmla="*/ 1585 h 2616"/>
              <a:gd name="T52" fmla="*/ 368 w 1729"/>
              <a:gd name="T53" fmla="*/ 1435 h 2616"/>
              <a:gd name="T54" fmla="*/ 279 w 1729"/>
              <a:gd name="T55" fmla="*/ 1417 h 2616"/>
              <a:gd name="T56" fmla="*/ 201 w 1729"/>
              <a:gd name="T57" fmla="*/ 1369 h 2616"/>
              <a:gd name="T58" fmla="*/ 191 w 1729"/>
              <a:gd name="T59" fmla="*/ 1304 h 2616"/>
              <a:gd name="T60" fmla="*/ 237 w 1729"/>
              <a:gd name="T61" fmla="*/ 1260 h 2616"/>
              <a:gd name="T62" fmla="*/ 220 w 1729"/>
              <a:gd name="T63" fmla="*/ 1230 h 2616"/>
              <a:gd name="T64" fmla="*/ 220 w 1729"/>
              <a:gd name="T65" fmla="*/ 1160 h 2616"/>
              <a:gd name="T66" fmla="*/ 231 w 1729"/>
              <a:gd name="T67" fmla="*/ 1102 h 2616"/>
              <a:gd name="T68" fmla="*/ 301 w 1729"/>
              <a:gd name="T69" fmla="*/ 1059 h 2616"/>
              <a:gd name="T70" fmla="*/ 231 w 1729"/>
              <a:gd name="T71" fmla="*/ 1031 h 2616"/>
              <a:gd name="T72" fmla="*/ 239 w 1729"/>
              <a:gd name="T73" fmla="*/ 778 h 2616"/>
              <a:gd name="T74" fmla="*/ 173 w 1729"/>
              <a:gd name="T75" fmla="*/ 649 h 2616"/>
              <a:gd name="T76" fmla="*/ 56 w 1729"/>
              <a:gd name="T77" fmla="*/ 387 h 2616"/>
              <a:gd name="T78" fmla="*/ 11 w 1729"/>
              <a:gd name="T79" fmla="*/ 260 h 2616"/>
              <a:gd name="T80" fmla="*/ 218 w 1729"/>
              <a:gd name="T81" fmla="*/ 112 h 2616"/>
              <a:gd name="T82" fmla="*/ 485 w 1729"/>
              <a:gd name="T83" fmla="*/ 337 h 2616"/>
              <a:gd name="T84" fmla="*/ 218 w 1729"/>
              <a:gd name="T85" fmla="*/ 368 h 2616"/>
              <a:gd name="T86" fmla="*/ 332 w 1729"/>
              <a:gd name="T87" fmla="*/ 563 h 2616"/>
              <a:gd name="T88" fmla="*/ 460 w 1729"/>
              <a:gd name="T89" fmla="*/ 536 h 2616"/>
              <a:gd name="T90" fmla="*/ 402 w 1729"/>
              <a:gd name="T91" fmla="*/ 477 h 2616"/>
              <a:gd name="T92" fmla="*/ 491 w 1729"/>
              <a:gd name="T93" fmla="*/ 415 h 2616"/>
              <a:gd name="T94" fmla="*/ 605 w 1729"/>
              <a:gd name="T95" fmla="*/ 205 h 2616"/>
              <a:gd name="T96" fmla="*/ 494 w 1729"/>
              <a:gd name="T97" fmla="*/ 76 h 2616"/>
              <a:gd name="T98" fmla="*/ 649 w 1729"/>
              <a:gd name="T99" fmla="*/ 103 h 2616"/>
              <a:gd name="T100" fmla="*/ 682 w 1729"/>
              <a:gd name="T101" fmla="*/ 201 h 2616"/>
              <a:gd name="T102" fmla="*/ 750 w 1729"/>
              <a:gd name="T103" fmla="*/ 2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9" h="2616">
                <a:moveTo>
                  <a:pt x="1729" y="0"/>
                </a:moveTo>
                <a:lnTo>
                  <a:pt x="1727" y="2616"/>
                </a:lnTo>
                <a:lnTo>
                  <a:pt x="1686" y="2596"/>
                </a:lnTo>
                <a:lnTo>
                  <a:pt x="1706" y="2590"/>
                </a:lnTo>
                <a:lnTo>
                  <a:pt x="1704" y="2567"/>
                </a:lnTo>
                <a:lnTo>
                  <a:pt x="1672" y="2567"/>
                </a:lnTo>
                <a:lnTo>
                  <a:pt x="1649" y="2547"/>
                </a:lnTo>
                <a:lnTo>
                  <a:pt x="1655" y="2517"/>
                </a:lnTo>
                <a:lnTo>
                  <a:pt x="1614" y="2513"/>
                </a:lnTo>
                <a:lnTo>
                  <a:pt x="1618" y="2506"/>
                </a:lnTo>
                <a:lnTo>
                  <a:pt x="1702" y="2505"/>
                </a:lnTo>
                <a:lnTo>
                  <a:pt x="1706" y="2479"/>
                </a:lnTo>
                <a:lnTo>
                  <a:pt x="1661" y="2463"/>
                </a:lnTo>
                <a:lnTo>
                  <a:pt x="1671" y="2431"/>
                </a:lnTo>
                <a:lnTo>
                  <a:pt x="1614" y="2425"/>
                </a:lnTo>
                <a:lnTo>
                  <a:pt x="1607" y="2399"/>
                </a:lnTo>
                <a:lnTo>
                  <a:pt x="1541" y="2394"/>
                </a:lnTo>
                <a:lnTo>
                  <a:pt x="1468" y="2436"/>
                </a:lnTo>
                <a:lnTo>
                  <a:pt x="1468" y="2422"/>
                </a:lnTo>
                <a:lnTo>
                  <a:pt x="1447" y="2417"/>
                </a:lnTo>
                <a:lnTo>
                  <a:pt x="1429" y="2420"/>
                </a:lnTo>
                <a:lnTo>
                  <a:pt x="1395" y="2408"/>
                </a:lnTo>
                <a:lnTo>
                  <a:pt x="1313" y="2431"/>
                </a:lnTo>
                <a:lnTo>
                  <a:pt x="1205" y="2428"/>
                </a:lnTo>
                <a:lnTo>
                  <a:pt x="1198" y="2454"/>
                </a:lnTo>
                <a:lnTo>
                  <a:pt x="1092" y="2389"/>
                </a:lnTo>
                <a:lnTo>
                  <a:pt x="1047" y="2394"/>
                </a:lnTo>
                <a:lnTo>
                  <a:pt x="1020" y="2367"/>
                </a:lnTo>
                <a:lnTo>
                  <a:pt x="999" y="2379"/>
                </a:lnTo>
                <a:lnTo>
                  <a:pt x="958" y="2350"/>
                </a:lnTo>
                <a:lnTo>
                  <a:pt x="932" y="2350"/>
                </a:lnTo>
                <a:lnTo>
                  <a:pt x="923" y="2343"/>
                </a:lnTo>
                <a:lnTo>
                  <a:pt x="945" y="2330"/>
                </a:lnTo>
                <a:lnTo>
                  <a:pt x="932" y="2324"/>
                </a:lnTo>
                <a:lnTo>
                  <a:pt x="933" y="2317"/>
                </a:lnTo>
                <a:lnTo>
                  <a:pt x="957" y="2324"/>
                </a:lnTo>
                <a:lnTo>
                  <a:pt x="994" y="2312"/>
                </a:lnTo>
                <a:lnTo>
                  <a:pt x="980" y="2286"/>
                </a:lnTo>
                <a:lnTo>
                  <a:pt x="992" y="2248"/>
                </a:lnTo>
                <a:lnTo>
                  <a:pt x="1008" y="2227"/>
                </a:lnTo>
                <a:lnTo>
                  <a:pt x="1025" y="2230"/>
                </a:lnTo>
                <a:lnTo>
                  <a:pt x="1029" y="2225"/>
                </a:lnTo>
                <a:lnTo>
                  <a:pt x="993" y="2208"/>
                </a:lnTo>
                <a:lnTo>
                  <a:pt x="982" y="2209"/>
                </a:lnTo>
                <a:lnTo>
                  <a:pt x="961" y="2179"/>
                </a:lnTo>
                <a:lnTo>
                  <a:pt x="1035" y="2138"/>
                </a:lnTo>
                <a:lnTo>
                  <a:pt x="1044" y="2119"/>
                </a:lnTo>
                <a:lnTo>
                  <a:pt x="1026" y="2114"/>
                </a:lnTo>
                <a:lnTo>
                  <a:pt x="987" y="2139"/>
                </a:lnTo>
                <a:lnTo>
                  <a:pt x="985" y="2102"/>
                </a:lnTo>
                <a:lnTo>
                  <a:pt x="1009" y="2062"/>
                </a:lnTo>
                <a:lnTo>
                  <a:pt x="1021" y="2060"/>
                </a:lnTo>
                <a:lnTo>
                  <a:pt x="1062" y="2044"/>
                </a:lnTo>
                <a:lnTo>
                  <a:pt x="1066" y="2001"/>
                </a:lnTo>
                <a:lnTo>
                  <a:pt x="1037" y="1879"/>
                </a:lnTo>
                <a:lnTo>
                  <a:pt x="920" y="1866"/>
                </a:lnTo>
                <a:lnTo>
                  <a:pt x="905" y="1876"/>
                </a:lnTo>
                <a:lnTo>
                  <a:pt x="851" y="1844"/>
                </a:lnTo>
                <a:lnTo>
                  <a:pt x="812" y="1875"/>
                </a:lnTo>
                <a:lnTo>
                  <a:pt x="747" y="1876"/>
                </a:lnTo>
                <a:lnTo>
                  <a:pt x="709" y="1815"/>
                </a:lnTo>
                <a:lnTo>
                  <a:pt x="651" y="1810"/>
                </a:lnTo>
                <a:lnTo>
                  <a:pt x="634" y="1773"/>
                </a:lnTo>
                <a:lnTo>
                  <a:pt x="649" y="1763"/>
                </a:lnTo>
                <a:lnTo>
                  <a:pt x="600" y="1716"/>
                </a:lnTo>
                <a:lnTo>
                  <a:pt x="573" y="1722"/>
                </a:lnTo>
                <a:lnTo>
                  <a:pt x="514" y="1737"/>
                </a:lnTo>
                <a:lnTo>
                  <a:pt x="508" y="1762"/>
                </a:lnTo>
                <a:lnTo>
                  <a:pt x="485" y="1761"/>
                </a:lnTo>
                <a:lnTo>
                  <a:pt x="444" y="1685"/>
                </a:lnTo>
                <a:lnTo>
                  <a:pt x="441" y="1663"/>
                </a:lnTo>
                <a:lnTo>
                  <a:pt x="456" y="1659"/>
                </a:lnTo>
                <a:lnTo>
                  <a:pt x="478" y="1668"/>
                </a:lnTo>
                <a:lnTo>
                  <a:pt x="497" y="1652"/>
                </a:lnTo>
                <a:lnTo>
                  <a:pt x="514" y="1629"/>
                </a:lnTo>
                <a:lnTo>
                  <a:pt x="485" y="1598"/>
                </a:lnTo>
                <a:lnTo>
                  <a:pt x="450" y="1600"/>
                </a:lnTo>
                <a:lnTo>
                  <a:pt x="453" y="1585"/>
                </a:lnTo>
                <a:lnTo>
                  <a:pt x="379" y="1517"/>
                </a:lnTo>
                <a:lnTo>
                  <a:pt x="385" y="1487"/>
                </a:lnTo>
                <a:lnTo>
                  <a:pt x="368" y="1435"/>
                </a:lnTo>
                <a:lnTo>
                  <a:pt x="321" y="1422"/>
                </a:lnTo>
                <a:lnTo>
                  <a:pt x="291" y="1440"/>
                </a:lnTo>
                <a:lnTo>
                  <a:pt x="279" y="1417"/>
                </a:lnTo>
                <a:lnTo>
                  <a:pt x="230" y="1412"/>
                </a:lnTo>
                <a:lnTo>
                  <a:pt x="214" y="1370"/>
                </a:lnTo>
                <a:lnTo>
                  <a:pt x="201" y="1369"/>
                </a:lnTo>
                <a:lnTo>
                  <a:pt x="212" y="1324"/>
                </a:lnTo>
                <a:lnTo>
                  <a:pt x="208" y="1320"/>
                </a:lnTo>
                <a:lnTo>
                  <a:pt x="191" y="1304"/>
                </a:lnTo>
                <a:lnTo>
                  <a:pt x="197" y="1287"/>
                </a:lnTo>
                <a:lnTo>
                  <a:pt x="222" y="1284"/>
                </a:lnTo>
                <a:lnTo>
                  <a:pt x="237" y="1260"/>
                </a:lnTo>
                <a:lnTo>
                  <a:pt x="234" y="1249"/>
                </a:lnTo>
                <a:lnTo>
                  <a:pt x="219" y="1235"/>
                </a:lnTo>
                <a:lnTo>
                  <a:pt x="220" y="1230"/>
                </a:lnTo>
                <a:lnTo>
                  <a:pt x="239" y="1212"/>
                </a:lnTo>
                <a:lnTo>
                  <a:pt x="219" y="1166"/>
                </a:lnTo>
                <a:lnTo>
                  <a:pt x="220" y="1160"/>
                </a:lnTo>
                <a:lnTo>
                  <a:pt x="248" y="1139"/>
                </a:lnTo>
                <a:lnTo>
                  <a:pt x="241" y="1112"/>
                </a:lnTo>
                <a:lnTo>
                  <a:pt x="231" y="1102"/>
                </a:lnTo>
                <a:lnTo>
                  <a:pt x="262" y="1060"/>
                </a:lnTo>
                <a:lnTo>
                  <a:pt x="301" y="1065"/>
                </a:lnTo>
                <a:lnTo>
                  <a:pt x="301" y="1059"/>
                </a:lnTo>
                <a:lnTo>
                  <a:pt x="297" y="1047"/>
                </a:lnTo>
                <a:lnTo>
                  <a:pt x="297" y="1041"/>
                </a:lnTo>
                <a:lnTo>
                  <a:pt x="231" y="1031"/>
                </a:lnTo>
                <a:lnTo>
                  <a:pt x="151" y="986"/>
                </a:lnTo>
                <a:lnTo>
                  <a:pt x="115" y="1000"/>
                </a:lnTo>
                <a:lnTo>
                  <a:pt x="239" y="778"/>
                </a:lnTo>
                <a:lnTo>
                  <a:pt x="237" y="737"/>
                </a:lnTo>
                <a:lnTo>
                  <a:pt x="158" y="686"/>
                </a:lnTo>
                <a:lnTo>
                  <a:pt x="173" y="649"/>
                </a:lnTo>
                <a:lnTo>
                  <a:pt x="113" y="557"/>
                </a:lnTo>
                <a:lnTo>
                  <a:pt x="119" y="495"/>
                </a:lnTo>
                <a:lnTo>
                  <a:pt x="56" y="387"/>
                </a:lnTo>
                <a:lnTo>
                  <a:pt x="72" y="304"/>
                </a:lnTo>
                <a:lnTo>
                  <a:pt x="39" y="271"/>
                </a:lnTo>
                <a:lnTo>
                  <a:pt x="11" y="260"/>
                </a:lnTo>
                <a:lnTo>
                  <a:pt x="0" y="189"/>
                </a:lnTo>
                <a:lnTo>
                  <a:pt x="80" y="110"/>
                </a:lnTo>
                <a:lnTo>
                  <a:pt x="218" y="112"/>
                </a:lnTo>
                <a:lnTo>
                  <a:pt x="452" y="189"/>
                </a:lnTo>
                <a:lnTo>
                  <a:pt x="500" y="248"/>
                </a:lnTo>
                <a:lnTo>
                  <a:pt x="485" y="337"/>
                </a:lnTo>
                <a:lnTo>
                  <a:pt x="430" y="382"/>
                </a:lnTo>
                <a:lnTo>
                  <a:pt x="303" y="383"/>
                </a:lnTo>
                <a:lnTo>
                  <a:pt x="218" y="368"/>
                </a:lnTo>
                <a:lnTo>
                  <a:pt x="160" y="339"/>
                </a:lnTo>
                <a:lnTo>
                  <a:pt x="292" y="435"/>
                </a:lnTo>
                <a:lnTo>
                  <a:pt x="332" y="563"/>
                </a:lnTo>
                <a:lnTo>
                  <a:pt x="458" y="602"/>
                </a:lnTo>
                <a:lnTo>
                  <a:pt x="473" y="553"/>
                </a:lnTo>
                <a:lnTo>
                  <a:pt x="460" y="536"/>
                </a:lnTo>
                <a:lnTo>
                  <a:pt x="431" y="549"/>
                </a:lnTo>
                <a:lnTo>
                  <a:pt x="394" y="509"/>
                </a:lnTo>
                <a:lnTo>
                  <a:pt x="402" y="477"/>
                </a:lnTo>
                <a:lnTo>
                  <a:pt x="517" y="499"/>
                </a:lnTo>
                <a:lnTo>
                  <a:pt x="543" y="474"/>
                </a:lnTo>
                <a:lnTo>
                  <a:pt x="491" y="415"/>
                </a:lnTo>
                <a:lnTo>
                  <a:pt x="554" y="289"/>
                </a:lnTo>
                <a:lnTo>
                  <a:pt x="645" y="323"/>
                </a:lnTo>
                <a:lnTo>
                  <a:pt x="605" y="205"/>
                </a:lnTo>
                <a:lnTo>
                  <a:pt x="578" y="202"/>
                </a:lnTo>
                <a:lnTo>
                  <a:pt x="544" y="102"/>
                </a:lnTo>
                <a:lnTo>
                  <a:pt x="494" y="76"/>
                </a:lnTo>
                <a:lnTo>
                  <a:pt x="538" y="78"/>
                </a:lnTo>
                <a:lnTo>
                  <a:pt x="575" y="59"/>
                </a:lnTo>
                <a:lnTo>
                  <a:pt x="649" y="103"/>
                </a:lnTo>
                <a:lnTo>
                  <a:pt x="612" y="131"/>
                </a:lnTo>
                <a:lnTo>
                  <a:pt x="608" y="170"/>
                </a:lnTo>
                <a:lnTo>
                  <a:pt x="682" y="201"/>
                </a:lnTo>
                <a:lnTo>
                  <a:pt x="717" y="167"/>
                </a:lnTo>
                <a:lnTo>
                  <a:pt x="700" y="110"/>
                </a:lnTo>
                <a:lnTo>
                  <a:pt x="750" y="2"/>
                </a:lnTo>
                <a:lnTo>
                  <a:pt x="1729" y="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8" name="Freeform 495">
            <a:extLst>
              <a:ext uri="{FF2B5EF4-FFF2-40B4-BE49-F238E27FC236}">
                <a16:creationId xmlns:a16="http://schemas.microsoft.com/office/drawing/2014/main" id="{1D448F86-91A1-0FDB-3767-DA4591DC86B3}"/>
              </a:ext>
            </a:extLst>
          </p:cNvPr>
          <p:cNvSpPr>
            <a:spLocks/>
          </p:cNvSpPr>
          <p:nvPr/>
        </p:nvSpPr>
        <p:spPr bwMode="auto">
          <a:xfrm>
            <a:off x="9013054" y="153217"/>
            <a:ext cx="808037" cy="1552575"/>
          </a:xfrm>
          <a:custGeom>
            <a:avLst/>
            <a:gdLst>
              <a:gd name="T0" fmla="*/ 509 w 509"/>
              <a:gd name="T1" fmla="*/ 673 h 978"/>
              <a:gd name="T2" fmla="*/ 385 w 509"/>
              <a:gd name="T3" fmla="*/ 895 h 978"/>
              <a:gd name="T4" fmla="*/ 181 w 509"/>
              <a:gd name="T5" fmla="*/ 978 h 978"/>
              <a:gd name="T6" fmla="*/ 74 w 509"/>
              <a:gd name="T7" fmla="*/ 915 h 978"/>
              <a:gd name="T8" fmla="*/ 47 w 509"/>
              <a:gd name="T9" fmla="*/ 729 h 978"/>
              <a:gd name="T10" fmla="*/ 182 w 509"/>
              <a:gd name="T11" fmla="*/ 507 h 978"/>
              <a:gd name="T12" fmla="*/ 210 w 509"/>
              <a:gd name="T13" fmla="*/ 495 h 978"/>
              <a:gd name="T14" fmla="*/ 201 w 509"/>
              <a:gd name="T15" fmla="*/ 436 h 978"/>
              <a:gd name="T16" fmla="*/ 151 w 509"/>
              <a:gd name="T17" fmla="*/ 410 h 978"/>
              <a:gd name="T18" fmla="*/ 97 w 509"/>
              <a:gd name="T19" fmla="*/ 201 h 978"/>
              <a:gd name="T20" fmla="*/ 0 w 509"/>
              <a:gd name="T21" fmla="*/ 111 h 978"/>
              <a:gd name="T22" fmla="*/ 15 w 509"/>
              <a:gd name="T23" fmla="*/ 84 h 978"/>
              <a:gd name="T24" fmla="*/ 74 w 509"/>
              <a:gd name="T25" fmla="*/ 134 h 978"/>
              <a:gd name="T26" fmla="*/ 169 w 509"/>
              <a:gd name="T27" fmla="*/ 106 h 978"/>
              <a:gd name="T28" fmla="*/ 194 w 509"/>
              <a:gd name="T29" fmla="*/ 0 h 978"/>
              <a:gd name="T30" fmla="*/ 274 w 509"/>
              <a:gd name="T31" fmla="*/ 20 h 978"/>
              <a:gd name="T32" fmla="*/ 270 w 509"/>
              <a:gd name="T33" fmla="*/ 84 h 978"/>
              <a:gd name="T34" fmla="*/ 281 w 509"/>
              <a:gd name="T35" fmla="*/ 155 h 978"/>
              <a:gd name="T36" fmla="*/ 309 w 509"/>
              <a:gd name="T37" fmla="*/ 166 h 978"/>
              <a:gd name="T38" fmla="*/ 342 w 509"/>
              <a:gd name="T39" fmla="*/ 199 h 978"/>
              <a:gd name="T40" fmla="*/ 326 w 509"/>
              <a:gd name="T41" fmla="*/ 282 h 978"/>
              <a:gd name="T42" fmla="*/ 389 w 509"/>
              <a:gd name="T43" fmla="*/ 390 h 978"/>
              <a:gd name="T44" fmla="*/ 383 w 509"/>
              <a:gd name="T45" fmla="*/ 452 h 978"/>
              <a:gd name="T46" fmla="*/ 443 w 509"/>
              <a:gd name="T47" fmla="*/ 544 h 978"/>
              <a:gd name="T48" fmla="*/ 428 w 509"/>
              <a:gd name="T49" fmla="*/ 581 h 978"/>
              <a:gd name="T50" fmla="*/ 507 w 509"/>
              <a:gd name="T51" fmla="*/ 632 h 978"/>
              <a:gd name="T52" fmla="*/ 509 w 509"/>
              <a:gd name="T53" fmla="*/ 673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9" h="978">
                <a:moveTo>
                  <a:pt x="509" y="673"/>
                </a:moveTo>
                <a:lnTo>
                  <a:pt x="385" y="895"/>
                </a:lnTo>
                <a:lnTo>
                  <a:pt x="181" y="978"/>
                </a:lnTo>
                <a:lnTo>
                  <a:pt x="74" y="915"/>
                </a:lnTo>
                <a:lnTo>
                  <a:pt x="47" y="729"/>
                </a:lnTo>
                <a:lnTo>
                  <a:pt x="182" y="507"/>
                </a:lnTo>
                <a:lnTo>
                  <a:pt x="210" y="495"/>
                </a:lnTo>
                <a:lnTo>
                  <a:pt x="201" y="436"/>
                </a:lnTo>
                <a:lnTo>
                  <a:pt x="151" y="410"/>
                </a:lnTo>
                <a:lnTo>
                  <a:pt x="97" y="201"/>
                </a:lnTo>
                <a:lnTo>
                  <a:pt x="0" y="111"/>
                </a:lnTo>
                <a:lnTo>
                  <a:pt x="15" y="84"/>
                </a:lnTo>
                <a:lnTo>
                  <a:pt x="74" y="134"/>
                </a:lnTo>
                <a:lnTo>
                  <a:pt x="169" y="106"/>
                </a:lnTo>
                <a:lnTo>
                  <a:pt x="194" y="0"/>
                </a:lnTo>
                <a:lnTo>
                  <a:pt x="274" y="20"/>
                </a:lnTo>
                <a:lnTo>
                  <a:pt x="270" y="84"/>
                </a:lnTo>
                <a:lnTo>
                  <a:pt x="281" y="155"/>
                </a:lnTo>
                <a:lnTo>
                  <a:pt x="309" y="166"/>
                </a:lnTo>
                <a:lnTo>
                  <a:pt x="342" y="199"/>
                </a:lnTo>
                <a:lnTo>
                  <a:pt x="326" y="282"/>
                </a:lnTo>
                <a:lnTo>
                  <a:pt x="389" y="390"/>
                </a:lnTo>
                <a:lnTo>
                  <a:pt x="383" y="452"/>
                </a:lnTo>
                <a:lnTo>
                  <a:pt x="443" y="544"/>
                </a:lnTo>
                <a:lnTo>
                  <a:pt x="428" y="581"/>
                </a:lnTo>
                <a:lnTo>
                  <a:pt x="507" y="632"/>
                </a:lnTo>
                <a:lnTo>
                  <a:pt x="509" y="67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69" name="Freeform 496">
            <a:extLst>
              <a:ext uri="{FF2B5EF4-FFF2-40B4-BE49-F238E27FC236}">
                <a16:creationId xmlns:a16="http://schemas.microsoft.com/office/drawing/2014/main" id="{D5E55EBE-175A-1B23-56FC-3CE80D0D9223}"/>
              </a:ext>
            </a:extLst>
          </p:cNvPr>
          <p:cNvSpPr>
            <a:spLocks/>
          </p:cNvSpPr>
          <p:nvPr/>
        </p:nvSpPr>
        <p:spPr bwMode="auto">
          <a:xfrm>
            <a:off x="8333604" y="329429"/>
            <a:ext cx="919162" cy="2090738"/>
          </a:xfrm>
          <a:custGeom>
            <a:avLst/>
            <a:gdLst>
              <a:gd name="T0" fmla="*/ 493 w 579"/>
              <a:gd name="T1" fmla="*/ 333 h 1317"/>
              <a:gd name="T2" fmla="*/ 467 w 579"/>
              <a:gd name="T3" fmla="*/ 405 h 1317"/>
              <a:gd name="T4" fmla="*/ 489 w 579"/>
              <a:gd name="T5" fmla="*/ 434 h 1317"/>
              <a:gd name="T6" fmla="*/ 449 w 579"/>
              <a:gd name="T7" fmla="*/ 511 h 1317"/>
              <a:gd name="T8" fmla="*/ 392 w 579"/>
              <a:gd name="T9" fmla="*/ 538 h 1317"/>
              <a:gd name="T10" fmla="*/ 312 w 579"/>
              <a:gd name="T11" fmla="*/ 650 h 1317"/>
              <a:gd name="T12" fmla="*/ 311 w 579"/>
              <a:gd name="T13" fmla="*/ 807 h 1317"/>
              <a:gd name="T14" fmla="*/ 386 w 579"/>
              <a:gd name="T15" fmla="*/ 881 h 1317"/>
              <a:gd name="T16" fmla="*/ 362 w 579"/>
              <a:gd name="T17" fmla="*/ 966 h 1317"/>
              <a:gd name="T18" fmla="*/ 282 w 579"/>
              <a:gd name="T19" fmla="*/ 1010 h 1317"/>
              <a:gd name="T20" fmla="*/ 268 w 579"/>
              <a:gd name="T21" fmla="*/ 1149 h 1317"/>
              <a:gd name="T22" fmla="*/ 227 w 579"/>
              <a:gd name="T23" fmla="*/ 1250 h 1317"/>
              <a:gd name="T24" fmla="*/ 171 w 579"/>
              <a:gd name="T25" fmla="*/ 1246 h 1317"/>
              <a:gd name="T26" fmla="*/ 133 w 579"/>
              <a:gd name="T27" fmla="*/ 1280 h 1317"/>
              <a:gd name="T28" fmla="*/ 151 w 579"/>
              <a:gd name="T29" fmla="*/ 1311 h 1317"/>
              <a:gd name="T30" fmla="*/ 82 w 579"/>
              <a:gd name="T31" fmla="*/ 1317 h 1317"/>
              <a:gd name="T32" fmla="*/ 52 w 579"/>
              <a:gd name="T33" fmla="*/ 1226 h 1317"/>
              <a:gd name="T34" fmla="*/ 70 w 579"/>
              <a:gd name="T35" fmla="*/ 1200 h 1317"/>
              <a:gd name="T36" fmla="*/ 6 w 579"/>
              <a:gd name="T37" fmla="*/ 1036 h 1317"/>
              <a:gd name="T38" fmla="*/ 0 w 579"/>
              <a:gd name="T39" fmla="*/ 962 h 1317"/>
              <a:gd name="T40" fmla="*/ 33 w 579"/>
              <a:gd name="T41" fmla="*/ 962 h 1317"/>
              <a:gd name="T42" fmla="*/ 40 w 579"/>
              <a:gd name="T43" fmla="*/ 887 h 1317"/>
              <a:gd name="T44" fmla="*/ 71 w 579"/>
              <a:gd name="T45" fmla="*/ 866 h 1317"/>
              <a:gd name="T46" fmla="*/ 75 w 579"/>
              <a:gd name="T47" fmla="*/ 554 h 1317"/>
              <a:gd name="T48" fmla="*/ 127 w 579"/>
              <a:gd name="T49" fmla="*/ 476 h 1317"/>
              <a:gd name="T50" fmla="*/ 173 w 579"/>
              <a:gd name="T51" fmla="*/ 484 h 1317"/>
              <a:gd name="T52" fmla="*/ 154 w 579"/>
              <a:gd name="T53" fmla="*/ 423 h 1317"/>
              <a:gd name="T54" fmla="*/ 296 w 579"/>
              <a:gd name="T55" fmla="*/ 93 h 1317"/>
              <a:gd name="T56" fmla="*/ 323 w 579"/>
              <a:gd name="T57" fmla="*/ 103 h 1317"/>
              <a:gd name="T58" fmla="*/ 333 w 579"/>
              <a:gd name="T59" fmla="*/ 53 h 1317"/>
              <a:gd name="T60" fmla="*/ 399 w 579"/>
              <a:gd name="T61" fmla="*/ 62 h 1317"/>
              <a:gd name="T62" fmla="*/ 398 w 579"/>
              <a:gd name="T63" fmla="*/ 2 h 1317"/>
              <a:gd name="T64" fmla="*/ 428 w 579"/>
              <a:gd name="T65" fmla="*/ 0 h 1317"/>
              <a:gd name="T66" fmla="*/ 525 w 579"/>
              <a:gd name="T67" fmla="*/ 90 h 1317"/>
              <a:gd name="T68" fmla="*/ 579 w 579"/>
              <a:gd name="T69" fmla="*/ 299 h 1317"/>
              <a:gd name="T70" fmla="*/ 493 w 579"/>
              <a:gd name="T71" fmla="*/ 333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9" h="1317">
                <a:moveTo>
                  <a:pt x="493" y="333"/>
                </a:moveTo>
                <a:lnTo>
                  <a:pt x="467" y="405"/>
                </a:lnTo>
                <a:lnTo>
                  <a:pt x="489" y="434"/>
                </a:lnTo>
                <a:lnTo>
                  <a:pt x="449" y="511"/>
                </a:lnTo>
                <a:lnTo>
                  <a:pt x="392" y="538"/>
                </a:lnTo>
                <a:lnTo>
                  <a:pt x="312" y="650"/>
                </a:lnTo>
                <a:lnTo>
                  <a:pt x="311" y="807"/>
                </a:lnTo>
                <a:lnTo>
                  <a:pt x="386" y="881"/>
                </a:lnTo>
                <a:lnTo>
                  <a:pt x="362" y="966"/>
                </a:lnTo>
                <a:lnTo>
                  <a:pt x="282" y="1010"/>
                </a:lnTo>
                <a:lnTo>
                  <a:pt x="268" y="1149"/>
                </a:lnTo>
                <a:lnTo>
                  <a:pt x="227" y="1250"/>
                </a:lnTo>
                <a:lnTo>
                  <a:pt x="171" y="1246"/>
                </a:lnTo>
                <a:lnTo>
                  <a:pt x="133" y="1280"/>
                </a:lnTo>
                <a:lnTo>
                  <a:pt x="151" y="1311"/>
                </a:lnTo>
                <a:lnTo>
                  <a:pt x="82" y="1317"/>
                </a:lnTo>
                <a:lnTo>
                  <a:pt x="52" y="1226"/>
                </a:lnTo>
                <a:lnTo>
                  <a:pt x="70" y="1200"/>
                </a:lnTo>
                <a:lnTo>
                  <a:pt x="6" y="1036"/>
                </a:lnTo>
                <a:lnTo>
                  <a:pt x="0" y="962"/>
                </a:lnTo>
                <a:lnTo>
                  <a:pt x="33" y="962"/>
                </a:lnTo>
                <a:lnTo>
                  <a:pt x="40" y="887"/>
                </a:lnTo>
                <a:lnTo>
                  <a:pt x="71" y="866"/>
                </a:lnTo>
                <a:lnTo>
                  <a:pt x="75" y="554"/>
                </a:lnTo>
                <a:lnTo>
                  <a:pt x="127" y="476"/>
                </a:lnTo>
                <a:lnTo>
                  <a:pt x="173" y="484"/>
                </a:lnTo>
                <a:lnTo>
                  <a:pt x="154" y="423"/>
                </a:lnTo>
                <a:lnTo>
                  <a:pt x="296" y="93"/>
                </a:lnTo>
                <a:lnTo>
                  <a:pt x="323" y="103"/>
                </a:lnTo>
                <a:lnTo>
                  <a:pt x="333" y="53"/>
                </a:lnTo>
                <a:lnTo>
                  <a:pt x="399" y="62"/>
                </a:lnTo>
                <a:lnTo>
                  <a:pt x="398" y="2"/>
                </a:lnTo>
                <a:lnTo>
                  <a:pt x="428" y="0"/>
                </a:lnTo>
                <a:lnTo>
                  <a:pt x="525" y="90"/>
                </a:lnTo>
                <a:lnTo>
                  <a:pt x="579" y="299"/>
                </a:lnTo>
                <a:lnTo>
                  <a:pt x="493" y="33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0" name="Freeform 497">
            <a:extLst>
              <a:ext uri="{FF2B5EF4-FFF2-40B4-BE49-F238E27FC236}">
                <a16:creationId xmlns:a16="http://schemas.microsoft.com/office/drawing/2014/main" id="{1F2FB991-20F2-799D-B1F0-EA7DF3898A59}"/>
              </a:ext>
            </a:extLst>
          </p:cNvPr>
          <p:cNvSpPr>
            <a:spLocks/>
          </p:cNvSpPr>
          <p:nvPr/>
        </p:nvSpPr>
        <p:spPr bwMode="auto">
          <a:xfrm>
            <a:off x="7881166" y="-19821"/>
            <a:ext cx="1687512" cy="1984375"/>
          </a:xfrm>
          <a:custGeom>
            <a:avLst/>
            <a:gdLst>
              <a:gd name="T0" fmla="*/ 815 w 881"/>
              <a:gd name="T1" fmla="*/ 160 h 1036"/>
              <a:gd name="T2" fmla="*/ 818 w 881"/>
              <a:gd name="T3" fmla="*/ 107 h 1036"/>
              <a:gd name="T4" fmla="*/ 752 w 881"/>
              <a:gd name="T5" fmla="*/ 90 h 1036"/>
              <a:gd name="T6" fmla="*/ 731 w 881"/>
              <a:gd name="T7" fmla="*/ 178 h 1036"/>
              <a:gd name="T8" fmla="*/ 652 w 881"/>
              <a:gd name="T9" fmla="*/ 201 h 1036"/>
              <a:gd name="T10" fmla="*/ 603 w 881"/>
              <a:gd name="T11" fmla="*/ 160 h 1036"/>
              <a:gd name="T12" fmla="*/ 591 w 881"/>
              <a:gd name="T13" fmla="*/ 182 h 1036"/>
              <a:gd name="T14" fmla="*/ 566 w 881"/>
              <a:gd name="T15" fmla="*/ 184 h 1036"/>
              <a:gd name="T16" fmla="*/ 567 w 881"/>
              <a:gd name="T17" fmla="*/ 234 h 1036"/>
              <a:gd name="T18" fmla="*/ 512 w 881"/>
              <a:gd name="T19" fmla="*/ 226 h 1036"/>
              <a:gd name="T20" fmla="*/ 504 w 881"/>
              <a:gd name="T21" fmla="*/ 268 h 1036"/>
              <a:gd name="T22" fmla="*/ 481 w 881"/>
              <a:gd name="T23" fmla="*/ 259 h 1036"/>
              <a:gd name="T24" fmla="*/ 364 w 881"/>
              <a:gd name="T25" fmla="*/ 533 h 1036"/>
              <a:gd name="T26" fmla="*/ 379 w 881"/>
              <a:gd name="T27" fmla="*/ 584 h 1036"/>
              <a:gd name="T28" fmla="*/ 341 w 881"/>
              <a:gd name="T29" fmla="*/ 577 h 1036"/>
              <a:gd name="T30" fmla="*/ 298 w 881"/>
              <a:gd name="T31" fmla="*/ 642 h 1036"/>
              <a:gd name="T32" fmla="*/ 295 w 881"/>
              <a:gd name="T33" fmla="*/ 900 h 1036"/>
              <a:gd name="T34" fmla="*/ 269 w 881"/>
              <a:gd name="T35" fmla="*/ 918 h 1036"/>
              <a:gd name="T36" fmla="*/ 263 w 881"/>
              <a:gd name="T37" fmla="*/ 980 h 1036"/>
              <a:gd name="T38" fmla="*/ 236 w 881"/>
              <a:gd name="T39" fmla="*/ 980 h 1036"/>
              <a:gd name="T40" fmla="*/ 222 w 881"/>
              <a:gd name="T41" fmla="*/ 910 h 1036"/>
              <a:gd name="T42" fmla="*/ 210 w 881"/>
              <a:gd name="T43" fmla="*/ 910 h 1036"/>
              <a:gd name="T44" fmla="*/ 207 w 881"/>
              <a:gd name="T45" fmla="*/ 953 h 1036"/>
              <a:gd name="T46" fmla="*/ 103 w 881"/>
              <a:gd name="T47" fmla="*/ 1035 h 1036"/>
              <a:gd name="T48" fmla="*/ 62 w 881"/>
              <a:gd name="T49" fmla="*/ 1036 h 1036"/>
              <a:gd name="T50" fmla="*/ 0 w 881"/>
              <a:gd name="T51" fmla="*/ 983 h 1036"/>
              <a:gd name="T52" fmla="*/ 15 w 881"/>
              <a:gd name="T53" fmla="*/ 743 h 1036"/>
              <a:gd name="T54" fmla="*/ 57 w 881"/>
              <a:gd name="T55" fmla="*/ 680 h 1036"/>
              <a:gd name="T56" fmla="*/ 235 w 881"/>
              <a:gd name="T57" fmla="*/ 581 h 1036"/>
              <a:gd name="T58" fmla="*/ 467 w 881"/>
              <a:gd name="T59" fmla="*/ 233 h 1036"/>
              <a:gd name="T60" fmla="*/ 443 w 881"/>
              <a:gd name="T61" fmla="*/ 227 h 1036"/>
              <a:gd name="T62" fmla="*/ 357 w 881"/>
              <a:gd name="T63" fmla="*/ 276 h 1036"/>
              <a:gd name="T64" fmla="*/ 339 w 881"/>
              <a:gd name="T65" fmla="*/ 257 h 1036"/>
              <a:gd name="T66" fmla="*/ 415 w 881"/>
              <a:gd name="T67" fmla="*/ 225 h 1036"/>
              <a:gd name="T68" fmla="*/ 398 w 881"/>
              <a:gd name="T69" fmla="*/ 209 h 1036"/>
              <a:gd name="T70" fmla="*/ 450 w 881"/>
              <a:gd name="T71" fmla="*/ 161 h 1036"/>
              <a:gd name="T72" fmla="*/ 457 w 881"/>
              <a:gd name="T73" fmla="*/ 175 h 1036"/>
              <a:gd name="T74" fmla="*/ 440 w 881"/>
              <a:gd name="T75" fmla="*/ 191 h 1036"/>
              <a:gd name="T76" fmla="*/ 472 w 881"/>
              <a:gd name="T77" fmla="*/ 211 h 1036"/>
              <a:gd name="T78" fmla="*/ 495 w 881"/>
              <a:gd name="T79" fmla="*/ 179 h 1036"/>
              <a:gd name="T80" fmla="*/ 476 w 881"/>
              <a:gd name="T81" fmla="*/ 171 h 1036"/>
              <a:gd name="T82" fmla="*/ 477 w 881"/>
              <a:gd name="T83" fmla="*/ 149 h 1036"/>
              <a:gd name="T84" fmla="*/ 546 w 881"/>
              <a:gd name="T85" fmla="*/ 81 h 1036"/>
              <a:gd name="T86" fmla="*/ 580 w 881"/>
              <a:gd name="T87" fmla="*/ 110 h 1036"/>
              <a:gd name="T88" fmla="*/ 702 w 881"/>
              <a:gd name="T89" fmla="*/ 2 h 1036"/>
              <a:gd name="T90" fmla="*/ 722 w 881"/>
              <a:gd name="T91" fmla="*/ 5 h 1036"/>
              <a:gd name="T92" fmla="*/ 693 w 881"/>
              <a:gd name="T93" fmla="*/ 80 h 1036"/>
              <a:gd name="T94" fmla="*/ 730 w 881"/>
              <a:gd name="T95" fmla="*/ 19 h 1036"/>
              <a:gd name="T96" fmla="*/ 732 w 881"/>
              <a:gd name="T97" fmla="*/ 59 h 1036"/>
              <a:gd name="T98" fmla="*/ 750 w 881"/>
              <a:gd name="T99" fmla="*/ 0 h 1036"/>
              <a:gd name="T100" fmla="*/ 854 w 881"/>
              <a:gd name="T101" fmla="*/ 39 h 1036"/>
              <a:gd name="T102" fmla="*/ 843 w 881"/>
              <a:gd name="T103" fmla="*/ 65 h 1036"/>
              <a:gd name="T104" fmla="*/ 801 w 881"/>
              <a:gd name="T105" fmla="*/ 69 h 1036"/>
              <a:gd name="T106" fmla="*/ 837 w 881"/>
              <a:gd name="T107" fmla="*/ 87 h 1036"/>
              <a:gd name="T108" fmla="*/ 881 w 881"/>
              <a:gd name="T109" fmla="*/ 94 h 1036"/>
              <a:gd name="T110" fmla="*/ 815 w 881"/>
              <a:gd name="T111" fmla="*/ 16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1" h="1036">
                <a:moveTo>
                  <a:pt x="815" y="160"/>
                </a:moveTo>
                <a:cubicBezTo>
                  <a:pt x="818" y="107"/>
                  <a:pt x="818" y="107"/>
                  <a:pt x="818" y="107"/>
                </a:cubicBezTo>
                <a:cubicBezTo>
                  <a:pt x="752" y="90"/>
                  <a:pt x="752" y="90"/>
                  <a:pt x="752" y="90"/>
                </a:cubicBezTo>
                <a:cubicBezTo>
                  <a:pt x="731" y="178"/>
                  <a:pt x="731" y="178"/>
                  <a:pt x="731" y="178"/>
                </a:cubicBezTo>
                <a:cubicBezTo>
                  <a:pt x="652" y="201"/>
                  <a:pt x="652" y="201"/>
                  <a:pt x="652" y="201"/>
                </a:cubicBezTo>
                <a:cubicBezTo>
                  <a:pt x="603" y="160"/>
                  <a:pt x="603" y="160"/>
                  <a:pt x="603" y="160"/>
                </a:cubicBezTo>
                <a:cubicBezTo>
                  <a:pt x="591" y="182"/>
                  <a:pt x="591" y="182"/>
                  <a:pt x="591" y="182"/>
                </a:cubicBezTo>
                <a:cubicBezTo>
                  <a:pt x="566" y="184"/>
                  <a:pt x="566" y="184"/>
                  <a:pt x="566" y="184"/>
                </a:cubicBezTo>
                <a:cubicBezTo>
                  <a:pt x="567" y="234"/>
                  <a:pt x="567" y="234"/>
                  <a:pt x="567" y="234"/>
                </a:cubicBezTo>
                <a:cubicBezTo>
                  <a:pt x="512" y="226"/>
                  <a:pt x="512" y="226"/>
                  <a:pt x="512" y="226"/>
                </a:cubicBezTo>
                <a:cubicBezTo>
                  <a:pt x="504" y="268"/>
                  <a:pt x="504" y="268"/>
                  <a:pt x="504" y="268"/>
                </a:cubicBezTo>
                <a:cubicBezTo>
                  <a:pt x="481" y="259"/>
                  <a:pt x="481" y="259"/>
                  <a:pt x="481" y="259"/>
                </a:cubicBezTo>
                <a:cubicBezTo>
                  <a:pt x="364" y="533"/>
                  <a:pt x="364" y="533"/>
                  <a:pt x="364" y="533"/>
                </a:cubicBezTo>
                <a:cubicBezTo>
                  <a:pt x="379" y="584"/>
                  <a:pt x="379" y="584"/>
                  <a:pt x="379" y="584"/>
                </a:cubicBezTo>
                <a:cubicBezTo>
                  <a:pt x="341" y="577"/>
                  <a:pt x="341" y="577"/>
                  <a:pt x="341" y="577"/>
                </a:cubicBezTo>
                <a:cubicBezTo>
                  <a:pt x="298" y="642"/>
                  <a:pt x="298" y="642"/>
                  <a:pt x="298" y="642"/>
                </a:cubicBezTo>
                <a:cubicBezTo>
                  <a:pt x="295" y="900"/>
                  <a:pt x="295" y="900"/>
                  <a:pt x="295" y="900"/>
                </a:cubicBezTo>
                <a:cubicBezTo>
                  <a:pt x="269" y="918"/>
                  <a:pt x="269" y="918"/>
                  <a:pt x="269" y="918"/>
                </a:cubicBezTo>
                <a:cubicBezTo>
                  <a:pt x="263" y="980"/>
                  <a:pt x="263" y="980"/>
                  <a:pt x="263" y="980"/>
                </a:cubicBezTo>
                <a:cubicBezTo>
                  <a:pt x="236" y="980"/>
                  <a:pt x="236" y="980"/>
                  <a:pt x="236" y="980"/>
                </a:cubicBezTo>
                <a:cubicBezTo>
                  <a:pt x="222" y="910"/>
                  <a:pt x="222" y="910"/>
                  <a:pt x="222" y="910"/>
                </a:cubicBezTo>
                <a:cubicBezTo>
                  <a:pt x="210" y="910"/>
                  <a:pt x="210" y="910"/>
                  <a:pt x="210" y="910"/>
                </a:cubicBezTo>
                <a:cubicBezTo>
                  <a:pt x="207" y="953"/>
                  <a:pt x="207" y="953"/>
                  <a:pt x="207" y="953"/>
                </a:cubicBezTo>
                <a:cubicBezTo>
                  <a:pt x="103" y="1035"/>
                  <a:pt x="103" y="1035"/>
                  <a:pt x="103" y="1035"/>
                </a:cubicBezTo>
                <a:cubicBezTo>
                  <a:pt x="62" y="1036"/>
                  <a:pt x="62" y="1036"/>
                  <a:pt x="62" y="1036"/>
                </a:cubicBezTo>
                <a:cubicBezTo>
                  <a:pt x="0" y="983"/>
                  <a:pt x="0" y="983"/>
                  <a:pt x="0" y="983"/>
                </a:cubicBezTo>
                <a:cubicBezTo>
                  <a:pt x="15" y="743"/>
                  <a:pt x="15" y="743"/>
                  <a:pt x="15" y="743"/>
                </a:cubicBezTo>
                <a:cubicBezTo>
                  <a:pt x="57" y="680"/>
                  <a:pt x="57" y="680"/>
                  <a:pt x="57" y="680"/>
                </a:cubicBezTo>
                <a:cubicBezTo>
                  <a:pt x="235" y="581"/>
                  <a:pt x="235" y="581"/>
                  <a:pt x="235" y="581"/>
                </a:cubicBezTo>
                <a:cubicBezTo>
                  <a:pt x="467" y="233"/>
                  <a:pt x="467" y="233"/>
                  <a:pt x="467" y="233"/>
                </a:cubicBezTo>
                <a:cubicBezTo>
                  <a:pt x="443" y="227"/>
                  <a:pt x="443" y="227"/>
                  <a:pt x="443" y="227"/>
                </a:cubicBezTo>
                <a:cubicBezTo>
                  <a:pt x="357" y="276"/>
                  <a:pt x="357" y="276"/>
                  <a:pt x="357" y="276"/>
                </a:cubicBezTo>
                <a:cubicBezTo>
                  <a:pt x="339" y="257"/>
                  <a:pt x="339" y="257"/>
                  <a:pt x="339" y="257"/>
                </a:cubicBezTo>
                <a:cubicBezTo>
                  <a:pt x="415" y="225"/>
                  <a:pt x="415" y="225"/>
                  <a:pt x="415" y="225"/>
                </a:cubicBezTo>
                <a:cubicBezTo>
                  <a:pt x="398" y="209"/>
                  <a:pt x="398" y="209"/>
                  <a:pt x="398" y="209"/>
                </a:cubicBezTo>
                <a:cubicBezTo>
                  <a:pt x="450" y="161"/>
                  <a:pt x="450" y="161"/>
                  <a:pt x="450" y="161"/>
                </a:cubicBezTo>
                <a:cubicBezTo>
                  <a:pt x="457" y="175"/>
                  <a:pt x="457" y="175"/>
                  <a:pt x="457" y="175"/>
                </a:cubicBezTo>
                <a:cubicBezTo>
                  <a:pt x="440" y="191"/>
                  <a:pt x="440" y="191"/>
                  <a:pt x="440" y="191"/>
                </a:cubicBezTo>
                <a:cubicBezTo>
                  <a:pt x="472" y="211"/>
                  <a:pt x="472" y="211"/>
                  <a:pt x="472" y="211"/>
                </a:cubicBezTo>
                <a:cubicBezTo>
                  <a:pt x="495" y="179"/>
                  <a:pt x="495" y="179"/>
                  <a:pt x="495" y="179"/>
                </a:cubicBezTo>
                <a:cubicBezTo>
                  <a:pt x="476" y="171"/>
                  <a:pt x="476" y="171"/>
                  <a:pt x="476" y="171"/>
                </a:cubicBezTo>
                <a:cubicBezTo>
                  <a:pt x="477" y="149"/>
                  <a:pt x="477" y="149"/>
                  <a:pt x="477" y="149"/>
                </a:cubicBezTo>
                <a:cubicBezTo>
                  <a:pt x="546" y="81"/>
                  <a:pt x="546" y="81"/>
                  <a:pt x="546" y="81"/>
                </a:cubicBezTo>
                <a:cubicBezTo>
                  <a:pt x="580" y="110"/>
                  <a:pt x="580" y="110"/>
                  <a:pt x="580" y="110"/>
                </a:cubicBezTo>
                <a:cubicBezTo>
                  <a:pt x="702" y="2"/>
                  <a:pt x="702" y="2"/>
                  <a:pt x="702" y="2"/>
                </a:cubicBezTo>
                <a:cubicBezTo>
                  <a:pt x="722" y="5"/>
                  <a:pt x="722" y="5"/>
                  <a:pt x="722" y="5"/>
                </a:cubicBezTo>
                <a:cubicBezTo>
                  <a:pt x="693" y="80"/>
                  <a:pt x="693" y="80"/>
                  <a:pt x="693" y="80"/>
                </a:cubicBezTo>
                <a:cubicBezTo>
                  <a:pt x="730" y="19"/>
                  <a:pt x="730" y="19"/>
                  <a:pt x="730" y="19"/>
                </a:cubicBezTo>
                <a:cubicBezTo>
                  <a:pt x="732" y="59"/>
                  <a:pt x="732" y="59"/>
                  <a:pt x="732" y="59"/>
                </a:cubicBezTo>
                <a:cubicBezTo>
                  <a:pt x="732" y="59"/>
                  <a:pt x="750" y="1"/>
                  <a:pt x="750" y="0"/>
                </a:cubicBezTo>
                <a:cubicBezTo>
                  <a:pt x="751" y="0"/>
                  <a:pt x="854" y="39"/>
                  <a:pt x="854" y="39"/>
                </a:cubicBezTo>
                <a:cubicBezTo>
                  <a:pt x="843" y="65"/>
                  <a:pt x="843" y="65"/>
                  <a:pt x="843" y="65"/>
                </a:cubicBezTo>
                <a:cubicBezTo>
                  <a:pt x="801" y="69"/>
                  <a:pt x="801" y="69"/>
                  <a:pt x="801" y="69"/>
                </a:cubicBezTo>
                <a:cubicBezTo>
                  <a:pt x="837" y="87"/>
                  <a:pt x="837" y="87"/>
                  <a:pt x="837" y="87"/>
                </a:cubicBezTo>
                <a:cubicBezTo>
                  <a:pt x="881" y="94"/>
                  <a:pt x="881" y="94"/>
                  <a:pt x="881" y="94"/>
                </a:cubicBezTo>
                <a:lnTo>
                  <a:pt x="815" y="16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1" name="Freeform 498">
            <a:extLst>
              <a:ext uri="{FF2B5EF4-FFF2-40B4-BE49-F238E27FC236}">
                <a16:creationId xmlns:a16="http://schemas.microsoft.com/office/drawing/2014/main" id="{6A5C3846-C56C-763E-1C70-E69EEFB5E8A2}"/>
              </a:ext>
            </a:extLst>
          </p:cNvPr>
          <p:cNvSpPr>
            <a:spLocks/>
          </p:cNvSpPr>
          <p:nvPr/>
        </p:nvSpPr>
        <p:spPr bwMode="auto">
          <a:xfrm>
            <a:off x="10737079" y="5191942"/>
            <a:ext cx="261937" cy="201613"/>
          </a:xfrm>
          <a:custGeom>
            <a:avLst/>
            <a:gdLst>
              <a:gd name="T0" fmla="*/ 121 w 165"/>
              <a:gd name="T1" fmla="*/ 53 h 127"/>
              <a:gd name="T2" fmla="*/ 136 w 165"/>
              <a:gd name="T3" fmla="*/ 75 h 127"/>
              <a:gd name="T4" fmla="*/ 108 w 165"/>
              <a:gd name="T5" fmla="*/ 86 h 127"/>
              <a:gd name="T6" fmla="*/ 60 w 165"/>
              <a:gd name="T7" fmla="*/ 127 h 127"/>
              <a:gd name="T8" fmla="*/ 13 w 165"/>
              <a:gd name="T9" fmla="*/ 126 h 127"/>
              <a:gd name="T10" fmla="*/ 0 w 165"/>
              <a:gd name="T11" fmla="*/ 93 h 127"/>
              <a:gd name="T12" fmla="*/ 43 w 165"/>
              <a:gd name="T13" fmla="*/ 78 h 127"/>
              <a:gd name="T14" fmla="*/ 45 w 165"/>
              <a:gd name="T15" fmla="*/ 62 h 127"/>
              <a:gd name="T16" fmla="*/ 106 w 165"/>
              <a:gd name="T17" fmla="*/ 42 h 127"/>
              <a:gd name="T18" fmla="*/ 165 w 165"/>
              <a:gd name="T19" fmla="*/ 0 h 127"/>
              <a:gd name="T20" fmla="*/ 121 w 165"/>
              <a:gd name="T21" fmla="*/ 5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127">
                <a:moveTo>
                  <a:pt x="121" y="53"/>
                </a:moveTo>
                <a:lnTo>
                  <a:pt x="136" y="75"/>
                </a:lnTo>
                <a:lnTo>
                  <a:pt x="108" y="86"/>
                </a:lnTo>
                <a:lnTo>
                  <a:pt x="60" y="127"/>
                </a:lnTo>
                <a:lnTo>
                  <a:pt x="13" y="126"/>
                </a:lnTo>
                <a:lnTo>
                  <a:pt x="0" y="93"/>
                </a:lnTo>
                <a:lnTo>
                  <a:pt x="43" y="78"/>
                </a:lnTo>
                <a:lnTo>
                  <a:pt x="45" y="62"/>
                </a:lnTo>
                <a:lnTo>
                  <a:pt x="106" y="42"/>
                </a:lnTo>
                <a:lnTo>
                  <a:pt x="165" y="0"/>
                </a:lnTo>
                <a:lnTo>
                  <a:pt x="121" y="53"/>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2" name="Freeform 499">
            <a:extLst>
              <a:ext uri="{FF2B5EF4-FFF2-40B4-BE49-F238E27FC236}">
                <a16:creationId xmlns:a16="http://schemas.microsoft.com/office/drawing/2014/main" id="{DCA23AE4-8058-03E5-6BC3-C9FE82BBCD2C}"/>
              </a:ext>
            </a:extLst>
          </p:cNvPr>
          <p:cNvSpPr>
            <a:spLocks/>
          </p:cNvSpPr>
          <p:nvPr/>
        </p:nvSpPr>
        <p:spPr bwMode="auto">
          <a:xfrm>
            <a:off x="9884591" y="4052117"/>
            <a:ext cx="2268537" cy="1139825"/>
          </a:xfrm>
          <a:custGeom>
            <a:avLst/>
            <a:gdLst>
              <a:gd name="T0" fmla="*/ 1157 w 1185"/>
              <a:gd name="T1" fmla="*/ 298 h 595"/>
              <a:gd name="T2" fmla="*/ 1154 w 1185"/>
              <a:gd name="T3" fmla="*/ 277 h 595"/>
              <a:gd name="T4" fmla="*/ 1131 w 1185"/>
              <a:gd name="T5" fmla="*/ 278 h 595"/>
              <a:gd name="T6" fmla="*/ 1056 w 1185"/>
              <a:gd name="T7" fmla="*/ 300 h 595"/>
              <a:gd name="T8" fmla="*/ 1044 w 1185"/>
              <a:gd name="T9" fmla="*/ 322 h 595"/>
              <a:gd name="T10" fmla="*/ 1025 w 1185"/>
              <a:gd name="T11" fmla="*/ 322 h 595"/>
              <a:gd name="T12" fmla="*/ 888 w 1185"/>
              <a:gd name="T13" fmla="*/ 407 h 595"/>
              <a:gd name="T14" fmla="*/ 822 w 1185"/>
              <a:gd name="T15" fmla="*/ 426 h 595"/>
              <a:gd name="T16" fmla="*/ 791 w 1185"/>
              <a:gd name="T17" fmla="*/ 417 h 595"/>
              <a:gd name="T18" fmla="*/ 716 w 1185"/>
              <a:gd name="T19" fmla="*/ 453 h 595"/>
              <a:gd name="T20" fmla="*/ 701 w 1185"/>
              <a:gd name="T21" fmla="*/ 488 h 595"/>
              <a:gd name="T22" fmla="*/ 660 w 1185"/>
              <a:gd name="T23" fmla="*/ 534 h 595"/>
              <a:gd name="T24" fmla="*/ 647 w 1185"/>
              <a:gd name="T25" fmla="*/ 500 h 595"/>
              <a:gd name="T26" fmla="*/ 651 w 1185"/>
              <a:gd name="T27" fmla="*/ 451 h 595"/>
              <a:gd name="T28" fmla="*/ 567 w 1185"/>
              <a:gd name="T29" fmla="*/ 477 h 595"/>
              <a:gd name="T30" fmla="*/ 459 w 1185"/>
              <a:gd name="T31" fmla="*/ 566 h 595"/>
              <a:gd name="T32" fmla="*/ 408 w 1185"/>
              <a:gd name="T33" fmla="*/ 538 h 595"/>
              <a:gd name="T34" fmla="*/ 313 w 1185"/>
              <a:gd name="T35" fmla="*/ 525 h 595"/>
              <a:gd name="T36" fmla="*/ 258 w 1185"/>
              <a:gd name="T37" fmla="*/ 595 h 595"/>
              <a:gd name="T38" fmla="*/ 215 w 1185"/>
              <a:gd name="T39" fmla="*/ 561 h 595"/>
              <a:gd name="T40" fmla="*/ 159 w 1185"/>
              <a:gd name="T41" fmla="*/ 568 h 595"/>
              <a:gd name="T42" fmla="*/ 152 w 1185"/>
              <a:gd name="T43" fmla="*/ 556 h 595"/>
              <a:gd name="T44" fmla="*/ 106 w 1185"/>
              <a:gd name="T45" fmla="*/ 564 h 595"/>
              <a:gd name="T46" fmla="*/ 143 w 1185"/>
              <a:gd name="T47" fmla="*/ 550 h 595"/>
              <a:gd name="T48" fmla="*/ 98 w 1185"/>
              <a:gd name="T49" fmla="*/ 549 h 595"/>
              <a:gd name="T50" fmla="*/ 115 w 1185"/>
              <a:gd name="T51" fmla="*/ 526 h 595"/>
              <a:gd name="T52" fmla="*/ 48 w 1185"/>
              <a:gd name="T53" fmla="*/ 496 h 595"/>
              <a:gd name="T54" fmla="*/ 75 w 1185"/>
              <a:gd name="T55" fmla="*/ 489 h 595"/>
              <a:gd name="T56" fmla="*/ 87 w 1185"/>
              <a:gd name="T57" fmla="*/ 469 h 595"/>
              <a:gd name="T58" fmla="*/ 61 w 1185"/>
              <a:gd name="T59" fmla="*/ 465 h 595"/>
              <a:gd name="T60" fmla="*/ 45 w 1185"/>
              <a:gd name="T61" fmla="*/ 461 h 595"/>
              <a:gd name="T62" fmla="*/ 33 w 1185"/>
              <a:gd name="T63" fmla="*/ 442 h 595"/>
              <a:gd name="T64" fmla="*/ 32 w 1185"/>
              <a:gd name="T65" fmla="*/ 419 h 595"/>
              <a:gd name="T66" fmla="*/ 59 w 1185"/>
              <a:gd name="T67" fmla="*/ 430 h 595"/>
              <a:gd name="T68" fmla="*/ 66 w 1185"/>
              <a:gd name="T69" fmla="*/ 401 h 595"/>
              <a:gd name="T70" fmla="*/ 52 w 1185"/>
              <a:gd name="T71" fmla="*/ 394 h 595"/>
              <a:gd name="T72" fmla="*/ 54 w 1185"/>
              <a:gd name="T73" fmla="*/ 346 h 595"/>
              <a:gd name="T74" fmla="*/ 6 w 1185"/>
              <a:gd name="T75" fmla="*/ 317 h 595"/>
              <a:gd name="T76" fmla="*/ 65 w 1185"/>
              <a:gd name="T77" fmla="*/ 272 h 595"/>
              <a:gd name="T78" fmla="*/ 107 w 1185"/>
              <a:gd name="T79" fmla="*/ 272 h 595"/>
              <a:gd name="T80" fmla="*/ 181 w 1185"/>
              <a:gd name="T81" fmla="*/ 253 h 595"/>
              <a:gd name="T82" fmla="*/ 161 w 1185"/>
              <a:gd name="T83" fmla="*/ 248 h 595"/>
              <a:gd name="T84" fmla="*/ 190 w 1185"/>
              <a:gd name="T85" fmla="*/ 227 h 595"/>
              <a:gd name="T86" fmla="*/ 183 w 1185"/>
              <a:gd name="T87" fmla="*/ 217 h 595"/>
              <a:gd name="T88" fmla="*/ 175 w 1185"/>
              <a:gd name="T89" fmla="*/ 217 h 595"/>
              <a:gd name="T90" fmla="*/ 181 w 1185"/>
              <a:gd name="T91" fmla="*/ 193 h 595"/>
              <a:gd name="T92" fmla="*/ 302 w 1185"/>
              <a:gd name="T93" fmla="*/ 182 h 595"/>
              <a:gd name="T94" fmla="*/ 415 w 1185"/>
              <a:gd name="T95" fmla="*/ 85 h 595"/>
              <a:gd name="T96" fmla="*/ 507 w 1185"/>
              <a:gd name="T97" fmla="*/ 58 h 595"/>
              <a:gd name="T98" fmla="*/ 516 w 1185"/>
              <a:gd name="T99" fmla="*/ 71 h 595"/>
              <a:gd name="T100" fmla="*/ 573 w 1185"/>
              <a:gd name="T101" fmla="*/ 72 h 595"/>
              <a:gd name="T102" fmla="*/ 581 w 1185"/>
              <a:gd name="T103" fmla="*/ 91 h 595"/>
              <a:gd name="T104" fmla="*/ 615 w 1185"/>
              <a:gd name="T105" fmla="*/ 96 h 595"/>
              <a:gd name="T106" fmla="*/ 644 w 1185"/>
              <a:gd name="T107" fmla="*/ 102 h 595"/>
              <a:gd name="T108" fmla="*/ 788 w 1185"/>
              <a:gd name="T109" fmla="*/ 69 h 595"/>
              <a:gd name="T110" fmla="*/ 884 w 1185"/>
              <a:gd name="T111" fmla="*/ 25 h 595"/>
              <a:gd name="T112" fmla="*/ 953 w 1185"/>
              <a:gd name="T113" fmla="*/ 0 h 595"/>
              <a:gd name="T114" fmla="*/ 1028 w 1185"/>
              <a:gd name="T115" fmla="*/ 7 h 595"/>
              <a:gd name="T116" fmla="*/ 1110 w 1185"/>
              <a:gd name="T117" fmla="*/ 69 h 595"/>
              <a:gd name="T118" fmla="*/ 1089 w 1185"/>
              <a:gd name="T119" fmla="*/ 116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595">
                <a:moveTo>
                  <a:pt x="1185" y="269"/>
                </a:moveTo>
                <a:cubicBezTo>
                  <a:pt x="1157" y="298"/>
                  <a:pt x="1157" y="298"/>
                  <a:pt x="1157" y="298"/>
                </a:cubicBezTo>
                <a:cubicBezTo>
                  <a:pt x="1148" y="290"/>
                  <a:pt x="1148" y="290"/>
                  <a:pt x="1148" y="290"/>
                </a:cubicBezTo>
                <a:cubicBezTo>
                  <a:pt x="1154" y="277"/>
                  <a:pt x="1154" y="277"/>
                  <a:pt x="1154" y="277"/>
                </a:cubicBezTo>
                <a:cubicBezTo>
                  <a:pt x="1144" y="272"/>
                  <a:pt x="1144" y="272"/>
                  <a:pt x="1144" y="272"/>
                </a:cubicBezTo>
                <a:cubicBezTo>
                  <a:pt x="1131" y="278"/>
                  <a:pt x="1131" y="278"/>
                  <a:pt x="1131" y="278"/>
                </a:cubicBezTo>
                <a:cubicBezTo>
                  <a:pt x="1131" y="285"/>
                  <a:pt x="1131" y="285"/>
                  <a:pt x="1131" y="285"/>
                </a:cubicBezTo>
                <a:cubicBezTo>
                  <a:pt x="1056" y="300"/>
                  <a:pt x="1056" y="300"/>
                  <a:pt x="1056" y="300"/>
                </a:cubicBezTo>
                <a:cubicBezTo>
                  <a:pt x="1055" y="320"/>
                  <a:pt x="1055" y="320"/>
                  <a:pt x="1055" y="320"/>
                </a:cubicBezTo>
                <a:cubicBezTo>
                  <a:pt x="1044" y="322"/>
                  <a:pt x="1044" y="322"/>
                  <a:pt x="1044" y="322"/>
                </a:cubicBezTo>
                <a:cubicBezTo>
                  <a:pt x="1032" y="312"/>
                  <a:pt x="1032" y="312"/>
                  <a:pt x="1032" y="312"/>
                </a:cubicBezTo>
                <a:cubicBezTo>
                  <a:pt x="1025" y="322"/>
                  <a:pt x="1025" y="322"/>
                  <a:pt x="1025" y="322"/>
                </a:cubicBezTo>
                <a:cubicBezTo>
                  <a:pt x="945" y="357"/>
                  <a:pt x="945" y="357"/>
                  <a:pt x="945" y="357"/>
                </a:cubicBezTo>
                <a:cubicBezTo>
                  <a:pt x="888" y="407"/>
                  <a:pt x="888" y="407"/>
                  <a:pt x="888" y="407"/>
                </a:cubicBezTo>
                <a:cubicBezTo>
                  <a:pt x="851" y="423"/>
                  <a:pt x="851" y="423"/>
                  <a:pt x="851" y="423"/>
                </a:cubicBezTo>
                <a:cubicBezTo>
                  <a:pt x="822" y="426"/>
                  <a:pt x="822" y="426"/>
                  <a:pt x="822" y="426"/>
                </a:cubicBezTo>
                <a:cubicBezTo>
                  <a:pt x="813" y="417"/>
                  <a:pt x="813" y="417"/>
                  <a:pt x="813" y="417"/>
                </a:cubicBezTo>
                <a:cubicBezTo>
                  <a:pt x="791" y="417"/>
                  <a:pt x="791" y="417"/>
                  <a:pt x="791" y="417"/>
                </a:cubicBezTo>
                <a:cubicBezTo>
                  <a:pt x="719" y="458"/>
                  <a:pt x="719" y="458"/>
                  <a:pt x="719" y="458"/>
                </a:cubicBezTo>
                <a:cubicBezTo>
                  <a:pt x="716" y="453"/>
                  <a:pt x="716" y="453"/>
                  <a:pt x="716" y="453"/>
                </a:cubicBezTo>
                <a:cubicBezTo>
                  <a:pt x="696" y="457"/>
                  <a:pt x="696" y="457"/>
                  <a:pt x="696" y="457"/>
                </a:cubicBezTo>
                <a:cubicBezTo>
                  <a:pt x="701" y="488"/>
                  <a:pt x="701" y="488"/>
                  <a:pt x="701" y="488"/>
                </a:cubicBezTo>
                <a:cubicBezTo>
                  <a:pt x="678" y="536"/>
                  <a:pt x="678" y="536"/>
                  <a:pt x="678" y="536"/>
                </a:cubicBezTo>
                <a:cubicBezTo>
                  <a:pt x="660" y="534"/>
                  <a:pt x="660" y="534"/>
                  <a:pt x="660" y="534"/>
                </a:cubicBezTo>
                <a:cubicBezTo>
                  <a:pt x="663" y="524"/>
                  <a:pt x="663" y="524"/>
                  <a:pt x="663" y="524"/>
                </a:cubicBezTo>
                <a:cubicBezTo>
                  <a:pt x="647" y="500"/>
                  <a:pt x="647" y="500"/>
                  <a:pt x="647" y="500"/>
                </a:cubicBezTo>
                <a:cubicBezTo>
                  <a:pt x="667" y="472"/>
                  <a:pt x="667" y="472"/>
                  <a:pt x="667" y="472"/>
                </a:cubicBezTo>
                <a:cubicBezTo>
                  <a:pt x="651" y="451"/>
                  <a:pt x="651" y="451"/>
                  <a:pt x="651" y="451"/>
                </a:cubicBezTo>
                <a:cubicBezTo>
                  <a:pt x="613" y="490"/>
                  <a:pt x="613" y="490"/>
                  <a:pt x="613" y="490"/>
                </a:cubicBezTo>
                <a:cubicBezTo>
                  <a:pt x="567" y="477"/>
                  <a:pt x="567" y="477"/>
                  <a:pt x="567" y="477"/>
                </a:cubicBezTo>
                <a:cubicBezTo>
                  <a:pt x="537" y="526"/>
                  <a:pt x="537" y="526"/>
                  <a:pt x="537" y="526"/>
                </a:cubicBezTo>
                <a:cubicBezTo>
                  <a:pt x="459" y="566"/>
                  <a:pt x="459" y="566"/>
                  <a:pt x="459" y="566"/>
                </a:cubicBezTo>
                <a:cubicBezTo>
                  <a:pt x="431" y="563"/>
                  <a:pt x="431" y="563"/>
                  <a:pt x="431" y="563"/>
                </a:cubicBezTo>
                <a:cubicBezTo>
                  <a:pt x="408" y="538"/>
                  <a:pt x="408" y="538"/>
                  <a:pt x="408" y="538"/>
                </a:cubicBezTo>
                <a:cubicBezTo>
                  <a:pt x="357" y="522"/>
                  <a:pt x="357" y="522"/>
                  <a:pt x="357" y="522"/>
                </a:cubicBezTo>
                <a:cubicBezTo>
                  <a:pt x="313" y="525"/>
                  <a:pt x="313" y="525"/>
                  <a:pt x="313" y="525"/>
                </a:cubicBezTo>
                <a:cubicBezTo>
                  <a:pt x="309" y="571"/>
                  <a:pt x="309" y="571"/>
                  <a:pt x="309" y="571"/>
                </a:cubicBezTo>
                <a:cubicBezTo>
                  <a:pt x="258" y="595"/>
                  <a:pt x="258" y="595"/>
                  <a:pt x="258" y="595"/>
                </a:cubicBezTo>
                <a:cubicBezTo>
                  <a:pt x="224" y="583"/>
                  <a:pt x="224" y="583"/>
                  <a:pt x="224" y="583"/>
                </a:cubicBezTo>
                <a:cubicBezTo>
                  <a:pt x="215" y="561"/>
                  <a:pt x="215" y="561"/>
                  <a:pt x="215" y="561"/>
                </a:cubicBezTo>
                <a:cubicBezTo>
                  <a:pt x="173" y="550"/>
                  <a:pt x="173" y="550"/>
                  <a:pt x="173" y="550"/>
                </a:cubicBezTo>
                <a:cubicBezTo>
                  <a:pt x="159" y="568"/>
                  <a:pt x="159" y="568"/>
                  <a:pt x="159" y="568"/>
                </a:cubicBezTo>
                <a:cubicBezTo>
                  <a:pt x="145" y="571"/>
                  <a:pt x="145" y="571"/>
                  <a:pt x="145" y="571"/>
                </a:cubicBezTo>
                <a:cubicBezTo>
                  <a:pt x="152" y="556"/>
                  <a:pt x="152" y="556"/>
                  <a:pt x="152" y="556"/>
                </a:cubicBezTo>
                <a:cubicBezTo>
                  <a:pt x="120" y="571"/>
                  <a:pt x="120" y="571"/>
                  <a:pt x="120" y="571"/>
                </a:cubicBezTo>
                <a:cubicBezTo>
                  <a:pt x="106" y="564"/>
                  <a:pt x="106" y="564"/>
                  <a:pt x="106" y="564"/>
                </a:cubicBezTo>
                <a:cubicBezTo>
                  <a:pt x="137" y="557"/>
                  <a:pt x="137" y="557"/>
                  <a:pt x="137" y="557"/>
                </a:cubicBezTo>
                <a:cubicBezTo>
                  <a:pt x="143" y="550"/>
                  <a:pt x="143" y="550"/>
                  <a:pt x="143" y="550"/>
                </a:cubicBezTo>
                <a:cubicBezTo>
                  <a:pt x="160" y="534"/>
                  <a:pt x="160" y="534"/>
                  <a:pt x="160" y="534"/>
                </a:cubicBezTo>
                <a:cubicBezTo>
                  <a:pt x="98" y="549"/>
                  <a:pt x="98" y="549"/>
                  <a:pt x="98" y="549"/>
                </a:cubicBezTo>
                <a:cubicBezTo>
                  <a:pt x="88" y="542"/>
                  <a:pt x="88" y="542"/>
                  <a:pt x="88" y="542"/>
                </a:cubicBezTo>
                <a:cubicBezTo>
                  <a:pt x="115" y="526"/>
                  <a:pt x="115" y="526"/>
                  <a:pt x="115" y="526"/>
                </a:cubicBezTo>
                <a:cubicBezTo>
                  <a:pt x="83" y="498"/>
                  <a:pt x="83" y="498"/>
                  <a:pt x="83" y="498"/>
                </a:cubicBezTo>
                <a:cubicBezTo>
                  <a:pt x="48" y="496"/>
                  <a:pt x="48" y="496"/>
                  <a:pt x="48" y="496"/>
                </a:cubicBezTo>
                <a:cubicBezTo>
                  <a:pt x="48" y="484"/>
                  <a:pt x="48" y="484"/>
                  <a:pt x="48" y="484"/>
                </a:cubicBezTo>
                <a:cubicBezTo>
                  <a:pt x="75" y="489"/>
                  <a:pt x="75" y="489"/>
                  <a:pt x="75" y="489"/>
                </a:cubicBezTo>
                <a:cubicBezTo>
                  <a:pt x="86" y="487"/>
                  <a:pt x="86" y="487"/>
                  <a:pt x="86" y="487"/>
                </a:cubicBezTo>
                <a:cubicBezTo>
                  <a:pt x="87" y="469"/>
                  <a:pt x="87" y="469"/>
                  <a:pt x="87" y="469"/>
                </a:cubicBezTo>
                <a:cubicBezTo>
                  <a:pt x="69" y="462"/>
                  <a:pt x="69" y="462"/>
                  <a:pt x="69" y="462"/>
                </a:cubicBezTo>
                <a:cubicBezTo>
                  <a:pt x="61" y="465"/>
                  <a:pt x="61" y="465"/>
                  <a:pt x="61" y="465"/>
                </a:cubicBezTo>
                <a:cubicBezTo>
                  <a:pt x="53" y="454"/>
                  <a:pt x="53" y="454"/>
                  <a:pt x="53" y="454"/>
                </a:cubicBezTo>
                <a:cubicBezTo>
                  <a:pt x="45" y="461"/>
                  <a:pt x="45" y="461"/>
                  <a:pt x="45" y="461"/>
                </a:cubicBezTo>
                <a:cubicBezTo>
                  <a:pt x="20" y="451"/>
                  <a:pt x="20" y="451"/>
                  <a:pt x="20" y="451"/>
                </a:cubicBezTo>
                <a:cubicBezTo>
                  <a:pt x="33" y="442"/>
                  <a:pt x="33" y="442"/>
                  <a:pt x="33" y="442"/>
                </a:cubicBezTo>
                <a:cubicBezTo>
                  <a:pt x="21" y="424"/>
                  <a:pt x="21" y="424"/>
                  <a:pt x="21" y="424"/>
                </a:cubicBezTo>
                <a:cubicBezTo>
                  <a:pt x="32" y="419"/>
                  <a:pt x="32" y="419"/>
                  <a:pt x="32" y="419"/>
                </a:cubicBezTo>
                <a:cubicBezTo>
                  <a:pt x="51" y="438"/>
                  <a:pt x="51" y="438"/>
                  <a:pt x="51" y="438"/>
                </a:cubicBezTo>
                <a:cubicBezTo>
                  <a:pt x="59" y="430"/>
                  <a:pt x="59" y="430"/>
                  <a:pt x="59" y="430"/>
                </a:cubicBezTo>
                <a:cubicBezTo>
                  <a:pt x="48" y="416"/>
                  <a:pt x="48" y="416"/>
                  <a:pt x="48" y="416"/>
                </a:cubicBezTo>
                <a:cubicBezTo>
                  <a:pt x="66" y="401"/>
                  <a:pt x="66" y="401"/>
                  <a:pt x="66" y="401"/>
                </a:cubicBezTo>
                <a:cubicBezTo>
                  <a:pt x="65" y="395"/>
                  <a:pt x="65" y="395"/>
                  <a:pt x="65" y="395"/>
                </a:cubicBezTo>
                <a:cubicBezTo>
                  <a:pt x="52" y="394"/>
                  <a:pt x="52" y="394"/>
                  <a:pt x="52" y="394"/>
                </a:cubicBezTo>
                <a:cubicBezTo>
                  <a:pt x="40" y="368"/>
                  <a:pt x="40" y="368"/>
                  <a:pt x="40" y="368"/>
                </a:cubicBezTo>
                <a:cubicBezTo>
                  <a:pt x="54" y="346"/>
                  <a:pt x="54" y="346"/>
                  <a:pt x="54" y="346"/>
                </a:cubicBezTo>
                <a:cubicBezTo>
                  <a:pt x="0" y="358"/>
                  <a:pt x="0" y="358"/>
                  <a:pt x="0" y="358"/>
                </a:cubicBezTo>
                <a:cubicBezTo>
                  <a:pt x="6" y="317"/>
                  <a:pt x="6" y="317"/>
                  <a:pt x="6" y="317"/>
                </a:cubicBezTo>
                <a:cubicBezTo>
                  <a:pt x="42" y="277"/>
                  <a:pt x="42" y="277"/>
                  <a:pt x="42" y="277"/>
                </a:cubicBezTo>
                <a:cubicBezTo>
                  <a:pt x="65" y="272"/>
                  <a:pt x="65" y="272"/>
                  <a:pt x="65" y="272"/>
                </a:cubicBezTo>
                <a:cubicBezTo>
                  <a:pt x="88" y="279"/>
                  <a:pt x="88" y="279"/>
                  <a:pt x="88" y="279"/>
                </a:cubicBezTo>
                <a:cubicBezTo>
                  <a:pt x="107" y="272"/>
                  <a:pt x="107" y="272"/>
                  <a:pt x="107" y="272"/>
                </a:cubicBezTo>
                <a:cubicBezTo>
                  <a:pt x="175" y="265"/>
                  <a:pt x="175" y="265"/>
                  <a:pt x="175" y="265"/>
                </a:cubicBezTo>
                <a:cubicBezTo>
                  <a:pt x="181" y="253"/>
                  <a:pt x="181" y="253"/>
                  <a:pt x="181" y="253"/>
                </a:cubicBezTo>
                <a:cubicBezTo>
                  <a:pt x="169" y="255"/>
                  <a:pt x="169" y="255"/>
                  <a:pt x="169" y="255"/>
                </a:cubicBezTo>
                <a:cubicBezTo>
                  <a:pt x="161" y="248"/>
                  <a:pt x="161" y="248"/>
                  <a:pt x="161" y="248"/>
                </a:cubicBezTo>
                <a:cubicBezTo>
                  <a:pt x="231" y="225"/>
                  <a:pt x="231" y="225"/>
                  <a:pt x="231" y="225"/>
                </a:cubicBezTo>
                <a:cubicBezTo>
                  <a:pt x="190" y="227"/>
                  <a:pt x="190" y="227"/>
                  <a:pt x="190" y="227"/>
                </a:cubicBezTo>
                <a:cubicBezTo>
                  <a:pt x="180" y="220"/>
                  <a:pt x="180" y="220"/>
                  <a:pt x="180" y="220"/>
                </a:cubicBezTo>
                <a:cubicBezTo>
                  <a:pt x="182" y="220"/>
                  <a:pt x="183" y="219"/>
                  <a:pt x="183" y="217"/>
                </a:cubicBezTo>
                <a:cubicBezTo>
                  <a:pt x="183" y="215"/>
                  <a:pt x="181" y="213"/>
                  <a:pt x="179" y="213"/>
                </a:cubicBezTo>
                <a:cubicBezTo>
                  <a:pt x="177" y="213"/>
                  <a:pt x="175" y="215"/>
                  <a:pt x="175" y="217"/>
                </a:cubicBezTo>
                <a:cubicBezTo>
                  <a:pt x="170" y="213"/>
                  <a:pt x="170" y="213"/>
                  <a:pt x="170" y="213"/>
                </a:cubicBezTo>
                <a:cubicBezTo>
                  <a:pt x="181" y="193"/>
                  <a:pt x="181" y="193"/>
                  <a:pt x="181" y="193"/>
                </a:cubicBezTo>
                <a:cubicBezTo>
                  <a:pt x="273" y="191"/>
                  <a:pt x="273" y="191"/>
                  <a:pt x="273" y="191"/>
                </a:cubicBezTo>
                <a:cubicBezTo>
                  <a:pt x="302" y="182"/>
                  <a:pt x="302" y="182"/>
                  <a:pt x="302" y="182"/>
                </a:cubicBezTo>
                <a:cubicBezTo>
                  <a:pt x="307" y="165"/>
                  <a:pt x="307" y="165"/>
                  <a:pt x="307" y="165"/>
                </a:cubicBezTo>
                <a:cubicBezTo>
                  <a:pt x="415" y="85"/>
                  <a:pt x="415" y="85"/>
                  <a:pt x="415" y="85"/>
                </a:cubicBezTo>
                <a:cubicBezTo>
                  <a:pt x="498" y="74"/>
                  <a:pt x="498" y="74"/>
                  <a:pt x="498" y="74"/>
                </a:cubicBezTo>
                <a:cubicBezTo>
                  <a:pt x="507" y="58"/>
                  <a:pt x="507" y="58"/>
                  <a:pt x="507" y="58"/>
                </a:cubicBezTo>
                <a:cubicBezTo>
                  <a:pt x="521" y="61"/>
                  <a:pt x="521" y="61"/>
                  <a:pt x="521" y="61"/>
                </a:cubicBezTo>
                <a:cubicBezTo>
                  <a:pt x="516" y="71"/>
                  <a:pt x="516" y="71"/>
                  <a:pt x="516" y="71"/>
                </a:cubicBezTo>
                <a:cubicBezTo>
                  <a:pt x="549" y="87"/>
                  <a:pt x="549" y="87"/>
                  <a:pt x="549" y="87"/>
                </a:cubicBezTo>
                <a:cubicBezTo>
                  <a:pt x="573" y="72"/>
                  <a:pt x="573" y="72"/>
                  <a:pt x="573" y="72"/>
                </a:cubicBezTo>
                <a:cubicBezTo>
                  <a:pt x="586" y="84"/>
                  <a:pt x="586" y="84"/>
                  <a:pt x="586" y="84"/>
                </a:cubicBezTo>
                <a:cubicBezTo>
                  <a:pt x="581" y="91"/>
                  <a:pt x="581" y="91"/>
                  <a:pt x="581" y="91"/>
                </a:cubicBezTo>
                <a:cubicBezTo>
                  <a:pt x="604" y="104"/>
                  <a:pt x="604" y="104"/>
                  <a:pt x="604" y="104"/>
                </a:cubicBezTo>
                <a:cubicBezTo>
                  <a:pt x="615" y="96"/>
                  <a:pt x="615" y="96"/>
                  <a:pt x="615" y="96"/>
                </a:cubicBezTo>
                <a:cubicBezTo>
                  <a:pt x="640" y="94"/>
                  <a:pt x="640" y="94"/>
                  <a:pt x="640" y="94"/>
                </a:cubicBezTo>
                <a:cubicBezTo>
                  <a:pt x="644" y="102"/>
                  <a:pt x="644" y="102"/>
                  <a:pt x="644" y="102"/>
                </a:cubicBezTo>
                <a:cubicBezTo>
                  <a:pt x="735" y="99"/>
                  <a:pt x="735" y="99"/>
                  <a:pt x="735" y="99"/>
                </a:cubicBezTo>
                <a:cubicBezTo>
                  <a:pt x="788" y="69"/>
                  <a:pt x="788" y="69"/>
                  <a:pt x="788" y="69"/>
                </a:cubicBezTo>
                <a:cubicBezTo>
                  <a:pt x="820" y="70"/>
                  <a:pt x="820" y="70"/>
                  <a:pt x="820" y="70"/>
                </a:cubicBezTo>
                <a:cubicBezTo>
                  <a:pt x="884" y="25"/>
                  <a:pt x="884" y="25"/>
                  <a:pt x="884" y="25"/>
                </a:cubicBezTo>
                <a:cubicBezTo>
                  <a:pt x="943" y="15"/>
                  <a:pt x="943" y="15"/>
                  <a:pt x="943" y="15"/>
                </a:cubicBezTo>
                <a:cubicBezTo>
                  <a:pt x="953" y="0"/>
                  <a:pt x="953" y="0"/>
                  <a:pt x="953" y="0"/>
                </a:cubicBezTo>
                <a:cubicBezTo>
                  <a:pt x="1005" y="16"/>
                  <a:pt x="1005" y="16"/>
                  <a:pt x="1005" y="16"/>
                </a:cubicBezTo>
                <a:cubicBezTo>
                  <a:pt x="1028" y="7"/>
                  <a:pt x="1028" y="7"/>
                  <a:pt x="1028" y="7"/>
                </a:cubicBezTo>
                <a:cubicBezTo>
                  <a:pt x="1060" y="63"/>
                  <a:pt x="1060" y="63"/>
                  <a:pt x="1060" y="63"/>
                </a:cubicBezTo>
                <a:cubicBezTo>
                  <a:pt x="1110" y="69"/>
                  <a:pt x="1110" y="69"/>
                  <a:pt x="1110" y="69"/>
                </a:cubicBezTo>
                <a:cubicBezTo>
                  <a:pt x="1106" y="106"/>
                  <a:pt x="1106" y="106"/>
                  <a:pt x="1106" y="106"/>
                </a:cubicBezTo>
                <a:cubicBezTo>
                  <a:pt x="1089" y="116"/>
                  <a:pt x="1089" y="116"/>
                  <a:pt x="1089" y="116"/>
                </a:cubicBezTo>
                <a:lnTo>
                  <a:pt x="1185" y="269"/>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3" name="Freeform 500">
            <a:extLst>
              <a:ext uri="{FF2B5EF4-FFF2-40B4-BE49-F238E27FC236}">
                <a16:creationId xmlns:a16="http://schemas.microsoft.com/office/drawing/2014/main" id="{E1F23E87-13FC-ECDD-4E26-C7B0EA47D26E}"/>
              </a:ext>
            </a:extLst>
          </p:cNvPr>
          <p:cNvSpPr>
            <a:spLocks/>
          </p:cNvSpPr>
          <p:nvPr/>
        </p:nvSpPr>
        <p:spPr bwMode="auto">
          <a:xfrm>
            <a:off x="11343504" y="3787004"/>
            <a:ext cx="806450" cy="314325"/>
          </a:xfrm>
          <a:custGeom>
            <a:avLst/>
            <a:gdLst>
              <a:gd name="T0" fmla="*/ 508 w 508"/>
              <a:gd name="T1" fmla="*/ 85 h 198"/>
              <a:gd name="T2" fmla="*/ 504 w 508"/>
              <a:gd name="T3" fmla="*/ 111 h 198"/>
              <a:gd name="T4" fmla="*/ 420 w 508"/>
              <a:gd name="T5" fmla="*/ 112 h 198"/>
              <a:gd name="T6" fmla="*/ 403 w 508"/>
              <a:gd name="T7" fmla="*/ 112 h 198"/>
              <a:gd name="T8" fmla="*/ 387 w 508"/>
              <a:gd name="T9" fmla="*/ 146 h 198"/>
              <a:gd name="T10" fmla="*/ 321 w 508"/>
              <a:gd name="T11" fmla="*/ 176 h 198"/>
              <a:gd name="T12" fmla="*/ 293 w 508"/>
              <a:gd name="T13" fmla="*/ 187 h 198"/>
              <a:gd name="T14" fmla="*/ 231 w 508"/>
              <a:gd name="T15" fmla="*/ 167 h 198"/>
              <a:gd name="T16" fmla="*/ 219 w 508"/>
              <a:gd name="T17" fmla="*/ 186 h 198"/>
              <a:gd name="T18" fmla="*/ 147 w 508"/>
              <a:gd name="T19" fmla="*/ 198 h 198"/>
              <a:gd name="T20" fmla="*/ 161 w 508"/>
              <a:gd name="T21" fmla="*/ 154 h 198"/>
              <a:gd name="T22" fmla="*/ 111 w 508"/>
              <a:gd name="T23" fmla="*/ 85 h 198"/>
              <a:gd name="T24" fmla="*/ 61 w 508"/>
              <a:gd name="T25" fmla="*/ 63 h 198"/>
              <a:gd name="T26" fmla="*/ 45 w 508"/>
              <a:gd name="T27" fmla="*/ 70 h 198"/>
              <a:gd name="T28" fmla="*/ 0 w 508"/>
              <a:gd name="T29" fmla="*/ 60 h 198"/>
              <a:gd name="T30" fmla="*/ 7 w 508"/>
              <a:gd name="T31" fmla="*/ 34 h 198"/>
              <a:gd name="T32" fmla="*/ 115 w 508"/>
              <a:gd name="T33" fmla="*/ 37 h 198"/>
              <a:gd name="T34" fmla="*/ 197 w 508"/>
              <a:gd name="T35" fmla="*/ 14 h 198"/>
              <a:gd name="T36" fmla="*/ 231 w 508"/>
              <a:gd name="T37" fmla="*/ 26 h 198"/>
              <a:gd name="T38" fmla="*/ 249 w 508"/>
              <a:gd name="T39" fmla="*/ 23 h 198"/>
              <a:gd name="T40" fmla="*/ 270 w 508"/>
              <a:gd name="T41" fmla="*/ 28 h 198"/>
              <a:gd name="T42" fmla="*/ 270 w 508"/>
              <a:gd name="T43" fmla="*/ 42 h 198"/>
              <a:gd name="T44" fmla="*/ 343 w 508"/>
              <a:gd name="T45" fmla="*/ 0 h 198"/>
              <a:gd name="T46" fmla="*/ 409 w 508"/>
              <a:gd name="T47" fmla="*/ 5 h 198"/>
              <a:gd name="T48" fmla="*/ 416 w 508"/>
              <a:gd name="T49" fmla="*/ 31 h 198"/>
              <a:gd name="T50" fmla="*/ 473 w 508"/>
              <a:gd name="T51" fmla="*/ 37 h 198"/>
              <a:gd name="T52" fmla="*/ 463 w 508"/>
              <a:gd name="T53" fmla="*/ 69 h 198"/>
              <a:gd name="T54" fmla="*/ 508 w 508"/>
              <a:gd name="T55" fmla="*/ 8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8" h="198">
                <a:moveTo>
                  <a:pt x="508" y="85"/>
                </a:moveTo>
                <a:lnTo>
                  <a:pt x="504" y="111"/>
                </a:lnTo>
                <a:lnTo>
                  <a:pt x="420" y="112"/>
                </a:lnTo>
                <a:lnTo>
                  <a:pt x="403" y="112"/>
                </a:lnTo>
                <a:lnTo>
                  <a:pt x="387" y="146"/>
                </a:lnTo>
                <a:lnTo>
                  <a:pt x="321" y="176"/>
                </a:lnTo>
                <a:lnTo>
                  <a:pt x="293" y="187"/>
                </a:lnTo>
                <a:lnTo>
                  <a:pt x="231" y="167"/>
                </a:lnTo>
                <a:lnTo>
                  <a:pt x="219" y="186"/>
                </a:lnTo>
                <a:lnTo>
                  <a:pt x="147" y="198"/>
                </a:lnTo>
                <a:lnTo>
                  <a:pt x="161" y="154"/>
                </a:lnTo>
                <a:lnTo>
                  <a:pt x="111" y="85"/>
                </a:lnTo>
                <a:lnTo>
                  <a:pt x="61" y="63"/>
                </a:lnTo>
                <a:lnTo>
                  <a:pt x="45" y="70"/>
                </a:lnTo>
                <a:lnTo>
                  <a:pt x="0" y="60"/>
                </a:lnTo>
                <a:lnTo>
                  <a:pt x="7" y="34"/>
                </a:lnTo>
                <a:lnTo>
                  <a:pt x="115" y="37"/>
                </a:lnTo>
                <a:lnTo>
                  <a:pt x="197" y="14"/>
                </a:lnTo>
                <a:lnTo>
                  <a:pt x="231" y="26"/>
                </a:lnTo>
                <a:lnTo>
                  <a:pt x="249" y="23"/>
                </a:lnTo>
                <a:lnTo>
                  <a:pt x="270" y="28"/>
                </a:lnTo>
                <a:lnTo>
                  <a:pt x="270" y="42"/>
                </a:lnTo>
                <a:lnTo>
                  <a:pt x="343" y="0"/>
                </a:lnTo>
                <a:lnTo>
                  <a:pt x="409" y="5"/>
                </a:lnTo>
                <a:lnTo>
                  <a:pt x="416" y="31"/>
                </a:lnTo>
                <a:lnTo>
                  <a:pt x="473" y="37"/>
                </a:lnTo>
                <a:lnTo>
                  <a:pt x="463" y="69"/>
                </a:lnTo>
                <a:lnTo>
                  <a:pt x="508" y="8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4" name="Freeform 501">
            <a:extLst>
              <a:ext uri="{FF2B5EF4-FFF2-40B4-BE49-F238E27FC236}">
                <a16:creationId xmlns:a16="http://schemas.microsoft.com/office/drawing/2014/main" id="{A4AF7ACC-D1F3-974F-1323-3B223954721F}"/>
              </a:ext>
            </a:extLst>
          </p:cNvPr>
          <p:cNvSpPr>
            <a:spLocks/>
          </p:cNvSpPr>
          <p:nvPr/>
        </p:nvSpPr>
        <p:spPr bwMode="auto">
          <a:xfrm>
            <a:off x="11853091" y="3964804"/>
            <a:ext cx="330200" cy="244475"/>
          </a:xfrm>
          <a:custGeom>
            <a:avLst/>
            <a:gdLst>
              <a:gd name="T0" fmla="*/ 208 w 208"/>
              <a:gd name="T1" fmla="*/ 110 h 154"/>
              <a:gd name="T2" fmla="*/ 208 w 208"/>
              <a:gd name="T3" fmla="*/ 154 h 154"/>
              <a:gd name="T4" fmla="*/ 185 w 208"/>
              <a:gd name="T5" fmla="*/ 133 h 154"/>
              <a:gd name="T6" fmla="*/ 175 w 208"/>
              <a:gd name="T7" fmla="*/ 144 h 154"/>
              <a:gd name="T8" fmla="*/ 146 w 208"/>
              <a:gd name="T9" fmla="*/ 145 h 154"/>
              <a:gd name="T10" fmla="*/ 132 w 208"/>
              <a:gd name="T11" fmla="*/ 131 h 154"/>
              <a:gd name="T12" fmla="*/ 123 w 208"/>
              <a:gd name="T13" fmla="*/ 144 h 154"/>
              <a:gd name="T14" fmla="*/ 99 w 208"/>
              <a:gd name="T15" fmla="*/ 139 h 154"/>
              <a:gd name="T16" fmla="*/ 39 w 208"/>
              <a:gd name="T17" fmla="*/ 131 h 154"/>
              <a:gd name="T18" fmla="*/ 0 w 208"/>
              <a:gd name="T19" fmla="*/ 64 h 154"/>
              <a:gd name="T20" fmla="*/ 66 w 208"/>
              <a:gd name="T21" fmla="*/ 34 h 154"/>
              <a:gd name="T22" fmla="*/ 82 w 208"/>
              <a:gd name="T23" fmla="*/ 0 h 154"/>
              <a:gd name="T24" fmla="*/ 99 w 208"/>
              <a:gd name="T25" fmla="*/ 0 h 154"/>
              <a:gd name="T26" fmla="*/ 95 w 208"/>
              <a:gd name="T27" fmla="*/ 7 h 154"/>
              <a:gd name="T28" fmla="*/ 136 w 208"/>
              <a:gd name="T29" fmla="*/ 11 h 154"/>
              <a:gd name="T30" fmla="*/ 130 w 208"/>
              <a:gd name="T31" fmla="*/ 41 h 154"/>
              <a:gd name="T32" fmla="*/ 153 w 208"/>
              <a:gd name="T33" fmla="*/ 61 h 154"/>
              <a:gd name="T34" fmla="*/ 185 w 208"/>
              <a:gd name="T35" fmla="*/ 61 h 154"/>
              <a:gd name="T36" fmla="*/ 187 w 208"/>
              <a:gd name="T37" fmla="*/ 84 h 154"/>
              <a:gd name="T38" fmla="*/ 167 w 208"/>
              <a:gd name="T39" fmla="*/ 90 h 154"/>
              <a:gd name="T40" fmla="*/ 208 w 208"/>
              <a:gd name="T41" fmla="*/ 11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8" h="154">
                <a:moveTo>
                  <a:pt x="208" y="110"/>
                </a:moveTo>
                <a:lnTo>
                  <a:pt x="208" y="154"/>
                </a:lnTo>
                <a:lnTo>
                  <a:pt x="185" y="133"/>
                </a:lnTo>
                <a:lnTo>
                  <a:pt x="175" y="144"/>
                </a:lnTo>
                <a:lnTo>
                  <a:pt x="146" y="145"/>
                </a:lnTo>
                <a:lnTo>
                  <a:pt x="132" y="131"/>
                </a:lnTo>
                <a:lnTo>
                  <a:pt x="123" y="144"/>
                </a:lnTo>
                <a:lnTo>
                  <a:pt x="99" y="139"/>
                </a:lnTo>
                <a:lnTo>
                  <a:pt x="39" y="131"/>
                </a:lnTo>
                <a:lnTo>
                  <a:pt x="0" y="64"/>
                </a:lnTo>
                <a:lnTo>
                  <a:pt x="66" y="34"/>
                </a:lnTo>
                <a:lnTo>
                  <a:pt x="82" y="0"/>
                </a:lnTo>
                <a:lnTo>
                  <a:pt x="99" y="0"/>
                </a:lnTo>
                <a:lnTo>
                  <a:pt x="95" y="7"/>
                </a:lnTo>
                <a:lnTo>
                  <a:pt x="136" y="11"/>
                </a:lnTo>
                <a:lnTo>
                  <a:pt x="130" y="41"/>
                </a:lnTo>
                <a:lnTo>
                  <a:pt x="153" y="61"/>
                </a:lnTo>
                <a:lnTo>
                  <a:pt x="185" y="61"/>
                </a:lnTo>
                <a:lnTo>
                  <a:pt x="187" y="84"/>
                </a:lnTo>
                <a:lnTo>
                  <a:pt x="167" y="90"/>
                </a:lnTo>
                <a:lnTo>
                  <a:pt x="208" y="110"/>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5" name="Freeform 502">
            <a:extLst>
              <a:ext uri="{FF2B5EF4-FFF2-40B4-BE49-F238E27FC236}">
                <a16:creationId xmlns:a16="http://schemas.microsoft.com/office/drawing/2014/main" id="{708824A7-7A31-8EA8-BF59-DEEE764909A6}"/>
              </a:ext>
            </a:extLst>
          </p:cNvPr>
          <p:cNvSpPr>
            <a:spLocks/>
          </p:cNvSpPr>
          <p:nvPr/>
        </p:nvSpPr>
        <p:spPr bwMode="auto">
          <a:xfrm>
            <a:off x="11133954" y="4650604"/>
            <a:ext cx="749300" cy="939800"/>
          </a:xfrm>
          <a:custGeom>
            <a:avLst/>
            <a:gdLst>
              <a:gd name="T0" fmla="*/ 412 w 472"/>
              <a:gd name="T1" fmla="*/ 97 h 592"/>
              <a:gd name="T2" fmla="*/ 412 w 472"/>
              <a:gd name="T3" fmla="*/ 142 h 592"/>
              <a:gd name="T4" fmla="*/ 433 w 472"/>
              <a:gd name="T5" fmla="*/ 184 h 592"/>
              <a:gd name="T6" fmla="*/ 434 w 472"/>
              <a:gd name="T7" fmla="*/ 305 h 592"/>
              <a:gd name="T8" fmla="*/ 147 w 472"/>
              <a:gd name="T9" fmla="*/ 591 h 592"/>
              <a:gd name="T10" fmla="*/ 109 w 472"/>
              <a:gd name="T11" fmla="*/ 592 h 592"/>
              <a:gd name="T12" fmla="*/ 56 w 472"/>
              <a:gd name="T13" fmla="*/ 568 h 592"/>
              <a:gd name="T14" fmla="*/ 48 w 472"/>
              <a:gd name="T15" fmla="*/ 515 h 592"/>
              <a:gd name="T16" fmla="*/ 98 w 472"/>
              <a:gd name="T17" fmla="*/ 416 h 592"/>
              <a:gd name="T18" fmla="*/ 65 w 472"/>
              <a:gd name="T19" fmla="*/ 371 h 592"/>
              <a:gd name="T20" fmla="*/ 37 w 472"/>
              <a:gd name="T21" fmla="*/ 382 h 592"/>
              <a:gd name="T22" fmla="*/ 14 w 472"/>
              <a:gd name="T23" fmla="*/ 306 h 592"/>
              <a:gd name="T24" fmla="*/ 0 w 472"/>
              <a:gd name="T25" fmla="*/ 300 h 592"/>
              <a:gd name="T26" fmla="*/ 9 w 472"/>
              <a:gd name="T27" fmla="*/ 268 h 592"/>
              <a:gd name="T28" fmla="*/ 31 w 472"/>
              <a:gd name="T29" fmla="*/ 270 h 592"/>
              <a:gd name="T30" fmla="*/ 59 w 472"/>
              <a:gd name="T31" fmla="*/ 212 h 592"/>
              <a:gd name="T32" fmla="*/ 53 w 472"/>
              <a:gd name="T33" fmla="*/ 175 h 592"/>
              <a:gd name="T34" fmla="*/ 77 w 472"/>
              <a:gd name="T35" fmla="*/ 170 h 592"/>
              <a:gd name="T36" fmla="*/ 80 w 472"/>
              <a:gd name="T37" fmla="*/ 176 h 592"/>
              <a:gd name="T38" fmla="*/ 167 w 472"/>
              <a:gd name="T39" fmla="*/ 126 h 592"/>
              <a:gd name="T40" fmla="*/ 194 w 472"/>
              <a:gd name="T41" fmla="*/ 126 h 592"/>
              <a:gd name="T42" fmla="*/ 205 w 472"/>
              <a:gd name="T43" fmla="*/ 137 h 592"/>
              <a:gd name="T44" fmla="*/ 240 w 472"/>
              <a:gd name="T45" fmla="*/ 134 h 592"/>
              <a:gd name="T46" fmla="*/ 284 w 472"/>
              <a:gd name="T47" fmla="*/ 114 h 592"/>
              <a:gd name="T48" fmla="*/ 353 w 472"/>
              <a:gd name="T49" fmla="*/ 54 h 592"/>
              <a:gd name="T50" fmla="*/ 449 w 472"/>
              <a:gd name="T51" fmla="*/ 12 h 592"/>
              <a:gd name="T52" fmla="*/ 458 w 472"/>
              <a:gd name="T53" fmla="*/ 0 h 592"/>
              <a:gd name="T54" fmla="*/ 472 w 472"/>
              <a:gd name="T55" fmla="*/ 12 h 592"/>
              <a:gd name="T56" fmla="*/ 446 w 472"/>
              <a:gd name="T57" fmla="*/ 75 h 592"/>
              <a:gd name="T58" fmla="*/ 412 w 472"/>
              <a:gd name="T59" fmla="*/ 9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2" h="592">
                <a:moveTo>
                  <a:pt x="412" y="97"/>
                </a:moveTo>
                <a:lnTo>
                  <a:pt x="412" y="142"/>
                </a:lnTo>
                <a:lnTo>
                  <a:pt x="433" y="184"/>
                </a:lnTo>
                <a:lnTo>
                  <a:pt x="434" y="305"/>
                </a:lnTo>
                <a:lnTo>
                  <a:pt x="147" y="591"/>
                </a:lnTo>
                <a:lnTo>
                  <a:pt x="109" y="592"/>
                </a:lnTo>
                <a:lnTo>
                  <a:pt x="56" y="568"/>
                </a:lnTo>
                <a:lnTo>
                  <a:pt x="48" y="515"/>
                </a:lnTo>
                <a:lnTo>
                  <a:pt x="98" y="416"/>
                </a:lnTo>
                <a:lnTo>
                  <a:pt x="65" y="371"/>
                </a:lnTo>
                <a:lnTo>
                  <a:pt x="37" y="382"/>
                </a:lnTo>
                <a:lnTo>
                  <a:pt x="14" y="306"/>
                </a:lnTo>
                <a:lnTo>
                  <a:pt x="0" y="300"/>
                </a:lnTo>
                <a:lnTo>
                  <a:pt x="9" y="268"/>
                </a:lnTo>
                <a:lnTo>
                  <a:pt x="31" y="270"/>
                </a:lnTo>
                <a:lnTo>
                  <a:pt x="59" y="212"/>
                </a:lnTo>
                <a:lnTo>
                  <a:pt x="53" y="175"/>
                </a:lnTo>
                <a:lnTo>
                  <a:pt x="77" y="170"/>
                </a:lnTo>
                <a:lnTo>
                  <a:pt x="80" y="176"/>
                </a:lnTo>
                <a:lnTo>
                  <a:pt x="167" y="126"/>
                </a:lnTo>
                <a:lnTo>
                  <a:pt x="194" y="126"/>
                </a:lnTo>
                <a:lnTo>
                  <a:pt x="205" y="137"/>
                </a:lnTo>
                <a:lnTo>
                  <a:pt x="240" y="134"/>
                </a:lnTo>
                <a:lnTo>
                  <a:pt x="284" y="114"/>
                </a:lnTo>
                <a:lnTo>
                  <a:pt x="353" y="54"/>
                </a:lnTo>
                <a:lnTo>
                  <a:pt x="449" y="12"/>
                </a:lnTo>
                <a:lnTo>
                  <a:pt x="458" y="0"/>
                </a:lnTo>
                <a:lnTo>
                  <a:pt x="472" y="12"/>
                </a:lnTo>
                <a:lnTo>
                  <a:pt x="446" y="75"/>
                </a:lnTo>
                <a:lnTo>
                  <a:pt x="412" y="97"/>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6" name="Freeform 503">
            <a:extLst>
              <a:ext uri="{FF2B5EF4-FFF2-40B4-BE49-F238E27FC236}">
                <a16:creationId xmlns:a16="http://schemas.microsoft.com/office/drawing/2014/main" id="{77E0D3DF-8E6C-9616-DA98-D3807B6EC4C2}"/>
              </a:ext>
            </a:extLst>
          </p:cNvPr>
          <p:cNvSpPr>
            <a:spLocks/>
          </p:cNvSpPr>
          <p:nvPr/>
        </p:nvSpPr>
        <p:spPr bwMode="auto">
          <a:xfrm>
            <a:off x="11124429" y="5239567"/>
            <a:ext cx="165100" cy="285750"/>
          </a:xfrm>
          <a:custGeom>
            <a:avLst/>
            <a:gdLst>
              <a:gd name="T0" fmla="*/ 104 w 104"/>
              <a:gd name="T1" fmla="*/ 45 h 180"/>
              <a:gd name="T2" fmla="*/ 54 w 104"/>
              <a:gd name="T3" fmla="*/ 144 h 180"/>
              <a:gd name="T4" fmla="*/ 27 w 104"/>
              <a:gd name="T5" fmla="*/ 175 h 180"/>
              <a:gd name="T6" fmla="*/ 0 w 104"/>
              <a:gd name="T7" fmla="*/ 180 h 180"/>
              <a:gd name="T8" fmla="*/ 43 w 104"/>
              <a:gd name="T9" fmla="*/ 11 h 180"/>
              <a:gd name="T10" fmla="*/ 71 w 104"/>
              <a:gd name="T11" fmla="*/ 0 h 180"/>
              <a:gd name="T12" fmla="*/ 104 w 104"/>
              <a:gd name="T13" fmla="*/ 45 h 180"/>
            </a:gdLst>
            <a:ahLst/>
            <a:cxnLst>
              <a:cxn ang="0">
                <a:pos x="T0" y="T1"/>
              </a:cxn>
              <a:cxn ang="0">
                <a:pos x="T2" y="T3"/>
              </a:cxn>
              <a:cxn ang="0">
                <a:pos x="T4" y="T5"/>
              </a:cxn>
              <a:cxn ang="0">
                <a:pos x="T6" y="T7"/>
              </a:cxn>
              <a:cxn ang="0">
                <a:pos x="T8" y="T9"/>
              </a:cxn>
              <a:cxn ang="0">
                <a:pos x="T10" y="T11"/>
              </a:cxn>
              <a:cxn ang="0">
                <a:pos x="T12" y="T13"/>
              </a:cxn>
            </a:cxnLst>
            <a:rect l="0" t="0" r="r" b="b"/>
            <a:pathLst>
              <a:path w="104" h="180">
                <a:moveTo>
                  <a:pt x="104" y="45"/>
                </a:moveTo>
                <a:lnTo>
                  <a:pt x="54" y="144"/>
                </a:lnTo>
                <a:lnTo>
                  <a:pt x="27" y="175"/>
                </a:lnTo>
                <a:lnTo>
                  <a:pt x="0" y="180"/>
                </a:lnTo>
                <a:lnTo>
                  <a:pt x="43" y="11"/>
                </a:lnTo>
                <a:lnTo>
                  <a:pt x="71" y="0"/>
                </a:lnTo>
                <a:lnTo>
                  <a:pt x="104" y="45"/>
                </a:lnTo>
                <a:close/>
              </a:path>
            </a:pathLst>
          </a:custGeom>
          <a:solidFill>
            <a:srgbClr val="D0CECF"/>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7" name="Freeform 504">
            <a:extLst>
              <a:ext uri="{FF2B5EF4-FFF2-40B4-BE49-F238E27FC236}">
                <a16:creationId xmlns:a16="http://schemas.microsoft.com/office/drawing/2014/main" id="{3E33F40E-A7D0-7AE9-BB20-0AC3E0C79EE7}"/>
              </a:ext>
            </a:extLst>
          </p:cNvPr>
          <p:cNvSpPr>
            <a:spLocks/>
          </p:cNvSpPr>
          <p:nvPr/>
        </p:nvSpPr>
        <p:spPr bwMode="auto">
          <a:xfrm>
            <a:off x="7787504" y="2470967"/>
            <a:ext cx="854075" cy="1169988"/>
          </a:xfrm>
          <a:custGeom>
            <a:avLst/>
            <a:gdLst>
              <a:gd name="T0" fmla="*/ 314 w 446"/>
              <a:gd name="T1" fmla="*/ 375 h 611"/>
              <a:gd name="T2" fmla="*/ 315 w 446"/>
              <a:gd name="T3" fmla="*/ 379 h 611"/>
              <a:gd name="T4" fmla="*/ 334 w 446"/>
              <a:gd name="T5" fmla="*/ 413 h 611"/>
              <a:gd name="T6" fmla="*/ 370 w 446"/>
              <a:gd name="T7" fmla="*/ 477 h 611"/>
              <a:gd name="T8" fmla="*/ 384 w 446"/>
              <a:gd name="T9" fmla="*/ 508 h 611"/>
              <a:gd name="T10" fmla="*/ 384 w 446"/>
              <a:gd name="T11" fmla="*/ 510 h 611"/>
              <a:gd name="T12" fmla="*/ 368 w 446"/>
              <a:gd name="T13" fmla="*/ 527 h 611"/>
              <a:gd name="T14" fmla="*/ 348 w 446"/>
              <a:gd name="T15" fmla="*/ 551 h 611"/>
              <a:gd name="T16" fmla="*/ 374 w 446"/>
              <a:gd name="T17" fmla="*/ 577 h 611"/>
              <a:gd name="T18" fmla="*/ 357 w 446"/>
              <a:gd name="T19" fmla="*/ 583 h 611"/>
              <a:gd name="T20" fmla="*/ 262 w 446"/>
              <a:gd name="T21" fmla="*/ 605 h 611"/>
              <a:gd name="T22" fmla="*/ 261 w 446"/>
              <a:gd name="T23" fmla="*/ 587 h 611"/>
              <a:gd name="T24" fmla="*/ 219 w 446"/>
              <a:gd name="T25" fmla="*/ 611 h 611"/>
              <a:gd name="T26" fmla="*/ 174 w 446"/>
              <a:gd name="T27" fmla="*/ 583 h 611"/>
              <a:gd name="T28" fmla="*/ 126 w 446"/>
              <a:gd name="T29" fmla="*/ 573 h 611"/>
              <a:gd name="T30" fmla="*/ 73 w 446"/>
              <a:gd name="T31" fmla="*/ 536 h 611"/>
              <a:gd name="T32" fmla="*/ 112 w 446"/>
              <a:gd name="T33" fmla="*/ 482 h 611"/>
              <a:gd name="T34" fmla="*/ 76 w 446"/>
              <a:gd name="T35" fmla="*/ 457 h 611"/>
              <a:gd name="T36" fmla="*/ 20 w 446"/>
              <a:gd name="T37" fmla="*/ 432 h 611"/>
              <a:gd name="T38" fmla="*/ 8 w 446"/>
              <a:gd name="T39" fmla="*/ 382 h 611"/>
              <a:gd name="T40" fmla="*/ 8 w 446"/>
              <a:gd name="T41" fmla="*/ 333 h 611"/>
              <a:gd name="T42" fmla="*/ 18 w 446"/>
              <a:gd name="T43" fmla="*/ 289 h 611"/>
              <a:gd name="T44" fmla="*/ 18 w 446"/>
              <a:gd name="T45" fmla="*/ 261 h 611"/>
              <a:gd name="T46" fmla="*/ 46 w 446"/>
              <a:gd name="T47" fmla="*/ 238 h 611"/>
              <a:gd name="T48" fmla="*/ 45 w 446"/>
              <a:gd name="T49" fmla="*/ 227 h 611"/>
              <a:gd name="T50" fmla="*/ 60 w 446"/>
              <a:gd name="T51" fmla="*/ 209 h 611"/>
              <a:gd name="T52" fmla="*/ 43 w 446"/>
              <a:gd name="T53" fmla="*/ 185 h 611"/>
              <a:gd name="T54" fmla="*/ 70 w 446"/>
              <a:gd name="T55" fmla="*/ 131 h 611"/>
              <a:gd name="T56" fmla="*/ 108 w 446"/>
              <a:gd name="T57" fmla="*/ 109 h 611"/>
              <a:gd name="T58" fmla="*/ 136 w 446"/>
              <a:gd name="T59" fmla="*/ 94 h 611"/>
              <a:gd name="T60" fmla="*/ 160 w 446"/>
              <a:gd name="T61" fmla="*/ 89 h 611"/>
              <a:gd name="T62" fmla="*/ 151 w 446"/>
              <a:gd name="T63" fmla="*/ 45 h 611"/>
              <a:gd name="T64" fmla="*/ 158 w 446"/>
              <a:gd name="T65" fmla="*/ 34 h 611"/>
              <a:gd name="T66" fmla="*/ 143 w 446"/>
              <a:gd name="T67" fmla="*/ 0 h 611"/>
              <a:gd name="T68" fmla="*/ 198 w 446"/>
              <a:gd name="T69" fmla="*/ 33 h 611"/>
              <a:gd name="T70" fmla="*/ 211 w 446"/>
              <a:gd name="T71" fmla="*/ 47 h 611"/>
              <a:gd name="T72" fmla="*/ 266 w 446"/>
              <a:gd name="T73" fmla="*/ 33 h 611"/>
              <a:gd name="T74" fmla="*/ 244 w 446"/>
              <a:gd name="T75" fmla="*/ 72 h 611"/>
              <a:gd name="T76" fmla="*/ 272 w 446"/>
              <a:gd name="T77" fmla="*/ 74 h 611"/>
              <a:gd name="T78" fmla="*/ 324 w 446"/>
              <a:gd name="T79" fmla="*/ 37 h 611"/>
              <a:gd name="T80" fmla="*/ 376 w 446"/>
              <a:gd name="T81" fmla="*/ 24 h 611"/>
              <a:gd name="T82" fmla="*/ 405 w 446"/>
              <a:gd name="T83" fmla="*/ 93 h 611"/>
              <a:gd name="T84" fmla="*/ 413 w 446"/>
              <a:gd name="T85" fmla="*/ 121 h 611"/>
              <a:gd name="T86" fmla="*/ 415 w 446"/>
              <a:gd name="T87" fmla="*/ 140 h 611"/>
              <a:gd name="T88" fmla="*/ 403 w 446"/>
              <a:gd name="T89" fmla="*/ 152 h 611"/>
              <a:gd name="T90" fmla="*/ 423 w 446"/>
              <a:gd name="T91" fmla="*/ 182 h 611"/>
              <a:gd name="T92" fmla="*/ 435 w 446"/>
              <a:gd name="T93" fmla="*/ 268 h 611"/>
              <a:gd name="T94" fmla="*/ 397 w 446"/>
              <a:gd name="T95" fmla="*/ 321 h 611"/>
              <a:gd name="T96" fmla="*/ 332 w 446"/>
              <a:gd name="T97" fmla="*/ 363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6" h="611">
                <a:moveTo>
                  <a:pt x="314" y="362"/>
                </a:moveTo>
                <a:cubicBezTo>
                  <a:pt x="314" y="375"/>
                  <a:pt x="314" y="375"/>
                  <a:pt x="314" y="375"/>
                </a:cubicBezTo>
                <a:cubicBezTo>
                  <a:pt x="314" y="375"/>
                  <a:pt x="314" y="375"/>
                  <a:pt x="314" y="375"/>
                </a:cubicBezTo>
                <a:cubicBezTo>
                  <a:pt x="314" y="377"/>
                  <a:pt x="314" y="377"/>
                  <a:pt x="314" y="377"/>
                </a:cubicBezTo>
                <a:cubicBezTo>
                  <a:pt x="315" y="378"/>
                  <a:pt x="315" y="378"/>
                  <a:pt x="315" y="378"/>
                </a:cubicBezTo>
                <a:cubicBezTo>
                  <a:pt x="315" y="379"/>
                  <a:pt x="315" y="379"/>
                  <a:pt x="315" y="379"/>
                </a:cubicBezTo>
                <a:cubicBezTo>
                  <a:pt x="332" y="394"/>
                  <a:pt x="332" y="394"/>
                  <a:pt x="332" y="394"/>
                </a:cubicBezTo>
                <a:cubicBezTo>
                  <a:pt x="333" y="399"/>
                  <a:pt x="333" y="399"/>
                  <a:pt x="333" y="399"/>
                </a:cubicBezTo>
                <a:cubicBezTo>
                  <a:pt x="334" y="413"/>
                  <a:pt x="334" y="413"/>
                  <a:pt x="334" y="413"/>
                </a:cubicBezTo>
                <a:cubicBezTo>
                  <a:pt x="334" y="413"/>
                  <a:pt x="334" y="413"/>
                  <a:pt x="334" y="413"/>
                </a:cubicBezTo>
                <a:cubicBezTo>
                  <a:pt x="334" y="417"/>
                  <a:pt x="334" y="420"/>
                  <a:pt x="334" y="424"/>
                </a:cubicBezTo>
                <a:cubicBezTo>
                  <a:pt x="346" y="441"/>
                  <a:pt x="358" y="459"/>
                  <a:pt x="370" y="477"/>
                </a:cubicBezTo>
                <a:cubicBezTo>
                  <a:pt x="382" y="486"/>
                  <a:pt x="393" y="495"/>
                  <a:pt x="405" y="505"/>
                </a:cubicBezTo>
                <a:cubicBezTo>
                  <a:pt x="404" y="508"/>
                  <a:pt x="404" y="508"/>
                  <a:pt x="404" y="508"/>
                </a:cubicBezTo>
                <a:cubicBezTo>
                  <a:pt x="384" y="508"/>
                  <a:pt x="384" y="508"/>
                  <a:pt x="384" y="508"/>
                </a:cubicBezTo>
                <a:cubicBezTo>
                  <a:pt x="384" y="510"/>
                  <a:pt x="384" y="510"/>
                  <a:pt x="384" y="510"/>
                </a:cubicBezTo>
                <a:cubicBezTo>
                  <a:pt x="384" y="510"/>
                  <a:pt x="384" y="510"/>
                  <a:pt x="384" y="510"/>
                </a:cubicBezTo>
                <a:cubicBezTo>
                  <a:pt x="384" y="510"/>
                  <a:pt x="384" y="510"/>
                  <a:pt x="384" y="510"/>
                </a:cubicBezTo>
                <a:cubicBezTo>
                  <a:pt x="384" y="510"/>
                  <a:pt x="384" y="510"/>
                  <a:pt x="384" y="510"/>
                </a:cubicBezTo>
                <a:cubicBezTo>
                  <a:pt x="385" y="528"/>
                  <a:pt x="385" y="528"/>
                  <a:pt x="385" y="528"/>
                </a:cubicBezTo>
                <a:cubicBezTo>
                  <a:pt x="368" y="527"/>
                  <a:pt x="368" y="527"/>
                  <a:pt x="368" y="527"/>
                </a:cubicBezTo>
                <a:cubicBezTo>
                  <a:pt x="348" y="549"/>
                  <a:pt x="348" y="549"/>
                  <a:pt x="348" y="549"/>
                </a:cubicBezTo>
                <a:cubicBezTo>
                  <a:pt x="349" y="550"/>
                  <a:pt x="349" y="550"/>
                  <a:pt x="349" y="550"/>
                </a:cubicBezTo>
                <a:cubicBezTo>
                  <a:pt x="348" y="551"/>
                  <a:pt x="348" y="551"/>
                  <a:pt x="348" y="551"/>
                </a:cubicBezTo>
                <a:cubicBezTo>
                  <a:pt x="348" y="551"/>
                  <a:pt x="348" y="551"/>
                  <a:pt x="348" y="551"/>
                </a:cubicBezTo>
                <a:cubicBezTo>
                  <a:pt x="348" y="551"/>
                  <a:pt x="348" y="551"/>
                  <a:pt x="348" y="551"/>
                </a:cubicBezTo>
                <a:cubicBezTo>
                  <a:pt x="374" y="577"/>
                  <a:pt x="374" y="577"/>
                  <a:pt x="374" y="577"/>
                </a:cubicBezTo>
                <a:cubicBezTo>
                  <a:pt x="375" y="592"/>
                  <a:pt x="375" y="592"/>
                  <a:pt x="375" y="592"/>
                </a:cubicBezTo>
                <a:cubicBezTo>
                  <a:pt x="367" y="592"/>
                  <a:pt x="367" y="592"/>
                  <a:pt x="367" y="592"/>
                </a:cubicBezTo>
                <a:cubicBezTo>
                  <a:pt x="357" y="583"/>
                  <a:pt x="357" y="583"/>
                  <a:pt x="357" y="583"/>
                </a:cubicBezTo>
                <a:cubicBezTo>
                  <a:pt x="299" y="583"/>
                  <a:pt x="299" y="583"/>
                  <a:pt x="299" y="583"/>
                </a:cubicBezTo>
                <a:cubicBezTo>
                  <a:pt x="276" y="604"/>
                  <a:pt x="276" y="604"/>
                  <a:pt x="276" y="604"/>
                </a:cubicBezTo>
                <a:cubicBezTo>
                  <a:pt x="262" y="605"/>
                  <a:pt x="262" y="605"/>
                  <a:pt x="262" y="605"/>
                </a:cubicBezTo>
                <a:cubicBezTo>
                  <a:pt x="262" y="589"/>
                  <a:pt x="262" y="589"/>
                  <a:pt x="262" y="589"/>
                </a:cubicBezTo>
                <a:cubicBezTo>
                  <a:pt x="261" y="589"/>
                  <a:pt x="261" y="589"/>
                  <a:pt x="261" y="589"/>
                </a:cubicBezTo>
                <a:cubicBezTo>
                  <a:pt x="261" y="587"/>
                  <a:pt x="261" y="587"/>
                  <a:pt x="261" y="587"/>
                </a:cubicBezTo>
                <a:cubicBezTo>
                  <a:pt x="232" y="587"/>
                  <a:pt x="232" y="587"/>
                  <a:pt x="232" y="587"/>
                </a:cubicBezTo>
                <a:cubicBezTo>
                  <a:pt x="230" y="611"/>
                  <a:pt x="230" y="611"/>
                  <a:pt x="230" y="611"/>
                </a:cubicBezTo>
                <a:cubicBezTo>
                  <a:pt x="219" y="611"/>
                  <a:pt x="219" y="611"/>
                  <a:pt x="219" y="611"/>
                </a:cubicBezTo>
                <a:cubicBezTo>
                  <a:pt x="202" y="594"/>
                  <a:pt x="202" y="594"/>
                  <a:pt x="202" y="594"/>
                </a:cubicBezTo>
                <a:cubicBezTo>
                  <a:pt x="187" y="595"/>
                  <a:pt x="187" y="595"/>
                  <a:pt x="187" y="595"/>
                </a:cubicBezTo>
                <a:cubicBezTo>
                  <a:pt x="174" y="583"/>
                  <a:pt x="174" y="583"/>
                  <a:pt x="174" y="583"/>
                </a:cubicBezTo>
                <a:cubicBezTo>
                  <a:pt x="148" y="583"/>
                  <a:pt x="148" y="583"/>
                  <a:pt x="148" y="583"/>
                </a:cubicBezTo>
                <a:cubicBezTo>
                  <a:pt x="139" y="573"/>
                  <a:pt x="139" y="573"/>
                  <a:pt x="139" y="573"/>
                </a:cubicBezTo>
                <a:cubicBezTo>
                  <a:pt x="126" y="573"/>
                  <a:pt x="126" y="573"/>
                  <a:pt x="126" y="573"/>
                </a:cubicBezTo>
                <a:cubicBezTo>
                  <a:pt x="126" y="586"/>
                  <a:pt x="126" y="586"/>
                  <a:pt x="126" y="586"/>
                </a:cubicBezTo>
                <a:cubicBezTo>
                  <a:pt x="73" y="586"/>
                  <a:pt x="73" y="586"/>
                  <a:pt x="73" y="586"/>
                </a:cubicBezTo>
                <a:cubicBezTo>
                  <a:pt x="73" y="536"/>
                  <a:pt x="73" y="536"/>
                  <a:pt x="73" y="536"/>
                </a:cubicBezTo>
                <a:cubicBezTo>
                  <a:pt x="92" y="516"/>
                  <a:pt x="92" y="516"/>
                  <a:pt x="92" y="516"/>
                </a:cubicBezTo>
                <a:cubicBezTo>
                  <a:pt x="92" y="503"/>
                  <a:pt x="92" y="503"/>
                  <a:pt x="92" y="503"/>
                </a:cubicBezTo>
                <a:cubicBezTo>
                  <a:pt x="112" y="482"/>
                  <a:pt x="112" y="482"/>
                  <a:pt x="112" y="482"/>
                </a:cubicBezTo>
                <a:cubicBezTo>
                  <a:pt x="112" y="471"/>
                  <a:pt x="112" y="471"/>
                  <a:pt x="112" y="471"/>
                </a:cubicBezTo>
                <a:cubicBezTo>
                  <a:pt x="94" y="471"/>
                  <a:pt x="94" y="471"/>
                  <a:pt x="94" y="471"/>
                </a:cubicBezTo>
                <a:cubicBezTo>
                  <a:pt x="76" y="457"/>
                  <a:pt x="76" y="457"/>
                  <a:pt x="76" y="457"/>
                </a:cubicBezTo>
                <a:cubicBezTo>
                  <a:pt x="66" y="457"/>
                  <a:pt x="66" y="457"/>
                  <a:pt x="66" y="457"/>
                </a:cubicBezTo>
                <a:cubicBezTo>
                  <a:pt x="47" y="458"/>
                  <a:pt x="47" y="458"/>
                  <a:pt x="47" y="458"/>
                </a:cubicBezTo>
                <a:cubicBezTo>
                  <a:pt x="20" y="432"/>
                  <a:pt x="20" y="432"/>
                  <a:pt x="20" y="432"/>
                </a:cubicBezTo>
                <a:cubicBezTo>
                  <a:pt x="20" y="410"/>
                  <a:pt x="20" y="410"/>
                  <a:pt x="20" y="410"/>
                </a:cubicBezTo>
                <a:cubicBezTo>
                  <a:pt x="8" y="396"/>
                  <a:pt x="8" y="396"/>
                  <a:pt x="8" y="396"/>
                </a:cubicBezTo>
                <a:cubicBezTo>
                  <a:pt x="8" y="382"/>
                  <a:pt x="8" y="382"/>
                  <a:pt x="8" y="382"/>
                </a:cubicBezTo>
                <a:cubicBezTo>
                  <a:pt x="26" y="362"/>
                  <a:pt x="26" y="362"/>
                  <a:pt x="26" y="362"/>
                </a:cubicBezTo>
                <a:cubicBezTo>
                  <a:pt x="26" y="351"/>
                  <a:pt x="26" y="351"/>
                  <a:pt x="26" y="351"/>
                </a:cubicBezTo>
                <a:cubicBezTo>
                  <a:pt x="8" y="333"/>
                  <a:pt x="8" y="333"/>
                  <a:pt x="8" y="333"/>
                </a:cubicBezTo>
                <a:cubicBezTo>
                  <a:pt x="7" y="316"/>
                  <a:pt x="7" y="316"/>
                  <a:pt x="7" y="316"/>
                </a:cubicBezTo>
                <a:cubicBezTo>
                  <a:pt x="0" y="308"/>
                  <a:pt x="0" y="308"/>
                  <a:pt x="0" y="308"/>
                </a:cubicBezTo>
                <a:cubicBezTo>
                  <a:pt x="18" y="289"/>
                  <a:pt x="18" y="289"/>
                  <a:pt x="18" y="289"/>
                </a:cubicBezTo>
                <a:cubicBezTo>
                  <a:pt x="18" y="287"/>
                  <a:pt x="18" y="287"/>
                  <a:pt x="18" y="287"/>
                </a:cubicBezTo>
                <a:cubicBezTo>
                  <a:pt x="18" y="264"/>
                  <a:pt x="18" y="264"/>
                  <a:pt x="18" y="264"/>
                </a:cubicBezTo>
                <a:cubicBezTo>
                  <a:pt x="18" y="261"/>
                  <a:pt x="18" y="261"/>
                  <a:pt x="18" y="261"/>
                </a:cubicBezTo>
                <a:cubicBezTo>
                  <a:pt x="5" y="247"/>
                  <a:pt x="5" y="247"/>
                  <a:pt x="5" y="247"/>
                </a:cubicBezTo>
                <a:cubicBezTo>
                  <a:pt x="11" y="239"/>
                  <a:pt x="11" y="239"/>
                  <a:pt x="11" y="239"/>
                </a:cubicBezTo>
                <a:cubicBezTo>
                  <a:pt x="46" y="238"/>
                  <a:pt x="46" y="238"/>
                  <a:pt x="46" y="238"/>
                </a:cubicBezTo>
                <a:cubicBezTo>
                  <a:pt x="45" y="236"/>
                  <a:pt x="45" y="236"/>
                  <a:pt x="45" y="236"/>
                </a:cubicBezTo>
                <a:cubicBezTo>
                  <a:pt x="46" y="236"/>
                  <a:pt x="46" y="236"/>
                  <a:pt x="46" y="236"/>
                </a:cubicBezTo>
                <a:cubicBezTo>
                  <a:pt x="45" y="227"/>
                  <a:pt x="45" y="227"/>
                  <a:pt x="45" y="227"/>
                </a:cubicBezTo>
                <a:cubicBezTo>
                  <a:pt x="45" y="227"/>
                  <a:pt x="45" y="227"/>
                  <a:pt x="45" y="227"/>
                </a:cubicBezTo>
                <a:cubicBezTo>
                  <a:pt x="61" y="210"/>
                  <a:pt x="61" y="210"/>
                  <a:pt x="61" y="210"/>
                </a:cubicBezTo>
                <a:cubicBezTo>
                  <a:pt x="60" y="209"/>
                  <a:pt x="60" y="209"/>
                  <a:pt x="60" y="209"/>
                </a:cubicBezTo>
                <a:cubicBezTo>
                  <a:pt x="61" y="208"/>
                  <a:pt x="61" y="208"/>
                  <a:pt x="61" y="208"/>
                </a:cubicBezTo>
                <a:cubicBezTo>
                  <a:pt x="43" y="188"/>
                  <a:pt x="43" y="188"/>
                  <a:pt x="43" y="188"/>
                </a:cubicBezTo>
                <a:cubicBezTo>
                  <a:pt x="43" y="185"/>
                  <a:pt x="43" y="185"/>
                  <a:pt x="43" y="185"/>
                </a:cubicBezTo>
                <a:cubicBezTo>
                  <a:pt x="62" y="182"/>
                  <a:pt x="62" y="182"/>
                  <a:pt x="62" y="182"/>
                </a:cubicBezTo>
                <a:cubicBezTo>
                  <a:pt x="69" y="170"/>
                  <a:pt x="69" y="170"/>
                  <a:pt x="69" y="170"/>
                </a:cubicBezTo>
                <a:cubicBezTo>
                  <a:pt x="70" y="131"/>
                  <a:pt x="70" y="131"/>
                  <a:pt x="70" y="131"/>
                </a:cubicBezTo>
                <a:cubicBezTo>
                  <a:pt x="71" y="98"/>
                  <a:pt x="71" y="98"/>
                  <a:pt x="71" y="98"/>
                </a:cubicBezTo>
                <a:cubicBezTo>
                  <a:pt x="106" y="98"/>
                  <a:pt x="106" y="98"/>
                  <a:pt x="106" y="98"/>
                </a:cubicBezTo>
                <a:cubicBezTo>
                  <a:pt x="108" y="109"/>
                  <a:pt x="108" y="109"/>
                  <a:pt x="108" y="109"/>
                </a:cubicBezTo>
                <a:cubicBezTo>
                  <a:pt x="117" y="120"/>
                  <a:pt x="117" y="120"/>
                  <a:pt x="117" y="120"/>
                </a:cubicBezTo>
                <a:cubicBezTo>
                  <a:pt x="136" y="102"/>
                  <a:pt x="136" y="102"/>
                  <a:pt x="136" y="102"/>
                </a:cubicBezTo>
                <a:cubicBezTo>
                  <a:pt x="136" y="94"/>
                  <a:pt x="136" y="94"/>
                  <a:pt x="136" y="94"/>
                </a:cubicBezTo>
                <a:cubicBezTo>
                  <a:pt x="160" y="91"/>
                  <a:pt x="160" y="91"/>
                  <a:pt x="160" y="91"/>
                </a:cubicBezTo>
                <a:cubicBezTo>
                  <a:pt x="160" y="89"/>
                  <a:pt x="160" y="89"/>
                  <a:pt x="160" y="89"/>
                </a:cubicBezTo>
                <a:cubicBezTo>
                  <a:pt x="160" y="89"/>
                  <a:pt x="160" y="89"/>
                  <a:pt x="160" y="89"/>
                </a:cubicBezTo>
                <a:cubicBezTo>
                  <a:pt x="159" y="83"/>
                  <a:pt x="159" y="83"/>
                  <a:pt x="159" y="83"/>
                </a:cubicBezTo>
                <a:cubicBezTo>
                  <a:pt x="150" y="75"/>
                  <a:pt x="150" y="75"/>
                  <a:pt x="150" y="75"/>
                </a:cubicBezTo>
                <a:cubicBezTo>
                  <a:pt x="151" y="45"/>
                  <a:pt x="151" y="45"/>
                  <a:pt x="151" y="45"/>
                </a:cubicBezTo>
                <a:cubicBezTo>
                  <a:pt x="158" y="36"/>
                  <a:pt x="158" y="36"/>
                  <a:pt x="158" y="36"/>
                </a:cubicBezTo>
                <a:cubicBezTo>
                  <a:pt x="158" y="34"/>
                  <a:pt x="158" y="34"/>
                  <a:pt x="158" y="34"/>
                </a:cubicBezTo>
                <a:cubicBezTo>
                  <a:pt x="158" y="34"/>
                  <a:pt x="158" y="34"/>
                  <a:pt x="158" y="34"/>
                </a:cubicBezTo>
                <a:cubicBezTo>
                  <a:pt x="158" y="28"/>
                  <a:pt x="158" y="28"/>
                  <a:pt x="158" y="28"/>
                </a:cubicBezTo>
                <a:cubicBezTo>
                  <a:pt x="143" y="13"/>
                  <a:pt x="143" y="13"/>
                  <a:pt x="143" y="13"/>
                </a:cubicBezTo>
                <a:cubicBezTo>
                  <a:pt x="143" y="0"/>
                  <a:pt x="143" y="0"/>
                  <a:pt x="143" y="0"/>
                </a:cubicBezTo>
                <a:cubicBezTo>
                  <a:pt x="188" y="0"/>
                  <a:pt x="188" y="0"/>
                  <a:pt x="188" y="0"/>
                </a:cubicBezTo>
                <a:cubicBezTo>
                  <a:pt x="200" y="14"/>
                  <a:pt x="200" y="14"/>
                  <a:pt x="200" y="14"/>
                </a:cubicBezTo>
                <a:cubicBezTo>
                  <a:pt x="198" y="33"/>
                  <a:pt x="198" y="33"/>
                  <a:pt x="198" y="33"/>
                </a:cubicBezTo>
                <a:cubicBezTo>
                  <a:pt x="198" y="33"/>
                  <a:pt x="198" y="33"/>
                  <a:pt x="198" y="33"/>
                </a:cubicBezTo>
                <a:cubicBezTo>
                  <a:pt x="198" y="35"/>
                  <a:pt x="198" y="35"/>
                  <a:pt x="198" y="35"/>
                </a:cubicBezTo>
                <a:cubicBezTo>
                  <a:pt x="211" y="47"/>
                  <a:pt x="211" y="47"/>
                  <a:pt x="211" y="47"/>
                </a:cubicBezTo>
                <a:cubicBezTo>
                  <a:pt x="240" y="48"/>
                  <a:pt x="240" y="48"/>
                  <a:pt x="240" y="48"/>
                </a:cubicBezTo>
                <a:cubicBezTo>
                  <a:pt x="254" y="33"/>
                  <a:pt x="254" y="33"/>
                  <a:pt x="254" y="33"/>
                </a:cubicBezTo>
                <a:cubicBezTo>
                  <a:pt x="266" y="33"/>
                  <a:pt x="266" y="33"/>
                  <a:pt x="266" y="33"/>
                </a:cubicBezTo>
                <a:cubicBezTo>
                  <a:pt x="266" y="40"/>
                  <a:pt x="266" y="40"/>
                  <a:pt x="266" y="40"/>
                </a:cubicBezTo>
                <a:cubicBezTo>
                  <a:pt x="244" y="62"/>
                  <a:pt x="244" y="62"/>
                  <a:pt x="244" y="62"/>
                </a:cubicBezTo>
                <a:cubicBezTo>
                  <a:pt x="244" y="72"/>
                  <a:pt x="244" y="72"/>
                  <a:pt x="244" y="72"/>
                </a:cubicBezTo>
                <a:cubicBezTo>
                  <a:pt x="244" y="72"/>
                  <a:pt x="244" y="72"/>
                  <a:pt x="244" y="72"/>
                </a:cubicBezTo>
                <a:cubicBezTo>
                  <a:pt x="244" y="74"/>
                  <a:pt x="244" y="74"/>
                  <a:pt x="244" y="74"/>
                </a:cubicBezTo>
                <a:cubicBezTo>
                  <a:pt x="272" y="74"/>
                  <a:pt x="272" y="74"/>
                  <a:pt x="272" y="74"/>
                </a:cubicBezTo>
                <a:cubicBezTo>
                  <a:pt x="281" y="64"/>
                  <a:pt x="281" y="64"/>
                  <a:pt x="281" y="64"/>
                </a:cubicBezTo>
                <a:cubicBezTo>
                  <a:pt x="298" y="64"/>
                  <a:pt x="298" y="64"/>
                  <a:pt x="298" y="64"/>
                </a:cubicBezTo>
                <a:cubicBezTo>
                  <a:pt x="324" y="37"/>
                  <a:pt x="324" y="37"/>
                  <a:pt x="324" y="37"/>
                </a:cubicBezTo>
                <a:cubicBezTo>
                  <a:pt x="341" y="36"/>
                  <a:pt x="341" y="36"/>
                  <a:pt x="341" y="36"/>
                </a:cubicBezTo>
                <a:cubicBezTo>
                  <a:pt x="354" y="24"/>
                  <a:pt x="354" y="24"/>
                  <a:pt x="354" y="24"/>
                </a:cubicBezTo>
                <a:cubicBezTo>
                  <a:pt x="376" y="24"/>
                  <a:pt x="376" y="24"/>
                  <a:pt x="376" y="24"/>
                </a:cubicBezTo>
                <a:cubicBezTo>
                  <a:pt x="376" y="46"/>
                  <a:pt x="376" y="46"/>
                  <a:pt x="376" y="46"/>
                </a:cubicBezTo>
                <a:cubicBezTo>
                  <a:pt x="405" y="75"/>
                  <a:pt x="405" y="75"/>
                  <a:pt x="405" y="75"/>
                </a:cubicBezTo>
                <a:cubicBezTo>
                  <a:pt x="405" y="93"/>
                  <a:pt x="405" y="93"/>
                  <a:pt x="405" y="93"/>
                </a:cubicBezTo>
                <a:cubicBezTo>
                  <a:pt x="415" y="95"/>
                  <a:pt x="415" y="95"/>
                  <a:pt x="415" y="95"/>
                </a:cubicBezTo>
                <a:cubicBezTo>
                  <a:pt x="413" y="121"/>
                  <a:pt x="413" y="121"/>
                  <a:pt x="413" y="121"/>
                </a:cubicBezTo>
                <a:cubicBezTo>
                  <a:pt x="413" y="121"/>
                  <a:pt x="413" y="121"/>
                  <a:pt x="413" y="121"/>
                </a:cubicBezTo>
                <a:cubicBezTo>
                  <a:pt x="413" y="121"/>
                  <a:pt x="413" y="121"/>
                  <a:pt x="413" y="121"/>
                </a:cubicBezTo>
                <a:cubicBezTo>
                  <a:pt x="413" y="123"/>
                  <a:pt x="413" y="123"/>
                  <a:pt x="413" y="123"/>
                </a:cubicBezTo>
                <a:cubicBezTo>
                  <a:pt x="415" y="140"/>
                  <a:pt x="415" y="140"/>
                  <a:pt x="415" y="140"/>
                </a:cubicBezTo>
                <a:cubicBezTo>
                  <a:pt x="403" y="150"/>
                  <a:pt x="403" y="150"/>
                  <a:pt x="403" y="150"/>
                </a:cubicBezTo>
                <a:cubicBezTo>
                  <a:pt x="403" y="152"/>
                  <a:pt x="403" y="152"/>
                  <a:pt x="403" y="152"/>
                </a:cubicBezTo>
                <a:cubicBezTo>
                  <a:pt x="403" y="152"/>
                  <a:pt x="403" y="152"/>
                  <a:pt x="403" y="152"/>
                </a:cubicBezTo>
                <a:cubicBezTo>
                  <a:pt x="403" y="153"/>
                  <a:pt x="403" y="153"/>
                  <a:pt x="403" y="153"/>
                </a:cubicBezTo>
                <a:cubicBezTo>
                  <a:pt x="404" y="163"/>
                  <a:pt x="404" y="163"/>
                  <a:pt x="404" y="163"/>
                </a:cubicBezTo>
                <a:cubicBezTo>
                  <a:pt x="423" y="182"/>
                  <a:pt x="423" y="182"/>
                  <a:pt x="423" y="182"/>
                </a:cubicBezTo>
                <a:cubicBezTo>
                  <a:pt x="423" y="198"/>
                  <a:pt x="423" y="198"/>
                  <a:pt x="423" y="198"/>
                </a:cubicBezTo>
                <a:cubicBezTo>
                  <a:pt x="433" y="206"/>
                  <a:pt x="433" y="206"/>
                  <a:pt x="433" y="206"/>
                </a:cubicBezTo>
                <a:cubicBezTo>
                  <a:pt x="435" y="268"/>
                  <a:pt x="435" y="268"/>
                  <a:pt x="435" y="268"/>
                </a:cubicBezTo>
                <a:cubicBezTo>
                  <a:pt x="446" y="278"/>
                  <a:pt x="446" y="278"/>
                  <a:pt x="446" y="278"/>
                </a:cubicBezTo>
                <a:cubicBezTo>
                  <a:pt x="445" y="321"/>
                  <a:pt x="445" y="321"/>
                  <a:pt x="445" y="321"/>
                </a:cubicBezTo>
                <a:cubicBezTo>
                  <a:pt x="397" y="321"/>
                  <a:pt x="397" y="321"/>
                  <a:pt x="397" y="321"/>
                </a:cubicBezTo>
                <a:cubicBezTo>
                  <a:pt x="363" y="354"/>
                  <a:pt x="363" y="354"/>
                  <a:pt x="363" y="354"/>
                </a:cubicBezTo>
                <a:cubicBezTo>
                  <a:pt x="343" y="354"/>
                  <a:pt x="343" y="354"/>
                  <a:pt x="343" y="354"/>
                </a:cubicBezTo>
                <a:cubicBezTo>
                  <a:pt x="332" y="363"/>
                  <a:pt x="332" y="363"/>
                  <a:pt x="332" y="363"/>
                </a:cubicBezTo>
                <a:lnTo>
                  <a:pt x="314" y="362"/>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8" name="Freeform 505">
            <a:extLst>
              <a:ext uri="{FF2B5EF4-FFF2-40B4-BE49-F238E27FC236}">
                <a16:creationId xmlns:a16="http://schemas.microsoft.com/office/drawing/2014/main" id="{709F4ACC-625D-1733-27A7-FC344AE07E01}"/>
              </a:ext>
            </a:extLst>
          </p:cNvPr>
          <p:cNvSpPr>
            <a:spLocks/>
          </p:cNvSpPr>
          <p:nvPr/>
        </p:nvSpPr>
        <p:spPr bwMode="auto">
          <a:xfrm>
            <a:off x="8390754" y="3091679"/>
            <a:ext cx="600075" cy="354013"/>
          </a:xfrm>
          <a:custGeom>
            <a:avLst/>
            <a:gdLst>
              <a:gd name="T0" fmla="*/ 307 w 313"/>
              <a:gd name="T1" fmla="*/ 107 h 185"/>
              <a:gd name="T2" fmla="*/ 296 w 313"/>
              <a:gd name="T3" fmla="*/ 99 h 185"/>
              <a:gd name="T4" fmla="*/ 295 w 313"/>
              <a:gd name="T5" fmla="*/ 85 h 185"/>
              <a:gd name="T6" fmla="*/ 266 w 313"/>
              <a:gd name="T7" fmla="*/ 73 h 185"/>
              <a:gd name="T8" fmla="*/ 258 w 313"/>
              <a:gd name="T9" fmla="*/ 77 h 185"/>
              <a:gd name="T10" fmla="*/ 258 w 313"/>
              <a:gd name="T11" fmla="*/ 77 h 185"/>
              <a:gd name="T12" fmla="*/ 258 w 313"/>
              <a:gd name="T13" fmla="*/ 77 h 185"/>
              <a:gd name="T14" fmla="*/ 248 w 313"/>
              <a:gd name="T15" fmla="*/ 65 h 185"/>
              <a:gd name="T16" fmla="*/ 249 w 313"/>
              <a:gd name="T17" fmla="*/ 51 h 185"/>
              <a:gd name="T18" fmla="*/ 236 w 313"/>
              <a:gd name="T19" fmla="*/ 52 h 185"/>
              <a:gd name="T20" fmla="*/ 236 w 313"/>
              <a:gd name="T21" fmla="*/ 52 h 185"/>
              <a:gd name="T22" fmla="*/ 236 w 313"/>
              <a:gd name="T23" fmla="*/ 52 h 185"/>
              <a:gd name="T24" fmla="*/ 235 w 313"/>
              <a:gd name="T25" fmla="*/ 52 h 185"/>
              <a:gd name="T26" fmla="*/ 209 w 313"/>
              <a:gd name="T27" fmla="*/ 37 h 185"/>
              <a:gd name="T28" fmla="*/ 209 w 313"/>
              <a:gd name="T29" fmla="*/ 37 h 185"/>
              <a:gd name="T30" fmla="*/ 203 w 313"/>
              <a:gd name="T31" fmla="*/ 42 h 185"/>
              <a:gd name="T32" fmla="*/ 210 w 313"/>
              <a:gd name="T33" fmla="*/ 57 h 185"/>
              <a:gd name="T34" fmla="*/ 195 w 313"/>
              <a:gd name="T35" fmla="*/ 66 h 185"/>
              <a:gd name="T36" fmla="*/ 179 w 313"/>
              <a:gd name="T37" fmla="*/ 43 h 185"/>
              <a:gd name="T38" fmla="*/ 185 w 313"/>
              <a:gd name="T39" fmla="*/ 22 h 185"/>
              <a:gd name="T40" fmla="*/ 149 w 313"/>
              <a:gd name="T41" fmla="*/ 7 h 185"/>
              <a:gd name="T42" fmla="*/ 147 w 313"/>
              <a:gd name="T43" fmla="*/ 7 h 185"/>
              <a:gd name="T44" fmla="*/ 130 w 313"/>
              <a:gd name="T45" fmla="*/ 0 h 185"/>
              <a:gd name="T46" fmla="*/ 83 w 313"/>
              <a:gd name="T47" fmla="*/ 0 h 185"/>
              <a:gd name="T48" fmla="*/ 49 w 313"/>
              <a:gd name="T49" fmla="*/ 33 h 185"/>
              <a:gd name="T50" fmla="*/ 29 w 313"/>
              <a:gd name="T51" fmla="*/ 32 h 185"/>
              <a:gd name="T52" fmla="*/ 18 w 313"/>
              <a:gd name="T53" fmla="*/ 41 h 185"/>
              <a:gd name="T54" fmla="*/ 1 w 313"/>
              <a:gd name="T55" fmla="*/ 41 h 185"/>
              <a:gd name="T56" fmla="*/ 0 w 313"/>
              <a:gd name="T57" fmla="*/ 53 h 185"/>
              <a:gd name="T58" fmla="*/ 17 w 313"/>
              <a:gd name="T59" fmla="*/ 68 h 185"/>
              <a:gd name="T60" fmla="*/ 19 w 313"/>
              <a:gd name="T61" fmla="*/ 75 h 185"/>
              <a:gd name="T62" fmla="*/ 19 w 313"/>
              <a:gd name="T63" fmla="*/ 88 h 185"/>
              <a:gd name="T64" fmla="*/ 19 w 313"/>
              <a:gd name="T65" fmla="*/ 91 h 185"/>
              <a:gd name="T66" fmla="*/ 19 w 313"/>
              <a:gd name="T67" fmla="*/ 101 h 185"/>
              <a:gd name="T68" fmla="*/ 56 w 313"/>
              <a:gd name="T69" fmla="*/ 154 h 185"/>
              <a:gd name="T70" fmla="*/ 89 w 313"/>
              <a:gd name="T71" fmla="*/ 180 h 185"/>
              <a:gd name="T72" fmla="*/ 90 w 313"/>
              <a:gd name="T73" fmla="*/ 182 h 185"/>
              <a:gd name="T74" fmla="*/ 92 w 313"/>
              <a:gd name="T75" fmla="*/ 183 h 185"/>
              <a:gd name="T76" fmla="*/ 117 w 313"/>
              <a:gd name="T77" fmla="*/ 185 h 185"/>
              <a:gd name="T78" fmla="*/ 133 w 313"/>
              <a:gd name="T79" fmla="*/ 156 h 185"/>
              <a:gd name="T80" fmla="*/ 134 w 313"/>
              <a:gd name="T81" fmla="*/ 154 h 185"/>
              <a:gd name="T82" fmla="*/ 156 w 313"/>
              <a:gd name="T83" fmla="*/ 162 h 185"/>
              <a:gd name="T84" fmla="*/ 197 w 313"/>
              <a:gd name="T85" fmla="*/ 178 h 185"/>
              <a:gd name="T86" fmla="*/ 204 w 313"/>
              <a:gd name="T87" fmla="*/ 171 h 185"/>
              <a:gd name="T88" fmla="*/ 206 w 313"/>
              <a:gd name="T89" fmla="*/ 170 h 185"/>
              <a:gd name="T90" fmla="*/ 231 w 313"/>
              <a:gd name="T91" fmla="*/ 180 h 185"/>
              <a:gd name="T92" fmla="*/ 242 w 313"/>
              <a:gd name="T93" fmla="*/ 166 h 185"/>
              <a:gd name="T94" fmla="*/ 265 w 313"/>
              <a:gd name="T95" fmla="*/ 166 h 185"/>
              <a:gd name="T96" fmla="*/ 288 w 313"/>
              <a:gd name="T97" fmla="*/ 148 h 185"/>
              <a:gd name="T98" fmla="*/ 288 w 313"/>
              <a:gd name="T99" fmla="*/ 135 h 185"/>
              <a:gd name="T100" fmla="*/ 288 w 313"/>
              <a:gd name="T101" fmla="*/ 135 h 185"/>
              <a:gd name="T102" fmla="*/ 288 w 313"/>
              <a:gd name="T103" fmla="*/ 134 h 185"/>
              <a:gd name="T104" fmla="*/ 294 w 313"/>
              <a:gd name="T105" fmla="*/ 132 h 185"/>
              <a:gd name="T106" fmla="*/ 313 w 313"/>
              <a:gd name="T107" fmla="*/ 123 h 185"/>
              <a:gd name="T108" fmla="*/ 307 w 313"/>
              <a:gd name="T109" fmla="*/ 10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3" h="185">
                <a:moveTo>
                  <a:pt x="307" y="107"/>
                </a:moveTo>
                <a:cubicBezTo>
                  <a:pt x="296" y="99"/>
                  <a:pt x="296" y="99"/>
                  <a:pt x="296" y="99"/>
                </a:cubicBezTo>
                <a:cubicBezTo>
                  <a:pt x="295" y="85"/>
                  <a:pt x="295" y="85"/>
                  <a:pt x="295" y="85"/>
                </a:cubicBezTo>
                <a:cubicBezTo>
                  <a:pt x="266" y="73"/>
                  <a:pt x="266" y="73"/>
                  <a:pt x="266" y="73"/>
                </a:cubicBezTo>
                <a:cubicBezTo>
                  <a:pt x="258" y="77"/>
                  <a:pt x="258" y="77"/>
                  <a:pt x="258" y="77"/>
                </a:cubicBezTo>
                <a:cubicBezTo>
                  <a:pt x="258" y="77"/>
                  <a:pt x="258" y="77"/>
                  <a:pt x="258" y="77"/>
                </a:cubicBezTo>
                <a:cubicBezTo>
                  <a:pt x="258" y="77"/>
                  <a:pt x="258" y="77"/>
                  <a:pt x="258" y="77"/>
                </a:cubicBezTo>
                <a:cubicBezTo>
                  <a:pt x="248" y="65"/>
                  <a:pt x="248" y="65"/>
                  <a:pt x="248" y="65"/>
                </a:cubicBezTo>
                <a:cubicBezTo>
                  <a:pt x="249" y="51"/>
                  <a:pt x="249" y="51"/>
                  <a:pt x="249" y="51"/>
                </a:cubicBezTo>
                <a:cubicBezTo>
                  <a:pt x="236" y="52"/>
                  <a:pt x="236" y="52"/>
                  <a:pt x="236" y="52"/>
                </a:cubicBezTo>
                <a:cubicBezTo>
                  <a:pt x="236" y="52"/>
                  <a:pt x="236" y="52"/>
                  <a:pt x="236" y="52"/>
                </a:cubicBezTo>
                <a:cubicBezTo>
                  <a:pt x="236" y="52"/>
                  <a:pt x="236" y="52"/>
                  <a:pt x="236" y="52"/>
                </a:cubicBezTo>
                <a:cubicBezTo>
                  <a:pt x="235" y="52"/>
                  <a:pt x="235" y="52"/>
                  <a:pt x="235" y="52"/>
                </a:cubicBezTo>
                <a:cubicBezTo>
                  <a:pt x="209" y="37"/>
                  <a:pt x="209" y="37"/>
                  <a:pt x="209" y="37"/>
                </a:cubicBezTo>
                <a:cubicBezTo>
                  <a:pt x="209" y="37"/>
                  <a:pt x="209" y="37"/>
                  <a:pt x="209" y="37"/>
                </a:cubicBezTo>
                <a:cubicBezTo>
                  <a:pt x="203" y="42"/>
                  <a:pt x="203" y="42"/>
                  <a:pt x="203" y="42"/>
                </a:cubicBezTo>
                <a:cubicBezTo>
                  <a:pt x="210" y="57"/>
                  <a:pt x="210" y="57"/>
                  <a:pt x="210" y="57"/>
                </a:cubicBezTo>
                <a:cubicBezTo>
                  <a:pt x="195" y="66"/>
                  <a:pt x="195" y="66"/>
                  <a:pt x="195" y="66"/>
                </a:cubicBezTo>
                <a:cubicBezTo>
                  <a:pt x="179" y="43"/>
                  <a:pt x="179" y="43"/>
                  <a:pt x="179" y="43"/>
                </a:cubicBezTo>
                <a:cubicBezTo>
                  <a:pt x="185" y="22"/>
                  <a:pt x="185" y="22"/>
                  <a:pt x="185" y="22"/>
                </a:cubicBezTo>
                <a:cubicBezTo>
                  <a:pt x="149" y="7"/>
                  <a:pt x="149" y="7"/>
                  <a:pt x="149" y="7"/>
                </a:cubicBezTo>
                <a:cubicBezTo>
                  <a:pt x="149" y="8"/>
                  <a:pt x="147" y="7"/>
                  <a:pt x="147" y="7"/>
                </a:cubicBezTo>
                <a:cubicBezTo>
                  <a:pt x="130" y="0"/>
                  <a:pt x="130" y="0"/>
                  <a:pt x="130" y="0"/>
                </a:cubicBezTo>
                <a:cubicBezTo>
                  <a:pt x="83" y="0"/>
                  <a:pt x="83" y="0"/>
                  <a:pt x="83" y="0"/>
                </a:cubicBezTo>
                <a:cubicBezTo>
                  <a:pt x="49" y="33"/>
                  <a:pt x="49" y="33"/>
                  <a:pt x="49" y="33"/>
                </a:cubicBezTo>
                <a:cubicBezTo>
                  <a:pt x="29" y="32"/>
                  <a:pt x="29" y="32"/>
                  <a:pt x="29" y="32"/>
                </a:cubicBezTo>
                <a:cubicBezTo>
                  <a:pt x="18" y="41"/>
                  <a:pt x="18" y="41"/>
                  <a:pt x="18" y="41"/>
                </a:cubicBezTo>
                <a:cubicBezTo>
                  <a:pt x="1" y="41"/>
                  <a:pt x="1" y="41"/>
                  <a:pt x="1" y="41"/>
                </a:cubicBezTo>
                <a:cubicBezTo>
                  <a:pt x="0" y="53"/>
                  <a:pt x="0" y="53"/>
                  <a:pt x="0" y="53"/>
                </a:cubicBezTo>
                <a:cubicBezTo>
                  <a:pt x="17" y="68"/>
                  <a:pt x="17" y="68"/>
                  <a:pt x="17" y="68"/>
                </a:cubicBezTo>
                <a:cubicBezTo>
                  <a:pt x="19" y="75"/>
                  <a:pt x="19" y="75"/>
                  <a:pt x="19" y="75"/>
                </a:cubicBezTo>
                <a:cubicBezTo>
                  <a:pt x="19" y="79"/>
                  <a:pt x="19" y="84"/>
                  <a:pt x="19" y="88"/>
                </a:cubicBezTo>
                <a:cubicBezTo>
                  <a:pt x="19" y="89"/>
                  <a:pt x="19" y="90"/>
                  <a:pt x="19" y="91"/>
                </a:cubicBezTo>
                <a:cubicBezTo>
                  <a:pt x="19" y="94"/>
                  <a:pt x="19" y="97"/>
                  <a:pt x="19" y="101"/>
                </a:cubicBezTo>
                <a:cubicBezTo>
                  <a:pt x="32" y="118"/>
                  <a:pt x="44" y="136"/>
                  <a:pt x="56" y="154"/>
                </a:cubicBezTo>
                <a:cubicBezTo>
                  <a:pt x="67" y="163"/>
                  <a:pt x="78" y="171"/>
                  <a:pt x="89" y="180"/>
                </a:cubicBezTo>
                <a:cubicBezTo>
                  <a:pt x="89" y="181"/>
                  <a:pt x="89" y="181"/>
                  <a:pt x="90" y="182"/>
                </a:cubicBezTo>
                <a:cubicBezTo>
                  <a:pt x="91" y="182"/>
                  <a:pt x="91" y="183"/>
                  <a:pt x="92" y="183"/>
                </a:cubicBezTo>
                <a:cubicBezTo>
                  <a:pt x="100" y="184"/>
                  <a:pt x="108" y="185"/>
                  <a:pt x="117" y="185"/>
                </a:cubicBezTo>
                <a:cubicBezTo>
                  <a:pt x="133" y="156"/>
                  <a:pt x="133" y="156"/>
                  <a:pt x="133" y="156"/>
                </a:cubicBezTo>
                <a:cubicBezTo>
                  <a:pt x="133" y="156"/>
                  <a:pt x="134" y="154"/>
                  <a:pt x="134" y="154"/>
                </a:cubicBezTo>
                <a:cubicBezTo>
                  <a:pt x="142" y="156"/>
                  <a:pt x="149" y="159"/>
                  <a:pt x="156" y="162"/>
                </a:cubicBezTo>
                <a:cubicBezTo>
                  <a:pt x="197" y="178"/>
                  <a:pt x="197" y="178"/>
                  <a:pt x="197" y="178"/>
                </a:cubicBezTo>
                <a:cubicBezTo>
                  <a:pt x="204" y="171"/>
                  <a:pt x="204" y="171"/>
                  <a:pt x="204" y="171"/>
                </a:cubicBezTo>
                <a:cubicBezTo>
                  <a:pt x="206" y="170"/>
                  <a:pt x="206" y="170"/>
                  <a:pt x="206" y="170"/>
                </a:cubicBezTo>
                <a:cubicBezTo>
                  <a:pt x="231" y="180"/>
                  <a:pt x="231" y="180"/>
                  <a:pt x="231" y="180"/>
                </a:cubicBezTo>
                <a:cubicBezTo>
                  <a:pt x="242" y="166"/>
                  <a:pt x="242" y="166"/>
                  <a:pt x="242" y="166"/>
                </a:cubicBezTo>
                <a:cubicBezTo>
                  <a:pt x="265" y="166"/>
                  <a:pt x="265" y="166"/>
                  <a:pt x="265" y="166"/>
                </a:cubicBezTo>
                <a:cubicBezTo>
                  <a:pt x="288" y="148"/>
                  <a:pt x="288" y="148"/>
                  <a:pt x="288" y="148"/>
                </a:cubicBezTo>
                <a:cubicBezTo>
                  <a:pt x="288" y="135"/>
                  <a:pt x="288" y="135"/>
                  <a:pt x="288" y="135"/>
                </a:cubicBezTo>
                <a:cubicBezTo>
                  <a:pt x="288" y="135"/>
                  <a:pt x="288" y="135"/>
                  <a:pt x="288" y="135"/>
                </a:cubicBezTo>
                <a:cubicBezTo>
                  <a:pt x="288" y="134"/>
                  <a:pt x="288" y="134"/>
                  <a:pt x="288" y="134"/>
                </a:cubicBezTo>
                <a:cubicBezTo>
                  <a:pt x="294" y="132"/>
                  <a:pt x="294" y="132"/>
                  <a:pt x="294" y="132"/>
                </a:cubicBezTo>
                <a:cubicBezTo>
                  <a:pt x="313" y="123"/>
                  <a:pt x="313" y="123"/>
                  <a:pt x="313" y="123"/>
                </a:cubicBezTo>
                <a:lnTo>
                  <a:pt x="307" y="107"/>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79" name="Freeform 506">
            <a:extLst>
              <a:ext uri="{FF2B5EF4-FFF2-40B4-BE49-F238E27FC236}">
                <a16:creationId xmlns:a16="http://schemas.microsoft.com/office/drawing/2014/main" id="{96075583-B878-BF83-AA44-77E75A4E82B1}"/>
              </a:ext>
            </a:extLst>
          </p:cNvPr>
          <p:cNvSpPr>
            <a:spLocks/>
          </p:cNvSpPr>
          <p:nvPr/>
        </p:nvSpPr>
        <p:spPr bwMode="auto">
          <a:xfrm>
            <a:off x="8090716" y="3390129"/>
            <a:ext cx="758825" cy="382588"/>
          </a:xfrm>
          <a:custGeom>
            <a:avLst/>
            <a:gdLst>
              <a:gd name="T0" fmla="*/ 396 w 396"/>
              <a:gd name="T1" fmla="*/ 98 h 200"/>
              <a:gd name="T2" fmla="*/ 373 w 396"/>
              <a:gd name="T3" fmla="*/ 96 h 200"/>
              <a:gd name="T4" fmla="*/ 372 w 396"/>
              <a:gd name="T5" fmla="*/ 96 h 200"/>
              <a:gd name="T6" fmla="*/ 375 w 396"/>
              <a:gd name="T7" fmla="*/ 109 h 200"/>
              <a:gd name="T8" fmla="*/ 362 w 396"/>
              <a:gd name="T9" fmla="*/ 137 h 200"/>
              <a:gd name="T10" fmla="*/ 365 w 396"/>
              <a:gd name="T11" fmla="*/ 152 h 200"/>
              <a:gd name="T12" fmla="*/ 350 w 396"/>
              <a:gd name="T13" fmla="*/ 165 h 200"/>
              <a:gd name="T14" fmla="*/ 289 w 396"/>
              <a:gd name="T15" fmla="*/ 183 h 200"/>
              <a:gd name="T16" fmla="*/ 217 w 396"/>
              <a:gd name="T17" fmla="*/ 190 h 200"/>
              <a:gd name="T18" fmla="*/ 139 w 396"/>
              <a:gd name="T19" fmla="*/ 162 h 200"/>
              <a:gd name="T20" fmla="*/ 91 w 396"/>
              <a:gd name="T21" fmla="*/ 149 h 200"/>
              <a:gd name="T22" fmla="*/ 91 w 396"/>
              <a:gd name="T23" fmla="*/ 150 h 200"/>
              <a:gd name="T24" fmla="*/ 47 w 396"/>
              <a:gd name="T25" fmla="*/ 149 h 200"/>
              <a:gd name="T26" fmla="*/ 46 w 396"/>
              <a:gd name="T27" fmla="*/ 149 h 200"/>
              <a:gd name="T28" fmla="*/ 26 w 396"/>
              <a:gd name="T29" fmla="*/ 155 h 200"/>
              <a:gd name="T30" fmla="*/ 0 w 396"/>
              <a:gd name="T31" fmla="*/ 140 h 200"/>
              <a:gd name="T32" fmla="*/ 9 w 396"/>
              <a:gd name="T33" fmla="*/ 113 h 200"/>
              <a:gd name="T34" fmla="*/ 16 w 396"/>
              <a:gd name="T35" fmla="*/ 105 h 200"/>
              <a:gd name="T36" fmla="*/ 44 w 396"/>
              <a:gd name="T37" fmla="*/ 117 h 200"/>
              <a:gd name="T38" fmla="*/ 72 w 396"/>
              <a:gd name="T39" fmla="*/ 133 h 200"/>
              <a:gd name="T40" fmla="*/ 73 w 396"/>
              <a:gd name="T41" fmla="*/ 133 h 200"/>
              <a:gd name="T42" fmla="*/ 103 w 396"/>
              <a:gd name="T43" fmla="*/ 109 h 200"/>
              <a:gd name="T44" fmla="*/ 118 w 396"/>
              <a:gd name="T45" fmla="*/ 127 h 200"/>
              <a:gd name="T46" fmla="*/ 119 w 396"/>
              <a:gd name="T47" fmla="*/ 126 h 200"/>
              <a:gd name="T48" fmla="*/ 199 w 396"/>
              <a:gd name="T49" fmla="*/ 105 h 200"/>
              <a:gd name="T50" fmla="*/ 217 w 396"/>
              <a:gd name="T51" fmla="*/ 114 h 200"/>
              <a:gd name="T52" fmla="*/ 217 w 396"/>
              <a:gd name="T53" fmla="*/ 97 h 200"/>
              <a:gd name="T54" fmla="*/ 191 w 396"/>
              <a:gd name="T55" fmla="*/ 70 h 200"/>
              <a:gd name="T56" fmla="*/ 227 w 396"/>
              <a:gd name="T57" fmla="*/ 50 h 200"/>
              <a:gd name="T58" fmla="*/ 227 w 396"/>
              <a:gd name="T59" fmla="*/ 50 h 200"/>
              <a:gd name="T60" fmla="*/ 227 w 396"/>
              <a:gd name="T61" fmla="*/ 48 h 200"/>
              <a:gd name="T62" fmla="*/ 246 w 396"/>
              <a:gd name="T63" fmla="*/ 30 h 200"/>
              <a:gd name="T64" fmla="*/ 247 w 396"/>
              <a:gd name="T65" fmla="*/ 30 h 200"/>
              <a:gd name="T66" fmla="*/ 275 w 396"/>
              <a:gd name="T67" fmla="*/ 29 h 200"/>
              <a:gd name="T68" fmla="*/ 291 w 396"/>
              <a:gd name="T69" fmla="*/ 0 h 200"/>
              <a:gd name="T70" fmla="*/ 353 w 396"/>
              <a:gd name="T71" fmla="*/ 23 h 200"/>
              <a:gd name="T72" fmla="*/ 354 w 396"/>
              <a:gd name="T73" fmla="*/ 23 h 200"/>
              <a:gd name="T74" fmla="*/ 362 w 396"/>
              <a:gd name="T75" fmla="*/ 15 h 200"/>
              <a:gd name="T76" fmla="*/ 381 w 396"/>
              <a:gd name="T77" fmla="*/ 44 h 200"/>
              <a:gd name="T78" fmla="*/ 396 w 396"/>
              <a:gd name="T79" fmla="*/ 7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6" h="200">
                <a:moveTo>
                  <a:pt x="396" y="73"/>
                </a:moveTo>
                <a:cubicBezTo>
                  <a:pt x="396" y="98"/>
                  <a:pt x="396" y="98"/>
                  <a:pt x="396" y="98"/>
                </a:cubicBezTo>
                <a:cubicBezTo>
                  <a:pt x="378" y="98"/>
                  <a:pt x="378" y="98"/>
                  <a:pt x="378" y="98"/>
                </a:cubicBezTo>
                <a:cubicBezTo>
                  <a:pt x="373" y="96"/>
                  <a:pt x="373" y="96"/>
                  <a:pt x="373" y="96"/>
                </a:cubicBezTo>
                <a:cubicBezTo>
                  <a:pt x="373" y="96"/>
                  <a:pt x="373" y="96"/>
                  <a:pt x="373" y="96"/>
                </a:cubicBezTo>
                <a:cubicBezTo>
                  <a:pt x="372" y="96"/>
                  <a:pt x="372" y="96"/>
                  <a:pt x="372" y="96"/>
                </a:cubicBezTo>
                <a:cubicBezTo>
                  <a:pt x="365" y="101"/>
                  <a:pt x="365" y="101"/>
                  <a:pt x="365" y="101"/>
                </a:cubicBezTo>
                <a:cubicBezTo>
                  <a:pt x="375" y="109"/>
                  <a:pt x="375" y="109"/>
                  <a:pt x="375" y="109"/>
                </a:cubicBezTo>
                <a:cubicBezTo>
                  <a:pt x="372" y="115"/>
                  <a:pt x="372" y="115"/>
                  <a:pt x="372" y="115"/>
                </a:cubicBezTo>
                <a:cubicBezTo>
                  <a:pt x="362" y="137"/>
                  <a:pt x="362" y="137"/>
                  <a:pt x="362" y="137"/>
                </a:cubicBezTo>
                <a:cubicBezTo>
                  <a:pt x="366" y="140"/>
                  <a:pt x="366" y="140"/>
                  <a:pt x="366" y="140"/>
                </a:cubicBezTo>
                <a:cubicBezTo>
                  <a:pt x="365" y="152"/>
                  <a:pt x="365" y="152"/>
                  <a:pt x="365" y="152"/>
                </a:cubicBezTo>
                <a:cubicBezTo>
                  <a:pt x="358" y="153"/>
                  <a:pt x="358" y="153"/>
                  <a:pt x="358" y="153"/>
                </a:cubicBezTo>
                <a:cubicBezTo>
                  <a:pt x="350" y="165"/>
                  <a:pt x="350" y="165"/>
                  <a:pt x="350" y="165"/>
                </a:cubicBezTo>
                <a:cubicBezTo>
                  <a:pt x="340" y="177"/>
                  <a:pt x="340" y="177"/>
                  <a:pt x="340" y="177"/>
                </a:cubicBezTo>
                <a:cubicBezTo>
                  <a:pt x="289" y="183"/>
                  <a:pt x="289" y="183"/>
                  <a:pt x="289" y="183"/>
                </a:cubicBezTo>
                <a:cubicBezTo>
                  <a:pt x="264" y="200"/>
                  <a:pt x="264" y="200"/>
                  <a:pt x="264" y="200"/>
                </a:cubicBezTo>
                <a:cubicBezTo>
                  <a:pt x="217" y="190"/>
                  <a:pt x="217" y="190"/>
                  <a:pt x="217" y="190"/>
                </a:cubicBezTo>
                <a:cubicBezTo>
                  <a:pt x="153" y="178"/>
                  <a:pt x="153" y="178"/>
                  <a:pt x="153" y="178"/>
                </a:cubicBezTo>
                <a:cubicBezTo>
                  <a:pt x="139" y="162"/>
                  <a:pt x="139" y="162"/>
                  <a:pt x="139" y="162"/>
                </a:cubicBezTo>
                <a:cubicBezTo>
                  <a:pt x="140" y="149"/>
                  <a:pt x="140" y="149"/>
                  <a:pt x="140" y="149"/>
                </a:cubicBezTo>
                <a:cubicBezTo>
                  <a:pt x="91" y="149"/>
                  <a:pt x="91" y="149"/>
                  <a:pt x="91" y="149"/>
                </a:cubicBezTo>
                <a:cubicBezTo>
                  <a:pt x="91" y="150"/>
                  <a:pt x="91" y="150"/>
                  <a:pt x="91" y="150"/>
                </a:cubicBezTo>
                <a:cubicBezTo>
                  <a:pt x="91" y="150"/>
                  <a:pt x="91" y="150"/>
                  <a:pt x="91" y="150"/>
                </a:cubicBezTo>
                <a:cubicBezTo>
                  <a:pt x="78" y="164"/>
                  <a:pt x="78" y="164"/>
                  <a:pt x="78" y="164"/>
                </a:cubicBezTo>
                <a:cubicBezTo>
                  <a:pt x="47" y="149"/>
                  <a:pt x="47" y="149"/>
                  <a:pt x="47" y="149"/>
                </a:cubicBezTo>
                <a:cubicBezTo>
                  <a:pt x="47" y="149"/>
                  <a:pt x="47" y="149"/>
                  <a:pt x="47" y="149"/>
                </a:cubicBezTo>
                <a:cubicBezTo>
                  <a:pt x="46" y="149"/>
                  <a:pt x="46" y="149"/>
                  <a:pt x="46" y="149"/>
                </a:cubicBezTo>
                <a:cubicBezTo>
                  <a:pt x="35" y="156"/>
                  <a:pt x="35" y="156"/>
                  <a:pt x="35" y="156"/>
                </a:cubicBezTo>
                <a:cubicBezTo>
                  <a:pt x="26" y="155"/>
                  <a:pt x="26" y="155"/>
                  <a:pt x="26" y="155"/>
                </a:cubicBezTo>
                <a:cubicBezTo>
                  <a:pt x="11" y="140"/>
                  <a:pt x="11" y="140"/>
                  <a:pt x="11" y="140"/>
                </a:cubicBezTo>
                <a:cubicBezTo>
                  <a:pt x="0" y="140"/>
                  <a:pt x="0" y="140"/>
                  <a:pt x="0" y="140"/>
                </a:cubicBezTo>
                <a:cubicBezTo>
                  <a:pt x="0" y="125"/>
                  <a:pt x="0" y="125"/>
                  <a:pt x="0" y="125"/>
                </a:cubicBezTo>
                <a:cubicBezTo>
                  <a:pt x="9" y="113"/>
                  <a:pt x="9" y="113"/>
                  <a:pt x="9" y="113"/>
                </a:cubicBezTo>
                <a:cubicBezTo>
                  <a:pt x="2" y="105"/>
                  <a:pt x="2" y="105"/>
                  <a:pt x="2" y="105"/>
                </a:cubicBezTo>
                <a:cubicBezTo>
                  <a:pt x="16" y="105"/>
                  <a:pt x="16" y="105"/>
                  <a:pt x="16" y="105"/>
                </a:cubicBezTo>
                <a:cubicBezTo>
                  <a:pt x="29" y="117"/>
                  <a:pt x="29" y="117"/>
                  <a:pt x="29" y="117"/>
                </a:cubicBezTo>
                <a:cubicBezTo>
                  <a:pt x="44" y="117"/>
                  <a:pt x="44" y="117"/>
                  <a:pt x="44" y="117"/>
                </a:cubicBezTo>
                <a:cubicBezTo>
                  <a:pt x="61" y="133"/>
                  <a:pt x="61" y="133"/>
                  <a:pt x="61" y="133"/>
                </a:cubicBezTo>
                <a:cubicBezTo>
                  <a:pt x="72" y="133"/>
                  <a:pt x="72" y="133"/>
                  <a:pt x="72" y="133"/>
                </a:cubicBezTo>
                <a:cubicBezTo>
                  <a:pt x="72" y="133"/>
                  <a:pt x="72" y="133"/>
                  <a:pt x="72" y="133"/>
                </a:cubicBezTo>
                <a:cubicBezTo>
                  <a:pt x="73" y="133"/>
                  <a:pt x="73" y="133"/>
                  <a:pt x="73" y="133"/>
                </a:cubicBezTo>
                <a:cubicBezTo>
                  <a:pt x="75" y="109"/>
                  <a:pt x="75" y="109"/>
                  <a:pt x="75" y="109"/>
                </a:cubicBezTo>
                <a:cubicBezTo>
                  <a:pt x="103" y="109"/>
                  <a:pt x="103" y="109"/>
                  <a:pt x="103" y="109"/>
                </a:cubicBezTo>
                <a:cubicBezTo>
                  <a:pt x="103" y="127"/>
                  <a:pt x="103" y="127"/>
                  <a:pt x="103" y="127"/>
                </a:cubicBezTo>
                <a:cubicBezTo>
                  <a:pt x="118" y="127"/>
                  <a:pt x="118" y="127"/>
                  <a:pt x="118" y="127"/>
                </a:cubicBezTo>
                <a:cubicBezTo>
                  <a:pt x="118" y="126"/>
                  <a:pt x="118" y="126"/>
                  <a:pt x="118" y="126"/>
                </a:cubicBezTo>
                <a:cubicBezTo>
                  <a:pt x="119" y="126"/>
                  <a:pt x="119" y="126"/>
                  <a:pt x="119" y="126"/>
                </a:cubicBezTo>
                <a:cubicBezTo>
                  <a:pt x="141" y="105"/>
                  <a:pt x="141" y="105"/>
                  <a:pt x="141" y="105"/>
                </a:cubicBezTo>
                <a:cubicBezTo>
                  <a:pt x="199" y="105"/>
                  <a:pt x="199" y="105"/>
                  <a:pt x="199" y="105"/>
                </a:cubicBezTo>
                <a:cubicBezTo>
                  <a:pt x="209" y="114"/>
                  <a:pt x="209" y="114"/>
                  <a:pt x="209" y="114"/>
                </a:cubicBezTo>
                <a:cubicBezTo>
                  <a:pt x="217" y="114"/>
                  <a:pt x="217" y="114"/>
                  <a:pt x="217" y="114"/>
                </a:cubicBezTo>
                <a:cubicBezTo>
                  <a:pt x="217" y="112"/>
                  <a:pt x="217" y="112"/>
                  <a:pt x="217" y="112"/>
                </a:cubicBezTo>
                <a:cubicBezTo>
                  <a:pt x="217" y="97"/>
                  <a:pt x="217" y="97"/>
                  <a:pt x="217" y="97"/>
                </a:cubicBezTo>
                <a:cubicBezTo>
                  <a:pt x="217" y="95"/>
                  <a:pt x="217" y="95"/>
                  <a:pt x="217" y="95"/>
                </a:cubicBezTo>
                <a:cubicBezTo>
                  <a:pt x="191" y="70"/>
                  <a:pt x="191" y="70"/>
                  <a:pt x="191" y="70"/>
                </a:cubicBezTo>
                <a:cubicBezTo>
                  <a:pt x="210" y="50"/>
                  <a:pt x="210" y="50"/>
                  <a:pt x="210" y="50"/>
                </a:cubicBezTo>
                <a:cubicBezTo>
                  <a:pt x="227" y="50"/>
                  <a:pt x="227" y="50"/>
                  <a:pt x="227" y="50"/>
                </a:cubicBezTo>
                <a:cubicBezTo>
                  <a:pt x="227" y="50"/>
                  <a:pt x="227" y="50"/>
                  <a:pt x="227" y="50"/>
                </a:cubicBezTo>
                <a:cubicBezTo>
                  <a:pt x="227" y="50"/>
                  <a:pt x="227" y="50"/>
                  <a:pt x="227" y="50"/>
                </a:cubicBezTo>
                <a:cubicBezTo>
                  <a:pt x="227" y="48"/>
                  <a:pt x="227" y="48"/>
                  <a:pt x="227" y="48"/>
                </a:cubicBezTo>
                <a:cubicBezTo>
                  <a:pt x="227" y="48"/>
                  <a:pt x="227" y="48"/>
                  <a:pt x="227" y="48"/>
                </a:cubicBezTo>
                <a:cubicBezTo>
                  <a:pt x="226" y="30"/>
                  <a:pt x="226" y="30"/>
                  <a:pt x="226" y="30"/>
                </a:cubicBezTo>
                <a:cubicBezTo>
                  <a:pt x="246" y="30"/>
                  <a:pt x="246" y="30"/>
                  <a:pt x="246" y="30"/>
                </a:cubicBezTo>
                <a:cubicBezTo>
                  <a:pt x="247" y="31"/>
                  <a:pt x="247" y="31"/>
                  <a:pt x="247" y="31"/>
                </a:cubicBezTo>
                <a:cubicBezTo>
                  <a:pt x="247" y="30"/>
                  <a:pt x="247" y="30"/>
                  <a:pt x="247" y="30"/>
                </a:cubicBezTo>
                <a:cubicBezTo>
                  <a:pt x="273" y="32"/>
                  <a:pt x="273" y="32"/>
                  <a:pt x="273" y="32"/>
                </a:cubicBezTo>
                <a:cubicBezTo>
                  <a:pt x="275" y="29"/>
                  <a:pt x="275" y="29"/>
                  <a:pt x="275" y="29"/>
                </a:cubicBezTo>
                <a:cubicBezTo>
                  <a:pt x="275" y="29"/>
                  <a:pt x="275" y="29"/>
                  <a:pt x="275" y="29"/>
                </a:cubicBezTo>
                <a:cubicBezTo>
                  <a:pt x="281" y="19"/>
                  <a:pt x="286" y="10"/>
                  <a:pt x="291" y="0"/>
                </a:cubicBezTo>
                <a:cubicBezTo>
                  <a:pt x="312" y="7"/>
                  <a:pt x="312" y="7"/>
                  <a:pt x="312" y="7"/>
                </a:cubicBezTo>
                <a:cubicBezTo>
                  <a:pt x="353" y="23"/>
                  <a:pt x="353" y="23"/>
                  <a:pt x="353" y="23"/>
                </a:cubicBezTo>
                <a:cubicBezTo>
                  <a:pt x="354" y="23"/>
                  <a:pt x="354" y="23"/>
                  <a:pt x="354" y="23"/>
                </a:cubicBezTo>
                <a:cubicBezTo>
                  <a:pt x="354" y="23"/>
                  <a:pt x="354" y="23"/>
                  <a:pt x="354" y="23"/>
                </a:cubicBezTo>
                <a:cubicBezTo>
                  <a:pt x="355" y="22"/>
                  <a:pt x="355" y="22"/>
                  <a:pt x="355" y="22"/>
                </a:cubicBezTo>
                <a:cubicBezTo>
                  <a:pt x="362" y="15"/>
                  <a:pt x="362" y="15"/>
                  <a:pt x="362" y="15"/>
                </a:cubicBezTo>
                <a:cubicBezTo>
                  <a:pt x="387" y="25"/>
                  <a:pt x="387" y="25"/>
                  <a:pt x="387" y="25"/>
                </a:cubicBezTo>
                <a:cubicBezTo>
                  <a:pt x="381" y="44"/>
                  <a:pt x="381" y="44"/>
                  <a:pt x="381" y="44"/>
                </a:cubicBezTo>
                <a:cubicBezTo>
                  <a:pt x="393" y="69"/>
                  <a:pt x="393" y="69"/>
                  <a:pt x="393" y="69"/>
                </a:cubicBezTo>
                <a:lnTo>
                  <a:pt x="396" y="73"/>
                </a:lnTo>
                <a:close/>
              </a:path>
            </a:pathLst>
          </a:custGeom>
          <a:solidFill>
            <a:srgbClr val="E30613"/>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0" name="Freeform 507">
            <a:extLst>
              <a:ext uri="{FF2B5EF4-FFF2-40B4-BE49-F238E27FC236}">
                <a16:creationId xmlns:a16="http://schemas.microsoft.com/office/drawing/2014/main" id="{0509BAD1-7CC0-A29B-F13E-BD08F68C2AF6}"/>
              </a:ext>
            </a:extLst>
          </p:cNvPr>
          <p:cNvSpPr>
            <a:spLocks/>
          </p:cNvSpPr>
          <p:nvPr/>
        </p:nvSpPr>
        <p:spPr bwMode="auto">
          <a:xfrm>
            <a:off x="9419454" y="4014017"/>
            <a:ext cx="684212" cy="477838"/>
          </a:xfrm>
          <a:custGeom>
            <a:avLst/>
            <a:gdLst>
              <a:gd name="T0" fmla="*/ 393 w 431"/>
              <a:gd name="T1" fmla="*/ 164 h 301"/>
              <a:gd name="T2" fmla="*/ 417 w 431"/>
              <a:gd name="T3" fmla="*/ 198 h 301"/>
              <a:gd name="T4" fmla="*/ 374 w 431"/>
              <a:gd name="T5" fmla="*/ 201 h 301"/>
              <a:gd name="T6" fmla="*/ 363 w 431"/>
              <a:gd name="T7" fmla="*/ 195 h 301"/>
              <a:gd name="T8" fmla="*/ 293 w 431"/>
              <a:gd name="T9" fmla="*/ 232 h 301"/>
              <a:gd name="T10" fmla="*/ 281 w 431"/>
              <a:gd name="T11" fmla="*/ 239 h 301"/>
              <a:gd name="T12" fmla="*/ 288 w 431"/>
              <a:gd name="T13" fmla="*/ 272 h 301"/>
              <a:gd name="T14" fmla="*/ 223 w 431"/>
              <a:gd name="T15" fmla="*/ 289 h 301"/>
              <a:gd name="T16" fmla="*/ 165 w 431"/>
              <a:gd name="T17" fmla="*/ 271 h 301"/>
              <a:gd name="T18" fmla="*/ 54 w 431"/>
              <a:gd name="T19" fmla="*/ 301 h 301"/>
              <a:gd name="T20" fmla="*/ 58 w 431"/>
              <a:gd name="T21" fmla="*/ 256 h 301"/>
              <a:gd name="T22" fmla="*/ 16 w 431"/>
              <a:gd name="T23" fmla="*/ 213 h 301"/>
              <a:gd name="T24" fmla="*/ 11 w 431"/>
              <a:gd name="T25" fmla="*/ 207 h 301"/>
              <a:gd name="T26" fmla="*/ 18 w 431"/>
              <a:gd name="T27" fmla="*/ 188 h 301"/>
              <a:gd name="T28" fmla="*/ 12 w 431"/>
              <a:gd name="T29" fmla="*/ 178 h 301"/>
              <a:gd name="T30" fmla="*/ 14 w 431"/>
              <a:gd name="T31" fmla="*/ 152 h 301"/>
              <a:gd name="T32" fmla="*/ 30 w 431"/>
              <a:gd name="T33" fmla="*/ 147 h 301"/>
              <a:gd name="T34" fmla="*/ 48 w 431"/>
              <a:gd name="T35" fmla="*/ 126 h 301"/>
              <a:gd name="T36" fmla="*/ 25 w 431"/>
              <a:gd name="T37" fmla="*/ 96 h 301"/>
              <a:gd name="T38" fmla="*/ 10 w 431"/>
              <a:gd name="T39" fmla="*/ 88 h 301"/>
              <a:gd name="T40" fmla="*/ 0 w 431"/>
              <a:gd name="T41" fmla="*/ 51 h 301"/>
              <a:gd name="T42" fmla="*/ 17 w 431"/>
              <a:gd name="T43" fmla="*/ 23 h 301"/>
              <a:gd name="T44" fmla="*/ 51 w 431"/>
              <a:gd name="T45" fmla="*/ 47 h 301"/>
              <a:gd name="T46" fmla="*/ 41 w 431"/>
              <a:gd name="T47" fmla="*/ 56 h 301"/>
              <a:gd name="T48" fmla="*/ 43 w 431"/>
              <a:gd name="T49" fmla="*/ 72 h 301"/>
              <a:gd name="T50" fmla="*/ 131 w 431"/>
              <a:gd name="T51" fmla="*/ 73 h 301"/>
              <a:gd name="T52" fmla="*/ 144 w 431"/>
              <a:gd name="T53" fmla="*/ 73 h 301"/>
              <a:gd name="T54" fmla="*/ 154 w 431"/>
              <a:gd name="T55" fmla="*/ 65 h 301"/>
              <a:gd name="T56" fmla="*/ 233 w 431"/>
              <a:gd name="T57" fmla="*/ 63 h 301"/>
              <a:gd name="T58" fmla="*/ 276 w 431"/>
              <a:gd name="T59" fmla="*/ 18 h 301"/>
              <a:gd name="T60" fmla="*/ 318 w 431"/>
              <a:gd name="T61" fmla="*/ 0 h 301"/>
              <a:gd name="T62" fmla="*/ 331 w 431"/>
              <a:gd name="T63" fmla="*/ 3 h 301"/>
              <a:gd name="T64" fmla="*/ 426 w 431"/>
              <a:gd name="T65" fmla="*/ 20 h 301"/>
              <a:gd name="T66" fmla="*/ 431 w 431"/>
              <a:gd name="T67" fmla="*/ 55 h 301"/>
              <a:gd name="T68" fmla="*/ 413 w 431"/>
              <a:gd name="T69" fmla="*/ 52 h 301"/>
              <a:gd name="T70" fmla="*/ 393 w 431"/>
              <a:gd name="T71" fmla="*/ 87 h 301"/>
              <a:gd name="T72" fmla="*/ 394 w 431"/>
              <a:gd name="T73" fmla="*/ 122 h 301"/>
              <a:gd name="T74" fmla="*/ 373 w 431"/>
              <a:gd name="T75" fmla="*/ 152 h 301"/>
              <a:gd name="T76" fmla="*/ 393 w 431"/>
              <a:gd name="T77" fmla="*/ 16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1" h="301">
                <a:moveTo>
                  <a:pt x="393" y="164"/>
                </a:moveTo>
                <a:lnTo>
                  <a:pt x="417" y="198"/>
                </a:lnTo>
                <a:lnTo>
                  <a:pt x="374" y="201"/>
                </a:lnTo>
                <a:lnTo>
                  <a:pt x="363" y="195"/>
                </a:lnTo>
                <a:lnTo>
                  <a:pt x="293" y="232"/>
                </a:lnTo>
                <a:lnTo>
                  <a:pt x="281" y="239"/>
                </a:lnTo>
                <a:lnTo>
                  <a:pt x="288" y="272"/>
                </a:lnTo>
                <a:lnTo>
                  <a:pt x="223" y="289"/>
                </a:lnTo>
                <a:lnTo>
                  <a:pt x="165" y="271"/>
                </a:lnTo>
                <a:lnTo>
                  <a:pt x="54" y="301"/>
                </a:lnTo>
                <a:lnTo>
                  <a:pt x="58" y="256"/>
                </a:lnTo>
                <a:lnTo>
                  <a:pt x="16" y="213"/>
                </a:lnTo>
                <a:lnTo>
                  <a:pt x="11" y="207"/>
                </a:lnTo>
                <a:lnTo>
                  <a:pt x="18" y="188"/>
                </a:lnTo>
                <a:lnTo>
                  <a:pt x="12" y="178"/>
                </a:lnTo>
                <a:lnTo>
                  <a:pt x="14" y="152"/>
                </a:lnTo>
                <a:lnTo>
                  <a:pt x="30" y="147"/>
                </a:lnTo>
                <a:lnTo>
                  <a:pt x="48" y="126"/>
                </a:lnTo>
                <a:lnTo>
                  <a:pt x="25" y="96"/>
                </a:lnTo>
                <a:lnTo>
                  <a:pt x="10" y="88"/>
                </a:lnTo>
                <a:lnTo>
                  <a:pt x="0" y="51"/>
                </a:lnTo>
                <a:lnTo>
                  <a:pt x="17" y="23"/>
                </a:lnTo>
                <a:lnTo>
                  <a:pt x="51" y="47"/>
                </a:lnTo>
                <a:lnTo>
                  <a:pt x="41" y="56"/>
                </a:lnTo>
                <a:lnTo>
                  <a:pt x="43" y="72"/>
                </a:lnTo>
                <a:lnTo>
                  <a:pt x="131" y="73"/>
                </a:lnTo>
                <a:lnTo>
                  <a:pt x="144" y="73"/>
                </a:lnTo>
                <a:lnTo>
                  <a:pt x="154" y="65"/>
                </a:lnTo>
                <a:lnTo>
                  <a:pt x="233" y="63"/>
                </a:lnTo>
                <a:lnTo>
                  <a:pt x="276" y="18"/>
                </a:lnTo>
                <a:lnTo>
                  <a:pt x="318" y="0"/>
                </a:lnTo>
                <a:lnTo>
                  <a:pt x="331" y="3"/>
                </a:lnTo>
                <a:lnTo>
                  <a:pt x="426" y="20"/>
                </a:lnTo>
                <a:lnTo>
                  <a:pt x="431" y="55"/>
                </a:lnTo>
                <a:lnTo>
                  <a:pt x="413" y="52"/>
                </a:lnTo>
                <a:lnTo>
                  <a:pt x="393" y="87"/>
                </a:lnTo>
                <a:lnTo>
                  <a:pt x="394" y="122"/>
                </a:lnTo>
                <a:lnTo>
                  <a:pt x="373" y="152"/>
                </a:lnTo>
                <a:lnTo>
                  <a:pt x="393" y="164"/>
                </a:lnTo>
                <a:close/>
              </a:path>
            </a:pathLst>
          </a:custGeom>
          <a:solidFill>
            <a:srgbClr val="E30613"/>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1" name="Oval 508">
            <a:extLst>
              <a:ext uri="{FF2B5EF4-FFF2-40B4-BE49-F238E27FC236}">
                <a16:creationId xmlns:a16="http://schemas.microsoft.com/office/drawing/2014/main" id="{2DED7664-7934-79C7-14D4-9C4F505D8836}"/>
              </a:ext>
            </a:extLst>
          </p:cNvPr>
          <p:cNvSpPr>
            <a:spLocks noChangeArrowheads="1"/>
          </p:cNvSpPr>
          <p:nvPr/>
        </p:nvSpPr>
        <p:spPr bwMode="auto">
          <a:xfrm>
            <a:off x="7739879" y="2902767"/>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2" name="Oval 509">
            <a:extLst>
              <a:ext uri="{FF2B5EF4-FFF2-40B4-BE49-F238E27FC236}">
                <a16:creationId xmlns:a16="http://schemas.microsoft.com/office/drawing/2014/main" id="{FAE1E837-7A8C-BD19-4461-3127F99DF02E}"/>
              </a:ext>
            </a:extLst>
          </p:cNvPr>
          <p:cNvSpPr>
            <a:spLocks noChangeArrowheads="1"/>
          </p:cNvSpPr>
          <p:nvPr/>
        </p:nvSpPr>
        <p:spPr bwMode="auto">
          <a:xfrm>
            <a:off x="8311379" y="2685279"/>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3" name="Oval 510">
            <a:extLst>
              <a:ext uri="{FF2B5EF4-FFF2-40B4-BE49-F238E27FC236}">
                <a16:creationId xmlns:a16="http://schemas.microsoft.com/office/drawing/2014/main" id="{643CE929-F271-12C2-A48F-18D6A7F2199D}"/>
              </a:ext>
            </a:extLst>
          </p:cNvPr>
          <p:cNvSpPr>
            <a:spLocks noChangeArrowheads="1"/>
          </p:cNvSpPr>
          <p:nvPr/>
        </p:nvSpPr>
        <p:spPr bwMode="auto">
          <a:xfrm>
            <a:off x="8509816" y="2712267"/>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4" name="Oval 511">
            <a:extLst>
              <a:ext uri="{FF2B5EF4-FFF2-40B4-BE49-F238E27FC236}">
                <a16:creationId xmlns:a16="http://schemas.microsoft.com/office/drawing/2014/main" id="{6BC8E885-E071-BD1E-91B3-26F4F0FC95A3}"/>
              </a:ext>
            </a:extLst>
          </p:cNvPr>
          <p:cNvSpPr>
            <a:spLocks noChangeArrowheads="1"/>
          </p:cNvSpPr>
          <p:nvPr/>
        </p:nvSpPr>
        <p:spPr bwMode="auto">
          <a:xfrm>
            <a:off x="8492354" y="2875779"/>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5" name="Oval 512">
            <a:extLst>
              <a:ext uri="{FF2B5EF4-FFF2-40B4-BE49-F238E27FC236}">
                <a16:creationId xmlns:a16="http://schemas.microsoft.com/office/drawing/2014/main" id="{F3459FD0-AF22-7A06-CD5F-EF5510135673}"/>
              </a:ext>
            </a:extLst>
          </p:cNvPr>
          <p:cNvSpPr>
            <a:spLocks noChangeArrowheads="1"/>
          </p:cNvSpPr>
          <p:nvPr/>
        </p:nvSpPr>
        <p:spPr bwMode="auto">
          <a:xfrm>
            <a:off x="8516166" y="3048817"/>
            <a:ext cx="14287"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6" name="Oval 513">
            <a:extLst>
              <a:ext uri="{FF2B5EF4-FFF2-40B4-BE49-F238E27FC236}">
                <a16:creationId xmlns:a16="http://schemas.microsoft.com/office/drawing/2014/main" id="{552718A0-E69B-EF28-DAE3-40E7E215DD32}"/>
              </a:ext>
            </a:extLst>
          </p:cNvPr>
          <p:cNvSpPr>
            <a:spLocks noChangeArrowheads="1"/>
          </p:cNvSpPr>
          <p:nvPr/>
        </p:nvSpPr>
        <p:spPr bwMode="auto">
          <a:xfrm>
            <a:off x="8389166" y="3010717"/>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7" name="Oval 514">
            <a:extLst>
              <a:ext uri="{FF2B5EF4-FFF2-40B4-BE49-F238E27FC236}">
                <a16:creationId xmlns:a16="http://schemas.microsoft.com/office/drawing/2014/main" id="{8FA3469B-185E-102D-67D6-4F51BF4CA184}"/>
              </a:ext>
            </a:extLst>
          </p:cNvPr>
          <p:cNvSpPr>
            <a:spLocks noChangeArrowheads="1"/>
          </p:cNvSpPr>
          <p:nvPr/>
        </p:nvSpPr>
        <p:spPr bwMode="auto">
          <a:xfrm>
            <a:off x="8158979" y="2675754"/>
            <a:ext cx="15875"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8" name="Oval 515">
            <a:extLst>
              <a:ext uri="{FF2B5EF4-FFF2-40B4-BE49-F238E27FC236}">
                <a16:creationId xmlns:a16="http://schemas.microsoft.com/office/drawing/2014/main" id="{E37E468F-75DB-95BC-A8B3-A3E62EE7D017}"/>
              </a:ext>
            </a:extLst>
          </p:cNvPr>
          <p:cNvSpPr>
            <a:spLocks noChangeArrowheads="1"/>
          </p:cNvSpPr>
          <p:nvPr/>
        </p:nvSpPr>
        <p:spPr bwMode="auto">
          <a:xfrm>
            <a:off x="8127229" y="2555104"/>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89" name="Oval 516">
            <a:extLst>
              <a:ext uri="{FF2B5EF4-FFF2-40B4-BE49-F238E27FC236}">
                <a16:creationId xmlns:a16="http://schemas.microsoft.com/office/drawing/2014/main" id="{213CDA0D-A1CF-29ED-249C-8CD662D0BC27}"/>
              </a:ext>
            </a:extLst>
          </p:cNvPr>
          <p:cNvSpPr>
            <a:spLocks noChangeArrowheads="1"/>
          </p:cNvSpPr>
          <p:nvPr/>
        </p:nvSpPr>
        <p:spPr bwMode="auto">
          <a:xfrm>
            <a:off x="8211366" y="2871017"/>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0" name="Oval 517">
            <a:extLst>
              <a:ext uri="{FF2B5EF4-FFF2-40B4-BE49-F238E27FC236}">
                <a16:creationId xmlns:a16="http://schemas.microsoft.com/office/drawing/2014/main" id="{C44378DC-1793-6E7A-CA24-A6481A1D9582}"/>
              </a:ext>
            </a:extLst>
          </p:cNvPr>
          <p:cNvSpPr>
            <a:spLocks noChangeArrowheads="1"/>
          </p:cNvSpPr>
          <p:nvPr/>
        </p:nvSpPr>
        <p:spPr bwMode="auto">
          <a:xfrm>
            <a:off x="8311379" y="2898004"/>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1" name="Oval 518">
            <a:extLst>
              <a:ext uri="{FF2B5EF4-FFF2-40B4-BE49-F238E27FC236}">
                <a16:creationId xmlns:a16="http://schemas.microsoft.com/office/drawing/2014/main" id="{AF8C1452-CB36-2D7A-00AD-786BE736331E}"/>
              </a:ext>
            </a:extLst>
          </p:cNvPr>
          <p:cNvSpPr>
            <a:spLocks noChangeArrowheads="1"/>
          </p:cNvSpPr>
          <p:nvPr/>
        </p:nvSpPr>
        <p:spPr bwMode="auto">
          <a:xfrm>
            <a:off x="8130404" y="2839267"/>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2" name="Oval 519">
            <a:extLst>
              <a:ext uri="{FF2B5EF4-FFF2-40B4-BE49-F238E27FC236}">
                <a16:creationId xmlns:a16="http://schemas.microsoft.com/office/drawing/2014/main" id="{20F232CE-EB3F-1330-987D-1011DDB24758}"/>
              </a:ext>
            </a:extLst>
          </p:cNvPr>
          <p:cNvSpPr>
            <a:spLocks noChangeArrowheads="1"/>
          </p:cNvSpPr>
          <p:nvPr/>
        </p:nvSpPr>
        <p:spPr bwMode="auto">
          <a:xfrm>
            <a:off x="8354241" y="3088504"/>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3" name="Oval 520">
            <a:extLst>
              <a:ext uri="{FF2B5EF4-FFF2-40B4-BE49-F238E27FC236}">
                <a16:creationId xmlns:a16="http://schemas.microsoft.com/office/drawing/2014/main" id="{D3A936C7-25DC-C5DB-5523-7488A077AC6D}"/>
              </a:ext>
            </a:extLst>
          </p:cNvPr>
          <p:cNvSpPr>
            <a:spLocks noChangeArrowheads="1"/>
          </p:cNvSpPr>
          <p:nvPr/>
        </p:nvSpPr>
        <p:spPr bwMode="auto">
          <a:xfrm>
            <a:off x="8178029" y="3071042"/>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4" name="Oval 521">
            <a:extLst>
              <a:ext uri="{FF2B5EF4-FFF2-40B4-BE49-F238E27FC236}">
                <a16:creationId xmlns:a16="http://schemas.microsoft.com/office/drawing/2014/main" id="{E864B3A7-B057-CF81-77F0-B5862C4CFBFA}"/>
              </a:ext>
            </a:extLst>
          </p:cNvPr>
          <p:cNvSpPr>
            <a:spLocks noChangeArrowheads="1"/>
          </p:cNvSpPr>
          <p:nvPr/>
        </p:nvSpPr>
        <p:spPr bwMode="auto">
          <a:xfrm>
            <a:off x="8106591" y="3018654"/>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5" name="Oval 522">
            <a:extLst>
              <a:ext uri="{FF2B5EF4-FFF2-40B4-BE49-F238E27FC236}">
                <a16:creationId xmlns:a16="http://schemas.microsoft.com/office/drawing/2014/main" id="{9241F1D3-A59E-F36F-9FDE-C0E7B38EB663}"/>
              </a:ext>
            </a:extLst>
          </p:cNvPr>
          <p:cNvSpPr>
            <a:spLocks noChangeArrowheads="1"/>
          </p:cNvSpPr>
          <p:nvPr/>
        </p:nvSpPr>
        <p:spPr bwMode="auto">
          <a:xfrm>
            <a:off x="7995466" y="2924992"/>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6" name="Oval 523">
            <a:extLst>
              <a:ext uri="{FF2B5EF4-FFF2-40B4-BE49-F238E27FC236}">
                <a16:creationId xmlns:a16="http://schemas.microsoft.com/office/drawing/2014/main" id="{BFCC72A9-3B4E-EA16-3BBA-8839A9A1E248}"/>
              </a:ext>
            </a:extLst>
          </p:cNvPr>
          <p:cNvSpPr>
            <a:spLocks noChangeArrowheads="1"/>
          </p:cNvSpPr>
          <p:nvPr/>
        </p:nvSpPr>
        <p:spPr bwMode="auto">
          <a:xfrm>
            <a:off x="7858941" y="2971029"/>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7" name="Oval 524">
            <a:extLst>
              <a:ext uri="{FF2B5EF4-FFF2-40B4-BE49-F238E27FC236}">
                <a16:creationId xmlns:a16="http://schemas.microsoft.com/office/drawing/2014/main" id="{7C41EA4B-CBDC-28C6-AB0F-8DA9074031BF}"/>
              </a:ext>
            </a:extLst>
          </p:cNvPr>
          <p:cNvSpPr>
            <a:spLocks noChangeArrowheads="1"/>
          </p:cNvSpPr>
          <p:nvPr/>
        </p:nvSpPr>
        <p:spPr bwMode="auto">
          <a:xfrm>
            <a:off x="7830366" y="2991667"/>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8" name="Oval 525">
            <a:extLst>
              <a:ext uri="{FF2B5EF4-FFF2-40B4-BE49-F238E27FC236}">
                <a16:creationId xmlns:a16="http://schemas.microsoft.com/office/drawing/2014/main" id="{30D96169-35F0-8DAE-671E-9B8EC791CF09}"/>
              </a:ext>
            </a:extLst>
          </p:cNvPr>
          <p:cNvSpPr>
            <a:spLocks noChangeArrowheads="1"/>
          </p:cNvSpPr>
          <p:nvPr/>
        </p:nvSpPr>
        <p:spPr bwMode="auto">
          <a:xfrm>
            <a:off x="7812904" y="3025004"/>
            <a:ext cx="15875"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199" name="Oval 526">
            <a:extLst>
              <a:ext uri="{FF2B5EF4-FFF2-40B4-BE49-F238E27FC236}">
                <a16:creationId xmlns:a16="http://schemas.microsoft.com/office/drawing/2014/main" id="{43338302-1ECA-83C9-ECF9-9ACBCB8A38B7}"/>
              </a:ext>
            </a:extLst>
          </p:cNvPr>
          <p:cNvSpPr>
            <a:spLocks noChangeArrowheads="1"/>
          </p:cNvSpPr>
          <p:nvPr/>
        </p:nvSpPr>
        <p:spPr bwMode="auto">
          <a:xfrm>
            <a:off x="7876404" y="3020242"/>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0" name="Oval 527">
            <a:extLst>
              <a:ext uri="{FF2B5EF4-FFF2-40B4-BE49-F238E27FC236}">
                <a16:creationId xmlns:a16="http://schemas.microsoft.com/office/drawing/2014/main" id="{7E5DACE9-1C02-BC0C-FCC8-2172C8F57D87}"/>
              </a:ext>
            </a:extLst>
          </p:cNvPr>
          <p:cNvSpPr>
            <a:spLocks noChangeArrowheads="1"/>
          </p:cNvSpPr>
          <p:nvPr/>
        </p:nvSpPr>
        <p:spPr bwMode="auto">
          <a:xfrm>
            <a:off x="7916091" y="2978967"/>
            <a:ext cx="15875"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1" name="Oval 528">
            <a:extLst>
              <a:ext uri="{FF2B5EF4-FFF2-40B4-BE49-F238E27FC236}">
                <a16:creationId xmlns:a16="http://schemas.microsoft.com/office/drawing/2014/main" id="{FED2FFEB-DECD-101D-2323-1F5277708CD9}"/>
              </a:ext>
            </a:extLst>
          </p:cNvPr>
          <p:cNvSpPr>
            <a:spLocks noChangeArrowheads="1"/>
          </p:cNvSpPr>
          <p:nvPr/>
        </p:nvSpPr>
        <p:spPr bwMode="auto">
          <a:xfrm>
            <a:off x="7965304" y="3078979"/>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2" name="Oval 529">
            <a:extLst>
              <a:ext uri="{FF2B5EF4-FFF2-40B4-BE49-F238E27FC236}">
                <a16:creationId xmlns:a16="http://schemas.microsoft.com/office/drawing/2014/main" id="{9DC310E2-1F07-B698-955F-F4A0CB83BBDA}"/>
              </a:ext>
            </a:extLst>
          </p:cNvPr>
          <p:cNvSpPr>
            <a:spLocks noChangeArrowheads="1"/>
          </p:cNvSpPr>
          <p:nvPr/>
        </p:nvSpPr>
        <p:spPr bwMode="auto">
          <a:xfrm>
            <a:off x="8043091" y="3193279"/>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3" name="Oval 530">
            <a:extLst>
              <a:ext uri="{FF2B5EF4-FFF2-40B4-BE49-F238E27FC236}">
                <a16:creationId xmlns:a16="http://schemas.microsoft.com/office/drawing/2014/main" id="{0577E6BF-E2A8-90CE-70B6-2B0F4B238920}"/>
              </a:ext>
            </a:extLst>
          </p:cNvPr>
          <p:cNvSpPr>
            <a:spLocks noChangeArrowheads="1"/>
          </p:cNvSpPr>
          <p:nvPr/>
        </p:nvSpPr>
        <p:spPr bwMode="auto">
          <a:xfrm>
            <a:off x="7911329" y="3159942"/>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4" name="Oval 531">
            <a:extLst>
              <a:ext uri="{FF2B5EF4-FFF2-40B4-BE49-F238E27FC236}">
                <a16:creationId xmlns:a16="http://schemas.microsoft.com/office/drawing/2014/main" id="{25DA3DE1-2FF7-289E-1F84-91D066124A7A}"/>
              </a:ext>
            </a:extLst>
          </p:cNvPr>
          <p:cNvSpPr>
            <a:spLocks noChangeArrowheads="1"/>
          </p:cNvSpPr>
          <p:nvPr/>
        </p:nvSpPr>
        <p:spPr bwMode="auto">
          <a:xfrm>
            <a:off x="7852591" y="3320279"/>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5" name="Oval 532">
            <a:extLst>
              <a:ext uri="{FF2B5EF4-FFF2-40B4-BE49-F238E27FC236}">
                <a16:creationId xmlns:a16="http://schemas.microsoft.com/office/drawing/2014/main" id="{1569578D-FED1-4301-5BC6-AABA76515C47}"/>
              </a:ext>
            </a:extLst>
          </p:cNvPr>
          <p:cNvSpPr>
            <a:spLocks noChangeArrowheads="1"/>
          </p:cNvSpPr>
          <p:nvPr/>
        </p:nvSpPr>
        <p:spPr bwMode="auto">
          <a:xfrm>
            <a:off x="8258991" y="3305992"/>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6" name="Oval 533">
            <a:extLst>
              <a:ext uri="{FF2B5EF4-FFF2-40B4-BE49-F238E27FC236}">
                <a16:creationId xmlns:a16="http://schemas.microsoft.com/office/drawing/2014/main" id="{E3D30D77-8932-E993-E040-5A830174794F}"/>
              </a:ext>
            </a:extLst>
          </p:cNvPr>
          <p:cNvSpPr>
            <a:spLocks noChangeArrowheads="1"/>
          </p:cNvSpPr>
          <p:nvPr/>
        </p:nvSpPr>
        <p:spPr bwMode="auto">
          <a:xfrm>
            <a:off x="8158979" y="3264717"/>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7" name="Oval 534">
            <a:extLst>
              <a:ext uri="{FF2B5EF4-FFF2-40B4-BE49-F238E27FC236}">
                <a16:creationId xmlns:a16="http://schemas.microsoft.com/office/drawing/2014/main" id="{20E6E2FE-E461-3489-7A83-CA86B402A217}"/>
              </a:ext>
            </a:extLst>
          </p:cNvPr>
          <p:cNvSpPr>
            <a:spLocks noChangeArrowheads="1"/>
          </p:cNvSpPr>
          <p:nvPr/>
        </p:nvSpPr>
        <p:spPr bwMode="auto">
          <a:xfrm>
            <a:off x="8352654" y="3177404"/>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8" name="Oval 535">
            <a:extLst>
              <a:ext uri="{FF2B5EF4-FFF2-40B4-BE49-F238E27FC236}">
                <a16:creationId xmlns:a16="http://schemas.microsoft.com/office/drawing/2014/main" id="{BB535735-43D2-A437-1745-471BDEE22062}"/>
              </a:ext>
            </a:extLst>
          </p:cNvPr>
          <p:cNvSpPr>
            <a:spLocks noChangeArrowheads="1"/>
          </p:cNvSpPr>
          <p:nvPr/>
        </p:nvSpPr>
        <p:spPr bwMode="auto">
          <a:xfrm>
            <a:off x="8070079" y="3353617"/>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09" name="Oval 536">
            <a:extLst>
              <a:ext uri="{FF2B5EF4-FFF2-40B4-BE49-F238E27FC236}">
                <a16:creationId xmlns:a16="http://schemas.microsoft.com/office/drawing/2014/main" id="{DF53AA2D-FF14-0AF0-D77D-812EF64C720D}"/>
              </a:ext>
            </a:extLst>
          </p:cNvPr>
          <p:cNvSpPr>
            <a:spLocks noChangeArrowheads="1"/>
          </p:cNvSpPr>
          <p:nvPr/>
        </p:nvSpPr>
        <p:spPr bwMode="auto">
          <a:xfrm>
            <a:off x="8051029" y="3494904"/>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0" name="Oval 537">
            <a:extLst>
              <a:ext uri="{FF2B5EF4-FFF2-40B4-BE49-F238E27FC236}">
                <a16:creationId xmlns:a16="http://schemas.microsoft.com/office/drawing/2014/main" id="{535AF94B-7606-4B17-CF51-AC80B4E7F065}"/>
              </a:ext>
            </a:extLst>
          </p:cNvPr>
          <p:cNvSpPr>
            <a:spLocks noChangeArrowheads="1"/>
          </p:cNvSpPr>
          <p:nvPr/>
        </p:nvSpPr>
        <p:spPr bwMode="auto">
          <a:xfrm>
            <a:off x="8074841" y="3409179"/>
            <a:ext cx="15875"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1" name="Oval 538">
            <a:extLst>
              <a:ext uri="{FF2B5EF4-FFF2-40B4-BE49-F238E27FC236}">
                <a16:creationId xmlns:a16="http://schemas.microsoft.com/office/drawing/2014/main" id="{24615928-2D5D-17BF-1A42-459856B9ED93}"/>
              </a:ext>
            </a:extLst>
          </p:cNvPr>
          <p:cNvSpPr>
            <a:spLocks noChangeArrowheads="1"/>
          </p:cNvSpPr>
          <p:nvPr/>
        </p:nvSpPr>
        <p:spPr bwMode="auto">
          <a:xfrm>
            <a:off x="8006579" y="3369492"/>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2" name="Oval 539">
            <a:extLst>
              <a:ext uri="{FF2B5EF4-FFF2-40B4-BE49-F238E27FC236}">
                <a16:creationId xmlns:a16="http://schemas.microsoft.com/office/drawing/2014/main" id="{F36F8E81-580B-E6BB-51A9-1E832B00FAF9}"/>
              </a:ext>
            </a:extLst>
          </p:cNvPr>
          <p:cNvSpPr>
            <a:spLocks noChangeArrowheads="1"/>
          </p:cNvSpPr>
          <p:nvPr/>
        </p:nvSpPr>
        <p:spPr bwMode="auto">
          <a:xfrm>
            <a:off x="8020866" y="3307579"/>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3" name="Oval 540">
            <a:extLst>
              <a:ext uri="{FF2B5EF4-FFF2-40B4-BE49-F238E27FC236}">
                <a16:creationId xmlns:a16="http://schemas.microsoft.com/office/drawing/2014/main" id="{DA820AF4-FA6D-7AF2-113C-D59ECDC4F28B}"/>
              </a:ext>
            </a:extLst>
          </p:cNvPr>
          <p:cNvSpPr>
            <a:spLocks noChangeArrowheads="1"/>
          </p:cNvSpPr>
          <p:nvPr/>
        </p:nvSpPr>
        <p:spPr bwMode="auto">
          <a:xfrm>
            <a:off x="7927204" y="3528242"/>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4" name="Oval 541">
            <a:extLst>
              <a:ext uri="{FF2B5EF4-FFF2-40B4-BE49-F238E27FC236}">
                <a16:creationId xmlns:a16="http://schemas.microsoft.com/office/drawing/2014/main" id="{5D15DCB0-43FA-7705-BF44-11C9FDC03EE8}"/>
              </a:ext>
            </a:extLst>
          </p:cNvPr>
          <p:cNvSpPr>
            <a:spLocks noChangeArrowheads="1"/>
          </p:cNvSpPr>
          <p:nvPr/>
        </p:nvSpPr>
        <p:spPr bwMode="auto">
          <a:xfrm>
            <a:off x="8141516" y="3471092"/>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5" name="Oval 542">
            <a:extLst>
              <a:ext uri="{FF2B5EF4-FFF2-40B4-BE49-F238E27FC236}">
                <a16:creationId xmlns:a16="http://schemas.microsoft.com/office/drawing/2014/main" id="{3800E08E-9BA5-5F03-A369-3648B8120D6A}"/>
              </a:ext>
            </a:extLst>
          </p:cNvPr>
          <p:cNvSpPr>
            <a:spLocks noChangeArrowheads="1"/>
          </p:cNvSpPr>
          <p:nvPr/>
        </p:nvSpPr>
        <p:spPr bwMode="auto">
          <a:xfrm>
            <a:off x="8233591" y="3469504"/>
            <a:ext cx="15875"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6" name="Oval 543">
            <a:extLst>
              <a:ext uri="{FF2B5EF4-FFF2-40B4-BE49-F238E27FC236}">
                <a16:creationId xmlns:a16="http://schemas.microsoft.com/office/drawing/2014/main" id="{0ACA8B30-3CE8-8517-BE6B-A3162E49D474}"/>
              </a:ext>
            </a:extLst>
          </p:cNvPr>
          <p:cNvSpPr>
            <a:spLocks noChangeArrowheads="1"/>
          </p:cNvSpPr>
          <p:nvPr/>
        </p:nvSpPr>
        <p:spPr bwMode="auto">
          <a:xfrm>
            <a:off x="8359004" y="3371079"/>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7" name="Oval 544">
            <a:extLst>
              <a:ext uri="{FF2B5EF4-FFF2-40B4-BE49-F238E27FC236}">
                <a16:creationId xmlns:a16="http://schemas.microsoft.com/office/drawing/2014/main" id="{C04994B3-C121-0830-B006-36AB23D493E1}"/>
              </a:ext>
            </a:extLst>
          </p:cNvPr>
          <p:cNvSpPr>
            <a:spLocks noChangeArrowheads="1"/>
          </p:cNvSpPr>
          <p:nvPr/>
        </p:nvSpPr>
        <p:spPr bwMode="auto">
          <a:xfrm>
            <a:off x="8397104" y="3475854"/>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8" name="Oval 545">
            <a:extLst>
              <a:ext uri="{FF2B5EF4-FFF2-40B4-BE49-F238E27FC236}">
                <a16:creationId xmlns:a16="http://schemas.microsoft.com/office/drawing/2014/main" id="{1551CC7B-38D3-C4B0-2D64-C49850C94058}"/>
              </a:ext>
            </a:extLst>
          </p:cNvPr>
          <p:cNvSpPr>
            <a:spLocks noChangeArrowheads="1"/>
          </p:cNvSpPr>
          <p:nvPr/>
        </p:nvSpPr>
        <p:spPr bwMode="auto">
          <a:xfrm>
            <a:off x="8316141" y="3506017"/>
            <a:ext cx="15875"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19" name="Oval 546">
            <a:extLst>
              <a:ext uri="{FF2B5EF4-FFF2-40B4-BE49-F238E27FC236}">
                <a16:creationId xmlns:a16="http://schemas.microsoft.com/office/drawing/2014/main" id="{911F8E1E-D5B6-DED6-4C63-F45ADB41B640}"/>
              </a:ext>
            </a:extLst>
          </p:cNvPr>
          <p:cNvSpPr>
            <a:spLocks noChangeArrowheads="1"/>
          </p:cNvSpPr>
          <p:nvPr/>
        </p:nvSpPr>
        <p:spPr bwMode="auto">
          <a:xfrm>
            <a:off x="8303441" y="3482204"/>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0" name="Oval 547">
            <a:extLst>
              <a:ext uri="{FF2B5EF4-FFF2-40B4-BE49-F238E27FC236}">
                <a16:creationId xmlns:a16="http://schemas.microsoft.com/office/drawing/2014/main" id="{5881700F-96C5-AA5A-CD03-EE7C9391BE6C}"/>
              </a:ext>
            </a:extLst>
          </p:cNvPr>
          <p:cNvSpPr>
            <a:spLocks noChangeArrowheads="1"/>
          </p:cNvSpPr>
          <p:nvPr/>
        </p:nvSpPr>
        <p:spPr bwMode="auto">
          <a:xfrm>
            <a:off x="8184379" y="3580629"/>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1" name="Oval 548">
            <a:extLst>
              <a:ext uri="{FF2B5EF4-FFF2-40B4-BE49-F238E27FC236}">
                <a16:creationId xmlns:a16="http://schemas.microsoft.com/office/drawing/2014/main" id="{6E409238-BEE9-712A-1A3F-0DB8AAC424B6}"/>
              </a:ext>
            </a:extLst>
          </p:cNvPr>
          <p:cNvSpPr>
            <a:spLocks noChangeArrowheads="1"/>
          </p:cNvSpPr>
          <p:nvPr/>
        </p:nvSpPr>
        <p:spPr bwMode="auto">
          <a:xfrm>
            <a:off x="8038329" y="2739254"/>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2" name="Oval 549">
            <a:extLst>
              <a:ext uri="{FF2B5EF4-FFF2-40B4-BE49-F238E27FC236}">
                <a16:creationId xmlns:a16="http://schemas.microsoft.com/office/drawing/2014/main" id="{67918357-2A99-82EB-82A0-82D53DFED363}"/>
              </a:ext>
            </a:extLst>
          </p:cNvPr>
          <p:cNvSpPr>
            <a:spLocks noChangeArrowheads="1"/>
          </p:cNvSpPr>
          <p:nvPr/>
        </p:nvSpPr>
        <p:spPr bwMode="auto">
          <a:xfrm>
            <a:off x="7895454" y="2851967"/>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3" name="Oval 550">
            <a:extLst>
              <a:ext uri="{FF2B5EF4-FFF2-40B4-BE49-F238E27FC236}">
                <a16:creationId xmlns:a16="http://schemas.microsoft.com/office/drawing/2014/main" id="{B75B719E-8300-40BD-1790-93C96963606E}"/>
              </a:ext>
            </a:extLst>
          </p:cNvPr>
          <p:cNvSpPr>
            <a:spLocks noChangeArrowheads="1"/>
          </p:cNvSpPr>
          <p:nvPr/>
        </p:nvSpPr>
        <p:spPr bwMode="auto">
          <a:xfrm>
            <a:off x="9509941" y="1745479"/>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4" name="Oval 551">
            <a:extLst>
              <a:ext uri="{FF2B5EF4-FFF2-40B4-BE49-F238E27FC236}">
                <a16:creationId xmlns:a16="http://schemas.microsoft.com/office/drawing/2014/main" id="{6C6B94B5-EB79-E319-9E39-87C4F59AD957}"/>
              </a:ext>
            </a:extLst>
          </p:cNvPr>
          <p:cNvSpPr>
            <a:spLocks noChangeArrowheads="1"/>
          </p:cNvSpPr>
          <p:nvPr/>
        </p:nvSpPr>
        <p:spPr bwMode="auto">
          <a:xfrm>
            <a:off x="9451202" y="2143147"/>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5" name="Oval 552">
            <a:extLst>
              <a:ext uri="{FF2B5EF4-FFF2-40B4-BE49-F238E27FC236}">
                <a16:creationId xmlns:a16="http://schemas.microsoft.com/office/drawing/2014/main" id="{4ABD47F8-CD99-F049-39CA-FABD0A7FAF27}"/>
              </a:ext>
            </a:extLst>
          </p:cNvPr>
          <p:cNvSpPr>
            <a:spLocks noChangeArrowheads="1"/>
          </p:cNvSpPr>
          <p:nvPr/>
        </p:nvSpPr>
        <p:spPr bwMode="auto">
          <a:xfrm>
            <a:off x="9422629" y="2497954"/>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6" name="Oval 553">
            <a:extLst>
              <a:ext uri="{FF2B5EF4-FFF2-40B4-BE49-F238E27FC236}">
                <a16:creationId xmlns:a16="http://schemas.microsoft.com/office/drawing/2014/main" id="{477B3341-B60D-5F0A-4B91-C98E344BA1E7}"/>
              </a:ext>
            </a:extLst>
          </p:cNvPr>
          <p:cNvSpPr>
            <a:spLocks noChangeArrowheads="1"/>
          </p:cNvSpPr>
          <p:nvPr/>
        </p:nvSpPr>
        <p:spPr bwMode="auto">
          <a:xfrm>
            <a:off x="9543279" y="2497954"/>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7" name="Oval 554">
            <a:extLst>
              <a:ext uri="{FF2B5EF4-FFF2-40B4-BE49-F238E27FC236}">
                <a16:creationId xmlns:a16="http://schemas.microsoft.com/office/drawing/2014/main" id="{8EBF49ED-8505-FAF9-55E5-F4872AB6E499}"/>
              </a:ext>
            </a:extLst>
          </p:cNvPr>
          <p:cNvSpPr>
            <a:spLocks noChangeArrowheads="1"/>
          </p:cNvSpPr>
          <p:nvPr/>
        </p:nvSpPr>
        <p:spPr bwMode="auto">
          <a:xfrm>
            <a:off x="9203554" y="2359842"/>
            <a:ext cx="14287"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8" name="Oval 555">
            <a:extLst>
              <a:ext uri="{FF2B5EF4-FFF2-40B4-BE49-F238E27FC236}">
                <a16:creationId xmlns:a16="http://schemas.microsoft.com/office/drawing/2014/main" id="{32CFF3B0-48D1-740F-D6B3-D1AD1703CBFF}"/>
              </a:ext>
            </a:extLst>
          </p:cNvPr>
          <p:cNvSpPr>
            <a:spLocks noChangeArrowheads="1"/>
          </p:cNvSpPr>
          <p:nvPr/>
        </p:nvSpPr>
        <p:spPr bwMode="auto">
          <a:xfrm>
            <a:off x="8578079" y="2675754"/>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29" name="Oval 556">
            <a:extLst>
              <a:ext uri="{FF2B5EF4-FFF2-40B4-BE49-F238E27FC236}">
                <a16:creationId xmlns:a16="http://schemas.microsoft.com/office/drawing/2014/main" id="{72A94042-132C-2C34-D2AB-D5483C8D093F}"/>
              </a:ext>
            </a:extLst>
          </p:cNvPr>
          <p:cNvSpPr>
            <a:spLocks noChangeArrowheads="1"/>
          </p:cNvSpPr>
          <p:nvPr/>
        </p:nvSpPr>
        <p:spPr bwMode="auto">
          <a:xfrm>
            <a:off x="8738416" y="2756717"/>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0" name="Oval 557">
            <a:extLst>
              <a:ext uri="{FF2B5EF4-FFF2-40B4-BE49-F238E27FC236}">
                <a16:creationId xmlns:a16="http://schemas.microsoft.com/office/drawing/2014/main" id="{DE5CD733-8983-D7DF-A68B-363D067FE6A6}"/>
              </a:ext>
            </a:extLst>
          </p:cNvPr>
          <p:cNvSpPr>
            <a:spLocks noChangeArrowheads="1"/>
          </p:cNvSpPr>
          <p:nvPr/>
        </p:nvSpPr>
        <p:spPr bwMode="auto">
          <a:xfrm>
            <a:off x="8714604" y="2588442"/>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1" name="Oval 558">
            <a:extLst>
              <a:ext uri="{FF2B5EF4-FFF2-40B4-BE49-F238E27FC236}">
                <a16:creationId xmlns:a16="http://schemas.microsoft.com/office/drawing/2014/main" id="{3DFD41D0-DFA3-96B2-7394-01C27B166052}"/>
              </a:ext>
            </a:extLst>
          </p:cNvPr>
          <p:cNvSpPr>
            <a:spLocks noChangeArrowheads="1"/>
          </p:cNvSpPr>
          <p:nvPr/>
        </p:nvSpPr>
        <p:spPr bwMode="auto">
          <a:xfrm>
            <a:off x="8906691" y="2526529"/>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2" name="Oval 559">
            <a:extLst>
              <a:ext uri="{FF2B5EF4-FFF2-40B4-BE49-F238E27FC236}">
                <a16:creationId xmlns:a16="http://schemas.microsoft.com/office/drawing/2014/main" id="{4792A16E-11D7-2E4D-FD04-A8FDA0300D07}"/>
              </a:ext>
            </a:extLst>
          </p:cNvPr>
          <p:cNvSpPr>
            <a:spLocks noChangeArrowheads="1"/>
          </p:cNvSpPr>
          <p:nvPr/>
        </p:nvSpPr>
        <p:spPr bwMode="auto">
          <a:xfrm>
            <a:off x="8928916" y="2563042"/>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3" name="Oval 560">
            <a:extLst>
              <a:ext uri="{FF2B5EF4-FFF2-40B4-BE49-F238E27FC236}">
                <a16:creationId xmlns:a16="http://schemas.microsoft.com/office/drawing/2014/main" id="{085DBCB1-1B1A-9AAA-FA49-C3647BCDA0FB}"/>
              </a:ext>
            </a:extLst>
          </p:cNvPr>
          <p:cNvSpPr>
            <a:spLocks noChangeArrowheads="1"/>
          </p:cNvSpPr>
          <p:nvPr/>
        </p:nvSpPr>
        <p:spPr bwMode="auto">
          <a:xfrm>
            <a:off x="9111479" y="2628129"/>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4" name="Oval 561">
            <a:extLst>
              <a:ext uri="{FF2B5EF4-FFF2-40B4-BE49-F238E27FC236}">
                <a16:creationId xmlns:a16="http://schemas.microsoft.com/office/drawing/2014/main" id="{EB9C408A-7668-EFE3-7D13-C960358A0E56}"/>
              </a:ext>
            </a:extLst>
          </p:cNvPr>
          <p:cNvSpPr>
            <a:spLocks noChangeArrowheads="1"/>
          </p:cNvSpPr>
          <p:nvPr/>
        </p:nvSpPr>
        <p:spPr bwMode="auto">
          <a:xfrm>
            <a:off x="9325791" y="2783704"/>
            <a:ext cx="15875"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5" name="Oval 562">
            <a:extLst>
              <a:ext uri="{FF2B5EF4-FFF2-40B4-BE49-F238E27FC236}">
                <a16:creationId xmlns:a16="http://schemas.microsoft.com/office/drawing/2014/main" id="{DC9ECFD4-161B-8623-F737-A26DB6A913C3}"/>
              </a:ext>
            </a:extLst>
          </p:cNvPr>
          <p:cNvSpPr>
            <a:spLocks noChangeArrowheads="1"/>
          </p:cNvSpPr>
          <p:nvPr/>
        </p:nvSpPr>
        <p:spPr bwMode="auto">
          <a:xfrm>
            <a:off x="9181329" y="2883717"/>
            <a:ext cx="15875"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6" name="Oval 563">
            <a:extLst>
              <a:ext uri="{FF2B5EF4-FFF2-40B4-BE49-F238E27FC236}">
                <a16:creationId xmlns:a16="http://schemas.microsoft.com/office/drawing/2014/main" id="{6DD26B5F-1054-7597-CEA6-95935954EF2A}"/>
              </a:ext>
            </a:extLst>
          </p:cNvPr>
          <p:cNvSpPr>
            <a:spLocks noChangeArrowheads="1"/>
          </p:cNvSpPr>
          <p:nvPr/>
        </p:nvSpPr>
        <p:spPr bwMode="auto">
          <a:xfrm>
            <a:off x="9174979" y="2856729"/>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7" name="Oval 565">
            <a:extLst>
              <a:ext uri="{FF2B5EF4-FFF2-40B4-BE49-F238E27FC236}">
                <a16:creationId xmlns:a16="http://schemas.microsoft.com/office/drawing/2014/main" id="{93D3DCA4-3F5F-B5D3-D34E-BEB13C36C654}"/>
              </a:ext>
            </a:extLst>
          </p:cNvPr>
          <p:cNvSpPr>
            <a:spLocks noChangeArrowheads="1"/>
          </p:cNvSpPr>
          <p:nvPr/>
        </p:nvSpPr>
        <p:spPr bwMode="auto">
          <a:xfrm>
            <a:off x="9149579" y="2871017"/>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8" name="Freeform 566">
            <a:extLst>
              <a:ext uri="{FF2B5EF4-FFF2-40B4-BE49-F238E27FC236}">
                <a16:creationId xmlns:a16="http://schemas.microsoft.com/office/drawing/2014/main" id="{82B38E14-3B50-F611-4132-C9215C13FF7A}"/>
              </a:ext>
            </a:extLst>
          </p:cNvPr>
          <p:cNvSpPr>
            <a:spLocks/>
          </p:cNvSpPr>
          <p:nvPr/>
        </p:nvSpPr>
        <p:spPr bwMode="auto">
          <a:xfrm>
            <a:off x="8965429" y="2809104"/>
            <a:ext cx="15875" cy="14288"/>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1" y="6"/>
                  <a:pt x="2" y="7"/>
                </a:cubicBezTo>
                <a:cubicBezTo>
                  <a:pt x="4" y="8"/>
                  <a:pt x="6" y="8"/>
                  <a:pt x="7" y="6"/>
                </a:cubicBezTo>
                <a:cubicBezTo>
                  <a:pt x="8" y="4"/>
                  <a:pt x="8" y="2"/>
                  <a:pt x="6" y="1"/>
                </a:cubicBezTo>
                <a:cubicBezTo>
                  <a:pt x="5"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39" name="Freeform 567">
            <a:extLst>
              <a:ext uri="{FF2B5EF4-FFF2-40B4-BE49-F238E27FC236}">
                <a16:creationId xmlns:a16="http://schemas.microsoft.com/office/drawing/2014/main" id="{89A0A50C-35F4-307F-7786-0425CCD08184}"/>
              </a:ext>
            </a:extLst>
          </p:cNvPr>
          <p:cNvSpPr>
            <a:spLocks/>
          </p:cNvSpPr>
          <p:nvPr/>
        </p:nvSpPr>
        <p:spPr bwMode="auto">
          <a:xfrm>
            <a:off x="8778104" y="2842442"/>
            <a:ext cx="15875"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3"/>
                  <a:pt x="1" y="6"/>
                  <a:pt x="2" y="7"/>
                </a:cubicBezTo>
                <a:cubicBezTo>
                  <a:pt x="4" y="8"/>
                  <a:pt x="6" y="7"/>
                  <a:pt x="7" y="6"/>
                </a:cubicBezTo>
                <a:cubicBezTo>
                  <a:pt x="8" y="4"/>
                  <a:pt x="8" y="2"/>
                  <a:pt x="6" y="1"/>
                </a:cubicBezTo>
                <a:cubicBezTo>
                  <a:pt x="5"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0" name="Freeform 568">
            <a:extLst>
              <a:ext uri="{FF2B5EF4-FFF2-40B4-BE49-F238E27FC236}">
                <a16:creationId xmlns:a16="http://schemas.microsoft.com/office/drawing/2014/main" id="{A45B6926-1A01-BE05-2E29-1CFF66B62C7A}"/>
              </a:ext>
            </a:extLst>
          </p:cNvPr>
          <p:cNvSpPr>
            <a:spLocks/>
          </p:cNvSpPr>
          <p:nvPr/>
        </p:nvSpPr>
        <p:spPr bwMode="auto">
          <a:xfrm>
            <a:off x="8666979" y="2915467"/>
            <a:ext cx="15875"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3" y="8"/>
                  <a:pt x="6" y="8"/>
                  <a:pt x="7" y="6"/>
                </a:cubicBezTo>
                <a:cubicBezTo>
                  <a:pt x="8" y="4"/>
                  <a:pt x="7"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1" name="Freeform 569">
            <a:extLst>
              <a:ext uri="{FF2B5EF4-FFF2-40B4-BE49-F238E27FC236}">
                <a16:creationId xmlns:a16="http://schemas.microsoft.com/office/drawing/2014/main" id="{0847B4CF-009D-BA4B-217D-B14CC269458D}"/>
              </a:ext>
            </a:extLst>
          </p:cNvPr>
          <p:cNvSpPr>
            <a:spLocks/>
          </p:cNvSpPr>
          <p:nvPr/>
        </p:nvSpPr>
        <p:spPr bwMode="auto">
          <a:xfrm>
            <a:off x="8689204" y="3010717"/>
            <a:ext cx="15875"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3"/>
                  <a:pt x="0" y="6"/>
                  <a:pt x="2" y="7"/>
                </a:cubicBezTo>
                <a:cubicBezTo>
                  <a:pt x="3" y="8"/>
                  <a:pt x="6" y="7"/>
                  <a:pt x="7" y="6"/>
                </a:cubicBezTo>
                <a:cubicBezTo>
                  <a:pt x="8" y="4"/>
                  <a:pt x="7"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2" name="Freeform 570">
            <a:extLst>
              <a:ext uri="{FF2B5EF4-FFF2-40B4-BE49-F238E27FC236}">
                <a16:creationId xmlns:a16="http://schemas.microsoft.com/office/drawing/2014/main" id="{F6A839AF-2915-43DF-2A8C-6645BCF08AAB}"/>
              </a:ext>
            </a:extLst>
          </p:cNvPr>
          <p:cNvSpPr>
            <a:spLocks/>
          </p:cNvSpPr>
          <p:nvPr/>
        </p:nvSpPr>
        <p:spPr bwMode="auto">
          <a:xfrm>
            <a:off x="8778104" y="3017067"/>
            <a:ext cx="15875" cy="17463"/>
          </a:xfrm>
          <a:custGeom>
            <a:avLst/>
            <a:gdLst>
              <a:gd name="T0" fmla="*/ 1 w 8"/>
              <a:gd name="T1" fmla="*/ 2 h 9"/>
              <a:gd name="T2" fmla="*/ 2 w 8"/>
              <a:gd name="T3" fmla="*/ 7 h 9"/>
              <a:gd name="T4" fmla="*/ 7 w 8"/>
              <a:gd name="T5" fmla="*/ 6 h 9"/>
              <a:gd name="T6" fmla="*/ 6 w 8"/>
              <a:gd name="T7" fmla="*/ 1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4"/>
                  <a:pt x="0" y="6"/>
                  <a:pt x="2" y="7"/>
                </a:cubicBezTo>
                <a:cubicBezTo>
                  <a:pt x="4" y="9"/>
                  <a:pt x="6" y="8"/>
                  <a:pt x="7" y="6"/>
                </a:cubicBezTo>
                <a:cubicBezTo>
                  <a:pt x="8" y="5"/>
                  <a:pt x="8" y="2"/>
                  <a:pt x="6" y="1"/>
                </a:cubicBezTo>
                <a:cubicBezTo>
                  <a:pt x="4" y="0"/>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3" name="Freeform 571">
            <a:extLst>
              <a:ext uri="{FF2B5EF4-FFF2-40B4-BE49-F238E27FC236}">
                <a16:creationId xmlns:a16="http://schemas.microsoft.com/office/drawing/2014/main" id="{A44FA73C-879A-EE53-87E4-C85A00C61D07}"/>
              </a:ext>
            </a:extLst>
          </p:cNvPr>
          <p:cNvSpPr>
            <a:spLocks/>
          </p:cNvSpPr>
          <p:nvPr/>
        </p:nvSpPr>
        <p:spPr bwMode="auto">
          <a:xfrm>
            <a:off x="8844779" y="3118667"/>
            <a:ext cx="15875"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3"/>
                  <a:pt x="0" y="6"/>
                  <a:pt x="2" y="7"/>
                </a:cubicBezTo>
                <a:cubicBezTo>
                  <a:pt x="4" y="8"/>
                  <a:pt x="6" y="7"/>
                  <a:pt x="7" y="6"/>
                </a:cubicBezTo>
                <a:cubicBezTo>
                  <a:pt x="8" y="4"/>
                  <a:pt x="8"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4" name="Freeform 572">
            <a:extLst>
              <a:ext uri="{FF2B5EF4-FFF2-40B4-BE49-F238E27FC236}">
                <a16:creationId xmlns:a16="http://schemas.microsoft.com/office/drawing/2014/main" id="{25D97491-5FB3-32AC-2E36-5C6E590A23CE}"/>
              </a:ext>
            </a:extLst>
          </p:cNvPr>
          <p:cNvSpPr>
            <a:spLocks/>
          </p:cNvSpPr>
          <p:nvPr/>
        </p:nvSpPr>
        <p:spPr bwMode="auto">
          <a:xfrm>
            <a:off x="8952729" y="3205979"/>
            <a:ext cx="14287"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3"/>
                  <a:pt x="0" y="6"/>
                  <a:pt x="2" y="7"/>
                </a:cubicBezTo>
                <a:cubicBezTo>
                  <a:pt x="4" y="8"/>
                  <a:pt x="6" y="7"/>
                  <a:pt x="7" y="6"/>
                </a:cubicBezTo>
                <a:cubicBezTo>
                  <a:pt x="8" y="4"/>
                  <a:pt x="8"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5" name="Freeform 574">
            <a:extLst>
              <a:ext uri="{FF2B5EF4-FFF2-40B4-BE49-F238E27FC236}">
                <a16:creationId xmlns:a16="http://schemas.microsoft.com/office/drawing/2014/main" id="{743F4994-D0F0-B212-B31B-1C937A149F6A}"/>
              </a:ext>
            </a:extLst>
          </p:cNvPr>
          <p:cNvSpPr>
            <a:spLocks/>
          </p:cNvSpPr>
          <p:nvPr/>
        </p:nvSpPr>
        <p:spPr bwMode="auto">
          <a:xfrm>
            <a:off x="9003529" y="3125017"/>
            <a:ext cx="15875" cy="15875"/>
          </a:xfrm>
          <a:custGeom>
            <a:avLst/>
            <a:gdLst>
              <a:gd name="T0" fmla="*/ 1 w 8"/>
              <a:gd name="T1" fmla="*/ 2 h 9"/>
              <a:gd name="T2" fmla="*/ 2 w 8"/>
              <a:gd name="T3" fmla="*/ 7 h 9"/>
              <a:gd name="T4" fmla="*/ 7 w 8"/>
              <a:gd name="T5" fmla="*/ 6 h 9"/>
              <a:gd name="T6" fmla="*/ 6 w 8"/>
              <a:gd name="T7" fmla="*/ 1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4"/>
                  <a:pt x="0" y="6"/>
                  <a:pt x="2" y="7"/>
                </a:cubicBezTo>
                <a:cubicBezTo>
                  <a:pt x="4" y="9"/>
                  <a:pt x="6" y="8"/>
                  <a:pt x="7" y="6"/>
                </a:cubicBezTo>
                <a:cubicBezTo>
                  <a:pt x="8" y="5"/>
                  <a:pt x="8" y="2"/>
                  <a:pt x="6" y="1"/>
                </a:cubicBezTo>
                <a:cubicBezTo>
                  <a:pt x="4" y="0"/>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6" name="Freeform 576">
            <a:extLst>
              <a:ext uri="{FF2B5EF4-FFF2-40B4-BE49-F238E27FC236}">
                <a16:creationId xmlns:a16="http://schemas.microsoft.com/office/drawing/2014/main" id="{C4C43DF4-B72B-4EB8-2B6C-307082156A9E}"/>
              </a:ext>
            </a:extLst>
          </p:cNvPr>
          <p:cNvSpPr>
            <a:spLocks/>
          </p:cNvSpPr>
          <p:nvPr/>
        </p:nvSpPr>
        <p:spPr bwMode="auto">
          <a:xfrm>
            <a:off x="8967016" y="3072629"/>
            <a:ext cx="15875"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4" y="8"/>
                  <a:pt x="6" y="8"/>
                  <a:pt x="7" y="6"/>
                </a:cubicBezTo>
                <a:cubicBezTo>
                  <a:pt x="8" y="4"/>
                  <a:pt x="8"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7" name="Freeform 577">
            <a:extLst>
              <a:ext uri="{FF2B5EF4-FFF2-40B4-BE49-F238E27FC236}">
                <a16:creationId xmlns:a16="http://schemas.microsoft.com/office/drawing/2014/main" id="{DB59839D-CA1E-0462-C747-B5F5E445D5C0}"/>
              </a:ext>
            </a:extLst>
          </p:cNvPr>
          <p:cNvSpPr>
            <a:spLocks/>
          </p:cNvSpPr>
          <p:nvPr/>
        </p:nvSpPr>
        <p:spPr bwMode="auto">
          <a:xfrm>
            <a:off x="9174979" y="3090092"/>
            <a:ext cx="14287" cy="17463"/>
          </a:xfrm>
          <a:custGeom>
            <a:avLst/>
            <a:gdLst>
              <a:gd name="T0" fmla="*/ 1 w 8"/>
              <a:gd name="T1" fmla="*/ 3 h 9"/>
              <a:gd name="T2" fmla="*/ 2 w 8"/>
              <a:gd name="T3" fmla="*/ 8 h 9"/>
              <a:gd name="T4" fmla="*/ 7 w 8"/>
              <a:gd name="T5" fmla="*/ 7 h 9"/>
              <a:gd name="T6" fmla="*/ 6 w 8"/>
              <a:gd name="T7" fmla="*/ 2 h 9"/>
              <a:gd name="T8" fmla="*/ 1 w 8"/>
              <a:gd name="T9" fmla="*/ 3 h 9"/>
            </a:gdLst>
            <a:ahLst/>
            <a:cxnLst>
              <a:cxn ang="0">
                <a:pos x="T0" y="T1"/>
              </a:cxn>
              <a:cxn ang="0">
                <a:pos x="T2" y="T3"/>
              </a:cxn>
              <a:cxn ang="0">
                <a:pos x="T4" y="T5"/>
              </a:cxn>
              <a:cxn ang="0">
                <a:pos x="T6" y="T7"/>
              </a:cxn>
              <a:cxn ang="0">
                <a:pos x="T8" y="T9"/>
              </a:cxn>
            </a:cxnLst>
            <a:rect l="0" t="0" r="r" b="b"/>
            <a:pathLst>
              <a:path w="8" h="9">
                <a:moveTo>
                  <a:pt x="1" y="3"/>
                </a:moveTo>
                <a:cubicBezTo>
                  <a:pt x="0" y="4"/>
                  <a:pt x="0" y="7"/>
                  <a:pt x="2" y="8"/>
                </a:cubicBezTo>
                <a:cubicBezTo>
                  <a:pt x="3" y="9"/>
                  <a:pt x="6" y="8"/>
                  <a:pt x="7" y="7"/>
                </a:cubicBezTo>
                <a:cubicBezTo>
                  <a:pt x="8" y="5"/>
                  <a:pt x="7" y="3"/>
                  <a:pt x="6" y="2"/>
                </a:cubicBezTo>
                <a:cubicBezTo>
                  <a:pt x="4" y="0"/>
                  <a:pt x="2" y="1"/>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8" name="Freeform 578">
            <a:extLst>
              <a:ext uri="{FF2B5EF4-FFF2-40B4-BE49-F238E27FC236}">
                <a16:creationId xmlns:a16="http://schemas.microsoft.com/office/drawing/2014/main" id="{C7B3B4C9-D8EE-4AE8-18D4-D3175130525B}"/>
              </a:ext>
            </a:extLst>
          </p:cNvPr>
          <p:cNvSpPr>
            <a:spLocks/>
          </p:cNvSpPr>
          <p:nvPr/>
        </p:nvSpPr>
        <p:spPr bwMode="auto">
          <a:xfrm>
            <a:off x="9063854" y="3185342"/>
            <a:ext cx="14287"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1" y="6"/>
                  <a:pt x="2" y="7"/>
                </a:cubicBezTo>
                <a:cubicBezTo>
                  <a:pt x="4" y="8"/>
                  <a:pt x="6" y="8"/>
                  <a:pt x="7" y="6"/>
                </a:cubicBezTo>
                <a:cubicBezTo>
                  <a:pt x="8" y="4"/>
                  <a:pt x="8" y="2"/>
                  <a:pt x="6" y="1"/>
                </a:cubicBezTo>
                <a:cubicBezTo>
                  <a:pt x="5"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49" name="Freeform 581">
            <a:extLst>
              <a:ext uri="{FF2B5EF4-FFF2-40B4-BE49-F238E27FC236}">
                <a16:creationId xmlns:a16="http://schemas.microsoft.com/office/drawing/2014/main" id="{74D7871F-B7F2-E129-D17C-96A4A40C0DF1}"/>
              </a:ext>
            </a:extLst>
          </p:cNvPr>
          <p:cNvSpPr>
            <a:spLocks/>
          </p:cNvSpPr>
          <p:nvPr/>
        </p:nvSpPr>
        <p:spPr bwMode="auto">
          <a:xfrm>
            <a:off x="9287691" y="3234554"/>
            <a:ext cx="17462" cy="15875"/>
          </a:xfrm>
          <a:custGeom>
            <a:avLst/>
            <a:gdLst>
              <a:gd name="T0" fmla="*/ 1 w 9"/>
              <a:gd name="T1" fmla="*/ 2 h 8"/>
              <a:gd name="T2" fmla="*/ 2 w 9"/>
              <a:gd name="T3" fmla="*/ 7 h 8"/>
              <a:gd name="T4" fmla="*/ 7 w 9"/>
              <a:gd name="T5" fmla="*/ 6 h 8"/>
              <a:gd name="T6" fmla="*/ 6 w 9"/>
              <a:gd name="T7" fmla="*/ 1 h 8"/>
              <a:gd name="T8" fmla="*/ 1 w 9"/>
              <a:gd name="T9" fmla="*/ 2 h 8"/>
            </a:gdLst>
            <a:ahLst/>
            <a:cxnLst>
              <a:cxn ang="0">
                <a:pos x="T0" y="T1"/>
              </a:cxn>
              <a:cxn ang="0">
                <a:pos x="T2" y="T3"/>
              </a:cxn>
              <a:cxn ang="0">
                <a:pos x="T4" y="T5"/>
              </a:cxn>
              <a:cxn ang="0">
                <a:pos x="T6" y="T7"/>
              </a:cxn>
              <a:cxn ang="0">
                <a:pos x="T8" y="T9"/>
              </a:cxn>
            </a:cxnLst>
            <a:rect l="0" t="0" r="r" b="b"/>
            <a:pathLst>
              <a:path w="9" h="8">
                <a:moveTo>
                  <a:pt x="1" y="2"/>
                </a:moveTo>
                <a:cubicBezTo>
                  <a:pt x="0" y="4"/>
                  <a:pt x="1" y="6"/>
                  <a:pt x="2" y="7"/>
                </a:cubicBezTo>
                <a:cubicBezTo>
                  <a:pt x="4" y="8"/>
                  <a:pt x="6" y="8"/>
                  <a:pt x="7" y="6"/>
                </a:cubicBezTo>
                <a:cubicBezTo>
                  <a:pt x="9" y="4"/>
                  <a:pt x="8" y="2"/>
                  <a:pt x="6" y="1"/>
                </a:cubicBezTo>
                <a:cubicBezTo>
                  <a:pt x="5"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0" name="Freeform 582">
            <a:extLst>
              <a:ext uri="{FF2B5EF4-FFF2-40B4-BE49-F238E27FC236}">
                <a16:creationId xmlns:a16="http://schemas.microsoft.com/office/drawing/2014/main" id="{9C7893B7-121D-FEA7-A735-C526F1639971}"/>
              </a:ext>
            </a:extLst>
          </p:cNvPr>
          <p:cNvSpPr>
            <a:spLocks/>
          </p:cNvSpPr>
          <p:nvPr/>
        </p:nvSpPr>
        <p:spPr bwMode="auto">
          <a:xfrm>
            <a:off x="9287691" y="3028179"/>
            <a:ext cx="17462" cy="15875"/>
          </a:xfrm>
          <a:custGeom>
            <a:avLst/>
            <a:gdLst>
              <a:gd name="T0" fmla="*/ 1 w 9"/>
              <a:gd name="T1" fmla="*/ 2 h 8"/>
              <a:gd name="T2" fmla="*/ 2 w 9"/>
              <a:gd name="T3" fmla="*/ 7 h 8"/>
              <a:gd name="T4" fmla="*/ 7 w 9"/>
              <a:gd name="T5" fmla="*/ 6 h 8"/>
              <a:gd name="T6" fmla="*/ 6 w 9"/>
              <a:gd name="T7" fmla="*/ 1 h 8"/>
              <a:gd name="T8" fmla="*/ 1 w 9"/>
              <a:gd name="T9" fmla="*/ 2 h 8"/>
            </a:gdLst>
            <a:ahLst/>
            <a:cxnLst>
              <a:cxn ang="0">
                <a:pos x="T0" y="T1"/>
              </a:cxn>
              <a:cxn ang="0">
                <a:pos x="T2" y="T3"/>
              </a:cxn>
              <a:cxn ang="0">
                <a:pos x="T4" y="T5"/>
              </a:cxn>
              <a:cxn ang="0">
                <a:pos x="T6" y="T7"/>
              </a:cxn>
              <a:cxn ang="0">
                <a:pos x="T8" y="T9"/>
              </a:cxn>
            </a:cxnLst>
            <a:rect l="0" t="0" r="r" b="b"/>
            <a:pathLst>
              <a:path w="9" h="8">
                <a:moveTo>
                  <a:pt x="1" y="2"/>
                </a:moveTo>
                <a:cubicBezTo>
                  <a:pt x="0" y="4"/>
                  <a:pt x="1" y="6"/>
                  <a:pt x="2" y="7"/>
                </a:cubicBezTo>
                <a:cubicBezTo>
                  <a:pt x="4" y="8"/>
                  <a:pt x="6" y="8"/>
                  <a:pt x="7" y="6"/>
                </a:cubicBezTo>
                <a:cubicBezTo>
                  <a:pt x="9" y="5"/>
                  <a:pt x="8" y="2"/>
                  <a:pt x="6" y="1"/>
                </a:cubicBezTo>
                <a:cubicBezTo>
                  <a:pt x="5" y="0"/>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1" name="Freeform 583">
            <a:extLst>
              <a:ext uri="{FF2B5EF4-FFF2-40B4-BE49-F238E27FC236}">
                <a16:creationId xmlns:a16="http://schemas.microsoft.com/office/drawing/2014/main" id="{FFF6DF67-E322-9BDE-CC41-5F4E1F6EB214}"/>
              </a:ext>
            </a:extLst>
          </p:cNvPr>
          <p:cNvSpPr>
            <a:spLocks/>
          </p:cNvSpPr>
          <p:nvPr/>
        </p:nvSpPr>
        <p:spPr bwMode="auto">
          <a:xfrm>
            <a:off x="9011466" y="2917054"/>
            <a:ext cx="15875"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1" y="6"/>
                  <a:pt x="2" y="7"/>
                </a:cubicBezTo>
                <a:cubicBezTo>
                  <a:pt x="4" y="8"/>
                  <a:pt x="6" y="8"/>
                  <a:pt x="7" y="6"/>
                </a:cubicBezTo>
                <a:cubicBezTo>
                  <a:pt x="8" y="4"/>
                  <a:pt x="8" y="2"/>
                  <a:pt x="6" y="1"/>
                </a:cubicBezTo>
                <a:cubicBezTo>
                  <a:pt x="5"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2" name="Freeform 585">
            <a:extLst>
              <a:ext uri="{FF2B5EF4-FFF2-40B4-BE49-F238E27FC236}">
                <a16:creationId xmlns:a16="http://schemas.microsoft.com/office/drawing/2014/main" id="{FE00B6EB-D1F1-08C6-ACF1-F032FC1D8D12}"/>
              </a:ext>
            </a:extLst>
          </p:cNvPr>
          <p:cNvSpPr>
            <a:spLocks/>
          </p:cNvSpPr>
          <p:nvPr/>
        </p:nvSpPr>
        <p:spPr bwMode="auto">
          <a:xfrm>
            <a:off x="9011466" y="2893242"/>
            <a:ext cx="15875" cy="14288"/>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1" y="6"/>
                  <a:pt x="2" y="7"/>
                </a:cubicBezTo>
                <a:cubicBezTo>
                  <a:pt x="4" y="8"/>
                  <a:pt x="6" y="8"/>
                  <a:pt x="7" y="6"/>
                </a:cubicBezTo>
                <a:cubicBezTo>
                  <a:pt x="8" y="4"/>
                  <a:pt x="8" y="2"/>
                  <a:pt x="6" y="1"/>
                </a:cubicBezTo>
                <a:cubicBezTo>
                  <a:pt x="5"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3" name="Freeform 586">
            <a:extLst>
              <a:ext uri="{FF2B5EF4-FFF2-40B4-BE49-F238E27FC236}">
                <a16:creationId xmlns:a16="http://schemas.microsoft.com/office/drawing/2014/main" id="{D0B9E5CA-0D5F-A2DA-5826-622341CF8389}"/>
              </a:ext>
            </a:extLst>
          </p:cNvPr>
          <p:cNvSpPr>
            <a:spLocks/>
          </p:cNvSpPr>
          <p:nvPr/>
        </p:nvSpPr>
        <p:spPr bwMode="auto">
          <a:xfrm>
            <a:off x="8760641" y="2853554"/>
            <a:ext cx="15875"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1" y="6"/>
                  <a:pt x="2" y="7"/>
                </a:cubicBezTo>
                <a:cubicBezTo>
                  <a:pt x="4" y="8"/>
                  <a:pt x="6" y="8"/>
                  <a:pt x="7" y="6"/>
                </a:cubicBezTo>
                <a:cubicBezTo>
                  <a:pt x="8" y="5"/>
                  <a:pt x="8" y="2"/>
                  <a:pt x="6" y="1"/>
                </a:cubicBezTo>
                <a:cubicBezTo>
                  <a:pt x="5" y="0"/>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4" name="Freeform 587">
            <a:extLst>
              <a:ext uri="{FF2B5EF4-FFF2-40B4-BE49-F238E27FC236}">
                <a16:creationId xmlns:a16="http://schemas.microsoft.com/office/drawing/2014/main" id="{E5730C21-2A15-4F92-03B7-6E9BC7C99E0C}"/>
              </a:ext>
            </a:extLst>
          </p:cNvPr>
          <p:cNvSpPr>
            <a:spLocks/>
          </p:cNvSpPr>
          <p:nvPr/>
        </p:nvSpPr>
        <p:spPr bwMode="auto">
          <a:xfrm>
            <a:off x="8874941" y="2963092"/>
            <a:ext cx="17462" cy="15875"/>
          </a:xfrm>
          <a:custGeom>
            <a:avLst/>
            <a:gdLst>
              <a:gd name="T0" fmla="*/ 2 w 9"/>
              <a:gd name="T1" fmla="*/ 2 h 8"/>
              <a:gd name="T2" fmla="*/ 3 w 9"/>
              <a:gd name="T3" fmla="*/ 7 h 8"/>
              <a:gd name="T4" fmla="*/ 8 w 9"/>
              <a:gd name="T5" fmla="*/ 6 h 8"/>
              <a:gd name="T6" fmla="*/ 7 w 9"/>
              <a:gd name="T7" fmla="*/ 1 h 8"/>
              <a:gd name="T8" fmla="*/ 2 w 9"/>
              <a:gd name="T9" fmla="*/ 2 h 8"/>
            </a:gdLst>
            <a:ahLst/>
            <a:cxnLst>
              <a:cxn ang="0">
                <a:pos x="T0" y="T1"/>
              </a:cxn>
              <a:cxn ang="0">
                <a:pos x="T2" y="T3"/>
              </a:cxn>
              <a:cxn ang="0">
                <a:pos x="T4" y="T5"/>
              </a:cxn>
              <a:cxn ang="0">
                <a:pos x="T6" y="T7"/>
              </a:cxn>
              <a:cxn ang="0">
                <a:pos x="T8" y="T9"/>
              </a:cxn>
            </a:cxnLst>
            <a:rect l="0" t="0" r="r" b="b"/>
            <a:pathLst>
              <a:path w="9" h="8">
                <a:moveTo>
                  <a:pt x="2" y="2"/>
                </a:moveTo>
                <a:cubicBezTo>
                  <a:pt x="0" y="4"/>
                  <a:pt x="1" y="6"/>
                  <a:pt x="3" y="7"/>
                </a:cubicBezTo>
                <a:cubicBezTo>
                  <a:pt x="4" y="8"/>
                  <a:pt x="7" y="8"/>
                  <a:pt x="8" y="6"/>
                </a:cubicBezTo>
                <a:cubicBezTo>
                  <a:pt x="9" y="4"/>
                  <a:pt x="8" y="2"/>
                  <a:pt x="7" y="1"/>
                </a:cubicBezTo>
                <a:cubicBezTo>
                  <a:pt x="5" y="0"/>
                  <a:pt x="3" y="0"/>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5" name="Freeform 588">
            <a:extLst>
              <a:ext uri="{FF2B5EF4-FFF2-40B4-BE49-F238E27FC236}">
                <a16:creationId xmlns:a16="http://schemas.microsoft.com/office/drawing/2014/main" id="{B34FD80B-9F5A-75E8-0742-D0CB15294F18}"/>
              </a:ext>
            </a:extLst>
          </p:cNvPr>
          <p:cNvSpPr>
            <a:spLocks/>
          </p:cNvSpPr>
          <p:nvPr/>
        </p:nvSpPr>
        <p:spPr bwMode="auto">
          <a:xfrm>
            <a:off x="8873354" y="2747192"/>
            <a:ext cx="15875"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3" y="8"/>
                  <a:pt x="6" y="8"/>
                  <a:pt x="7" y="6"/>
                </a:cubicBezTo>
                <a:cubicBezTo>
                  <a:pt x="8" y="4"/>
                  <a:pt x="7"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6" name="Oval 589">
            <a:extLst>
              <a:ext uri="{FF2B5EF4-FFF2-40B4-BE49-F238E27FC236}">
                <a16:creationId xmlns:a16="http://schemas.microsoft.com/office/drawing/2014/main" id="{B62FC1C0-D9D0-DD1C-4885-1B362322A21C}"/>
              </a:ext>
            </a:extLst>
          </p:cNvPr>
          <p:cNvSpPr>
            <a:spLocks noChangeArrowheads="1"/>
          </p:cNvSpPr>
          <p:nvPr/>
        </p:nvSpPr>
        <p:spPr bwMode="auto">
          <a:xfrm>
            <a:off x="8211366" y="3961629"/>
            <a:ext cx="15875"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7" name="Oval 590">
            <a:extLst>
              <a:ext uri="{FF2B5EF4-FFF2-40B4-BE49-F238E27FC236}">
                <a16:creationId xmlns:a16="http://schemas.microsoft.com/office/drawing/2014/main" id="{5DB2F6F1-31D4-AE95-BCA5-F815152AFC01}"/>
              </a:ext>
            </a:extLst>
          </p:cNvPr>
          <p:cNvSpPr>
            <a:spLocks noChangeArrowheads="1"/>
          </p:cNvSpPr>
          <p:nvPr/>
        </p:nvSpPr>
        <p:spPr bwMode="auto">
          <a:xfrm>
            <a:off x="7825604" y="3945754"/>
            <a:ext cx="14287"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8" name="Oval 591">
            <a:extLst>
              <a:ext uri="{FF2B5EF4-FFF2-40B4-BE49-F238E27FC236}">
                <a16:creationId xmlns:a16="http://schemas.microsoft.com/office/drawing/2014/main" id="{0EE92244-D8BF-5C9C-E27F-C28D3D21AD7B}"/>
              </a:ext>
            </a:extLst>
          </p:cNvPr>
          <p:cNvSpPr>
            <a:spLocks noChangeArrowheads="1"/>
          </p:cNvSpPr>
          <p:nvPr/>
        </p:nvSpPr>
        <p:spPr bwMode="auto">
          <a:xfrm>
            <a:off x="8006579" y="3918767"/>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59" name="Oval 592">
            <a:extLst>
              <a:ext uri="{FF2B5EF4-FFF2-40B4-BE49-F238E27FC236}">
                <a16:creationId xmlns:a16="http://schemas.microsoft.com/office/drawing/2014/main" id="{3D7C71F0-DC5F-F05B-CB70-DA7B117D0D46}"/>
              </a:ext>
            </a:extLst>
          </p:cNvPr>
          <p:cNvSpPr>
            <a:spLocks noChangeArrowheads="1"/>
          </p:cNvSpPr>
          <p:nvPr/>
        </p:nvSpPr>
        <p:spPr bwMode="auto">
          <a:xfrm>
            <a:off x="8111354" y="3890192"/>
            <a:ext cx="15875"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0" name="Oval 593">
            <a:extLst>
              <a:ext uri="{FF2B5EF4-FFF2-40B4-BE49-F238E27FC236}">
                <a16:creationId xmlns:a16="http://schemas.microsoft.com/office/drawing/2014/main" id="{6EC108E6-9689-C259-01C1-86415611E71C}"/>
              </a:ext>
            </a:extLst>
          </p:cNvPr>
          <p:cNvSpPr>
            <a:spLocks noChangeArrowheads="1"/>
          </p:cNvSpPr>
          <p:nvPr/>
        </p:nvSpPr>
        <p:spPr bwMode="auto">
          <a:xfrm>
            <a:off x="8185966" y="3915592"/>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1" name="Oval 595">
            <a:extLst>
              <a:ext uri="{FF2B5EF4-FFF2-40B4-BE49-F238E27FC236}">
                <a16:creationId xmlns:a16="http://schemas.microsoft.com/office/drawing/2014/main" id="{272AC749-CB1C-09D1-0487-4275AAEFA850}"/>
              </a:ext>
            </a:extLst>
          </p:cNvPr>
          <p:cNvSpPr>
            <a:spLocks noChangeArrowheads="1"/>
          </p:cNvSpPr>
          <p:nvPr/>
        </p:nvSpPr>
        <p:spPr bwMode="auto">
          <a:xfrm>
            <a:off x="8255816" y="4067992"/>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2" name="Oval 596">
            <a:extLst>
              <a:ext uri="{FF2B5EF4-FFF2-40B4-BE49-F238E27FC236}">
                <a16:creationId xmlns:a16="http://schemas.microsoft.com/office/drawing/2014/main" id="{F362FE5B-F51F-11A5-0EDD-90EF56FC6F86}"/>
              </a:ext>
            </a:extLst>
          </p:cNvPr>
          <p:cNvSpPr>
            <a:spLocks noChangeArrowheads="1"/>
          </p:cNvSpPr>
          <p:nvPr/>
        </p:nvSpPr>
        <p:spPr bwMode="auto">
          <a:xfrm>
            <a:off x="8185966" y="4196579"/>
            <a:ext cx="14287"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3" name="Oval 597">
            <a:extLst>
              <a:ext uri="{FF2B5EF4-FFF2-40B4-BE49-F238E27FC236}">
                <a16:creationId xmlns:a16="http://schemas.microsoft.com/office/drawing/2014/main" id="{BFA8CE9E-D152-B915-667B-61EAFEC816CD}"/>
              </a:ext>
            </a:extLst>
          </p:cNvPr>
          <p:cNvSpPr>
            <a:spLocks noChangeArrowheads="1"/>
          </p:cNvSpPr>
          <p:nvPr/>
        </p:nvSpPr>
        <p:spPr bwMode="auto">
          <a:xfrm>
            <a:off x="8470129" y="4268017"/>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4" name="Freeform 598">
            <a:extLst>
              <a:ext uri="{FF2B5EF4-FFF2-40B4-BE49-F238E27FC236}">
                <a16:creationId xmlns:a16="http://schemas.microsoft.com/office/drawing/2014/main" id="{86FCF0FC-8DA1-87F1-0FF5-31CED1E5838D}"/>
              </a:ext>
            </a:extLst>
          </p:cNvPr>
          <p:cNvSpPr>
            <a:spLocks/>
          </p:cNvSpPr>
          <p:nvPr/>
        </p:nvSpPr>
        <p:spPr bwMode="auto">
          <a:xfrm>
            <a:off x="9492479" y="3240904"/>
            <a:ext cx="14287" cy="17463"/>
          </a:xfrm>
          <a:custGeom>
            <a:avLst/>
            <a:gdLst>
              <a:gd name="T0" fmla="*/ 1 w 8"/>
              <a:gd name="T1" fmla="*/ 3 h 9"/>
              <a:gd name="T2" fmla="*/ 2 w 8"/>
              <a:gd name="T3" fmla="*/ 8 h 9"/>
              <a:gd name="T4" fmla="*/ 7 w 8"/>
              <a:gd name="T5" fmla="*/ 7 h 9"/>
              <a:gd name="T6" fmla="*/ 6 w 8"/>
              <a:gd name="T7" fmla="*/ 2 h 9"/>
              <a:gd name="T8" fmla="*/ 1 w 8"/>
              <a:gd name="T9" fmla="*/ 3 h 9"/>
            </a:gdLst>
            <a:ahLst/>
            <a:cxnLst>
              <a:cxn ang="0">
                <a:pos x="T0" y="T1"/>
              </a:cxn>
              <a:cxn ang="0">
                <a:pos x="T2" y="T3"/>
              </a:cxn>
              <a:cxn ang="0">
                <a:pos x="T4" y="T5"/>
              </a:cxn>
              <a:cxn ang="0">
                <a:pos x="T6" y="T7"/>
              </a:cxn>
              <a:cxn ang="0">
                <a:pos x="T8" y="T9"/>
              </a:cxn>
            </a:cxnLst>
            <a:rect l="0" t="0" r="r" b="b"/>
            <a:pathLst>
              <a:path w="8" h="9">
                <a:moveTo>
                  <a:pt x="1" y="3"/>
                </a:moveTo>
                <a:cubicBezTo>
                  <a:pt x="0" y="4"/>
                  <a:pt x="0" y="7"/>
                  <a:pt x="2" y="8"/>
                </a:cubicBezTo>
                <a:cubicBezTo>
                  <a:pt x="3" y="9"/>
                  <a:pt x="6" y="8"/>
                  <a:pt x="7" y="7"/>
                </a:cubicBezTo>
                <a:cubicBezTo>
                  <a:pt x="8" y="5"/>
                  <a:pt x="7" y="3"/>
                  <a:pt x="6" y="2"/>
                </a:cubicBezTo>
                <a:cubicBezTo>
                  <a:pt x="4" y="0"/>
                  <a:pt x="2" y="1"/>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5" name="Freeform 599">
            <a:extLst>
              <a:ext uri="{FF2B5EF4-FFF2-40B4-BE49-F238E27FC236}">
                <a16:creationId xmlns:a16="http://schemas.microsoft.com/office/drawing/2014/main" id="{3D2924A9-6F32-11BF-9553-69CEED2357D7}"/>
              </a:ext>
            </a:extLst>
          </p:cNvPr>
          <p:cNvSpPr>
            <a:spLocks/>
          </p:cNvSpPr>
          <p:nvPr/>
        </p:nvSpPr>
        <p:spPr bwMode="auto">
          <a:xfrm>
            <a:off x="9689329" y="3099617"/>
            <a:ext cx="17462" cy="14288"/>
          </a:xfrm>
          <a:custGeom>
            <a:avLst/>
            <a:gdLst>
              <a:gd name="T0" fmla="*/ 1 w 9"/>
              <a:gd name="T1" fmla="*/ 2 h 8"/>
              <a:gd name="T2" fmla="*/ 2 w 9"/>
              <a:gd name="T3" fmla="*/ 7 h 8"/>
              <a:gd name="T4" fmla="*/ 8 w 9"/>
              <a:gd name="T5" fmla="*/ 6 h 8"/>
              <a:gd name="T6" fmla="*/ 6 w 9"/>
              <a:gd name="T7" fmla="*/ 1 h 8"/>
              <a:gd name="T8" fmla="*/ 1 w 9"/>
              <a:gd name="T9" fmla="*/ 2 h 8"/>
            </a:gdLst>
            <a:ahLst/>
            <a:cxnLst>
              <a:cxn ang="0">
                <a:pos x="T0" y="T1"/>
              </a:cxn>
              <a:cxn ang="0">
                <a:pos x="T2" y="T3"/>
              </a:cxn>
              <a:cxn ang="0">
                <a:pos x="T4" y="T5"/>
              </a:cxn>
              <a:cxn ang="0">
                <a:pos x="T6" y="T7"/>
              </a:cxn>
              <a:cxn ang="0">
                <a:pos x="T8" y="T9"/>
              </a:cxn>
            </a:cxnLst>
            <a:rect l="0" t="0" r="r" b="b"/>
            <a:pathLst>
              <a:path w="9" h="8">
                <a:moveTo>
                  <a:pt x="1" y="2"/>
                </a:moveTo>
                <a:cubicBezTo>
                  <a:pt x="0" y="4"/>
                  <a:pt x="1" y="6"/>
                  <a:pt x="2" y="7"/>
                </a:cubicBezTo>
                <a:cubicBezTo>
                  <a:pt x="4" y="8"/>
                  <a:pt x="6" y="8"/>
                  <a:pt x="8" y="6"/>
                </a:cubicBezTo>
                <a:cubicBezTo>
                  <a:pt x="9" y="5"/>
                  <a:pt x="8" y="2"/>
                  <a:pt x="6" y="1"/>
                </a:cubicBezTo>
                <a:cubicBezTo>
                  <a:pt x="5" y="0"/>
                  <a:pt x="3"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6" name="Freeform 600">
            <a:extLst>
              <a:ext uri="{FF2B5EF4-FFF2-40B4-BE49-F238E27FC236}">
                <a16:creationId xmlns:a16="http://schemas.microsoft.com/office/drawing/2014/main" id="{DAC79DE7-EB7A-2F88-3EBD-4589D562B36C}"/>
              </a:ext>
            </a:extLst>
          </p:cNvPr>
          <p:cNvSpPr>
            <a:spLocks/>
          </p:cNvSpPr>
          <p:nvPr/>
        </p:nvSpPr>
        <p:spPr bwMode="auto">
          <a:xfrm>
            <a:off x="9765529" y="3269479"/>
            <a:ext cx="15875"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4" y="8"/>
                  <a:pt x="6" y="8"/>
                  <a:pt x="7" y="6"/>
                </a:cubicBezTo>
                <a:cubicBezTo>
                  <a:pt x="8" y="4"/>
                  <a:pt x="8"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7" name="Freeform 601">
            <a:extLst>
              <a:ext uri="{FF2B5EF4-FFF2-40B4-BE49-F238E27FC236}">
                <a16:creationId xmlns:a16="http://schemas.microsoft.com/office/drawing/2014/main" id="{4DE6AA4B-5442-BB98-3BB5-708C22763E67}"/>
              </a:ext>
            </a:extLst>
          </p:cNvPr>
          <p:cNvSpPr>
            <a:spLocks/>
          </p:cNvSpPr>
          <p:nvPr/>
        </p:nvSpPr>
        <p:spPr bwMode="auto">
          <a:xfrm>
            <a:off x="10122716" y="3072629"/>
            <a:ext cx="17462" cy="17463"/>
          </a:xfrm>
          <a:custGeom>
            <a:avLst/>
            <a:gdLst>
              <a:gd name="T0" fmla="*/ 1 w 9"/>
              <a:gd name="T1" fmla="*/ 3 h 9"/>
              <a:gd name="T2" fmla="*/ 3 w 9"/>
              <a:gd name="T3" fmla="*/ 8 h 9"/>
              <a:gd name="T4" fmla="*/ 8 w 9"/>
              <a:gd name="T5" fmla="*/ 6 h 9"/>
              <a:gd name="T6" fmla="*/ 7 w 9"/>
              <a:gd name="T7" fmla="*/ 1 h 9"/>
              <a:gd name="T8" fmla="*/ 1 w 9"/>
              <a:gd name="T9" fmla="*/ 3 h 9"/>
            </a:gdLst>
            <a:ahLst/>
            <a:cxnLst>
              <a:cxn ang="0">
                <a:pos x="T0" y="T1"/>
              </a:cxn>
              <a:cxn ang="0">
                <a:pos x="T2" y="T3"/>
              </a:cxn>
              <a:cxn ang="0">
                <a:pos x="T4" y="T5"/>
              </a:cxn>
              <a:cxn ang="0">
                <a:pos x="T6" y="T7"/>
              </a:cxn>
              <a:cxn ang="0">
                <a:pos x="T8" y="T9"/>
              </a:cxn>
            </a:cxnLst>
            <a:rect l="0" t="0" r="r" b="b"/>
            <a:pathLst>
              <a:path w="9" h="9">
                <a:moveTo>
                  <a:pt x="1" y="3"/>
                </a:moveTo>
                <a:cubicBezTo>
                  <a:pt x="0" y="4"/>
                  <a:pt x="1" y="6"/>
                  <a:pt x="3" y="8"/>
                </a:cubicBezTo>
                <a:cubicBezTo>
                  <a:pt x="4" y="9"/>
                  <a:pt x="6" y="8"/>
                  <a:pt x="8" y="6"/>
                </a:cubicBezTo>
                <a:cubicBezTo>
                  <a:pt x="9" y="5"/>
                  <a:pt x="8" y="3"/>
                  <a:pt x="7" y="1"/>
                </a:cubicBezTo>
                <a:cubicBezTo>
                  <a:pt x="5" y="0"/>
                  <a:pt x="3" y="1"/>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8" name="Freeform 602">
            <a:extLst>
              <a:ext uri="{FF2B5EF4-FFF2-40B4-BE49-F238E27FC236}">
                <a16:creationId xmlns:a16="http://schemas.microsoft.com/office/drawing/2014/main" id="{7F86F3FA-DB50-D926-600D-9E78EAD373D6}"/>
              </a:ext>
            </a:extLst>
          </p:cNvPr>
          <p:cNvSpPr>
            <a:spLocks/>
          </p:cNvSpPr>
          <p:nvPr/>
        </p:nvSpPr>
        <p:spPr bwMode="auto">
          <a:xfrm>
            <a:off x="10654529" y="3352029"/>
            <a:ext cx="15875" cy="17463"/>
          </a:xfrm>
          <a:custGeom>
            <a:avLst/>
            <a:gdLst>
              <a:gd name="T0" fmla="*/ 1 w 8"/>
              <a:gd name="T1" fmla="*/ 2 h 9"/>
              <a:gd name="T2" fmla="*/ 2 w 8"/>
              <a:gd name="T3" fmla="*/ 8 h 9"/>
              <a:gd name="T4" fmla="*/ 7 w 8"/>
              <a:gd name="T5" fmla="*/ 6 h 9"/>
              <a:gd name="T6" fmla="*/ 6 w 8"/>
              <a:gd name="T7" fmla="*/ 1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4"/>
                  <a:pt x="0" y="6"/>
                  <a:pt x="2" y="8"/>
                </a:cubicBezTo>
                <a:cubicBezTo>
                  <a:pt x="4" y="9"/>
                  <a:pt x="6" y="8"/>
                  <a:pt x="7" y="6"/>
                </a:cubicBezTo>
                <a:cubicBezTo>
                  <a:pt x="8" y="5"/>
                  <a:pt x="8" y="3"/>
                  <a:pt x="6" y="1"/>
                </a:cubicBezTo>
                <a:cubicBezTo>
                  <a:pt x="4" y="0"/>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69" name="Freeform 603">
            <a:extLst>
              <a:ext uri="{FF2B5EF4-FFF2-40B4-BE49-F238E27FC236}">
                <a16:creationId xmlns:a16="http://schemas.microsoft.com/office/drawing/2014/main" id="{CEB8AF9F-885A-1FF3-0E32-411D2827933D}"/>
              </a:ext>
            </a:extLst>
          </p:cNvPr>
          <p:cNvSpPr>
            <a:spLocks/>
          </p:cNvSpPr>
          <p:nvPr/>
        </p:nvSpPr>
        <p:spPr bwMode="auto">
          <a:xfrm>
            <a:off x="10595791" y="3271067"/>
            <a:ext cx="14287" cy="17463"/>
          </a:xfrm>
          <a:custGeom>
            <a:avLst/>
            <a:gdLst>
              <a:gd name="T0" fmla="*/ 1 w 8"/>
              <a:gd name="T1" fmla="*/ 2 h 9"/>
              <a:gd name="T2" fmla="*/ 2 w 8"/>
              <a:gd name="T3" fmla="*/ 7 h 9"/>
              <a:gd name="T4" fmla="*/ 7 w 8"/>
              <a:gd name="T5" fmla="*/ 6 h 9"/>
              <a:gd name="T6" fmla="*/ 6 w 8"/>
              <a:gd name="T7" fmla="*/ 1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4"/>
                  <a:pt x="1" y="6"/>
                  <a:pt x="2" y="7"/>
                </a:cubicBezTo>
                <a:cubicBezTo>
                  <a:pt x="4" y="9"/>
                  <a:pt x="6" y="8"/>
                  <a:pt x="7" y="6"/>
                </a:cubicBezTo>
                <a:cubicBezTo>
                  <a:pt x="8" y="5"/>
                  <a:pt x="8" y="2"/>
                  <a:pt x="6" y="1"/>
                </a:cubicBezTo>
                <a:cubicBezTo>
                  <a:pt x="5" y="0"/>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0" name="Freeform 604">
            <a:extLst>
              <a:ext uri="{FF2B5EF4-FFF2-40B4-BE49-F238E27FC236}">
                <a16:creationId xmlns:a16="http://schemas.microsoft.com/office/drawing/2014/main" id="{39686953-EE09-919D-40DD-DC9E9D476AD8}"/>
              </a:ext>
            </a:extLst>
          </p:cNvPr>
          <p:cNvSpPr>
            <a:spLocks/>
          </p:cNvSpPr>
          <p:nvPr/>
        </p:nvSpPr>
        <p:spPr bwMode="auto">
          <a:xfrm>
            <a:off x="10211616" y="3639367"/>
            <a:ext cx="17462" cy="15875"/>
          </a:xfrm>
          <a:custGeom>
            <a:avLst/>
            <a:gdLst>
              <a:gd name="T0" fmla="*/ 1 w 9"/>
              <a:gd name="T1" fmla="*/ 2 h 8"/>
              <a:gd name="T2" fmla="*/ 2 w 9"/>
              <a:gd name="T3" fmla="*/ 7 h 8"/>
              <a:gd name="T4" fmla="*/ 8 w 9"/>
              <a:gd name="T5" fmla="*/ 6 h 8"/>
              <a:gd name="T6" fmla="*/ 6 w 9"/>
              <a:gd name="T7" fmla="*/ 1 h 8"/>
              <a:gd name="T8" fmla="*/ 1 w 9"/>
              <a:gd name="T9" fmla="*/ 2 h 8"/>
            </a:gdLst>
            <a:ahLst/>
            <a:cxnLst>
              <a:cxn ang="0">
                <a:pos x="T0" y="T1"/>
              </a:cxn>
              <a:cxn ang="0">
                <a:pos x="T2" y="T3"/>
              </a:cxn>
              <a:cxn ang="0">
                <a:pos x="T4" y="T5"/>
              </a:cxn>
              <a:cxn ang="0">
                <a:pos x="T6" y="T7"/>
              </a:cxn>
              <a:cxn ang="0">
                <a:pos x="T8" y="T9"/>
              </a:cxn>
            </a:cxnLst>
            <a:rect l="0" t="0" r="r" b="b"/>
            <a:pathLst>
              <a:path w="9" h="8">
                <a:moveTo>
                  <a:pt x="1" y="2"/>
                </a:moveTo>
                <a:cubicBezTo>
                  <a:pt x="0" y="4"/>
                  <a:pt x="1" y="6"/>
                  <a:pt x="2" y="7"/>
                </a:cubicBezTo>
                <a:cubicBezTo>
                  <a:pt x="4" y="8"/>
                  <a:pt x="6" y="8"/>
                  <a:pt x="8" y="6"/>
                </a:cubicBezTo>
                <a:cubicBezTo>
                  <a:pt x="9" y="4"/>
                  <a:pt x="8" y="2"/>
                  <a:pt x="6" y="1"/>
                </a:cubicBezTo>
                <a:cubicBezTo>
                  <a:pt x="5" y="0"/>
                  <a:pt x="3"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1" name="Freeform 605">
            <a:extLst>
              <a:ext uri="{FF2B5EF4-FFF2-40B4-BE49-F238E27FC236}">
                <a16:creationId xmlns:a16="http://schemas.microsoft.com/office/drawing/2014/main" id="{54A10D9C-41D9-9990-F245-5C7144D18CEC}"/>
              </a:ext>
            </a:extLst>
          </p:cNvPr>
          <p:cNvSpPr>
            <a:spLocks/>
          </p:cNvSpPr>
          <p:nvPr/>
        </p:nvSpPr>
        <p:spPr bwMode="auto">
          <a:xfrm>
            <a:off x="10681516" y="3015479"/>
            <a:ext cx="15875" cy="14288"/>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3" y="8"/>
                  <a:pt x="6" y="8"/>
                  <a:pt x="7" y="6"/>
                </a:cubicBezTo>
                <a:cubicBezTo>
                  <a:pt x="8" y="5"/>
                  <a:pt x="7" y="2"/>
                  <a:pt x="6" y="1"/>
                </a:cubicBezTo>
                <a:cubicBezTo>
                  <a:pt x="4" y="0"/>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2" name="Oval 606">
            <a:extLst>
              <a:ext uri="{FF2B5EF4-FFF2-40B4-BE49-F238E27FC236}">
                <a16:creationId xmlns:a16="http://schemas.microsoft.com/office/drawing/2014/main" id="{6682682D-4968-6267-8C60-6FC562696231}"/>
              </a:ext>
            </a:extLst>
          </p:cNvPr>
          <p:cNvSpPr>
            <a:spLocks noChangeArrowheads="1"/>
          </p:cNvSpPr>
          <p:nvPr/>
        </p:nvSpPr>
        <p:spPr bwMode="auto">
          <a:xfrm>
            <a:off x="8832079" y="3474267"/>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3" name="Oval 607">
            <a:extLst>
              <a:ext uri="{FF2B5EF4-FFF2-40B4-BE49-F238E27FC236}">
                <a16:creationId xmlns:a16="http://schemas.microsoft.com/office/drawing/2014/main" id="{E0B392D7-3413-5152-D750-7B90554CC9D8}"/>
              </a:ext>
            </a:extLst>
          </p:cNvPr>
          <p:cNvSpPr>
            <a:spLocks noChangeArrowheads="1"/>
          </p:cNvSpPr>
          <p:nvPr/>
        </p:nvSpPr>
        <p:spPr bwMode="auto">
          <a:xfrm>
            <a:off x="8871766" y="3429817"/>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4" name="Oval 608">
            <a:extLst>
              <a:ext uri="{FF2B5EF4-FFF2-40B4-BE49-F238E27FC236}">
                <a16:creationId xmlns:a16="http://schemas.microsoft.com/office/drawing/2014/main" id="{8D396368-2237-BAE6-E312-97E7CFF57A94}"/>
              </a:ext>
            </a:extLst>
          </p:cNvPr>
          <p:cNvSpPr>
            <a:spLocks noChangeArrowheads="1"/>
          </p:cNvSpPr>
          <p:nvPr/>
        </p:nvSpPr>
        <p:spPr bwMode="auto">
          <a:xfrm>
            <a:off x="9003529" y="3329804"/>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5" name="Oval 609">
            <a:extLst>
              <a:ext uri="{FF2B5EF4-FFF2-40B4-BE49-F238E27FC236}">
                <a16:creationId xmlns:a16="http://schemas.microsoft.com/office/drawing/2014/main" id="{0C00D870-0362-2BCD-ACBA-C227EFF63009}"/>
              </a:ext>
            </a:extLst>
          </p:cNvPr>
          <p:cNvSpPr>
            <a:spLocks noChangeArrowheads="1"/>
          </p:cNvSpPr>
          <p:nvPr/>
        </p:nvSpPr>
        <p:spPr bwMode="auto">
          <a:xfrm>
            <a:off x="9225779" y="3404417"/>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6" name="Oval 610">
            <a:extLst>
              <a:ext uri="{FF2B5EF4-FFF2-40B4-BE49-F238E27FC236}">
                <a16:creationId xmlns:a16="http://schemas.microsoft.com/office/drawing/2014/main" id="{71BB9672-F3F5-7127-9EB9-22AB5EA11889}"/>
              </a:ext>
            </a:extLst>
          </p:cNvPr>
          <p:cNvSpPr>
            <a:spLocks noChangeArrowheads="1"/>
          </p:cNvSpPr>
          <p:nvPr/>
        </p:nvSpPr>
        <p:spPr bwMode="auto">
          <a:xfrm>
            <a:off x="8492354" y="3255192"/>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7" name="Oval 611">
            <a:extLst>
              <a:ext uri="{FF2B5EF4-FFF2-40B4-BE49-F238E27FC236}">
                <a16:creationId xmlns:a16="http://schemas.microsoft.com/office/drawing/2014/main" id="{C066B8DC-B976-D69D-158E-6EBF27E61AF4}"/>
              </a:ext>
            </a:extLst>
          </p:cNvPr>
          <p:cNvSpPr>
            <a:spLocks noChangeArrowheads="1"/>
          </p:cNvSpPr>
          <p:nvPr/>
        </p:nvSpPr>
        <p:spPr bwMode="auto">
          <a:xfrm>
            <a:off x="8490766" y="3139304"/>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8" name="Oval 613">
            <a:extLst>
              <a:ext uri="{FF2B5EF4-FFF2-40B4-BE49-F238E27FC236}">
                <a16:creationId xmlns:a16="http://schemas.microsoft.com/office/drawing/2014/main" id="{AF312586-EA27-55F3-1D61-7A17FC26153E}"/>
              </a:ext>
            </a:extLst>
          </p:cNvPr>
          <p:cNvSpPr>
            <a:spLocks noChangeArrowheads="1"/>
          </p:cNvSpPr>
          <p:nvPr/>
        </p:nvSpPr>
        <p:spPr bwMode="auto">
          <a:xfrm>
            <a:off x="8551115" y="3212349"/>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79" name="Oval 614">
            <a:extLst>
              <a:ext uri="{FF2B5EF4-FFF2-40B4-BE49-F238E27FC236}">
                <a16:creationId xmlns:a16="http://schemas.microsoft.com/office/drawing/2014/main" id="{D02601FA-52BD-48A6-0348-52E458E0C6AA}"/>
              </a:ext>
            </a:extLst>
          </p:cNvPr>
          <p:cNvSpPr>
            <a:spLocks noChangeArrowheads="1"/>
          </p:cNvSpPr>
          <p:nvPr/>
        </p:nvSpPr>
        <p:spPr bwMode="auto">
          <a:xfrm>
            <a:off x="8605066" y="3210742"/>
            <a:ext cx="15875"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0" name="Oval 615">
            <a:extLst>
              <a:ext uri="{FF2B5EF4-FFF2-40B4-BE49-F238E27FC236}">
                <a16:creationId xmlns:a16="http://schemas.microsoft.com/office/drawing/2014/main" id="{7F049744-6ABF-543B-D590-2EF7CFDF81BE}"/>
              </a:ext>
            </a:extLst>
          </p:cNvPr>
          <p:cNvSpPr>
            <a:spLocks noChangeArrowheads="1"/>
          </p:cNvSpPr>
          <p:nvPr/>
        </p:nvSpPr>
        <p:spPr bwMode="auto">
          <a:xfrm>
            <a:off x="8679679" y="3169467"/>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1" name="Oval 616">
            <a:extLst>
              <a:ext uri="{FF2B5EF4-FFF2-40B4-BE49-F238E27FC236}">
                <a16:creationId xmlns:a16="http://schemas.microsoft.com/office/drawing/2014/main" id="{5793161D-B333-9217-94DF-9D6A9749D590}"/>
              </a:ext>
            </a:extLst>
          </p:cNvPr>
          <p:cNvSpPr>
            <a:spLocks noChangeArrowheads="1"/>
          </p:cNvSpPr>
          <p:nvPr/>
        </p:nvSpPr>
        <p:spPr bwMode="auto">
          <a:xfrm>
            <a:off x="8819379" y="3277417"/>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2" name="Oval 617">
            <a:extLst>
              <a:ext uri="{FF2B5EF4-FFF2-40B4-BE49-F238E27FC236}">
                <a16:creationId xmlns:a16="http://schemas.microsoft.com/office/drawing/2014/main" id="{601D9272-DDA6-B0CC-D894-34360EE0E37A}"/>
              </a:ext>
            </a:extLst>
          </p:cNvPr>
          <p:cNvSpPr>
            <a:spLocks noChangeArrowheads="1"/>
          </p:cNvSpPr>
          <p:nvPr/>
        </p:nvSpPr>
        <p:spPr bwMode="auto">
          <a:xfrm>
            <a:off x="8892404" y="3247254"/>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3" name="Oval 618">
            <a:extLst>
              <a:ext uri="{FF2B5EF4-FFF2-40B4-BE49-F238E27FC236}">
                <a16:creationId xmlns:a16="http://schemas.microsoft.com/office/drawing/2014/main" id="{0531A164-4893-876C-3B13-B67EFD7452D7}"/>
              </a:ext>
            </a:extLst>
          </p:cNvPr>
          <p:cNvSpPr>
            <a:spLocks noChangeArrowheads="1"/>
          </p:cNvSpPr>
          <p:nvPr/>
        </p:nvSpPr>
        <p:spPr bwMode="auto">
          <a:xfrm>
            <a:off x="8781279" y="3386954"/>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4" name="Freeform 619">
            <a:extLst>
              <a:ext uri="{FF2B5EF4-FFF2-40B4-BE49-F238E27FC236}">
                <a16:creationId xmlns:a16="http://schemas.microsoft.com/office/drawing/2014/main" id="{DF0D5EEA-5122-A036-D0C5-C4DCCD361725}"/>
              </a:ext>
            </a:extLst>
          </p:cNvPr>
          <p:cNvSpPr>
            <a:spLocks/>
          </p:cNvSpPr>
          <p:nvPr/>
        </p:nvSpPr>
        <p:spPr bwMode="auto">
          <a:xfrm>
            <a:off x="8890816" y="3575867"/>
            <a:ext cx="17462" cy="15875"/>
          </a:xfrm>
          <a:custGeom>
            <a:avLst/>
            <a:gdLst>
              <a:gd name="T0" fmla="*/ 2 w 9"/>
              <a:gd name="T1" fmla="*/ 2 h 8"/>
              <a:gd name="T2" fmla="*/ 3 w 9"/>
              <a:gd name="T3" fmla="*/ 7 h 8"/>
              <a:gd name="T4" fmla="*/ 8 w 9"/>
              <a:gd name="T5" fmla="*/ 6 h 8"/>
              <a:gd name="T6" fmla="*/ 7 w 9"/>
              <a:gd name="T7" fmla="*/ 1 h 8"/>
              <a:gd name="T8" fmla="*/ 2 w 9"/>
              <a:gd name="T9" fmla="*/ 2 h 8"/>
            </a:gdLst>
            <a:ahLst/>
            <a:cxnLst>
              <a:cxn ang="0">
                <a:pos x="T0" y="T1"/>
              </a:cxn>
              <a:cxn ang="0">
                <a:pos x="T2" y="T3"/>
              </a:cxn>
              <a:cxn ang="0">
                <a:pos x="T4" y="T5"/>
              </a:cxn>
              <a:cxn ang="0">
                <a:pos x="T6" y="T7"/>
              </a:cxn>
              <a:cxn ang="0">
                <a:pos x="T8" y="T9"/>
              </a:cxn>
            </a:cxnLst>
            <a:rect l="0" t="0" r="r" b="b"/>
            <a:pathLst>
              <a:path w="9" h="8">
                <a:moveTo>
                  <a:pt x="2" y="2"/>
                </a:moveTo>
                <a:cubicBezTo>
                  <a:pt x="0" y="4"/>
                  <a:pt x="1" y="6"/>
                  <a:pt x="3" y="7"/>
                </a:cubicBezTo>
                <a:cubicBezTo>
                  <a:pt x="4" y="8"/>
                  <a:pt x="7" y="8"/>
                  <a:pt x="8" y="6"/>
                </a:cubicBezTo>
                <a:cubicBezTo>
                  <a:pt x="9" y="5"/>
                  <a:pt x="8" y="2"/>
                  <a:pt x="7" y="1"/>
                </a:cubicBezTo>
                <a:cubicBezTo>
                  <a:pt x="5" y="0"/>
                  <a:pt x="3"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5" name="Freeform 620">
            <a:extLst>
              <a:ext uri="{FF2B5EF4-FFF2-40B4-BE49-F238E27FC236}">
                <a16:creationId xmlns:a16="http://schemas.microsoft.com/office/drawing/2014/main" id="{C41D8768-A307-8417-CB12-005DC5707166}"/>
              </a:ext>
            </a:extLst>
          </p:cNvPr>
          <p:cNvSpPr>
            <a:spLocks/>
          </p:cNvSpPr>
          <p:nvPr/>
        </p:nvSpPr>
        <p:spPr bwMode="auto">
          <a:xfrm>
            <a:off x="8952729" y="3796529"/>
            <a:ext cx="14287" cy="17463"/>
          </a:xfrm>
          <a:custGeom>
            <a:avLst/>
            <a:gdLst>
              <a:gd name="T0" fmla="*/ 1 w 8"/>
              <a:gd name="T1" fmla="*/ 2 h 9"/>
              <a:gd name="T2" fmla="*/ 2 w 8"/>
              <a:gd name="T3" fmla="*/ 7 h 9"/>
              <a:gd name="T4" fmla="*/ 7 w 8"/>
              <a:gd name="T5" fmla="*/ 6 h 9"/>
              <a:gd name="T6" fmla="*/ 6 w 8"/>
              <a:gd name="T7" fmla="*/ 1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4"/>
                  <a:pt x="0" y="6"/>
                  <a:pt x="2" y="7"/>
                </a:cubicBezTo>
                <a:cubicBezTo>
                  <a:pt x="4" y="9"/>
                  <a:pt x="6" y="8"/>
                  <a:pt x="7" y="6"/>
                </a:cubicBezTo>
                <a:cubicBezTo>
                  <a:pt x="8" y="5"/>
                  <a:pt x="8" y="2"/>
                  <a:pt x="6" y="1"/>
                </a:cubicBezTo>
                <a:cubicBezTo>
                  <a:pt x="4" y="0"/>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6" name="Freeform 621">
            <a:extLst>
              <a:ext uri="{FF2B5EF4-FFF2-40B4-BE49-F238E27FC236}">
                <a16:creationId xmlns:a16="http://schemas.microsoft.com/office/drawing/2014/main" id="{722F1B32-6379-673F-CF0F-C86FCA4C70F4}"/>
              </a:ext>
            </a:extLst>
          </p:cNvPr>
          <p:cNvSpPr>
            <a:spLocks/>
          </p:cNvSpPr>
          <p:nvPr/>
        </p:nvSpPr>
        <p:spPr bwMode="auto">
          <a:xfrm>
            <a:off x="9055916" y="3610792"/>
            <a:ext cx="14287" cy="17463"/>
          </a:xfrm>
          <a:custGeom>
            <a:avLst/>
            <a:gdLst>
              <a:gd name="T0" fmla="*/ 1 w 8"/>
              <a:gd name="T1" fmla="*/ 3 h 9"/>
              <a:gd name="T2" fmla="*/ 2 w 8"/>
              <a:gd name="T3" fmla="*/ 8 h 9"/>
              <a:gd name="T4" fmla="*/ 7 w 8"/>
              <a:gd name="T5" fmla="*/ 7 h 9"/>
              <a:gd name="T6" fmla="*/ 6 w 8"/>
              <a:gd name="T7" fmla="*/ 1 h 9"/>
              <a:gd name="T8" fmla="*/ 1 w 8"/>
              <a:gd name="T9" fmla="*/ 3 h 9"/>
            </a:gdLst>
            <a:ahLst/>
            <a:cxnLst>
              <a:cxn ang="0">
                <a:pos x="T0" y="T1"/>
              </a:cxn>
              <a:cxn ang="0">
                <a:pos x="T2" y="T3"/>
              </a:cxn>
              <a:cxn ang="0">
                <a:pos x="T4" y="T5"/>
              </a:cxn>
              <a:cxn ang="0">
                <a:pos x="T6" y="T7"/>
              </a:cxn>
              <a:cxn ang="0">
                <a:pos x="T8" y="T9"/>
              </a:cxn>
            </a:cxnLst>
            <a:rect l="0" t="0" r="r" b="b"/>
            <a:pathLst>
              <a:path w="8" h="9">
                <a:moveTo>
                  <a:pt x="1" y="3"/>
                </a:moveTo>
                <a:cubicBezTo>
                  <a:pt x="0" y="4"/>
                  <a:pt x="0" y="6"/>
                  <a:pt x="2" y="8"/>
                </a:cubicBezTo>
                <a:cubicBezTo>
                  <a:pt x="4" y="9"/>
                  <a:pt x="6" y="8"/>
                  <a:pt x="7" y="7"/>
                </a:cubicBezTo>
                <a:cubicBezTo>
                  <a:pt x="8" y="5"/>
                  <a:pt x="7" y="3"/>
                  <a:pt x="6" y="1"/>
                </a:cubicBezTo>
                <a:cubicBezTo>
                  <a:pt x="4" y="0"/>
                  <a:pt x="2" y="1"/>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7" name="Freeform 622">
            <a:extLst>
              <a:ext uri="{FF2B5EF4-FFF2-40B4-BE49-F238E27FC236}">
                <a16:creationId xmlns:a16="http://schemas.microsoft.com/office/drawing/2014/main" id="{F06114F1-DC20-2F32-F62D-2A33EE90F61B}"/>
              </a:ext>
            </a:extLst>
          </p:cNvPr>
          <p:cNvSpPr>
            <a:spLocks/>
          </p:cNvSpPr>
          <p:nvPr/>
        </p:nvSpPr>
        <p:spPr bwMode="auto">
          <a:xfrm>
            <a:off x="9287691" y="3571104"/>
            <a:ext cx="14287" cy="15875"/>
          </a:xfrm>
          <a:custGeom>
            <a:avLst/>
            <a:gdLst>
              <a:gd name="T0" fmla="*/ 1 w 8"/>
              <a:gd name="T1" fmla="*/ 2 h 9"/>
              <a:gd name="T2" fmla="*/ 2 w 8"/>
              <a:gd name="T3" fmla="*/ 7 h 9"/>
              <a:gd name="T4" fmla="*/ 7 w 8"/>
              <a:gd name="T5" fmla="*/ 6 h 9"/>
              <a:gd name="T6" fmla="*/ 6 w 8"/>
              <a:gd name="T7" fmla="*/ 1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4"/>
                  <a:pt x="0" y="6"/>
                  <a:pt x="2" y="7"/>
                </a:cubicBezTo>
                <a:cubicBezTo>
                  <a:pt x="3" y="9"/>
                  <a:pt x="6" y="8"/>
                  <a:pt x="7" y="6"/>
                </a:cubicBezTo>
                <a:cubicBezTo>
                  <a:pt x="8" y="5"/>
                  <a:pt x="7" y="2"/>
                  <a:pt x="6" y="1"/>
                </a:cubicBezTo>
                <a:cubicBezTo>
                  <a:pt x="4" y="0"/>
                  <a:pt x="2"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8" name="Freeform 623">
            <a:extLst>
              <a:ext uri="{FF2B5EF4-FFF2-40B4-BE49-F238E27FC236}">
                <a16:creationId xmlns:a16="http://schemas.microsoft.com/office/drawing/2014/main" id="{F9874B55-A1E8-7E57-D09B-98420DC585EF}"/>
              </a:ext>
            </a:extLst>
          </p:cNvPr>
          <p:cNvSpPr>
            <a:spLocks/>
          </p:cNvSpPr>
          <p:nvPr/>
        </p:nvSpPr>
        <p:spPr bwMode="auto">
          <a:xfrm>
            <a:off x="9503591" y="3628254"/>
            <a:ext cx="17462" cy="14288"/>
          </a:xfrm>
          <a:custGeom>
            <a:avLst/>
            <a:gdLst>
              <a:gd name="T0" fmla="*/ 1 w 9"/>
              <a:gd name="T1" fmla="*/ 2 h 8"/>
              <a:gd name="T2" fmla="*/ 3 w 9"/>
              <a:gd name="T3" fmla="*/ 7 h 8"/>
              <a:gd name="T4" fmla="*/ 8 w 9"/>
              <a:gd name="T5" fmla="*/ 6 h 8"/>
              <a:gd name="T6" fmla="*/ 7 w 9"/>
              <a:gd name="T7" fmla="*/ 1 h 8"/>
              <a:gd name="T8" fmla="*/ 1 w 9"/>
              <a:gd name="T9" fmla="*/ 2 h 8"/>
            </a:gdLst>
            <a:ahLst/>
            <a:cxnLst>
              <a:cxn ang="0">
                <a:pos x="T0" y="T1"/>
              </a:cxn>
              <a:cxn ang="0">
                <a:pos x="T2" y="T3"/>
              </a:cxn>
              <a:cxn ang="0">
                <a:pos x="T4" y="T5"/>
              </a:cxn>
              <a:cxn ang="0">
                <a:pos x="T6" y="T7"/>
              </a:cxn>
              <a:cxn ang="0">
                <a:pos x="T8" y="T9"/>
              </a:cxn>
            </a:cxnLst>
            <a:rect l="0" t="0" r="r" b="b"/>
            <a:pathLst>
              <a:path w="9" h="8">
                <a:moveTo>
                  <a:pt x="1" y="2"/>
                </a:moveTo>
                <a:cubicBezTo>
                  <a:pt x="0" y="4"/>
                  <a:pt x="1" y="6"/>
                  <a:pt x="3" y="7"/>
                </a:cubicBezTo>
                <a:cubicBezTo>
                  <a:pt x="4" y="8"/>
                  <a:pt x="6" y="8"/>
                  <a:pt x="8" y="6"/>
                </a:cubicBezTo>
                <a:cubicBezTo>
                  <a:pt x="9" y="5"/>
                  <a:pt x="8" y="2"/>
                  <a:pt x="7" y="1"/>
                </a:cubicBezTo>
                <a:cubicBezTo>
                  <a:pt x="5" y="0"/>
                  <a:pt x="3" y="1"/>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89" name="Freeform 624">
            <a:extLst>
              <a:ext uri="{FF2B5EF4-FFF2-40B4-BE49-F238E27FC236}">
                <a16:creationId xmlns:a16="http://schemas.microsoft.com/office/drawing/2014/main" id="{17BB7DA2-1AFF-3A43-3B6E-A517F5BCD73D}"/>
              </a:ext>
            </a:extLst>
          </p:cNvPr>
          <p:cNvSpPr>
            <a:spLocks/>
          </p:cNvSpPr>
          <p:nvPr/>
        </p:nvSpPr>
        <p:spPr bwMode="auto">
          <a:xfrm>
            <a:off x="9633766" y="3787004"/>
            <a:ext cx="15875" cy="14288"/>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4" y="8"/>
                  <a:pt x="6" y="8"/>
                  <a:pt x="7" y="6"/>
                </a:cubicBezTo>
                <a:cubicBezTo>
                  <a:pt x="8" y="4"/>
                  <a:pt x="8"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0" name="Freeform 625">
            <a:extLst>
              <a:ext uri="{FF2B5EF4-FFF2-40B4-BE49-F238E27FC236}">
                <a16:creationId xmlns:a16="http://schemas.microsoft.com/office/drawing/2014/main" id="{D2FEB1AC-54DB-11D8-2E24-9C3664A91112}"/>
              </a:ext>
            </a:extLst>
          </p:cNvPr>
          <p:cNvSpPr>
            <a:spLocks/>
          </p:cNvSpPr>
          <p:nvPr/>
        </p:nvSpPr>
        <p:spPr bwMode="auto">
          <a:xfrm>
            <a:off x="9289279" y="3731442"/>
            <a:ext cx="15875" cy="14288"/>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4" y="8"/>
                  <a:pt x="6" y="8"/>
                  <a:pt x="7" y="6"/>
                </a:cubicBezTo>
                <a:cubicBezTo>
                  <a:pt x="8" y="4"/>
                  <a:pt x="8"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1" name="Freeform 626">
            <a:extLst>
              <a:ext uri="{FF2B5EF4-FFF2-40B4-BE49-F238E27FC236}">
                <a16:creationId xmlns:a16="http://schemas.microsoft.com/office/drawing/2014/main" id="{20D1BB8A-B085-500B-A57D-6AC8796215EE}"/>
              </a:ext>
            </a:extLst>
          </p:cNvPr>
          <p:cNvSpPr>
            <a:spLocks/>
          </p:cNvSpPr>
          <p:nvPr/>
        </p:nvSpPr>
        <p:spPr bwMode="auto">
          <a:xfrm>
            <a:off x="9770291" y="4002904"/>
            <a:ext cx="14287" cy="15875"/>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3"/>
                  <a:pt x="1" y="6"/>
                  <a:pt x="2" y="7"/>
                </a:cubicBezTo>
                <a:cubicBezTo>
                  <a:pt x="4" y="8"/>
                  <a:pt x="6" y="7"/>
                  <a:pt x="7" y="6"/>
                </a:cubicBezTo>
                <a:cubicBezTo>
                  <a:pt x="8" y="4"/>
                  <a:pt x="8" y="2"/>
                  <a:pt x="6" y="1"/>
                </a:cubicBezTo>
                <a:cubicBezTo>
                  <a:pt x="5"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2" name="Oval 627">
            <a:extLst>
              <a:ext uri="{FF2B5EF4-FFF2-40B4-BE49-F238E27FC236}">
                <a16:creationId xmlns:a16="http://schemas.microsoft.com/office/drawing/2014/main" id="{F9571E0A-48E4-B885-8B2F-A5D5F5D74EB7}"/>
              </a:ext>
            </a:extLst>
          </p:cNvPr>
          <p:cNvSpPr>
            <a:spLocks noChangeArrowheads="1"/>
          </p:cNvSpPr>
          <p:nvPr/>
        </p:nvSpPr>
        <p:spPr bwMode="auto">
          <a:xfrm>
            <a:off x="9500416" y="4280717"/>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3" name="Oval 628">
            <a:extLst>
              <a:ext uri="{FF2B5EF4-FFF2-40B4-BE49-F238E27FC236}">
                <a16:creationId xmlns:a16="http://schemas.microsoft.com/office/drawing/2014/main" id="{4E128FA6-576A-A8E3-3C98-0E346E27F8EF}"/>
              </a:ext>
            </a:extLst>
          </p:cNvPr>
          <p:cNvSpPr>
            <a:spLocks noChangeArrowheads="1"/>
          </p:cNvSpPr>
          <p:nvPr/>
        </p:nvSpPr>
        <p:spPr bwMode="auto">
          <a:xfrm>
            <a:off x="9668691" y="4271192"/>
            <a:ext cx="12700" cy="15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4" name="Oval 629">
            <a:extLst>
              <a:ext uri="{FF2B5EF4-FFF2-40B4-BE49-F238E27FC236}">
                <a16:creationId xmlns:a16="http://schemas.microsoft.com/office/drawing/2014/main" id="{53AC48C1-92CE-9DD4-01F9-E8AC9F533AF8}"/>
              </a:ext>
            </a:extLst>
          </p:cNvPr>
          <p:cNvSpPr>
            <a:spLocks noChangeArrowheads="1"/>
          </p:cNvSpPr>
          <p:nvPr/>
        </p:nvSpPr>
        <p:spPr bwMode="auto">
          <a:xfrm>
            <a:off x="9798866" y="4114029"/>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5" name="Oval 630">
            <a:extLst>
              <a:ext uri="{FF2B5EF4-FFF2-40B4-BE49-F238E27FC236}">
                <a16:creationId xmlns:a16="http://schemas.microsoft.com/office/drawing/2014/main" id="{3D2C4D26-F7CE-503B-6ABB-01691C4B233D}"/>
              </a:ext>
            </a:extLst>
          </p:cNvPr>
          <p:cNvSpPr>
            <a:spLocks noChangeArrowheads="1"/>
          </p:cNvSpPr>
          <p:nvPr/>
        </p:nvSpPr>
        <p:spPr bwMode="auto">
          <a:xfrm>
            <a:off x="9452791" y="4344217"/>
            <a:ext cx="14287"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296" name="Oval 631">
            <a:extLst>
              <a:ext uri="{FF2B5EF4-FFF2-40B4-BE49-F238E27FC236}">
                <a16:creationId xmlns:a16="http://schemas.microsoft.com/office/drawing/2014/main" id="{24743476-1E38-9EFD-11AE-646B63559EA0}"/>
              </a:ext>
            </a:extLst>
          </p:cNvPr>
          <p:cNvSpPr>
            <a:spLocks noChangeArrowheads="1"/>
          </p:cNvSpPr>
          <p:nvPr/>
        </p:nvSpPr>
        <p:spPr bwMode="auto">
          <a:xfrm>
            <a:off x="9608366" y="4328342"/>
            <a:ext cx="14287"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nvGrpSpPr>
          <p:cNvPr id="297" name="Group 244">
            <a:extLst>
              <a:ext uri="{FF2B5EF4-FFF2-40B4-BE49-F238E27FC236}">
                <a16:creationId xmlns:a16="http://schemas.microsoft.com/office/drawing/2014/main" id="{F1B8A99E-D2B8-1656-C9B9-5A8F6A70A789}"/>
              </a:ext>
            </a:extLst>
          </p:cNvPr>
          <p:cNvGrpSpPr/>
          <p:nvPr/>
        </p:nvGrpSpPr>
        <p:grpSpPr>
          <a:xfrm>
            <a:off x="10035069" y="0"/>
            <a:ext cx="1609218" cy="1209675"/>
            <a:chOff x="10035069" y="0"/>
            <a:chExt cx="1609218" cy="1209675"/>
          </a:xfrm>
        </p:grpSpPr>
        <p:sp>
          <p:nvSpPr>
            <p:cNvPr id="298" name="Prostokąt 1649">
              <a:extLst>
                <a:ext uri="{FF2B5EF4-FFF2-40B4-BE49-F238E27FC236}">
                  <a16:creationId xmlns:a16="http://schemas.microsoft.com/office/drawing/2014/main" id="{15B910A5-9D3D-141F-9AC1-87F3AE2FB238}"/>
                </a:ext>
              </a:extLst>
            </p:cNvPr>
            <p:cNvSpPr/>
            <p:nvPr/>
          </p:nvSpPr>
          <p:spPr>
            <a:xfrm>
              <a:off x="10035069" y="0"/>
              <a:ext cx="1609218" cy="120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Barlow"/>
                <a:ea typeface="+mn-ea"/>
                <a:cs typeface="+mn-cs"/>
              </a:endParaRPr>
            </a:p>
          </p:txBody>
        </p:sp>
        <p:grpSp>
          <p:nvGrpSpPr>
            <p:cNvPr id="299" name="Group 246">
              <a:extLst>
                <a:ext uri="{FF2B5EF4-FFF2-40B4-BE49-F238E27FC236}">
                  <a16:creationId xmlns:a16="http://schemas.microsoft.com/office/drawing/2014/main" id="{008CB5C2-D46E-46B4-04B3-EC51FBD8E35A}"/>
                </a:ext>
              </a:extLst>
            </p:cNvPr>
            <p:cNvGrpSpPr/>
            <p:nvPr/>
          </p:nvGrpSpPr>
          <p:grpSpPr>
            <a:xfrm>
              <a:off x="10282700" y="606462"/>
              <a:ext cx="1112334" cy="245201"/>
              <a:chOff x="10282700" y="606462"/>
              <a:chExt cx="1112334" cy="245201"/>
            </a:xfrm>
          </p:grpSpPr>
          <p:sp>
            <p:nvSpPr>
              <p:cNvPr id="300" name="Freeform 34">
                <a:extLst>
                  <a:ext uri="{FF2B5EF4-FFF2-40B4-BE49-F238E27FC236}">
                    <a16:creationId xmlns:a16="http://schemas.microsoft.com/office/drawing/2014/main" id="{37B6FA04-C082-FE8A-BC18-4CEEA6D1050F}"/>
                  </a:ext>
                </a:extLst>
              </p:cNvPr>
              <p:cNvSpPr>
                <a:spLocks noEditPoints="1"/>
              </p:cNvSpPr>
              <p:nvPr/>
            </p:nvSpPr>
            <p:spPr bwMode="auto">
              <a:xfrm>
                <a:off x="10282700" y="606462"/>
                <a:ext cx="228962" cy="239518"/>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1" name="Freeform 35">
                <a:extLst>
                  <a:ext uri="{FF2B5EF4-FFF2-40B4-BE49-F238E27FC236}">
                    <a16:creationId xmlns:a16="http://schemas.microsoft.com/office/drawing/2014/main" id="{A8FC4A6B-FAEE-219D-153C-F0E8FD44F51B}"/>
                  </a:ext>
                </a:extLst>
              </p:cNvPr>
              <p:cNvSpPr>
                <a:spLocks noEditPoints="1"/>
              </p:cNvSpPr>
              <p:nvPr/>
            </p:nvSpPr>
            <p:spPr bwMode="auto">
              <a:xfrm>
                <a:off x="10530336" y="666544"/>
                <a:ext cx="202981" cy="185119"/>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2" name="Freeform 36">
                <a:extLst>
                  <a:ext uri="{FF2B5EF4-FFF2-40B4-BE49-F238E27FC236}">
                    <a16:creationId xmlns:a16="http://schemas.microsoft.com/office/drawing/2014/main" id="{06745AD4-5E62-66E4-BC6B-4BE415E8200E}"/>
                  </a:ext>
                </a:extLst>
              </p:cNvPr>
              <p:cNvSpPr>
                <a:spLocks noEditPoints="1"/>
              </p:cNvSpPr>
              <p:nvPr/>
            </p:nvSpPr>
            <p:spPr bwMode="auto">
              <a:xfrm>
                <a:off x="10760111" y="606462"/>
                <a:ext cx="195674" cy="245201"/>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3" name="Freeform 37">
                <a:extLst>
                  <a:ext uri="{FF2B5EF4-FFF2-40B4-BE49-F238E27FC236}">
                    <a16:creationId xmlns:a16="http://schemas.microsoft.com/office/drawing/2014/main" id="{DCF93CC4-EB9D-4B9A-B331-D7FD273A01F4}"/>
                  </a:ext>
                </a:extLst>
              </p:cNvPr>
              <p:cNvSpPr>
                <a:spLocks noEditPoints="1"/>
              </p:cNvSpPr>
              <p:nvPr/>
            </p:nvSpPr>
            <p:spPr bwMode="auto">
              <a:xfrm>
                <a:off x="10976894" y="666544"/>
                <a:ext cx="201357" cy="185119"/>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4" name="Freeform 38">
                <a:extLst>
                  <a:ext uri="{FF2B5EF4-FFF2-40B4-BE49-F238E27FC236}">
                    <a16:creationId xmlns:a16="http://schemas.microsoft.com/office/drawing/2014/main" id="{1394911E-8280-9858-8690-C2F183A836DF}"/>
                  </a:ext>
                </a:extLst>
              </p:cNvPr>
              <p:cNvSpPr>
                <a:spLocks/>
              </p:cNvSpPr>
              <p:nvPr/>
            </p:nvSpPr>
            <p:spPr bwMode="auto">
              <a:xfrm>
                <a:off x="11205044" y="666544"/>
                <a:ext cx="189990" cy="179435"/>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grpSp>
      <p:pic>
        <p:nvPicPr>
          <p:cNvPr id="305" name="Graphic 261">
            <a:extLst>
              <a:ext uri="{FF2B5EF4-FFF2-40B4-BE49-F238E27FC236}">
                <a16:creationId xmlns:a16="http://schemas.microsoft.com/office/drawing/2014/main" id="{1D88D8A2-0DC2-A2EE-2D25-FC54D2B5AE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291" y="4664891"/>
            <a:ext cx="364874" cy="790561"/>
          </a:xfrm>
          <a:prstGeom prst="rect">
            <a:avLst/>
          </a:prstGeom>
        </p:spPr>
      </p:pic>
      <p:grpSp>
        <p:nvGrpSpPr>
          <p:cNvPr id="306" name="Group 5">
            <a:extLst>
              <a:ext uri="{FF2B5EF4-FFF2-40B4-BE49-F238E27FC236}">
                <a16:creationId xmlns:a16="http://schemas.microsoft.com/office/drawing/2014/main" id="{75EAE069-C62B-5958-3434-98E97F5C5B73}"/>
              </a:ext>
            </a:extLst>
          </p:cNvPr>
          <p:cNvGrpSpPr/>
          <p:nvPr/>
        </p:nvGrpSpPr>
        <p:grpSpPr>
          <a:xfrm>
            <a:off x="9171804" y="4382317"/>
            <a:ext cx="817562" cy="1108075"/>
            <a:chOff x="9171804" y="4382317"/>
            <a:chExt cx="817562" cy="1108075"/>
          </a:xfrm>
        </p:grpSpPr>
        <p:sp>
          <p:nvSpPr>
            <p:cNvPr id="307" name="Freeform 480">
              <a:extLst>
                <a:ext uri="{FF2B5EF4-FFF2-40B4-BE49-F238E27FC236}">
                  <a16:creationId xmlns:a16="http://schemas.microsoft.com/office/drawing/2014/main" id="{0929F637-0ACF-CA6D-EBCE-207FBD001D8F}"/>
                </a:ext>
              </a:extLst>
            </p:cNvPr>
            <p:cNvSpPr>
              <a:spLocks/>
            </p:cNvSpPr>
            <p:nvPr/>
          </p:nvSpPr>
          <p:spPr bwMode="auto">
            <a:xfrm>
              <a:off x="9171804" y="4382317"/>
              <a:ext cx="787400" cy="909638"/>
            </a:xfrm>
            <a:custGeom>
              <a:avLst/>
              <a:gdLst>
                <a:gd name="T0" fmla="*/ 461 w 496"/>
                <a:gd name="T1" fmla="*/ 139 h 573"/>
                <a:gd name="T2" fmla="*/ 443 w 496"/>
                <a:gd name="T3" fmla="*/ 160 h 573"/>
                <a:gd name="T4" fmla="*/ 402 w 496"/>
                <a:gd name="T5" fmla="*/ 125 h 573"/>
                <a:gd name="T6" fmla="*/ 292 w 496"/>
                <a:gd name="T7" fmla="*/ 152 h 573"/>
                <a:gd name="T8" fmla="*/ 345 w 496"/>
                <a:gd name="T9" fmla="*/ 201 h 573"/>
                <a:gd name="T10" fmla="*/ 302 w 496"/>
                <a:gd name="T11" fmla="*/ 189 h 573"/>
                <a:gd name="T12" fmla="*/ 304 w 496"/>
                <a:gd name="T13" fmla="*/ 204 h 573"/>
                <a:gd name="T14" fmla="*/ 303 w 496"/>
                <a:gd name="T15" fmla="*/ 230 h 573"/>
                <a:gd name="T16" fmla="*/ 283 w 496"/>
                <a:gd name="T17" fmla="*/ 195 h 573"/>
                <a:gd name="T18" fmla="*/ 259 w 496"/>
                <a:gd name="T19" fmla="*/ 203 h 573"/>
                <a:gd name="T20" fmla="*/ 274 w 496"/>
                <a:gd name="T21" fmla="*/ 235 h 573"/>
                <a:gd name="T22" fmla="*/ 253 w 496"/>
                <a:gd name="T23" fmla="*/ 209 h 573"/>
                <a:gd name="T24" fmla="*/ 216 w 496"/>
                <a:gd name="T25" fmla="*/ 186 h 573"/>
                <a:gd name="T26" fmla="*/ 205 w 496"/>
                <a:gd name="T27" fmla="*/ 174 h 573"/>
                <a:gd name="T28" fmla="*/ 209 w 496"/>
                <a:gd name="T29" fmla="*/ 231 h 573"/>
                <a:gd name="T30" fmla="*/ 263 w 496"/>
                <a:gd name="T31" fmla="*/ 300 h 573"/>
                <a:gd name="T32" fmla="*/ 236 w 496"/>
                <a:gd name="T33" fmla="*/ 289 h 573"/>
                <a:gd name="T34" fmla="*/ 237 w 496"/>
                <a:gd name="T35" fmla="*/ 320 h 573"/>
                <a:gd name="T36" fmla="*/ 261 w 496"/>
                <a:gd name="T37" fmla="*/ 352 h 573"/>
                <a:gd name="T38" fmla="*/ 287 w 496"/>
                <a:gd name="T39" fmla="*/ 367 h 573"/>
                <a:gd name="T40" fmla="*/ 249 w 496"/>
                <a:gd name="T41" fmla="*/ 333 h 573"/>
                <a:gd name="T42" fmla="*/ 261 w 496"/>
                <a:gd name="T43" fmla="*/ 311 h 573"/>
                <a:gd name="T44" fmla="*/ 314 w 496"/>
                <a:gd name="T45" fmla="*/ 345 h 573"/>
                <a:gd name="T46" fmla="*/ 333 w 496"/>
                <a:gd name="T47" fmla="*/ 359 h 573"/>
                <a:gd name="T48" fmla="*/ 345 w 496"/>
                <a:gd name="T49" fmla="*/ 389 h 573"/>
                <a:gd name="T50" fmla="*/ 362 w 496"/>
                <a:gd name="T51" fmla="*/ 412 h 573"/>
                <a:gd name="T52" fmla="*/ 318 w 496"/>
                <a:gd name="T53" fmla="*/ 370 h 573"/>
                <a:gd name="T54" fmla="*/ 295 w 496"/>
                <a:gd name="T55" fmla="*/ 379 h 573"/>
                <a:gd name="T56" fmla="*/ 326 w 496"/>
                <a:gd name="T57" fmla="*/ 397 h 573"/>
                <a:gd name="T58" fmla="*/ 327 w 496"/>
                <a:gd name="T59" fmla="*/ 437 h 573"/>
                <a:gd name="T60" fmla="*/ 289 w 496"/>
                <a:gd name="T61" fmla="*/ 415 h 573"/>
                <a:gd name="T62" fmla="*/ 243 w 496"/>
                <a:gd name="T63" fmla="*/ 424 h 573"/>
                <a:gd name="T64" fmla="*/ 256 w 496"/>
                <a:gd name="T65" fmla="*/ 488 h 573"/>
                <a:gd name="T66" fmla="*/ 230 w 496"/>
                <a:gd name="T67" fmla="*/ 456 h 573"/>
                <a:gd name="T68" fmla="*/ 267 w 496"/>
                <a:gd name="T69" fmla="*/ 558 h 573"/>
                <a:gd name="T70" fmla="*/ 225 w 496"/>
                <a:gd name="T71" fmla="*/ 529 h 573"/>
                <a:gd name="T72" fmla="*/ 210 w 496"/>
                <a:gd name="T73" fmla="*/ 573 h 573"/>
                <a:gd name="T74" fmla="*/ 201 w 496"/>
                <a:gd name="T75" fmla="*/ 545 h 573"/>
                <a:gd name="T76" fmla="*/ 160 w 496"/>
                <a:gd name="T77" fmla="*/ 517 h 573"/>
                <a:gd name="T78" fmla="*/ 149 w 496"/>
                <a:gd name="T79" fmla="*/ 535 h 573"/>
                <a:gd name="T80" fmla="*/ 144 w 496"/>
                <a:gd name="T81" fmla="*/ 482 h 573"/>
                <a:gd name="T82" fmla="*/ 117 w 496"/>
                <a:gd name="T83" fmla="*/ 403 h 573"/>
                <a:gd name="T84" fmla="*/ 152 w 496"/>
                <a:gd name="T85" fmla="*/ 388 h 573"/>
                <a:gd name="T86" fmla="*/ 232 w 496"/>
                <a:gd name="T87" fmla="*/ 422 h 573"/>
                <a:gd name="T88" fmla="*/ 233 w 496"/>
                <a:gd name="T89" fmla="*/ 409 h 573"/>
                <a:gd name="T90" fmla="*/ 261 w 496"/>
                <a:gd name="T91" fmla="*/ 399 h 573"/>
                <a:gd name="T92" fmla="*/ 146 w 496"/>
                <a:gd name="T93" fmla="*/ 381 h 573"/>
                <a:gd name="T94" fmla="*/ 113 w 496"/>
                <a:gd name="T95" fmla="*/ 379 h 573"/>
                <a:gd name="T96" fmla="*/ 43 w 496"/>
                <a:gd name="T97" fmla="*/ 301 h 573"/>
                <a:gd name="T98" fmla="*/ 0 w 496"/>
                <a:gd name="T99" fmla="*/ 234 h 573"/>
                <a:gd name="T100" fmla="*/ 61 w 496"/>
                <a:gd name="T101" fmla="*/ 190 h 573"/>
                <a:gd name="T102" fmla="*/ 82 w 496"/>
                <a:gd name="T103" fmla="*/ 134 h 573"/>
                <a:gd name="T104" fmla="*/ 150 w 496"/>
                <a:gd name="T105" fmla="*/ 95 h 573"/>
                <a:gd name="T106" fmla="*/ 197 w 496"/>
                <a:gd name="T107" fmla="*/ 81 h 573"/>
                <a:gd name="T108" fmla="*/ 321 w 496"/>
                <a:gd name="T109" fmla="*/ 39 h 573"/>
                <a:gd name="T110" fmla="*/ 444 w 496"/>
                <a:gd name="T111" fmla="*/ 40 h 573"/>
                <a:gd name="T112" fmla="*/ 449 w 496"/>
                <a:gd name="T113" fmla="*/ 0 h 573"/>
                <a:gd name="T114" fmla="*/ 479 w 496"/>
                <a:gd name="T115" fmla="*/ 28 h 573"/>
                <a:gd name="T116" fmla="*/ 458 w 496"/>
                <a:gd name="T117" fmla="*/ 57 h 573"/>
                <a:gd name="T118" fmla="*/ 442 w 496"/>
                <a:gd name="T119" fmla="*/ 105 h 573"/>
                <a:gd name="T120" fmla="*/ 496 w 496"/>
                <a:gd name="T121" fmla="*/ 107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6" h="573">
                  <a:moveTo>
                    <a:pt x="496" y="107"/>
                  </a:moveTo>
                  <a:lnTo>
                    <a:pt x="461" y="139"/>
                  </a:lnTo>
                  <a:lnTo>
                    <a:pt x="455" y="164"/>
                  </a:lnTo>
                  <a:lnTo>
                    <a:pt x="443" y="160"/>
                  </a:lnTo>
                  <a:lnTo>
                    <a:pt x="442" y="142"/>
                  </a:lnTo>
                  <a:lnTo>
                    <a:pt x="402" y="125"/>
                  </a:lnTo>
                  <a:lnTo>
                    <a:pt x="378" y="125"/>
                  </a:lnTo>
                  <a:lnTo>
                    <a:pt x="292" y="152"/>
                  </a:lnTo>
                  <a:lnTo>
                    <a:pt x="307" y="170"/>
                  </a:lnTo>
                  <a:lnTo>
                    <a:pt x="345" y="201"/>
                  </a:lnTo>
                  <a:lnTo>
                    <a:pt x="336" y="213"/>
                  </a:lnTo>
                  <a:lnTo>
                    <a:pt x="302" y="189"/>
                  </a:lnTo>
                  <a:lnTo>
                    <a:pt x="290" y="190"/>
                  </a:lnTo>
                  <a:lnTo>
                    <a:pt x="304" y="204"/>
                  </a:lnTo>
                  <a:lnTo>
                    <a:pt x="310" y="223"/>
                  </a:lnTo>
                  <a:lnTo>
                    <a:pt x="303" y="230"/>
                  </a:lnTo>
                  <a:lnTo>
                    <a:pt x="287" y="215"/>
                  </a:lnTo>
                  <a:lnTo>
                    <a:pt x="283" y="195"/>
                  </a:lnTo>
                  <a:lnTo>
                    <a:pt x="259" y="195"/>
                  </a:lnTo>
                  <a:lnTo>
                    <a:pt x="259" y="203"/>
                  </a:lnTo>
                  <a:lnTo>
                    <a:pt x="287" y="228"/>
                  </a:lnTo>
                  <a:lnTo>
                    <a:pt x="274" y="235"/>
                  </a:lnTo>
                  <a:lnTo>
                    <a:pt x="253" y="223"/>
                  </a:lnTo>
                  <a:lnTo>
                    <a:pt x="253" y="209"/>
                  </a:lnTo>
                  <a:lnTo>
                    <a:pt x="226" y="194"/>
                  </a:lnTo>
                  <a:lnTo>
                    <a:pt x="216" y="186"/>
                  </a:lnTo>
                  <a:lnTo>
                    <a:pt x="214" y="174"/>
                  </a:lnTo>
                  <a:lnTo>
                    <a:pt x="205" y="174"/>
                  </a:lnTo>
                  <a:lnTo>
                    <a:pt x="203" y="193"/>
                  </a:lnTo>
                  <a:lnTo>
                    <a:pt x="209" y="231"/>
                  </a:lnTo>
                  <a:lnTo>
                    <a:pt x="261" y="294"/>
                  </a:lnTo>
                  <a:lnTo>
                    <a:pt x="263" y="300"/>
                  </a:lnTo>
                  <a:lnTo>
                    <a:pt x="249" y="309"/>
                  </a:lnTo>
                  <a:lnTo>
                    <a:pt x="236" y="289"/>
                  </a:lnTo>
                  <a:lnTo>
                    <a:pt x="225" y="297"/>
                  </a:lnTo>
                  <a:lnTo>
                    <a:pt x="237" y="320"/>
                  </a:lnTo>
                  <a:lnTo>
                    <a:pt x="213" y="336"/>
                  </a:lnTo>
                  <a:lnTo>
                    <a:pt x="261" y="352"/>
                  </a:lnTo>
                  <a:lnTo>
                    <a:pt x="265" y="363"/>
                  </a:lnTo>
                  <a:lnTo>
                    <a:pt x="287" y="367"/>
                  </a:lnTo>
                  <a:lnTo>
                    <a:pt x="284" y="359"/>
                  </a:lnTo>
                  <a:lnTo>
                    <a:pt x="249" y="333"/>
                  </a:lnTo>
                  <a:lnTo>
                    <a:pt x="232" y="333"/>
                  </a:lnTo>
                  <a:lnTo>
                    <a:pt x="261" y="311"/>
                  </a:lnTo>
                  <a:lnTo>
                    <a:pt x="273" y="333"/>
                  </a:lnTo>
                  <a:lnTo>
                    <a:pt x="314" y="345"/>
                  </a:lnTo>
                  <a:lnTo>
                    <a:pt x="316" y="339"/>
                  </a:lnTo>
                  <a:lnTo>
                    <a:pt x="333" y="359"/>
                  </a:lnTo>
                  <a:lnTo>
                    <a:pt x="330" y="369"/>
                  </a:lnTo>
                  <a:lnTo>
                    <a:pt x="345" y="389"/>
                  </a:lnTo>
                  <a:lnTo>
                    <a:pt x="361" y="391"/>
                  </a:lnTo>
                  <a:lnTo>
                    <a:pt x="362" y="412"/>
                  </a:lnTo>
                  <a:lnTo>
                    <a:pt x="341" y="406"/>
                  </a:lnTo>
                  <a:lnTo>
                    <a:pt x="318" y="370"/>
                  </a:lnTo>
                  <a:lnTo>
                    <a:pt x="287" y="371"/>
                  </a:lnTo>
                  <a:lnTo>
                    <a:pt x="295" y="379"/>
                  </a:lnTo>
                  <a:lnTo>
                    <a:pt x="320" y="388"/>
                  </a:lnTo>
                  <a:lnTo>
                    <a:pt x="326" y="397"/>
                  </a:lnTo>
                  <a:lnTo>
                    <a:pt x="319" y="403"/>
                  </a:lnTo>
                  <a:lnTo>
                    <a:pt x="327" y="437"/>
                  </a:lnTo>
                  <a:lnTo>
                    <a:pt x="321" y="444"/>
                  </a:lnTo>
                  <a:lnTo>
                    <a:pt x="289" y="415"/>
                  </a:lnTo>
                  <a:lnTo>
                    <a:pt x="284" y="409"/>
                  </a:lnTo>
                  <a:lnTo>
                    <a:pt x="243" y="424"/>
                  </a:lnTo>
                  <a:lnTo>
                    <a:pt x="281" y="463"/>
                  </a:lnTo>
                  <a:lnTo>
                    <a:pt x="256" y="488"/>
                  </a:lnTo>
                  <a:lnTo>
                    <a:pt x="255" y="469"/>
                  </a:lnTo>
                  <a:lnTo>
                    <a:pt x="230" y="456"/>
                  </a:lnTo>
                  <a:lnTo>
                    <a:pt x="221" y="461"/>
                  </a:lnTo>
                  <a:lnTo>
                    <a:pt x="267" y="558"/>
                  </a:lnTo>
                  <a:lnTo>
                    <a:pt x="256" y="564"/>
                  </a:lnTo>
                  <a:lnTo>
                    <a:pt x="225" y="529"/>
                  </a:lnTo>
                  <a:lnTo>
                    <a:pt x="213" y="534"/>
                  </a:lnTo>
                  <a:lnTo>
                    <a:pt x="210" y="573"/>
                  </a:lnTo>
                  <a:lnTo>
                    <a:pt x="199" y="567"/>
                  </a:lnTo>
                  <a:lnTo>
                    <a:pt x="201" y="545"/>
                  </a:lnTo>
                  <a:lnTo>
                    <a:pt x="175" y="508"/>
                  </a:lnTo>
                  <a:lnTo>
                    <a:pt x="160" y="517"/>
                  </a:lnTo>
                  <a:lnTo>
                    <a:pt x="163" y="538"/>
                  </a:lnTo>
                  <a:lnTo>
                    <a:pt x="149" y="535"/>
                  </a:lnTo>
                  <a:lnTo>
                    <a:pt x="136" y="500"/>
                  </a:lnTo>
                  <a:lnTo>
                    <a:pt x="144" y="482"/>
                  </a:lnTo>
                  <a:lnTo>
                    <a:pt x="94" y="433"/>
                  </a:lnTo>
                  <a:lnTo>
                    <a:pt x="117" y="403"/>
                  </a:lnTo>
                  <a:lnTo>
                    <a:pt x="139" y="405"/>
                  </a:lnTo>
                  <a:lnTo>
                    <a:pt x="152" y="388"/>
                  </a:lnTo>
                  <a:lnTo>
                    <a:pt x="162" y="388"/>
                  </a:lnTo>
                  <a:lnTo>
                    <a:pt x="232" y="422"/>
                  </a:lnTo>
                  <a:lnTo>
                    <a:pt x="239" y="420"/>
                  </a:lnTo>
                  <a:lnTo>
                    <a:pt x="233" y="409"/>
                  </a:lnTo>
                  <a:lnTo>
                    <a:pt x="250" y="408"/>
                  </a:lnTo>
                  <a:lnTo>
                    <a:pt x="261" y="399"/>
                  </a:lnTo>
                  <a:lnTo>
                    <a:pt x="192" y="380"/>
                  </a:lnTo>
                  <a:lnTo>
                    <a:pt x="146" y="381"/>
                  </a:lnTo>
                  <a:lnTo>
                    <a:pt x="119" y="389"/>
                  </a:lnTo>
                  <a:lnTo>
                    <a:pt x="113" y="379"/>
                  </a:lnTo>
                  <a:lnTo>
                    <a:pt x="99" y="393"/>
                  </a:lnTo>
                  <a:lnTo>
                    <a:pt x="43" y="301"/>
                  </a:lnTo>
                  <a:lnTo>
                    <a:pt x="33" y="301"/>
                  </a:lnTo>
                  <a:lnTo>
                    <a:pt x="0" y="234"/>
                  </a:lnTo>
                  <a:lnTo>
                    <a:pt x="28" y="228"/>
                  </a:lnTo>
                  <a:lnTo>
                    <a:pt x="61" y="190"/>
                  </a:lnTo>
                  <a:lnTo>
                    <a:pt x="86" y="172"/>
                  </a:lnTo>
                  <a:lnTo>
                    <a:pt x="82" y="134"/>
                  </a:lnTo>
                  <a:lnTo>
                    <a:pt x="143" y="114"/>
                  </a:lnTo>
                  <a:lnTo>
                    <a:pt x="150" y="95"/>
                  </a:lnTo>
                  <a:lnTo>
                    <a:pt x="169" y="84"/>
                  </a:lnTo>
                  <a:lnTo>
                    <a:pt x="197" y="81"/>
                  </a:lnTo>
                  <a:lnTo>
                    <a:pt x="210" y="69"/>
                  </a:lnTo>
                  <a:lnTo>
                    <a:pt x="321" y="39"/>
                  </a:lnTo>
                  <a:lnTo>
                    <a:pt x="379" y="57"/>
                  </a:lnTo>
                  <a:lnTo>
                    <a:pt x="444" y="40"/>
                  </a:lnTo>
                  <a:lnTo>
                    <a:pt x="437" y="7"/>
                  </a:lnTo>
                  <a:lnTo>
                    <a:pt x="449" y="0"/>
                  </a:lnTo>
                  <a:lnTo>
                    <a:pt x="454" y="4"/>
                  </a:lnTo>
                  <a:lnTo>
                    <a:pt x="479" y="28"/>
                  </a:lnTo>
                  <a:lnTo>
                    <a:pt x="478" y="43"/>
                  </a:lnTo>
                  <a:lnTo>
                    <a:pt x="458" y="57"/>
                  </a:lnTo>
                  <a:lnTo>
                    <a:pt x="459" y="84"/>
                  </a:lnTo>
                  <a:lnTo>
                    <a:pt x="442" y="105"/>
                  </a:lnTo>
                  <a:lnTo>
                    <a:pt x="443" y="112"/>
                  </a:lnTo>
                  <a:lnTo>
                    <a:pt x="496" y="107"/>
                  </a:lnTo>
                  <a:close/>
                </a:path>
              </a:pathLst>
            </a:custGeom>
            <a:solidFill>
              <a:srgbClr val="E30613"/>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8" name="Freeform 481">
              <a:extLst>
                <a:ext uri="{FF2B5EF4-FFF2-40B4-BE49-F238E27FC236}">
                  <a16:creationId xmlns:a16="http://schemas.microsoft.com/office/drawing/2014/main" id="{56609CF7-BC54-6831-F037-72AF5E67156F}"/>
                </a:ext>
              </a:extLst>
            </p:cNvPr>
            <p:cNvSpPr>
              <a:spLocks/>
            </p:cNvSpPr>
            <p:nvPr/>
          </p:nvSpPr>
          <p:spPr bwMode="auto">
            <a:xfrm>
              <a:off x="9640116" y="5403079"/>
              <a:ext cx="349250" cy="87313"/>
            </a:xfrm>
            <a:custGeom>
              <a:avLst/>
              <a:gdLst>
                <a:gd name="T0" fmla="*/ 220 w 220"/>
                <a:gd name="T1" fmla="*/ 24 h 55"/>
                <a:gd name="T2" fmla="*/ 212 w 220"/>
                <a:gd name="T3" fmla="*/ 41 h 55"/>
                <a:gd name="T4" fmla="*/ 183 w 220"/>
                <a:gd name="T5" fmla="*/ 40 h 55"/>
                <a:gd name="T6" fmla="*/ 125 w 220"/>
                <a:gd name="T7" fmla="*/ 55 h 55"/>
                <a:gd name="T8" fmla="*/ 95 w 220"/>
                <a:gd name="T9" fmla="*/ 54 h 55"/>
                <a:gd name="T10" fmla="*/ 95 w 220"/>
                <a:gd name="T11" fmla="*/ 43 h 55"/>
                <a:gd name="T12" fmla="*/ 67 w 220"/>
                <a:gd name="T13" fmla="*/ 36 h 55"/>
                <a:gd name="T14" fmla="*/ 0 w 220"/>
                <a:gd name="T15" fmla="*/ 35 h 55"/>
                <a:gd name="T16" fmla="*/ 2 w 220"/>
                <a:gd name="T17" fmla="*/ 3 h 55"/>
                <a:gd name="T18" fmla="*/ 48 w 220"/>
                <a:gd name="T19" fmla="*/ 0 h 55"/>
                <a:gd name="T20" fmla="*/ 60 w 220"/>
                <a:gd name="T21" fmla="*/ 19 h 55"/>
                <a:gd name="T22" fmla="*/ 87 w 220"/>
                <a:gd name="T23" fmla="*/ 13 h 55"/>
                <a:gd name="T24" fmla="*/ 153 w 220"/>
                <a:gd name="T25" fmla="*/ 17 h 55"/>
                <a:gd name="T26" fmla="*/ 176 w 220"/>
                <a:gd name="T27" fmla="*/ 12 h 55"/>
                <a:gd name="T28" fmla="*/ 173 w 220"/>
                <a:gd name="T29" fmla="*/ 31 h 55"/>
                <a:gd name="T30" fmla="*/ 181 w 220"/>
                <a:gd name="T31" fmla="*/ 32 h 55"/>
                <a:gd name="T32" fmla="*/ 216 w 220"/>
                <a:gd name="T33" fmla="*/ 17 h 55"/>
                <a:gd name="T34" fmla="*/ 220 w 220"/>
                <a:gd name="T35" fmla="*/ 2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0" h="55">
                  <a:moveTo>
                    <a:pt x="220" y="24"/>
                  </a:moveTo>
                  <a:lnTo>
                    <a:pt x="212" y="41"/>
                  </a:lnTo>
                  <a:lnTo>
                    <a:pt x="183" y="40"/>
                  </a:lnTo>
                  <a:lnTo>
                    <a:pt x="125" y="55"/>
                  </a:lnTo>
                  <a:lnTo>
                    <a:pt x="95" y="54"/>
                  </a:lnTo>
                  <a:lnTo>
                    <a:pt x="95" y="43"/>
                  </a:lnTo>
                  <a:lnTo>
                    <a:pt x="67" y="36"/>
                  </a:lnTo>
                  <a:lnTo>
                    <a:pt x="0" y="35"/>
                  </a:lnTo>
                  <a:lnTo>
                    <a:pt x="2" y="3"/>
                  </a:lnTo>
                  <a:lnTo>
                    <a:pt x="48" y="0"/>
                  </a:lnTo>
                  <a:lnTo>
                    <a:pt x="60" y="19"/>
                  </a:lnTo>
                  <a:lnTo>
                    <a:pt x="87" y="13"/>
                  </a:lnTo>
                  <a:lnTo>
                    <a:pt x="153" y="17"/>
                  </a:lnTo>
                  <a:lnTo>
                    <a:pt x="176" y="12"/>
                  </a:lnTo>
                  <a:lnTo>
                    <a:pt x="173" y="31"/>
                  </a:lnTo>
                  <a:lnTo>
                    <a:pt x="181" y="32"/>
                  </a:lnTo>
                  <a:lnTo>
                    <a:pt x="216" y="17"/>
                  </a:lnTo>
                  <a:lnTo>
                    <a:pt x="220" y="24"/>
                  </a:lnTo>
                  <a:close/>
                </a:path>
              </a:pathLst>
            </a:custGeom>
            <a:solidFill>
              <a:srgbClr val="E61F45"/>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09" name="Freeform 82">
              <a:extLst>
                <a:ext uri="{FF2B5EF4-FFF2-40B4-BE49-F238E27FC236}">
                  <a16:creationId xmlns:a16="http://schemas.microsoft.com/office/drawing/2014/main" id="{4C176DA6-1F6C-7A9C-2773-B60989CC3527}"/>
                </a:ext>
              </a:extLst>
            </p:cNvPr>
            <p:cNvSpPr>
              <a:spLocks noEditPoints="1"/>
            </p:cNvSpPr>
            <p:nvPr/>
          </p:nvSpPr>
          <p:spPr bwMode="auto">
            <a:xfrm>
              <a:off x="9799765" y="4753791"/>
              <a:ext cx="100012" cy="69850"/>
            </a:xfrm>
            <a:custGeom>
              <a:avLst/>
              <a:gdLst>
                <a:gd name="T0" fmla="*/ 63 w 63"/>
                <a:gd name="T1" fmla="*/ 37 h 44"/>
                <a:gd name="T2" fmla="*/ 57 w 63"/>
                <a:gd name="T3" fmla="*/ 27 h 44"/>
                <a:gd name="T4" fmla="*/ 54 w 63"/>
                <a:gd name="T5" fmla="*/ 20 h 44"/>
                <a:gd name="T6" fmla="*/ 45 w 63"/>
                <a:gd name="T7" fmla="*/ 11 h 44"/>
                <a:gd name="T8" fmla="*/ 48 w 63"/>
                <a:gd name="T9" fmla="*/ 5 h 44"/>
                <a:gd name="T10" fmla="*/ 34 w 63"/>
                <a:gd name="T11" fmla="*/ 0 h 44"/>
                <a:gd name="T12" fmla="*/ 25 w 63"/>
                <a:gd name="T13" fmla="*/ 0 h 44"/>
                <a:gd name="T14" fmla="*/ 25 w 63"/>
                <a:gd name="T15" fmla="*/ 6 h 44"/>
                <a:gd name="T16" fmla="*/ 3 w 63"/>
                <a:gd name="T17" fmla="*/ 10 h 44"/>
                <a:gd name="T18" fmla="*/ 0 w 63"/>
                <a:gd name="T19" fmla="*/ 22 h 44"/>
                <a:gd name="T20" fmla="*/ 10 w 63"/>
                <a:gd name="T21" fmla="*/ 29 h 44"/>
                <a:gd name="T22" fmla="*/ 19 w 63"/>
                <a:gd name="T23" fmla="*/ 31 h 44"/>
                <a:gd name="T24" fmla="*/ 24 w 63"/>
                <a:gd name="T25" fmla="*/ 25 h 44"/>
                <a:gd name="T26" fmla="*/ 26 w 63"/>
                <a:gd name="T27" fmla="*/ 20 h 44"/>
                <a:gd name="T28" fmla="*/ 34 w 63"/>
                <a:gd name="T29" fmla="*/ 20 h 44"/>
                <a:gd name="T30" fmla="*/ 35 w 63"/>
                <a:gd name="T31" fmla="*/ 22 h 44"/>
                <a:gd name="T32" fmla="*/ 25 w 63"/>
                <a:gd name="T33" fmla="*/ 28 h 44"/>
                <a:gd name="T34" fmla="*/ 20 w 63"/>
                <a:gd name="T35" fmla="*/ 31 h 44"/>
                <a:gd name="T36" fmla="*/ 24 w 63"/>
                <a:gd name="T37" fmla="*/ 39 h 44"/>
                <a:gd name="T38" fmla="*/ 31 w 63"/>
                <a:gd name="T39" fmla="*/ 39 h 44"/>
                <a:gd name="T40" fmla="*/ 39 w 63"/>
                <a:gd name="T41" fmla="*/ 43 h 44"/>
                <a:gd name="T42" fmla="*/ 56 w 63"/>
                <a:gd name="T43" fmla="*/ 44 h 44"/>
                <a:gd name="T44" fmla="*/ 57 w 63"/>
                <a:gd name="T45" fmla="*/ 42 h 44"/>
                <a:gd name="T46" fmla="*/ 56 w 63"/>
                <a:gd name="T47" fmla="*/ 39 h 44"/>
                <a:gd name="T48" fmla="*/ 60 w 63"/>
                <a:gd name="T49" fmla="*/ 39 h 44"/>
                <a:gd name="T50" fmla="*/ 63 w 63"/>
                <a:gd name="T51" fmla="*/ 37 h 44"/>
                <a:gd name="T52" fmla="*/ 52 w 63"/>
                <a:gd name="T53" fmla="*/ 29 h 44"/>
                <a:gd name="T54" fmla="*/ 53 w 63"/>
                <a:gd name="T55" fmla="*/ 29 h 44"/>
                <a:gd name="T56" fmla="*/ 54 w 63"/>
                <a:gd name="T57" fmla="*/ 37 h 44"/>
                <a:gd name="T58" fmla="*/ 51 w 63"/>
                <a:gd name="T59" fmla="*/ 31 h 44"/>
                <a:gd name="T60" fmla="*/ 52 w 63"/>
                <a:gd name="T61"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 h="44">
                  <a:moveTo>
                    <a:pt x="63" y="37"/>
                  </a:moveTo>
                  <a:lnTo>
                    <a:pt x="57" y="27"/>
                  </a:lnTo>
                  <a:lnTo>
                    <a:pt x="54" y="20"/>
                  </a:lnTo>
                  <a:lnTo>
                    <a:pt x="45" y="11"/>
                  </a:lnTo>
                  <a:lnTo>
                    <a:pt x="48" y="5"/>
                  </a:lnTo>
                  <a:lnTo>
                    <a:pt x="34" y="0"/>
                  </a:lnTo>
                  <a:lnTo>
                    <a:pt x="25" y="0"/>
                  </a:lnTo>
                  <a:lnTo>
                    <a:pt x="25" y="6"/>
                  </a:lnTo>
                  <a:lnTo>
                    <a:pt x="3" y="10"/>
                  </a:lnTo>
                  <a:lnTo>
                    <a:pt x="0" y="22"/>
                  </a:lnTo>
                  <a:lnTo>
                    <a:pt x="10" y="29"/>
                  </a:lnTo>
                  <a:lnTo>
                    <a:pt x="19" y="31"/>
                  </a:lnTo>
                  <a:lnTo>
                    <a:pt x="24" y="25"/>
                  </a:lnTo>
                  <a:lnTo>
                    <a:pt x="26" y="20"/>
                  </a:lnTo>
                  <a:lnTo>
                    <a:pt x="34" y="20"/>
                  </a:lnTo>
                  <a:lnTo>
                    <a:pt x="35" y="22"/>
                  </a:lnTo>
                  <a:lnTo>
                    <a:pt x="25" y="28"/>
                  </a:lnTo>
                  <a:lnTo>
                    <a:pt x="20" y="31"/>
                  </a:lnTo>
                  <a:lnTo>
                    <a:pt x="24" y="39"/>
                  </a:lnTo>
                  <a:lnTo>
                    <a:pt x="31" y="39"/>
                  </a:lnTo>
                  <a:lnTo>
                    <a:pt x="39" y="43"/>
                  </a:lnTo>
                  <a:lnTo>
                    <a:pt x="56" y="44"/>
                  </a:lnTo>
                  <a:lnTo>
                    <a:pt x="57" y="42"/>
                  </a:lnTo>
                  <a:lnTo>
                    <a:pt x="56" y="39"/>
                  </a:lnTo>
                  <a:lnTo>
                    <a:pt x="60" y="39"/>
                  </a:lnTo>
                  <a:lnTo>
                    <a:pt x="63" y="37"/>
                  </a:lnTo>
                  <a:close/>
                  <a:moveTo>
                    <a:pt x="52" y="29"/>
                  </a:moveTo>
                  <a:lnTo>
                    <a:pt x="53" y="29"/>
                  </a:lnTo>
                  <a:lnTo>
                    <a:pt x="54" y="37"/>
                  </a:lnTo>
                  <a:lnTo>
                    <a:pt x="51" y="31"/>
                  </a:lnTo>
                  <a:lnTo>
                    <a:pt x="52" y="29"/>
                  </a:lnTo>
                  <a:close/>
                </a:path>
              </a:pathLst>
            </a:custGeom>
            <a:solidFill>
              <a:srgbClr val="E30B17"/>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grpSp>
        <p:nvGrpSpPr>
          <p:cNvPr id="310" name="Group 338">
            <a:extLst>
              <a:ext uri="{FF2B5EF4-FFF2-40B4-BE49-F238E27FC236}">
                <a16:creationId xmlns:a16="http://schemas.microsoft.com/office/drawing/2014/main" id="{7CAE18E9-47A7-97AA-1D15-874E0EFAED66}"/>
              </a:ext>
            </a:extLst>
          </p:cNvPr>
          <p:cNvGrpSpPr/>
          <p:nvPr/>
        </p:nvGrpSpPr>
        <p:grpSpPr>
          <a:xfrm>
            <a:off x="10063601" y="5261021"/>
            <a:ext cx="149224" cy="163513"/>
            <a:chOff x="10215563" y="5416550"/>
            <a:chExt cx="149224" cy="163513"/>
          </a:xfrm>
          <a:solidFill>
            <a:srgbClr val="E30613"/>
          </a:solidFill>
        </p:grpSpPr>
        <p:sp>
          <p:nvSpPr>
            <p:cNvPr id="311" name="Freeform 80">
              <a:extLst>
                <a:ext uri="{FF2B5EF4-FFF2-40B4-BE49-F238E27FC236}">
                  <a16:creationId xmlns:a16="http://schemas.microsoft.com/office/drawing/2014/main" id="{08A1B7BF-E91C-F958-4A5B-6A7A63C9D490}"/>
                </a:ext>
              </a:extLst>
            </p:cNvPr>
            <p:cNvSpPr>
              <a:spLocks/>
            </p:cNvSpPr>
            <p:nvPr/>
          </p:nvSpPr>
          <p:spPr bwMode="auto">
            <a:xfrm>
              <a:off x="10293350" y="5416550"/>
              <a:ext cx="71437" cy="88900"/>
            </a:xfrm>
            <a:custGeom>
              <a:avLst/>
              <a:gdLst>
                <a:gd name="T0" fmla="*/ 35 w 45"/>
                <a:gd name="T1" fmla="*/ 0 h 56"/>
                <a:gd name="T2" fmla="*/ 9 w 45"/>
                <a:gd name="T3" fmla="*/ 16 h 56"/>
                <a:gd name="T4" fmla="*/ 9 w 45"/>
                <a:gd name="T5" fmla="*/ 16 h 56"/>
                <a:gd name="T6" fmla="*/ 4 w 45"/>
                <a:gd name="T7" fmla="*/ 26 h 56"/>
                <a:gd name="T8" fmla="*/ 0 w 45"/>
                <a:gd name="T9" fmla="*/ 29 h 56"/>
                <a:gd name="T10" fmla="*/ 5 w 45"/>
                <a:gd name="T11" fmla="*/ 36 h 56"/>
                <a:gd name="T12" fmla="*/ 1 w 45"/>
                <a:gd name="T13" fmla="*/ 51 h 56"/>
                <a:gd name="T14" fmla="*/ 9 w 45"/>
                <a:gd name="T15" fmla="*/ 56 h 56"/>
                <a:gd name="T16" fmla="*/ 23 w 45"/>
                <a:gd name="T17" fmla="*/ 39 h 56"/>
                <a:gd name="T18" fmla="*/ 33 w 45"/>
                <a:gd name="T19" fmla="*/ 38 h 56"/>
                <a:gd name="T20" fmla="*/ 33 w 45"/>
                <a:gd name="T21" fmla="*/ 33 h 56"/>
                <a:gd name="T22" fmla="*/ 45 w 45"/>
                <a:gd name="T23" fmla="*/ 2 h 56"/>
                <a:gd name="T24" fmla="*/ 35 w 45"/>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56">
                  <a:moveTo>
                    <a:pt x="35" y="0"/>
                  </a:moveTo>
                  <a:lnTo>
                    <a:pt x="9" y="16"/>
                  </a:lnTo>
                  <a:lnTo>
                    <a:pt x="9" y="16"/>
                  </a:lnTo>
                  <a:lnTo>
                    <a:pt x="4" y="26"/>
                  </a:lnTo>
                  <a:lnTo>
                    <a:pt x="0" y="29"/>
                  </a:lnTo>
                  <a:lnTo>
                    <a:pt x="5" y="36"/>
                  </a:lnTo>
                  <a:lnTo>
                    <a:pt x="1" y="51"/>
                  </a:lnTo>
                  <a:lnTo>
                    <a:pt x="9" y="56"/>
                  </a:lnTo>
                  <a:lnTo>
                    <a:pt x="23" y="39"/>
                  </a:lnTo>
                  <a:lnTo>
                    <a:pt x="33" y="38"/>
                  </a:lnTo>
                  <a:lnTo>
                    <a:pt x="33" y="33"/>
                  </a:lnTo>
                  <a:lnTo>
                    <a:pt x="45" y="2"/>
                  </a:lnTo>
                  <a:lnTo>
                    <a:pt x="35" y="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2" name="Freeform 81">
              <a:extLst>
                <a:ext uri="{FF2B5EF4-FFF2-40B4-BE49-F238E27FC236}">
                  <a16:creationId xmlns:a16="http://schemas.microsoft.com/office/drawing/2014/main" id="{550DDC16-474B-F859-8065-EB65F9082103}"/>
                </a:ext>
              </a:extLst>
            </p:cNvPr>
            <p:cNvSpPr>
              <a:spLocks/>
            </p:cNvSpPr>
            <p:nvPr/>
          </p:nvSpPr>
          <p:spPr bwMode="auto">
            <a:xfrm>
              <a:off x="10215563" y="5514975"/>
              <a:ext cx="19050" cy="65088"/>
            </a:xfrm>
            <a:custGeom>
              <a:avLst/>
              <a:gdLst>
                <a:gd name="T0" fmla="*/ 12 w 12"/>
                <a:gd name="T1" fmla="*/ 11 h 41"/>
                <a:gd name="T2" fmla="*/ 12 w 12"/>
                <a:gd name="T3" fmla="*/ 0 h 41"/>
                <a:gd name="T4" fmla="*/ 7 w 12"/>
                <a:gd name="T5" fmla="*/ 0 h 41"/>
                <a:gd name="T6" fmla="*/ 4 w 12"/>
                <a:gd name="T7" fmla="*/ 12 h 41"/>
                <a:gd name="T8" fmla="*/ 0 w 12"/>
                <a:gd name="T9" fmla="*/ 19 h 41"/>
                <a:gd name="T10" fmla="*/ 1 w 12"/>
                <a:gd name="T11" fmla="*/ 28 h 41"/>
                <a:gd name="T12" fmla="*/ 2 w 12"/>
                <a:gd name="T13" fmla="*/ 34 h 41"/>
                <a:gd name="T14" fmla="*/ 1 w 12"/>
                <a:gd name="T15" fmla="*/ 36 h 41"/>
                <a:gd name="T16" fmla="*/ 7 w 12"/>
                <a:gd name="T17" fmla="*/ 41 h 41"/>
                <a:gd name="T18" fmla="*/ 12 w 12"/>
                <a:gd name="T19" fmla="*/ 34 h 41"/>
                <a:gd name="T20" fmla="*/ 12 w 12"/>
                <a:gd name="T21" fmla="*/ 25 h 41"/>
                <a:gd name="T22" fmla="*/ 8 w 12"/>
                <a:gd name="T23" fmla="*/ 22 h 41"/>
                <a:gd name="T24" fmla="*/ 8 w 12"/>
                <a:gd name="T25" fmla="*/ 17 h 41"/>
                <a:gd name="T26" fmla="*/ 12 w 12"/>
                <a:gd name="T27"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41">
                  <a:moveTo>
                    <a:pt x="12" y="11"/>
                  </a:moveTo>
                  <a:lnTo>
                    <a:pt x="12" y="0"/>
                  </a:lnTo>
                  <a:lnTo>
                    <a:pt x="7" y="0"/>
                  </a:lnTo>
                  <a:lnTo>
                    <a:pt x="4" y="12"/>
                  </a:lnTo>
                  <a:lnTo>
                    <a:pt x="0" y="19"/>
                  </a:lnTo>
                  <a:lnTo>
                    <a:pt x="1" y="28"/>
                  </a:lnTo>
                  <a:lnTo>
                    <a:pt x="2" y="34"/>
                  </a:lnTo>
                  <a:lnTo>
                    <a:pt x="1" y="36"/>
                  </a:lnTo>
                  <a:lnTo>
                    <a:pt x="7" y="41"/>
                  </a:lnTo>
                  <a:lnTo>
                    <a:pt x="12" y="34"/>
                  </a:lnTo>
                  <a:lnTo>
                    <a:pt x="12" y="25"/>
                  </a:lnTo>
                  <a:lnTo>
                    <a:pt x="8" y="22"/>
                  </a:lnTo>
                  <a:lnTo>
                    <a:pt x="8" y="17"/>
                  </a:lnTo>
                  <a:lnTo>
                    <a:pt x="12" y="11"/>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sp>
        <p:nvSpPr>
          <p:cNvPr id="313" name="Oval 543">
            <a:extLst>
              <a:ext uri="{FF2B5EF4-FFF2-40B4-BE49-F238E27FC236}">
                <a16:creationId xmlns:a16="http://schemas.microsoft.com/office/drawing/2014/main" id="{D51EC2C8-C4E8-D2DE-4803-F6D2DF0C06AA}"/>
              </a:ext>
            </a:extLst>
          </p:cNvPr>
          <p:cNvSpPr>
            <a:spLocks noChangeArrowheads="1"/>
          </p:cNvSpPr>
          <p:nvPr/>
        </p:nvSpPr>
        <p:spPr bwMode="auto">
          <a:xfrm>
            <a:off x="8151856" y="3626168"/>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4" name="Oval 543">
            <a:extLst>
              <a:ext uri="{FF2B5EF4-FFF2-40B4-BE49-F238E27FC236}">
                <a16:creationId xmlns:a16="http://schemas.microsoft.com/office/drawing/2014/main" id="{ED7C03BC-8875-3607-2591-23B7F1DEA0C6}"/>
              </a:ext>
            </a:extLst>
          </p:cNvPr>
          <p:cNvSpPr>
            <a:spLocks noChangeArrowheads="1"/>
          </p:cNvSpPr>
          <p:nvPr/>
        </p:nvSpPr>
        <p:spPr bwMode="auto">
          <a:xfrm>
            <a:off x="8345509" y="3638527"/>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5" name="Oval 543">
            <a:extLst>
              <a:ext uri="{FF2B5EF4-FFF2-40B4-BE49-F238E27FC236}">
                <a16:creationId xmlns:a16="http://schemas.microsoft.com/office/drawing/2014/main" id="{4A2E6321-398D-C572-F903-50222933D090}"/>
              </a:ext>
            </a:extLst>
          </p:cNvPr>
          <p:cNvSpPr>
            <a:spLocks noChangeArrowheads="1"/>
          </p:cNvSpPr>
          <p:nvPr/>
        </p:nvSpPr>
        <p:spPr bwMode="auto">
          <a:xfrm>
            <a:off x="8493148" y="3723469"/>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6" name="Oval 543">
            <a:extLst>
              <a:ext uri="{FF2B5EF4-FFF2-40B4-BE49-F238E27FC236}">
                <a16:creationId xmlns:a16="http://schemas.microsoft.com/office/drawing/2014/main" id="{0088EE4E-648F-10C8-119E-A966868D0DF2}"/>
              </a:ext>
            </a:extLst>
          </p:cNvPr>
          <p:cNvSpPr>
            <a:spLocks noChangeArrowheads="1"/>
          </p:cNvSpPr>
          <p:nvPr/>
        </p:nvSpPr>
        <p:spPr bwMode="auto">
          <a:xfrm>
            <a:off x="8485188" y="3528242"/>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7" name="Oval 543">
            <a:extLst>
              <a:ext uri="{FF2B5EF4-FFF2-40B4-BE49-F238E27FC236}">
                <a16:creationId xmlns:a16="http://schemas.microsoft.com/office/drawing/2014/main" id="{D788C810-324D-A5E6-5DC0-1BE71AB0D0C2}"/>
              </a:ext>
            </a:extLst>
          </p:cNvPr>
          <p:cNvSpPr>
            <a:spLocks noChangeArrowheads="1"/>
          </p:cNvSpPr>
          <p:nvPr/>
        </p:nvSpPr>
        <p:spPr bwMode="auto">
          <a:xfrm>
            <a:off x="8500292" y="3549708"/>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8" name="Oval 543">
            <a:extLst>
              <a:ext uri="{FF2B5EF4-FFF2-40B4-BE49-F238E27FC236}">
                <a16:creationId xmlns:a16="http://schemas.microsoft.com/office/drawing/2014/main" id="{85BD6DBB-7B5A-8E2D-79EB-E16A394E71E1}"/>
              </a:ext>
            </a:extLst>
          </p:cNvPr>
          <p:cNvSpPr>
            <a:spLocks noChangeArrowheads="1"/>
          </p:cNvSpPr>
          <p:nvPr/>
        </p:nvSpPr>
        <p:spPr bwMode="auto">
          <a:xfrm>
            <a:off x="8651104" y="3656421"/>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19" name="Oval 543">
            <a:extLst>
              <a:ext uri="{FF2B5EF4-FFF2-40B4-BE49-F238E27FC236}">
                <a16:creationId xmlns:a16="http://schemas.microsoft.com/office/drawing/2014/main" id="{8848434D-4D8A-3F0F-3B03-797976641535}"/>
              </a:ext>
            </a:extLst>
          </p:cNvPr>
          <p:cNvSpPr>
            <a:spLocks noChangeArrowheads="1"/>
          </p:cNvSpPr>
          <p:nvPr/>
        </p:nvSpPr>
        <p:spPr bwMode="auto">
          <a:xfrm>
            <a:off x="8671742" y="3463903"/>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0" name="Oval 543">
            <a:extLst>
              <a:ext uri="{FF2B5EF4-FFF2-40B4-BE49-F238E27FC236}">
                <a16:creationId xmlns:a16="http://schemas.microsoft.com/office/drawing/2014/main" id="{FD84F6CB-473F-48D9-D914-1E12FDC4C186}"/>
              </a:ext>
            </a:extLst>
          </p:cNvPr>
          <p:cNvSpPr>
            <a:spLocks noChangeArrowheads="1"/>
          </p:cNvSpPr>
          <p:nvPr/>
        </p:nvSpPr>
        <p:spPr bwMode="auto">
          <a:xfrm>
            <a:off x="8567374" y="3494904"/>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1" name="Oval 543">
            <a:extLst>
              <a:ext uri="{FF2B5EF4-FFF2-40B4-BE49-F238E27FC236}">
                <a16:creationId xmlns:a16="http://schemas.microsoft.com/office/drawing/2014/main" id="{DF6B2888-8D73-3A3E-753B-74B09C255A63}"/>
              </a:ext>
            </a:extLst>
          </p:cNvPr>
          <p:cNvSpPr>
            <a:spLocks noChangeArrowheads="1"/>
          </p:cNvSpPr>
          <p:nvPr/>
        </p:nvSpPr>
        <p:spPr bwMode="auto">
          <a:xfrm>
            <a:off x="8590824" y="3485357"/>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2" name="Oval 543">
            <a:extLst>
              <a:ext uri="{FF2B5EF4-FFF2-40B4-BE49-F238E27FC236}">
                <a16:creationId xmlns:a16="http://schemas.microsoft.com/office/drawing/2014/main" id="{FCE04941-18B9-A6C4-B7A4-D03AD85B9901}"/>
              </a:ext>
            </a:extLst>
          </p:cNvPr>
          <p:cNvSpPr>
            <a:spLocks noChangeArrowheads="1"/>
          </p:cNvSpPr>
          <p:nvPr/>
        </p:nvSpPr>
        <p:spPr bwMode="auto">
          <a:xfrm>
            <a:off x="8568917" y="3530635"/>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3" name="Oval 543">
            <a:extLst>
              <a:ext uri="{FF2B5EF4-FFF2-40B4-BE49-F238E27FC236}">
                <a16:creationId xmlns:a16="http://schemas.microsoft.com/office/drawing/2014/main" id="{B44522A0-E668-6FAC-AE47-4A291C0EA2A8}"/>
              </a:ext>
            </a:extLst>
          </p:cNvPr>
          <p:cNvSpPr>
            <a:spLocks noChangeArrowheads="1"/>
          </p:cNvSpPr>
          <p:nvPr/>
        </p:nvSpPr>
        <p:spPr bwMode="auto">
          <a:xfrm>
            <a:off x="8593954" y="3516371"/>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4" name="Oval 543">
            <a:extLst>
              <a:ext uri="{FF2B5EF4-FFF2-40B4-BE49-F238E27FC236}">
                <a16:creationId xmlns:a16="http://schemas.microsoft.com/office/drawing/2014/main" id="{35C47ECE-A2D5-3CDE-4EB3-0DA95E78023E}"/>
              </a:ext>
            </a:extLst>
          </p:cNvPr>
          <p:cNvSpPr>
            <a:spLocks noChangeArrowheads="1"/>
          </p:cNvSpPr>
          <p:nvPr/>
        </p:nvSpPr>
        <p:spPr bwMode="auto">
          <a:xfrm>
            <a:off x="8727304" y="3494858"/>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5" name="Oval 543">
            <a:extLst>
              <a:ext uri="{FF2B5EF4-FFF2-40B4-BE49-F238E27FC236}">
                <a16:creationId xmlns:a16="http://schemas.microsoft.com/office/drawing/2014/main" id="{5AB5D99E-3FCA-DCE4-E78A-9360CDD33370}"/>
              </a:ext>
            </a:extLst>
          </p:cNvPr>
          <p:cNvSpPr>
            <a:spLocks noChangeArrowheads="1"/>
          </p:cNvSpPr>
          <p:nvPr/>
        </p:nvSpPr>
        <p:spPr bwMode="auto">
          <a:xfrm>
            <a:off x="8758260" y="3499282"/>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6" name="Oval 543">
            <a:extLst>
              <a:ext uri="{FF2B5EF4-FFF2-40B4-BE49-F238E27FC236}">
                <a16:creationId xmlns:a16="http://schemas.microsoft.com/office/drawing/2014/main" id="{2698AFEF-7B05-942D-D98E-5C048406CD46}"/>
              </a:ext>
            </a:extLst>
          </p:cNvPr>
          <p:cNvSpPr>
            <a:spLocks noChangeArrowheads="1"/>
          </p:cNvSpPr>
          <p:nvPr/>
        </p:nvSpPr>
        <p:spPr bwMode="auto">
          <a:xfrm>
            <a:off x="8724923" y="3525067"/>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7" name="Oval 543">
            <a:extLst>
              <a:ext uri="{FF2B5EF4-FFF2-40B4-BE49-F238E27FC236}">
                <a16:creationId xmlns:a16="http://schemas.microsoft.com/office/drawing/2014/main" id="{B7E90A38-DA0E-099E-6DDF-D120D50E0D12}"/>
              </a:ext>
            </a:extLst>
          </p:cNvPr>
          <p:cNvSpPr>
            <a:spLocks noChangeArrowheads="1"/>
          </p:cNvSpPr>
          <p:nvPr/>
        </p:nvSpPr>
        <p:spPr bwMode="auto">
          <a:xfrm>
            <a:off x="8753476" y="3540276"/>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8" name="Oval 543">
            <a:extLst>
              <a:ext uri="{FF2B5EF4-FFF2-40B4-BE49-F238E27FC236}">
                <a16:creationId xmlns:a16="http://schemas.microsoft.com/office/drawing/2014/main" id="{95FFDEC7-B583-CD8D-F24E-647B2BA8DD1E}"/>
              </a:ext>
            </a:extLst>
          </p:cNvPr>
          <p:cNvSpPr>
            <a:spLocks noChangeArrowheads="1"/>
          </p:cNvSpPr>
          <p:nvPr/>
        </p:nvSpPr>
        <p:spPr bwMode="auto">
          <a:xfrm>
            <a:off x="8685599" y="3689396"/>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29" name="Oval 543">
            <a:extLst>
              <a:ext uri="{FF2B5EF4-FFF2-40B4-BE49-F238E27FC236}">
                <a16:creationId xmlns:a16="http://schemas.microsoft.com/office/drawing/2014/main" id="{CBCC7244-D8BA-3977-43DD-163BE8EB7A49}"/>
              </a:ext>
            </a:extLst>
          </p:cNvPr>
          <p:cNvSpPr>
            <a:spLocks noChangeArrowheads="1"/>
          </p:cNvSpPr>
          <p:nvPr/>
        </p:nvSpPr>
        <p:spPr bwMode="auto">
          <a:xfrm>
            <a:off x="8462192" y="3623469"/>
            <a:ext cx="12700"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0" name="Freeform 624">
            <a:extLst>
              <a:ext uri="{FF2B5EF4-FFF2-40B4-BE49-F238E27FC236}">
                <a16:creationId xmlns:a16="http://schemas.microsoft.com/office/drawing/2014/main" id="{FB656142-311B-5726-A27D-3946DF340E0C}"/>
              </a:ext>
            </a:extLst>
          </p:cNvPr>
          <p:cNvSpPr>
            <a:spLocks/>
          </p:cNvSpPr>
          <p:nvPr/>
        </p:nvSpPr>
        <p:spPr bwMode="auto">
          <a:xfrm>
            <a:off x="9872662" y="5443559"/>
            <a:ext cx="15875" cy="14288"/>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4" y="8"/>
                  <a:pt x="6" y="8"/>
                  <a:pt x="7" y="6"/>
                </a:cubicBezTo>
                <a:cubicBezTo>
                  <a:pt x="8" y="4"/>
                  <a:pt x="8"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1" name="Freeform 624">
            <a:extLst>
              <a:ext uri="{FF2B5EF4-FFF2-40B4-BE49-F238E27FC236}">
                <a16:creationId xmlns:a16="http://schemas.microsoft.com/office/drawing/2014/main" id="{C1529B96-7A15-63F8-B771-0B278C88DD11}"/>
              </a:ext>
            </a:extLst>
          </p:cNvPr>
          <p:cNvSpPr>
            <a:spLocks/>
          </p:cNvSpPr>
          <p:nvPr/>
        </p:nvSpPr>
        <p:spPr bwMode="auto">
          <a:xfrm>
            <a:off x="9641273" y="5005999"/>
            <a:ext cx="15875" cy="14288"/>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4" y="8"/>
                  <a:pt x="6" y="8"/>
                  <a:pt x="7" y="6"/>
                </a:cubicBezTo>
                <a:cubicBezTo>
                  <a:pt x="8" y="4"/>
                  <a:pt x="8"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sp>
        <p:nvSpPr>
          <p:cNvPr id="332" name="Freeform 624">
            <a:extLst>
              <a:ext uri="{FF2B5EF4-FFF2-40B4-BE49-F238E27FC236}">
                <a16:creationId xmlns:a16="http://schemas.microsoft.com/office/drawing/2014/main" id="{DA19FD5E-E095-0109-2C89-D3AF588963DD}"/>
              </a:ext>
            </a:extLst>
          </p:cNvPr>
          <p:cNvSpPr>
            <a:spLocks/>
          </p:cNvSpPr>
          <p:nvPr/>
        </p:nvSpPr>
        <p:spPr bwMode="auto">
          <a:xfrm>
            <a:off x="9506358" y="4593840"/>
            <a:ext cx="15875" cy="14288"/>
          </a:xfrm>
          <a:custGeom>
            <a:avLst/>
            <a:gdLst>
              <a:gd name="T0" fmla="*/ 1 w 8"/>
              <a:gd name="T1" fmla="*/ 2 h 8"/>
              <a:gd name="T2" fmla="*/ 2 w 8"/>
              <a:gd name="T3" fmla="*/ 7 h 8"/>
              <a:gd name="T4" fmla="*/ 7 w 8"/>
              <a:gd name="T5" fmla="*/ 6 h 8"/>
              <a:gd name="T6" fmla="*/ 6 w 8"/>
              <a:gd name="T7" fmla="*/ 1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0" y="4"/>
                  <a:pt x="0" y="6"/>
                  <a:pt x="2" y="7"/>
                </a:cubicBezTo>
                <a:cubicBezTo>
                  <a:pt x="4" y="8"/>
                  <a:pt x="6" y="8"/>
                  <a:pt x="7" y="6"/>
                </a:cubicBezTo>
                <a:cubicBezTo>
                  <a:pt x="8" y="4"/>
                  <a:pt x="8" y="2"/>
                  <a:pt x="6" y="1"/>
                </a:cubicBezTo>
                <a:cubicBezTo>
                  <a:pt x="4" y="0"/>
                  <a:pt x="2" y="0"/>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474B4D"/>
              </a:solidFill>
              <a:effectLst/>
              <a:uLnTx/>
              <a:uFillTx/>
              <a:latin typeface="Barlow"/>
              <a:ea typeface="+mn-ea"/>
              <a:cs typeface="+mn-cs"/>
            </a:endParaRPr>
          </a:p>
        </p:txBody>
      </p:sp>
      <p:grpSp>
        <p:nvGrpSpPr>
          <p:cNvPr id="333" name="Group 5">
            <a:extLst>
              <a:ext uri="{FF2B5EF4-FFF2-40B4-BE49-F238E27FC236}">
                <a16:creationId xmlns:a16="http://schemas.microsoft.com/office/drawing/2014/main" id="{645E0E59-F5D5-A0DC-1E8B-83C5538740B1}"/>
              </a:ext>
            </a:extLst>
          </p:cNvPr>
          <p:cNvGrpSpPr/>
          <p:nvPr/>
        </p:nvGrpSpPr>
        <p:grpSpPr>
          <a:xfrm>
            <a:off x="7549896" y="5996803"/>
            <a:ext cx="1918953" cy="206414"/>
            <a:chOff x="1032339" y="10800511"/>
            <a:chExt cx="1918953" cy="206414"/>
          </a:xfrm>
        </p:grpSpPr>
        <p:sp>
          <p:nvSpPr>
            <p:cNvPr id="334" name="Symbol zastępczy tekstu 1">
              <a:extLst>
                <a:ext uri="{FF2B5EF4-FFF2-40B4-BE49-F238E27FC236}">
                  <a16:creationId xmlns:a16="http://schemas.microsoft.com/office/drawing/2014/main" id="{364F1C52-9352-12AC-C576-93CA23945E2E}"/>
                </a:ext>
              </a:extLst>
            </p:cNvPr>
            <p:cNvSpPr txBox="1">
              <a:spLocks/>
            </p:cNvSpPr>
            <p:nvPr/>
          </p:nvSpPr>
          <p:spPr>
            <a:xfrm>
              <a:off x="1032339" y="10800511"/>
              <a:ext cx="958833" cy="206414"/>
            </a:xfrm>
            <a:prstGeom prst="rect">
              <a:avLst/>
            </a:prstGeom>
            <a:solidFill>
              <a:srgbClr val="E20613"/>
            </a:solidFill>
          </p:spPr>
          <p:txBody>
            <a:bodyPr vert="horz">
              <a:noAutofit/>
            </a:bodyPr>
            <a:lstStyle>
              <a:lvl1pPr marL="0" indent="0">
                <a:buNone/>
                <a:defRPr sz="1800" i="1">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altLang="en-US" sz="800" b="1" i="0" u="none" strike="noStrike" kern="0" cap="none" spc="0" normalizeH="0" baseline="0" noProof="0">
                  <a:ln>
                    <a:noFill/>
                  </a:ln>
                  <a:solidFill>
                    <a:srgbClr val="FFFFFF"/>
                  </a:solidFill>
                  <a:effectLst/>
                  <a:uLnTx/>
                  <a:uFillTx/>
                  <a:latin typeface="Barlow SemiBold" panose="00000700000000000000" pitchFamily="2" charset="-18"/>
                  <a:ea typeface="Roboto" panose="02000000000000000000" pitchFamily="2" charset="0"/>
                  <a:cs typeface="Arial"/>
                </a:rPr>
                <a:t>Raben </a:t>
              </a:r>
              <a:r>
                <a:rPr kumimoji="0" lang="pl-PL" altLang="en-US" sz="800" b="1" i="0" u="none" strike="noStrike" kern="0" cap="none" spc="0" normalizeH="0" baseline="0" noProof="0" err="1">
                  <a:ln>
                    <a:noFill/>
                  </a:ln>
                  <a:solidFill>
                    <a:srgbClr val="FFFFFF"/>
                  </a:solidFill>
                  <a:effectLst/>
                  <a:uLnTx/>
                  <a:uFillTx/>
                  <a:latin typeface="Barlow SemiBold" panose="00000700000000000000" pitchFamily="2" charset="-18"/>
                  <a:ea typeface="Roboto" panose="02000000000000000000" pitchFamily="2" charset="0"/>
                  <a:cs typeface="Arial"/>
                </a:rPr>
                <a:t>locations</a:t>
              </a:r>
              <a:endParaRPr kumimoji="0" lang="en-GB" sz="800" b="0" i="0" u="none" strike="noStrike" kern="0" cap="none" spc="0" normalizeH="0" baseline="0" noProof="0">
                <a:ln>
                  <a:noFill/>
                </a:ln>
                <a:solidFill>
                  <a:srgbClr val="FFFFFF"/>
                </a:solidFill>
                <a:effectLst/>
                <a:uLnTx/>
                <a:uFillTx/>
                <a:latin typeface="Barlow SemiBold" panose="00000700000000000000" pitchFamily="2" charset="-18"/>
                <a:ea typeface="Roboto" panose="02000000000000000000" pitchFamily="2" charset="0"/>
                <a:cs typeface="Arial"/>
              </a:endParaRPr>
            </a:p>
          </p:txBody>
        </p:sp>
        <p:sp>
          <p:nvSpPr>
            <p:cNvPr id="335" name="Symbol zastępczy tekstu 1">
              <a:extLst>
                <a:ext uri="{FF2B5EF4-FFF2-40B4-BE49-F238E27FC236}">
                  <a16:creationId xmlns:a16="http://schemas.microsoft.com/office/drawing/2014/main" id="{435A9212-4522-DD68-C649-5EF5B960554B}"/>
                </a:ext>
              </a:extLst>
            </p:cNvPr>
            <p:cNvSpPr txBox="1">
              <a:spLocks/>
            </p:cNvSpPr>
            <p:nvPr/>
          </p:nvSpPr>
          <p:spPr>
            <a:xfrm>
              <a:off x="1992459" y="10800511"/>
              <a:ext cx="958833" cy="206414"/>
            </a:xfrm>
            <a:prstGeom prst="rect">
              <a:avLst/>
            </a:prstGeom>
            <a:solidFill>
              <a:srgbClr val="D0CECF"/>
            </a:solidFill>
          </p:spPr>
          <p:txBody>
            <a:bodyPr vert="horz">
              <a:noAutofit/>
            </a:bodyPr>
            <a:lstStyle>
              <a:lvl1pPr marL="0" indent="0">
                <a:buNone/>
                <a:defRPr sz="1800" i="1">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altLang="en-US" sz="800" b="1" i="0" u="none" strike="noStrike" kern="0" cap="none" spc="0" normalizeH="0" baseline="0" noProof="0">
                  <a:ln>
                    <a:noFill/>
                  </a:ln>
                  <a:solidFill>
                    <a:srgbClr val="FFFFFF"/>
                  </a:solidFill>
                  <a:effectLst/>
                  <a:uLnTx/>
                  <a:uFillTx/>
                  <a:latin typeface="Barlow SemiBold" panose="00000700000000000000" pitchFamily="2" charset="-18"/>
                  <a:ea typeface="Roboto" panose="02000000000000000000" pitchFamily="2" charset="0"/>
                  <a:cs typeface="Arial"/>
                </a:rPr>
                <a:t>Partner network</a:t>
              </a:r>
              <a:endParaRPr kumimoji="0" lang="en-GB" sz="800" b="0" i="0" u="none" strike="noStrike" kern="0" cap="none" spc="0" normalizeH="0" baseline="0" noProof="0">
                <a:ln>
                  <a:noFill/>
                </a:ln>
                <a:solidFill>
                  <a:srgbClr val="FFFFFF"/>
                </a:solidFill>
                <a:effectLst/>
                <a:uLnTx/>
                <a:uFillTx/>
                <a:latin typeface="Barlow SemiBold" panose="00000700000000000000" pitchFamily="2" charset="-18"/>
                <a:ea typeface="Roboto" panose="02000000000000000000" pitchFamily="2" charset="0"/>
                <a:cs typeface="Arial"/>
              </a:endParaRPr>
            </a:p>
          </p:txBody>
        </p:sp>
      </p:grpSp>
      <p:cxnSp>
        <p:nvCxnSpPr>
          <p:cNvPr id="336" name="Łącznik prosty 113">
            <a:extLst>
              <a:ext uri="{FF2B5EF4-FFF2-40B4-BE49-F238E27FC236}">
                <a16:creationId xmlns:a16="http://schemas.microsoft.com/office/drawing/2014/main" id="{0DC9B07C-F252-22F8-6D13-041C12B730C8}"/>
              </a:ext>
            </a:extLst>
          </p:cNvPr>
          <p:cNvCxnSpPr>
            <a:cxnSpLocks/>
          </p:cNvCxnSpPr>
          <p:nvPr/>
        </p:nvCxnSpPr>
        <p:spPr>
          <a:xfrm>
            <a:off x="1411164" y="1482175"/>
            <a:ext cx="0" cy="4497144"/>
          </a:xfrm>
          <a:prstGeom prst="line">
            <a:avLst/>
          </a:prstGeom>
        </p:spPr>
        <p:style>
          <a:lnRef idx="1">
            <a:schemeClr val="accent2"/>
          </a:lnRef>
          <a:fillRef idx="0">
            <a:schemeClr val="accent2"/>
          </a:fillRef>
          <a:effectRef idx="0">
            <a:schemeClr val="accent2"/>
          </a:effectRef>
          <a:fontRef idx="minor">
            <a:schemeClr val="tx1"/>
          </a:fontRef>
        </p:style>
      </p:cxnSp>
      <p:pic>
        <p:nvPicPr>
          <p:cNvPr id="337" name="Obraz 116">
            <a:extLst>
              <a:ext uri="{FF2B5EF4-FFF2-40B4-BE49-F238E27FC236}">
                <a16:creationId xmlns:a16="http://schemas.microsoft.com/office/drawing/2014/main" id="{BF33A535-4031-8CB6-142A-8C5C697BD0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633" y="2340347"/>
            <a:ext cx="612000" cy="612000"/>
          </a:xfrm>
          <a:prstGeom prst="rect">
            <a:avLst/>
          </a:prstGeom>
        </p:spPr>
      </p:pic>
      <p:pic>
        <p:nvPicPr>
          <p:cNvPr id="339" name="Obraz 118">
            <a:extLst>
              <a:ext uri="{FF2B5EF4-FFF2-40B4-BE49-F238E27FC236}">
                <a16:creationId xmlns:a16="http://schemas.microsoft.com/office/drawing/2014/main" id="{80D233B6-6D82-D561-7E2D-6AB432DF024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0682" y="1635094"/>
            <a:ext cx="612000" cy="612000"/>
          </a:xfrm>
          <a:prstGeom prst="rect">
            <a:avLst/>
          </a:prstGeom>
        </p:spPr>
      </p:pic>
      <p:pic>
        <p:nvPicPr>
          <p:cNvPr id="340" name="Obraz 3">
            <a:extLst>
              <a:ext uri="{FF2B5EF4-FFF2-40B4-BE49-F238E27FC236}">
                <a16:creationId xmlns:a16="http://schemas.microsoft.com/office/drawing/2014/main" id="{3F629BE7-78D4-C3E8-707E-5F8D248427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5633" y="3045600"/>
            <a:ext cx="612000" cy="612000"/>
          </a:xfrm>
          <a:prstGeom prst="rect">
            <a:avLst/>
          </a:prstGeom>
        </p:spPr>
      </p:pic>
      <p:pic>
        <p:nvPicPr>
          <p:cNvPr id="341" name="Obraz 35">
            <a:extLst>
              <a:ext uri="{FF2B5EF4-FFF2-40B4-BE49-F238E27FC236}">
                <a16:creationId xmlns:a16="http://schemas.microsoft.com/office/drawing/2014/main" id="{ECED74C4-0D83-7BDB-6CC5-68E9CAAA2C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633" y="4456106"/>
            <a:ext cx="612000" cy="612000"/>
          </a:xfrm>
          <a:prstGeom prst="rect">
            <a:avLst/>
          </a:prstGeom>
        </p:spPr>
      </p:pic>
      <p:pic>
        <p:nvPicPr>
          <p:cNvPr id="342" name="Obraz 82">
            <a:extLst>
              <a:ext uri="{FF2B5EF4-FFF2-40B4-BE49-F238E27FC236}">
                <a16:creationId xmlns:a16="http://schemas.microsoft.com/office/drawing/2014/main" id="{1FB00965-AE43-763D-14AC-7E537D1C10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633" y="3750853"/>
            <a:ext cx="612000" cy="612000"/>
          </a:xfrm>
          <a:prstGeom prst="rect">
            <a:avLst/>
          </a:prstGeom>
        </p:spPr>
      </p:pic>
      <p:pic>
        <p:nvPicPr>
          <p:cNvPr id="343" name="Obraz 11">
            <a:extLst>
              <a:ext uri="{FF2B5EF4-FFF2-40B4-BE49-F238E27FC236}">
                <a16:creationId xmlns:a16="http://schemas.microsoft.com/office/drawing/2014/main" id="{8D55BCF2-BC01-7597-2551-E915C51DF8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1350" y="5869053"/>
            <a:ext cx="612000" cy="612000"/>
          </a:xfrm>
          <a:prstGeom prst="rect">
            <a:avLst/>
          </a:prstGeom>
        </p:spPr>
      </p:pic>
      <p:sp>
        <p:nvSpPr>
          <p:cNvPr id="347" name="Text Placeholder 3">
            <a:extLst>
              <a:ext uri="{FF2B5EF4-FFF2-40B4-BE49-F238E27FC236}">
                <a16:creationId xmlns:a16="http://schemas.microsoft.com/office/drawing/2014/main" id="{7F75B404-753F-2CE0-BAFE-D04FA70DA006}"/>
              </a:ext>
            </a:extLst>
          </p:cNvPr>
          <p:cNvSpPr txBox="1">
            <a:spLocks/>
          </p:cNvSpPr>
          <p:nvPr/>
        </p:nvSpPr>
        <p:spPr>
          <a:xfrm>
            <a:off x="0" y="704101"/>
            <a:ext cx="2113399" cy="341632"/>
          </a:xfrm>
          <a:prstGeom prst="rect">
            <a:avLst/>
          </a:prstGeom>
          <a:solidFill>
            <a:srgbClr val="474B4D"/>
          </a:solidFill>
        </p:spPr>
        <p:txBody>
          <a:bodyPr vert="horz" wrap="none" lIns="91440" tIns="45720" rIns="91440" bIns="45720" rtlCol="0" anchor="ctr" anchorCtr="0">
            <a:spAutoFit/>
          </a:bodyPr>
          <a:lstStyle>
            <a:lvl1pPr marL="446088" indent="0" algn="l" defTabSz="914400" rtl="0" eaLnBrk="1" latinLnBrk="0" hangingPunct="1">
              <a:lnSpc>
                <a:spcPct val="90000"/>
              </a:lnSpc>
              <a:spcBef>
                <a:spcPts val="1000"/>
              </a:spcBef>
              <a:buClr>
                <a:srgbClr val="E30311"/>
              </a:buClr>
              <a:buFont typeface="Wingdings" panose="05000000000000000000" pitchFamily="2" charset="2"/>
              <a:buNone/>
              <a:defRPr sz="1600" kern="1200" cap="all" baseline="0">
                <a:solidFill>
                  <a:schemeClr val="bg1"/>
                </a:solidFill>
                <a:latin typeface="Barlow" panose="00000500000000000000" pitchFamily="2" charset="-18"/>
                <a:ea typeface="+mn-ea"/>
                <a:cs typeface="+mn-cs"/>
              </a:defRPr>
            </a:lvl1pPr>
            <a:lvl2pPr marL="457200" indent="0" algn="l" defTabSz="914400" rtl="0" eaLnBrk="1" latinLnBrk="0" hangingPunct="1">
              <a:lnSpc>
                <a:spcPct val="90000"/>
              </a:lnSpc>
              <a:spcBef>
                <a:spcPts val="500"/>
              </a:spcBef>
              <a:buClr>
                <a:srgbClr val="E30311"/>
              </a:buClr>
              <a:buFont typeface="Wingdings" panose="05000000000000000000" pitchFamily="2" charset="2"/>
              <a:buNone/>
              <a:defRPr sz="1600" kern="1200">
                <a:solidFill>
                  <a:schemeClr val="bg1"/>
                </a:solidFill>
                <a:latin typeface="Barlow" panose="00000500000000000000" pitchFamily="2" charset="-18"/>
                <a:ea typeface="+mn-ea"/>
                <a:cs typeface="+mn-cs"/>
              </a:defRPr>
            </a:lvl2pPr>
            <a:lvl3pPr marL="914400" indent="0" algn="l" defTabSz="914400" rtl="0" eaLnBrk="1" latinLnBrk="0" hangingPunct="1">
              <a:lnSpc>
                <a:spcPct val="90000"/>
              </a:lnSpc>
              <a:spcBef>
                <a:spcPts val="500"/>
              </a:spcBef>
              <a:buClr>
                <a:srgbClr val="E30311"/>
              </a:buClr>
              <a:buFont typeface="Wingdings" panose="05000000000000000000" pitchFamily="2" charset="2"/>
              <a:buNone/>
              <a:defRPr sz="1600" kern="1200">
                <a:solidFill>
                  <a:schemeClr val="bg1"/>
                </a:solidFill>
                <a:latin typeface="Barlow" panose="00000500000000000000" pitchFamily="2" charset="-18"/>
                <a:ea typeface="+mn-ea"/>
                <a:cs typeface="+mn-cs"/>
              </a:defRPr>
            </a:lvl3pPr>
            <a:lvl4pPr marL="1371600" indent="0" algn="l" defTabSz="914400" rtl="0" eaLnBrk="1" latinLnBrk="0" hangingPunct="1">
              <a:lnSpc>
                <a:spcPct val="90000"/>
              </a:lnSpc>
              <a:spcBef>
                <a:spcPts val="500"/>
              </a:spcBef>
              <a:buClr>
                <a:srgbClr val="E30311"/>
              </a:buClr>
              <a:buFont typeface="Wingdings" panose="05000000000000000000" pitchFamily="2" charset="2"/>
              <a:buNone/>
              <a:defRPr sz="1600" kern="1200">
                <a:solidFill>
                  <a:schemeClr val="bg1"/>
                </a:solidFill>
                <a:latin typeface="Barlow" panose="00000500000000000000" pitchFamily="2" charset="-18"/>
                <a:ea typeface="+mn-ea"/>
                <a:cs typeface="+mn-cs"/>
              </a:defRPr>
            </a:lvl4pPr>
            <a:lvl5pPr marL="1828800" indent="0" algn="l" defTabSz="914400" rtl="0" eaLnBrk="1" latinLnBrk="0" hangingPunct="1">
              <a:lnSpc>
                <a:spcPct val="90000"/>
              </a:lnSpc>
              <a:spcBef>
                <a:spcPts val="500"/>
              </a:spcBef>
              <a:buClr>
                <a:srgbClr val="E30311"/>
              </a:buClr>
              <a:buFont typeface="Wingdings" panose="05000000000000000000" pitchFamily="2" charset="2"/>
              <a:buNone/>
              <a:defRPr sz="1600" kern="1200">
                <a:solidFill>
                  <a:schemeClr val="bg1"/>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6088" marR="0" lvl="0" indent="0" algn="l" defTabSz="914400" rtl="0" eaLnBrk="1" fontAlgn="auto" latinLnBrk="0" hangingPunct="1">
              <a:lnSpc>
                <a:spcPct val="90000"/>
              </a:lnSpc>
              <a:spcBef>
                <a:spcPts val="1000"/>
              </a:spcBef>
              <a:spcAft>
                <a:spcPts val="0"/>
              </a:spcAft>
              <a:buClr>
                <a:srgbClr val="E30311"/>
              </a:buClr>
              <a:buSzTx/>
              <a:buFont typeface="Wingdings" panose="05000000000000000000" pitchFamily="2" charset="2"/>
              <a:buNone/>
              <a:tabLst/>
              <a:defRPr/>
            </a:pPr>
            <a:r>
              <a:rPr kumimoji="0" lang="pl-PL" sz="1800" b="0" i="0" u="none" strike="noStrike" kern="1200" cap="all" spc="0" normalizeH="0" baseline="0" noProof="0" dirty="0">
                <a:ln>
                  <a:noFill/>
                </a:ln>
                <a:solidFill>
                  <a:srgbClr val="FFFFFF"/>
                </a:solidFill>
                <a:effectLst/>
                <a:uLnTx/>
                <a:uFillTx/>
                <a:latin typeface="Barlow" panose="00000500000000000000" pitchFamily="2" charset="-18"/>
                <a:ea typeface="+mn-ea"/>
                <a:cs typeface="+mn-cs"/>
              </a:rPr>
              <a:t>Raben group</a:t>
            </a:r>
          </a:p>
        </p:txBody>
      </p:sp>
      <p:sp>
        <p:nvSpPr>
          <p:cNvPr id="348" name="Title 4">
            <a:extLst>
              <a:ext uri="{FF2B5EF4-FFF2-40B4-BE49-F238E27FC236}">
                <a16:creationId xmlns:a16="http://schemas.microsoft.com/office/drawing/2014/main" id="{924E99F0-7015-5A42-72F2-E3852748071D}"/>
              </a:ext>
            </a:extLst>
          </p:cNvPr>
          <p:cNvSpPr>
            <a:spLocks noGrp="1"/>
          </p:cNvSpPr>
          <p:nvPr>
            <p:ph type="title"/>
          </p:nvPr>
        </p:nvSpPr>
        <p:spPr>
          <a:xfrm>
            <a:off x="0" y="272615"/>
            <a:ext cx="1553952" cy="424732"/>
          </a:xfrm>
        </p:spPr>
        <p:txBody>
          <a:bodyPr/>
          <a:lstStyle/>
          <a:p>
            <a:r>
              <a:rPr lang="pl-PL" sz="2400" dirty="0"/>
              <a:t>2024</a:t>
            </a:r>
            <a:r>
              <a:rPr lang="pl-PL" dirty="0"/>
              <a:t>…</a:t>
            </a:r>
          </a:p>
        </p:txBody>
      </p:sp>
      <p:pic>
        <p:nvPicPr>
          <p:cNvPr id="1028" name="Picture 4">
            <a:extLst>
              <a:ext uri="{FF2B5EF4-FFF2-40B4-BE49-F238E27FC236}">
                <a16:creationId xmlns:a16="http://schemas.microsoft.com/office/drawing/2014/main" id="{12B5CE8A-C448-09AA-261E-82255F6244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1350" y="5157807"/>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a:extLst>
              <a:ext uri="{FF2B5EF4-FFF2-40B4-BE49-F238E27FC236}">
                <a16:creationId xmlns:a16="http://schemas.microsoft.com/office/drawing/2014/main" id="{92DD2557-9A9F-DC4A-74E7-30242BDA2202}"/>
              </a:ext>
            </a:extLst>
          </p:cNvPr>
          <p:cNvSpPr txBox="1"/>
          <p:nvPr/>
        </p:nvSpPr>
        <p:spPr>
          <a:xfrm>
            <a:off x="1697768" y="1735643"/>
            <a:ext cx="241732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prawie</a:t>
            </a:r>
            <a:r>
              <a:rPr kumimoji="0" lang="pl-PL" sz="2000" b="0" i="0" u="none" strike="noStrike" kern="1200" cap="none" spc="0" normalizeH="0" baseline="0" noProof="0" dirty="0">
                <a:ln>
                  <a:noFill/>
                </a:ln>
                <a:solidFill>
                  <a:srgbClr val="474B4D"/>
                </a:solidFill>
                <a:effectLst/>
                <a:uLnTx/>
                <a:uFillTx/>
                <a:latin typeface="Barlow ExtraBold" panose="00000900000000000000" pitchFamily="2" charset="-18"/>
                <a:ea typeface="+mn-ea"/>
                <a:cs typeface="+mn-cs"/>
              </a:rPr>
              <a:t> 12 000</a:t>
            </a:r>
            <a:r>
              <a:rPr kumimoji="0" lang="pl-PL" sz="1200" b="0" i="0" u="none" strike="noStrike" kern="1200" cap="none" spc="0" normalizeH="0" baseline="0" noProof="0" dirty="0">
                <a:ln>
                  <a:noFill/>
                </a:ln>
                <a:solidFill>
                  <a:srgbClr val="474B4D"/>
                </a:solidFill>
                <a:effectLst/>
                <a:uLnTx/>
                <a:uFillTx/>
                <a:latin typeface="Barlow" panose="00000500000000000000" pitchFamily="2" charset="-18"/>
                <a:ea typeface="+mn-ea"/>
                <a:cs typeface="+mn-cs"/>
              </a:rPr>
              <a:t> Pracowników</a:t>
            </a:r>
            <a:r>
              <a:rPr kumimoji="0" lang="pl-PL" sz="1800" b="0" i="0" u="none" strike="noStrike" kern="1200" cap="none" spc="0" normalizeH="0" baseline="0" noProof="0" dirty="0">
                <a:ln>
                  <a:noFill/>
                </a:ln>
                <a:solidFill>
                  <a:srgbClr val="474B4D"/>
                </a:solidFill>
                <a:effectLst/>
                <a:uLnTx/>
                <a:uFillTx/>
                <a:latin typeface="Barlow"/>
                <a:ea typeface="+mn-ea"/>
                <a:cs typeface="+mn-cs"/>
              </a:rPr>
              <a:t> </a:t>
            </a:r>
          </a:p>
        </p:txBody>
      </p:sp>
      <p:pic>
        <p:nvPicPr>
          <p:cNvPr id="5" name="Obraz 4">
            <a:extLst>
              <a:ext uri="{FF2B5EF4-FFF2-40B4-BE49-F238E27FC236}">
                <a16:creationId xmlns:a16="http://schemas.microsoft.com/office/drawing/2014/main" id="{02735AB3-7EEC-6BCE-92CE-C321E1884B7B}"/>
              </a:ext>
            </a:extLst>
          </p:cNvPr>
          <p:cNvPicPr>
            <a:picLocks noChangeAspect="1"/>
          </p:cNvPicPr>
          <p:nvPr/>
        </p:nvPicPr>
        <p:blipFill>
          <a:blip r:embed="rId12"/>
          <a:stretch>
            <a:fillRect/>
          </a:stretch>
        </p:blipFill>
        <p:spPr>
          <a:xfrm>
            <a:off x="822440" y="2415404"/>
            <a:ext cx="2720340" cy="423864"/>
          </a:xfrm>
          <a:prstGeom prst="rect">
            <a:avLst/>
          </a:prstGeom>
        </p:spPr>
      </p:pic>
      <p:pic>
        <p:nvPicPr>
          <p:cNvPr id="7" name="Obraz 6">
            <a:extLst>
              <a:ext uri="{FF2B5EF4-FFF2-40B4-BE49-F238E27FC236}">
                <a16:creationId xmlns:a16="http://schemas.microsoft.com/office/drawing/2014/main" id="{4CA5A74B-7833-CC13-E680-6BF3A32A31A6}"/>
              </a:ext>
            </a:extLst>
          </p:cNvPr>
          <p:cNvPicPr>
            <a:picLocks noChangeAspect="1"/>
          </p:cNvPicPr>
          <p:nvPr/>
        </p:nvPicPr>
        <p:blipFill>
          <a:blip r:embed="rId13"/>
          <a:stretch>
            <a:fillRect/>
          </a:stretch>
        </p:blipFill>
        <p:spPr>
          <a:xfrm>
            <a:off x="1096240" y="3109473"/>
            <a:ext cx="2720340" cy="396240"/>
          </a:xfrm>
          <a:prstGeom prst="rect">
            <a:avLst/>
          </a:prstGeom>
        </p:spPr>
      </p:pic>
      <p:pic>
        <p:nvPicPr>
          <p:cNvPr id="8" name="Obraz 7">
            <a:extLst>
              <a:ext uri="{FF2B5EF4-FFF2-40B4-BE49-F238E27FC236}">
                <a16:creationId xmlns:a16="http://schemas.microsoft.com/office/drawing/2014/main" id="{C75BDE46-1005-1D8B-D92F-71B715BF2296}"/>
              </a:ext>
            </a:extLst>
          </p:cNvPr>
          <p:cNvPicPr>
            <a:picLocks noChangeAspect="1"/>
          </p:cNvPicPr>
          <p:nvPr/>
        </p:nvPicPr>
        <p:blipFill>
          <a:blip r:embed="rId14"/>
          <a:stretch>
            <a:fillRect/>
          </a:stretch>
        </p:blipFill>
        <p:spPr>
          <a:xfrm>
            <a:off x="1479878" y="3626168"/>
            <a:ext cx="2720340" cy="647700"/>
          </a:xfrm>
          <a:prstGeom prst="rect">
            <a:avLst/>
          </a:prstGeom>
        </p:spPr>
      </p:pic>
      <p:pic>
        <p:nvPicPr>
          <p:cNvPr id="9" name="Obraz 8">
            <a:extLst>
              <a:ext uri="{FF2B5EF4-FFF2-40B4-BE49-F238E27FC236}">
                <a16:creationId xmlns:a16="http://schemas.microsoft.com/office/drawing/2014/main" id="{93F8DE69-B3BB-0E98-7BF9-8F4C2375AF1F}"/>
              </a:ext>
            </a:extLst>
          </p:cNvPr>
          <p:cNvPicPr>
            <a:picLocks noChangeAspect="1"/>
          </p:cNvPicPr>
          <p:nvPr/>
        </p:nvPicPr>
        <p:blipFill>
          <a:blip r:embed="rId15"/>
          <a:stretch>
            <a:fillRect/>
          </a:stretch>
        </p:blipFill>
        <p:spPr>
          <a:xfrm>
            <a:off x="1700772" y="4392953"/>
            <a:ext cx="2720340" cy="624840"/>
          </a:xfrm>
          <a:prstGeom prst="rect">
            <a:avLst/>
          </a:prstGeom>
        </p:spPr>
      </p:pic>
      <p:pic>
        <p:nvPicPr>
          <p:cNvPr id="10" name="Obraz 9">
            <a:extLst>
              <a:ext uri="{FF2B5EF4-FFF2-40B4-BE49-F238E27FC236}">
                <a16:creationId xmlns:a16="http://schemas.microsoft.com/office/drawing/2014/main" id="{A32C13BC-F58D-FA9D-822A-47F67745E9A5}"/>
              </a:ext>
            </a:extLst>
          </p:cNvPr>
          <p:cNvPicPr>
            <a:picLocks noChangeAspect="1"/>
          </p:cNvPicPr>
          <p:nvPr/>
        </p:nvPicPr>
        <p:blipFill>
          <a:blip r:embed="rId16"/>
          <a:stretch>
            <a:fillRect/>
          </a:stretch>
        </p:blipFill>
        <p:spPr>
          <a:xfrm>
            <a:off x="1745670" y="5039402"/>
            <a:ext cx="2720340" cy="914400"/>
          </a:xfrm>
          <a:prstGeom prst="rect">
            <a:avLst/>
          </a:prstGeom>
        </p:spPr>
      </p:pic>
      <p:pic>
        <p:nvPicPr>
          <p:cNvPr id="12" name="Obraz 11">
            <a:extLst>
              <a:ext uri="{FF2B5EF4-FFF2-40B4-BE49-F238E27FC236}">
                <a16:creationId xmlns:a16="http://schemas.microsoft.com/office/drawing/2014/main" id="{044A1947-FC22-C1C3-02E4-71323DA124D6}"/>
              </a:ext>
            </a:extLst>
          </p:cNvPr>
          <p:cNvPicPr>
            <a:picLocks noChangeAspect="1"/>
          </p:cNvPicPr>
          <p:nvPr/>
        </p:nvPicPr>
        <p:blipFill>
          <a:blip r:embed="rId17"/>
          <a:stretch>
            <a:fillRect/>
          </a:stretch>
        </p:blipFill>
        <p:spPr>
          <a:xfrm>
            <a:off x="1502409" y="5953802"/>
            <a:ext cx="2720340" cy="396240"/>
          </a:xfrm>
          <a:prstGeom prst="rect">
            <a:avLst/>
          </a:prstGeom>
        </p:spPr>
      </p:pic>
    </p:spTree>
    <p:extLst>
      <p:ext uri="{BB962C8B-B14F-4D97-AF65-F5344CB8AC3E}">
        <p14:creationId xmlns:p14="http://schemas.microsoft.com/office/powerpoint/2010/main" val="22865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47"/>
                                        </p:tgtEl>
                                        <p:attrNameLst>
                                          <p:attrName>style.visibility</p:attrName>
                                        </p:attrNameLst>
                                      </p:cBhvr>
                                      <p:to>
                                        <p:strVal val="visible"/>
                                      </p:to>
                                    </p:set>
                                    <p:animEffect transition="in" filter="fade">
                                      <p:cBhvr>
                                        <p:cTn id="11" dur="500"/>
                                        <p:tgtEl>
                                          <p:spTgt spid="34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39"/>
                                        </p:tgtEl>
                                        <p:attrNameLst>
                                          <p:attrName>style.visibility</p:attrName>
                                        </p:attrNameLst>
                                      </p:cBhvr>
                                      <p:to>
                                        <p:strVal val="visible"/>
                                      </p:to>
                                    </p:set>
                                    <p:animEffect transition="in" filter="fade">
                                      <p:cBhvr>
                                        <p:cTn id="16" dur="500"/>
                                        <p:tgtEl>
                                          <p:spTgt spid="3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37"/>
                                        </p:tgtEl>
                                        <p:attrNameLst>
                                          <p:attrName>style.visibility</p:attrName>
                                        </p:attrNameLst>
                                      </p:cBhvr>
                                      <p:to>
                                        <p:strVal val="visible"/>
                                      </p:to>
                                    </p:set>
                                    <p:animEffect transition="in" filter="fade">
                                      <p:cBhvr>
                                        <p:cTn id="26" dur="500"/>
                                        <p:tgtEl>
                                          <p:spTgt spid="33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0" animBg="1"/>
      <p:bldP spid="348"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D11ADA44-8A68-47B0-A9E0-5A811D25D31E}"/>
              </a:ext>
            </a:extLst>
          </p:cNvPr>
          <p:cNvGrpSpPr>
            <a:grpSpLocks noChangeAspect="1"/>
          </p:cNvGrpSpPr>
          <p:nvPr/>
        </p:nvGrpSpPr>
        <p:grpSpPr bwMode="auto">
          <a:xfrm>
            <a:off x="5539977" y="-1"/>
            <a:ext cx="6652023" cy="5753101"/>
            <a:chOff x="-1165" y="791"/>
            <a:chExt cx="4107" cy="3552"/>
          </a:xfrm>
          <a:solidFill>
            <a:srgbClr val="D0CECF"/>
          </a:solidFill>
        </p:grpSpPr>
        <p:sp>
          <p:nvSpPr>
            <p:cNvPr id="62" name="Freeform 60">
              <a:extLst>
                <a:ext uri="{FF2B5EF4-FFF2-40B4-BE49-F238E27FC236}">
                  <a16:creationId xmlns:a16="http://schemas.microsoft.com/office/drawing/2014/main" id="{D47DD7E8-26DC-4BC8-ABEE-9313855F63E7}"/>
                </a:ext>
              </a:extLst>
            </p:cNvPr>
            <p:cNvSpPr>
              <a:spLocks/>
            </p:cNvSpPr>
            <p:nvPr/>
          </p:nvSpPr>
          <p:spPr bwMode="auto">
            <a:xfrm>
              <a:off x="1183" y="1886"/>
              <a:ext cx="256" cy="215"/>
            </a:xfrm>
            <a:custGeom>
              <a:avLst/>
              <a:gdLst>
                <a:gd name="T0" fmla="*/ 191 w 256"/>
                <a:gd name="T1" fmla="*/ 76 h 215"/>
                <a:gd name="T2" fmla="*/ 188 w 256"/>
                <a:gd name="T3" fmla="*/ 83 h 215"/>
                <a:gd name="T4" fmla="*/ 200 w 256"/>
                <a:gd name="T5" fmla="*/ 98 h 215"/>
                <a:gd name="T6" fmla="*/ 203 w 256"/>
                <a:gd name="T7" fmla="*/ 125 h 215"/>
                <a:gd name="T8" fmla="*/ 210 w 256"/>
                <a:gd name="T9" fmla="*/ 127 h 215"/>
                <a:gd name="T10" fmla="*/ 220 w 256"/>
                <a:gd name="T11" fmla="*/ 148 h 215"/>
                <a:gd name="T12" fmla="*/ 236 w 256"/>
                <a:gd name="T13" fmla="*/ 183 h 215"/>
                <a:gd name="T14" fmla="*/ 222 w 256"/>
                <a:gd name="T15" fmla="*/ 188 h 215"/>
                <a:gd name="T16" fmla="*/ 219 w 256"/>
                <a:gd name="T17" fmla="*/ 197 h 215"/>
                <a:gd name="T18" fmla="*/ 213 w 256"/>
                <a:gd name="T19" fmla="*/ 214 h 215"/>
                <a:gd name="T20" fmla="*/ 187 w 256"/>
                <a:gd name="T21" fmla="*/ 207 h 215"/>
                <a:gd name="T22" fmla="*/ 167 w 256"/>
                <a:gd name="T23" fmla="*/ 215 h 215"/>
                <a:gd name="T24" fmla="*/ 159 w 256"/>
                <a:gd name="T25" fmla="*/ 213 h 215"/>
                <a:gd name="T26" fmla="*/ 156 w 256"/>
                <a:gd name="T27" fmla="*/ 212 h 215"/>
                <a:gd name="T28" fmla="*/ 150 w 256"/>
                <a:gd name="T29" fmla="*/ 209 h 215"/>
                <a:gd name="T30" fmla="*/ 141 w 256"/>
                <a:gd name="T31" fmla="*/ 196 h 215"/>
                <a:gd name="T32" fmla="*/ 140 w 256"/>
                <a:gd name="T33" fmla="*/ 184 h 215"/>
                <a:gd name="T34" fmla="*/ 129 w 256"/>
                <a:gd name="T35" fmla="*/ 181 h 215"/>
                <a:gd name="T36" fmla="*/ 123 w 256"/>
                <a:gd name="T37" fmla="*/ 177 h 215"/>
                <a:gd name="T38" fmla="*/ 113 w 256"/>
                <a:gd name="T39" fmla="*/ 171 h 215"/>
                <a:gd name="T40" fmla="*/ 96 w 256"/>
                <a:gd name="T41" fmla="*/ 158 h 215"/>
                <a:gd name="T42" fmla="*/ 89 w 256"/>
                <a:gd name="T43" fmla="*/ 158 h 215"/>
                <a:gd name="T44" fmla="*/ 84 w 256"/>
                <a:gd name="T45" fmla="*/ 166 h 215"/>
                <a:gd name="T46" fmla="*/ 71 w 256"/>
                <a:gd name="T47" fmla="*/ 168 h 215"/>
                <a:gd name="T48" fmla="*/ 59 w 256"/>
                <a:gd name="T49" fmla="*/ 172 h 215"/>
                <a:gd name="T50" fmla="*/ 51 w 256"/>
                <a:gd name="T51" fmla="*/ 179 h 215"/>
                <a:gd name="T52" fmla="*/ 48 w 256"/>
                <a:gd name="T53" fmla="*/ 179 h 215"/>
                <a:gd name="T54" fmla="*/ 51 w 256"/>
                <a:gd name="T55" fmla="*/ 146 h 215"/>
                <a:gd name="T56" fmla="*/ 61 w 256"/>
                <a:gd name="T57" fmla="*/ 137 h 215"/>
                <a:gd name="T58" fmla="*/ 56 w 256"/>
                <a:gd name="T59" fmla="*/ 126 h 215"/>
                <a:gd name="T60" fmla="*/ 45 w 256"/>
                <a:gd name="T61" fmla="*/ 126 h 215"/>
                <a:gd name="T62" fmla="*/ 45 w 256"/>
                <a:gd name="T63" fmla="*/ 139 h 215"/>
                <a:gd name="T64" fmla="*/ 36 w 256"/>
                <a:gd name="T65" fmla="*/ 143 h 215"/>
                <a:gd name="T66" fmla="*/ 0 w 256"/>
                <a:gd name="T67" fmla="*/ 111 h 215"/>
                <a:gd name="T68" fmla="*/ 0 w 256"/>
                <a:gd name="T69" fmla="*/ 42 h 215"/>
                <a:gd name="T70" fmla="*/ 14 w 256"/>
                <a:gd name="T71" fmla="*/ 40 h 215"/>
                <a:gd name="T72" fmla="*/ 32 w 256"/>
                <a:gd name="T73" fmla="*/ 34 h 215"/>
                <a:gd name="T74" fmla="*/ 32 w 256"/>
                <a:gd name="T75" fmla="*/ 23 h 215"/>
                <a:gd name="T76" fmla="*/ 131 w 256"/>
                <a:gd name="T77" fmla="*/ 0 h 215"/>
                <a:gd name="T78" fmla="*/ 136 w 256"/>
                <a:gd name="T79" fmla="*/ 0 h 215"/>
                <a:gd name="T80" fmla="*/ 182 w 256"/>
                <a:gd name="T81" fmla="*/ 15 h 215"/>
                <a:gd name="T82" fmla="*/ 238 w 256"/>
                <a:gd name="T83" fmla="*/ 25 h 215"/>
                <a:gd name="T84" fmla="*/ 249 w 256"/>
                <a:gd name="T85" fmla="*/ 13 h 215"/>
                <a:gd name="T86" fmla="*/ 256 w 256"/>
                <a:gd name="T87" fmla="*/ 23 h 215"/>
                <a:gd name="T88" fmla="*/ 243 w 256"/>
                <a:gd name="T89" fmla="*/ 34 h 215"/>
                <a:gd name="T90" fmla="*/ 233 w 256"/>
                <a:gd name="T91" fmla="*/ 64 h 215"/>
                <a:gd name="T92" fmla="*/ 213 w 256"/>
                <a:gd name="T93" fmla="*/ 61 h 215"/>
                <a:gd name="T94" fmla="*/ 192 w 256"/>
                <a:gd name="T95" fmla="*/ 69 h 215"/>
                <a:gd name="T96" fmla="*/ 191 w 256"/>
                <a:gd name="T97" fmla="*/ 76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6" h="215">
                  <a:moveTo>
                    <a:pt x="191" y="76"/>
                  </a:moveTo>
                  <a:lnTo>
                    <a:pt x="188" y="83"/>
                  </a:lnTo>
                  <a:lnTo>
                    <a:pt x="200" y="98"/>
                  </a:lnTo>
                  <a:lnTo>
                    <a:pt x="203" y="125"/>
                  </a:lnTo>
                  <a:lnTo>
                    <a:pt x="210" y="127"/>
                  </a:lnTo>
                  <a:lnTo>
                    <a:pt x="220" y="148"/>
                  </a:lnTo>
                  <a:lnTo>
                    <a:pt x="236" y="183"/>
                  </a:lnTo>
                  <a:lnTo>
                    <a:pt x="222" y="188"/>
                  </a:lnTo>
                  <a:lnTo>
                    <a:pt x="219" y="197"/>
                  </a:lnTo>
                  <a:lnTo>
                    <a:pt x="213" y="214"/>
                  </a:lnTo>
                  <a:lnTo>
                    <a:pt x="187" y="207"/>
                  </a:lnTo>
                  <a:lnTo>
                    <a:pt x="167" y="215"/>
                  </a:lnTo>
                  <a:lnTo>
                    <a:pt x="159" y="213"/>
                  </a:lnTo>
                  <a:lnTo>
                    <a:pt x="156" y="212"/>
                  </a:lnTo>
                  <a:lnTo>
                    <a:pt x="150" y="209"/>
                  </a:lnTo>
                  <a:lnTo>
                    <a:pt x="141" y="196"/>
                  </a:lnTo>
                  <a:lnTo>
                    <a:pt x="140" y="184"/>
                  </a:lnTo>
                  <a:lnTo>
                    <a:pt x="129" y="181"/>
                  </a:lnTo>
                  <a:lnTo>
                    <a:pt x="123" y="177"/>
                  </a:lnTo>
                  <a:lnTo>
                    <a:pt x="113" y="171"/>
                  </a:lnTo>
                  <a:lnTo>
                    <a:pt x="96" y="158"/>
                  </a:lnTo>
                  <a:lnTo>
                    <a:pt x="89" y="158"/>
                  </a:lnTo>
                  <a:lnTo>
                    <a:pt x="84" y="166"/>
                  </a:lnTo>
                  <a:lnTo>
                    <a:pt x="71" y="168"/>
                  </a:lnTo>
                  <a:lnTo>
                    <a:pt x="59" y="172"/>
                  </a:lnTo>
                  <a:lnTo>
                    <a:pt x="51" y="179"/>
                  </a:lnTo>
                  <a:lnTo>
                    <a:pt x="48" y="179"/>
                  </a:lnTo>
                  <a:lnTo>
                    <a:pt x="51" y="146"/>
                  </a:lnTo>
                  <a:lnTo>
                    <a:pt x="61" y="137"/>
                  </a:lnTo>
                  <a:lnTo>
                    <a:pt x="56" y="126"/>
                  </a:lnTo>
                  <a:lnTo>
                    <a:pt x="45" y="126"/>
                  </a:lnTo>
                  <a:lnTo>
                    <a:pt x="45" y="139"/>
                  </a:lnTo>
                  <a:lnTo>
                    <a:pt x="36" y="143"/>
                  </a:lnTo>
                  <a:lnTo>
                    <a:pt x="0" y="111"/>
                  </a:lnTo>
                  <a:lnTo>
                    <a:pt x="0" y="42"/>
                  </a:lnTo>
                  <a:lnTo>
                    <a:pt x="14" y="40"/>
                  </a:lnTo>
                  <a:lnTo>
                    <a:pt x="32" y="34"/>
                  </a:lnTo>
                  <a:lnTo>
                    <a:pt x="32" y="23"/>
                  </a:lnTo>
                  <a:lnTo>
                    <a:pt x="131" y="0"/>
                  </a:lnTo>
                  <a:lnTo>
                    <a:pt x="136" y="0"/>
                  </a:lnTo>
                  <a:lnTo>
                    <a:pt x="182" y="15"/>
                  </a:lnTo>
                  <a:lnTo>
                    <a:pt x="238" y="25"/>
                  </a:lnTo>
                  <a:lnTo>
                    <a:pt x="249" y="13"/>
                  </a:lnTo>
                  <a:lnTo>
                    <a:pt x="256" y="23"/>
                  </a:lnTo>
                  <a:lnTo>
                    <a:pt x="243" y="34"/>
                  </a:lnTo>
                  <a:lnTo>
                    <a:pt x="233" y="64"/>
                  </a:lnTo>
                  <a:lnTo>
                    <a:pt x="213" y="61"/>
                  </a:lnTo>
                  <a:lnTo>
                    <a:pt x="192" y="69"/>
                  </a:lnTo>
                  <a:lnTo>
                    <a:pt x="191" y="76"/>
                  </a:lnTo>
                  <a:close/>
                </a:path>
              </a:pathLst>
            </a:custGeom>
            <a:solidFill>
              <a:schemeClr val="bg2"/>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7" name="Freeform 5">
              <a:extLst>
                <a:ext uri="{FF2B5EF4-FFF2-40B4-BE49-F238E27FC236}">
                  <a16:creationId xmlns:a16="http://schemas.microsoft.com/office/drawing/2014/main" id="{6071F895-80AE-4237-978B-881F605ECEF5}"/>
                </a:ext>
              </a:extLst>
            </p:cNvPr>
            <p:cNvSpPr>
              <a:spLocks/>
            </p:cNvSpPr>
            <p:nvPr/>
          </p:nvSpPr>
          <p:spPr bwMode="auto">
            <a:xfrm>
              <a:off x="243" y="3498"/>
              <a:ext cx="72" cy="150"/>
            </a:xfrm>
            <a:custGeom>
              <a:avLst/>
              <a:gdLst>
                <a:gd name="T0" fmla="*/ 72 w 72"/>
                <a:gd name="T1" fmla="*/ 68 h 150"/>
                <a:gd name="T2" fmla="*/ 55 w 72"/>
                <a:gd name="T3" fmla="*/ 124 h 150"/>
                <a:gd name="T4" fmla="*/ 36 w 72"/>
                <a:gd name="T5" fmla="*/ 150 h 150"/>
                <a:gd name="T6" fmla="*/ 13 w 72"/>
                <a:gd name="T7" fmla="*/ 131 h 150"/>
                <a:gd name="T8" fmla="*/ 0 w 72"/>
                <a:gd name="T9" fmla="*/ 63 h 150"/>
                <a:gd name="T10" fmla="*/ 17 w 72"/>
                <a:gd name="T11" fmla="*/ 41 h 150"/>
                <a:gd name="T12" fmla="*/ 54 w 72"/>
                <a:gd name="T13" fmla="*/ 28 h 150"/>
                <a:gd name="T14" fmla="*/ 63 w 72"/>
                <a:gd name="T15" fmla="*/ 0 h 150"/>
                <a:gd name="T16" fmla="*/ 72 w 72"/>
                <a:gd name="T17" fmla="*/ 6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50">
                  <a:moveTo>
                    <a:pt x="72" y="68"/>
                  </a:moveTo>
                  <a:lnTo>
                    <a:pt x="55" y="124"/>
                  </a:lnTo>
                  <a:lnTo>
                    <a:pt x="36" y="150"/>
                  </a:lnTo>
                  <a:lnTo>
                    <a:pt x="13" y="131"/>
                  </a:lnTo>
                  <a:lnTo>
                    <a:pt x="0" y="63"/>
                  </a:lnTo>
                  <a:lnTo>
                    <a:pt x="17" y="41"/>
                  </a:lnTo>
                  <a:lnTo>
                    <a:pt x="54" y="28"/>
                  </a:lnTo>
                  <a:lnTo>
                    <a:pt x="63" y="0"/>
                  </a:lnTo>
                  <a:lnTo>
                    <a:pt x="72" y="6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8" name="Freeform 6">
              <a:extLst>
                <a:ext uri="{FF2B5EF4-FFF2-40B4-BE49-F238E27FC236}">
                  <a16:creationId xmlns:a16="http://schemas.microsoft.com/office/drawing/2014/main" id="{EB8779AA-05BA-4C80-9815-7E2E1AE61A6C}"/>
                </a:ext>
              </a:extLst>
            </p:cNvPr>
            <p:cNvSpPr>
              <a:spLocks/>
            </p:cNvSpPr>
            <p:nvPr/>
          </p:nvSpPr>
          <p:spPr bwMode="auto">
            <a:xfrm>
              <a:off x="969" y="2321"/>
              <a:ext cx="182" cy="107"/>
            </a:xfrm>
            <a:custGeom>
              <a:avLst/>
              <a:gdLst>
                <a:gd name="T0" fmla="*/ 175 w 182"/>
                <a:gd name="T1" fmla="*/ 92 h 107"/>
                <a:gd name="T2" fmla="*/ 179 w 182"/>
                <a:gd name="T3" fmla="*/ 95 h 107"/>
                <a:gd name="T4" fmla="*/ 175 w 182"/>
                <a:gd name="T5" fmla="*/ 97 h 107"/>
                <a:gd name="T6" fmla="*/ 92 w 182"/>
                <a:gd name="T7" fmla="*/ 107 h 107"/>
                <a:gd name="T8" fmla="*/ 0 w 182"/>
                <a:gd name="T9" fmla="*/ 97 h 107"/>
                <a:gd name="T10" fmla="*/ 28 w 182"/>
                <a:gd name="T11" fmla="*/ 75 h 107"/>
                <a:gd name="T12" fmla="*/ 5 w 182"/>
                <a:gd name="T13" fmla="*/ 67 h 107"/>
                <a:gd name="T14" fmla="*/ 5 w 182"/>
                <a:gd name="T15" fmla="*/ 64 h 107"/>
                <a:gd name="T16" fmla="*/ 8 w 182"/>
                <a:gd name="T17" fmla="*/ 58 h 107"/>
                <a:gd name="T18" fmla="*/ 13 w 182"/>
                <a:gd name="T19" fmla="*/ 50 h 107"/>
                <a:gd name="T20" fmla="*/ 15 w 182"/>
                <a:gd name="T21" fmla="*/ 45 h 107"/>
                <a:gd name="T22" fmla="*/ 43 w 182"/>
                <a:gd name="T23" fmla="*/ 40 h 107"/>
                <a:gd name="T24" fmla="*/ 78 w 182"/>
                <a:gd name="T25" fmla="*/ 44 h 107"/>
                <a:gd name="T26" fmla="*/ 93 w 182"/>
                <a:gd name="T27" fmla="*/ 0 h 107"/>
                <a:gd name="T28" fmla="*/ 115 w 182"/>
                <a:gd name="T29" fmla="*/ 17 h 107"/>
                <a:gd name="T30" fmla="*/ 139 w 182"/>
                <a:gd name="T31" fmla="*/ 28 h 107"/>
                <a:gd name="T32" fmla="*/ 166 w 182"/>
                <a:gd name="T33" fmla="*/ 28 h 107"/>
                <a:gd name="T34" fmla="*/ 182 w 182"/>
                <a:gd name="T35" fmla="*/ 50 h 107"/>
                <a:gd name="T36" fmla="*/ 172 w 182"/>
                <a:gd name="T37" fmla="*/ 62 h 107"/>
                <a:gd name="T38" fmla="*/ 175 w 182"/>
                <a:gd name="T39"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2" h="107">
                  <a:moveTo>
                    <a:pt x="175" y="92"/>
                  </a:moveTo>
                  <a:lnTo>
                    <a:pt x="179" y="95"/>
                  </a:lnTo>
                  <a:lnTo>
                    <a:pt x="175" y="97"/>
                  </a:lnTo>
                  <a:lnTo>
                    <a:pt x="92" y="107"/>
                  </a:lnTo>
                  <a:lnTo>
                    <a:pt x="0" y="97"/>
                  </a:lnTo>
                  <a:lnTo>
                    <a:pt x="28" y="75"/>
                  </a:lnTo>
                  <a:lnTo>
                    <a:pt x="5" y="67"/>
                  </a:lnTo>
                  <a:lnTo>
                    <a:pt x="5" y="64"/>
                  </a:lnTo>
                  <a:lnTo>
                    <a:pt x="8" y="58"/>
                  </a:lnTo>
                  <a:lnTo>
                    <a:pt x="13" y="50"/>
                  </a:lnTo>
                  <a:lnTo>
                    <a:pt x="15" y="45"/>
                  </a:lnTo>
                  <a:lnTo>
                    <a:pt x="43" y="40"/>
                  </a:lnTo>
                  <a:lnTo>
                    <a:pt x="78" y="44"/>
                  </a:lnTo>
                  <a:lnTo>
                    <a:pt x="93" y="0"/>
                  </a:lnTo>
                  <a:lnTo>
                    <a:pt x="115" y="17"/>
                  </a:lnTo>
                  <a:lnTo>
                    <a:pt x="139" y="28"/>
                  </a:lnTo>
                  <a:lnTo>
                    <a:pt x="166" y="28"/>
                  </a:lnTo>
                  <a:lnTo>
                    <a:pt x="182" y="50"/>
                  </a:lnTo>
                  <a:lnTo>
                    <a:pt x="172" y="62"/>
                  </a:lnTo>
                  <a:lnTo>
                    <a:pt x="175" y="92"/>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Freeform 7">
              <a:extLst>
                <a:ext uri="{FF2B5EF4-FFF2-40B4-BE49-F238E27FC236}">
                  <a16:creationId xmlns:a16="http://schemas.microsoft.com/office/drawing/2014/main" id="{A5E0C94B-0554-4058-BB2C-FF592C5C5518}"/>
                </a:ext>
              </a:extLst>
            </p:cNvPr>
            <p:cNvSpPr>
              <a:spLocks/>
            </p:cNvSpPr>
            <p:nvPr/>
          </p:nvSpPr>
          <p:spPr bwMode="auto">
            <a:xfrm>
              <a:off x="458" y="2262"/>
              <a:ext cx="97" cy="143"/>
            </a:xfrm>
            <a:custGeom>
              <a:avLst/>
              <a:gdLst>
                <a:gd name="T0" fmla="*/ 93 w 97"/>
                <a:gd name="T1" fmla="*/ 48 h 143"/>
                <a:gd name="T2" fmla="*/ 97 w 97"/>
                <a:gd name="T3" fmla="*/ 43 h 143"/>
                <a:gd name="T4" fmla="*/ 96 w 97"/>
                <a:gd name="T5" fmla="*/ 9 h 143"/>
                <a:gd name="T6" fmla="*/ 79 w 97"/>
                <a:gd name="T7" fmla="*/ 0 h 143"/>
                <a:gd name="T8" fmla="*/ 60 w 97"/>
                <a:gd name="T9" fmla="*/ 12 h 143"/>
                <a:gd name="T10" fmla="*/ 68 w 97"/>
                <a:gd name="T11" fmla="*/ 25 h 143"/>
                <a:gd name="T12" fmla="*/ 54 w 97"/>
                <a:gd name="T13" fmla="*/ 38 h 143"/>
                <a:gd name="T14" fmla="*/ 48 w 97"/>
                <a:gd name="T15" fmla="*/ 15 h 143"/>
                <a:gd name="T16" fmla="*/ 36 w 97"/>
                <a:gd name="T17" fmla="*/ 13 h 143"/>
                <a:gd name="T18" fmla="*/ 17 w 97"/>
                <a:gd name="T19" fmla="*/ 35 h 143"/>
                <a:gd name="T20" fmla="*/ 5 w 97"/>
                <a:gd name="T21" fmla="*/ 31 h 143"/>
                <a:gd name="T22" fmla="*/ 21 w 97"/>
                <a:gd name="T23" fmla="*/ 84 h 143"/>
                <a:gd name="T24" fmla="*/ 44 w 97"/>
                <a:gd name="T25" fmla="*/ 89 h 143"/>
                <a:gd name="T26" fmla="*/ 49 w 97"/>
                <a:gd name="T27" fmla="*/ 106 h 143"/>
                <a:gd name="T28" fmla="*/ 34 w 97"/>
                <a:gd name="T29" fmla="*/ 121 h 143"/>
                <a:gd name="T30" fmla="*/ 15 w 97"/>
                <a:gd name="T31" fmla="*/ 110 h 143"/>
                <a:gd name="T32" fmla="*/ 2 w 97"/>
                <a:gd name="T33" fmla="*/ 112 h 143"/>
                <a:gd name="T34" fmla="*/ 0 w 97"/>
                <a:gd name="T35" fmla="*/ 126 h 143"/>
                <a:gd name="T36" fmla="*/ 22 w 97"/>
                <a:gd name="T37" fmla="*/ 141 h 143"/>
                <a:gd name="T38" fmla="*/ 54 w 97"/>
                <a:gd name="T39" fmla="*/ 143 h 143"/>
                <a:gd name="T40" fmla="*/ 67 w 97"/>
                <a:gd name="T41" fmla="*/ 122 h 143"/>
                <a:gd name="T42" fmla="*/ 90 w 97"/>
                <a:gd name="T43" fmla="*/ 112 h 143"/>
                <a:gd name="T44" fmla="*/ 84 w 97"/>
                <a:gd name="T45" fmla="*/ 104 h 143"/>
                <a:gd name="T46" fmla="*/ 67 w 97"/>
                <a:gd name="T47" fmla="*/ 107 h 143"/>
                <a:gd name="T48" fmla="*/ 62 w 97"/>
                <a:gd name="T49" fmla="*/ 92 h 143"/>
                <a:gd name="T50" fmla="*/ 83 w 97"/>
                <a:gd name="T51" fmla="*/ 83 h 143"/>
                <a:gd name="T52" fmla="*/ 83 w 97"/>
                <a:gd name="T53" fmla="*/ 72 h 143"/>
                <a:gd name="T54" fmla="*/ 71 w 97"/>
                <a:gd name="T55" fmla="*/ 66 h 143"/>
                <a:gd name="T56" fmla="*/ 73 w 97"/>
                <a:gd name="T57" fmla="*/ 57 h 143"/>
                <a:gd name="T58" fmla="*/ 93 w 97"/>
                <a:gd name="T5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143">
                  <a:moveTo>
                    <a:pt x="93" y="48"/>
                  </a:moveTo>
                  <a:lnTo>
                    <a:pt x="97" y="43"/>
                  </a:lnTo>
                  <a:lnTo>
                    <a:pt x="96" y="9"/>
                  </a:lnTo>
                  <a:lnTo>
                    <a:pt x="79" y="0"/>
                  </a:lnTo>
                  <a:lnTo>
                    <a:pt x="60" y="12"/>
                  </a:lnTo>
                  <a:lnTo>
                    <a:pt x="68" y="25"/>
                  </a:lnTo>
                  <a:lnTo>
                    <a:pt x="54" y="38"/>
                  </a:lnTo>
                  <a:lnTo>
                    <a:pt x="48" y="15"/>
                  </a:lnTo>
                  <a:lnTo>
                    <a:pt x="36" y="13"/>
                  </a:lnTo>
                  <a:lnTo>
                    <a:pt x="17" y="35"/>
                  </a:lnTo>
                  <a:lnTo>
                    <a:pt x="5" y="31"/>
                  </a:lnTo>
                  <a:lnTo>
                    <a:pt x="21" y="84"/>
                  </a:lnTo>
                  <a:lnTo>
                    <a:pt x="44" y="89"/>
                  </a:lnTo>
                  <a:lnTo>
                    <a:pt x="49" y="106"/>
                  </a:lnTo>
                  <a:lnTo>
                    <a:pt x="34" y="121"/>
                  </a:lnTo>
                  <a:lnTo>
                    <a:pt x="15" y="110"/>
                  </a:lnTo>
                  <a:lnTo>
                    <a:pt x="2" y="112"/>
                  </a:lnTo>
                  <a:lnTo>
                    <a:pt x="0" y="126"/>
                  </a:lnTo>
                  <a:lnTo>
                    <a:pt x="22" y="141"/>
                  </a:lnTo>
                  <a:lnTo>
                    <a:pt x="54" y="143"/>
                  </a:lnTo>
                  <a:lnTo>
                    <a:pt x="67" y="122"/>
                  </a:lnTo>
                  <a:lnTo>
                    <a:pt x="90" y="112"/>
                  </a:lnTo>
                  <a:lnTo>
                    <a:pt x="84" y="104"/>
                  </a:lnTo>
                  <a:lnTo>
                    <a:pt x="67" y="107"/>
                  </a:lnTo>
                  <a:lnTo>
                    <a:pt x="62" y="92"/>
                  </a:lnTo>
                  <a:lnTo>
                    <a:pt x="83" y="83"/>
                  </a:lnTo>
                  <a:lnTo>
                    <a:pt x="83" y="72"/>
                  </a:lnTo>
                  <a:lnTo>
                    <a:pt x="71" y="66"/>
                  </a:lnTo>
                  <a:lnTo>
                    <a:pt x="73" y="57"/>
                  </a:lnTo>
                  <a:lnTo>
                    <a:pt x="93" y="4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0" name="Freeform 8">
              <a:extLst>
                <a:ext uri="{FF2B5EF4-FFF2-40B4-BE49-F238E27FC236}">
                  <a16:creationId xmlns:a16="http://schemas.microsoft.com/office/drawing/2014/main" id="{7CA28F17-9E6F-47AF-B989-2F0F8164162B}"/>
                </a:ext>
              </a:extLst>
            </p:cNvPr>
            <p:cNvSpPr>
              <a:spLocks/>
            </p:cNvSpPr>
            <p:nvPr/>
          </p:nvSpPr>
          <p:spPr bwMode="auto">
            <a:xfrm>
              <a:off x="309" y="2096"/>
              <a:ext cx="162" cy="289"/>
            </a:xfrm>
            <a:custGeom>
              <a:avLst/>
              <a:gdLst>
                <a:gd name="T0" fmla="*/ 125 w 162"/>
                <a:gd name="T1" fmla="*/ 206 h 289"/>
                <a:gd name="T2" fmla="*/ 146 w 162"/>
                <a:gd name="T3" fmla="*/ 235 h 289"/>
                <a:gd name="T4" fmla="*/ 141 w 162"/>
                <a:gd name="T5" fmla="*/ 258 h 289"/>
                <a:gd name="T6" fmla="*/ 118 w 162"/>
                <a:gd name="T7" fmla="*/ 260 h 289"/>
                <a:gd name="T8" fmla="*/ 95 w 162"/>
                <a:gd name="T9" fmla="*/ 243 h 289"/>
                <a:gd name="T10" fmla="*/ 89 w 162"/>
                <a:gd name="T11" fmla="*/ 217 h 289"/>
                <a:gd name="T12" fmla="*/ 78 w 162"/>
                <a:gd name="T13" fmla="*/ 220 h 289"/>
                <a:gd name="T14" fmla="*/ 83 w 162"/>
                <a:gd name="T15" fmla="*/ 236 h 289"/>
                <a:gd name="T16" fmla="*/ 73 w 162"/>
                <a:gd name="T17" fmla="*/ 240 h 289"/>
                <a:gd name="T18" fmla="*/ 71 w 162"/>
                <a:gd name="T19" fmla="*/ 250 h 289"/>
                <a:gd name="T20" fmla="*/ 97 w 162"/>
                <a:gd name="T21" fmla="*/ 266 h 289"/>
                <a:gd name="T22" fmla="*/ 91 w 162"/>
                <a:gd name="T23" fmla="*/ 289 h 289"/>
                <a:gd name="T24" fmla="*/ 91 w 162"/>
                <a:gd name="T25" fmla="*/ 289 h 289"/>
                <a:gd name="T26" fmla="*/ 91 w 162"/>
                <a:gd name="T27" fmla="*/ 287 h 289"/>
                <a:gd name="T28" fmla="*/ 77 w 162"/>
                <a:gd name="T29" fmla="*/ 270 h 289"/>
                <a:gd name="T30" fmla="*/ 22 w 162"/>
                <a:gd name="T31" fmla="*/ 270 h 289"/>
                <a:gd name="T32" fmla="*/ 25 w 162"/>
                <a:gd name="T33" fmla="*/ 213 h 289"/>
                <a:gd name="T34" fmla="*/ 0 w 162"/>
                <a:gd name="T35" fmla="*/ 201 h 289"/>
                <a:gd name="T36" fmla="*/ 10 w 162"/>
                <a:gd name="T37" fmla="*/ 94 h 289"/>
                <a:gd name="T38" fmla="*/ 44 w 162"/>
                <a:gd name="T39" fmla="*/ 48 h 289"/>
                <a:gd name="T40" fmla="*/ 91 w 162"/>
                <a:gd name="T41" fmla="*/ 46 h 289"/>
                <a:gd name="T42" fmla="*/ 122 w 162"/>
                <a:gd name="T43" fmla="*/ 9 h 289"/>
                <a:gd name="T44" fmla="*/ 153 w 162"/>
                <a:gd name="T45" fmla="*/ 0 h 289"/>
                <a:gd name="T46" fmla="*/ 148 w 162"/>
                <a:gd name="T47" fmla="*/ 44 h 289"/>
                <a:gd name="T48" fmla="*/ 130 w 162"/>
                <a:gd name="T49" fmla="*/ 75 h 289"/>
                <a:gd name="T50" fmla="*/ 126 w 162"/>
                <a:gd name="T51" fmla="*/ 107 h 289"/>
                <a:gd name="T52" fmla="*/ 138 w 162"/>
                <a:gd name="T53" fmla="*/ 120 h 289"/>
                <a:gd name="T54" fmla="*/ 153 w 162"/>
                <a:gd name="T55" fmla="*/ 116 h 289"/>
                <a:gd name="T56" fmla="*/ 162 w 162"/>
                <a:gd name="T57" fmla="*/ 137 h 289"/>
                <a:gd name="T58" fmla="*/ 145 w 162"/>
                <a:gd name="T59" fmla="*/ 158 h 289"/>
                <a:gd name="T60" fmla="*/ 132 w 162"/>
                <a:gd name="T61" fmla="*/ 151 h 289"/>
                <a:gd name="T62" fmla="*/ 138 w 162"/>
                <a:gd name="T63" fmla="*/ 145 h 289"/>
                <a:gd name="T64" fmla="*/ 134 w 162"/>
                <a:gd name="T65" fmla="*/ 139 h 289"/>
                <a:gd name="T66" fmla="*/ 119 w 162"/>
                <a:gd name="T67" fmla="*/ 153 h 289"/>
                <a:gd name="T68" fmla="*/ 122 w 162"/>
                <a:gd name="T69" fmla="*/ 178 h 289"/>
                <a:gd name="T70" fmla="*/ 88 w 162"/>
                <a:gd name="T71" fmla="*/ 203 h 289"/>
                <a:gd name="T72" fmla="*/ 94 w 162"/>
                <a:gd name="T73" fmla="*/ 212 h 289"/>
                <a:gd name="T74" fmla="*/ 125 w 162"/>
                <a:gd name="T75" fmla="*/ 20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 h="289">
                  <a:moveTo>
                    <a:pt x="125" y="206"/>
                  </a:moveTo>
                  <a:lnTo>
                    <a:pt x="146" y="235"/>
                  </a:lnTo>
                  <a:lnTo>
                    <a:pt x="141" y="258"/>
                  </a:lnTo>
                  <a:lnTo>
                    <a:pt x="118" y="260"/>
                  </a:lnTo>
                  <a:lnTo>
                    <a:pt x="95" y="243"/>
                  </a:lnTo>
                  <a:lnTo>
                    <a:pt x="89" y="217"/>
                  </a:lnTo>
                  <a:lnTo>
                    <a:pt x="78" y="220"/>
                  </a:lnTo>
                  <a:lnTo>
                    <a:pt x="83" y="236"/>
                  </a:lnTo>
                  <a:lnTo>
                    <a:pt x="73" y="240"/>
                  </a:lnTo>
                  <a:lnTo>
                    <a:pt x="71" y="250"/>
                  </a:lnTo>
                  <a:lnTo>
                    <a:pt x="97" y="266"/>
                  </a:lnTo>
                  <a:lnTo>
                    <a:pt x="91" y="289"/>
                  </a:lnTo>
                  <a:lnTo>
                    <a:pt x="91" y="289"/>
                  </a:lnTo>
                  <a:lnTo>
                    <a:pt x="91" y="287"/>
                  </a:lnTo>
                  <a:lnTo>
                    <a:pt x="77" y="270"/>
                  </a:lnTo>
                  <a:lnTo>
                    <a:pt x="22" y="270"/>
                  </a:lnTo>
                  <a:lnTo>
                    <a:pt x="25" y="213"/>
                  </a:lnTo>
                  <a:lnTo>
                    <a:pt x="0" y="201"/>
                  </a:lnTo>
                  <a:lnTo>
                    <a:pt x="10" y="94"/>
                  </a:lnTo>
                  <a:lnTo>
                    <a:pt x="44" y="48"/>
                  </a:lnTo>
                  <a:lnTo>
                    <a:pt x="91" y="46"/>
                  </a:lnTo>
                  <a:lnTo>
                    <a:pt x="122" y="9"/>
                  </a:lnTo>
                  <a:lnTo>
                    <a:pt x="153" y="0"/>
                  </a:lnTo>
                  <a:lnTo>
                    <a:pt x="148" y="44"/>
                  </a:lnTo>
                  <a:lnTo>
                    <a:pt x="130" y="75"/>
                  </a:lnTo>
                  <a:lnTo>
                    <a:pt x="126" y="107"/>
                  </a:lnTo>
                  <a:lnTo>
                    <a:pt x="138" y="120"/>
                  </a:lnTo>
                  <a:lnTo>
                    <a:pt x="153" y="116"/>
                  </a:lnTo>
                  <a:lnTo>
                    <a:pt x="162" y="137"/>
                  </a:lnTo>
                  <a:lnTo>
                    <a:pt x="145" y="158"/>
                  </a:lnTo>
                  <a:lnTo>
                    <a:pt x="132" y="151"/>
                  </a:lnTo>
                  <a:lnTo>
                    <a:pt x="138" y="145"/>
                  </a:lnTo>
                  <a:lnTo>
                    <a:pt x="134" y="139"/>
                  </a:lnTo>
                  <a:lnTo>
                    <a:pt x="119" y="153"/>
                  </a:lnTo>
                  <a:lnTo>
                    <a:pt x="122" y="178"/>
                  </a:lnTo>
                  <a:lnTo>
                    <a:pt x="88" y="203"/>
                  </a:lnTo>
                  <a:lnTo>
                    <a:pt x="94" y="212"/>
                  </a:lnTo>
                  <a:lnTo>
                    <a:pt x="125" y="206"/>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9">
              <a:extLst>
                <a:ext uri="{FF2B5EF4-FFF2-40B4-BE49-F238E27FC236}">
                  <a16:creationId xmlns:a16="http://schemas.microsoft.com/office/drawing/2014/main" id="{EB79411E-2E04-460F-B8EE-CBAFE0538A30}"/>
                </a:ext>
              </a:extLst>
            </p:cNvPr>
            <p:cNvSpPr>
              <a:spLocks/>
            </p:cNvSpPr>
            <p:nvPr/>
          </p:nvSpPr>
          <p:spPr bwMode="auto">
            <a:xfrm>
              <a:off x="1434" y="2961"/>
              <a:ext cx="249" cy="247"/>
            </a:xfrm>
            <a:custGeom>
              <a:avLst/>
              <a:gdLst>
                <a:gd name="T0" fmla="*/ 177 w 249"/>
                <a:gd name="T1" fmla="*/ 133 h 247"/>
                <a:gd name="T2" fmla="*/ 181 w 249"/>
                <a:gd name="T3" fmla="*/ 170 h 247"/>
                <a:gd name="T4" fmla="*/ 159 w 249"/>
                <a:gd name="T5" fmla="*/ 217 h 247"/>
                <a:gd name="T6" fmla="*/ 138 w 249"/>
                <a:gd name="T7" fmla="*/ 247 h 247"/>
                <a:gd name="T8" fmla="*/ 126 w 249"/>
                <a:gd name="T9" fmla="*/ 238 h 247"/>
                <a:gd name="T10" fmla="*/ 126 w 249"/>
                <a:gd name="T11" fmla="*/ 222 h 247"/>
                <a:gd name="T12" fmla="*/ 123 w 249"/>
                <a:gd name="T13" fmla="*/ 183 h 247"/>
                <a:gd name="T14" fmla="*/ 119 w 249"/>
                <a:gd name="T15" fmla="*/ 136 h 247"/>
                <a:gd name="T16" fmla="*/ 63 w 249"/>
                <a:gd name="T17" fmla="*/ 69 h 247"/>
                <a:gd name="T18" fmla="*/ 0 w 249"/>
                <a:gd name="T19" fmla="*/ 0 h 247"/>
                <a:gd name="T20" fmla="*/ 35 w 249"/>
                <a:gd name="T21" fmla="*/ 2 h 247"/>
                <a:gd name="T22" fmla="*/ 61 w 249"/>
                <a:gd name="T23" fmla="*/ 4 h 247"/>
                <a:gd name="T24" fmla="*/ 133 w 249"/>
                <a:gd name="T25" fmla="*/ 29 h 247"/>
                <a:gd name="T26" fmla="*/ 157 w 249"/>
                <a:gd name="T27" fmla="*/ 38 h 247"/>
                <a:gd name="T28" fmla="*/ 249 w 249"/>
                <a:gd name="T29" fmla="*/ 137 h 247"/>
                <a:gd name="T30" fmla="*/ 177 w 249"/>
                <a:gd name="T31" fmla="*/ 13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9" h="247">
                  <a:moveTo>
                    <a:pt x="177" y="133"/>
                  </a:moveTo>
                  <a:lnTo>
                    <a:pt x="181" y="170"/>
                  </a:lnTo>
                  <a:lnTo>
                    <a:pt x="159" y="217"/>
                  </a:lnTo>
                  <a:lnTo>
                    <a:pt x="138" y="247"/>
                  </a:lnTo>
                  <a:lnTo>
                    <a:pt x="126" y="238"/>
                  </a:lnTo>
                  <a:lnTo>
                    <a:pt x="126" y="222"/>
                  </a:lnTo>
                  <a:lnTo>
                    <a:pt x="123" y="183"/>
                  </a:lnTo>
                  <a:lnTo>
                    <a:pt x="119" y="136"/>
                  </a:lnTo>
                  <a:lnTo>
                    <a:pt x="63" y="69"/>
                  </a:lnTo>
                  <a:lnTo>
                    <a:pt x="0" y="0"/>
                  </a:lnTo>
                  <a:lnTo>
                    <a:pt x="35" y="2"/>
                  </a:lnTo>
                  <a:lnTo>
                    <a:pt x="61" y="4"/>
                  </a:lnTo>
                  <a:lnTo>
                    <a:pt x="133" y="29"/>
                  </a:lnTo>
                  <a:lnTo>
                    <a:pt x="157" y="38"/>
                  </a:lnTo>
                  <a:lnTo>
                    <a:pt x="249" y="137"/>
                  </a:lnTo>
                  <a:lnTo>
                    <a:pt x="177" y="1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reeform 10">
              <a:extLst>
                <a:ext uri="{FF2B5EF4-FFF2-40B4-BE49-F238E27FC236}">
                  <a16:creationId xmlns:a16="http://schemas.microsoft.com/office/drawing/2014/main" id="{E9620161-4691-4F17-AB8E-FF8810306866}"/>
                </a:ext>
              </a:extLst>
            </p:cNvPr>
            <p:cNvSpPr>
              <a:spLocks/>
            </p:cNvSpPr>
            <p:nvPr/>
          </p:nvSpPr>
          <p:spPr bwMode="auto">
            <a:xfrm>
              <a:off x="-750" y="2126"/>
              <a:ext cx="293" cy="317"/>
            </a:xfrm>
            <a:custGeom>
              <a:avLst/>
              <a:gdLst>
                <a:gd name="T0" fmla="*/ 273 w 293"/>
                <a:gd name="T1" fmla="*/ 130 h 317"/>
                <a:gd name="T2" fmla="*/ 293 w 293"/>
                <a:gd name="T3" fmla="*/ 142 h 317"/>
                <a:gd name="T4" fmla="*/ 274 w 293"/>
                <a:gd name="T5" fmla="*/ 248 h 317"/>
                <a:gd name="T6" fmla="*/ 224 w 293"/>
                <a:gd name="T7" fmla="*/ 305 h 317"/>
                <a:gd name="T8" fmla="*/ 50 w 293"/>
                <a:gd name="T9" fmla="*/ 317 h 317"/>
                <a:gd name="T10" fmla="*/ 1 w 293"/>
                <a:gd name="T11" fmla="*/ 283 h 317"/>
                <a:gd name="T12" fmla="*/ 0 w 293"/>
                <a:gd name="T13" fmla="*/ 233 h 317"/>
                <a:gd name="T14" fmla="*/ 79 w 293"/>
                <a:gd name="T15" fmla="*/ 189 h 317"/>
                <a:gd name="T16" fmla="*/ 127 w 293"/>
                <a:gd name="T17" fmla="*/ 166 h 317"/>
                <a:gd name="T18" fmla="*/ 84 w 293"/>
                <a:gd name="T19" fmla="*/ 148 h 317"/>
                <a:gd name="T20" fmla="*/ 65 w 293"/>
                <a:gd name="T21" fmla="*/ 111 h 317"/>
                <a:gd name="T22" fmla="*/ 93 w 293"/>
                <a:gd name="T23" fmla="*/ 99 h 317"/>
                <a:gd name="T24" fmla="*/ 109 w 293"/>
                <a:gd name="T25" fmla="*/ 96 h 317"/>
                <a:gd name="T26" fmla="*/ 91 w 293"/>
                <a:gd name="T27" fmla="*/ 79 h 317"/>
                <a:gd name="T28" fmla="*/ 116 w 293"/>
                <a:gd name="T29" fmla="*/ 45 h 317"/>
                <a:gd name="T30" fmla="*/ 178 w 293"/>
                <a:gd name="T31" fmla="*/ 75 h 317"/>
                <a:gd name="T32" fmla="*/ 212 w 293"/>
                <a:gd name="T33" fmla="*/ 51 h 317"/>
                <a:gd name="T34" fmla="*/ 184 w 293"/>
                <a:gd name="T35" fmla="*/ 42 h 317"/>
                <a:gd name="T36" fmla="*/ 187 w 293"/>
                <a:gd name="T37" fmla="*/ 24 h 317"/>
                <a:gd name="T38" fmla="*/ 247 w 293"/>
                <a:gd name="T39" fmla="*/ 0 h 317"/>
                <a:gd name="T40" fmla="*/ 285 w 293"/>
                <a:gd name="T41" fmla="*/ 2 h 317"/>
                <a:gd name="T42" fmla="*/ 293 w 293"/>
                <a:gd name="T43" fmla="*/ 22 h 317"/>
                <a:gd name="T44" fmla="*/ 207 w 293"/>
                <a:gd name="T45" fmla="*/ 67 h 317"/>
                <a:gd name="T46" fmla="*/ 225 w 293"/>
                <a:gd name="T47" fmla="*/ 113 h 317"/>
                <a:gd name="T48" fmla="*/ 250 w 293"/>
                <a:gd name="T49" fmla="*/ 109 h 317"/>
                <a:gd name="T50" fmla="*/ 250 w 293"/>
                <a:gd name="T51" fmla="*/ 93 h 317"/>
                <a:gd name="T52" fmla="*/ 261 w 293"/>
                <a:gd name="T53" fmla="*/ 93 h 317"/>
                <a:gd name="T54" fmla="*/ 273 w 293"/>
                <a:gd name="T55" fmla="*/ 13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3" h="317">
                  <a:moveTo>
                    <a:pt x="273" y="130"/>
                  </a:moveTo>
                  <a:lnTo>
                    <a:pt x="293" y="142"/>
                  </a:lnTo>
                  <a:lnTo>
                    <a:pt x="274" y="248"/>
                  </a:lnTo>
                  <a:lnTo>
                    <a:pt x="224" y="305"/>
                  </a:lnTo>
                  <a:lnTo>
                    <a:pt x="50" y="317"/>
                  </a:lnTo>
                  <a:lnTo>
                    <a:pt x="1" y="283"/>
                  </a:lnTo>
                  <a:lnTo>
                    <a:pt x="0" y="233"/>
                  </a:lnTo>
                  <a:lnTo>
                    <a:pt x="79" y="189"/>
                  </a:lnTo>
                  <a:lnTo>
                    <a:pt x="127" y="166"/>
                  </a:lnTo>
                  <a:lnTo>
                    <a:pt x="84" y="148"/>
                  </a:lnTo>
                  <a:lnTo>
                    <a:pt x="65" y="111"/>
                  </a:lnTo>
                  <a:lnTo>
                    <a:pt x="93" y="99"/>
                  </a:lnTo>
                  <a:lnTo>
                    <a:pt x="109" y="96"/>
                  </a:lnTo>
                  <a:lnTo>
                    <a:pt x="91" y="79"/>
                  </a:lnTo>
                  <a:lnTo>
                    <a:pt x="116" y="45"/>
                  </a:lnTo>
                  <a:lnTo>
                    <a:pt x="178" y="75"/>
                  </a:lnTo>
                  <a:lnTo>
                    <a:pt x="212" y="51"/>
                  </a:lnTo>
                  <a:lnTo>
                    <a:pt x="184" y="42"/>
                  </a:lnTo>
                  <a:lnTo>
                    <a:pt x="187" y="24"/>
                  </a:lnTo>
                  <a:lnTo>
                    <a:pt x="247" y="0"/>
                  </a:lnTo>
                  <a:lnTo>
                    <a:pt x="285" y="2"/>
                  </a:lnTo>
                  <a:lnTo>
                    <a:pt x="293" y="22"/>
                  </a:lnTo>
                  <a:lnTo>
                    <a:pt x="207" y="67"/>
                  </a:lnTo>
                  <a:lnTo>
                    <a:pt x="225" y="113"/>
                  </a:lnTo>
                  <a:lnTo>
                    <a:pt x="250" y="109"/>
                  </a:lnTo>
                  <a:lnTo>
                    <a:pt x="250" y="93"/>
                  </a:lnTo>
                  <a:lnTo>
                    <a:pt x="261" y="93"/>
                  </a:lnTo>
                  <a:lnTo>
                    <a:pt x="273" y="13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11">
              <a:extLst>
                <a:ext uri="{FF2B5EF4-FFF2-40B4-BE49-F238E27FC236}">
                  <a16:creationId xmlns:a16="http://schemas.microsoft.com/office/drawing/2014/main" id="{EABA6084-18EA-4313-985A-75FA10885331}"/>
                </a:ext>
              </a:extLst>
            </p:cNvPr>
            <p:cNvSpPr>
              <a:spLocks/>
            </p:cNvSpPr>
            <p:nvPr/>
          </p:nvSpPr>
          <p:spPr bwMode="auto">
            <a:xfrm>
              <a:off x="-549" y="1869"/>
              <a:ext cx="502" cy="811"/>
            </a:xfrm>
            <a:custGeom>
              <a:avLst/>
              <a:gdLst>
                <a:gd name="T0" fmla="*/ 493 w 502"/>
                <a:gd name="T1" fmla="*/ 684 h 811"/>
                <a:gd name="T2" fmla="*/ 409 w 502"/>
                <a:gd name="T3" fmla="*/ 749 h 811"/>
                <a:gd name="T4" fmla="*/ 449 w 502"/>
                <a:gd name="T5" fmla="*/ 795 h 811"/>
                <a:gd name="T6" fmla="*/ 203 w 502"/>
                <a:gd name="T7" fmla="*/ 785 h 811"/>
                <a:gd name="T8" fmla="*/ 148 w 502"/>
                <a:gd name="T9" fmla="*/ 765 h 811"/>
                <a:gd name="T10" fmla="*/ 100 w 502"/>
                <a:gd name="T11" fmla="*/ 774 h 811"/>
                <a:gd name="T12" fmla="*/ 34 w 502"/>
                <a:gd name="T13" fmla="*/ 794 h 811"/>
                <a:gd name="T14" fmla="*/ 125 w 502"/>
                <a:gd name="T15" fmla="*/ 704 h 811"/>
                <a:gd name="T16" fmla="*/ 240 w 502"/>
                <a:gd name="T17" fmla="*/ 677 h 811"/>
                <a:gd name="T18" fmla="*/ 127 w 502"/>
                <a:gd name="T19" fmla="*/ 650 h 811"/>
                <a:gd name="T20" fmla="*/ 86 w 502"/>
                <a:gd name="T21" fmla="*/ 618 h 811"/>
                <a:gd name="T22" fmla="*/ 173 w 502"/>
                <a:gd name="T23" fmla="*/ 542 h 811"/>
                <a:gd name="T24" fmla="*/ 166 w 502"/>
                <a:gd name="T25" fmla="*/ 521 h 811"/>
                <a:gd name="T26" fmla="*/ 176 w 502"/>
                <a:gd name="T27" fmla="*/ 486 h 811"/>
                <a:gd name="T28" fmla="*/ 253 w 502"/>
                <a:gd name="T29" fmla="*/ 519 h 811"/>
                <a:gd name="T30" fmla="*/ 256 w 502"/>
                <a:gd name="T31" fmla="*/ 439 h 811"/>
                <a:gd name="T32" fmla="*/ 285 w 502"/>
                <a:gd name="T33" fmla="*/ 364 h 811"/>
                <a:gd name="T34" fmla="*/ 207 w 502"/>
                <a:gd name="T35" fmla="*/ 366 h 811"/>
                <a:gd name="T36" fmla="*/ 180 w 502"/>
                <a:gd name="T37" fmla="*/ 334 h 811"/>
                <a:gd name="T38" fmla="*/ 217 w 502"/>
                <a:gd name="T39" fmla="*/ 254 h 811"/>
                <a:gd name="T40" fmla="*/ 155 w 502"/>
                <a:gd name="T41" fmla="*/ 286 h 811"/>
                <a:gd name="T42" fmla="*/ 153 w 502"/>
                <a:gd name="T43" fmla="*/ 253 h 811"/>
                <a:gd name="T44" fmla="*/ 236 w 502"/>
                <a:gd name="T45" fmla="*/ 171 h 811"/>
                <a:gd name="T46" fmla="*/ 169 w 502"/>
                <a:gd name="T47" fmla="*/ 184 h 811"/>
                <a:gd name="T48" fmla="*/ 217 w 502"/>
                <a:gd name="T49" fmla="*/ 126 h 811"/>
                <a:gd name="T50" fmla="*/ 207 w 502"/>
                <a:gd name="T51" fmla="*/ 68 h 811"/>
                <a:gd name="T52" fmla="*/ 233 w 502"/>
                <a:gd name="T53" fmla="*/ 93 h 811"/>
                <a:gd name="T54" fmla="*/ 297 w 502"/>
                <a:gd name="T55" fmla="*/ 0 h 811"/>
                <a:gd name="T56" fmla="*/ 386 w 502"/>
                <a:gd name="T57" fmla="*/ 46 h 811"/>
                <a:gd name="T58" fmla="*/ 313 w 502"/>
                <a:gd name="T59" fmla="*/ 110 h 811"/>
                <a:gd name="T60" fmla="*/ 421 w 502"/>
                <a:gd name="T61" fmla="*/ 130 h 811"/>
                <a:gd name="T62" fmla="*/ 337 w 502"/>
                <a:gd name="T63" fmla="*/ 252 h 811"/>
                <a:gd name="T64" fmla="*/ 324 w 502"/>
                <a:gd name="T65" fmla="*/ 276 h 811"/>
                <a:gd name="T66" fmla="*/ 377 w 502"/>
                <a:gd name="T67" fmla="*/ 313 h 811"/>
                <a:gd name="T68" fmla="*/ 423 w 502"/>
                <a:gd name="T69" fmla="*/ 473 h 811"/>
                <a:gd name="T70" fmla="*/ 413 w 502"/>
                <a:gd name="T71" fmla="*/ 608 h 811"/>
                <a:gd name="T72" fmla="*/ 444 w 502"/>
                <a:gd name="T73" fmla="*/ 611 h 811"/>
                <a:gd name="T74" fmla="*/ 502 w 502"/>
                <a:gd name="T75" fmla="*/ 647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2" h="811">
                  <a:moveTo>
                    <a:pt x="502" y="647"/>
                  </a:moveTo>
                  <a:lnTo>
                    <a:pt x="493" y="684"/>
                  </a:lnTo>
                  <a:lnTo>
                    <a:pt x="474" y="714"/>
                  </a:lnTo>
                  <a:lnTo>
                    <a:pt x="409" y="749"/>
                  </a:lnTo>
                  <a:lnTo>
                    <a:pt x="457" y="774"/>
                  </a:lnTo>
                  <a:lnTo>
                    <a:pt x="449" y="795"/>
                  </a:lnTo>
                  <a:lnTo>
                    <a:pt x="375" y="811"/>
                  </a:lnTo>
                  <a:lnTo>
                    <a:pt x="203" y="785"/>
                  </a:lnTo>
                  <a:lnTo>
                    <a:pt x="189" y="766"/>
                  </a:lnTo>
                  <a:lnTo>
                    <a:pt x="148" y="765"/>
                  </a:lnTo>
                  <a:lnTo>
                    <a:pt x="127" y="796"/>
                  </a:lnTo>
                  <a:lnTo>
                    <a:pt x="100" y="774"/>
                  </a:lnTo>
                  <a:lnTo>
                    <a:pt x="60" y="778"/>
                  </a:lnTo>
                  <a:lnTo>
                    <a:pt x="34" y="794"/>
                  </a:lnTo>
                  <a:lnTo>
                    <a:pt x="0" y="771"/>
                  </a:lnTo>
                  <a:lnTo>
                    <a:pt x="125" y="704"/>
                  </a:lnTo>
                  <a:lnTo>
                    <a:pt x="189" y="720"/>
                  </a:lnTo>
                  <a:lnTo>
                    <a:pt x="240" y="677"/>
                  </a:lnTo>
                  <a:lnTo>
                    <a:pt x="180" y="694"/>
                  </a:lnTo>
                  <a:lnTo>
                    <a:pt x="127" y="650"/>
                  </a:lnTo>
                  <a:lnTo>
                    <a:pt x="90" y="647"/>
                  </a:lnTo>
                  <a:lnTo>
                    <a:pt x="86" y="618"/>
                  </a:lnTo>
                  <a:lnTo>
                    <a:pt x="160" y="595"/>
                  </a:lnTo>
                  <a:lnTo>
                    <a:pt x="173" y="542"/>
                  </a:lnTo>
                  <a:lnTo>
                    <a:pt x="136" y="542"/>
                  </a:lnTo>
                  <a:lnTo>
                    <a:pt x="166" y="521"/>
                  </a:lnTo>
                  <a:lnTo>
                    <a:pt x="159" y="494"/>
                  </a:lnTo>
                  <a:lnTo>
                    <a:pt x="176" y="486"/>
                  </a:lnTo>
                  <a:lnTo>
                    <a:pt x="190" y="510"/>
                  </a:lnTo>
                  <a:lnTo>
                    <a:pt x="253" y="519"/>
                  </a:lnTo>
                  <a:lnTo>
                    <a:pt x="281" y="441"/>
                  </a:lnTo>
                  <a:lnTo>
                    <a:pt x="256" y="439"/>
                  </a:lnTo>
                  <a:lnTo>
                    <a:pt x="250" y="405"/>
                  </a:lnTo>
                  <a:lnTo>
                    <a:pt x="285" y="364"/>
                  </a:lnTo>
                  <a:lnTo>
                    <a:pt x="266" y="357"/>
                  </a:lnTo>
                  <a:lnTo>
                    <a:pt x="207" y="366"/>
                  </a:lnTo>
                  <a:lnTo>
                    <a:pt x="181" y="350"/>
                  </a:lnTo>
                  <a:lnTo>
                    <a:pt x="180" y="334"/>
                  </a:lnTo>
                  <a:lnTo>
                    <a:pt x="223" y="292"/>
                  </a:lnTo>
                  <a:lnTo>
                    <a:pt x="217" y="254"/>
                  </a:lnTo>
                  <a:lnTo>
                    <a:pt x="169" y="296"/>
                  </a:lnTo>
                  <a:lnTo>
                    <a:pt x="155" y="286"/>
                  </a:lnTo>
                  <a:lnTo>
                    <a:pt x="186" y="231"/>
                  </a:lnTo>
                  <a:lnTo>
                    <a:pt x="153" y="253"/>
                  </a:lnTo>
                  <a:lnTo>
                    <a:pt x="135" y="233"/>
                  </a:lnTo>
                  <a:lnTo>
                    <a:pt x="236" y="171"/>
                  </a:lnTo>
                  <a:lnTo>
                    <a:pt x="180" y="190"/>
                  </a:lnTo>
                  <a:lnTo>
                    <a:pt x="169" y="184"/>
                  </a:lnTo>
                  <a:lnTo>
                    <a:pt x="171" y="162"/>
                  </a:lnTo>
                  <a:lnTo>
                    <a:pt x="217" y="126"/>
                  </a:lnTo>
                  <a:lnTo>
                    <a:pt x="177" y="86"/>
                  </a:lnTo>
                  <a:lnTo>
                    <a:pt x="207" y="68"/>
                  </a:lnTo>
                  <a:lnTo>
                    <a:pt x="220" y="105"/>
                  </a:lnTo>
                  <a:lnTo>
                    <a:pt x="233" y="93"/>
                  </a:lnTo>
                  <a:lnTo>
                    <a:pt x="236" y="64"/>
                  </a:lnTo>
                  <a:lnTo>
                    <a:pt x="297" y="0"/>
                  </a:lnTo>
                  <a:lnTo>
                    <a:pt x="393" y="25"/>
                  </a:lnTo>
                  <a:lnTo>
                    <a:pt x="386" y="46"/>
                  </a:lnTo>
                  <a:lnTo>
                    <a:pt x="310" y="93"/>
                  </a:lnTo>
                  <a:lnTo>
                    <a:pt x="313" y="110"/>
                  </a:lnTo>
                  <a:lnTo>
                    <a:pt x="356" y="108"/>
                  </a:lnTo>
                  <a:lnTo>
                    <a:pt x="421" y="130"/>
                  </a:lnTo>
                  <a:lnTo>
                    <a:pt x="428" y="153"/>
                  </a:lnTo>
                  <a:lnTo>
                    <a:pt x="337" y="252"/>
                  </a:lnTo>
                  <a:lnTo>
                    <a:pt x="302" y="259"/>
                  </a:lnTo>
                  <a:lnTo>
                    <a:pt x="324" y="276"/>
                  </a:lnTo>
                  <a:lnTo>
                    <a:pt x="343" y="269"/>
                  </a:lnTo>
                  <a:lnTo>
                    <a:pt x="377" y="313"/>
                  </a:lnTo>
                  <a:lnTo>
                    <a:pt x="387" y="425"/>
                  </a:lnTo>
                  <a:lnTo>
                    <a:pt x="423" y="473"/>
                  </a:lnTo>
                  <a:lnTo>
                    <a:pt x="434" y="585"/>
                  </a:lnTo>
                  <a:lnTo>
                    <a:pt x="413" y="608"/>
                  </a:lnTo>
                  <a:lnTo>
                    <a:pt x="421" y="625"/>
                  </a:lnTo>
                  <a:lnTo>
                    <a:pt x="444" y="611"/>
                  </a:lnTo>
                  <a:lnTo>
                    <a:pt x="483" y="620"/>
                  </a:lnTo>
                  <a:lnTo>
                    <a:pt x="502" y="647"/>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12">
              <a:extLst>
                <a:ext uri="{FF2B5EF4-FFF2-40B4-BE49-F238E27FC236}">
                  <a16:creationId xmlns:a16="http://schemas.microsoft.com/office/drawing/2014/main" id="{1CA903E7-E1C4-4B58-890B-45AB05283777}"/>
                </a:ext>
              </a:extLst>
            </p:cNvPr>
            <p:cNvSpPr>
              <a:spLocks/>
            </p:cNvSpPr>
            <p:nvPr/>
          </p:nvSpPr>
          <p:spPr bwMode="auto">
            <a:xfrm>
              <a:off x="-378" y="1854"/>
              <a:ext cx="72" cy="60"/>
            </a:xfrm>
            <a:custGeom>
              <a:avLst/>
              <a:gdLst>
                <a:gd name="T0" fmla="*/ 72 w 72"/>
                <a:gd name="T1" fmla="*/ 0 h 60"/>
                <a:gd name="T2" fmla="*/ 61 w 72"/>
                <a:gd name="T3" fmla="*/ 28 h 60"/>
                <a:gd name="T4" fmla="*/ 17 w 72"/>
                <a:gd name="T5" fmla="*/ 60 h 60"/>
                <a:gd name="T6" fmla="*/ 0 w 72"/>
                <a:gd name="T7" fmla="*/ 54 h 60"/>
                <a:gd name="T8" fmla="*/ 17 w 72"/>
                <a:gd name="T9" fmla="*/ 18 h 60"/>
                <a:gd name="T10" fmla="*/ 72 w 72"/>
                <a:gd name="T11" fmla="*/ 0 h 60"/>
              </a:gdLst>
              <a:ahLst/>
              <a:cxnLst>
                <a:cxn ang="0">
                  <a:pos x="T0" y="T1"/>
                </a:cxn>
                <a:cxn ang="0">
                  <a:pos x="T2" y="T3"/>
                </a:cxn>
                <a:cxn ang="0">
                  <a:pos x="T4" y="T5"/>
                </a:cxn>
                <a:cxn ang="0">
                  <a:pos x="T6" y="T7"/>
                </a:cxn>
                <a:cxn ang="0">
                  <a:pos x="T8" y="T9"/>
                </a:cxn>
                <a:cxn ang="0">
                  <a:pos x="T10" y="T11"/>
                </a:cxn>
              </a:cxnLst>
              <a:rect l="0" t="0" r="r" b="b"/>
              <a:pathLst>
                <a:path w="72" h="60">
                  <a:moveTo>
                    <a:pt x="72" y="0"/>
                  </a:moveTo>
                  <a:lnTo>
                    <a:pt x="61" y="28"/>
                  </a:lnTo>
                  <a:lnTo>
                    <a:pt x="17" y="60"/>
                  </a:lnTo>
                  <a:lnTo>
                    <a:pt x="0" y="54"/>
                  </a:lnTo>
                  <a:lnTo>
                    <a:pt x="17" y="18"/>
                  </a:lnTo>
                  <a:lnTo>
                    <a:pt x="72" y="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13">
              <a:extLst>
                <a:ext uri="{FF2B5EF4-FFF2-40B4-BE49-F238E27FC236}">
                  <a16:creationId xmlns:a16="http://schemas.microsoft.com/office/drawing/2014/main" id="{FF5E0F1D-EA90-4E76-BEA3-7C58B507D699}"/>
                </a:ext>
              </a:extLst>
            </p:cNvPr>
            <p:cNvSpPr>
              <a:spLocks/>
            </p:cNvSpPr>
            <p:nvPr/>
          </p:nvSpPr>
          <p:spPr bwMode="auto">
            <a:xfrm>
              <a:off x="-429" y="1910"/>
              <a:ext cx="45" cy="67"/>
            </a:xfrm>
            <a:custGeom>
              <a:avLst/>
              <a:gdLst>
                <a:gd name="T0" fmla="*/ 45 w 45"/>
                <a:gd name="T1" fmla="*/ 9 h 67"/>
                <a:gd name="T2" fmla="*/ 18 w 45"/>
                <a:gd name="T3" fmla="*/ 67 h 67"/>
                <a:gd name="T4" fmla="*/ 0 w 45"/>
                <a:gd name="T5" fmla="*/ 67 h 67"/>
                <a:gd name="T6" fmla="*/ 27 w 45"/>
                <a:gd name="T7" fmla="*/ 0 h 67"/>
                <a:gd name="T8" fmla="*/ 45 w 45"/>
                <a:gd name="T9" fmla="*/ 9 h 67"/>
              </a:gdLst>
              <a:ahLst/>
              <a:cxnLst>
                <a:cxn ang="0">
                  <a:pos x="T0" y="T1"/>
                </a:cxn>
                <a:cxn ang="0">
                  <a:pos x="T2" y="T3"/>
                </a:cxn>
                <a:cxn ang="0">
                  <a:pos x="T4" y="T5"/>
                </a:cxn>
                <a:cxn ang="0">
                  <a:pos x="T6" y="T7"/>
                </a:cxn>
                <a:cxn ang="0">
                  <a:pos x="T8" y="T9"/>
                </a:cxn>
              </a:cxnLst>
              <a:rect l="0" t="0" r="r" b="b"/>
              <a:pathLst>
                <a:path w="45" h="67">
                  <a:moveTo>
                    <a:pt x="45" y="9"/>
                  </a:moveTo>
                  <a:lnTo>
                    <a:pt x="18" y="67"/>
                  </a:lnTo>
                  <a:lnTo>
                    <a:pt x="0" y="67"/>
                  </a:lnTo>
                  <a:lnTo>
                    <a:pt x="27" y="0"/>
                  </a:lnTo>
                  <a:lnTo>
                    <a:pt x="45" y="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14">
              <a:extLst>
                <a:ext uri="{FF2B5EF4-FFF2-40B4-BE49-F238E27FC236}">
                  <a16:creationId xmlns:a16="http://schemas.microsoft.com/office/drawing/2014/main" id="{EF1BDA20-7B0E-449A-A795-387641A8D852}"/>
                </a:ext>
              </a:extLst>
            </p:cNvPr>
            <p:cNvSpPr>
              <a:spLocks/>
            </p:cNvSpPr>
            <p:nvPr/>
          </p:nvSpPr>
          <p:spPr bwMode="auto">
            <a:xfrm>
              <a:off x="-543" y="2148"/>
              <a:ext cx="146" cy="120"/>
            </a:xfrm>
            <a:custGeom>
              <a:avLst/>
              <a:gdLst>
                <a:gd name="T0" fmla="*/ 146 w 146"/>
                <a:gd name="T1" fmla="*/ 99 h 120"/>
                <a:gd name="T2" fmla="*/ 86 w 146"/>
                <a:gd name="T3" fmla="*/ 120 h 120"/>
                <a:gd name="T4" fmla="*/ 66 w 146"/>
                <a:gd name="T5" fmla="*/ 108 h 120"/>
                <a:gd name="T6" fmla="*/ 54 w 146"/>
                <a:gd name="T7" fmla="*/ 71 h 120"/>
                <a:gd name="T8" fmla="*/ 43 w 146"/>
                <a:gd name="T9" fmla="*/ 71 h 120"/>
                <a:gd name="T10" fmla="*/ 43 w 146"/>
                <a:gd name="T11" fmla="*/ 87 h 120"/>
                <a:gd name="T12" fmla="*/ 18 w 146"/>
                <a:gd name="T13" fmla="*/ 91 h 120"/>
                <a:gd name="T14" fmla="*/ 0 w 146"/>
                <a:gd name="T15" fmla="*/ 45 h 120"/>
                <a:gd name="T16" fmla="*/ 86 w 146"/>
                <a:gd name="T17" fmla="*/ 0 h 120"/>
                <a:gd name="T18" fmla="*/ 126 w 146"/>
                <a:gd name="T19" fmla="*/ 6 h 120"/>
                <a:gd name="T20" fmla="*/ 146 w 146"/>
                <a:gd name="T21" fmla="*/ 9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20">
                  <a:moveTo>
                    <a:pt x="146" y="99"/>
                  </a:moveTo>
                  <a:lnTo>
                    <a:pt x="86" y="120"/>
                  </a:lnTo>
                  <a:lnTo>
                    <a:pt x="66" y="108"/>
                  </a:lnTo>
                  <a:lnTo>
                    <a:pt x="54" y="71"/>
                  </a:lnTo>
                  <a:lnTo>
                    <a:pt x="43" y="71"/>
                  </a:lnTo>
                  <a:lnTo>
                    <a:pt x="43" y="87"/>
                  </a:lnTo>
                  <a:lnTo>
                    <a:pt x="18" y="91"/>
                  </a:lnTo>
                  <a:lnTo>
                    <a:pt x="0" y="45"/>
                  </a:lnTo>
                  <a:lnTo>
                    <a:pt x="86" y="0"/>
                  </a:lnTo>
                  <a:lnTo>
                    <a:pt x="126" y="6"/>
                  </a:lnTo>
                  <a:lnTo>
                    <a:pt x="146" y="9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Line 15">
              <a:extLst>
                <a:ext uri="{FF2B5EF4-FFF2-40B4-BE49-F238E27FC236}">
                  <a16:creationId xmlns:a16="http://schemas.microsoft.com/office/drawing/2014/main" id="{833377FB-3F37-4072-8A65-614C1E4B2AD8}"/>
                </a:ext>
              </a:extLst>
            </p:cNvPr>
            <p:cNvSpPr>
              <a:spLocks noChangeShapeType="1"/>
            </p:cNvSpPr>
            <p:nvPr/>
          </p:nvSpPr>
          <p:spPr bwMode="auto">
            <a:xfrm>
              <a:off x="561" y="286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6">
              <a:extLst>
                <a:ext uri="{FF2B5EF4-FFF2-40B4-BE49-F238E27FC236}">
                  <a16:creationId xmlns:a16="http://schemas.microsoft.com/office/drawing/2014/main" id="{DCCC9468-B756-46FF-B351-AE69B3FF8F92}"/>
                </a:ext>
              </a:extLst>
            </p:cNvPr>
            <p:cNvSpPr>
              <a:spLocks noChangeShapeType="1"/>
            </p:cNvSpPr>
            <p:nvPr/>
          </p:nvSpPr>
          <p:spPr bwMode="auto">
            <a:xfrm>
              <a:off x="561" y="2868"/>
              <a:ext cx="0" cy="0"/>
            </a:xfrm>
            <a:prstGeom prst="line">
              <a:avLst/>
            </a:pr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9" name="Freeform 17">
              <a:extLst>
                <a:ext uri="{FF2B5EF4-FFF2-40B4-BE49-F238E27FC236}">
                  <a16:creationId xmlns:a16="http://schemas.microsoft.com/office/drawing/2014/main" id="{534078D7-81F1-4F6F-9603-661E4E43A5AB}"/>
                </a:ext>
              </a:extLst>
            </p:cNvPr>
            <p:cNvSpPr>
              <a:spLocks/>
            </p:cNvSpPr>
            <p:nvPr/>
          </p:nvSpPr>
          <p:spPr bwMode="auto">
            <a:xfrm>
              <a:off x="-1046" y="3183"/>
              <a:ext cx="907" cy="779"/>
            </a:xfrm>
            <a:custGeom>
              <a:avLst/>
              <a:gdLst>
                <a:gd name="T0" fmla="*/ 889 w 907"/>
                <a:gd name="T1" fmla="*/ 356 h 779"/>
                <a:gd name="T2" fmla="*/ 889 w 907"/>
                <a:gd name="T3" fmla="*/ 384 h 779"/>
                <a:gd name="T4" fmla="*/ 811 w 907"/>
                <a:gd name="T5" fmla="*/ 408 h 779"/>
                <a:gd name="T6" fmla="*/ 794 w 907"/>
                <a:gd name="T7" fmla="*/ 424 h 779"/>
                <a:gd name="T8" fmla="*/ 709 w 907"/>
                <a:gd name="T9" fmla="*/ 430 h 779"/>
                <a:gd name="T10" fmla="*/ 685 w 907"/>
                <a:gd name="T11" fmla="*/ 448 h 779"/>
                <a:gd name="T12" fmla="*/ 693 w 907"/>
                <a:gd name="T13" fmla="*/ 459 h 779"/>
                <a:gd name="T14" fmla="*/ 670 w 907"/>
                <a:gd name="T15" fmla="*/ 469 h 779"/>
                <a:gd name="T16" fmla="*/ 577 w 907"/>
                <a:gd name="T17" fmla="*/ 558 h 779"/>
                <a:gd name="T18" fmla="*/ 583 w 907"/>
                <a:gd name="T19" fmla="*/ 611 h 779"/>
                <a:gd name="T20" fmla="*/ 604 w 907"/>
                <a:gd name="T21" fmla="*/ 633 h 779"/>
                <a:gd name="T22" fmla="*/ 550 w 907"/>
                <a:gd name="T23" fmla="*/ 656 h 779"/>
                <a:gd name="T24" fmla="*/ 503 w 907"/>
                <a:gd name="T25" fmla="*/ 710 h 779"/>
                <a:gd name="T26" fmla="*/ 510 w 907"/>
                <a:gd name="T27" fmla="*/ 726 h 779"/>
                <a:gd name="T28" fmla="*/ 466 w 907"/>
                <a:gd name="T29" fmla="*/ 718 h 779"/>
                <a:gd name="T30" fmla="*/ 429 w 907"/>
                <a:gd name="T31" fmla="*/ 730 h 779"/>
                <a:gd name="T32" fmla="*/ 375 w 907"/>
                <a:gd name="T33" fmla="*/ 779 h 779"/>
                <a:gd name="T34" fmla="*/ 364 w 907"/>
                <a:gd name="T35" fmla="*/ 766 h 779"/>
                <a:gd name="T36" fmla="*/ 210 w 907"/>
                <a:gd name="T37" fmla="*/ 736 h 779"/>
                <a:gd name="T38" fmla="*/ 158 w 907"/>
                <a:gd name="T39" fmla="*/ 741 h 779"/>
                <a:gd name="T40" fmla="*/ 103 w 907"/>
                <a:gd name="T41" fmla="*/ 771 h 779"/>
                <a:gd name="T42" fmla="*/ 68 w 907"/>
                <a:gd name="T43" fmla="*/ 733 h 779"/>
                <a:gd name="T44" fmla="*/ 66 w 907"/>
                <a:gd name="T45" fmla="*/ 673 h 779"/>
                <a:gd name="T46" fmla="*/ 35 w 907"/>
                <a:gd name="T47" fmla="*/ 628 h 779"/>
                <a:gd name="T48" fmla="*/ 0 w 907"/>
                <a:gd name="T49" fmla="*/ 614 h 779"/>
                <a:gd name="T50" fmla="*/ 3 w 907"/>
                <a:gd name="T51" fmla="*/ 578 h 779"/>
                <a:gd name="T52" fmla="*/ 28 w 907"/>
                <a:gd name="T53" fmla="*/ 559 h 779"/>
                <a:gd name="T54" fmla="*/ 51 w 907"/>
                <a:gd name="T55" fmla="*/ 549 h 779"/>
                <a:gd name="T56" fmla="*/ 52 w 907"/>
                <a:gd name="T57" fmla="*/ 537 h 779"/>
                <a:gd name="T58" fmla="*/ 41 w 907"/>
                <a:gd name="T59" fmla="*/ 503 h 779"/>
                <a:gd name="T60" fmla="*/ 51 w 907"/>
                <a:gd name="T61" fmla="*/ 480 h 779"/>
                <a:gd name="T62" fmla="*/ 79 w 907"/>
                <a:gd name="T63" fmla="*/ 467 h 779"/>
                <a:gd name="T64" fmla="*/ 64 w 907"/>
                <a:gd name="T65" fmla="*/ 389 h 779"/>
                <a:gd name="T66" fmla="*/ 101 w 907"/>
                <a:gd name="T67" fmla="*/ 400 h 779"/>
                <a:gd name="T68" fmla="*/ 148 w 907"/>
                <a:gd name="T69" fmla="*/ 279 h 779"/>
                <a:gd name="T70" fmla="*/ 209 w 907"/>
                <a:gd name="T71" fmla="*/ 242 h 779"/>
                <a:gd name="T72" fmla="*/ 200 w 907"/>
                <a:gd name="T73" fmla="*/ 200 h 779"/>
                <a:gd name="T74" fmla="*/ 159 w 907"/>
                <a:gd name="T75" fmla="*/ 184 h 779"/>
                <a:gd name="T76" fmla="*/ 154 w 907"/>
                <a:gd name="T77" fmla="*/ 194 h 779"/>
                <a:gd name="T78" fmla="*/ 84 w 907"/>
                <a:gd name="T79" fmla="*/ 173 h 779"/>
                <a:gd name="T80" fmla="*/ 92 w 907"/>
                <a:gd name="T81" fmla="*/ 156 h 779"/>
                <a:gd name="T82" fmla="*/ 92 w 907"/>
                <a:gd name="T83" fmla="*/ 144 h 779"/>
                <a:gd name="T84" fmla="*/ 39 w 907"/>
                <a:gd name="T85" fmla="*/ 147 h 779"/>
                <a:gd name="T86" fmla="*/ 55 w 907"/>
                <a:gd name="T87" fmla="*/ 115 h 779"/>
                <a:gd name="T88" fmla="*/ 44 w 907"/>
                <a:gd name="T89" fmla="*/ 39 h 779"/>
                <a:gd name="T90" fmla="*/ 81 w 907"/>
                <a:gd name="T91" fmla="*/ 17 h 779"/>
                <a:gd name="T92" fmla="*/ 129 w 907"/>
                <a:gd name="T93" fmla="*/ 27 h 779"/>
                <a:gd name="T94" fmla="*/ 129 w 907"/>
                <a:gd name="T95" fmla="*/ 12 h 779"/>
                <a:gd name="T96" fmla="*/ 158 w 907"/>
                <a:gd name="T97" fmla="*/ 0 h 779"/>
                <a:gd name="T98" fmla="*/ 183 w 907"/>
                <a:gd name="T99" fmla="*/ 6 h 779"/>
                <a:gd name="T100" fmla="*/ 204 w 907"/>
                <a:gd name="T101" fmla="*/ 34 h 779"/>
                <a:gd name="T102" fmla="*/ 530 w 907"/>
                <a:gd name="T103" fmla="*/ 160 h 779"/>
                <a:gd name="T104" fmla="*/ 565 w 907"/>
                <a:gd name="T105" fmla="*/ 161 h 779"/>
                <a:gd name="T106" fmla="*/ 569 w 907"/>
                <a:gd name="T107" fmla="*/ 178 h 779"/>
                <a:gd name="T108" fmla="*/ 672 w 907"/>
                <a:gd name="T109" fmla="*/ 262 h 779"/>
                <a:gd name="T110" fmla="*/ 714 w 907"/>
                <a:gd name="T111" fmla="*/ 268 h 779"/>
                <a:gd name="T112" fmla="*/ 727 w 907"/>
                <a:gd name="T113" fmla="*/ 259 h 779"/>
                <a:gd name="T114" fmla="*/ 845 w 907"/>
                <a:gd name="T115" fmla="*/ 334 h 779"/>
                <a:gd name="T116" fmla="*/ 873 w 907"/>
                <a:gd name="T117" fmla="*/ 328 h 779"/>
                <a:gd name="T118" fmla="*/ 893 w 907"/>
                <a:gd name="T119" fmla="*/ 334 h 779"/>
                <a:gd name="T120" fmla="*/ 907 w 907"/>
                <a:gd name="T121" fmla="*/ 349 h 779"/>
                <a:gd name="T122" fmla="*/ 889 w 907"/>
                <a:gd name="T123" fmla="*/ 356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7" h="779">
                  <a:moveTo>
                    <a:pt x="889" y="356"/>
                  </a:moveTo>
                  <a:lnTo>
                    <a:pt x="889" y="384"/>
                  </a:lnTo>
                  <a:lnTo>
                    <a:pt x="811" y="408"/>
                  </a:lnTo>
                  <a:lnTo>
                    <a:pt x="794" y="424"/>
                  </a:lnTo>
                  <a:lnTo>
                    <a:pt x="709" y="430"/>
                  </a:lnTo>
                  <a:lnTo>
                    <a:pt x="685" y="448"/>
                  </a:lnTo>
                  <a:lnTo>
                    <a:pt x="693" y="459"/>
                  </a:lnTo>
                  <a:lnTo>
                    <a:pt x="670" y="469"/>
                  </a:lnTo>
                  <a:lnTo>
                    <a:pt x="577" y="558"/>
                  </a:lnTo>
                  <a:lnTo>
                    <a:pt x="583" y="611"/>
                  </a:lnTo>
                  <a:lnTo>
                    <a:pt x="604" y="633"/>
                  </a:lnTo>
                  <a:lnTo>
                    <a:pt x="550" y="656"/>
                  </a:lnTo>
                  <a:lnTo>
                    <a:pt x="503" y="710"/>
                  </a:lnTo>
                  <a:lnTo>
                    <a:pt x="510" y="726"/>
                  </a:lnTo>
                  <a:lnTo>
                    <a:pt x="466" y="718"/>
                  </a:lnTo>
                  <a:lnTo>
                    <a:pt x="429" y="730"/>
                  </a:lnTo>
                  <a:lnTo>
                    <a:pt x="375" y="779"/>
                  </a:lnTo>
                  <a:lnTo>
                    <a:pt x="364" y="766"/>
                  </a:lnTo>
                  <a:lnTo>
                    <a:pt x="210" y="736"/>
                  </a:lnTo>
                  <a:lnTo>
                    <a:pt x="158" y="741"/>
                  </a:lnTo>
                  <a:lnTo>
                    <a:pt x="103" y="771"/>
                  </a:lnTo>
                  <a:lnTo>
                    <a:pt x="68" y="733"/>
                  </a:lnTo>
                  <a:lnTo>
                    <a:pt x="66" y="673"/>
                  </a:lnTo>
                  <a:lnTo>
                    <a:pt x="35" y="628"/>
                  </a:lnTo>
                  <a:lnTo>
                    <a:pt x="0" y="614"/>
                  </a:lnTo>
                  <a:lnTo>
                    <a:pt x="3" y="578"/>
                  </a:lnTo>
                  <a:lnTo>
                    <a:pt x="28" y="559"/>
                  </a:lnTo>
                  <a:lnTo>
                    <a:pt x="51" y="549"/>
                  </a:lnTo>
                  <a:lnTo>
                    <a:pt x="52" y="537"/>
                  </a:lnTo>
                  <a:lnTo>
                    <a:pt x="41" y="503"/>
                  </a:lnTo>
                  <a:lnTo>
                    <a:pt x="51" y="480"/>
                  </a:lnTo>
                  <a:lnTo>
                    <a:pt x="79" y="467"/>
                  </a:lnTo>
                  <a:lnTo>
                    <a:pt x="64" y="389"/>
                  </a:lnTo>
                  <a:lnTo>
                    <a:pt x="101" y="400"/>
                  </a:lnTo>
                  <a:lnTo>
                    <a:pt x="148" y="279"/>
                  </a:lnTo>
                  <a:lnTo>
                    <a:pt x="209" y="242"/>
                  </a:lnTo>
                  <a:lnTo>
                    <a:pt x="200" y="200"/>
                  </a:lnTo>
                  <a:lnTo>
                    <a:pt x="159" y="184"/>
                  </a:lnTo>
                  <a:lnTo>
                    <a:pt x="154" y="194"/>
                  </a:lnTo>
                  <a:lnTo>
                    <a:pt x="84" y="173"/>
                  </a:lnTo>
                  <a:lnTo>
                    <a:pt x="92" y="156"/>
                  </a:lnTo>
                  <a:lnTo>
                    <a:pt x="92" y="144"/>
                  </a:lnTo>
                  <a:lnTo>
                    <a:pt x="39" y="147"/>
                  </a:lnTo>
                  <a:lnTo>
                    <a:pt x="55" y="115"/>
                  </a:lnTo>
                  <a:lnTo>
                    <a:pt x="44" y="39"/>
                  </a:lnTo>
                  <a:lnTo>
                    <a:pt x="81" y="17"/>
                  </a:lnTo>
                  <a:lnTo>
                    <a:pt x="129" y="27"/>
                  </a:lnTo>
                  <a:lnTo>
                    <a:pt x="129" y="12"/>
                  </a:lnTo>
                  <a:lnTo>
                    <a:pt x="158" y="0"/>
                  </a:lnTo>
                  <a:lnTo>
                    <a:pt x="183" y="6"/>
                  </a:lnTo>
                  <a:lnTo>
                    <a:pt x="204" y="34"/>
                  </a:lnTo>
                  <a:lnTo>
                    <a:pt x="530" y="160"/>
                  </a:lnTo>
                  <a:lnTo>
                    <a:pt x="565" y="161"/>
                  </a:lnTo>
                  <a:lnTo>
                    <a:pt x="569" y="178"/>
                  </a:lnTo>
                  <a:lnTo>
                    <a:pt x="672" y="262"/>
                  </a:lnTo>
                  <a:lnTo>
                    <a:pt x="714" y="268"/>
                  </a:lnTo>
                  <a:lnTo>
                    <a:pt x="727" y="259"/>
                  </a:lnTo>
                  <a:lnTo>
                    <a:pt x="845" y="334"/>
                  </a:lnTo>
                  <a:lnTo>
                    <a:pt x="873" y="328"/>
                  </a:lnTo>
                  <a:lnTo>
                    <a:pt x="893" y="334"/>
                  </a:lnTo>
                  <a:lnTo>
                    <a:pt x="907" y="349"/>
                  </a:lnTo>
                  <a:lnTo>
                    <a:pt x="889" y="356"/>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0" name="Line 18">
              <a:extLst>
                <a:ext uri="{FF2B5EF4-FFF2-40B4-BE49-F238E27FC236}">
                  <a16:creationId xmlns:a16="http://schemas.microsoft.com/office/drawing/2014/main" id="{6FAFC4C9-D165-4272-915A-6F27F619FDD2}"/>
                </a:ext>
              </a:extLst>
            </p:cNvPr>
            <p:cNvSpPr>
              <a:spLocks noChangeShapeType="1"/>
            </p:cNvSpPr>
            <p:nvPr/>
          </p:nvSpPr>
          <p:spPr bwMode="auto">
            <a:xfrm>
              <a:off x="561" y="286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19">
              <a:extLst>
                <a:ext uri="{FF2B5EF4-FFF2-40B4-BE49-F238E27FC236}">
                  <a16:creationId xmlns:a16="http://schemas.microsoft.com/office/drawing/2014/main" id="{9868B62B-02A7-4676-A895-87525D2E996B}"/>
                </a:ext>
              </a:extLst>
            </p:cNvPr>
            <p:cNvSpPr>
              <a:spLocks noChangeShapeType="1"/>
            </p:cNvSpPr>
            <p:nvPr/>
          </p:nvSpPr>
          <p:spPr bwMode="auto">
            <a:xfrm>
              <a:off x="561" y="2868"/>
              <a:ext cx="0" cy="0"/>
            </a:xfrm>
            <a:prstGeom prst="line">
              <a:avLst/>
            </a:pr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2" name="Freeform 20">
              <a:extLst>
                <a:ext uri="{FF2B5EF4-FFF2-40B4-BE49-F238E27FC236}">
                  <a16:creationId xmlns:a16="http://schemas.microsoft.com/office/drawing/2014/main" id="{6C003638-3B3E-4817-9FC0-AC54807D6831}"/>
                </a:ext>
              </a:extLst>
            </p:cNvPr>
            <p:cNvSpPr>
              <a:spLocks/>
            </p:cNvSpPr>
            <p:nvPr/>
          </p:nvSpPr>
          <p:spPr bwMode="auto">
            <a:xfrm>
              <a:off x="-1165" y="3327"/>
              <a:ext cx="328" cy="479"/>
            </a:xfrm>
            <a:custGeom>
              <a:avLst/>
              <a:gdLst>
                <a:gd name="T0" fmla="*/ 328 w 328"/>
                <a:gd name="T1" fmla="*/ 98 h 479"/>
                <a:gd name="T2" fmla="*/ 267 w 328"/>
                <a:gd name="T3" fmla="*/ 135 h 479"/>
                <a:gd name="T4" fmla="*/ 220 w 328"/>
                <a:gd name="T5" fmla="*/ 256 h 479"/>
                <a:gd name="T6" fmla="*/ 183 w 328"/>
                <a:gd name="T7" fmla="*/ 245 h 479"/>
                <a:gd name="T8" fmla="*/ 198 w 328"/>
                <a:gd name="T9" fmla="*/ 323 h 479"/>
                <a:gd name="T10" fmla="*/ 170 w 328"/>
                <a:gd name="T11" fmla="*/ 336 h 479"/>
                <a:gd name="T12" fmla="*/ 160 w 328"/>
                <a:gd name="T13" fmla="*/ 359 h 479"/>
                <a:gd name="T14" fmla="*/ 171 w 328"/>
                <a:gd name="T15" fmla="*/ 393 h 479"/>
                <a:gd name="T16" fmla="*/ 170 w 328"/>
                <a:gd name="T17" fmla="*/ 405 h 479"/>
                <a:gd name="T18" fmla="*/ 147 w 328"/>
                <a:gd name="T19" fmla="*/ 415 h 479"/>
                <a:gd name="T20" fmla="*/ 122 w 328"/>
                <a:gd name="T21" fmla="*/ 434 h 479"/>
                <a:gd name="T22" fmla="*/ 119 w 328"/>
                <a:gd name="T23" fmla="*/ 470 h 479"/>
                <a:gd name="T24" fmla="*/ 77 w 328"/>
                <a:gd name="T25" fmla="*/ 479 h 479"/>
                <a:gd name="T26" fmla="*/ 38 w 328"/>
                <a:gd name="T27" fmla="*/ 450 h 479"/>
                <a:gd name="T28" fmla="*/ 0 w 328"/>
                <a:gd name="T29" fmla="*/ 445 h 479"/>
                <a:gd name="T30" fmla="*/ 25 w 328"/>
                <a:gd name="T31" fmla="*/ 406 h 479"/>
                <a:gd name="T32" fmla="*/ 48 w 328"/>
                <a:gd name="T33" fmla="*/ 342 h 479"/>
                <a:gd name="T34" fmla="*/ 48 w 328"/>
                <a:gd name="T35" fmla="*/ 314 h 479"/>
                <a:gd name="T36" fmla="*/ 28 w 328"/>
                <a:gd name="T37" fmla="*/ 312 h 479"/>
                <a:gd name="T38" fmla="*/ 28 w 328"/>
                <a:gd name="T39" fmla="*/ 290 h 479"/>
                <a:gd name="T40" fmla="*/ 17 w 328"/>
                <a:gd name="T41" fmla="*/ 278 h 479"/>
                <a:gd name="T42" fmla="*/ 42 w 328"/>
                <a:gd name="T43" fmla="*/ 223 h 479"/>
                <a:gd name="T44" fmla="*/ 66 w 328"/>
                <a:gd name="T45" fmla="*/ 220 h 479"/>
                <a:gd name="T46" fmla="*/ 148 w 328"/>
                <a:gd name="T47" fmla="*/ 86 h 479"/>
                <a:gd name="T48" fmla="*/ 158 w 328"/>
                <a:gd name="T49" fmla="*/ 3 h 479"/>
                <a:gd name="T50" fmla="*/ 211 w 328"/>
                <a:gd name="T51" fmla="*/ 0 h 479"/>
                <a:gd name="T52" fmla="*/ 211 w 328"/>
                <a:gd name="T53" fmla="*/ 12 h 479"/>
                <a:gd name="T54" fmla="*/ 203 w 328"/>
                <a:gd name="T55" fmla="*/ 29 h 479"/>
                <a:gd name="T56" fmla="*/ 273 w 328"/>
                <a:gd name="T57" fmla="*/ 50 h 479"/>
                <a:gd name="T58" fmla="*/ 278 w 328"/>
                <a:gd name="T59" fmla="*/ 40 h 479"/>
                <a:gd name="T60" fmla="*/ 319 w 328"/>
                <a:gd name="T61" fmla="*/ 56 h 479"/>
                <a:gd name="T62" fmla="*/ 328 w 328"/>
                <a:gd name="T63" fmla="*/ 9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8" h="479">
                  <a:moveTo>
                    <a:pt x="328" y="98"/>
                  </a:moveTo>
                  <a:lnTo>
                    <a:pt x="267" y="135"/>
                  </a:lnTo>
                  <a:lnTo>
                    <a:pt x="220" y="256"/>
                  </a:lnTo>
                  <a:lnTo>
                    <a:pt x="183" y="245"/>
                  </a:lnTo>
                  <a:lnTo>
                    <a:pt x="198" y="323"/>
                  </a:lnTo>
                  <a:lnTo>
                    <a:pt x="170" y="336"/>
                  </a:lnTo>
                  <a:lnTo>
                    <a:pt x="160" y="359"/>
                  </a:lnTo>
                  <a:lnTo>
                    <a:pt x="171" y="393"/>
                  </a:lnTo>
                  <a:lnTo>
                    <a:pt x="170" y="405"/>
                  </a:lnTo>
                  <a:lnTo>
                    <a:pt x="147" y="415"/>
                  </a:lnTo>
                  <a:lnTo>
                    <a:pt x="122" y="434"/>
                  </a:lnTo>
                  <a:lnTo>
                    <a:pt x="119" y="470"/>
                  </a:lnTo>
                  <a:lnTo>
                    <a:pt x="77" y="479"/>
                  </a:lnTo>
                  <a:lnTo>
                    <a:pt x="38" y="450"/>
                  </a:lnTo>
                  <a:lnTo>
                    <a:pt x="0" y="445"/>
                  </a:lnTo>
                  <a:lnTo>
                    <a:pt x="25" y="406"/>
                  </a:lnTo>
                  <a:lnTo>
                    <a:pt x="48" y="342"/>
                  </a:lnTo>
                  <a:lnTo>
                    <a:pt x="48" y="314"/>
                  </a:lnTo>
                  <a:lnTo>
                    <a:pt x="28" y="312"/>
                  </a:lnTo>
                  <a:lnTo>
                    <a:pt x="28" y="290"/>
                  </a:lnTo>
                  <a:lnTo>
                    <a:pt x="17" y="278"/>
                  </a:lnTo>
                  <a:lnTo>
                    <a:pt x="42" y="223"/>
                  </a:lnTo>
                  <a:lnTo>
                    <a:pt x="66" y="220"/>
                  </a:lnTo>
                  <a:lnTo>
                    <a:pt x="148" y="86"/>
                  </a:lnTo>
                  <a:lnTo>
                    <a:pt x="158" y="3"/>
                  </a:lnTo>
                  <a:lnTo>
                    <a:pt x="211" y="0"/>
                  </a:lnTo>
                  <a:lnTo>
                    <a:pt x="211" y="12"/>
                  </a:lnTo>
                  <a:lnTo>
                    <a:pt x="203" y="29"/>
                  </a:lnTo>
                  <a:lnTo>
                    <a:pt x="273" y="50"/>
                  </a:lnTo>
                  <a:lnTo>
                    <a:pt x="278" y="40"/>
                  </a:lnTo>
                  <a:lnTo>
                    <a:pt x="319" y="56"/>
                  </a:lnTo>
                  <a:lnTo>
                    <a:pt x="328" y="9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3" name="Freeform 21">
              <a:extLst>
                <a:ext uri="{FF2B5EF4-FFF2-40B4-BE49-F238E27FC236}">
                  <a16:creationId xmlns:a16="http://schemas.microsoft.com/office/drawing/2014/main" id="{99A85953-59C8-42A9-995E-AAF98BE1DDFB}"/>
                </a:ext>
              </a:extLst>
            </p:cNvPr>
            <p:cNvSpPr>
              <a:spLocks/>
            </p:cNvSpPr>
            <p:nvPr/>
          </p:nvSpPr>
          <p:spPr bwMode="auto">
            <a:xfrm>
              <a:off x="-266" y="3750"/>
              <a:ext cx="88" cy="66"/>
            </a:xfrm>
            <a:custGeom>
              <a:avLst/>
              <a:gdLst>
                <a:gd name="T0" fmla="*/ 88 w 88"/>
                <a:gd name="T1" fmla="*/ 29 h 66"/>
                <a:gd name="T2" fmla="*/ 66 w 88"/>
                <a:gd name="T3" fmla="*/ 56 h 66"/>
                <a:gd name="T4" fmla="*/ 48 w 88"/>
                <a:gd name="T5" fmla="*/ 66 h 66"/>
                <a:gd name="T6" fmla="*/ 27 w 88"/>
                <a:gd name="T7" fmla="*/ 49 h 66"/>
                <a:gd name="T8" fmla="*/ 27 w 88"/>
                <a:gd name="T9" fmla="*/ 40 h 66"/>
                <a:gd name="T10" fmla="*/ 21 w 88"/>
                <a:gd name="T11" fmla="*/ 31 h 66"/>
                <a:gd name="T12" fmla="*/ 9 w 88"/>
                <a:gd name="T13" fmla="*/ 37 h 66"/>
                <a:gd name="T14" fmla="*/ 0 w 88"/>
                <a:gd name="T15" fmla="*/ 26 h 66"/>
                <a:gd name="T16" fmla="*/ 41 w 88"/>
                <a:gd name="T17" fmla="*/ 0 h 66"/>
                <a:gd name="T18" fmla="*/ 70 w 88"/>
                <a:gd name="T19" fmla="*/ 1 h 66"/>
                <a:gd name="T20" fmla="*/ 60 w 88"/>
                <a:gd name="T21" fmla="*/ 14 h 66"/>
                <a:gd name="T22" fmla="*/ 65 w 88"/>
                <a:gd name="T23" fmla="*/ 23 h 66"/>
                <a:gd name="T24" fmla="*/ 77 w 88"/>
                <a:gd name="T25" fmla="*/ 20 h 66"/>
                <a:gd name="T26" fmla="*/ 88 w 88"/>
                <a:gd name="T27" fmla="*/ 2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66">
                  <a:moveTo>
                    <a:pt x="88" y="29"/>
                  </a:moveTo>
                  <a:lnTo>
                    <a:pt x="66" y="56"/>
                  </a:lnTo>
                  <a:lnTo>
                    <a:pt x="48" y="66"/>
                  </a:lnTo>
                  <a:lnTo>
                    <a:pt x="27" y="49"/>
                  </a:lnTo>
                  <a:lnTo>
                    <a:pt x="27" y="40"/>
                  </a:lnTo>
                  <a:lnTo>
                    <a:pt x="21" y="31"/>
                  </a:lnTo>
                  <a:lnTo>
                    <a:pt x="9" y="37"/>
                  </a:lnTo>
                  <a:lnTo>
                    <a:pt x="0" y="26"/>
                  </a:lnTo>
                  <a:lnTo>
                    <a:pt x="41" y="0"/>
                  </a:lnTo>
                  <a:lnTo>
                    <a:pt x="70" y="1"/>
                  </a:lnTo>
                  <a:lnTo>
                    <a:pt x="60" y="14"/>
                  </a:lnTo>
                  <a:lnTo>
                    <a:pt x="65" y="23"/>
                  </a:lnTo>
                  <a:lnTo>
                    <a:pt x="77" y="20"/>
                  </a:lnTo>
                  <a:lnTo>
                    <a:pt x="88" y="2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4" name="Freeform 22">
              <a:extLst>
                <a:ext uri="{FF2B5EF4-FFF2-40B4-BE49-F238E27FC236}">
                  <a16:creationId xmlns:a16="http://schemas.microsoft.com/office/drawing/2014/main" id="{4A2F2681-7962-40ED-BDE8-C1357FEB18D5}"/>
                </a:ext>
              </a:extLst>
            </p:cNvPr>
            <p:cNvSpPr>
              <a:spLocks/>
            </p:cNvSpPr>
            <p:nvPr/>
          </p:nvSpPr>
          <p:spPr bwMode="auto">
            <a:xfrm>
              <a:off x="-361" y="3806"/>
              <a:ext cx="30" cy="24"/>
            </a:xfrm>
            <a:custGeom>
              <a:avLst/>
              <a:gdLst>
                <a:gd name="T0" fmla="*/ 30 w 30"/>
                <a:gd name="T1" fmla="*/ 10 h 24"/>
                <a:gd name="T2" fmla="*/ 10 w 30"/>
                <a:gd name="T3" fmla="*/ 24 h 24"/>
                <a:gd name="T4" fmla="*/ 0 w 30"/>
                <a:gd name="T5" fmla="*/ 13 h 24"/>
                <a:gd name="T6" fmla="*/ 6 w 30"/>
                <a:gd name="T7" fmla="*/ 4 h 24"/>
                <a:gd name="T8" fmla="*/ 25 w 30"/>
                <a:gd name="T9" fmla="*/ 0 h 24"/>
                <a:gd name="T10" fmla="*/ 30 w 30"/>
                <a:gd name="T11" fmla="*/ 10 h 24"/>
              </a:gdLst>
              <a:ahLst/>
              <a:cxnLst>
                <a:cxn ang="0">
                  <a:pos x="T0" y="T1"/>
                </a:cxn>
                <a:cxn ang="0">
                  <a:pos x="T2" y="T3"/>
                </a:cxn>
                <a:cxn ang="0">
                  <a:pos x="T4" y="T5"/>
                </a:cxn>
                <a:cxn ang="0">
                  <a:pos x="T6" y="T7"/>
                </a:cxn>
                <a:cxn ang="0">
                  <a:pos x="T8" y="T9"/>
                </a:cxn>
                <a:cxn ang="0">
                  <a:pos x="T10" y="T11"/>
                </a:cxn>
              </a:cxnLst>
              <a:rect l="0" t="0" r="r" b="b"/>
              <a:pathLst>
                <a:path w="30" h="24">
                  <a:moveTo>
                    <a:pt x="30" y="10"/>
                  </a:moveTo>
                  <a:lnTo>
                    <a:pt x="10" y="24"/>
                  </a:lnTo>
                  <a:lnTo>
                    <a:pt x="0" y="13"/>
                  </a:lnTo>
                  <a:lnTo>
                    <a:pt x="6" y="4"/>
                  </a:lnTo>
                  <a:lnTo>
                    <a:pt x="25" y="0"/>
                  </a:lnTo>
                  <a:lnTo>
                    <a:pt x="30" y="1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5" name="Line 23">
              <a:extLst>
                <a:ext uri="{FF2B5EF4-FFF2-40B4-BE49-F238E27FC236}">
                  <a16:creationId xmlns:a16="http://schemas.microsoft.com/office/drawing/2014/main" id="{7A97ABA1-FC6A-44E9-AC6A-6A9B4283BD78}"/>
                </a:ext>
              </a:extLst>
            </p:cNvPr>
            <p:cNvSpPr>
              <a:spLocks noChangeShapeType="1"/>
            </p:cNvSpPr>
            <p:nvPr/>
          </p:nvSpPr>
          <p:spPr bwMode="auto">
            <a:xfrm>
              <a:off x="561" y="286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Line 24">
              <a:extLst>
                <a:ext uri="{FF2B5EF4-FFF2-40B4-BE49-F238E27FC236}">
                  <a16:creationId xmlns:a16="http://schemas.microsoft.com/office/drawing/2014/main" id="{01A32426-EBF4-4B9A-A7ED-ECD3AB4D6356}"/>
                </a:ext>
              </a:extLst>
            </p:cNvPr>
            <p:cNvSpPr>
              <a:spLocks noChangeShapeType="1"/>
            </p:cNvSpPr>
            <p:nvPr/>
          </p:nvSpPr>
          <p:spPr bwMode="auto">
            <a:xfrm>
              <a:off x="561" y="2868"/>
              <a:ext cx="0" cy="0"/>
            </a:xfrm>
            <a:prstGeom prst="line">
              <a:avLst/>
            </a:pr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7" name="Freeform 25">
              <a:extLst>
                <a:ext uri="{FF2B5EF4-FFF2-40B4-BE49-F238E27FC236}">
                  <a16:creationId xmlns:a16="http://schemas.microsoft.com/office/drawing/2014/main" id="{E7715E5C-57A9-429F-AD81-A4FADA0BC3BC}"/>
                </a:ext>
              </a:extLst>
            </p:cNvPr>
            <p:cNvSpPr>
              <a:spLocks noEditPoints="1"/>
            </p:cNvSpPr>
            <p:nvPr/>
          </p:nvSpPr>
          <p:spPr bwMode="auto">
            <a:xfrm>
              <a:off x="246" y="2950"/>
              <a:ext cx="48" cy="68"/>
            </a:xfrm>
            <a:custGeom>
              <a:avLst/>
              <a:gdLst>
                <a:gd name="T0" fmla="*/ 23 w 48"/>
                <a:gd name="T1" fmla="*/ 26 h 68"/>
                <a:gd name="T2" fmla="*/ 23 w 48"/>
                <a:gd name="T3" fmla="*/ 28 h 68"/>
                <a:gd name="T4" fmla="*/ 48 w 48"/>
                <a:gd name="T5" fmla="*/ 3 h 68"/>
                <a:gd name="T6" fmla="*/ 48 w 48"/>
                <a:gd name="T7" fmla="*/ 0 h 68"/>
                <a:gd name="T8" fmla="*/ 23 w 48"/>
                <a:gd name="T9" fmla="*/ 26 h 68"/>
                <a:gd name="T10" fmla="*/ 0 w 48"/>
                <a:gd name="T11" fmla="*/ 68 h 68"/>
                <a:gd name="T12" fmla="*/ 23 w 48"/>
                <a:gd name="T13" fmla="*/ 44 h 68"/>
                <a:gd name="T14" fmla="*/ 23 w 48"/>
                <a:gd name="T15" fmla="*/ 41 h 68"/>
                <a:gd name="T16" fmla="*/ 0 w 48"/>
                <a:gd name="T17" fmla="*/ 66 h 68"/>
                <a:gd name="T18" fmla="*/ 0 w 48"/>
                <a:gd name="T1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68">
                  <a:moveTo>
                    <a:pt x="23" y="26"/>
                  </a:moveTo>
                  <a:lnTo>
                    <a:pt x="23" y="28"/>
                  </a:lnTo>
                  <a:lnTo>
                    <a:pt x="48" y="3"/>
                  </a:lnTo>
                  <a:lnTo>
                    <a:pt x="48" y="0"/>
                  </a:lnTo>
                  <a:lnTo>
                    <a:pt x="23" y="26"/>
                  </a:lnTo>
                  <a:close/>
                  <a:moveTo>
                    <a:pt x="0" y="68"/>
                  </a:moveTo>
                  <a:lnTo>
                    <a:pt x="23" y="44"/>
                  </a:lnTo>
                  <a:lnTo>
                    <a:pt x="23" y="41"/>
                  </a:lnTo>
                  <a:lnTo>
                    <a:pt x="0" y="66"/>
                  </a:lnTo>
                  <a:lnTo>
                    <a:pt x="0" y="6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8" name="Freeform 26">
              <a:extLst>
                <a:ext uri="{FF2B5EF4-FFF2-40B4-BE49-F238E27FC236}">
                  <a16:creationId xmlns:a16="http://schemas.microsoft.com/office/drawing/2014/main" id="{7C3035D9-42D5-40D9-97FE-C11D5687ECB3}"/>
                </a:ext>
              </a:extLst>
            </p:cNvPr>
            <p:cNvSpPr>
              <a:spLocks/>
            </p:cNvSpPr>
            <p:nvPr/>
          </p:nvSpPr>
          <p:spPr bwMode="auto">
            <a:xfrm>
              <a:off x="-543" y="2693"/>
              <a:ext cx="837" cy="824"/>
            </a:xfrm>
            <a:custGeom>
              <a:avLst/>
              <a:gdLst>
                <a:gd name="T0" fmla="*/ 837 w 837"/>
                <a:gd name="T1" fmla="*/ 257 h 824"/>
                <a:gd name="T2" fmla="*/ 812 w 837"/>
                <a:gd name="T3" fmla="*/ 298 h 824"/>
                <a:gd name="T4" fmla="*/ 789 w 837"/>
                <a:gd name="T5" fmla="*/ 366 h 824"/>
                <a:gd name="T6" fmla="*/ 669 w 837"/>
                <a:gd name="T7" fmla="*/ 449 h 824"/>
                <a:gd name="T8" fmla="*/ 677 w 837"/>
                <a:gd name="T9" fmla="*/ 487 h 824"/>
                <a:gd name="T10" fmla="*/ 704 w 837"/>
                <a:gd name="T11" fmla="*/ 470 h 824"/>
                <a:gd name="T12" fmla="*/ 700 w 837"/>
                <a:gd name="T13" fmla="*/ 524 h 824"/>
                <a:gd name="T14" fmla="*/ 686 w 837"/>
                <a:gd name="T15" fmla="*/ 589 h 824"/>
                <a:gd name="T16" fmla="*/ 702 w 837"/>
                <a:gd name="T17" fmla="*/ 622 h 824"/>
                <a:gd name="T18" fmla="*/ 692 w 837"/>
                <a:gd name="T19" fmla="*/ 649 h 824"/>
                <a:gd name="T20" fmla="*/ 726 w 837"/>
                <a:gd name="T21" fmla="*/ 691 h 824"/>
                <a:gd name="T22" fmla="*/ 746 w 837"/>
                <a:gd name="T23" fmla="*/ 695 h 824"/>
                <a:gd name="T24" fmla="*/ 730 w 837"/>
                <a:gd name="T25" fmla="*/ 714 h 824"/>
                <a:gd name="T26" fmla="*/ 735 w 837"/>
                <a:gd name="T27" fmla="*/ 724 h 824"/>
                <a:gd name="T28" fmla="*/ 598 w 837"/>
                <a:gd name="T29" fmla="*/ 793 h 824"/>
                <a:gd name="T30" fmla="*/ 470 w 837"/>
                <a:gd name="T31" fmla="*/ 724 h 824"/>
                <a:gd name="T32" fmla="*/ 389 w 837"/>
                <a:gd name="T33" fmla="*/ 778 h 824"/>
                <a:gd name="T34" fmla="*/ 370 w 837"/>
                <a:gd name="T35" fmla="*/ 818 h 824"/>
                <a:gd name="T36" fmla="*/ 224 w 837"/>
                <a:gd name="T37" fmla="*/ 749 h 824"/>
                <a:gd name="T38" fmla="*/ 169 w 837"/>
                <a:gd name="T39" fmla="*/ 752 h 824"/>
                <a:gd name="T40" fmla="*/ 62 w 837"/>
                <a:gd name="T41" fmla="*/ 651 h 824"/>
                <a:gd name="T42" fmla="*/ 159 w 837"/>
                <a:gd name="T43" fmla="*/ 463 h 824"/>
                <a:gd name="T44" fmla="*/ 129 w 837"/>
                <a:gd name="T45" fmla="*/ 321 h 824"/>
                <a:gd name="T46" fmla="*/ 12 w 837"/>
                <a:gd name="T47" fmla="*/ 190 h 824"/>
                <a:gd name="T48" fmla="*/ 7 w 837"/>
                <a:gd name="T49" fmla="*/ 114 h 824"/>
                <a:gd name="T50" fmla="*/ 130 w 837"/>
                <a:gd name="T51" fmla="*/ 148 h 824"/>
                <a:gd name="T52" fmla="*/ 211 w 837"/>
                <a:gd name="T53" fmla="*/ 56 h 824"/>
                <a:gd name="T54" fmla="*/ 249 w 837"/>
                <a:gd name="T55" fmla="*/ 98 h 824"/>
                <a:gd name="T56" fmla="*/ 327 w 837"/>
                <a:gd name="T57" fmla="*/ 118 h 824"/>
                <a:gd name="T58" fmla="*/ 429 w 837"/>
                <a:gd name="T59" fmla="*/ 70 h 824"/>
                <a:gd name="T60" fmla="*/ 508 w 837"/>
                <a:gd name="T61" fmla="*/ 0 h 824"/>
                <a:gd name="T62" fmla="*/ 520 w 837"/>
                <a:gd name="T63" fmla="*/ 35 h 824"/>
                <a:gd name="T64" fmla="*/ 590 w 837"/>
                <a:gd name="T65" fmla="*/ 89 h 824"/>
                <a:gd name="T66" fmla="*/ 630 w 837"/>
                <a:gd name="T67" fmla="*/ 118 h 824"/>
                <a:gd name="T68" fmla="*/ 666 w 837"/>
                <a:gd name="T69" fmla="*/ 169 h 824"/>
                <a:gd name="T70" fmla="*/ 725 w 837"/>
                <a:gd name="T71" fmla="*/ 201 h 824"/>
                <a:gd name="T72" fmla="*/ 781 w 837"/>
                <a:gd name="T73" fmla="*/ 233 h 824"/>
                <a:gd name="T74" fmla="*/ 815 w 837"/>
                <a:gd name="T75" fmla="*/ 25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7" h="824">
                  <a:moveTo>
                    <a:pt x="837" y="250"/>
                  </a:moveTo>
                  <a:lnTo>
                    <a:pt x="837" y="257"/>
                  </a:lnTo>
                  <a:lnTo>
                    <a:pt x="812" y="283"/>
                  </a:lnTo>
                  <a:lnTo>
                    <a:pt x="812" y="298"/>
                  </a:lnTo>
                  <a:lnTo>
                    <a:pt x="789" y="323"/>
                  </a:lnTo>
                  <a:lnTo>
                    <a:pt x="789" y="366"/>
                  </a:lnTo>
                  <a:lnTo>
                    <a:pt x="723" y="389"/>
                  </a:lnTo>
                  <a:lnTo>
                    <a:pt x="669" y="449"/>
                  </a:lnTo>
                  <a:lnTo>
                    <a:pt x="656" y="485"/>
                  </a:lnTo>
                  <a:lnTo>
                    <a:pt x="677" y="487"/>
                  </a:lnTo>
                  <a:lnTo>
                    <a:pt x="677" y="467"/>
                  </a:lnTo>
                  <a:lnTo>
                    <a:pt x="704" y="470"/>
                  </a:lnTo>
                  <a:lnTo>
                    <a:pt x="714" y="521"/>
                  </a:lnTo>
                  <a:lnTo>
                    <a:pt x="700" y="524"/>
                  </a:lnTo>
                  <a:lnTo>
                    <a:pt x="719" y="580"/>
                  </a:lnTo>
                  <a:lnTo>
                    <a:pt x="686" y="589"/>
                  </a:lnTo>
                  <a:lnTo>
                    <a:pt x="687" y="610"/>
                  </a:lnTo>
                  <a:lnTo>
                    <a:pt x="702" y="622"/>
                  </a:lnTo>
                  <a:lnTo>
                    <a:pt x="704" y="634"/>
                  </a:lnTo>
                  <a:lnTo>
                    <a:pt x="692" y="649"/>
                  </a:lnTo>
                  <a:lnTo>
                    <a:pt x="694" y="667"/>
                  </a:lnTo>
                  <a:lnTo>
                    <a:pt x="726" y="691"/>
                  </a:lnTo>
                  <a:lnTo>
                    <a:pt x="740" y="687"/>
                  </a:lnTo>
                  <a:lnTo>
                    <a:pt x="746" y="695"/>
                  </a:lnTo>
                  <a:lnTo>
                    <a:pt x="746" y="695"/>
                  </a:lnTo>
                  <a:lnTo>
                    <a:pt x="730" y="714"/>
                  </a:lnTo>
                  <a:lnTo>
                    <a:pt x="735" y="723"/>
                  </a:lnTo>
                  <a:lnTo>
                    <a:pt x="735" y="724"/>
                  </a:lnTo>
                  <a:lnTo>
                    <a:pt x="647" y="792"/>
                  </a:lnTo>
                  <a:lnTo>
                    <a:pt x="598" y="793"/>
                  </a:lnTo>
                  <a:lnTo>
                    <a:pt x="480" y="740"/>
                  </a:lnTo>
                  <a:lnTo>
                    <a:pt x="470" y="724"/>
                  </a:lnTo>
                  <a:lnTo>
                    <a:pt x="424" y="742"/>
                  </a:lnTo>
                  <a:lnTo>
                    <a:pt x="389" y="778"/>
                  </a:lnTo>
                  <a:lnTo>
                    <a:pt x="390" y="824"/>
                  </a:lnTo>
                  <a:lnTo>
                    <a:pt x="370" y="818"/>
                  </a:lnTo>
                  <a:lnTo>
                    <a:pt x="342" y="824"/>
                  </a:lnTo>
                  <a:lnTo>
                    <a:pt x="224" y="749"/>
                  </a:lnTo>
                  <a:lnTo>
                    <a:pt x="211" y="758"/>
                  </a:lnTo>
                  <a:lnTo>
                    <a:pt x="169" y="752"/>
                  </a:lnTo>
                  <a:lnTo>
                    <a:pt x="66" y="668"/>
                  </a:lnTo>
                  <a:lnTo>
                    <a:pt x="62" y="651"/>
                  </a:lnTo>
                  <a:lnTo>
                    <a:pt x="91" y="640"/>
                  </a:lnTo>
                  <a:lnTo>
                    <a:pt x="159" y="463"/>
                  </a:lnTo>
                  <a:lnTo>
                    <a:pt x="175" y="387"/>
                  </a:lnTo>
                  <a:lnTo>
                    <a:pt x="129" y="321"/>
                  </a:lnTo>
                  <a:lnTo>
                    <a:pt x="135" y="283"/>
                  </a:lnTo>
                  <a:lnTo>
                    <a:pt x="12" y="190"/>
                  </a:lnTo>
                  <a:lnTo>
                    <a:pt x="0" y="158"/>
                  </a:lnTo>
                  <a:lnTo>
                    <a:pt x="7" y="114"/>
                  </a:lnTo>
                  <a:lnTo>
                    <a:pt x="110" y="114"/>
                  </a:lnTo>
                  <a:lnTo>
                    <a:pt x="130" y="148"/>
                  </a:lnTo>
                  <a:lnTo>
                    <a:pt x="214" y="164"/>
                  </a:lnTo>
                  <a:lnTo>
                    <a:pt x="211" y="56"/>
                  </a:lnTo>
                  <a:lnTo>
                    <a:pt x="249" y="64"/>
                  </a:lnTo>
                  <a:lnTo>
                    <a:pt x="249" y="98"/>
                  </a:lnTo>
                  <a:lnTo>
                    <a:pt x="308" y="120"/>
                  </a:lnTo>
                  <a:lnTo>
                    <a:pt x="327" y="118"/>
                  </a:lnTo>
                  <a:lnTo>
                    <a:pt x="337" y="87"/>
                  </a:lnTo>
                  <a:lnTo>
                    <a:pt x="429" y="70"/>
                  </a:lnTo>
                  <a:lnTo>
                    <a:pt x="447" y="1"/>
                  </a:lnTo>
                  <a:lnTo>
                    <a:pt x="508" y="0"/>
                  </a:lnTo>
                  <a:lnTo>
                    <a:pt x="508" y="0"/>
                  </a:lnTo>
                  <a:lnTo>
                    <a:pt x="520" y="35"/>
                  </a:lnTo>
                  <a:lnTo>
                    <a:pt x="563" y="80"/>
                  </a:lnTo>
                  <a:lnTo>
                    <a:pt x="590" y="89"/>
                  </a:lnTo>
                  <a:lnTo>
                    <a:pt x="593" y="117"/>
                  </a:lnTo>
                  <a:lnTo>
                    <a:pt x="630" y="118"/>
                  </a:lnTo>
                  <a:lnTo>
                    <a:pt x="628" y="136"/>
                  </a:lnTo>
                  <a:lnTo>
                    <a:pt x="666" y="169"/>
                  </a:lnTo>
                  <a:lnTo>
                    <a:pt x="683" y="180"/>
                  </a:lnTo>
                  <a:lnTo>
                    <a:pt x="725" y="201"/>
                  </a:lnTo>
                  <a:lnTo>
                    <a:pt x="758" y="233"/>
                  </a:lnTo>
                  <a:lnTo>
                    <a:pt x="781" y="233"/>
                  </a:lnTo>
                  <a:lnTo>
                    <a:pt x="793" y="232"/>
                  </a:lnTo>
                  <a:lnTo>
                    <a:pt x="815" y="250"/>
                  </a:lnTo>
                  <a:lnTo>
                    <a:pt x="837" y="25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9" name="Freeform 27">
              <a:extLst>
                <a:ext uri="{FF2B5EF4-FFF2-40B4-BE49-F238E27FC236}">
                  <a16:creationId xmlns:a16="http://schemas.microsoft.com/office/drawing/2014/main" id="{9EA8FEE3-0122-43AA-8AAD-2522A8C20AA7}"/>
                </a:ext>
              </a:extLst>
            </p:cNvPr>
            <p:cNvSpPr>
              <a:spLocks/>
            </p:cNvSpPr>
            <p:nvPr/>
          </p:nvSpPr>
          <p:spPr bwMode="auto">
            <a:xfrm>
              <a:off x="926" y="3471"/>
              <a:ext cx="137" cy="163"/>
            </a:xfrm>
            <a:custGeom>
              <a:avLst/>
              <a:gdLst>
                <a:gd name="T0" fmla="*/ 137 w 137"/>
                <a:gd name="T1" fmla="*/ 69 h 163"/>
                <a:gd name="T2" fmla="*/ 121 w 137"/>
                <a:gd name="T3" fmla="*/ 76 h 163"/>
                <a:gd name="T4" fmla="*/ 121 w 137"/>
                <a:gd name="T5" fmla="*/ 95 h 163"/>
                <a:gd name="T6" fmla="*/ 102 w 137"/>
                <a:gd name="T7" fmla="*/ 107 h 163"/>
                <a:gd name="T8" fmla="*/ 95 w 137"/>
                <a:gd name="T9" fmla="*/ 101 h 163"/>
                <a:gd name="T10" fmla="*/ 95 w 137"/>
                <a:gd name="T11" fmla="*/ 90 h 163"/>
                <a:gd name="T12" fmla="*/ 85 w 137"/>
                <a:gd name="T13" fmla="*/ 91 h 163"/>
                <a:gd name="T14" fmla="*/ 67 w 137"/>
                <a:gd name="T15" fmla="*/ 131 h 163"/>
                <a:gd name="T16" fmla="*/ 67 w 137"/>
                <a:gd name="T17" fmla="*/ 163 h 163"/>
                <a:gd name="T18" fmla="*/ 51 w 137"/>
                <a:gd name="T19" fmla="*/ 154 h 163"/>
                <a:gd name="T20" fmla="*/ 46 w 137"/>
                <a:gd name="T21" fmla="*/ 140 h 163"/>
                <a:gd name="T22" fmla="*/ 26 w 137"/>
                <a:gd name="T23" fmla="*/ 119 h 163"/>
                <a:gd name="T24" fmla="*/ 17 w 137"/>
                <a:gd name="T25" fmla="*/ 107 h 163"/>
                <a:gd name="T26" fmla="*/ 8 w 137"/>
                <a:gd name="T27" fmla="*/ 113 h 163"/>
                <a:gd name="T28" fmla="*/ 4 w 137"/>
                <a:gd name="T29" fmla="*/ 95 h 163"/>
                <a:gd name="T30" fmla="*/ 10 w 137"/>
                <a:gd name="T31" fmla="*/ 91 h 163"/>
                <a:gd name="T32" fmla="*/ 0 w 137"/>
                <a:gd name="T33" fmla="*/ 65 h 163"/>
                <a:gd name="T34" fmla="*/ 29 w 137"/>
                <a:gd name="T35" fmla="*/ 22 h 163"/>
                <a:gd name="T36" fmla="*/ 43 w 137"/>
                <a:gd name="T37" fmla="*/ 23 h 163"/>
                <a:gd name="T38" fmla="*/ 34 w 137"/>
                <a:gd name="T39" fmla="*/ 3 h 163"/>
                <a:gd name="T40" fmla="*/ 56 w 137"/>
                <a:gd name="T41" fmla="*/ 0 h 163"/>
                <a:gd name="T42" fmla="*/ 60 w 137"/>
                <a:gd name="T43" fmla="*/ 17 h 163"/>
                <a:gd name="T44" fmla="*/ 135 w 137"/>
                <a:gd name="T45" fmla="*/ 60 h 163"/>
                <a:gd name="T46" fmla="*/ 137 w 137"/>
                <a:gd name="T47" fmla="*/ 6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163">
                  <a:moveTo>
                    <a:pt x="137" y="69"/>
                  </a:moveTo>
                  <a:lnTo>
                    <a:pt x="121" y="76"/>
                  </a:lnTo>
                  <a:lnTo>
                    <a:pt x="121" y="95"/>
                  </a:lnTo>
                  <a:lnTo>
                    <a:pt x="102" y="107"/>
                  </a:lnTo>
                  <a:lnTo>
                    <a:pt x="95" y="101"/>
                  </a:lnTo>
                  <a:lnTo>
                    <a:pt x="95" y="90"/>
                  </a:lnTo>
                  <a:lnTo>
                    <a:pt x="85" y="91"/>
                  </a:lnTo>
                  <a:lnTo>
                    <a:pt x="67" y="131"/>
                  </a:lnTo>
                  <a:lnTo>
                    <a:pt x="67" y="163"/>
                  </a:lnTo>
                  <a:lnTo>
                    <a:pt x="51" y="154"/>
                  </a:lnTo>
                  <a:lnTo>
                    <a:pt x="46" y="140"/>
                  </a:lnTo>
                  <a:lnTo>
                    <a:pt x="26" y="119"/>
                  </a:lnTo>
                  <a:lnTo>
                    <a:pt x="17" y="107"/>
                  </a:lnTo>
                  <a:lnTo>
                    <a:pt x="8" y="113"/>
                  </a:lnTo>
                  <a:lnTo>
                    <a:pt x="4" y="95"/>
                  </a:lnTo>
                  <a:lnTo>
                    <a:pt x="10" y="91"/>
                  </a:lnTo>
                  <a:lnTo>
                    <a:pt x="0" y="65"/>
                  </a:lnTo>
                  <a:lnTo>
                    <a:pt x="29" y="22"/>
                  </a:lnTo>
                  <a:lnTo>
                    <a:pt x="43" y="23"/>
                  </a:lnTo>
                  <a:lnTo>
                    <a:pt x="34" y="3"/>
                  </a:lnTo>
                  <a:lnTo>
                    <a:pt x="56" y="0"/>
                  </a:lnTo>
                  <a:lnTo>
                    <a:pt x="60" y="17"/>
                  </a:lnTo>
                  <a:lnTo>
                    <a:pt x="135" y="60"/>
                  </a:lnTo>
                  <a:lnTo>
                    <a:pt x="137" y="6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30" name="Freeform 28">
              <a:extLst>
                <a:ext uri="{FF2B5EF4-FFF2-40B4-BE49-F238E27FC236}">
                  <a16:creationId xmlns:a16="http://schemas.microsoft.com/office/drawing/2014/main" id="{B6D3F3E0-C2BE-47FE-93B6-F956913DC709}"/>
                </a:ext>
              </a:extLst>
            </p:cNvPr>
            <p:cNvSpPr>
              <a:spLocks/>
            </p:cNvSpPr>
            <p:nvPr/>
          </p:nvSpPr>
          <p:spPr bwMode="auto">
            <a:xfrm>
              <a:off x="646" y="2378"/>
              <a:ext cx="589" cy="564"/>
            </a:xfrm>
            <a:custGeom>
              <a:avLst/>
              <a:gdLst>
                <a:gd name="T0" fmla="*/ 571 w 589"/>
                <a:gd name="T1" fmla="*/ 428 h 564"/>
                <a:gd name="T2" fmla="*/ 509 w 589"/>
                <a:gd name="T3" fmla="*/ 520 h 564"/>
                <a:gd name="T4" fmla="*/ 519 w 589"/>
                <a:gd name="T5" fmla="*/ 564 h 564"/>
                <a:gd name="T6" fmla="*/ 448 w 589"/>
                <a:gd name="T7" fmla="*/ 527 h 564"/>
                <a:gd name="T8" fmla="*/ 399 w 589"/>
                <a:gd name="T9" fmla="*/ 538 h 564"/>
                <a:gd name="T10" fmla="*/ 361 w 589"/>
                <a:gd name="T11" fmla="*/ 535 h 564"/>
                <a:gd name="T12" fmla="*/ 345 w 589"/>
                <a:gd name="T13" fmla="*/ 550 h 564"/>
                <a:gd name="T14" fmla="*/ 330 w 589"/>
                <a:gd name="T15" fmla="*/ 535 h 564"/>
                <a:gd name="T16" fmla="*/ 307 w 589"/>
                <a:gd name="T17" fmla="*/ 512 h 564"/>
                <a:gd name="T18" fmla="*/ 274 w 589"/>
                <a:gd name="T19" fmla="*/ 532 h 564"/>
                <a:gd name="T20" fmla="*/ 267 w 589"/>
                <a:gd name="T21" fmla="*/ 512 h 564"/>
                <a:gd name="T22" fmla="*/ 252 w 589"/>
                <a:gd name="T23" fmla="*/ 486 h 564"/>
                <a:gd name="T24" fmla="*/ 217 w 589"/>
                <a:gd name="T25" fmla="*/ 472 h 564"/>
                <a:gd name="T26" fmla="*/ 208 w 589"/>
                <a:gd name="T27" fmla="*/ 476 h 564"/>
                <a:gd name="T28" fmla="*/ 197 w 589"/>
                <a:gd name="T29" fmla="*/ 445 h 564"/>
                <a:gd name="T30" fmla="*/ 197 w 589"/>
                <a:gd name="T31" fmla="*/ 445 h 564"/>
                <a:gd name="T32" fmla="*/ 181 w 589"/>
                <a:gd name="T33" fmla="*/ 446 h 564"/>
                <a:gd name="T34" fmla="*/ 148 w 589"/>
                <a:gd name="T35" fmla="*/ 428 h 564"/>
                <a:gd name="T36" fmla="*/ 148 w 589"/>
                <a:gd name="T37" fmla="*/ 428 h 564"/>
                <a:gd name="T38" fmla="*/ 148 w 589"/>
                <a:gd name="T39" fmla="*/ 452 h 564"/>
                <a:gd name="T40" fmla="*/ 131 w 589"/>
                <a:gd name="T41" fmla="*/ 462 h 564"/>
                <a:gd name="T42" fmla="*/ 120 w 589"/>
                <a:gd name="T43" fmla="*/ 411 h 564"/>
                <a:gd name="T44" fmla="*/ 75 w 589"/>
                <a:gd name="T45" fmla="*/ 392 h 564"/>
                <a:gd name="T46" fmla="*/ 74 w 589"/>
                <a:gd name="T47" fmla="*/ 392 h 564"/>
                <a:gd name="T48" fmla="*/ 54 w 589"/>
                <a:gd name="T49" fmla="*/ 383 h 564"/>
                <a:gd name="T50" fmla="*/ 51 w 589"/>
                <a:gd name="T51" fmla="*/ 383 h 564"/>
                <a:gd name="T52" fmla="*/ 52 w 589"/>
                <a:gd name="T53" fmla="*/ 327 h 564"/>
                <a:gd name="T54" fmla="*/ 39 w 589"/>
                <a:gd name="T55" fmla="*/ 313 h 564"/>
                <a:gd name="T56" fmla="*/ 25 w 589"/>
                <a:gd name="T57" fmla="*/ 228 h 564"/>
                <a:gd name="T58" fmla="*/ 1 w 589"/>
                <a:gd name="T59" fmla="*/ 185 h 564"/>
                <a:gd name="T60" fmla="*/ 0 w 589"/>
                <a:gd name="T61" fmla="*/ 175 h 564"/>
                <a:gd name="T62" fmla="*/ 15 w 589"/>
                <a:gd name="T63" fmla="*/ 160 h 564"/>
                <a:gd name="T64" fmla="*/ 12 w 589"/>
                <a:gd name="T65" fmla="*/ 137 h 564"/>
                <a:gd name="T66" fmla="*/ 15 w 589"/>
                <a:gd name="T67" fmla="*/ 105 h 564"/>
                <a:gd name="T68" fmla="*/ 27 w 589"/>
                <a:gd name="T69" fmla="*/ 92 h 564"/>
                <a:gd name="T70" fmla="*/ 33 w 589"/>
                <a:gd name="T71" fmla="*/ 73 h 564"/>
                <a:gd name="T72" fmla="*/ 119 w 589"/>
                <a:gd name="T73" fmla="*/ 48 h 564"/>
                <a:gd name="T74" fmla="*/ 148 w 589"/>
                <a:gd name="T75" fmla="*/ 24 h 564"/>
                <a:gd name="T76" fmla="*/ 174 w 589"/>
                <a:gd name="T77" fmla="*/ 11 h 564"/>
                <a:gd name="T78" fmla="*/ 245 w 589"/>
                <a:gd name="T79" fmla="*/ 0 h 564"/>
                <a:gd name="T80" fmla="*/ 266 w 589"/>
                <a:gd name="T81" fmla="*/ 23 h 564"/>
                <a:gd name="T82" fmla="*/ 243 w 589"/>
                <a:gd name="T83" fmla="*/ 10 h 564"/>
                <a:gd name="T84" fmla="*/ 266 w 589"/>
                <a:gd name="T85" fmla="*/ 47 h 564"/>
                <a:gd name="T86" fmla="*/ 296 w 589"/>
                <a:gd name="T87" fmla="*/ 55 h 564"/>
                <a:gd name="T88" fmla="*/ 415 w 589"/>
                <a:gd name="T89" fmla="*/ 50 h 564"/>
                <a:gd name="T90" fmla="*/ 529 w 589"/>
                <a:gd name="T91" fmla="*/ 58 h 564"/>
                <a:gd name="T92" fmla="*/ 568 w 589"/>
                <a:gd name="T93" fmla="*/ 199 h 564"/>
                <a:gd name="T94" fmla="*/ 531 w 589"/>
                <a:gd name="T95" fmla="*/ 240 h 564"/>
                <a:gd name="T96" fmla="*/ 553 w 589"/>
                <a:gd name="T97" fmla="*/ 267 h 564"/>
                <a:gd name="T98" fmla="*/ 559 w 589"/>
                <a:gd name="T99" fmla="*/ 339 h 564"/>
                <a:gd name="T100" fmla="*/ 586 w 589"/>
                <a:gd name="T101" fmla="*/ 39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9" h="564">
                  <a:moveTo>
                    <a:pt x="589" y="419"/>
                  </a:moveTo>
                  <a:lnTo>
                    <a:pt x="571" y="428"/>
                  </a:lnTo>
                  <a:lnTo>
                    <a:pt x="560" y="445"/>
                  </a:lnTo>
                  <a:lnTo>
                    <a:pt x="509" y="520"/>
                  </a:lnTo>
                  <a:lnTo>
                    <a:pt x="514" y="555"/>
                  </a:lnTo>
                  <a:lnTo>
                    <a:pt x="519" y="564"/>
                  </a:lnTo>
                  <a:lnTo>
                    <a:pt x="501" y="558"/>
                  </a:lnTo>
                  <a:lnTo>
                    <a:pt x="448" y="527"/>
                  </a:lnTo>
                  <a:lnTo>
                    <a:pt x="408" y="527"/>
                  </a:lnTo>
                  <a:lnTo>
                    <a:pt x="399" y="538"/>
                  </a:lnTo>
                  <a:lnTo>
                    <a:pt x="388" y="531"/>
                  </a:lnTo>
                  <a:lnTo>
                    <a:pt x="361" y="535"/>
                  </a:lnTo>
                  <a:lnTo>
                    <a:pt x="349" y="541"/>
                  </a:lnTo>
                  <a:lnTo>
                    <a:pt x="345" y="550"/>
                  </a:lnTo>
                  <a:lnTo>
                    <a:pt x="330" y="548"/>
                  </a:lnTo>
                  <a:lnTo>
                    <a:pt x="330" y="535"/>
                  </a:lnTo>
                  <a:lnTo>
                    <a:pt x="315" y="527"/>
                  </a:lnTo>
                  <a:lnTo>
                    <a:pt x="307" y="512"/>
                  </a:lnTo>
                  <a:lnTo>
                    <a:pt x="274" y="532"/>
                  </a:lnTo>
                  <a:lnTo>
                    <a:pt x="274" y="532"/>
                  </a:lnTo>
                  <a:lnTo>
                    <a:pt x="274" y="531"/>
                  </a:lnTo>
                  <a:lnTo>
                    <a:pt x="267" y="512"/>
                  </a:lnTo>
                  <a:lnTo>
                    <a:pt x="254" y="502"/>
                  </a:lnTo>
                  <a:lnTo>
                    <a:pt x="252" y="486"/>
                  </a:lnTo>
                  <a:lnTo>
                    <a:pt x="217" y="472"/>
                  </a:lnTo>
                  <a:lnTo>
                    <a:pt x="217" y="472"/>
                  </a:lnTo>
                  <a:lnTo>
                    <a:pt x="217" y="472"/>
                  </a:lnTo>
                  <a:lnTo>
                    <a:pt x="208" y="476"/>
                  </a:lnTo>
                  <a:lnTo>
                    <a:pt x="195" y="462"/>
                  </a:lnTo>
                  <a:lnTo>
                    <a:pt x="197" y="445"/>
                  </a:lnTo>
                  <a:lnTo>
                    <a:pt x="197" y="445"/>
                  </a:lnTo>
                  <a:lnTo>
                    <a:pt x="197" y="445"/>
                  </a:lnTo>
                  <a:lnTo>
                    <a:pt x="181" y="446"/>
                  </a:lnTo>
                  <a:lnTo>
                    <a:pt x="181" y="446"/>
                  </a:lnTo>
                  <a:lnTo>
                    <a:pt x="148" y="428"/>
                  </a:lnTo>
                  <a:lnTo>
                    <a:pt x="148" y="428"/>
                  </a:lnTo>
                  <a:lnTo>
                    <a:pt x="148" y="428"/>
                  </a:lnTo>
                  <a:lnTo>
                    <a:pt x="148" y="428"/>
                  </a:lnTo>
                  <a:lnTo>
                    <a:pt x="141" y="433"/>
                  </a:lnTo>
                  <a:lnTo>
                    <a:pt x="148" y="452"/>
                  </a:lnTo>
                  <a:lnTo>
                    <a:pt x="131" y="462"/>
                  </a:lnTo>
                  <a:lnTo>
                    <a:pt x="131" y="462"/>
                  </a:lnTo>
                  <a:lnTo>
                    <a:pt x="113" y="435"/>
                  </a:lnTo>
                  <a:lnTo>
                    <a:pt x="120" y="411"/>
                  </a:lnTo>
                  <a:lnTo>
                    <a:pt x="119" y="410"/>
                  </a:lnTo>
                  <a:lnTo>
                    <a:pt x="75" y="392"/>
                  </a:lnTo>
                  <a:lnTo>
                    <a:pt x="75" y="392"/>
                  </a:lnTo>
                  <a:lnTo>
                    <a:pt x="74" y="392"/>
                  </a:lnTo>
                  <a:lnTo>
                    <a:pt x="74" y="392"/>
                  </a:lnTo>
                  <a:lnTo>
                    <a:pt x="54" y="383"/>
                  </a:lnTo>
                  <a:lnTo>
                    <a:pt x="52" y="383"/>
                  </a:lnTo>
                  <a:lnTo>
                    <a:pt x="51" y="383"/>
                  </a:lnTo>
                  <a:lnTo>
                    <a:pt x="52" y="327"/>
                  </a:lnTo>
                  <a:lnTo>
                    <a:pt x="52" y="327"/>
                  </a:lnTo>
                  <a:lnTo>
                    <a:pt x="52" y="325"/>
                  </a:lnTo>
                  <a:lnTo>
                    <a:pt x="39" y="313"/>
                  </a:lnTo>
                  <a:lnTo>
                    <a:pt x="37" y="238"/>
                  </a:lnTo>
                  <a:lnTo>
                    <a:pt x="25" y="228"/>
                  </a:lnTo>
                  <a:lnTo>
                    <a:pt x="25" y="208"/>
                  </a:lnTo>
                  <a:lnTo>
                    <a:pt x="1" y="185"/>
                  </a:lnTo>
                  <a:lnTo>
                    <a:pt x="0" y="175"/>
                  </a:lnTo>
                  <a:lnTo>
                    <a:pt x="0" y="175"/>
                  </a:lnTo>
                  <a:lnTo>
                    <a:pt x="15" y="162"/>
                  </a:lnTo>
                  <a:lnTo>
                    <a:pt x="15" y="160"/>
                  </a:lnTo>
                  <a:lnTo>
                    <a:pt x="15" y="160"/>
                  </a:lnTo>
                  <a:lnTo>
                    <a:pt x="12" y="137"/>
                  </a:lnTo>
                  <a:lnTo>
                    <a:pt x="12" y="137"/>
                  </a:lnTo>
                  <a:lnTo>
                    <a:pt x="15" y="105"/>
                  </a:lnTo>
                  <a:lnTo>
                    <a:pt x="21" y="113"/>
                  </a:lnTo>
                  <a:lnTo>
                    <a:pt x="27" y="92"/>
                  </a:lnTo>
                  <a:lnTo>
                    <a:pt x="17" y="81"/>
                  </a:lnTo>
                  <a:lnTo>
                    <a:pt x="33" y="73"/>
                  </a:lnTo>
                  <a:lnTo>
                    <a:pt x="102" y="55"/>
                  </a:lnTo>
                  <a:lnTo>
                    <a:pt x="119" y="48"/>
                  </a:lnTo>
                  <a:lnTo>
                    <a:pt x="138" y="27"/>
                  </a:lnTo>
                  <a:lnTo>
                    <a:pt x="148" y="24"/>
                  </a:lnTo>
                  <a:lnTo>
                    <a:pt x="148" y="23"/>
                  </a:lnTo>
                  <a:lnTo>
                    <a:pt x="174" y="11"/>
                  </a:lnTo>
                  <a:lnTo>
                    <a:pt x="229" y="0"/>
                  </a:lnTo>
                  <a:lnTo>
                    <a:pt x="245" y="0"/>
                  </a:lnTo>
                  <a:lnTo>
                    <a:pt x="268" y="19"/>
                  </a:lnTo>
                  <a:lnTo>
                    <a:pt x="266" y="23"/>
                  </a:lnTo>
                  <a:lnTo>
                    <a:pt x="246" y="7"/>
                  </a:lnTo>
                  <a:lnTo>
                    <a:pt x="243" y="10"/>
                  </a:lnTo>
                  <a:lnTo>
                    <a:pt x="249" y="34"/>
                  </a:lnTo>
                  <a:lnTo>
                    <a:pt x="266" y="47"/>
                  </a:lnTo>
                  <a:lnTo>
                    <a:pt x="286" y="47"/>
                  </a:lnTo>
                  <a:lnTo>
                    <a:pt x="296" y="55"/>
                  </a:lnTo>
                  <a:lnTo>
                    <a:pt x="323" y="40"/>
                  </a:lnTo>
                  <a:lnTo>
                    <a:pt x="415" y="50"/>
                  </a:lnTo>
                  <a:lnTo>
                    <a:pt x="498" y="40"/>
                  </a:lnTo>
                  <a:lnTo>
                    <a:pt x="529" y="58"/>
                  </a:lnTo>
                  <a:lnTo>
                    <a:pt x="564" y="154"/>
                  </a:lnTo>
                  <a:lnTo>
                    <a:pt x="568" y="199"/>
                  </a:lnTo>
                  <a:lnTo>
                    <a:pt x="545" y="215"/>
                  </a:lnTo>
                  <a:lnTo>
                    <a:pt x="531" y="240"/>
                  </a:lnTo>
                  <a:lnTo>
                    <a:pt x="529" y="248"/>
                  </a:lnTo>
                  <a:lnTo>
                    <a:pt x="553" y="267"/>
                  </a:lnTo>
                  <a:lnTo>
                    <a:pt x="553" y="310"/>
                  </a:lnTo>
                  <a:lnTo>
                    <a:pt x="559" y="339"/>
                  </a:lnTo>
                  <a:lnTo>
                    <a:pt x="576" y="366"/>
                  </a:lnTo>
                  <a:lnTo>
                    <a:pt x="586" y="396"/>
                  </a:lnTo>
                  <a:lnTo>
                    <a:pt x="589" y="419"/>
                  </a:lnTo>
                  <a:close/>
                </a:path>
              </a:pathLst>
            </a:custGeom>
            <a:solidFill>
              <a:schemeClr val="bg2"/>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31" name="Freeform 29">
              <a:extLst>
                <a:ext uri="{FF2B5EF4-FFF2-40B4-BE49-F238E27FC236}">
                  <a16:creationId xmlns:a16="http://schemas.microsoft.com/office/drawing/2014/main" id="{4043FDA0-6DD3-43CE-B5EF-4530B47653E1}"/>
                </a:ext>
              </a:extLst>
            </p:cNvPr>
            <p:cNvSpPr>
              <a:spLocks/>
            </p:cNvSpPr>
            <p:nvPr/>
          </p:nvSpPr>
          <p:spPr bwMode="auto">
            <a:xfrm>
              <a:off x="775" y="2974"/>
              <a:ext cx="422" cy="277"/>
            </a:xfrm>
            <a:custGeom>
              <a:avLst/>
              <a:gdLst>
                <a:gd name="T0" fmla="*/ 422 w 422"/>
                <a:gd name="T1" fmla="*/ 46 h 277"/>
                <a:gd name="T2" fmla="*/ 406 w 422"/>
                <a:gd name="T3" fmla="*/ 66 h 277"/>
                <a:gd name="T4" fmla="*/ 391 w 422"/>
                <a:gd name="T5" fmla="*/ 67 h 277"/>
                <a:gd name="T6" fmla="*/ 377 w 422"/>
                <a:gd name="T7" fmla="*/ 76 h 277"/>
                <a:gd name="T8" fmla="*/ 371 w 422"/>
                <a:gd name="T9" fmla="*/ 91 h 277"/>
                <a:gd name="T10" fmla="*/ 343 w 422"/>
                <a:gd name="T11" fmla="*/ 157 h 277"/>
                <a:gd name="T12" fmla="*/ 319 w 422"/>
                <a:gd name="T13" fmla="*/ 216 h 277"/>
                <a:gd name="T14" fmla="*/ 296 w 422"/>
                <a:gd name="T15" fmla="*/ 217 h 277"/>
                <a:gd name="T16" fmla="*/ 288 w 422"/>
                <a:gd name="T17" fmla="*/ 229 h 277"/>
                <a:gd name="T18" fmla="*/ 258 w 422"/>
                <a:gd name="T19" fmla="*/ 231 h 277"/>
                <a:gd name="T20" fmla="*/ 223 w 422"/>
                <a:gd name="T21" fmla="*/ 232 h 277"/>
                <a:gd name="T22" fmla="*/ 207 w 422"/>
                <a:gd name="T23" fmla="*/ 249 h 277"/>
                <a:gd name="T24" fmla="*/ 190 w 422"/>
                <a:gd name="T25" fmla="*/ 248 h 277"/>
                <a:gd name="T26" fmla="*/ 179 w 422"/>
                <a:gd name="T27" fmla="*/ 259 h 277"/>
                <a:gd name="T28" fmla="*/ 165 w 422"/>
                <a:gd name="T29" fmla="*/ 260 h 277"/>
                <a:gd name="T30" fmla="*/ 146 w 422"/>
                <a:gd name="T31" fmla="*/ 277 h 277"/>
                <a:gd name="T32" fmla="*/ 110 w 422"/>
                <a:gd name="T33" fmla="*/ 276 h 277"/>
                <a:gd name="T34" fmla="*/ 88 w 422"/>
                <a:gd name="T35" fmla="*/ 261 h 277"/>
                <a:gd name="T36" fmla="*/ 74 w 422"/>
                <a:gd name="T37" fmla="*/ 257 h 277"/>
                <a:gd name="T38" fmla="*/ 39 w 422"/>
                <a:gd name="T39" fmla="*/ 225 h 277"/>
                <a:gd name="T40" fmla="*/ 18 w 422"/>
                <a:gd name="T41" fmla="*/ 208 h 277"/>
                <a:gd name="T42" fmla="*/ 8 w 422"/>
                <a:gd name="T43" fmla="*/ 181 h 277"/>
                <a:gd name="T44" fmla="*/ 7 w 422"/>
                <a:gd name="T45" fmla="*/ 175 h 277"/>
                <a:gd name="T46" fmla="*/ 0 w 422"/>
                <a:gd name="T47" fmla="*/ 177 h 277"/>
                <a:gd name="T48" fmla="*/ 9 w 422"/>
                <a:gd name="T49" fmla="*/ 162 h 277"/>
                <a:gd name="T50" fmla="*/ 18 w 422"/>
                <a:gd name="T51" fmla="*/ 160 h 277"/>
                <a:gd name="T52" fmla="*/ 19 w 422"/>
                <a:gd name="T53" fmla="*/ 147 h 277"/>
                <a:gd name="T54" fmla="*/ 14 w 422"/>
                <a:gd name="T55" fmla="*/ 142 h 277"/>
                <a:gd name="T56" fmla="*/ 28 w 422"/>
                <a:gd name="T57" fmla="*/ 116 h 277"/>
                <a:gd name="T58" fmla="*/ 30 w 422"/>
                <a:gd name="T59" fmla="*/ 108 h 277"/>
                <a:gd name="T60" fmla="*/ 19 w 422"/>
                <a:gd name="T61" fmla="*/ 99 h 277"/>
                <a:gd name="T62" fmla="*/ 26 w 422"/>
                <a:gd name="T63" fmla="*/ 93 h 277"/>
                <a:gd name="T64" fmla="*/ 31 w 422"/>
                <a:gd name="T65" fmla="*/ 95 h 277"/>
                <a:gd name="T66" fmla="*/ 54 w 422"/>
                <a:gd name="T67" fmla="*/ 95 h 277"/>
                <a:gd name="T68" fmla="*/ 54 w 422"/>
                <a:gd name="T69" fmla="*/ 95 h 277"/>
                <a:gd name="T70" fmla="*/ 56 w 422"/>
                <a:gd name="T71" fmla="*/ 95 h 277"/>
                <a:gd name="T72" fmla="*/ 57 w 422"/>
                <a:gd name="T73" fmla="*/ 65 h 277"/>
                <a:gd name="T74" fmla="*/ 89 w 422"/>
                <a:gd name="T75" fmla="*/ 83 h 277"/>
                <a:gd name="T76" fmla="*/ 99 w 422"/>
                <a:gd name="T77" fmla="*/ 90 h 277"/>
                <a:gd name="T78" fmla="*/ 110 w 422"/>
                <a:gd name="T79" fmla="*/ 90 h 277"/>
                <a:gd name="T80" fmla="*/ 138 w 422"/>
                <a:gd name="T81" fmla="*/ 91 h 277"/>
                <a:gd name="T82" fmla="*/ 163 w 422"/>
                <a:gd name="T83" fmla="*/ 80 h 277"/>
                <a:gd name="T84" fmla="*/ 161 w 422"/>
                <a:gd name="T85" fmla="*/ 60 h 277"/>
                <a:gd name="T86" fmla="*/ 173 w 422"/>
                <a:gd name="T87" fmla="*/ 57 h 277"/>
                <a:gd name="T88" fmla="*/ 200 w 422"/>
                <a:gd name="T89" fmla="*/ 56 h 277"/>
                <a:gd name="T90" fmla="*/ 208 w 422"/>
                <a:gd name="T91" fmla="*/ 40 h 277"/>
                <a:gd name="T92" fmla="*/ 229 w 422"/>
                <a:gd name="T93" fmla="*/ 48 h 277"/>
                <a:gd name="T94" fmla="*/ 242 w 422"/>
                <a:gd name="T95" fmla="*/ 40 h 277"/>
                <a:gd name="T96" fmla="*/ 257 w 422"/>
                <a:gd name="T97" fmla="*/ 33 h 277"/>
                <a:gd name="T98" fmla="*/ 263 w 422"/>
                <a:gd name="T99" fmla="*/ 16 h 277"/>
                <a:gd name="T100" fmla="*/ 269 w 422"/>
                <a:gd name="T101" fmla="*/ 5 h 277"/>
                <a:gd name="T102" fmla="*/ 303 w 422"/>
                <a:gd name="T103" fmla="*/ 9 h 277"/>
                <a:gd name="T104" fmla="*/ 321 w 422"/>
                <a:gd name="T105" fmla="*/ 0 h 277"/>
                <a:gd name="T106" fmla="*/ 343 w 422"/>
                <a:gd name="T107" fmla="*/ 17 h 277"/>
                <a:gd name="T108" fmla="*/ 369 w 422"/>
                <a:gd name="T109" fmla="*/ 9 h 277"/>
                <a:gd name="T110" fmla="*/ 380 w 422"/>
                <a:gd name="T111" fmla="*/ 20 h 277"/>
                <a:gd name="T112" fmla="*/ 400 w 422"/>
                <a:gd name="T113" fmla="*/ 39 h 277"/>
                <a:gd name="T114" fmla="*/ 416 w 422"/>
                <a:gd name="T115" fmla="*/ 39 h 277"/>
                <a:gd name="T116" fmla="*/ 422 w 422"/>
                <a:gd name="T117" fmla="*/ 4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2" h="277">
                  <a:moveTo>
                    <a:pt x="422" y="46"/>
                  </a:moveTo>
                  <a:lnTo>
                    <a:pt x="406" y="66"/>
                  </a:lnTo>
                  <a:lnTo>
                    <a:pt x="391" y="67"/>
                  </a:lnTo>
                  <a:lnTo>
                    <a:pt x="377" y="76"/>
                  </a:lnTo>
                  <a:lnTo>
                    <a:pt x="371" y="91"/>
                  </a:lnTo>
                  <a:lnTo>
                    <a:pt x="343" y="157"/>
                  </a:lnTo>
                  <a:lnTo>
                    <a:pt x="319" y="216"/>
                  </a:lnTo>
                  <a:lnTo>
                    <a:pt x="296" y="217"/>
                  </a:lnTo>
                  <a:lnTo>
                    <a:pt x="288" y="229"/>
                  </a:lnTo>
                  <a:lnTo>
                    <a:pt x="258" y="231"/>
                  </a:lnTo>
                  <a:lnTo>
                    <a:pt x="223" y="232"/>
                  </a:lnTo>
                  <a:lnTo>
                    <a:pt x="207" y="249"/>
                  </a:lnTo>
                  <a:lnTo>
                    <a:pt x="190" y="248"/>
                  </a:lnTo>
                  <a:lnTo>
                    <a:pt x="179" y="259"/>
                  </a:lnTo>
                  <a:lnTo>
                    <a:pt x="165" y="260"/>
                  </a:lnTo>
                  <a:lnTo>
                    <a:pt x="146" y="277"/>
                  </a:lnTo>
                  <a:lnTo>
                    <a:pt x="110" y="276"/>
                  </a:lnTo>
                  <a:lnTo>
                    <a:pt x="88" y="261"/>
                  </a:lnTo>
                  <a:lnTo>
                    <a:pt x="74" y="257"/>
                  </a:lnTo>
                  <a:lnTo>
                    <a:pt x="39" y="225"/>
                  </a:lnTo>
                  <a:lnTo>
                    <a:pt x="18" y="208"/>
                  </a:lnTo>
                  <a:lnTo>
                    <a:pt x="8" y="181"/>
                  </a:lnTo>
                  <a:lnTo>
                    <a:pt x="7" y="175"/>
                  </a:lnTo>
                  <a:lnTo>
                    <a:pt x="0" y="177"/>
                  </a:lnTo>
                  <a:lnTo>
                    <a:pt x="9" y="162"/>
                  </a:lnTo>
                  <a:lnTo>
                    <a:pt x="18" y="160"/>
                  </a:lnTo>
                  <a:lnTo>
                    <a:pt x="19" y="147"/>
                  </a:lnTo>
                  <a:lnTo>
                    <a:pt x="14" y="142"/>
                  </a:lnTo>
                  <a:lnTo>
                    <a:pt x="28" y="116"/>
                  </a:lnTo>
                  <a:lnTo>
                    <a:pt x="30" y="108"/>
                  </a:lnTo>
                  <a:lnTo>
                    <a:pt x="19" y="99"/>
                  </a:lnTo>
                  <a:lnTo>
                    <a:pt x="26" y="93"/>
                  </a:lnTo>
                  <a:lnTo>
                    <a:pt x="31" y="95"/>
                  </a:lnTo>
                  <a:lnTo>
                    <a:pt x="54" y="95"/>
                  </a:lnTo>
                  <a:lnTo>
                    <a:pt x="54" y="95"/>
                  </a:lnTo>
                  <a:lnTo>
                    <a:pt x="56" y="95"/>
                  </a:lnTo>
                  <a:lnTo>
                    <a:pt x="57" y="65"/>
                  </a:lnTo>
                  <a:lnTo>
                    <a:pt x="89" y="83"/>
                  </a:lnTo>
                  <a:lnTo>
                    <a:pt x="99" y="90"/>
                  </a:lnTo>
                  <a:lnTo>
                    <a:pt x="110" y="90"/>
                  </a:lnTo>
                  <a:lnTo>
                    <a:pt x="138" y="91"/>
                  </a:lnTo>
                  <a:lnTo>
                    <a:pt x="163" y="80"/>
                  </a:lnTo>
                  <a:lnTo>
                    <a:pt x="161" y="60"/>
                  </a:lnTo>
                  <a:lnTo>
                    <a:pt x="173" y="57"/>
                  </a:lnTo>
                  <a:lnTo>
                    <a:pt x="200" y="56"/>
                  </a:lnTo>
                  <a:lnTo>
                    <a:pt x="208" y="40"/>
                  </a:lnTo>
                  <a:lnTo>
                    <a:pt x="229" y="48"/>
                  </a:lnTo>
                  <a:lnTo>
                    <a:pt x="242" y="40"/>
                  </a:lnTo>
                  <a:lnTo>
                    <a:pt x="257" y="33"/>
                  </a:lnTo>
                  <a:lnTo>
                    <a:pt x="263" y="16"/>
                  </a:lnTo>
                  <a:lnTo>
                    <a:pt x="269" y="5"/>
                  </a:lnTo>
                  <a:lnTo>
                    <a:pt x="303" y="9"/>
                  </a:lnTo>
                  <a:lnTo>
                    <a:pt x="321" y="0"/>
                  </a:lnTo>
                  <a:lnTo>
                    <a:pt x="343" y="17"/>
                  </a:lnTo>
                  <a:lnTo>
                    <a:pt x="369" y="9"/>
                  </a:lnTo>
                  <a:lnTo>
                    <a:pt x="380" y="20"/>
                  </a:lnTo>
                  <a:lnTo>
                    <a:pt x="400" y="39"/>
                  </a:lnTo>
                  <a:lnTo>
                    <a:pt x="416" y="39"/>
                  </a:lnTo>
                  <a:lnTo>
                    <a:pt x="422" y="46"/>
                  </a:lnTo>
                  <a:close/>
                </a:path>
              </a:pathLst>
            </a:custGeom>
            <a:solidFill>
              <a:schemeClr val="bg2"/>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32" name="Freeform 30">
              <a:extLst>
                <a:ext uri="{FF2B5EF4-FFF2-40B4-BE49-F238E27FC236}">
                  <a16:creationId xmlns:a16="http://schemas.microsoft.com/office/drawing/2014/main" id="{8008A3D5-5FD9-4355-98A1-96CA02A1AFF1}"/>
                </a:ext>
              </a:extLst>
            </p:cNvPr>
            <p:cNvSpPr>
              <a:spLocks/>
            </p:cNvSpPr>
            <p:nvPr/>
          </p:nvSpPr>
          <p:spPr bwMode="auto">
            <a:xfrm>
              <a:off x="1033" y="2961"/>
              <a:ext cx="638" cy="457"/>
            </a:xfrm>
            <a:custGeom>
              <a:avLst/>
              <a:gdLst>
                <a:gd name="T0" fmla="*/ 638 w 638"/>
                <a:gd name="T1" fmla="*/ 240 h 457"/>
                <a:gd name="T2" fmla="*/ 633 w 638"/>
                <a:gd name="T3" fmla="*/ 293 h 457"/>
                <a:gd name="T4" fmla="*/ 611 w 638"/>
                <a:gd name="T5" fmla="*/ 298 h 457"/>
                <a:gd name="T6" fmla="*/ 605 w 638"/>
                <a:gd name="T7" fmla="*/ 280 h 457"/>
                <a:gd name="T8" fmla="*/ 593 w 638"/>
                <a:gd name="T9" fmla="*/ 283 h 457"/>
                <a:gd name="T10" fmla="*/ 593 w 638"/>
                <a:gd name="T11" fmla="*/ 303 h 457"/>
                <a:gd name="T12" fmla="*/ 590 w 638"/>
                <a:gd name="T13" fmla="*/ 324 h 457"/>
                <a:gd name="T14" fmla="*/ 587 w 638"/>
                <a:gd name="T15" fmla="*/ 346 h 457"/>
                <a:gd name="T16" fmla="*/ 591 w 638"/>
                <a:gd name="T17" fmla="*/ 405 h 457"/>
                <a:gd name="T18" fmla="*/ 585 w 638"/>
                <a:gd name="T19" fmla="*/ 404 h 457"/>
                <a:gd name="T20" fmla="*/ 490 w 638"/>
                <a:gd name="T21" fmla="*/ 387 h 457"/>
                <a:gd name="T22" fmla="*/ 478 w 638"/>
                <a:gd name="T23" fmla="*/ 384 h 457"/>
                <a:gd name="T24" fmla="*/ 435 w 638"/>
                <a:gd name="T25" fmla="*/ 403 h 457"/>
                <a:gd name="T26" fmla="*/ 391 w 638"/>
                <a:gd name="T27" fmla="*/ 447 h 457"/>
                <a:gd name="T28" fmla="*/ 313 w 638"/>
                <a:gd name="T29" fmla="*/ 450 h 457"/>
                <a:gd name="T30" fmla="*/ 302 w 638"/>
                <a:gd name="T31" fmla="*/ 457 h 457"/>
                <a:gd name="T32" fmla="*/ 290 w 638"/>
                <a:gd name="T33" fmla="*/ 457 h 457"/>
                <a:gd name="T34" fmla="*/ 201 w 638"/>
                <a:gd name="T35" fmla="*/ 456 h 457"/>
                <a:gd name="T36" fmla="*/ 199 w 638"/>
                <a:gd name="T37" fmla="*/ 440 h 457"/>
                <a:gd name="T38" fmla="*/ 208 w 638"/>
                <a:gd name="T39" fmla="*/ 432 h 457"/>
                <a:gd name="T40" fmla="*/ 174 w 638"/>
                <a:gd name="T41" fmla="*/ 407 h 457"/>
                <a:gd name="T42" fmla="*/ 167 w 638"/>
                <a:gd name="T43" fmla="*/ 403 h 457"/>
                <a:gd name="T44" fmla="*/ 185 w 638"/>
                <a:gd name="T45" fmla="*/ 384 h 457"/>
                <a:gd name="T46" fmla="*/ 172 w 638"/>
                <a:gd name="T47" fmla="*/ 375 h 457"/>
                <a:gd name="T48" fmla="*/ 166 w 638"/>
                <a:gd name="T49" fmla="*/ 371 h 457"/>
                <a:gd name="T50" fmla="*/ 143 w 638"/>
                <a:gd name="T51" fmla="*/ 395 h 457"/>
                <a:gd name="T52" fmla="*/ 88 w 638"/>
                <a:gd name="T53" fmla="*/ 352 h 457"/>
                <a:gd name="T54" fmla="*/ 96 w 638"/>
                <a:gd name="T55" fmla="*/ 336 h 457"/>
                <a:gd name="T56" fmla="*/ 48 w 638"/>
                <a:gd name="T57" fmla="*/ 314 h 457"/>
                <a:gd name="T58" fmla="*/ 44 w 638"/>
                <a:gd name="T59" fmla="*/ 284 h 457"/>
                <a:gd name="T60" fmla="*/ 17 w 638"/>
                <a:gd name="T61" fmla="*/ 270 h 457"/>
                <a:gd name="T62" fmla="*/ 0 w 638"/>
                <a:gd name="T63" fmla="*/ 244 h 457"/>
                <a:gd name="T64" fmla="*/ 30 w 638"/>
                <a:gd name="T65" fmla="*/ 242 h 457"/>
                <a:gd name="T66" fmla="*/ 38 w 638"/>
                <a:gd name="T67" fmla="*/ 230 h 457"/>
                <a:gd name="T68" fmla="*/ 61 w 638"/>
                <a:gd name="T69" fmla="*/ 229 h 457"/>
                <a:gd name="T70" fmla="*/ 61 w 638"/>
                <a:gd name="T71" fmla="*/ 229 h 457"/>
                <a:gd name="T72" fmla="*/ 86 w 638"/>
                <a:gd name="T73" fmla="*/ 170 h 457"/>
                <a:gd name="T74" fmla="*/ 92 w 638"/>
                <a:gd name="T75" fmla="*/ 155 h 457"/>
                <a:gd name="T76" fmla="*/ 114 w 638"/>
                <a:gd name="T77" fmla="*/ 104 h 457"/>
                <a:gd name="T78" fmla="*/ 119 w 638"/>
                <a:gd name="T79" fmla="*/ 89 h 457"/>
                <a:gd name="T80" fmla="*/ 133 w 638"/>
                <a:gd name="T81" fmla="*/ 80 h 457"/>
                <a:gd name="T82" fmla="*/ 148 w 638"/>
                <a:gd name="T83" fmla="*/ 79 h 457"/>
                <a:gd name="T84" fmla="*/ 164 w 638"/>
                <a:gd name="T85" fmla="*/ 59 h 457"/>
                <a:gd name="T86" fmla="*/ 172 w 638"/>
                <a:gd name="T87" fmla="*/ 61 h 457"/>
                <a:gd name="T88" fmla="*/ 171 w 638"/>
                <a:gd name="T89" fmla="*/ 46 h 457"/>
                <a:gd name="T90" fmla="*/ 195 w 638"/>
                <a:gd name="T91" fmla="*/ 56 h 457"/>
                <a:gd name="T92" fmla="*/ 264 w 638"/>
                <a:gd name="T93" fmla="*/ 53 h 457"/>
                <a:gd name="T94" fmla="*/ 290 w 638"/>
                <a:gd name="T95" fmla="*/ 68 h 457"/>
                <a:gd name="T96" fmla="*/ 309 w 638"/>
                <a:gd name="T97" fmla="*/ 63 h 457"/>
                <a:gd name="T98" fmla="*/ 316 w 638"/>
                <a:gd name="T99" fmla="*/ 42 h 457"/>
                <a:gd name="T100" fmla="*/ 367 w 638"/>
                <a:gd name="T101" fmla="*/ 34 h 457"/>
                <a:gd name="T102" fmla="*/ 378 w 638"/>
                <a:gd name="T103" fmla="*/ 11 h 457"/>
                <a:gd name="T104" fmla="*/ 401 w 638"/>
                <a:gd name="T105" fmla="*/ 0 h 457"/>
                <a:gd name="T106" fmla="*/ 464 w 638"/>
                <a:gd name="T107" fmla="*/ 69 h 457"/>
                <a:gd name="T108" fmla="*/ 520 w 638"/>
                <a:gd name="T109" fmla="*/ 136 h 457"/>
                <a:gd name="T110" fmla="*/ 524 w 638"/>
                <a:gd name="T111" fmla="*/ 183 h 457"/>
                <a:gd name="T112" fmla="*/ 527 w 638"/>
                <a:gd name="T113" fmla="*/ 222 h 457"/>
                <a:gd name="T114" fmla="*/ 527 w 638"/>
                <a:gd name="T115" fmla="*/ 238 h 457"/>
                <a:gd name="T116" fmla="*/ 539 w 638"/>
                <a:gd name="T117" fmla="*/ 247 h 457"/>
                <a:gd name="T118" fmla="*/ 556 w 638"/>
                <a:gd name="T119" fmla="*/ 261 h 457"/>
                <a:gd name="T120" fmla="*/ 578 w 638"/>
                <a:gd name="T121" fmla="*/ 261 h 457"/>
                <a:gd name="T122" fmla="*/ 621 w 638"/>
                <a:gd name="T123" fmla="*/ 232 h 457"/>
                <a:gd name="T124" fmla="*/ 638 w 638"/>
                <a:gd name="T125" fmla="*/ 24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8" h="457">
                  <a:moveTo>
                    <a:pt x="638" y="240"/>
                  </a:moveTo>
                  <a:lnTo>
                    <a:pt x="633" y="293"/>
                  </a:lnTo>
                  <a:lnTo>
                    <a:pt x="611" y="298"/>
                  </a:lnTo>
                  <a:lnTo>
                    <a:pt x="605" y="280"/>
                  </a:lnTo>
                  <a:lnTo>
                    <a:pt x="593" y="283"/>
                  </a:lnTo>
                  <a:lnTo>
                    <a:pt x="593" y="303"/>
                  </a:lnTo>
                  <a:lnTo>
                    <a:pt x="590" y="324"/>
                  </a:lnTo>
                  <a:lnTo>
                    <a:pt x="587" y="346"/>
                  </a:lnTo>
                  <a:lnTo>
                    <a:pt x="591" y="405"/>
                  </a:lnTo>
                  <a:lnTo>
                    <a:pt x="585" y="404"/>
                  </a:lnTo>
                  <a:lnTo>
                    <a:pt x="490" y="387"/>
                  </a:lnTo>
                  <a:lnTo>
                    <a:pt x="478" y="384"/>
                  </a:lnTo>
                  <a:lnTo>
                    <a:pt x="435" y="403"/>
                  </a:lnTo>
                  <a:lnTo>
                    <a:pt x="391" y="447"/>
                  </a:lnTo>
                  <a:lnTo>
                    <a:pt x="313" y="450"/>
                  </a:lnTo>
                  <a:lnTo>
                    <a:pt x="302" y="457"/>
                  </a:lnTo>
                  <a:lnTo>
                    <a:pt x="290" y="457"/>
                  </a:lnTo>
                  <a:lnTo>
                    <a:pt x="201" y="456"/>
                  </a:lnTo>
                  <a:lnTo>
                    <a:pt x="199" y="440"/>
                  </a:lnTo>
                  <a:lnTo>
                    <a:pt x="208" y="432"/>
                  </a:lnTo>
                  <a:lnTo>
                    <a:pt x="174" y="407"/>
                  </a:lnTo>
                  <a:lnTo>
                    <a:pt x="167" y="403"/>
                  </a:lnTo>
                  <a:lnTo>
                    <a:pt x="185" y="384"/>
                  </a:lnTo>
                  <a:lnTo>
                    <a:pt x="172" y="375"/>
                  </a:lnTo>
                  <a:lnTo>
                    <a:pt x="166" y="371"/>
                  </a:lnTo>
                  <a:lnTo>
                    <a:pt x="143" y="395"/>
                  </a:lnTo>
                  <a:lnTo>
                    <a:pt x="88" y="352"/>
                  </a:lnTo>
                  <a:lnTo>
                    <a:pt x="96" y="336"/>
                  </a:lnTo>
                  <a:lnTo>
                    <a:pt x="48" y="314"/>
                  </a:lnTo>
                  <a:lnTo>
                    <a:pt x="44" y="284"/>
                  </a:lnTo>
                  <a:lnTo>
                    <a:pt x="17" y="270"/>
                  </a:lnTo>
                  <a:lnTo>
                    <a:pt x="0" y="244"/>
                  </a:lnTo>
                  <a:lnTo>
                    <a:pt x="30" y="242"/>
                  </a:lnTo>
                  <a:lnTo>
                    <a:pt x="38" y="230"/>
                  </a:lnTo>
                  <a:lnTo>
                    <a:pt x="61" y="229"/>
                  </a:lnTo>
                  <a:lnTo>
                    <a:pt x="61" y="229"/>
                  </a:lnTo>
                  <a:lnTo>
                    <a:pt x="86" y="170"/>
                  </a:lnTo>
                  <a:lnTo>
                    <a:pt x="92" y="155"/>
                  </a:lnTo>
                  <a:lnTo>
                    <a:pt x="114" y="104"/>
                  </a:lnTo>
                  <a:lnTo>
                    <a:pt x="119" y="89"/>
                  </a:lnTo>
                  <a:lnTo>
                    <a:pt x="133" y="80"/>
                  </a:lnTo>
                  <a:lnTo>
                    <a:pt x="148" y="79"/>
                  </a:lnTo>
                  <a:lnTo>
                    <a:pt x="164" y="59"/>
                  </a:lnTo>
                  <a:lnTo>
                    <a:pt x="172" y="61"/>
                  </a:lnTo>
                  <a:lnTo>
                    <a:pt x="171" y="46"/>
                  </a:lnTo>
                  <a:lnTo>
                    <a:pt x="195" y="56"/>
                  </a:lnTo>
                  <a:lnTo>
                    <a:pt x="264" y="53"/>
                  </a:lnTo>
                  <a:lnTo>
                    <a:pt x="290" y="68"/>
                  </a:lnTo>
                  <a:lnTo>
                    <a:pt x="309" y="63"/>
                  </a:lnTo>
                  <a:lnTo>
                    <a:pt x="316" y="42"/>
                  </a:lnTo>
                  <a:lnTo>
                    <a:pt x="367" y="34"/>
                  </a:lnTo>
                  <a:lnTo>
                    <a:pt x="378" y="11"/>
                  </a:lnTo>
                  <a:lnTo>
                    <a:pt x="401" y="0"/>
                  </a:lnTo>
                  <a:lnTo>
                    <a:pt x="464" y="69"/>
                  </a:lnTo>
                  <a:lnTo>
                    <a:pt x="520" y="136"/>
                  </a:lnTo>
                  <a:lnTo>
                    <a:pt x="524" y="183"/>
                  </a:lnTo>
                  <a:lnTo>
                    <a:pt x="527" y="222"/>
                  </a:lnTo>
                  <a:lnTo>
                    <a:pt x="527" y="238"/>
                  </a:lnTo>
                  <a:lnTo>
                    <a:pt x="539" y="247"/>
                  </a:lnTo>
                  <a:lnTo>
                    <a:pt x="556" y="261"/>
                  </a:lnTo>
                  <a:lnTo>
                    <a:pt x="578" y="261"/>
                  </a:lnTo>
                  <a:lnTo>
                    <a:pt x="621" y="232"/>
                  </a:lnTo>
                  <a:lnTo>
                    <a:pt x="638" y="240"/>
                  </a:lnTo>
                  <a:close/>
                </a:path>
              </a:pathLst>
            </a:custGeom>
            <a:solidFill>
              <a:schemeClr val="bg2"/>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33" name="Freeform 31">
              <a:extLst>
                <a:ext uri="{FF2B5EF4-FFF2-40B4-BE49-F238E27FC236}">
                  <a16:creationId xmlns:a16="http://schemas.microsoft.com/office/drawing/2014/main" id="{A4657597-2222-46F9-9636-550B71D9F8F6}"/>
                </a:ext>
              </a:extLst>
            </p:cNvPr>
            <p:cNvSpPr>
              <a:spLocks/>
            </p:cNvSpPr>
            <p:nvPr/>
          </p:nvSpPr>
          <p:spPr bwMode="auto">
            <a:xfrm>
              <a:off x="812" y="2890"/>
              <a:ext cx="353" cy="175"/>
            </a:xfrm>
            <a:custGeom>
              <a:avLst/>
              <a:gdLst>
                <a:gd name="T0" fmla="*/ 345 w 353"/>
                <a:gd name="T1" fmla="*/ 67 h 175"/>
                <a:gd name="T2" fmla="*/ 346 w 353"/>
                <a:gd name="T3" fmla="*/ 67 h 175"/>
                <a:gd name="T4" fmla="*/ 332 w 353"/>
                <a:gd name="T5" fmla="*/ 93 h 175"/>
                <a:gd name="T6" fmla="*/ 306 w 353"/>
                <a:gd name="T7" fmla="*/ 101 h 175"/>
                <a:gd name="T8" fmla="*/ 284 w 353"/>
                <a:gd name="T9" fmla="*/ 84 h 175"/>
                <a:gd name="T10" fmla="*/ 266 w 353"/>
                <a:gd name="T11" fmla="*/ 93 h 175"/>
                <a:gd name="T12" fmla="*/ 232 w 353"/>
                <a:gd name="T13" fmla="*/ 89 h 175"/>
                <a:gd name="T14" fmla="*/ 226 w 353"/>
                <a:gd name="T15" fmla="*/ 100 h 175"/>
                <a:gd name="T16" fmla="*/ 220 w 353"/>
                <a:gd name="T17" fmla="*/ 117 h 175"/>
                <a:gd name="T18" fmla="*/ 205 w 353"/>
                <a:gd name="T19" fmla="*/ 124 h 175"/>
                <a:gd name="T20" fmla="*/ 192 w 353"/>
                <a:gd name="T21" fmla="*/ 132 h 175"/>
                <a:gd name="T22" fmla="*/ 171 w 353"/>
                <a:gd name="T23" fmla="*/ 124 h 175"/>
                <a:gd name="T24" fmla="*/ 163 w 353"/>
                <a:gd name="T25" fmla="*/ 140 h 175"/>
                <a:gd name="T26" fmla="*/ 137 w 353"/>
                <a:gd name="T27" fmla="*/ 141 h 175"/>
                <a:gd name="T28" fmla="*/ 124 w 353"/>
                <a:gd name="T29" fmla="*/ 144 h 175"/>
                <a:gd name="T30" fmla="*/ 126 w 353"/>
                <a:gd name="T31" fmla="*/ 164 h 175"/>
                <a:gd name="T32" fmla="*/ 101 w 353"/>
                <a:gd name="T33" fmla="*/ 175 h 175"/>
                <a:gd name="T34" fmla="*/ 73 w 353"/>
                <a:gd name="T35" fmla="*/ 174 h 175"/>
                <a:gd name="T36" fmla="*/ 62 w 353"/>
                <a:gd name="T37" fmla="*/ 174 h 175"/>
                <a:gd name="T38" fmla="*/ 52 w 353"/>
                <a:gd name="T39" fmla="*/ 167 h 175"/>
                <a:gd name="T40" fmla="*/ 20 w 353"/>
                <a:gd name="T41" fmla="*/ 149 h 175"/>
                <a:gd name="T42" fmla="*/ 16 w 353"/>
                <a:gd name="T43" fmla="*/ 144 h 175"/>
                <a:gd name="T44" fmla="*/ 0 w 353"/>
                <a:gd name="T45" fmla="*/ 113 h 175"/>
                <a:gd name="T46" fmla="*/ 8 w 353"/>
                <a:gd name="T47" fmla="*/ 90 h 175"/>
                <a:gd name="T48" fmla="*/ 9 w 353"/>
                <a:gd name="T49" fmla="*/ 89 h 175"/>
                <a:gd name="T50" fmla="*/ 22 w 353"/>
                <a:gd name="T51" fmla="*/ 72 h 175"/>
                <a:gd name="T52" fmla="*/ 50 w 353"/>
                <a:gd name="T53" fmla="*/ 73 h 175"/>
                <a:gd name="T54" fmla="*/ 78 w 353"/>
                <a:gd name="T55" fmla="*/ 50 h 175"/>
                <a:gd name="T56" fmla="*/ 78 w 353"/>
                <a:gd name="T57" fmla="*/ 50 h 175"/>
                <a:gd name="T58" fmla="*/ 78 w 353"/>
                <a:gd name="T59" fmla="*/ 50 h 175"/>
                <a:gd name="T60" fmla="*/ 78 w 353"/>
                <a:gd name="T61" fmla="*/ 35 h 175"/>
                <a:gd name="T62" fmla="*/ 85 w 353"/>
                <a:gd name="T63" fmla="*/ 32 h 175"/>
                <a:gd name="T64" fmla="*/ 108 w 353"/>
                <a:gd name="T65" fmla="*/ 20 h 175"/>
                <a:gd name="T66" fmla="*/ 141 w 353"/>
                <a:gd name="T67" fmla="*/ 0 h 175"/>
                <a:gd name="T68" fmla="*/ 149 w 353"/>
                <a:gd name="T69" fmla="*/ 15 h 175"/>
                <a:gd name="T70" fmla="*/ 164 w 353"/>
                <a:gd name="T71" fmla="*/ 23 h 175"/>
                <a:gd name="T72" fmla="*/ 164 w 353"/>
                <a:gd name="T73" fmla="*/ 36 h 175"/>
                <a:gd name="T74" fmla="*/ 179 w 353"/>
                <a:gd name="T75" fmla="*/ 38 h 175"/>
                <a:gd name="T76" fmla="*/ 183 w 353"/>
                <a:gd name="T77" fmla="*/ 29 h 175"/>
                <a:gd name="T78" fmla="*/ 195 w 353"/>
                <a:gd name="T79" fmla="*/ 23 h 175"/>
                <a:gd name="T80" fmla="*/ 222 w 353"/>
                <a:gd name="T81" fmla="*/ 19 h 175"/>
                <a:gd name="T82" fmla="*/ 233 w 353"/>
                <a:gd name="T83" fmla="*/ 26 h 175"/>
                <a:gd name="T84" fmla="*/ 242 w 353"/>
                <a:gd name="T85" fmla="*/ 15 h 175"/>
                <a:gd name="T86" fmla="*/ 282 w 353"/>
                <a:gd name="T87" fmla="*/ 15 h 175"/>
                <a:gd name="T88" fmla="*/ 335 w 353"/>
                <a:gd name="T89" fmla="*/ 46 h 175"/>
                <a:gd name="T90" fmla="*/ 353 w 353"/>
                <a:gd name="T91" fmla="*/ 52 h 175"/>
                <a:gd name="T92" fmla="*/ 345 w 353"/>
                <a:gd name="T93" fmla="*/ 6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3" h="175">
                  <a:moveTo>
                    <a:pt x="345" y="67"/>
                  </a:moveTo>
                  <a:lnTo>
                    <a:pt x="346" y="67"/>
                  </a:lnTo>
                  <a:lnTo>
                    <a:pt x="332" y="93"/>
                  </a:lnTo>
                  <a:lnTo>
                    <a:pt x="306" y="101"/>
                  </a:lnTo>
                  <a:lnTo>
                    <a:pt x="284" y="84"/>
                  </a:lnTo>
                  <a:lnTo>
                    <a:pt x="266" y="93"/>
                  </a:lnTo>
                  <a:lnTo>
                    <a:pt x="232" y="89"/>
                  </a:lnTo>
                  <a:lnTo>
                    <a:pt x="226" y="100"/>
                  </a:lnTo>
                  <a:lnTo>
                    <a:pt x="220" y="117"/>
                  </a:lnTo>
                  <a:lnTo>
                    <a:pt x="205" y="124"/>
                  </a:lnTo>
                  <a:lnTo>
                    <a:pt x="192" y="132"/>
                  </a:lnTo>
                  <a:lnTo>
                    <a:pt x="171" y="124"/>
                  </a:lnTo>
                  <a:lnTo>
                    <a:pt x="163" y="140"/>
                  </a:lnTo>
                  <a:lnTo>
                    <a:pt x="137" y="141"/>
                  </a:lnTo>
                  <a:lnTo>
                    <a:pt x="124" y="144"/>
                  </a:lnTo>
                  <a:lnTo>
                    <a:pt x="126" y="164"/>
                  </a:lnTo>
                  <a:lnTo>
                    <a:pt x="101" y="175"/>
                  </a:lnTo>
                  <a:lnTo>
                    <a:pt x="73" y="174"/>
                  </a:lnTo>
                  <a:lnTo>
                    <a:pt x="62" y="174"/>
                  </a:lnTo>
                  <a:lnTo>
                    <a:pt x="52" y="167"/>
                  </a:lnTo>
                  <a:lnTo>
                    <a:pt x="20" y="149"/>
                  </a:lnTo>
                  <a:lnTo>
                    <a:pt x="16" y="144"/>
                  </a:lnTo>
                  <a:lnTo>
                    <a:pt x="0" y="113"/>
                  </a:lnTo>
                  <a:lnTo>
                    <a:pt x="8" y="90"/>
                  </a:lnTo>
                  <a:lnTo>
                    <a:pt x="9" y="89"/>
                  </a:lnTo>
                  <a:lnTo>
                    <a:pt x="22" y="72"/>
                  </a:lnTo>
                  <a:lnTo>
                    <a:pt x="50" y="73"/>
                  </a:lnTo>
                  <a:lnTo>
                    <a:pt x="78" y="50"/>
                  </a:lnTo>
                  <a:lnTo>
                    <a:pt x="78" y="50"/>
                  </a:lnTo>
                  <a:lnTo>
                    <a:pt x="78" y="50"/>
                  </a:lnTo>
                  <a:lnTo>
                    <a:pt x="78" y="35"/>
                  </a:lnTo>
                  <a:lnTo>
                    <a:pt x="85" y="32"/>
                  </a:lnTo>
                  <a:lnTo>
                    <a:pt x="108" y="20"/>
                  </a:lnTo>
                  <a:lnTo>
                    <a:pt x="141" y="0"/>
                  </a:lnTo>
                  <a:lnTo>
                    <a:pt x="149" y="15"/>
                  </a:lnTo>
                  <a:lnTo>
                    <a:pt x="164" y="23"/>
                  </a:lnTo>
                  <a:lnTo>
                    <a:pt x="164" y="36"/>
                  </a:lnTo>
                  <a:lnTo>
                    <a:pt x="179" y="38"/>
                  </a:lnTo>
                  <a:lnTo>
                    <a:pt x="183" y="29"/>
                  </a:lnTo>
                  <a:lnTo>
                    <a:pt x="195" y="23"/>
                  </a:lnTo>
                  <a:lnTo>
                    <a:pt x="222" y="19"/>
                  </a:lnTo>
                  <a:lnTo>
                    <a:pt x="233" y="26"/>
                  </a:lnTo>
                  <a:lnTo>
                    <a:pt x="242" y="15"/>
                  </a:lnTo>
                  <a:lnTo>
                    <a:pt x="282" y="15"/>
                  </a:lnTo>
                  <a:lnTo>
                    <a:pt x="335" y="46"/>
                  </a:lnTo>
                  <a:lnTo>
                    <a:pt x="353" y="52"/>
                  </a:lnTo>
                  <a:lnTo>
                    <a:pt x="345" y="67"/>
                  </a:lnTo>
                  <a:close/>
                </a:path>
              </a:pathLst>
            </a:custGeom>
            <a:solidFill>
              <a:schemeClr val="bg2"/>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34" name="Freeform 32">
              <a:extLst>
                <a:ext uri="{FF2B5EF4-FFF2-40B4-BE49-F238E27FC236}">
                  <a16:creationId xmlns:a16="http://schemas.microsoft.com/office/drawing/2014/main" id="{F1C5CA6C-DEF2-4C4A-963B-2E930DC1C435}"/>
                </a:ext>
              </a:extLst>
            </p:cNvPr>
            <p:cNvSpPr>
              <a:spLocks noEditPoints="1"/>
            </p:cNvSpPr>
            <p:nvPr/>
          </p:nvSpPr>
          <p:spPr bwMode="auto">
            <a:xfrm>
              <a:off x="3" y="2508"/>
              <a:ext cx="240" cy="323"/>
            </a:xfrm>
            <a:custGeom>
              <a:avLst/>
              <a:gdLst>
                <a:gd name="T0" fmla="*/ 18 w 240"/>
                <a:gd name="T1" fmla="*/ 152 h 323"/>
                <a:gd name="T2" fmla="*/ 105 w 240"/>
                <a:gd name="T3" fmla="*/ 36 h 323"/>
                <a:gd name="T4" fmla="*/ 106 w 240"/>
                <a:gd name="T5" fmla="*/ 37 h 323"/>
                <a:gd name="T6" fmla="*/ 115 w 240"/>
                <a:gd name="T7" fmla="*/ 37 h 323"/>
                <a:gd name="T8" fmla="*/ 118 w 240"/>
                <a:gd name="T9" fmla="*/ 53 h 323"/>
                <a:gd name="T10" fmla="*/ 131 w 240"/>
                <a:gd name="T11" fmla="*/ 58 h 323"/>
                <a:gd name="T12" fmla="*/ 114 w 240"/>
                <a:gd name="T13" fmla="*/ 85 h 323"/>
                <a:gd name="T14" fmla="*/ 127 w 240"/>
                <a:gd name="T15" fmla="*/ 65 h 323"/>
                <a:gd name="T16" fmla="*/ 139 w 240"/>
                <a:gd name="T17" fmla="*/ 48 h 323"/>
                <a:gd name="T18" fmla="*/ 149 w 240"/>
                <a:gd name="T19" fmla="*/ 52 h 323"/>
                <a:gd name="T20" fmla="*/ 225 w 240"/>
                <a:gd name="T21" fmla="*/ 1 h 323"/>
                <a:gd name="T22" fmla="*/ 226 w 240"/>
                <a:gd name="T23" fmla="*/ 0 h 323"/>
                <a:gd name="T24" fmla="*/ 236 w 240"/>
                <a:gd name="T25" fmla="*/ 65 h 323"/>
                <a:gd name="T26" fmla="*/ 207 w 240"/>
                <a:gd name="T27" fmla="*/ 81 h 323"/>
                <a:gd name="T28" fmla="*/ 206 w 240"/>
                <a:gd name="T29" fmla="*/ 91 h 323"/>
                <a:gd name="T30" fmla="*/ 209 w 240"/>
                <a:gd name="T31" fmla="*/ 133 h 323"/>
                <a:gd name="T32" fmla="*/ 168 w 240"/>
                <a:gd name="T33" fmla="*/ 148 h 323"/>
                <a:gd name="T34" fmla="*/ 157 w 240"/>
                <a:gd name="T35" fmla="*/ 160 h 323"/>
                <a:gd name="T36" fmla="*/ 154 w 240"/>
                <a:gd name="T37" fmla="*/ 232 h 323"/>
                <a:gd name="T38" fmla="*/ 148 w 240"/>
                <a:gd name="T39" fmla="*/ 245 h 323"/>
                <a:gd name="T40" fmla="*/ 149 w 240"/>
                <a:gd name="T41" fmla="*/ 246 h 323"/>
                <a:gd name="T42" fmla="*/ 177 w 240"/>
                <a:gd name="T43" fmla="*/ 211 h 323"/>
                <a:gd name="T44" fmla="*/ 160 w 240"/>
                <a:gd name="T45" fmla="*/ 161 h 323"/>
                <a:gd name="T46" fmla="*/ 211 w 240"/>
                <a:gd name="T47" fmla="*/ 149 h 323"/>
                <a:gd name="T48" fmla="*/ 209 w 240"/>
                <a:gd name="T49" fmla="*/ 135 h 323"/>
                <a:gd name="T50" fmla="*/ 228 w 240"/>
                <a:gd name="T51" fmla="*/ 114 h 323"/>
                <a:gd name="T52" fmla="*/ 230 w 240"/>
                <a:gd name="T53" fmla="*/ 81 h 323"/>
                <a:gd name="T54" fmla="*/ 240 w 240"/>
                <a:gd name="T55" fmla="*/ 19 h 323"/>
                <a:gd name="T56" fmla="*/ 186 w 240"/>
                <a:gd name="T57" fmla="*/ 299 h 323"/>
                <a:gd name="T58" fmla="*/ 141 w 240"/>
                <a:gd name="T59" fmla="*/ 209 h 323"/>
                <a:gd name="T60" fmla="*/ 139 w 240"/>
                <a:gd name="T61" fmla="*/ 208 h 323"/>
                <a:gd name="T62" fmla="*/ 134 w 240"/>
                <a:gd name="T63" fmla="*/ 243 h 323"/>
                <a:gd name="T64" fmla="*/ 124 w 240"/>
                <a:gd name="T65" fmla="*/ 192 h 323"/>
                <a:gd name="T66" fmla="*/ 126 w 240"/>
                <a:gd name="T67" fmla="*/ 194 h 323"/>
                <a:gd name="T68" fmla="*/ 87 w 240"/>
                <a:gd name="T69" fmla="*/ 171 h 323"/>
                <a:gd name="T70" fmla="*/ 87 w 240"/>
                <a:gd name="T71" fmla="*/ 171 h 323"/>
                <a:gd name="T72" fmla="*/ 41 w 240"/>
                <a:gd name="T73" fmla="*/ 184 h 323"/>
                <a:gd name="T74" fmla="*/ 42 w 240"/>
                <a:gd name="T75" fmla="*/ 185 h 323"/>
                <a:gd name="T76" fmla="*/ 15 w 240"/>
                <a:gd name="T77" fmla="*/ 175 h 323"/>
                <a:gd name="T78" fmla="*/ 25 w 240"/>
                <a:gd name="T79" fmla="*/ 184 h 323"/>
                <a:gd name="T80" fmla="*/ 3 w 240"/>
                <a:gd name="T81" fmla="*/ 180 h 323"/>
                <a:gd name="T82" fmla="*/ 13 w 240"/>
                <a:gd name="T83" fmla="*/ 174 h 323"/>
                <a:gd name="T84" fmla="*/ 0 w 240"/>
                <a:gd name="T85" fmla="*/ 169 h 323"/>
                <a:gd name="T86" fmla="*/ 3 w 240"/>
                <a:gd name="T87" fmla="*/ 18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0" h="323">
                  <a:moveTo>
                    <a:pt x="15" y="149"/>
                  </a:moveTo>
                  <a:lnTo>
                    <a:pt x="15" y="149"/>
                  </a:lnTo>
                  <a:lnTo>
                    <a:pt x="18" y="152"/>
                  </a:lnTo>
                  <a:lnTo>
                    <a:pt x="19" y="152"/>
                  </a:lnTo>
                  <a:lnTo>
                    <a:pt x="15" y="149"/>
                  </a:lnTo>
                  <a:close/>
                  <a:moveTo>
                    <a:pt x="105" y="36"/>
                  </a:moveTo>
                  <a:lnTo>
                    <a:pt x="105" y="36"/>
                  </a:lnTo>
                  <a:lnTo>
                    <a:pt x="106" y="37"/>
                  </a:lnTo>
                  <a:lnTo>
                    <a:pt x="106" y="37"/>
                  </a:lnTo>
                  <a:lnTo>
                    <a:pt x="105" y="36"/>
                  </a:lnTo>
                  <a:close/>
                  <a:moveTo>
                    <a:pt x="116" y="36"/>
                  </a:moveTo>
                  <a:lnTo>
                    <a:pt x="115" y="37"/>
                  </a:lnTo>
                  <a:lnTo>
                    <a:pt x="121" y="49"/>
                  </a:lnTo>
                  <a:lnTo>
                    <a:pt x="117" y="53"/>
                  </a:lnTo>
                  <a:lnTo>
                    <a:pt x="118" y="53"/>
                  </a:lnTo>
                  <a:lnTo>
                    <a:pt x="122" y="49"/>
                  </a:lnTo>
                  <a:lnTo>
                    <a:pt x="116" y="36"/>
                  </a:lnTo>
                  <a:close/>
                  <a:moveTo>
                    <a:pt x="131" y="58"/>
                  </a:moveTo>
                  <a:lnTo>
                    <a:pt x="126" y="65"/>
                  </a:lnTo>
                  <a:lnTo>
                    <a:pt x="114" y="64"/>
                  </a:lnTo>
                  <a:lnTo>
                    <a:pt x="114" y="85"/>
                  </a:lnTo>
                  <a:lnTo>
                    <a:pt x="115" y="85"/>
                  </a:lnTo>
                  <a:lnTo>
                    <a:pt x="116" y="65"/>
                  </a:lnTo>
                  <a:lnTo>
                    <a:pt x="127" y="65"/>
                  </a:lnTo>
                  <a:lnTo>
                    <a:pt x="133" y="58"/>
                  </a:lnTo>
                  <a:lnTo>
                    <a:pt x="131" y="58"/>
                  </a:lnTo>
                  <a:close/>
                  <a:moveTo>
                    <a:pt x="139" y="48"/>
                  </a:moveTo>
                  <a:lnTo>
                    <a:pt x="139" y="48"/>
                  </a:lnTo>
                  <a:lnTo>
                    <a:pt x="149" y="53"/>
                  </a:lnTo>
                  <a:lnTo>
                    <a:pt x="149" y="52"/>
                  </a:lnTo>
                  <a:lnTo>
                    <a:pt x="139" y="48"/>
                  </a:lnTo>
                  <a:close/>
                  <a:moveTo>
                    <a:pt x="226" y="0"/>
                  </a:moveTo>
                  <a:lnTo>
                    <a:pt x="225" y="1"/>
                  </a:lnTo>
                  <a:lnTo>
                    <a:pt x="228" y="15"/>
                  </a:lnTo>
                  <a:lnTo>
                    <a:pt x="229" y="15"/>
                  </a:lnTo>
                  <a:lnTo>
                    <a:pt x="226" y="0"/>
                  </a:lnTo>
                  <a:close/>
                  <a:moveTo>
                    <a:pt x="240" y="19"/>
                  </a:moveTo>
                  <a:lnTo>
                    <a:pt x="238" y="18"/>
                  </a:lnTo>
                  <a:lnTo>
                    <a:pt x="236" y="65"/>
                  </a:lnTo>
                  <a:lnTo>
                    <a:pt x="229" y="78"/>
                  </a:lnTo>
                  <a:lnTo>
                    <a:pt x="229" y="78"/>
                  </a:lnTo>
                  <a:lnTo>
                    <a:pt x="207" y="81"/>
                  </a:lnTo>
                  <a:lnTo>
                    <a:pt x="207" y="83"/>
                  </a:lnTo>
                  <a:lnTo>
                    <a:pt x="206" y="83"/>
                  </a:lnTo>
                  <a:lnTo>
                    <a:pt x="206" y="91"/>
                  </a:lnTo>
                  <a:lnTo>
                    <a:pt x="226" y="114"/>
                  </a:lnTo>
                  <a:lnTo>
                    <a:pt x="209" y="133"/>
                  </a:lnTo>
                  <a:lnTo>
                    <a:pt x="209" y="133"/>
                  </a:lnTo>
                  <a:lnTo>
                    <a:pt x="207" y="134"/>
                  </a:lnTo>
                  <a:lnTo>
                    <a:pt x="208" y="146"/>
                  </a:lnTo>
                  <a:lnTo>
                    <a:pt x="168" y="148"/>
                  </a:lnTo>
                  <a:lnTo>
                    <a:pt x="167" y="150"/>
                  </a:lnTo>
                  <a:lnTo>
                    <a:pt x="167" y="150"/>
                  </a:lnTo>
                  <a:lnTo>
                    <a:pt x="157" y="160"/>
                  </a:lnTo>
                  <a:lnTo>
                    <a:pt x="175" y="179"/>
                  </a:lnTo>
                  <a:lnTo>
                    <a:pt x="175" y="209"/>
                  </a:lnTo>
                  <a:lnTo>
                    <a:pt x="154" y="232"/>
                  </a:lnTo>
                  <a:lnTo>
                    <a:pt x="154" y="232"/>
                  </a:lnTo>
                  <a:lnTo>
                    <a:pt x="152" y="234"/>
                  </a:lnTo>
                  <a:lnTo>
                    <a:pt x="148" y="245"/>
                  </a:lnTo>
                  <a:lnTo>
                    <a:pt x="134" y="243"/>
                  </a:lnTo>
                  <a:lnTo>
                    <a:pt x="134" y="245"/>
                  </a:lnTo>
                  <a:lnTo>
                    <a:pt x="149" y="246"/>
                  </a:lnTo>
                  <a:lnTo>
                    <a:pt x="154" y="235"/>
                  </a:lnTo>
                  <a:lnTo>
                    <a:pt x="155" y="234"/>
                  </a:lnTo>
                  <a:lnTo>
                    <a:pt x="177" y="211"/>
                  </a:lnTo>
                  <a:lnTo>
                    <a:pt x="177" y="208"/>
                  </a:lnTo>
                  <a:lnTo>
                    <a:pt x="177" y="180"/>
                  </a:lnTo>
                  <a:lnTo>
                    <a:pt x="160" y="161"/>
                  </a:lnTo>
                  <a:lnTo>
                    <a:pt x="161" y="160"/>
                  </a:lnTo>
                  <a:lnTo>
                    <a:pt x="168" y="150"/>
                  </a:lnTo>
                  <a:lnTo>
                    <a:pt x="211" y="149"/>
                  </a:lnTo>
                  <a:lnTo>
                    <a:pt x="209" y="146"/>
                  </a:lnTo>
                  <a:lnTo>
                    <a:pt x="209" y="135"/>
                  </a:lnTo>
                  <a:lnTo>
                    <a:pt x="209" y="135"/>
                  </a:lnTo>
                  <a:lnTo>
                    <a:pt x="209" y="135"/>
                  </a:lnTo>
                  <a:lnTo>
                    <a:pt x="229" y="115"/>
                  </a:lnTo>
                  <a:lnTo>
                    <a:pt x="228" y="114"/>
                  </a:lnTo>
                  <a:lnTo>
                    <a:pt x="207" y="91"/>
                  </a:lnTo>
                  <a:lnTo>
                    <a:pt x="207" y="85"/>
                  </a:lnTo>
                  <a:lnTo>
                    <a:pt x="230" y="81"/>
                  </a:lnTo>
                  <a:lnTo>
                    <a:pt x="238" y="66"/>
                  </a:lnTo>
                  <a:lnTo>
                    <a:pt x="240" y="19"/>
                  </a:lnTo>
                  <a:lnTo>
                    <a:pt x="240" y="19"/>
                  </a:lnTo>
                  <a:close/>
                  <a:moveTo>
                    <a:pt x="164" y="321"/>
                  </a:moveTo>
                  <a:lnTo>
                    <a:pt x="164" y="323"/>
                  </a:lnTo>
                  <a:lnTo>
                    <a:pt x="186" y="299"/>
                  </a:lnTo>
                  <a:lnTo>
                    <a:pt x="186" y="297"/>
                  </a:lnTo>
                  <a:lnTo>
                    <a:pt x="164" y="321"/>
                  </a:lnTo>
                  <a:close/>
                  <a:moveTo>
                    <a:pt x="141" y="209"/>
                  </a:moveTo>
                  <a:lnTo>
                    <a:pt x="127" y="194"/>
                  </a:lnTo>
                  <a:lnTo>
                    <a:pt x="126" y="194"/>
                  </a:lnTo>
                  <a:lnTo>
                    <a:pt x="139" y="208"/>
                  </a:lnTo>
                  <a:lnTo>
                    <a:pt x="126" y="232"/>
                  </a:lnTo>
                  <a:lnTo>
                    <a:pt x="133" y="243"/>
                  </a:lnTo>
                  <a:lnTo>
                    <a:pt x="134" y="243"/>
                  </a:lnTo>
                  <a:lnTo>
                    <a:pt x="127" y="234"/>
                  </a:lnTo>
                  <a:lnTo>
                    <a:pt x="141" y="209"/>
                  </a:lnTo>
                  <a:close/>
                  <a:moveTo>
                    <a:pt x="124" y="192"/>
                  </a:moveTo>
                  <a:lnTo>
                    <a:pt x="109" y="192"/>
                  </a:lnTo>
                  <a:lnTo>
                    <a:pt x="109" y="192"/>
                  </a:lnTo>
                  <a:lnTo>
                    <a:pt x="126" y="194"/>
                  </a:lnTo>
                  <a:lnTo>
                    <a:pt x="124" y="192"/>
                  </a:lnTo>
                  <a:close/>
                  <a:moveTo>
                    <a:pt x="87" y="171"/>
                  </a:moveTo>
                  <a:lnTo>
                    <a:pt x="87" y="171"/>
                  </a:lnTo>
                  <a:lnTo>
                    <a:pt x="108" y="192"/>
                  </a:lnTo>
                  <a:lnTo>
                    <a:pt x="109" y="192"/>
                  </a:lnTo>
                  <a:lnTo>
                    <a:pt x="87" y="171"/>
                  </a:lnTo>
                  <a:close/>
                  <a:moveTo>
                    <a:pt x="86" y="169"/>
                  </a:moveTo>
                  <a:lnTo>
                    <a:pt x="47" y="182"/>
                  </a:lnTo>
                  <a:lnTo>
                    <a:pt x="41" y="184"/>
                  </a:lnTo>
                  <a:lnTo>
                    <a:pt x="25" y="184"/>
                  </a:lnTo>
                  <a:lnTo>
                    <a:pt x="25" y="185"/>
                  </a:lnTo>
                  <a:lnTo>
                    <a:pt x="42" y="185"/>
                  </a:lnTo>
                  <a:lnTo>
                    <a:pt x="87" y="171"/>
                  </a:lnTo>
                  <a:lnTo>
                    <a:pt x="86" y="169"/>
                  </a:lnTo>
                  <a:close/>
                  <a:moveTo>
                    <a:pt x="15" y="175"/>
                  </a:moveTo>
                  <a:lnTo>
                    <a:pt x="14" y="175"/>
                  </a:lnTo>
                  <a:lnTo>
                    <a:pt x="24" y="184"/>
                  </a:lnTo>
                  <a:lnTo>
                    <a:pt x="25" y="184"/>
                  </a:lnTo>
                  <a:lnTo>
                    <a:pt x="15" y="175"/>
                  </a:lnTo>
                  <a:close/>
                  <a:moveTo>
                    <a:pt x="13" y="174"/>
                  </a:moveTo>
                  <a:lnTo>
                    <a:pt x="3" y="180"/>
                  </a:lnTo>
                  <a:lnTo>
                    <a:pt x="4" y="182"/>
                  </a:lnTo>
                  <a:lnTo>
                    <a:pt x="14" y="175"/>
                  </a:lnTo>
                  <a:lnTo>
                    <a:pt x="13" y="174"/>
                  </a:lnTo>
                  <a:close/>
                  <a:moveTo>
                    <a:pt x="2" y="175"/>
                  </a:moveTo>
                  <a:lnTo>
                    <a:pt x="2" y="169"/>
                  </a:lnTo>
                  <a:lnTo>
                    <a:pt x="0" y="169"/>
                  </a:lnTo>
                  <a:lnTo>
                    <a:pt x="0" y="175"/>
                  </a:lnTo>
                  <a:lnTo>
                    <a:pt x="3" y="182"/>
                  </a:lnTo>
                  <a:lnTo>
                    <a:pt x="3" y="180"/>
                  </a:lnTo>
                  <a:lnTo>
                    <a:pt x="2" y="175"/>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35" name="Freeform 33">
              <a:extLst>
                <a:ext uri="{FF2B5EF4-FFF2-40B4-BE49-F238E27FC236}">
                  <a16:creationId xmlns:a16="http://schemas.microsoft.com/office/drawing/2014/main" id="{CCE9E5C1-B271-4BEA-816C-AAB8E726E723}"/>
                </a:ext>
              </a:extLst>
            </p:cNvPr>
            <p:cNvSpPr>
              <a:spLocks/>
            </p:cNvSpPr>
            <p:nvPr/>
          </p:nvSpPr>
          <p:spPr bwMode="auto">
            <a:xfrm>
              <a:off x="137" y="2786"/>
              <a:ext cx="52" cy="108"/>
            </a:xfrm>
            <a:custGeom>
              <a:avLst/>
              <a:gdLst>
                <a:gd name="T0" fmla="*/ 30 w 52"/>
                <a:gd name="T1" fmla="*/ 66 h 108"/>
                <a:gd name="T2" fmla="*/ 45 w 52"/>
                <a:gd name="T3" fmla="*/ 82 h 108"/>
                <a:gd name="T4" fmla="*/ 45 w 52"/>
                <a:gd name="T5" fmla="*/ 108 h 108"/>
                <a:gd name="T6" fmla="*/ 3 w 52"/>
                <a:gd name="T7" fmla="*/ 87 h 108"/>
                <a:gd name="T8" fmla="*/ 0 w 52"/>
                <a:gd name="T9" fmla="*/ 54 h 108"/>
                <a:gd name="T10" fmla="*/ 5 w 52"/>
                <a:gd name="T11" fmla="*/ 31 h 108"/>
                <a:gd name="T12" fmla="*/ 24 w 52"/>
                <a:gd name="T13" fmla="*/ 19 h 108"/>
                <a:gd name="T14" fmla="*/ 43 w 52"/>
                <a:gd name="T15" fmla="*/ 0 h 108"/>
                <a:gd name="T16" fmla="*/ 52 w 52"/>
                <a:gd name="T17" fmla="*/ 10 h 108"/>
                <a:gd name="T18" fmla="*/ 52 w 52"/>
                <a:gd name="T19" fmla="*/ 19 h 108"/>
                <a:gd name="T20" fmla="*/ 30 w 52"/>
                <a:gd name="T21" fmla="*/ 43 h 108"/>
                <a:gd name="T22" fmla="*/ 30 w 52"/>
                <a:gd name="T23"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108">
                  <a:moveTo>
                    <a:pt x="30" y="66"/>
                  </a:moveTo>
                  <a:lnTo>
                    <a:pt x="45" y="82"/>
                  </a:lnTo>
                  <a:lnTo>
                    <a:pt x="45" y="108"/>
                  </a:lnTo>
                  <a:lnTo>
                    <a:pt x="3" y="87"/>
                  </a:lnTo>
                  <a:lnTo>
                    <a:pt x="0" y="54"/>
                  </a:lnTo>
                  <a:lnTo>
                    <a:pt x="5" y="31"/>
                  </a:lnTo>
                  <a:lnTo>
                    <a:pt x="24" y="19"/>
                  </a:lnTo>
                  <a:lnTo>
                    <a:pt x="43" y="0"/>
                  </a:lnTo>
                  <a:lnTo>
                    <a:pt x="52" y="10"/>
                  </a:lnTo>
                  <a:lnTo>
                    <a:pt x="52" y="19"/>
                  </a:lnTo>
                  <a:lnTo>
                    <a:pt x="30" y="43"/>
                  </a:lnTo>
                  <a:lnTo>
                    <a:pt x="30" y="66"/>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36" name="Freeform 34">
              <a:extLst>
                <a:ext uri="{FF2B5EF4-FFF2-40B4-BE49-F238E27FC236}">
                  <a16:creationId xmlns:a16="http://schemas.microsoft.com/office/drawing/2014/main" id="{08FAA293-A9D7-40FF-92DA-94C472336254}"/>
                </a:ext>
              </a:extLst>
            </p:cNvPr>
            <p:cNvSpPr>
              <a:spLocks/>
            </p:cNvSpPr>
            <p:nvPr/>
          </p:nvSpPr>
          <p:spPr bwMode="auto">
            <a:xfrm>
              <a:off x="-35" y="2677"/>
              <a:ext cx="215" cy="196"/>
            </a:xfrm>
            <a:custGeom>
              <a:avLst/>
              <a:gdLst>
                <a:gd name="T0" fmla="*/ 215 w 215"/>
                <a:gd name="T1" fmla="*/ 109 h 196"/>
                <a:gd name="T2" fmla="*/ 196 w 215"/>
                <a:gd name="T3" fmla="*/ 128 h 196"/>
                <a:gd name="T4" fmla="*/ 177 w 215"/>
                <a:gd name="T5" fmla="*/ 140 h 196"/>
                <a:gd name="T6" fmla="*/ 172 w 215"/>
                <a:gd name="T7" fmla="*/ 163 h 196"/>
                <a:gd name="T8" fmla="*/ 175 w 215"/>
                <a:gd name="T9" fmla="*/ 196 h 196"/>
                <a:gd name="T10" fmla="*/ 158 w 215"/>
                <a:gd name="T11" fmla="*/ 185 h 196"/>
                <a:gd name="T12" fmla="*/ 120 w 215"/>
                <a:gd name="T13" fmla="*/ 152 h 196"/>
                <a:gd name="T14" fmla="*/ 122 w 215"/>
                <a:gd name="T15" fmla="*/ 134 h 196"/>
                <a:gd name="T16" fmla="*/ 85 w 215"/>
                <a:gd name="T17" fmla="*/ 133 h 196"/>
                <a:gd name="T18" fmla="*/ 82 w 215"/>
                <a:gd name="T19" fmla="*/ 105 h 196"/>
                <a:gd name="T20" fmla="*/ 55 w 215"/>
                <a:gd name="T21" fmla="*/ 96 h 196"/>
                <a:gd name="T22" fmla="*/ 12 w 215"/>
                <a:gd name="T23" fmla="*/ 51 h 196"/>
                <a:gd name="T24" fmla="*/ 0 w 215"/>
                <a:gd name="T25" fmla="*/ 16 h 196"/>
                <a:gd name="T26" fmla="*/ 38 w 215"/>
                <a:gd name="T27" fmla="*/ 0 h 196"/>
                <a:gd name="T28" fmla="*/ 38 w 215"/>
                <a:gd name="T29" fmla="*/ 6 h 196"/>
                <a:gd name="T30" fmla="*/ 41 w 215"/>
                <a:gd name="T31" fmla="*/ 13 h 196"/>
                <a:gd name="T32" fmla="*/ 41 w 215"/>
                <a:gd name="T33" fmla="*/ 11 h 196"/>
                <a:gd name="T34" fmla="*/ 42 w 215"/>
                <a:gd name="T35" fmla="*/ 13 h 196"/>
                <a:gd name="T36" fmla="*/ 52 w 215"/>
                <a:gd name="T37" fmla="*/ 6 h 196"/>
                <a:gd name="T38" fmla="*/ 62 w 215"/>
                <a:gd name="T39" fmla="*/ 15 h 196"/>
                <a:gd name="T40" fmla="*/ 63 w 215"/>
                <a:gd name="T41" fmla="*/ 15 h 196"/>
                <a:gd name="T42" fmla="*/ 63 w 215"/>
                <a:gd name="T43" fmla="*/ 16 h 196"/>
                <a:gd name="T44" fmla="*/ 80 w 215"/>
                <a:gd name="T45" fmla="*/ 16 h 196"/>
                <a:gd name="T46" fmla="*/ 125 w 215"/>
                <a:gd name="T47" fmla="*/ 2 h 196"/>
                <a:gd name="T48" fmla="*/ 146 w 215"/>
                <a:gd name="T49" fmla="*/ 23 h 196"/>
                <a:gd name="T50" fmla="*/ 147 w 215"/>
                <a:gd name="T51" fmla="*/ 23 h 196"/>
                <a:gd name="T52" fmla="*/ 147 w 215"/>
                <a:gd name="T53" fmla="*/ 23 h 196"/>
                <a:gd name="T54" fmla="*/ 164 w 215"/>
                <a:gd name="T55" fmla="*/ 25 h 196"/>
                <a:gd name="T56" fmla="*/ 177 w 215"/>
                <a:gd name="T57" fmla="*/ 39 h 196"/>
                <a:gd name="T58" fmla="*/ 164 w 215"/>
                <a:gd name="T59" fmla="*/ 63 h 196"/>
                <a:gd name="T60" fmla="*/ 171 w 215"/>
                <a:gd name="T61" fmla="*/ 74 h 196"/>
                <a:gd name="T62" fmla="*/ 172 w 215"/>
                <a:gd name="T63" fmla="*/ 74 h 196"/>
                <a:gd name="T64" fmla="*/ 172 w 215"/>
                <a:gd name="T65" fmla="*/ 76 h 196"/>
                <a:gd name="T66" fmla="*/ 187 w 215"/>
                <a:gd name="T67" fmla="*/ 77 h 196"/>
                <a:gd name="T68" fmla="*/ 192 w 215"/>
                <a:gd name="T69" fmla="*/ 66 h 196"/>
                <a:gd name="T70" fmla="*/ 194 w 215"/>
                <a:gd name="T71" fmla="*/ 68 h 196"/>
                <a:gd name="T72" fmla="*/ 201 w 215"/>
                <a:gd name="T73" fmla="*/ 77 h 196"/>
                <a:gd name="T74" fmla="*/ 202 w 215"/>
                <a:gd name="T75" fmla="*/ 97 h 196"/>
                <a:gd name="T76" fmla="*/ 215 w 215"/>
                <a:gd name="T77" fmla="*/ 10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5" h="196">
                  <a:moveTo>
                    <a:pt x="215" y="109"/>
                  </a:moveTo>
                  <a:lnTo>
                    <a:pt x="196" y="128"/>
                  </a:lnTo>
                  <a:lnTo>
                    <a:pt x="177" y="140"/>
                  </a:lnTo>
                  <a:lnTo>
                    <a:pt x="172" y="163"/>
                  </a:lnTo>
                  <a:lnTo>
                    <a:pt x="175" y="196"/>
                  </a:lnTo>
                  <a:lnTo>
                    <a:pt x="158" y="185"/>
                  </a:lnTo>
                  <a:lnTo>
                    <a:pt x="120" y="152"/>
                  </a:lnTo>
                  <a:lnTo>
                    <a:pt x="122" y="134"/>
                  </a:lnTo>
                  <a:lnTo>
                    <a:pt x="85" y="133"/>
                  </a:lnTo>
                  <a:lnTo>
                    <a:pt x="82" y="105"/>
                  </a:lnTo>
                  <a:lnTo>
                    <a:pt x="55" y="96"/>
                  </a:lnTo>
                  <a:lnTo>
                    <a:pt x="12" y="51"/>
                  </a:lnTo>
                  <a:lnTo>
                    <a:pt x="0" y="16"/>
                  </a:lnTo>
                  <a:lnTo>
                    <a:pt x="38" y="0"/>
                  </a:lnTo>
                  <a:lnTo>
                    <a:pt x="38" y="6"/>
                  </a:lnTo>
                  <a:lnTo>
                    <a:pt x="41" y="13"/>
                  </a:lnTo>
                  <a:lnTo>
                    <a:pt x="41" y="11"/>
                  </a:lnTo>
                  <a:lnTo>
                    <a:pt x="42" y="13"/>
                  </a:lnTo>
                  <a:lnTo>
                    <a:pt x="52" y="6"/>
                  </a:lnTo>
                  <a:lnTo>
                    <a:pt x="62" y="15"/>
                  </a:lnTo>
                  <a:lnTo>
                    <a:pt x="63" y="15"/>
                  </a:lnTo>
                  <a:lnTo>
                    <a:pt x="63" y="16"/>
                  </a:lnTo>
                  <a:lnTo>
                    <a:pt x="80" y="16"/>
                  </a:lnTo>
                  <a:lnTo>
                    <a:pt x="125" y="2"/>
                  </a:lnTo>
                  <a:lnTo>
                    <a:pt x="146" y="23"/>
                  </a:lnTo>
                  <a:lnTo>
                    <a:pt x="147" y="23"/>
                  </a:lnTo>
                  <a:lnTo>
                    <a:pt x="147" y="23"/>
                  </a:lnTo>
                  <a:lnTo>
                    <a:pt x="164" y="25"/>
                  </a:lnTo>
                  <a:lnTo>
                    <a:pt x="177" y="39"/>
                  </a:lnTo>
                  <a:lnTo>
                    <a:pt x="164" y="63"/>
                  </a:lnTo>
                  <a:lnTo>
                    <a:pt x="171" y="74"/>
                  </a:lnTo>
                  <a:lnTo>
                    <a:pt x="172" y="74"/>
                  </a:lnTo>
                  <a:lnTo>
                    <a:pt x="172" y="76"/>
                  </a:lnTo>
                  <a:lnTo>
                    <a:pt x="187" y="77"/>
                  </a:lnTo>
                  <a:lnTo>
                    <a:pt x="192" y="66"/>
                  </a:lnTo>
                  <a:lnTo>
                    <a:pt x="194" y="68"/>
                  </a:lnTo>
                  <a:lnTo>
                    <a:pt x="201" y="77"/>
                  </a:lnTo>
                  <a:lnTo>
                    <a:pt x="202" y="97"/>
                  </a:lnTo>
                  <a:lnTo>
                    <a:pt x="215" y="10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37" name="Freeform 35">
              <a:extLst>
                <a:ext uri="{FF2B5EF4-FFF2-40B4-BE49-F238E27FC236}">
                  <a16:creationId xmlns:a16="http://schemas.microsoft.com/office/drawing/2014/main" id="{A43DF7C6-E311-4608-A6FB-E24C7F1E8A83}"/>
                </a:ext>
              </a:extLst>
            </p:cNvPr>
            <p:cNvSpPr>
              <a:spLocks/>
            </p:cNvSpPr>
            <p:nvPr/>
          </p:nvSpPr>
          <p:spPr bwMode="auto">
            <a:xfrm>
              <a:off x="5" y="2509"/>
              <a:ext cx="236" cy="244"/>
            </a:xfrm>
            <a:custGeom>
              <a:avLst/>
              <a:gdLst>
                <a:gd name="T0" fmla="*/ 234 w 236"/>
                <a:gd name="T1" fmla="*/ 64 h 244"/>
                <a:gd name="T2" fmla="*/ 227 w 236"/>
                <a:gd name="T3" fmla="*/ 77 h 244"/>
                <a:gd name="T4" fmla="*/ 205 w 236"/>
                <a:gd name="T5" fmla="*/ 82 h 244"/>
                <a:gd name="T6" fmla="*/ 204 w 236"/>
                <a:gd name="T7" fmla="*/ 90 h 244"/>
                <a:gd name="T8" fmla="*/ 207 w 236"/>
                <a:gd name="T9" fmla="*/ 132 h 244"/>
                <a:gd name="T10" fmla="*/ 205 w 236"/>
                <a:gd name="T11" fmla="*/ 133 h 244"/>
                <a:gd name="T12" fmla="*/ 166 w 236"/>
                <a:gd name="T13" fmla="*/ 147 h 244"/>
                <a:gd name="T14" fmla="*/ 165 w 236"/>
                <a:gd name="T15" fmla="*/ 149 h 244"/>
                <a:gd name="T16" fmla="*/ 173 w 236"/>
                <a:gd name="T17" fmla="*/ 178 h 244"/>
                <a:gd name="T18" fmla="*/ 152 w 236"/>
                <a:gd name="T19" fmla="*/ 231 h 244"/>
                <a:gd name="T20" fmla="*/ 150 w 236"/>
                <a:gd name="T21" fmla="*/ 233 h 244"/>
                <a:gd name="T22" fmla="*/ 132 w 236"/>
                <a:gd name="T23" fmla="*/ 242 h 244"/>
                <a:gd name="T24" fmla="*/ 139 w 236"/>
                <a:gd name="T25" fmla="*/ 208 h 244"/>
                <a:gd name="T26" fmla="*/ 124 w 236"/>
                <a:gd name="T27" fmla="*/ 193 h 244"/>
                <a:gd name="T28" fmla="*/ 107 w 236"/>
                <a:gd name="T29" fmla="*/ 191 h 244"/>
                <a:gd name="T30" fmla="*/ 85 w 236"/>
                <a:gd name="T31" fmla="*/ 170 h 244"/>
                <a:gd name="T32" fmla="*/ 45 w 236"/>
                <a:gd name="T33" fmla="*/ 181 h 244"/>
                <a:gd name="T34" fmla="*/ 23 w 236"/>
                <a:gd name="T35" fmla="*/ 183 h 244"/>
                <a:gd name="T36" fmla="*/ 12 w 236"/>
                <a:gd name="T37" fmla="*/ 174 h 244"/>
                <a:gd name="T38" fmla="*/ 1 w 236"/>
                <a:gd name="T39" fmla="*/ 179 h 244"/>
                <a:gd name="T40" fmla="*/ 0 w 236"/>
                <a:gd name="T41" fmla="*/ 168 h 244"/>
                <a:gd name="T42" fmla="*/ 13 w 236"/>
                <a:gd name="T43" fmla="*/ 162 h 244"/>
                <a:gd name="T44" fmla="*/ 13 w 236"/>
                <a:gd name="T45" fmla="*/ 148 h 244"/>
                <a:gd name="T46" fmla="*/ 17 w 236"/>
                <a:gd name="T47" fmla="*/ 151 h 244"/>
                <a:gd name="T48" fmla="*/ 36 w 236"/>
                <a:gd name="T49" fmla="*/ 153 h 244"/>
                <a:gd name="T50" fmla="*/ 27 w 236"/>
                <a:gd name="T51" fmla="*/ 139 h 244"/>
                <a:gd name="T52" fmla="*/ 85 w 236"/>
                <a:gd name="T53" fmla="*/ 81 h 244"/>
                <a:gd name="T54" fmla="*/ 103 w 236"/>
                <a:gd name="T55" fmla="*/ 35 h 244"/>
                <a:gd name="T56" fmla="*/ 104 w 236"/>
                <a:gd name="T57" fmla="*/ 36 h 244"/>
                <a:gd name="T58" fmla="*/ 106 w 236"/>
                <a:gd name="T59" fmla="*/ 37 h 244"/>
                <a:gd name="T60" fmla="*/ 119 w 236"/>
                <a:gd name="T61" fmla="*/ 48 h 244"/>
                <a:gd name="T62" fmla="*/ 116 w 236"/>
                <a:gd name="T63" fmla="*/ 52 h 244"/>
                <a:gd name="T64" fmla="*/ 129 w 236"/>
                <a:gd name="T65" fmla="*/ 57 h 244"/>
                <a:gd name="T66" fmla="*/ 112 w 236"/>
                <a:gd name="T67" fmla="*/ 63 h 244"/>
                <a:gd name="T68" fmla="*/ 113 w 236"/>
                <a:gd name="T69" fmla="*/ 84 h 244"/>
                <a:gd name="T70" fmla="*/ 127 w 236"/>
                <a:gd name="T71" fmla="*/ 84 h 244"/>
                <a:gd name="T72" fmla="*/ 149 w 236"/>
                <a:gd name="T73" fmla="*/ 52 h 244"/>
                <a:gd name="T74" fmla="*/ 147 w 236"/>
                <a:gd name="T75" fmla="*/ 51 h 244"/>
                <a:gd name="T76" fmla="*/ 142 w 236"/>
                <a:gd name="T77" fmla="*/ 16 h 244"/>
                <a:gd name="T78" fmla="*/ 176 w 236"/>
                <a:gd name="T79" fmla="*/ 5 h 244"/>
                <a:gd name="T80" fmla="*/ 223 w 236"/>
                <a:gd name="T81" fmla="*/ 0 h 244"/>
                <a:gd name="T82" fmla="*/ 227 w 236"/>
                <a:gd name="T83" fmla="*/ 14 h 244"/>
                <a:gd name="T84" fmla="*/ 236 w 236"/>
                <a:gd name="T85" fmla="*/ 1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6" h="244">
                  <a:moveTo>
                    <a:pt x="236" y="17"/>
                  </a:moveTo>
                  <a:lnTo>
                    <a:pt x="234" y="64"/>
                  </a:lnTo>
                  <a:lnTo>
                    <a:pt x="227" y="77"/>
                  </a:lnTo>
                  <a:lnTo>
                    <a:pt x="227" y="77"/>
                  </a:lnTo>
                  <a:lnTo>
                    <a:pt x="205" y="80"/>
                  </a:lnTo>
                  <a:lnTo>
                    <a:pt x="205" y="82"/>
                  </a:lnTo>
                  <a:lnTo>
                    <a:pt x="204" y="82"/>
                  </a:lnTo>
                  <a:lnTo>
                    <a:pt x="204" y="90"/>
                  </a:lnTo>
                  <a:lnTo>
                    <a:pt x="224" y="113"/>
                  </a:lnTo>
                  <a:lnTo>
                    <a:pt x="207" y="132"/>
                  </a:lnTo>
                  <a:lnTo>
                    <a:pt x="207" y="132"/>
                  </a:lnTo>
                  <a:lnTo>
                    <a:pt x="205" y="133"/>
                  </a:lnTo>
                  <a:lnTo>
                    <a:pt x="206" y="145"/>
                  </a:lnTo>
                  <a:lnTo>
                    <a:pt x="166" y="147"/>
                  </a:lnTo>
                  <a:lnTo>
                    <a:pt x="165" y="149"/>
                  </a:lnTo>
                  <a:lnTo>
                    <a:pt x="165" y="149"/>
                  </a:lnTo>
                  <a:lnTo>
                    <a:pt x="155" y="159"/>
                  </a:lnTo>
                  <a:lnTo>
                    <a:pt x="173" y="178"/>
                  </a:lnTo>
                  <a:lnTo>
                    <a:pt x="173" y="208"/>
                  </a:lnTo>
                  <a:lnTo>
                    <a:pt x="152" y="231"/>
                  </a:lnTo>
                  <a:lnTo>
                    <a:pt x="152" y="231"/>
                  </a:lnTo>
                  <a:lnTo>
                    <a:pt x="150" y="233"/>
                  </a:lnTo>
                  <a:lnTo>
                    <a:pt x="146" y="244"/>
                  </a:lnTo>
                  <a:lnTo>
                    <a:pt x="132" y="242"/>
                  </a:lnTo>
                  <a:lnTo>
                    <a:pt x="125" y="233"/>
                  </a:lnTo>
                  <a:lnTo>
                    <a:pt x="139" y="208"/>
                  </a:lnTo>
                  <a:lnTo>
                    <a:pt x="125" y="193"/>
                  </a:lnTo>
                  <a:lnTo>
                    <a:pt x="124" y="193"/>
                  </a:lnTo>
                  <a:lnTo>
                    <a:pt x="122" y="191"/>
                  </a:lnTo>
                  <a:lnTo>
                    <a:pt x="107" y="191"/>
                  </a:lnTo>
                  <a:lnTo>
                    <a:pt x="85" y="170"/>
                  </a:lnTo>
                  <a:lnTo>
                    <a:pt x="85" y="170"/>
                  </a:lnTo>
                  <a:lnTo>
                    <a:pt x="84" y="168"/>
                  </a:lnTo>
                  <a:lnTo>
                    <a:pt x="45" y="181"/>
                  </a:lnTo>
                  <a:lnTo>
                    <a:pt x="39" y="183"/>
                  </a:lnTo>
                  <a:lnTo>
                    <a:pt x="23" y="183"/>
                  </a:lnTo>
                  <a:lnTo>
                    <a:pt x="13" y="174"/>
                  </a:lnTo>
                  <a:lnTo>
                    <a:pt x="12" y="174"/>
                  </a:lnTo>
                  <a:lnTo>
                    <a:pt x="11" y="173"/>
                  </a:lnTo>
                  <a:lnTo>
                    <a:pt x="1" y="179"/>
                  </a:lnTo>
                  <a:lnTo>
                    <a:pt x="0" y="174"/>
                  </a:lnTo>
                  <a:lnTo>
                    <a:pt x="0" y="168"/>
                  </a:lnTo>
                  <a:lnTo>
                    <a:pt x="11" y="167"/>
                  </a:lnTo>
                  <a:lnTo>
                    <a:pt x="13" y="162"/>
                  </a:lnTo>
                  <a:lnTo>
                    <a:pt x="7" y="154"/>
                  </a:lnTo>
                  <a:lnTo>
                    <a:pt x="13" y="148"/>
                  </a:lnTo>
                  <a:lnTo>
                    <a:pt x="16" y="151"/>
                  </a:lnTo>
                  <a:lnTo>
                    <a:pt x="17" y="151"/>
                  </a:lnTo>
                  <a:lnTo>
                    <a:pt x="17" y="151"/>
                  </a:lnTo>
                  <a:lnTo>
                    <a:pt x="36" y="153"/>
                  </a:lnTo>
                  <a:lnTo>
                    <a:pt x="36" y="145"/>
                  </a:lnTo>
                  <a:lnTo>
                    <a:pt x="27" y="139"/>
                  </a:lnTo>
                  <a:lnTo>
                    <a:pt x="67" y="101"/>
                  </a:lnTo>
                  <a:lnTo>
                    <a:pt x="85" y="81"/>
                  </a:lnTo>
                  <a:lnTo>
                    <a:pt x="98" y="36"/>
                  </a:lnTo>
                  <a:lnTo>
                    <a:pt x="103" y="35"/>
                  </a:lnTo>
                  <a:lnTo>
                    <a:pt x="104" y="36"/>
                  </a:lnTo>
                  <a:lnTo>
                    <a:pt x="104" y="36"/>
                  </a:lnTo>
                  <a:lnTo>
                    <a:pt x="104" y="36"/>
                  </a:lnTo>
                  <a:lnTo>
                    <a:pt x="106" y="37"/>
                  </a:lnTo>
                  <a:lnTo>
                    <a:pt x="113" y="36"/>
                  </a:lnTo>
                  <a:lnTo>
                    <a:pt x="119" y="48"/>
                  </a:lnTo>
                  <a:lnTo>
                    <a:pt x="115" y="52"/>
                  </a:lnTo>
                  <a:lnTo>
                    <a:pt x="116" y="52"/>
                  </a:lnTo>
                  <a:lnTo>
                    <a:pt x="116" y="52"/>
                  </a:lnTo>
                  <a:lnTo>
                    <a:pt x="129" y="57"/>
                  </a:lnTo>
                  <a:lnTo>
                    <a:pt x="124" y="64"/>
                  </a:lnTo>
                  <a:lnTo>
                    <a:pt x="112" y="63"/>
                  </a:lnTo>
                  <a:lnTo>
                    <a:pt x="112" y="84"/>
                  </a:lnTo>
                  <a:lnTo>
                    <a:pt x="113" y="84"/>
                  </a:lnTo>
                  <a:lnTo>
                    <a:pt x="113" y="85"/>
                  </a:lnTo>
                  <a:lnTo>
                    <a:pt x="127" y="84"/>
                  </a:lnTo>
                  <a:lnTo>
                    <a:pt x="147" y="63"/>
                  </a:lnTo>
                  <a:lnTo>
                    <a:pt x="149" y="52"/>
                  </a:lnTo>
                  <a:lnTo>
                    <a:pt x="147" y="52"/>
                  </a:lnTo>
                  <a:lnTo>
                    <a:pt x="147" y="51"/>
                  </a:lnTo>
                  <a:lnTo>
                    <a:pt x="137" y="47"/>
                  </a:lnTo>
                  <a:lnTo>
                    <a:pt x="142" y="16"/>
                  </a:lnTo>
                  <a:lnTo>
                    <a:pt x="160" y="5"/>
                  </a:lnTo>
                  <a:lnTo>
                    <a:pt x="176" y="5"/>
                  </a:lnTo>
                  <a:lnTo>
                    <a:pt x="187" y="6"/>
                  </a:lnTo>
                  <a:lnTo>
                    <a:pt x="223" y="0"/>
                  </a:lnTo>
                  <a:lnTo>
                    <a:pt x="226" y="14"/>
                  </a:lnTo>
                  <a:lnTo>
                    <a:pt x="227" y="14"/>
                  </a:lnTo>
                  <a:lnTo>
                    <a:pt x="228" y="14"/>
                  </a:lnTo>
                  <a:lnTo>
                    <a:pt x="236" y="17"/>
                  </a:lnTo>
                  <a:close/>
                </a:path>
              </a:pathLst>
            </a:custGeom>
            <a:solidFill>
              <a:schemeClr val="bg2"/>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38" name="Freeform 36">
              <a:extLst>
                <a:ext uri="{FF2B5EF4-FFF2-40B4-BE49-F238E27FC236}">
                  <a16:creationId xmlns:a16="http://schemas.microsoft.com/office/drawing/2014/main" id="{910E5117-13C9-4B15-A5DE-48D09D8742DE}"/>
                </a:ext>
              </a:extLst>
            </p:cNvPr>
            <p:cNvSpPr>
              <a:spLocks/>
            </p:cNvSpPr>
            <p:nvPr/>
          </p:nvSpPr>
          <p:spPr bwMode="auto">
            <a:xfrm>
              <a:off x="102" y="2513"/>
              <a:ext cx="21" cy="23"/>
            </a:xfrm>
            <a:custGeom>
              <a:avLst/>
              <a:gdLst>
                <a:gd name="T0" fmla="*/ 12 w 21"/>
                <a:gd name="T1" fmla="*/ 18 h 23"/>
                <a:gd name="T2" fmla="*/ 11 w 21"/>
                <a:gd name="T3" fmla="*/ 9 h 23"/>
                <a:gd name="T4" fmla="*/ 21 w 21"/>
                <a:gd name="T5" fmla="*/ 0 h 23"/>
                <a:gd name="T6" fmla="*/ 5 w 21"/>
                <a:gd name="T7" fmla="*/ 7 h 23"/>
                <a:gd name="T8" fmla="*/ 4 w 21"/>
                <a:gd name="T9" fmla="*/ 14 h 23"/>
                <a:gd name="T10" fmla="*/ 0 w 21"/>
                <a:gd name="T11" fmla="*/ 20 h 23"/>
                <a:gd name="T12" fmla="*/ 7 w 21"/>
                <a:gd name="T13" fmla="*/ 23 h 23"/>
                <a:gd name="T14" fmla="*/ 12 w 21"/>
                <a:gd name="T15" fmla="*/ 18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3">
                  <a:moveTo>
                    <a:pt x="12" y="18"/>
                  </a:moveTo>
                  <a:lnTo>
                    <a:pt x="11" y="9"/>
                  </a:lnTo>
                  <a:lnTo>
                    <a:pt x="21" y="0"/>
                  </a:lnTo>
                  <a:lnTo>
                    <a:pt x="5" y="7"/>
                  </a:lnTo>
                  <a:lnTo>
                    <a:pt x="4" y="14"/>
                  </a:lnTo>
                  <a:lnTo>
                    <a:pt x="0" y="20"/>
                  </a:lnTo>
                  <a:lnTo>
                    <a:pt x="7" y="23"/>
                  </a:lnTo>
                  <a:lnTo>
                    <a:pt x="12" y="18"/>
                  </a:lnTo>
                  <a:close/>
                </a:path>
              </a:pathLst>
            </a:custGeom>
            <a:grp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39" name="Freeform 37">
              <a:extLst>
                <a:ext uri="{FF2B5EF4-FFF2-40B4-BE49-F238E27FC236}">
                  <a16:creationId xmlns:a16="http://schemas.microsoft.com/office/drawing/2014/main" id="{F4F09798-73AF-4A9A-B32B-0FD479100C91}"/>
                </a:ext>
              </a:extLst>
            </p:cNvPr>
            <p:cNvSpPr>
              <a:spLocks/>
            </p:cNvSpPr>
            <p:nvPr/>
          </p:nvSpPr>
          <p:spPr bwMode="auto">
            <a:xfrm>
              <a:off x="130" y="2498"/>
              <a:ext cx="19" cy="10"/>
            </a:xfrm>
            <a:custGeom>
              <a:avLst/>
              <a:gdLst>
                <a:gd name="T0" fmla="*/ 16 w 16"/>
                <a:gd name="T1" fmla="*/ 0 h 8"/>
                <a:gd name="T2" fmla="*/ 1 w 16"/>
                <a:gd name="T3" fmla="*/ 0 h 8"/>
                <a:gd name="T4" fmla="*/ 0 w 16"/>
                <a:gd name="T5" fmla="*/ 8 h 8"/>
                <a:gd name="T6" fmla="*/ 16 w 16"/>
                <a:gd name="T7" fmla="*/ 5 h 8"/>
                <a:gd name="T8" fmla="*/ 16 w 16"/>
                <a:gd name="T9" fmla="*/ 0 h 8"/>
              </a:gdLst>
              <a:ahLst/>
              <a:cxnLst>
                <a:cxn ang="0">
                  <a:pos x="T0" y="T1"/>
                </a:cxn>
                <a:cxn ang="0">
                  <a:pos x="T2" y="T3"/>
                </a:cxn>
                <a:cxn ang="0">
                  <a:pos x="T4" y="T5"/>
                </a:cxn>
                <a:cxn ang="0">
                  <a:pos x="T6" y="T7"/>
                </a:cxn>
                <a:cxn ang="0">
                  <a:pos x="T8" y="T9"/>
                </a:cxn>
              </a:cxnLst>
              <a:rect l="0" t="0" r="r" b="b"/>
              <a:pathLst>
                <a:path w="16" h="8">
                  <a:moveTo>
                    <a:pt x="16" y="0"/>
                  </a:moveTo>
                  <a:cubicBezTo>
                    <a:pt x="1" y="0"/>
                    <a:pt x="1" y="0"/>
                    <a:pt x="1" y="0"/>
                  </a:cubicBezTo>
                  <a:cubicBezTo>
                    <a:pt x="1" y="0"/>
                    <a:pt x="1" y="8"/>
                    <a:pt x="0" y="8"/>
                  </a:cubicBezTo>
                  <a:cubicBezTo>
                    <a:pt x="0" y="7"/>
                    <a:pt x="16" y="5"/>
                    <a:pt x="16" y="5"/>
                  </a:cubicBezTo>
                  <a:lnTo>
                    <a:pt x="16" y="0"/>
                  </a:lnTo>
                  <a:close/>
                </a:path>
              </a:pathLst>
            </a:custGeom>
            <a:grp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40" name="Freeform 38">
              <a:extLst>
                <a:ext uri="{FF2B5EF4-FFF2-40B4-BE49-F238E27FC236}">
                  <a16:creationId xmlns:a16="http://schemas.microsoft.com/office/drawing/2014/main" id="{4EFF8AA8-772C-4AB1-950C-235C804DDC44}"/>
                </a:ext>
              </a:extLst>
            </p:cNvPr>
            <p:cNvSpPr>
              <a:spLocks/>
            </p:cNvSpPr>
            <p:nvPr/>
          </p:nvSpPr>
          <p:spPr bwMode="auto">
            <a:xfrm>
              <a:off x="158" y="2496"/>
              <a:ext cx="22" cy="9"/>
            </a:xfrm>
            <a:custGeom>
              <a:avLst/>
              <a:gdLst>
                <a:gd name="T0" fmla="*/ 8 w 22"/>
                <a:gd name="T1" fmla="*/ 3 h 9"/>
                <a:gd name="T2" fmla="*/ 1 w 22"/>
                <a:gd name="T3" fmla="*/ 0 h 9"/>
                <a:gd name="T4" fmla="*/ 0 w 22"/>
                <a:gd name="T5" fmla="*/ 9 h 9"/>
                <a:gd name="T6" fmla="*/ 22 w 22"/>
                <a:gd name="T7" fmla="*/ 3 h 9"/>
                <a:gd name="T8" fmla="*/ 8 w 22"/>
                <a:gd name="T9" fmla="*/ 3 h 9"/>
              </a:gdLst>
              <a:ahLst/>
              <a:cxnLst>
                <a:cxn ang="0">
                  <a:pos x="T0" y="T1"/>
                </a:cxn>
                <a:cxn ang="0">
                  <a:pos x="T2" y="T3"/>
                </a:cxn>
                <a:cxn ang="0">
                  <a:pos x="T4" y="T5"/>
                </a:cxn>
                <a:cxn ang="0">
                  <a:pos x="T6" y="T7"/>
                </a:cxn>
                <a:cxn ang="0">
                  <a:pos x="T8" y="T9"/>
                </a:cxn>
              </a:cxnLst>
              <a:rect l="0" t="0" r="r" b="b"/>
              <a:pathLst>
                <a:path w="22" h="9">
                  <a:moveTo>
                    <a:pt x="8" y="3"/>
                  </a:moveTo>
                  <a:lnTo>
                    <a:pt x="1" y="0"/>
                  </a:lnTo>
                  <a:lnTo>
                    <a:pt x="0" y="9"/>
                  </a:lnTo>
                  <a:lnTo>
                    <a:pt x="22" y="3"/>
                  </a:lnTo>
                  <a:lnTo>
                    <a:pt x="8" y="3"/>
                  </a:lnTo>
                  <a:close/>
                </a:path>
              </a:pathLst>
            </a:custGeom>
            <a:grp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41" name="Freeform 39">
              <a:extLst>
                <a:ext uri="{FF2B5EF4-FFF2-40B4-BE49-F238E27FC236}">
                  <a16:creationId xmlns:a16="http://schemas.microsoft.com/office/drawing/2014/main" id="{E7F6CAED-271A-4557-B6D5-A32E660FE8E3}"/>
                </a:ext>
              </a:extLst>
            </p:cNvPr>
            <p:cNvSpPr>
              <a:spLocks/>
            </p:cNvSpPr>
            <p:nvPr/>
          </p:nvSpPr>
          <p:spPr bwMode="auto">
            <a:xfrm>
              <a:off x="183" y="2493"/>
              <a:ext cx="16" cy="9"/>
            </a:xfrm>
            <a:custGeom>
              <a:avLst/>
              <a:gdLst>
                <a:gd name="T0" fmla="*/ 16 w 16"/>
                <a:gd name="T1" fmla="*/ 3 h 9"/>
                <a:gd name="T2" fmla="*/ 6 w 16"/>
                <a:gd name="T3" fmla="*/ 0 h 9"/>
                <a:gd name="T4" fmla="*/ 6 w 16"/>
                <a:gd name="T5" fmla="*/ 0 h 9"/>
                <a:gd name="T6" fmla="*/ 0 w 16"/>
                <a:gd name="T7" fmla="*/ 7 h 9"/>
                <a:gd name="T8" fmla="*/ 10 w 16"/>
                <a:gd name="T9" fmla="*/ 9 h 9"/>
                <a:gd name="T10" fmla="*/ 16 w 16"/>
                <a:gd name="T11" fmla="*/ 3 h 9"/>
              </a:gdLst>
              <a:ahLst/>
              <a:cxnLst>
                <a:cxn ang="0">
                  <a:pos x="T0" y="T1"/>
                </a:cxn>
                <a:cxn ang="0">
                  <a:pos x="T2" y="T3"/>
                </a:cxn>
                <a:cxn ang="0">
                  <a:pos x="T4" y="T5"/>
                </a:cxn>
                <a:cxn ang="0">
                  <a:pos x="T6" y="T7"/>
                </a:cxn>
                <a:cxn ang="0">
                  <a:pos x="T8" y="T9"/>
                </a:cxn>
                <a:cxn ang="0">
                  <a:pos x="T10" y="T11"/>
                </a:cxn>
              </a:cxnLst>
              <a:rect l="0" t="0" r="r" b="b"/>
              <a:pathLst>
                <a:path w="16" h="9">
                  <a:moveTo>
                    <a:pt x="16" y="3"/>
                  </a:moveTo>
                  <a:lnTo>
                    <a:pt x="6" y="0"/>
                  </a:lnTo>
                  <a:lnTo>
                    <a:pt x="6" y="0"/>
                  </a:lnTo>
                  <a:lnTo>
                    <a:pt x="0" y="7"/>
                  </a:lnTo>
                  <a:lnTo>
                    <a:pt x="10" y="9"/>
                  </a:lnTo>
                  <a:lnTo>
                    <a:pt x="16" y="3"/>
                  </a:lnTo>
                  <a:close/>
                </a:path>
              </a:pathLst>
            </a:custGeom>
            <a:grp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42" name="Freeform 40">
              <a:extLst>
                <a:ext uri="{FF2B5EF4-FFF2-40B4-BE49-F238E27FC236}">
                  <a16:creationId xmlns:a16="http://schemas.microsoft.com/office/drawing/2014/main" id="{0E2C3F73-82B9-4D48-A1A6-1D897BB14239}"/>
                </a:ext>
              </a:extLst>
            </p:cNvPr>
            <p:cNvSpPr>
              <a:spLocks/>
            </p:cNvSpPr>
            <p:nvPr/>
          </p:nvSpPr>
          <p:spPr bwMode="auto">
            <a:xfrm>
              <a:off x="216" y="2492"/>
              <a:ext cx="11" cy="7"/>
            </a:xfrm>
            <a:custGeom>
              <a:avLst/>
              <a:gdLst>
                <a:gd name="T0" fmla="*/ 11 w 11"/>
                <a:gd name="T1" fmla="*/ 0 h 7"/>
                <a:gd name="T2" fmla="*/ 1 w 11"/>
                <a:gd name="T3" fmla="*/ 1 h 7"/>
                <a:gd name="T4" fmla="*/ 0 w 11"/>
                <a:gd name="T5" fmla="*/ 6 h 7"/>
                <a:gd name="T6" fmla="*/ 6 w 11"/>
                <a:gd name="T7" fmla="*/ 7 h 7"/>
                <a:gd name="T8" fmla="*/ 11 w 11"/>
                <a:gd name="T9" fmla="*/ 0 h 7"/>
              </a:gdLst>
              <a:ahLst/>
              <a:cxnLst>
                <a:cxn ang="0">
                  <a:pos x="T0" y="T1"/>
                </a:cxn>
                <a:cxn ang="0">
                  <a:pos x="T2" y="T3"/>
                </a:cxn>
                <a:cxn ang="0">
                  <a:pos x="T4" y="T5"/>
                </a:cxn>
                <a:cxn ang="0">
                  <a:pos x="T6" y="T7"/>
                </a:cxn>
                <a:cxn ang="0">
                  <a:pos x="T8" y="T9"/>
                </a:cxn>
              </a:cxnLst>
              <a:rect l="0" t="0" r="r" b="b"/>
              <a:pathLst>
                <a:path w="11" h="7">
                  <a:moveTo>
                    <a:pt x="11" y="0"/>
                  </a:moveTo>
                  <a:lnTo>
                    <a:pt x="1" y="1"/>
                  </a:lnTo>
                  <a:lnTo>
                    <a:pt x="0" y="6"/>
                  </a:lnTo>
                  <a:lnTo>
                    <a:pt x="6" y="7"/>
                  </a:lnTo>
                  <a:lnTo>
                    <a:pt x="11" y="0"/>
                  </a:lnTo>
                  <a:close/>
                </a:path>
              </a:pathLst>
            </a:custGeom>
            <a:grp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43" name="Freeform 41">
              <a:extLst>
                <a:ext uri="{FF2B5EF4-FFF2-40B4-BE49-F238E27FC236}">
                  <a16:creationId xmlns:a16="http://schemas.microsoft.com/office/drawing/2014/main" id="{5EEA6EFE-5B66-4179-8493-C69C8361535C}"/>
                </a:ext>
              </a:extLst>
            </p:cNvPr>
            <p:cNvSpPr>
              <a:spLocks/>
            </p:cNvSpPr>
            <p:nvPr/>
          </p:nvSpPr>
          <p:spPr bwMode="auto">
            <a:xfrm>
              <a:off x="200" y="3663"/>
              <a:ext cx="118" cy="225"/>
            </a:xfrm>
            <a:custGeom>
              <a:avLst/>
              <a:gdLst>
                <a:gd name="T0" fmla="*/ 118 w 118"/>
                <a:gd name="T1" fmla="*/ 76 h 225"/>
                <a:gd name="T2" fmla="*/ 104 w 118"/>
                <a:gd name="T3" fmla="*/ 91 h 225"/>
                <a:gd name="T4" fmla="*/ 103 w 118"/>
                <a:gd name="T5" fmla="*/ 149 h 225"/>
                <a:gd name="T6" fmla="*/ 91 w 118"/>
                <a:gd name="T7" fmla="*/ 204 h 225"/>
                <a:gd name="T8" fmla="*/ 54 w 118"/>
                <a:gd name="T9" fmla="*/ 187 h 225"/>
                <a:gd name="T10" fmla="*/ 51 w 118"/>
                <a:gd name="T11" fmla="*/ 213 h 225"/>
                <a:gd name="T12" fmla="*/ 37 w 118"/>
                <a:gd name="T13" fmla="*/ 225 h 225"/>
                <a:gd name="T14" fmla="*/ 28 w 118"/>
                <a:gd name="T15" fmla="*/ 217 h 225"/>
                <a:gd name="T16" fmla="*/ 20 w 118"/>
                <a:gd name="T17" fmla="*/ 224 h 225"/>
                <a:gd name="T18" fmla="*/ 17 w 118"/>
                <a:gd name="T19" fmla="*/ 205 h 225"/>
                <a:gd name="T20" fmla="*/ 6 w 118"/>
                <a:gd name="T21" fmla="*/ 219 h 225"/>
                <a:gd name="T22" fmla="*/ 0 w 118"/>
                <a:gd name="T23" fmla="*/ 207 h 225"/>
                <a:gd name="T24" fmla="*/ 4 w 118"/>
                <a:gd name="T25" fmla="*/ 196 h 225"/>
                <a:gd name="T26" fmla="*/ 5 w 118"/>
                <a:gd name="T27" fmla="*/ 170 h 225"/>
                <a:gd name="T28" fmla="*/ 20 w 118"/>
                <a:gd name="T29" fmla="*/ 130 h 225"/>
                <a:gd name="T30" fmla="*/ 10 w 118"/>
                <a:gd name="T31" fmla="*/ 111 h 225"/>
                <a:gd name="T32" fmla="*/ 20 w 118"/>
                <a:gd name="T33" fmla="*/ 102 h 225"/>
                <a:gd name="T34" fmla="*/ 12 w 118"/>
                <a:gd name="T35" fmla="*/ 58 h 225"/>
                <a:gd name="T36" fmla="*/ 3 w 118"/>
                <a:gd name="T37" fmla="*/ 61 h 225"/>
                <a:gd name="T38" fmla="*/ 0 w 118"/>
                <a:gd name="T39" fmla="*/ 42 h 225"/>
                <a:gd name="T40" fmla="*/ 7 w 118"/>
                <a:gd name="T41" fmla="*/ 25 h 225"/>
                <a:gd name="T42" fmla="*/ 21 w 118"/>
                <a:gd name="T43" fmla="*/ 38 h 225"/>
                <a:gd name="T44" fmla="*/ 52 w 118"/>
                <a:gd name="T45" fmla="*/ 29 h 225"/>
                <a:gd name="T46" fmla="*/ 55 w 118"/>
                <a:gd name="T47" fmla="*/ 21 h 225"/>
                <a:gd name="T48" fmla="*/ 64 w 118"/>
                <a:gd name="T49" fmla="*/ 21 h 225"/>
                <a:gd name="T50" fmla="*/ 79 w 118"/>
                <a:gd name="T51" fmla="*/ 0 h 225"/>
                <a:gd name="T52" fmla="*/ 92 w 118"/>
                <a:gd name="T53" fmla="*/ 10 h 225"/>
                <a:gd name="T54" fmla="*/ 103 w 118"/>
                <a:gd name="T55" fmla="*/ 11 h 225"/>
                <a:gd name="T56" fmla="*/ 101 w 118"/>
                <a:gd name="T57" fmla="*/ 19 h 225"/>
                <a:gd name="T58" fmla="*/ 111 w 118"/>
                <a:gd name="T59" fmla="*/ 40 h 225"/>
                <a:gd name="T60" fmla="*/ 118 w 118"/>
                <a:gd name="T61" fmla="*/ 7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225">
                  <a:moveTo>
                    <a:pt x="118" y="76"/>
                  </a:moveTo>
                  <a:lnTo>
                    <a:pt x="104" y="91"/>
                  </a:lnTo>
                  <a:lnTo>
                    <a:pt x="103" y="149"/>
                  </a:lnTo>
                  <a:lnTo>
                    <a:pt x="91" y="204"/>
                  </a:lnTo>
                  <a:lnTo>
                    <a:pt x="54" y="187"/>
                  </a:lnTo>
                  <a:lnTo>
                    <a:pt x="51" y="213"/>
                  </a:lnTo>
                  <a:lnTo>
                    <a:pt x="37" y="225"/>
                  </a:lnTo>
                  <a:lnTo>
                    <a:pt x="28" y="217"/>
                  </a:lnTo>
                  <a:lnTo>
                    <a:pt x="20" y="224"/>
                  </a:lnTo>
                  <a:lnTo>
                    <a:pt x="17" y="205"/>
                  </a:lnTo>
                  <a:lnTo>
                    <a:pt x="6" y="219"/>
                  </a:lnTo>
                  <a:lnTo>
                    <a:pt x="0" y="207"/>
                  </a:lnTo>
                  <a:lnTo>
                    <a:pt x="4" y="196"/>
                  </a:lnTo>
                  <a:lnTo>
                    <a:pt x="5" y="170"/>
                  </a:lnTo>
                  <a:lnTo>
                    <a:pt x="20" y="130"/>
                  </a:lnTo>
                  <a:lnTo>
                    <a:pt x="10" y="111"/>
                  </a:lnTo>
                  <a:lnTo>
                    <a:pt x="20" y="102"/>
                  </a:lnTo>
                  <a:lnTo>
                    <a:pt x="12" y="58"/>
                  </a:lnTo>
                  <a:lnTo>
                    <a:pt x="3" y="61"/>
                  </a:lnTo>
                  <a:lnTo>
                    <a:pt x="0" y="42"/>
                  </a:lnTo>
                  <a:lnTo>
                    <a:pt x="7" y="25"/>
                  </a:lnTo>
                  <a:lnTo>
                    <a:pt x="21" y="38"/>
                  </a:lnTo>
                  <a:lnTo>
                    <a:pt x="52" y="29"/>
                  </a:lnTo>
                  <a:lnTo>
                    <a:pt x="55" y="21"/>
                  </a:lnTo>
                  <a:lnTo>
                    <a:pt x="64" y="21"/>
                  </a:lnTo>
                  <a:lnTo>
                    <a:pt x="79" y="0"/>
                  </a:lnTo>
                  <a:lnTo>
                    <a:pt x="92" y="10"/>
                  </a:lnTo>
                  <a:lnTo>
                    <a:pt x="103" y="11"/>
                  </a:lnTo>
                  <a:lnTo>
                    <a:pt x="101" y="19"/>
                  </a:lnTo>
                  <a:lnTo>
                    <a:pt x="111" y="40"/>
                  </a:lnTo>
                  <a:lnTo>
                    <a:pt x="118" y="76"/>
                  </a:lnTo>
                  <a:close/>
                </a:path>
              </a:pathLst>
            </a:custGeom>
            <a:solidFill>
              <a:schemeClr val="bg2"/>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44" name="Freeform 42">
              <a:extLst>
                <a:ext uri="{FF2B5EF4-FFF2-40B4-BE49-F238E27FC236}">
                  <a16:creationId xmlns:a16="http://schemas.microsoft.com/office/drawing/2014/main" id="{B62111EF-D68A-4AF1-9D05-E89884DAB710}"/>
                </a:ext>
              </a:extLst>
            </p:cNvPr>
            <p:cNvSpPr>
              <a:spLocks/>
            </p:cNvSpPr>
            <p:nvPr/>
          </p:nvSpPr>
          <p:spPr bwMode="auto">
            <a:xfrm>
              <a:off x="503" y="3972"/>
              <a:ext cx="233" cy="149"/>
            </a:xfrm>
            <a:custGeom>
              <a:avLst/>
              <a:gdLst>
                <a:gd name="T0" fmla="*/ 201 w 233"/>
                <a:gd name="T1" fmla="*/ 72 h 149"/>
                <a:gd name="T2" fmla="*/ 217 w 233"/>
                <a:gd name="T3" fmla="*/ 116 h 149"/>
                <a:gd name="T4" fmla="*/ 203 w 233"/>
                <a:gd name="T5" fmla="*/ 132 h 149"/>
                <a:gd name="T6" fmla="*/ 201 w 233"/>
                <a:gd name="T7" fmla="*/ 149 h 149"/>
                <a:gd name="T8" fmla="*/ 168 w 233"/>
                <a:gd name="T9" fmla="*/ 142 h 149"/>
                <a:gd name="T10" fmla="*/ 130 w 233"/>
                <a:gd name="T11" fmla="*/ 108 h 149"/>
                <a:gd name="T12" fmla="*/ 113 w 233"/>
                <a:gd name="T13" fmla="*/ 107 h 149"/>
                <a:gd name="T14" fmla="*/ 18 w 233"/>
                <a:gd name="T15" fmla="*/ 61 h 149"/>
                <a:gd name="T16" fmla="*/ 0 w 233"/>
                <a:gd name="T17" fmla="*/ 42 h 149"/>
                <a:gd name="T18" fmla="*/ 8 w 233"/>
                <a:gd name="T19" fmla="*/ 11 h 149"/>
                <a:gd name="T20" fmla="*/ 24 w 233"/>
                <a:gd name="T21" fmla="*/ 2 h 149"/>
                <a:gd name="T22" fmla="*/ 38 w 233"/>
                <a:gd name="T23" fmla="*/ 16 h 149"/>
                <a:gd name="T24" fmla="*/ 52 w 233"/>
                <a:gd name="T25" fmla="*/ 2 h 149"/>
                <a:gd name="T26" fmla="*/ 69 w 233"/>
                <a:gd name="T27" fmla="*/ 2 h 149"/>
                <a:gd name="T28" fmla="*/ 95 w 233"/>
                <a:gd name="T29" fmla="*/ 17 h 149"/>
                <a:gd name="T30" fmla="*/ 154 w 233"/>
                <a:gd name="T31" fmla="*/ 12 h 149"/>
                <a:gd name="T32" fmla="*/ 174 w 233"/>
                <a:gd name="T33" fmla="*/ 5 h 149"/>
                <a:gd name="T34" fmla="*/ 200 w 233"/>
                <a:gd name="T35" fmla="*/ 7 h 149"/>
                <a:gd name="T36" fmla="*/ 233 w 233"/>
                <a:gd name="T37" fmla="*/ 0 h 149"/>
                <a:gd name="T38" fmla="*/ 201 w 233"/>
                <a:gd name="T39" fmla="*/ 7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3" h="149">
                  <a:moveTo>
                    <a:pt x="201" y="72"/>
                  </a:moveTo>
                  <a:lnTo>
                    <a:pt x="217" y="116"/>
                  </a:lnTo>
                  <a:lnTo>
                    <a:pt x="203" y="132"/>
                  </a:lnTo>
                  <a:lnTo>
                    <a:pt x="201" y="149"/>
                  </a:lnTo>
                  <a:lnTo>
                    <a:pt x="168" y="142"/>
                  </a:lnTo>
                  <a:lnTo>
                    <a:pt x="130" y="108"/>
                  </a:lnTo>
                  <a:lnTo>
                    <a:pt x="113" y="107"/>
                  </a:lnTo>
                  <a:lnTo>
                    <a:pt x="18" y="61"/>
                  </a:lnTo>
                  <a:lnTo>
                    <a:pt x="0" y="42"/>
                  </a:lnTo>
                  <a:lnTo>
                    <a:pt x="8" y="11"/>
                  </a:lnTo>
                  <a:lnTo>
                    <a:pt x="24" y="2"/>
                  </a:lnTo>
                  <a:lnTo>
                    <a:pt x="38" y="16"/>
                  </a:lnTo>
                  <a:lnTo>
                    <a:pt x="52" y="2"/>
                  </a:lnTo>
                  <a:lnTo>
                    <a:pt x="69" y="2"/>
                  </a:lnTo>
                  <a:lnTo>
                    <a:pt x="95" y="17"/>
                  </a:lnTo>
                  <a:lnTo>
                    <a:pt x="154" y="12"/>
                  </a:lnTo>
                  <a:lnTo>
                    <a:pt x="174" y="5"/>
                  </a:lnTo>
                  <a:lnTo>
                    <a:pt x="200" y="7"/>
                  </a:lnTo>
                  <a:lnTo>
                    <a:pt x="233" y="0"/>
                  </a:lnTo>
                  <a:lnTo>
                    <a:pt x="201" y="72"/>
                  </a:lnTo>
                  <a:close/>
                </a:path>
              </a:pathLst>
            </a:custGeom>
            <a:solidFill>
              <a:schemeClr val="bg2"/>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45" name="Freeform 43">
              <a:extLst>
                <a:ext uri="{FF2B5EF4-FFF2-40B4-BE49-F238E27FC236}">
                  <a16:creationId xmlns:a16="http://schemas.microsoft.com/office/drawing/2014/main" id="{6590B0E0-7012-4633-8016-7ED87D6FE8BB}"/>
                </a:ext>
              </a:extLst>
            </p:cNvPr>
            <p:cNvSpPr>
              <a:spLocks noEditPoints="1"/>
            </p:cNvSpPr>
            <p:nvPr/>
          </p:nvSpPr>
          <p:spPr bwMode="auto">
            <a:xfrm>
              <a:off x="203" y="3131"/>
              <a:ext cx="257" cy="257"/>
            </a:xfrm>
            <a:custGeom>
              <a:avLst/>
              <a:gdLst>
                <a:gd name="T0" fmla="*/ 257 w 257"/>
                <a:gd name="T1" fmla="*/ 1 h 257"/>
                <a:gd name="T2" fmla="*/ 241 w 257"/>
                <a:gd name="T3" fmla="*/ 18 h 257"/>
                <a:gd name="T4" fmla="*/ 242 w 257"/>
                <a:gd name="T5" fmla="*/ 19 h 257"/>
                <a:gd name="T6" fmla="*/ 257 w 257"/>
                <a:gd name="T7" fmla="*/ 1 h 257"/>
                <a:gd name="T8" fmla="*/ 257 w 257"/>
                <a:gd name="T9" fmla="*/ 1 h 257"/>
                <a:gd name="T10" fmla="*/ 202 w 257"/>
                <a:gd name="T11" fmla="*/ 0 h 257"/>
                <a:gd name="T12" fmla="*/ 202 w 257"/>
                <a:gd name="T13" fmla="*/ 1 h 257"/>
                <a:gd name="T14" fmla="*/ 203 w 257"/>
                <a:gd name="T15" fmla="*/ 0 h 257"/>
                <a:gd name="T16" fmla="*/ 202 w 257"/>
                <a:gd name="T17" fmla="*/ 0 h 257"/>
                <a:gd name="T18" fmla="*/ 0 w 257"/>
                <a:gd name="T19" fmla="*/ 257 h 257"/>
                <a:gd name="T20" fmla="*/ 0 w 257"/>
                <a:gd name="T21" fmla="*/ 257 h 257"/>
                <a:gd name="T22" fmla="*/ 0 w 257"/>
                <a:gd name="T23" fmla="*/ 257 h 257"/>
                <a:gd name="T24" fmla="*/ 0 w 257"/>
                <a:gd name="T25"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 h="257">
                  <a:moveTo>
                    <a:pt x="257" y="1"/>
                  </a:moveTo>
                  <a:lnTo>
                    <a:pt x="241" y="18"/>
                  </a:lnTo>
                  <a:lnTo>
                    <a:pt x="242" y="19"/>
                  </a:lnTo>
                  <a:lnTo>
                    <a:pt x="257" y="1"/>
                  </a:lnTo>
                  <a:lnTo>
                    <a:pt x="257" y="1"/>
                  </a:lnTo>
                  <a:close/>
                  <a:moveTo>
                    <a:pt x="202" y="0"/>
                  </a:moveTo>
                  <a:lnTo>
                    <a:pt x="202" y="1"/>
                  </a:lnTo>
                  <a:lnTo>
                    <a:pt x="203" y="0"/>
                  </a:lnTo>
                  <a:lnTo>
                    <a:pt x="202" y="0"/>
                  </a:lnTo>
                  <a:close/>
                  <a:moveTo>
                    <a:pt x="0" y="257"/>
                  </a:moveTo>
                  <a:lnTo>
                    <a:pt x="0" y="257"/>
                  </a:lnTo>
                  <a:lnTo>
                    <a:pt x="0" y="257"/>
                  </a:lnTo>
                  <a:lnTo>
                    <a:pt x="0" y="257"/>
                  </a:lnTo>
                  <a:close/>
                </a:path>
              </a:pathLst>
            </a:custGeom>
            <a:grp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46" name="Freeform 44">
              <a:extLst>
                <a:ext uri="{FF2B5EF4-FFF2-40B4-BE49-F238E27FC236}">
                  <a16:creationId xmlns:a16="http://schemas.microsoft.com/office/drawing/2014/main" id="{240B4796-E86F-4211-A4F7-F48242543CDA}"/>
                </a:ext>
              </a:extLst>
            </p:cNvPr>
            <p:cNvSpPr>
              <a:spLocks/>
            </p:cNvSpPr>
            <p:nvPr/>
          </p:nvSpPr>
          <p:spPr bwMode="auto">
            <a:xfrm>
              <a:off x="143" y="3131"/>
              <a:ext cx="812" cy="869"/>
            </a:xfrm>
            <a:custGeom>
              <a:avLst/>
              <a:gdLst>
                <a:gd name="T0" fmla="*/ 804 w 812"/>
                <a:gd name="T1" fmla="*/ 683 h 869"/>
                <a:gd name="T2" fmla="*/ 769 w 812"/>
                <a:gd name="T3" fmla="*/ 641 h 869"/>
                <a:gd name="T4" fmla="*/ 708 w 812"/>
                <a:gd name="T5" fmla="*/ 618 h 869"/>
                <a:gd name="T6" fmla="*/ 681 w 812"/>
                <a:gd name="T7" fmla="*/ 657 h 869"/>
                <a:gd name="T8" fmla="*/ 671 w 812"/>
                <a:gd name="T9" fmla="*/ 704 h 869"/>
                <a:gd name="T10" fmla="*/ 717 w 812"/>
                <a:gd name="T11" fmla="*/ 774 h 869"/>
                <a:gd name="T12" fmla="*/ 669 w 812"/>
                <a:gd name="T13" fmla="*/ 790 h 869"/>
                <a:gd name="T14" fmla="*/ 650 w 812"/>
                <a:gd name="T15" fmla="*/ 840 h 869"/>
                <a:gd name="T16" fmla="*/ 605 w 812"/>
                <a:gd name="T17" fmla="*/ 862 h 869"/>
                <a:gd name="T18" fmla="*/ 628 w 812"/>
                <a:gd name="T19" fmla="*/ 793 h 869"/>
                <a:gd name="T20" fmla="*/ 646 w 812"/>
                <a:gd name="T21" fmla="*/ 776 h 869"/>
                <a:gd name="T22" fmla="*/ 615 w 812"/>
                <a:gd name="T23" fmla="*/ 709 h 869"/>
                <a:gd name="T24" fmla="*/ 605 w 812"/>
                <a:gd name="T25" fmla="*/ 669 h 869"/>
                <a:gd name="T26" fmla="*/ 583 w 812"/>
                <a:gd name="T27" fmla="*/ 671 h 869"/>
                <a:gd name="T28" fmla="*/ 555 w 812"/>
                <a:gd name="T29" fmla="*/ 631 h 869"/>
                <a:gd name="T30" fmla="*/ 513 w 812"/>
                <a:gd name="T31" fmla="*/ 612 h 869"/>
                <a:gd name="T32" fmla="*/ 485 w 812"/>
                <a:gd name="T33" fmla="*/ 591 h 869"/>
                <a:gd name="T34" fmla="*/ 467 w 812"/>
                <a:gd name="T35" fmla="*/ 550 h 869"/>
                <a:gd name="T36" fmla="*/ 387 w 812"/>
                <a:gd name="T37" fmla="*/ 526 h 869"/>
                <a:gd name="T38" fmla="*/ 248 w 812"/>
                <a:gd name="T39" fmla="*/ 377 h 869"/>
                <a:gd name="T40" fmla="*/ 222 w 812"/>
                <a:gd name="T41" fmla="*/ 277 h 869"/>
                <a:gd name="T42" fmla="*/ 137 w 812"/>
                <a:gd name="T43" fmla="*/ 233 h 869"/>
                <a:gd name="T44" fmla="*/ 49 w 812"/>
                <a:gd name="T45" fmla="*/ 285 h 869"/>
                <a:gd name="T46" fmla="*/ 60 w 812"/>
                <a:gd name="T47" fmla="*/ 257 h 869"/>
                <a:gd name="T48" fmla="*/ 60 w 812"/>
                <a:gd name="T49" fmla="*/ 257 h 869"/>
                <a:gd name="T50" fmla="*/ 40 w 812"/>
                <a:gd name="T51" fmla="*/ 253 h 869"/>
                <a:gd name="T52" fmla="*/ 6 w 812"/>
                <a:gd name="T53" fmla="*/ 211 h 869"/>
                <a:gd name="T54" fmla="*/ 16 w 812"/>
                <a:gd name="T55" fmla="*/ 184 h 869"/>
                <a:gd name="T56" fmla="*/ 0 w 812"/>
                <a:gd name="T57" fmla="*/ 151 h 869"/>
                <a:gd name="T58" fmla="*/ 14 w 812"/>
                <a:gd name="T59" fmla="*/ 86 h 869"/>
                <a:gd name="T60" fmla="*/ 83 w 812"/>
                <a:gd name="T61" fmla="*/ 85 h 869"/>
                <a:gd name="T62" fmla="*/ 107 w 812"/>
                <a:gd name="T63" fmla="*/ 48 h 869"/>
                <a:gd name="T64" fmla="*/ 130 w 812"/>
                <a:gd name="T65" fmla="*/ 36 h 869"/>
                <a:gd name="T66" fmla="*/ 149 w 812"/>
                <a:gd name="T67" fmla="*/ 83 h 869"/>
                <a:gd name="T68" fmla="*/ 181 w 812"/>
                <a:gd name="T69" fmla="*/ 39 h 869"/>
                <a:gd name="T70" fmla="*/ 201 w 812"/>
                <a:gd name="T71" fmla="*/ 54 h 869"/>
                <a:gd name="T72" fmla="*/ 234 w 812"/>
                <a:gd name="T73" fmla="*/ 40 h 869"/>
                <a:gd name="T74" fmla="*/ 258 w 812"/>
                <a:gd name="T75" fmla="*/ 37 h 869"/>
                <a:gd name="T76" fmla="*/ 262 w 812"/>
                <a:gd name="T77" fmla="*/ 1 h 869"/>
                <a:gd name="T78" fmla="*/ 301 w 812"/>
                <a:gd name="T79" fmla="*/ 19 h 869"/>
                <a:gd name="T80" fmla="*/ 302 w 812"/>
                <a:gd name="T81" fmla="*/ 19 h 869"/>
                <a:gd name="T82" fmla="*/ 375 w 812"/>
                <a:gd name="T83" fmla="*/ 0 h 869"/>
                <a:gd name="T84" fmla="*/ 392 w 812"/>
                <a:gd name="T85" fmla="*/ 36 h 869"/>
                <a:gd name="T86" fmla="*/ 457 w 812"/>
                <a:gd name="T87" fmla="*/ 69 h 869"/>
                <a:gd name="T88" fmla="*/ 461 w 812"/>
                <a:gd name="T89" fmla="*/ 91 h 869"/>
                <a:gd name="T90" fmla="*/ 481 w 812"/>
                <a:gd name="T91" fmla="*/ 133 h 869"/>
                <a:gd name="T92" fmla="*/ 460 w 812"/>
                <a:gd name="T93" fmla="*/ 123 h 869"/>
                <a:gd name="T94" fmla="*/ 369 w 812"/>
                <a:gd name="T95" fmla="*/ 166 h 869"/>
                <a:gd name="T96" fmla="*/ 386 w 812"/>
                <a:gd name="T97" fmla="*/ 208 h 869"/>
                <a:gd name="T98" fmla="*/ 374 w 812"/>
                <a:gd name="T99" fmla="*/ 253 h 869"/>
                <a:gd name="T100" fmla="*/ 389 w 812"/>
                <a:gd name="T101" fmla="*/ 282 h 869"/>
                <a:gd name="T102" fmla="*/ 458 w 812"/>
                <a:gd name="T103" fmla="*/ 333 h 869"/>
                <a:gd name="T104" fmla="*/ 494 w 812"/>
                <a:gd name="T105" fmla="*/ 433 h 869"/>
                <a:gd name="T106" fmla="*/ 568 w 812"/>
                <a:gd name="T107" fmla="*/ 487 h 869"/>
                <a:gd name="T108" fmla="*/ 640 w 812"/>
                <a:gd name="T109" fmla="*/ 503 h 869"/>
                <a:gd name="T110" fmla="*/ 621 w 812"/>
                <a:gd name="T111" fmla="*/ 530 h 869"/>
                <a:gd name="T112" fmla="*/ 803 w 812"/>
                <a:gd name="T113" fmla="*/ 634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2" h="869">
                  <a:moveTo>
                    <a:pt x="812" y="653"/>
                  </a:moveTo>
                  <a:lnTo>
                    <a:pt x="804" y="683"/>
                  </a:lnTo>
                  <a:lnTo>
                    <a:pt x="774" y="666"/>
                  </a:lnTo>
                  <a:lnTo>
                    <a:pt x="769" y="641"/>
                  </a:lnTo>
                  <a:lnTo>
                    <a:pt x="720" y="630"/>
                  </a:lnTo>
                  <a:lnTo>
                    <a:pt x="708" y="618"/>
                  </a:lnTo>
                  <a:lnTo>
                    <a:pt x="698" y="631"/>
                  </a:lnTo>
                  <a:lnTo>
                    <a:pt x="681" y="657"/>
                  </a:lnTo>
                  <a:lnTo>
                    <a:pt x="666" y="681"/>
                  </a:lnTo>
                  <a:lnTo>
                    <a:pt x="671" y="704"/>
                  </a:lnTo>
                  <a:lnTo>
                    <a:pt x="717" y="722"/>
                  </a:lnTo>
                  <a:lnTo>
                    <a:pt x="717" y="774"/>
                  </a:lnTo>
                  <a:lnTo>
                    <a:pt x="701" y="770"/>
                  </a:lnTo>
                  <a:lnTo>
                    <a:pt x="669" y="790"/>
                  </a:lnTo>
                  <a:lnTo>
                    <a:pt x="675" y="816"/>
                  </a:lnTo>
                  <a:lnTo>
                    <a:pt x="650" y="840"/>
                  </a:lnTo>
                  <a:lnTo>
                    <a:pt x="638" y="869"/>
                  </a:lnTo>
                  <a:lnTo>
                    <a:pt x="605" y="862"/>
                  </a:lnTo>
                  <a:lnTo>
                    <a:pt x="606" y="851"/>
                  </a:lnTo>
                  <a:lnTo>
                    <a:pt x="628" y="793"/>
                  </a:lnTo>
                  <a:lnTo>
                    <a:pt x="637" y="794"/>
                  </a:lnTo>
                  <a:lnTo>
                    <a:pt x="646" y="776"/>
                  </a:lnTo>
                  <a:lnTo>
                    <a:pt x="628" y="722"/>
                  </a:lnTo>
                  <a:lnTo>
                    <a:pt x="615" y="709"/>
                  </a:lnTo>
                  <a:lnTo>
                    <a:pt x="614" y="679"/>
                  </a:lnTo>
                  <a:lnTo>
                    <a:pt x="605" y="669"/>
                  </a:lnTo>
                  <a:lnTo>
                    <a:pt x="599" y="663"/>
                  </a:lnTo>
                  <a:lnTo>
                    <a:pt x="583" y="671"/>
                  </a:lnTo>
                  <a:lnTo>
                    <a:pt x="548" y="645"/>
                  </a:lnTo>
                  <a:lnTo>
                    <a:pt x="555" y="631"/>
                  </a:lnTo>
                  <a:lnTo>
                    <a:pt x="542" y="610"/>
                  </a:lnTo>
                  <a:lnTo>
                    <a:pt x="513" y="612"/>
                  </a:lnTo>
                  <a:lnTo>
                    <a:pt x="514" y="599"/>
                  </a:lnTo>
                  <a:lnTo>
                    <a:pt x="485" y="591"/>
                  </a:lnTo>
                  <a:lnTo>
                    <a:pt x="472" y="556"/>
                  </a:lnTo>
                  <a:lnTo>
                    <a:pt x="467" y="550"/>
                  </a:lnTo>
                  <a:lnTo>
                    <a:pt x="418" y="549"/>
                  </a:lnTo>
                  <a:lnTo>
                    <a:pt x="387" y="526"/>
                  </a:lnTo>
                  <a:lnTo>
                    <a:pt x="313" y="451"/>
                  </a:lnTo>
                  <a:lnTo>
                    <a:pt x="248" y="377"/>
                  </a:lnTo>
                  <a:lnTo>
                    <a:pt x="235" y="304"/>
                  </a:lnTo>
                  <a:lnTo>
                    <a:pt x="222" y="277"/>
                  </a:lnTo>
                  <a:lnTo>
                    <a:pt x="188" y="260"/>
                  </a:lnTo>
                  <a:lnTo>
                    <a:pt x="137" y="233"/>
                  </a:lnTo>
                  <a:lnTo>
                    <a:pt x="84" y="276"/>
                  </a:lnTo>
                  <a:lnTo>
                    <a:pt x="49" y="285"/>
                  </a:lnTo>
                  <a:lnTo>
                    <a:pt x="44" y="276"/>
                  </a:lnTo>
                  <a:lnTo>
                    <a:pt x="60" y="257"/>
                  </a:lnTo>
                  <a:lnTo>
                    <a:pt x="60" y="257"/>
                  </a:lnTo>
                  <a:lnTo>
                    <a:pt x="60" y="257"/>
                  </a:lnTo>
                  <a:lnTo>
                    <a:pt x="54" y="249"/>
                  </a:lnTo>
                  <a:lnTo>
                    <a:pt x="40" y="253"/>
                  </a:lnTo>
                  <a:lnTo>
                    <a:pt x="8" y="229"/>
                  </a:lnTo>
                  <a:lnTo>
                    <a:pt x="6" y="211"/>
                  </a:lnTo>
                  <a:lnTo>
                    <a:pt x="18" y="196"/>
                  </a:lnTo>
                  <a:lnTo>
                    <a:pt x="16" y="184"/>
                  </a:lnTo>
                  <a:lnTo>
                    <a:pt x="1" y="172"/>
                  </a:lnTo>
                  <a:lnTo>
                    <a:pt x="0" y="151"/>
                  </a:lnTo>
                  <a:lnTo>
                    <a:pt x="33" y="142"/>
                  </a:lnTo>
                  <a:lnTo>
                    <a:pt x="14" y="86"/>
                  </a:lnTo>
                  <a:lnTo>
                    <a:pt x="28" y="83"/>
                  </a:lnTo>
                  <a:lnTo>
                    <a:pt x="83" y="85"/>
                  </a:lnTo>
                  <a:lnTo>
                    <a:pt x="98" y="71"/>
                  </a:lnTo>
                  <a:lnTo>
                    <a:pt x="107" y="48"/>
                  </a:lnTo>
                  <a:lnTo>
                    <a:pt x="120" y="36"/>
                  </a:lnTo>
                  <a:lnTo>
                    <a:pt x="130" y="36"/>
                  </a:lnTo>
                  <a:lnTo>
                    <a:pt x="125" y="53"/>
                  </a:lnTo>
                  <a:lnTo>
                    <a:pt x="149" y="83"/>
                  </a:lnTo>
                  <a:lnTo>
                    <a:pt x="159" y="98"/>
                  </a:lnTo>
                  <a:lnTo>
                    <a:pt x="181" y="39"/>
                  </a:lnTo>
                  <a:lnTo>
                    <a:pt x="194" y="39"/>
                  </a:lnTo>
                  <a:lnTo>
                    <a:pt x="201" y="54"/>
                  </a:lnTo>
                  <a:lnTo>
                    <a:pt x="234" y="65"/>
                  </a:lnTo>
                  <a:lnTo>
                    <a:pt x="234" y="40"/>
                  </a:lnTo>
                  <a:lnTo>
                    <a:pt x="243" y="32"/>
                  </a:lnTo>
                  <a:lnTo>
                    <a:pt x="258" y="37"/>
                  </a:lnTo>
                  <a:lnTo>
                    <a:pt x="264" y="13"/>
                  </a:lnTo>
                  <a:lnTo>
                    <a:pt x="262" y="1"/>
                  </a:lnTo>
                  <a:lnTo>
                    <a:pt x="263" y="0"/>
                  </a:lnTo>
                  <a:lnTo>
                    <a:pt x="301" y="19"/>
                  </a:lnTo>
                  <a:lnTo>
                    <a:pt x="301" y="18"/>
                  </a:lnTo>
                  <a:lnTo>
                    <a:pt x="302" y="19"/>
                  </a:lnTo>
                  <a:lnTo>
                    <a:pt x="317" y="1"/>
                  </a:lnTo>
                  <a:lnTo>
                    <a:pt x="375" y="0"/>
                  </a:lnTo>
                  <a:lnTo>
                    <a:pt x="375" y="16"/>
                  </a:lnTo>
                  <a:lnTo>
                    <a:pt x="392" y="36"/>
                  </a:lnTo>
                  <a:lnTo>
                    <a:pt x="469" y="51"/>
                  </a:lnTo>
                  <a:lnTo>
                    <a:pt x="457" y="69"/>
                  </a:lnTo>
                  <a:lnTo>
                    <a:pt x="469" y="77"/>
                  </a:lnTo>
                  <a:lnTo>
                    <a:pt x="461" y="91"/>
                  </a:lnTo>
                  <a:lnTo>
                    <a:pt x="464" y="109"/>
                  </a:lnTo>
                  <a:lnTo>
                    <a:pt x="481" y="133"/>
                  </a:lnTo>
                  <a:lnTo>
                    <a:pt x="474" y="137"/>
                  </a:lnTo>
                  <a:lnTo>
                    <a:pt x="460" y="123"/>
                  </a:lnTo>
                  <a:lnTo>
                    <a:pt x="369" y="153"/>
                  </a:lnTo>
                  <a:lnTo>
                    <a:pt x="369" y="166"/>
                  </a:lnTo>
                  <a:lnTo>
                    <a:pt x="387" y="193"/>
                  </a:lnTo>
                  <a:lnTo>
                    <a:pt x="386" y="208"/>
                  </a:lnTo>
                  <a:lnTo>
                    <a:pt x="375" y="209"/>
                  </a:lnTo>
                  <a:lnTo>
                    <a:pt x="374" y="253"/>
                  </a:lnTo>
                  <a:lnTo>
                    <a:pt x="384" y="279"/>
                  </a:lnTo>
                  <a:lnTo>
                    <a:pt x="389" y="282"/>
                  </a:lnTo>
                  <a:lnTo>
                    <a:pt x="409" y="297"/>
                  </a:lnTo>
                  <a:lnTo>
                    <a:pt x="458" y="333"/>
                  </a:lnTo>
                  <a:lnTo>
                    <a:pt x="484" y="400"/>
                  </a:lnTo>
                  <a:lnTo>
                    <a:pt x="494" y="433"/>
                  </a:lnTo>
                  <a:lnTo>
                    <a:pt x="549" y="476"/>
                  </a:lnTo>
                  <a:lnTo>
                    <a:pt x="568" y="487"/>
                  </a:lnTo>
                  <a:lnTo>
                    <a:pt x="632" y="487"/>
                  </a:lnTo>
                  <a:lnTo>
                    <a:pt x="640" y="503"/>
                  </a:lnTo>
                  <a:lnTo>
                    <a:pt x="620" y="514"/>
                  </a:lnTo>
                  <a:lnTo>
                    <a:pt x="621" y="530"/>
                  </a:lnTo>
                  <a:lnTo>
                    <a:pt x="755" y="596"/>
                  </a:lnTo>
                  <a:lnTo>
                    <a:pt x="803" y="634"/>
                  </a:lnTo>
                  <a:lnTo>
                    <a:pt x="812" y="653"/>
                  </a:lnTo>
                  <a:close/>
                </a:path>
              </a:pathLst>
            </a:custGeom>
            <a:solidFill>
              <a:schemeClr val="bg2"/>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47" name="Freeform 45">
              <a:extLst>
                <a:ext uri="{FF2B5EF4-FFF2-40B4-BE49-F238E27FC236}">
                  <a16:creationId xmlns:a16="http://schemas.microsoft.com/office/drawing/2014/main" id="{6265F056-5851-4DFE-8A76-B2A73BD4690E}"/>
                </a:ext>
              </a:extLst>
            </p:cNvPr>
            <p:cNvSpPr>
              <a:spLocks/>
            </p:cNvSpPr>
            <p:nvPr/>
          </p:nvSpPr>
          <p:spPr bwMode="auto">
            <a:xfrm>
              <a:off x="113" y="3059"/>
              <a:ext cx="294" cy="170"/>
            </a:xfrm>
            <a:custGeom>
              <a:avLst/>
              <a:gdLst>
                <a:gd name="T0" fmla="*/ 294 w 294"/>
                <a:gd name="T1" fmla="*/ 85 h 170"/>
                <a:gd name="T2" fmla="*/ 288 w 294"/>
                <a:gd name="T3" fmla="*/ 109 h 170"/>
                <a:gd name="T4" fmla="*/ 273 w 294"/>
                <a:gd name="T5" fmla="*/ 104 h 170"/>
                <a:gd name="T6" fmla="*/ 264 w 294"/>
                <a:gd name="T7" fmla="*/ 112 h 170"/>
                <a:gd name="T8" fmla="*/ 264 w 294"/>
                <a:gd name="T9" fmla="*/ 137 h 170"/>
                <a:gd name="T10" fmla="*/ 231 w 294"/>
                <a:gd name="T11" fmla="*/ 126 h 170"/>
                <a:gd name="T12" fmla="*/ 224 w 294"/>
                <a:gd name="T13" fmla="*/ 111 h 170"/>
                <a:gd name="T14" fmla="*/ 211 w 294"/>
                <a:gd name="T15" fmla="*/ 111 h 170"/>
                <a:gd name="T16" fmla="*/ 189 w 294"/>
                <a:gd name="T17" fmla="*/ 170 h 170"/>
                <a:gd name="T18" fmla="*/ 179 w 294"/>
                <a:gd name="T19" fmla="*/ 155 h 170"/>
                <a:gd name="T20" fmla="*/ 155 w 294"/>
                <a:gd name="T21" fmla="*/ 125 h 170"/>
                <a:gd name="T22" fmla="*/ 160 w 294"/>
                <a:gd name="T23" fmla="*/ 108 h 170"/>
                <a:gd name="T24" fmla="*/ 150 w 294"/>
                <a:gd name="T25" fmla="*/ 108 h 170"/>
                <a:gd name="T26" fmla="*/ 137 w 294"/>
                <a:gd name="T27" fmla="*/ 120 h 170"/>
                <a:gd name="T28" fmla="*/ 128 w 294"/>
                <a:gd name="T29" fmla="*/ 143 h 170"/>
                <a:gd name="T30" fmla="*/ 113 w 294"/>
                <a:gd name="T31" fmla="*/ 157 h 170"/>
                <a:gd name="T32" fmla="*/ 58 w 294"/>
                <a:gd name="T33" fmla="*/ 155 h 170"/>
                <a:gd name="T34" fmla="*/ 48 w 294"/>
                <a:gd name="T35" fmla="*/ 104 h 170"/>
                <a:gd name="T36" fmla="*/ 21 w 294"/>
                <a:gd name="T37" fmla="*/ 101 h 170"/>
                <a:gd name="T38" fmla="*/ 21 w 294"/>
                <a:gd name="T39" fmla="*/ 121 h 170"/>
                <a:gd name="T40" fmla="*/ 0 w 294"/>
                <a:gd name="T41" fmla="*/ 119 h 170"/>
                <a:gd name="T42" fmla="*/ 13 w 294"/>
                <a:gd name="T43" fmla="*/ 83 h 170"/>
                <a:gd name="T44" fmla="*/ 67 w 294"/>
                <a:gd name="T45" fmla="*/ 23 h 170"/>
                <a:gd name="T46" fmla="*/ 133 w 294"/>
                <a:gd name="T47" fmla="*/ 0 h 170"/>
                <a:gd name="T48" fmla="*/ 133 w 294"/>
                <a:gd name="T49" fmla="*/ 23 h 170"/>
                <a:gd name="T50" fmla="*/ 198 w 294"/>
                <a:gd name="T51" fmla="*/ 23 h 170"/>
                <a:gd name="T52" fmla="*/ 198 w 294"/>
                <a:gd name="T53" fmla="*/ 6 h 170"/>
                <a:gd name="T54" fmla="*/ 213 w 294"/>
                <a:gd name="T55" fmla="*/ 6 h 170"/>
                <a:gd name="T56" fmla="*/ 224 w 294"/>
                <a:gd name="T57" fmla="*/ 18 h 170"/>
                <a:gd name="T58" fmla="*/ 236 w 294"/>
                <a:gd name="T59" fmla="*/ 18 h 170"/>
                <a:gd name="T60" fmla="*/ 246 w 294"/>
                <a:gd name="T61" fmla="*/ 28 h 170"/>
                <a:gd name="T62" fmla="*/ 234 w 294"/>
                <a:gd name="T63" fmla="*/ 43 h 170"/>
                <a:gd name="T64" fmla="*/ 234 w 294"/>
                <a:gd name="T65" fmla="*/ 62 h 170"/>
                <a:gd name="T66" fmla="*/ 247 w 294"/>
                <a:gd name="T67" fmla="*/ 61 h 170"/>
                <a:gd name="T68" fmla="*/ 267 w 294"/>
                <a:gd name="T69" fmla="*/ 80 h 170"/>
                <a:gd name="T70" fmla="*/ 278 w 294"/>
                <a:gd name="T71" fmla="*/ 81 h 170"/>
                <a:gd name="T72" fmla="*/ 279 w 294"/>
                <a:gd name="T73" fmla="*/ 80 h 170"/>
                <a:gd name="T74" fmla="*/ 279 w 294"/>
                <a:gd name="T75" fmla="*/ 80 h 170"/>
                <a:gd name="T76" fmla="*/ 292 w 294"/>
                <a:gd name="T77" fmla="*/ 73 h 170"/>
                <a:gd name="T78" fmla="*/ 294 w 294"/>
                <a:gd name="T79"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4" h="170">
                  <a:moveTo>
                    <a:pt x="294" y="85"/>
                  </a:moveTo>
                  <a:lnTo>
                    <a:pt x="288" y="109"/>
                  </a:lnTo>
                  <a:lnTo>
                    <a:pt x="273" y="104"/>
                  </a:lnTo>
                  <a:lnTo>
                    <a:pt x="264" y="112"/>
                  </a:lnTo>
                  <a:lnTo>
                    <a:pt x="264" y="137"/>
                  </a:lnTo>
                  <a:lnTo>
                    <a:pt x="231" y="126"/>
                  </a:lnTo>
                  <a:lnTo>
                    <a:pt x="224" y="111"/>
                  </a:lnTo>
                  <a:lnTo>
                    <a:pt x="211" y="111"/>
                  </a:lnTo>
                  <a:lnTo>
                    <a:pt x="189" y="170"/>
                  </a:lnTo>
                  <a:lnTo>
                    <a:pt x="179" y="155"/>
                  </a:lnTo>
                  <a:lnTo>
                    <a:pt x="155" y="125"/>
                  </a:lnTo>
                  <a:lnTo>
                    <a:pt x="160" y="108"/>
                  </a:lnTo>
                  <a:lnTo>
                    <a:pt x="150" y="108"/>
                  </a:lnTo>
                  <a:lnTo>
                    <a:pt x="137" y="120"/>
                  </a:lnTo>
                  <a:lnTo>
                    <a:pt x="128" y="143"/>
                  </a:lnTo>
                  <a:lnTo>
                    <a:pt x="113" y="157"/>
                  </a:lnTo>
                  <a:lnTo>
                    <a:pt x="58" y="155"/>
                  </a:lnTo>
                  <a:lnTo>
                    <a:pt x="48" y="104"/>
                  </a:lnTo>
                  <a:lnTo>
                    <a:pt x="21" y="101"/>
                  </a:lnTo>
                  <a:lnTo>
                    <a:pt x="21" y="121"/>
                  </a:lnTo>
                  <a:lnTo>
                    <a:pt x="0" y="119"/>
                  </a:lnTo>
                  <a:lnTo>
                    <a:pt x="13" y="83"/>
                  </a:lnTo>
                  <a:lnTo>
                    <a:pt x="67" y="23"/>
                  </a:lnTo>
                  <a:lnTo>
                    <a:pt x="133" y="0"/>
                  </a:lnTo>
                  <a:lnTo>
                    <a:pt x="133" y="23"/>
                  </a:lnTo>
                  <a:lnTo>
                    <a:pt x="198" y="23"/>
                  </a:lnTo>
                  <a:lnTo>
                    <a:pt x="198" y="6"/>
                  </a:lnTo>
                  <a:lnTo>
                    <a:pt x="213" y="6"/>
                  </a:lnTo>
                  <a:lnTo>
                    <a:pt x="224" y="18"/>
                  </a:lnTo>
                  <a:lnTo>
                    <a:pt x="236" y="18"/>
                  </a:lnTo>
                  <a:lnTo>
                    <a:pt x="246" y="28"/>
                  </a:lnTo>
                  <a:lnTo>
                    <a:pt x="234" y="43"/>
                  </a:lnTo>
                  <a:lnTo>
                    <a:pt x="234" y="62"/>
                  </a:lnTo>
                  <a:lnTo>
                    <a:pt x="247" y="61"/>
                  </a:lnTo>
                  <a:lnTo>
                    <a:pt x="267" y="80"/>
                  </a:lnTo>
                  <a:lnTo>
                    <a:pt x="278" y="81"/>
                  </a:lnTo>
                  <a:lnTo>
                    <a:pt x="279" y="80"/>
                  </a:lnTo>
                  <a:lnTo>
                    <a:pt x="279" y="80"/>
                  </a:lnTo>
                  <a:lnTo>
                    <a:pt x="292" y="73"/>
                  </a:lnTo>
                  <a:lnTo>
                    <a:pt x="294" y="85"/>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48" name="Freeform 46">
              <a:extLst>
                <a:ext uri="{FF2B5EF4-FFF2-40B4-BE49-F238E27FC236}">
                  <a16:creationId xmlns:a16="http://schemas.microsoft.com/office/drawing/2014/main" id="{02A193C5-638D-4EBF-835C-5078208863E4}"/>
                </a:ext>
              </a:extLst>
            </p:cNvPr>
            <p:cNvSpPr>
              <a:spLocks/>
            </p:cNvSpPr>
            <p:nvPr/>
          </p:nvSpPr>
          <p:spPr bwMode="auto">
            <a:xfrm>
              <a:off x="742" y="3309"/>
              <a:ext cx="263" cy="257"/>
            </a:xfrm>
            <a:custGeom>
              <a:avLst/>
              <a:gdLst>
                <a:gd name="T0" fmla="*/ 244 w 263"/>
                <a:gd name="T1" fmla="*/ 127 h 257"/>
                <a:gd name="T2" fmla="*/ 256 w 263"/>
                <a:gd name="T3" fmla="*/ 151 h 257"/>
                <a:gd name="T4" fmla="*/ 253 w 263"/>
                <a:gd name="T5" fmla="*/ 161 h 257"/>
                <a:gd name="T6" fmla="*/ 240 w 263"/>
                <a:gd name="T7" fmla="*/ 162 h 257"/>
                <a:gd name="T8" fmla="*/ 218 w 263"/>
                <a:gd name="T9" fmla="*/ 165 h 257"/>
                <a:gd name="T10" fmla="*/ 227 w 263"/>
                <a:gd name="T11" fmla="*/ 185 h 257"/>
                <a:gd name="T12" fmla="*/ 213 w 263"/>
                <a:gd name="T13" fmla="*/ 184 h 257"/>
                <a:gd name="T14" fmla="*/ 184 w 263"/>
                <a:gd name="T15" fmla="*/ 227 h 257"/>
                <a:gd name="T16" fmla="*/ 194 w 263"/>
                <a:gd name="T17" fmla="*/ 253 h 257"/>
                <a:gd name="T18" fmla="*/ 188 w 263"/>
                <a:gd name="T19" fmla="*/ 257 h 257"/>
                <a:gd name="T20" fmla="*/ 126 w 263"/>
                <a:gd name="T21" fmla="*/ 221 h 257"/>
                <a:gd name="T22" fmla="*/ 99 w 263"/>
                <a:gd name="T23" fmla="*/ 172 h 257"/>
                <a:gd name="T24" fmla="*/ 0 w 263"/>
                <a:gd name="T25" fmla="*/ 46 h 257"/>
                <a:gd name="T26" fmla="*/ 12 w 263"/>
                <a:gd name="T27" fmla="*/ 4 h 257"/>
                <a:gd name="T28" fmla="*/ 41 w 263"/>
                <a:gd name="T29" fmla="*/ 18 h 257"/>
                <a:gd name="T30" fmla="*/ 49 w 263"/>
                <a:gd name="T31" fmla="*/ 1 h 257"/>
                <a:gd name="T32" fmla="*/ 78 w 263"/>
                <a:gd name="T33" fmla="*/ 0 h 257"/>
                <a:gd name="T34" fmla="*/ 97 w 263"/>
                <a:gd name="T35" fmla="*/ 11 h 257"/>
                <a:gd name="T36" fmla="*/ 114 w 263"/>
                <a:gd name="T37" fmla="*/ 6 h 257"/>
                <a:gd name="T38" fmla="*/ 217 w 263"/>
                <a:gd name="T39" fmla="*/ 33 h 257"/>
                <a:gd name="T40" fmla="*/ 233 w 263"/>
                <a:gd name="T41" fmla="*/ 29 h 257"/>
                <a:gd name="T42" fmla="*/ 245 w 263"/>
                <a:gd name="T43" fmla="*/ 27 h 257"/>
                <a:gd name="T44" fmla="*/ 250 w 263"/>
                <a:gd name="T45" fmla="*/ 36 h 257"/>
                <a:gd name="T46" fmla="*/ 239 w 263"/>
                <a:gd name="T47" fmla="*/ 85 h 257"/>
                <a:gd name="T48" fmla="*/ 239 w 263"/>
                <a:gd name="T49" fmla="*/ 98 h 257"/>
                <a:gd name="T50" fmla="*/ 263 w 263"/>
                <a:gd name="T51" fmla="*/ 124 h 257"/>
                <a:gd name="T52" fmla="*/ 244 w 263"/>
                <a:gd name="T53" fmla="*/ 12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3" h="257">
                  <a:moveTo>
                    <a:pt x="244" y="127"/>
                  </a:moveTo>
                  <a:lnTo>
                    <a:pt x="256" y="151"/>
                  </a:lnTo>
                  <a:lnTo>
                    <a:pt x="253" y="161"/>
                  </a:lnTo>
                  <a:lnTo>
                    <a:pt x="240" y="162"/>
                  </a:lnTo>
                  <a:lnTo>
                    <a:pt x="218" y="165"/>
                  </a:lnTo>
                  <a:lnTo>
                    <a:pt x="227" y="185"/>
                  </a:lnTo>
                  <a:lnTo>
                    <a:pt x="213" y="184"/>
                  </a:lnTo>
                  <a:lnTo>
                    <a:pt x="184" y="227"/>
                  </a:lnTo>
                  <a:lnTo>
                    <a:pt x="194" y="253"/>
                  </a:lnTo>
                  <a:lnTo>
                    <a:pt x="188" y="257"/>
                  </a:lnTo>
                  <a:lnTo>
                    <a:pt x="126" y="221"/>
                  </a:lnTo>
                  <a:lnTo>
                    <a:pt x="99" y="172"/>
                  </a:lnTo>
                  <a:lnTo>
                    <a:pt x="0" y="46"/>
                  </a:lnTo>
                  <a:lnTo>
                    <a:pt x="12" y="4"/>
                  </a:lnTo>
                  <a:lnTo>
                    <a:pt x="41" y="18"/>
                  </a:lnTo>
                  <a:lnTo>
                    <a:pt x="49" y="1"/>
                  </a:lnTo>
                  <a:lnTo>
                    <a:pt x="78" y="0"/>
                  </a:lnTo>
                  <a:lnTo>
                    <a:pt x="97" y="11"/>
                  </a:lnTo>
                  <a:lnTo>
                    <a:pt x="114" y="6"/>
                  </a:lnTo>
                  <a:lnTo>
                    <a:pt x="217" y="33"/>
                  </a:lnTo>
                  <a:lnTo>
                    <a:pt x="233" y="29"/>
                  </a:lnTo>
                  <a:lnTo>
                    <a:pt x="245" y="27"/>
                  </a:lnTo>
                  <a:lnTo>
                    <a:pt x="250" y="36"/>
                  </a:lnTo>
                  <a:lnTo>
                    <a:pt x="239" y="85"/>
                  </a:lnTo>
                  <a:lnTo>
                    <a:pt x="239" y="98"/>
                  </a:lnTo>
                  <a:lnTo>
                    <a:pt x="263" y="124"/>
                  </a:lnTo>
                  <a:lnTo>
                    <a:pt x="244" y="127"/>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49" name="Freeform 47">
              <a:extLst>
                <a:ext uri="{FF2B5EF4-FFF2-40B4-BE49-F238E27FC236}">
                  <a16:creationId xmlns:a16="http://schemas.microsoft.com/office/drawing/2014/main" id="{44DA0805-D866-4022-8912-B32C2A5885BF}"/>
                </a:ext>
              </a:extLst>
            </p:cNvPr>
            <p:cNvSpPr>
              <a:spLocks/>
            </p:cNvSpPr>
            <p:nvPr/>
          </p:nvSpPr>
          <p:spPr bwMode="auto">
            <a:xfrm>
              <a:off x="600" y="3149"/>
              <a:ext cx="193" cy="141"/>
            </a:xfrm>
            <a:custGeom>
              <a:avLst/>
              <a:gdLst>
                <a:gd name="T0" fmla="*/ 193 w 193"/>
                <a:gd name="T1" fmla="*/ 33 h 141"/>
                <a:gd name="T2" fmla="*/ 184 w 193"/>
                <a:gd name="T3" fmla="*/ 34 h 141"/>
                <a:gd name="T4" fmla="*/ 184 w 193"/>
                <a:gd name="T5" fmla="*/ 46 h 141"/>
                <a:gd name="T6" fmla="*/ 172 w 193"/>
                <a:gd name="T7" fmla="*/ 47 h 141"/>
                <a:gd name="T8" fmla="*/ 138 w 193"/>
                <a:gd name="T9" fmla="*/ 68 h 141"/>
                <a:gd name="T10" fmla="*/ 142 w 193"/>
                <a:gd name="T11" fmla="*/ 78 h 141"/>
                <a:gd name="T12" fmla="*/ 141 w 193"/>
                <a:gd name="T13" fmla="*/ 86 h 141"/>
                <a:gd name="T14" fmla="*/ 141 w 193"/>
                <a:gd name="T15" fmla="*/ 99 h 141"/>
                <a:gd name="T16" fmla="*/ 123 w 193"/>
                <a:gd name="T17" fmla="*/ 109 h 141"/>
                <a:gd name="T18" fmla="*/ 124 w 193"/>
                <a:gd name="T19" fmla="*/ 135 h 141"/>
                <a:gd name="T20" fmla="*/ 109 w 193"/>
                <a:gd name="T21" fmla="*/ 141 h 141"/>
                <a:gd name="T22" fmla="*/ 97 w 193"/>
                <a:gd name="T23" fmla="*/ 130 h 141"/>
                <a:gd name="T24" fmla="*/ 90 w 193"/>
                <a:gd name="T25" fmla="*/ 133 h 141"/>
                <a:gd name="T26" fmla="*/ 71 w 193"/>
                <a:gd name="T27" fmla="*/ 118 h 141"/>
                <a:gd name="T28" fmla="*/ 60 w 193"/>
                <a:gd name="T29" fmla="*/ 133 h 141"/>
                <a:gd name="T30" fmla="*/ 7 w 193"/>
                <a:gd name="T31" fmla="*/ 135 h 141"/>
                <a:gd name="T32" fmla="*/ 4 w 193"/>
                <a:gd name="T33" fmla="*/ 130 h 141"/>
                <a:gd name="T34" fmla="*/ 17 w 193"/>
                <a:gd name="T35" fmla="*/ 119 h 141"/>
                <a:gd name="T36" fmla="*/ 24 w 193"/>
                <a:gd name="T37" fmla="*/ 115 h 141"/>
                <a:gd name="T38" fmla="*/ 7 w 193"/>
                <a:gd name="T39" fmla="*/ 91 h 141"/>
                <a:gd name="T40" fmla="*/ 4 w 193"/>
                <a:gd name="T41" fmla="*/ 73 h 141"/>
                <a:gd name="T42" fmla="*/ 12 w 193"/>
                <a:gd name="T43" fmla="*/ 59 h 141"/>
                <a:gd name="T44" fmla="*/ 0 w 193"/>
                <a:gd name="T45" fmla="*/ 51 h 141"/>
                <a:gd name="T46" fmla="*/ 12 w 193"/>
                <a:gd name="T47" fmla="*/ 33 h 141"/>
                <a:gd name="T48" fmla="*/ 71 w 193"/>
                <a:gd name="T49" fmla="*/ 45 h 141"/>
                <a:gd name="T50" fmla="*/ 100 w 193"/>
                <a:gd name="T51" fmla="*/ 24 h 141"/>
                <a:gd name="T52" fmla="*/ 163 w 193"/>
                <a:gd name="T53" fmla="*/ 17 h 141"/>
                <a:gd name="T54" fmla="*/ 175 w 193"/>
                <a:gd name="T55" fmla="*/ 2 h 141"/>
                <a:gd name="T56" fmla="*/ 182 w 193"/>
                <a:gd name="T57" fmla="*/ 0 h 141"/>
                <a:gd name="T58" fmla="*/ 183 w 193"/>
                <a:gd name="T59" fmla="*/ 6 h 141"/>
                <a:gd name="T60" fmla="*/ 193 w 193"/>
                <a:gd name="T61" fmla="*/ 3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3" h="141">
                  <a:moveTo>
                    <a:pt x="193" y="33"/>
                  </a:moveTo>
                  <a:lnTo>
                    <a:pt x="184" y="34"/>
                  </a:lnTo>
                  <a:lnTo>
                    <a:pt x="184" y="46"/>
                  </a:lnTo>
                  <a:lnTo>
                    <a:pt x="172" y="47"/>
                  </a:lnTo>
                  <a:lnTo>
                    <a:pt x="138" y="68"/>
                  </a:lnTo>
                  <a:lnTo>
                    <a:pt x="142" y="78"/>
                  </a:lnTo>
                  <a:lnTo>
                    <a:pt x="141" y="86"/>
                  </a:lnTo>
                  <a:lnTo>
                    <a:pt x="141" y="99"/>
                  </a:lnTo>
                  <a:lnTo>
                    <a:pt x="123" y="109"/>
                  </a:lnTo>
                  <a:lnTo>
                    <a:pt x="124" y="135"/>
                  </a:lnTo>
                  <a:lnTo>
                    <a:pt x="109" y="141"/>
                  </a:lnTo>
                  <a:lnTo>
                    <a:pt x="97" y="130"/>
                  </a:lnTo>
                  <a:lnTo>
                    <a:pt x="90" y="133"/>
                  </a:lnTo>
                  <a:lnTo>
                    <a:pt x="71" y="118"/>
                  </a:lnTo>
                  <a:lnTo>
                    <a:pt x="60" y="133"/>
                  </a:lnTo>
                  <a:lnTo>
                    <a:pt x="7" y="135"/>
                  </a:lnTo>
                  <a:lnTo>
                    <a:pt x="4" y="130"/>
                  </a:lnTo>
                  <a:lnTo>
                    <a:pt x="17" y="119"/>
                  </a:lnTo>
                  <a:lnTo>
                    <a:pt x="24" y="115"/>
                  </a:lnTo>
                  <a:lnTo>
                    <a:pt x="7" y="91"/>
                  </a:lnTo>
                  <a:lnTo>
                    <a:pt x="4" y="73"/>
                  </a:lnTo>
                  <a:lnTo>
                    <a:pt x="12" y="59"/>
                  </a:lnTo>
                  <a:lnTo>
                    <a:pt x="0" y="51"/>
                  </a:lnTo>
                  <a:lnTo>
                    <a:pt x="12" y="33"/>
                  </a:lnTo>
                  <a:lnTo>
                    <a:pt x="71" y="45"/>
                  </a:lnTo>
                  <a:lnTo>
                    <a:pt x="100" y="24"/>
                  </a:lnTo>
                  <a:lnTo>
                    <a:pt x="163" y="17"/>
                  </a:lnTo>
                  <a:lnTo>
                    <a:pt x="175" y="2"/>
                  </a:lnTo>
                  <a:lnTo>
                    <a:pt x="182" y="0"/>
                  </a:lnTo>
                  <a:lnTo>
                    <a:pt x="183" y="6"/>
                  </a:lnTo>
                  <a:lnTo>
                    <a:pt x="193"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50" name="Freeform 48">
              <a:extLst>
                <a:ext uri="{FF2B5EF4-FFF2-40B4-BE49-F238E27FC236}">
                  <a16:creationId xmlns:a16="http://schemas.microsoft.com/office/drawing/2014/main" id="{405217B4-18F7-4AD1-A9F3-A1DEF792DDC3}"/>
                </a:ext>
              </a:extLst>
            </p:cNvPr>
            <p:cNvSpPr>
              <a:spLocks/>
            </p:cNvSpPr>
            <p:nvPr/>
          </p:nvSpPr>
          <p:spPr bwMode="auto">
            <a:xfrm>
              <a:off x="595" y="3182"/>
              <a:ext cx="391" cy="402"/>
            </a:xfrm>
            <a:custGeom>
              <a:avLst/>
              <a:gdLst>
                <a:gd name="T0" fmla="*/ 379 w 391"/>
                <a:gd name="T1" fmla="*/ 142 h 402"/>
                <a:gd name="T2" fmla="*/ 380 w 391"/>
                <a:gd name="T3" fmla="*/ 156 h 402"/>
                <a:gd name="T4" fmla="*/ 364 w 391"/>
                <a:gd name="T5" fmla="*/ 160 h 402"/>
                <a:gd name="T6" fmla="*/ 261 w 391"/>
                <a:gd name="T7" fmla="*/ 133 h 402"/>
                <a:gd name="T8" fmla="*/ 244 w 391"/>
                <a:gd name="T9" fmla="*/ 138 h 402"/>
                <a:gd name="T10" fmla="*/ 225 w 391"/>
                <a:gd name="T11" fmla="*/ 127 h 402"/>
                <a:gd name="T12" fmla="*/ 196 w 391"/>
                <a:gd name="T13" fmla="*/ 128 h 402"/>
                <a:gd name="T14" fmla="*/ 188 w 391"/>
                <a:gd name="T15" fmla="*/ 145 h 402"/>
                <a:gd name="T16" fmla="*/ 159 w 391"/>
                <a:gd name="T17" fmla="*/ 131 h 402"/>
                <a:gd name="T18" fmla="*/ 147 w 391"/>
                <a:gd name="T19" fmla="*/ 173 h 402"/>
                <a:gd name="T20" fmla="*/ 246 w 391"/>
                <a:gd name="T21" fmla="*/ 299 h 402"/>
                <a:gd name="T22" fmla="*/ 273 w 391"/>
                <a:gd name="T23" fmla="*/ 348 h 402"/>
                <a:gd name="T24" fmla="*/ 335 w 391"/>
                <a:gd name="T25" fmla="*/ 384 h 402"/>
                <a:gd name="T26" fmla="*/ 339 w 391"/>
                <a:gd name="T27" fmla="*/ 402 h 402"/>
                <a:gd name="T28" fmla="*/ 290 w 391"/>
                <a:gd name="T29" fmla="*/ 366 h 402"/>
                <a:gd name="T30" fmla="*/ 269 w 391"/>
                <a:gd name="T31" fmla="*/ 354 h 402"/>
                <a:gd name="T32" fmla="*/ 243 w 391"/>
                <a:gd name="T33" fmla="*/ 327 h 402"/>
                <a:gd name="T34" fmla="*/ 189 w 391"/>
                <a:gd name="T35" fmla="*/ 286 h 402"/>
                <a:gd name="T36" fmla="*/ 158 w 391"/>
                <a:gd name="T37" fmla="*/ 291 h 402"/>
                <a:gd name="T38" fmla="*/ 147 w 391"/>
                <a:gd name="T39" fmla="*/ 269 h 402"/>
                <a:gd name="T40" fmla="*/ 99 w 391"/>
                <a:gd name="T41" fmla="*/ 214 h 402"/>
                <a:gd name="T42" fmla="*/ 116 w 391"/>
                <a:gd name="T43" fmla="*/ 212 h 402"/>
                <a:gd name="T44" fmla="*/ 84 w 391"/>
                <a:gd name="T45" fmla="*/ 167 h 402"/>
                <a:gd name="T46" fmla="*/ 88 w 391"/>
                <a:gd name="T47" fmla="*/ 140 h 402"/>
                <a:gd name="T48" fmla="*/ 62 w 391"/>
                <a:gd name="T49" fmla="*/ 111 h 402"/>
                <a:gd name="T50" fmla="*/ 46 w 391"/>
                <a:gd name="T51" fmla="*/ 109 h 402"/>
                <a:gd name="T52" fmla="*/ 34 w 391"/>
                <a:gd name="T53" fmla="*/ 146 h 402"/>
                <a:gd name="T54" fmla="*/ 22 w 391"/>
                <a:gd name="T55" fmla="*/ 156 h 402"/>
                <a:gd name="T56" fmla="*/ 9 w 391"/>
                <a:gd name="T57" fmla="*/ 143 h 402"/>
                <a:gd name="T58" fmla="*/ 0 w 391"/>
                <a:gd name="T59" fmla="*/ 115 h 402"/>
                <a:gd name="T60" fmla="*/ 2 w 391"/>
                <a:gd name="T61" fmla="*/ 106 h 402"/>
                <a:gd name="T62" fmla="*/ 12 w 391"/>
                <a:gd name="T63" fmla="*/ 102 h 402"/>
                <a:gd name="T64" fmla="*/ 65 w 391"/>
                <a:gd name="T65" fmla="*/ 100 h 402"/>
                <a:gd name="T66" fmla="*/ 76 w 391"/>
                <a:gd name="T67" fmla="*/ 85 h 402"/>
                <a:gd name="T68" fmla="*/ 95 w 391"/>
                <a:gd name="T69" fmla="*/ 100 h 402"/>
                <a:gd name="T70" fmla="*/ 102 w 391"/>
                <a:gd name="T71" fmla="*/ 97 h 402"/>
                <a:gd name="T72" fmla="*/ 114 w 391"/>
                <a:gd name="T73" fmla="*/ 108 h 402"/>
                <a:gd name="T74" fmla="*/ 129 w 391"/>
                <a:gd name="T75" fmla="*/ 102 h 402"/>
                <a:gd name="T76" fmla="*/ 128 w 391"/>
                <a:gd name="T77" fmla="*/ 76 h 402"/>
                <a:gd name="T78" fmla="*/ 146 w 391"/>
                <a:gd name="T79" fmla="*/ 66 h 402"/>
                <a:gd name="T80" fmla="*/ 146 w 391"/>
                <a:gd name="T81" fmla="*/ 53 h 402"/>
                <a:gd name="T82" fmla="*/ 147 w 391"/>
                <a:gd name="T83" fmla="*/ 45 h 402"/>
                <a:gd name="T84" fmla="*/ 143 w 391"/>
                <a:gd name="T85" fmla="*/ 35 h 402"/>
                <a:gd name="T86" fmla="*/ 177 w 391"/>
                <a:gd name="T87" fmla="*/ 14 h 402"/>
                <a:gd name="T88" fmla="*/ 189 w 391"/>
                <a:gd name="T89" fmla="*/ 13 h 402"/>
                <a:gd name="T90" fmla="*/ 189 w 391"/>
                <a:gd name="T91" fmla="*/ 1 h 402"/>
                <a:gd name="T92" fmla="*/ 198 w 391"/>
                <a:gd name="T93" fmla="*/ 0 h 402"/>
                <a:gd name="T94" fmla="*/ 219 w 391"/>
                <a:gd name="T95" fmla="*/ 17 h 402"/>
                <a:gd name="T96" fmla="*/ 254 w 391"/>
                <a:gd name="T97" fmla="*/ 49 h 402"/>
                <a:gd name="T98" fmla="*/ 268 w 391"/>
                <a:gd name="T99" fmla="*/ 53 h 402"/>
                <a:gd name="T100" fmla="*/ 290 w 391"/>
                <a:gd name="T101" fmla="*/ 68 h 402"/>
                <a:gd name="T102" fmla="*/ 326 w 391"/>
                <a:gd name="T103" fmla="*/ 69 h 402"/>
                <a:gd name="T104" fmla="*/ 345 w 391"/>
                <a:gd name="T105" fmla="*/ 52 h 402"/>
                <a:gd name="T106" fmla="*/ 376 w 391"/>
                <a:gd name="T107" fmla="*/ 125 h 402"/>
                <a:gd name="T108" fmla="*/ 391 w 391"/>
                <a:gd name="T109" fmla="*/ 131 h 402"/>
                <a:gd name="T110" fmla="*/ 379 w 391"/>
                <a:gd name="T111" fmla="*/ 14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1" h="402">
                  <a:moveTo>
                    <a:pt x="379" y="142"/>
                  </a:moveTo>
                  <a:lnTo>
                    <a:pt x="380" y="156"/>
                  </a:lnTo>
                  <a:lnTo>
                    <a:pt x="364" y="160"/>
                  </a:lnTo>
                  <a:lnTo>
                    <a:pt x="261" y="133"/>
                  </a:lnTo>
                  <a:lnTo>
                    <a:pt x="244" y="138"/>
                  </a:lnTo>
                  <a:lnTo>
                    <a:pt x="225" y="127"/>
                  </a:lnTo>
                  <a:lnTo>
                    <a:pt x="196" y="128"/>
                  </a:lnTo>
                  <a:lnTo>
                    <a:pt x="188" y="145"/>
                  </a:lnTo>
                  <a:lnTo>
                    <a:pt x="159" y="131"/>
                  </a:lnTo>
                  <a:lnTo>
                    <a:pt x="147" y="173"/>
                  </a:lnTo>
                  <a:lnTo>
                    <a:pt x="246" y="299"/>
                  </a:lnTo>
                  <a:lnTo>
                    <a:pt x="273" y="348"/>
                  </a:lnTo>
                  <a:lnTo>
                    <a:pt x="335" y="384"/>
                  </a:lnTo>
                  <a:lnTo>
                    <a:pt x="339" y="402"/>
                  </a:lnTo>
                  <a:lnTo>
                    <a:pt x="290" y="366"/>
                  </a:lnTo>
                  <a:lnTo>
                    <a:pt x="269" y="354"/>
                  </a:lnTo>
                  <a:lnTo>
                    <a:pt x="243" y="327"/>
                  </a:lnTo>
                  <a:lnTo>
                    <a:pt x="189" y="286"/>
                  </a:lnTo>
                  <a:lnTo>
                    <a:pt x="158" y="291"/>
                  </a:lnTo>
                  <a:lnTo>
                    <a:pt x="147" y="269"/>
                  </a:lnTo>
                  <a:lnTo>
                    <a:pt x="99" y="214"/>
                  </a:lnTo>
                  <a:lnTo>
                    <a:pt x="116" y="212"/>
                  </a:lnTo>
                  <a:lnTo>
                    <a:pt x="84" y="167"/>
                  </a:lnTo>
                  <a:lnTo>
                    <a:pt x="88" y="140"/>
                  </a:lnTo>
                  <a:lnTo>
                    <a:pt x="62" y="111"/>
                  </a:lnTo>
                  <a:lnTo>
                    <a:pt x="46" y="109"/>
                  </a:lnTo>
                  <a:lnTo>
                    <a:pt x="34" y="146"/>
                  </a:lnTo>
                  <a:lnTo>
                    <a:pt x="22" y="156"/>
                  </a:lnTo>
                  <a:lnTo>
                    <a:pt x="9" y="143"/>
                  </a:lnTo>
                  <a:lnTo>
                    <a:pt x="0" y="115"/>
                  </a:lnTo>
                  <a:lnTo>
                    <a:pt x="2" y="106"/>
                  </a:lnTo>
                  <a:lnTo>
                    <a:pt x="12" y="102"/>
                  </a:lnTo>
                  <a:lnTo>
                    <a:pt x="65" y="100"/>
                  </a:lnTo>
                  <a:lnTo>
                    <a:pt x="76" y="85"/>
                  </a:lnTo>
                  <a:lnTo>
                    <a:pt x="95" y="100"/>
                  </a:lnTo>
                  <a:lnTo>
                    <a:pt x="102" y="97"/>
                  </a:lnTo>
                  <a:lnTo>
                    <a:pt x="114" y="108"/>
                  </a:lnTo>
                  <a:lnTo>
                    <a:pt x="129" y="102"/>
                  </a:lnTo>
                  <a:lnTo>
                    <a:pt x="128" y="76"/>
                  </a:lnTo>
                  <a:lnTo>
                    <a:pt x="146" y="66"/>
                  </a:lnTo>
                  <a:lnTo>
                    <a:pt x="146" y="53"/>
                  </a:lnTo>
                  <a:lnTo>
                    <a:pt x="147" y="45"/>
                  </a:lnTo>
                  <a:lnTo>
                    <a:pt x="143" y="35"/>
                  </a:lnTo>
                  <a:lnTo>
                    <a:pt x="177" y="14"/>
                  </a:lnTo>
                  <a:lnTo>
                    <a:pt x="189" y="13"/>
                  </a:lnTo>
                  <a:lnTo>
                    <a:pt x="189" y="1"/>
                  </a:lnTo>
                  <a:lnTo>
                    <a:pt x="198" y="0"/>
                  </a:lnTo>
                  <a:lnTo>
                    <a:pt x="219" y="17"/>
                  </a:lnTo>
                  <a:lnTo>
                    <a:pt x="254" y="49"/>
                  </a:lnTo>
                  <a:lnTo>
                    <a:pt x="268" y="53"/>
                  </a:lnTo>
                  <a:lnTo>
                    <a:pt x="290" y="68"/>
                  </a:lnTo>
                  <a:lnTo>
                    <a:pt x="326" y="69"/>
                  </a:lnTo>
                  <a:lnTo>
                    <a:pt x="345" y="52"/>
                  </a:lnTo>
                  <a:lnTo>
                    <a:pt x="376" y="125"/>
                  </a:lnTo>
                  <a:lnTo>
                    <a:pt x="391" y="131"/>
                  </a:lnTo>
                  <a:lnTo>
                    <a:pt x="379" y="142"/>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51" name="Freeform 49">
              <a:extLst>
                <a:ext uri="{FF2B5EF4-FFF2-40B4-BE49-F238E27FC236}">
                  <a16:creationId xmlns:a16="http://schemas.microsoft.com/office/drawing/2014/main" id="{46C5F604-2CC5-42B6-9CA0-E4AB558DA107}"/>
                </a:ext>
              </a:extLst>
            </p:cNvPr>
            <p:cNvSpPr>
              <a:spLocks/>
            </p:cNvSpPr>
            <p:nvPr/>
          </p:nvSpPr>
          <p:spPr bwMode="auto">
            <a:xfrm>
              <a:off x="940" y="3205"/>
              <a:ext cx="299" cy="413"/>
            </a:xfrm>
            <a:custGeom>
              <a:avLst/>
              <a:gdLst>
                <a:gd name="T0" fmla="*/ 265 w 299"/>
                <a:gd name="T1" fmla="*/ 293 h 413"/>
                <a:gd name="T2" fmla="*/ 263 w 299"/>
                <a:gd name="T3" fmla="*/ 319 h 413"/>
                <a:gd name="T4" fmla="*/ 269 w 299"/>
                <a:gd name="T5" fmla="*/ 329 h 413"/>
                <a:gd name="T6" fmla="*/ 261 w 299"/>
                <a:gd name="T7" fmla="*/ 348 h 413"/>
                <a:gd name="T8" fmla="*/ 266 w 299"/>
                <a:gd name="T9" fmla="*/ 354 h 413"/>
                <a:gd name="T10" fmla="*/ 158 w 299"/>
                <a:gd name="T11" fmla="*/ 395 h 413"/>
                <a:gd name="T12" fmla="*/ 146 w 299"/>
                <a:gd name="T13" fmla="*/ 413 h 413"/>
                <a:gd name="T14" fmla="*/ 138 w 299"/>
                <a:gd name="T15" fmla="*/ 394 h 413"/>
                <a:gd name="T16" fmla="*/ 118 w 299"/>
                <a:gd name="T17" fmla="*/ 384 h 413"/>
                <a:gd name="T18" fmla="*/ 107 w 299"/>
                <a:gd name="T19" fmla="*/ 361 h 413"/>
                <a:gd name="T20" fmla="*/ 107 w 299"/>
                <a:gd name="T21" fmla="*/ 342 h 413"/>
                <a:gd name="T22" fmla="*/ 123 w 299"/>
                <a:gd name="T23" fmla="*/ 335 h 413"/>
                <a:gd name="T24" fmla="*/ 121 w 299"/>
                <a:gd name="T25" fmla="*/ 326 h 413"/>
                <a:gd name="T26" fmla="*/ 46 w 299"/>
                <a:gd name="T27" fmla="*/ 283 h 413"/>
                <a:gd name="T28" fmla="*/ 42 w 299"/>
                <a:gd name="T29" fmla="*/ 266 h 413"/>
                <a:gd name="T30" fmla="*/ 55 w 299"/>
                <a:gd name="T31" fmla="*/ 265 h 413"/>
                <a:gd name="T32" fmla="*/ 58 w 299"/>
                <a:gd name="T33" fmla="*/ 255 h 413"/>
                <a:gd name="T34" fmla="*/ 46 w 299"/>
                <a:gd name="T35" fmla="*/ 231 h 413"/>
                <a:gd name="T36" fmla="*/ 65 w 299"/>
                <a:gd name="T37" fmla="*/ 228 h 413"/>
                <a:gd name="T38" fmla="*/ 41 w 299"/>
                <a:gd name="T39" fmla="*/ 202 h 413"/>
                <a:gd name="T40" fmla="*/ 41 w 299"/>
                <a:gd name="T41" fmla="*/ 189 h 413"/>
                <a:gd name="T42" fmla="*/ 52 w 299"/>
                <a:gd name="T43" fmla="*/ 140 h 413"/>
                <a:gd name="T44" fmla="*/ 47 w 299"/>
                <a:gd name="T45" fmla="*/ 131 h 413"/>
                <a:gd name="T46" fmla="*/ 35 w 299"/>
                <a:gd name="T47" fmla="*/ 133 h 413"/>
                <a:gd name="T48" fmla="*/ 34 w 299"/>
                <a:gd name="T49" fmla="*/ 119 h 413"/>
                <a:gd name="T50" fmla="*/ 46 w 299"/>
                <a:gd name="T51" fmla="*/ 108 h 413"/>
                <a:gd name="T52" fmla="*/ 31 w 299"/>
                <a:gd name="T53" fmla="*/ 102 h 413"/>
                <a:gd name="T54" fmla="*/ 0 w 299"/>
                <a:gd name="T55" fmla="*/ 29 h 413"/>
                <a:gd name="T56" fmla="*/ 14 w 299"/>
                <a:gd name="T57" fmla="*/ 28 h 413"/>
                <a:gd name="T58" fmla="*/ 25 w 299"/>
                <a:gd name="T59" fmla="*/ 17 h 413"/>
                <a:gd name="T60" fmla="*/ 42 w 299"/>
                <a:gd name="T61" fmla="*/ 18 h 413"/>
                <a:gd name="T62" fmla="*/ 58 w 299"/>
                <a:gd name="T63" fmla="*/ 1 h 413"/>
                <a:gd name="T64" fmla="*/ 93 w 299"/>
                <a:gd name="T65" fmla="*/ 0 h 413"/>
                <a:gd name="T66" fmla="*/ 110 w 299"/>
                <a:gd name="T67" fmla="*/ 26 h 413"/>
                <a:gd name="T68" fmla="*/ 137 w 299"/>
                <a:gd name="T69" fmla="*/ 40 h 413"/>
                <a:gd name="T70" fmla="*/ 141 w 299"/>
                <a:gd name="T71" fmla="*/ 70 h 413"/>
                <a:gd name="T72" fmla="*/ 189 w 299"/>
                <a:gd name="T73" fmla="*/ 92 h 413"/>
                <a:gd name="T74" fmla="*/ 181 w 299"/>
                <a:gd name="T75" fmla="*/ 108 h 413"/>
                <a:gd name="T76" fmla="*/ 236 w 299"/>
                <a:gd name="T77" fmla="*/ 151 h 413"/>
                <a:gd name="T78" fmla="*/ 259 w 299"/>
                <a:gd name="T79" fmla="*/ 127 h 413"/>
                <a:gd name="T80" fmla="*/ 265 w 299"/>
                <a:gd name="T81" fmla="*/ 131 h 413"/>
                <a:gd name="T82" fmla="*/ 278 w 299"/>
                <a:gd name="T83" fmla="*/ 140 h 413"/>
                <a:gd name="T84" fmla="*/ 260 w 299"/>
                <a:gd name="T85" fmla="*/ 159 h 413"/>
                <a:gd name="T86" fmla="*/ 267 w 299"/>
                <a:gd name="T87" fmla="*/ 163 h 413"/>
                <a:gd name="T88" fmla="*/ 251 w 299"/>
                <a:gd name="T89" fmla="*/ 191 h 413"/>
                <a:gd name="T90" fmla="*/ 260 w 299"/>
                <a:gd name="T91" fmla="*/ 229 h 413"/>
                <a:gd name="T92" fmla="*/ 276 w 299"/>
                <a:gd name="T93" fmla="*/ 236 h 413"/>
                <a:gd name="T94" fmla="*/ 299 w 299"/>
                <a:gd name="T95" fmla="*/ 266 h 413"/>
                <a:gd name="T96" fmla="*/ 281 w 299"/>
                <a:gd name="T97" fmla="*/ 288 h 413"/>
                <a:gd name="T98" fmla="*/ 265 w 299"/>
                <a:gd name="T99" fmla="*/ 29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9" h="413">
                  <a:moveTo>
                    <a:pt x="265" y="293"/>
                  </a:moveTo>
                  <a:lnTo>
                    <a:pt x="263" y="319"/>
                  </a:lnTo>
                  <a:lnTo>
                    <a:pt x="269" y="329"/>
                  </a:lnTo>
                  <a:lnTo>
                    <a:pt x="261" y="348"/>
                  </a:lnTo>
                  <a:lnTo>
                    <a:pt x="266" y="354"/>
                  </a:lnTo>
                  <a:lnTo>
                    <a:pt x="158" y="395"/>
                  </a:lnTo>
                  <a:lnTo>
                    <a:pt x="146" y="413"/>
                  </a:lnTo>
                  <a:lnTo>
                    <a:pt x="138" y="394"/>
                  </a:lnTo>
                  <a:lnTo>
                    <a:pt x="118" y="384"/>
                  </a:lnTo>
                  <a:lnTo>
                    <a:pt x="107" y="361"/>
                  </a:lnTo>
                  <a:lnTo>
                    <a:pt x="107" y="342"/>
                  </a:lnTo>
                  <a:lnTo>
                    <a:pt x="123" y="335"/>
                  </a:lnTo>
                  <a:lnTo>
                    <a:pt x="121" y="326"/>
                  </a:lnTo>
                  <a:lnTo>
                    <a:pt x="46" y="283"/>
                  </a:lnTo>
                  <a:lnTo>
                    <a:pt x="42" y="266"/>
                  </a:lnTo>
                  <a:lnTo>
                    <a:pt x="55" y="265"/>
                  </a:lnTo>
                  <a:lnTo>
                    <a:pt x="58" y="255"/>
                  </a:lnTo>
                  <a:lnTo>
                    <a:pt x="46" y="231"/>
                  </a:lnTo>
                  <a:lnTo>
                    <a:pt x="65" y="228"/>
                  </a:lnTo>
                  <a:lnTo>
                    <a:pt x="41" y="202"/>
                  </a:lnTo>
                  <a:lnTo>
                    <a:pt x="41" y="189"/>
                  </a:lnTo>
                  <a:lnTo>
                    <a:pt x="52" y="140"/>
                  </a:lnTo>
                  <a:lnTo>
                    <a:pt x="47" y="131"/>
                  </a:lnTo>
                  <a:lnTo>
                    <a:pt x="35" y="133"/>
                  </a:lnTo>
                  <a:lnTo>
                    <a:pt x="34" y="119"/>
                  </a:lnTo>
                  <a:lnTo>
                    <a:pt x="46" y="108"/>
                  </a:lnTo>
                  <a:lnTo>
                    <a:pt x="31" y="102"/>
                  </a:lnTo>
                  <a:lnTo>
                    <a:pt x="0" y="29"/>
                  </a:lnTo>
                  <a:lnTo>
                    <a:pt x="14" y="28"/>
                  </a:lnTo>
                  <a:lnTo>
                    <a:pt x="25" y="17"/>
                  </a:lnTo>
                  <a:lnTo>
                    <a:pt x="42" y="18"/>
                  </a:lnTo>
                  <a:lnTo>
                    <a:pt x="58" y="1"/>
                  </a:lnTo>
                  <a:lnTo>
                    <a:pt x="93" y="0"/>
                  </a:lnTo>
                  <a:lnTo>
                    <a:pt x="110" y="26"/>
                  </a:lnTo>
                  <a:lnTo>
                    <a:pt x="137" y="40"/>
                  </a:lnTo>
                  <a:lnTo>
                    <a:pt x="141" y="70"/>
                  </a:lnTo>
                  <a:lnTo>
                    <a:pt x="189" y="92"/>
                  </a:lnTo>
                  <a:lnTo>
                    <a:pt x="181" y="108"/>
                  </a:lnTo>
                  <a:lnTo>
                    <a:pt x="236" y="151"/>
                  </a:lnTo>
                  <a:lnTo>
                    <a:pt x="259" y="127"/>
                  </a:lnTo>
                  <a:lnTo>
                    <a:pt x="265" y="131"/>
                  </a:lnTo>
                  <a:lnTo>
                    <a:pt x="278" y="140"/>
                  </a:lnTo>
                  <a:lnTo>
                    <a:pt x="260" y="159"/>
                  </a:lnTo>
                  <a:lnTo>
                    <a:pt x="267" y="163"/>
                  </a:lnTo>
                  <a:lnTo>
                    <a:pt x="251" y="191"/>
                  </a:lnTo>
                  <a:lnTo>
                    <a:pt x="260" y="229"/>
                  </a:lnTo>
                  <a:lnTo>
                    <a:pt x="276" y="236"/>
                  </a:lnTo>
                  <a:lnTo>
                    <a:pt x="299" y="266"/>
                  </a:lnTo>
                  <a:lnTo>
                    <a:pt x="281" y="288"/>
                  </a:lnTo>
                  <a:lnTo>
                    <a:pt x="265" y="29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52" name="Freeform 50">
              <a:extLst>
                <a:ext uri="{FF2B5EF4-FFF2-40B4-BE49-F238E27FC236}">
                  <a16:creationId xmlns:a16="http://schemas.microsoft.com/office/drawing/2014/main" id="{BB294167-2E7E-44DE-B528-3B12B4F4CDF7}"/>
                </a:ext>
              </a:extLst>
            </p:cNvPr>
            <p:cNvSpPr>
              <a:spLocks/>
            </p:cNvSpPr>
            <p:nvPr/>
          </p:nvSpPr>
          <p:spPr bwMode="auto">
            <a:xfrm>
              <a:off x="992" y="3561"/>
              <a:ext cx="128" cy="252"/>
            </a:xfrm>
            <a:custGeom>
              <a:avLst/>
              <a:gdLst>
                <a:gd name="T0" fmla="*/ 128 w 128"/>
                <a:gd name="T1" fmla="*/ 190 h 252"/>
                <a:gd name="T2" fmla="*/ 103 w 128"/>
                <a:gd name="T3" fmla="*/ 209 h 252"/>
                <a:gd name="T4" fmla="*/ 70 w 128"/>
                <a:gd name="T5" fmla="*/ 246 h 252"/>
                <a:gd name="T6" fmla="*/ 42 w 128"/>
                <a:gd name="T7" fmla="*/ 252 h 252"/>
                <a:gd name="T8" fmla="*/ 20 w 128"/>
                <a:gd name="T9" fmla="*/ 232 h 252"/>
                <a:gd name="T10" fmla="*/ 9 w 128"/>
                <a:gd name="T11" fmla="*/ 215 h 252"/>
                <a:gd name="T12" fmla="*/ 0 w 128"/>
                <a:gd name="T13" fmla="*/ 188 h 252"/>
                <a:gd name="T14" fmla="*/ 18 w 128"/>
                <a:gd name="T15" fmla="*/ 79 h 252"/>
                <a:gd name="T16" fmla="*/ 1 w 128"/>
                <a:gd name="T17" fmla="*/ 73 h 252"/>
                <a:gd name="T18" fmla="*/ 1 w 128"/>
                <a:gd name="T19" fmla="*/ 41 h 252"/>
                <a:gd name="T20" fmla="*/ 19 w 128"/>
                <a:gd name="T21" fmla="*/ 1 h 252"/>
                <a:gd name="T22" fmla="*/ 29 w 128"/>
                <a:gd name="T23" fmla="*/ 0 h 252"/>
                <a:gd name="T24" fmla="*/ 29 w 128"/>
                <a:gd name="T25" fmla="*/ 11 h 252"/>
                <a:gd name="T26" fmla="*/ 36 w 128"/>
                <a:gd name="T27" fmla="*/ 17 h 252"/>
                <a:gd name="T28" fmla="*/ 55 w 128"/>
                <a:gd name="T29" fmla="*/ 5 h 252"/>
                <a:gd name="T30" fmla="*/ 66 w 128"/>
                <a:gd name="T31" fmla="*/ 28 h 252"/>
                <a:gd name="T32" fmla="*/ 86 w 128"/>
                <a:gd name="T33" fmla="*/ 38 h 252"/>
                <a:gd name="T34" fmla="*/ 94 w 128"/>
                <a:gd name="T35" fmla="*/ 57 h 252"/>
                <a:gd name="T36" fmla="*/ 93 w 128"/>
                <a:gd name="T37" fmla="*/ 73 h 252"/>
                <a:gd name="T38" fmla="*/ 88 w 128"/>
                <a:gd name="T39" fmla="*/ 106 h 252"/>
                <a:gd name="T40" fmla="*/ 102 w 128"/>
                <a:gd name="T41" fmla="*/ 147 h 252"/>
                <a:gd name="T42" fmla="*/ 125 w 128"/>
                <a:gd name="T43" fmla="*/ 152 h 252"/>
                <a:gd name="T44" fmla="*/ 128 w 128"/>
                <a:gd name="T45" fmla="*/ 19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252">
                  <a:moveTo>
                    <a:pt x="128" y="190"/>
                  </a:moveTo>
                  <a:lnTo>
                    <a:pt x="103" y="209"/>
                  </a:lnTo>
                  <a:lnTo>
                    <a:pt x="70" y="246"/>
                  </a:lnTo>
                  <a:lnTo>
                    <a:pt x="42" y="252"/>
                  </a:lnTo>
                  <a:lnTo>
                    <a:pt x="20" y="232"/>
                  </a:lnTo>
                  <a:lnTo>
                    <a:pt x="9" y="215"/>
                  </a:lnTo>
                  <a:lnTo>
                    <a:pt x="0" y="188"/>
                  </a:lnTo>
                  <a:lnTo>
                    <a:pt x="18" y="79"/>
                  </a:lnTo>
                  <a:lnTo>
                    <a:pt x="1" y="73"/>
                  </a:lnTo>
                  <a:lnTo>
                    <a:pt x="1" y="41"/>
                  </a:lnTo>
                  <a:lnTo>
                    <a:pt x="19" y="1"/>
                  </a:lnTo>
                  <a:lnTo>
                    <a:pt x="29" y="0"/>
                  </a:lnTo>
                  <a:lnTo>
                    <a:pt x="29" y="11"/>
                  </a:lnTo>
                  <a:lnTo>
                    <a:pt x="36" y="17"/>
                  </a:lnTo>
                  <a:lnTo>
                    <a:pt x="55" y="5"/>
                  </a:lnTo>
                  <a:lnTo>
                    <a:pt x="66" y="28"/>
                  </a:lnTo>
                  <a:lnTo>
                    <a:pt x="86" y="38"/>
                  </a:lnTo>
                  <a:lnTo>
                    <a:pt x="94" y="57"/>
                  </a:lnTo>
                  <a:lnTo>
                    <a:pt x="93" y="73"/>
                  </a:lnTo>
                  <a:lnTo>
                    <a:pt x="88" y="106"/>
                  </a:lnTo>
                  <a:lnTo>
                    <a:pt x="102" y="147"/>
                  </a:lnTo>
                  <a:lnTo>
                    <a:pt x="125" y="152"/>
                  </a:lnTo>
                  <a:lnTo>
                    <a:pt x="128" y="19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53" name="Freeform 51">
              <a:extLst>
                <a:ext uri="{FF2B5EF4-FFF2-40B4-BE49-F238E27FC236}">
                  <a16:creationId xmlns:a16="http://schemas.microsoft.com/office/drawing/2014/main" id="{48057205-ED32-4E02-8B88-9EDF366FD3FA}"/>
                </a:ext>
              </a:extLst>
            </p:cNvPr>
            <p:cNvSpPr>
              <a:spLocks/>
            </p:cNvSpPr>
            <p:nvPr/>
          </p:nvSpPr>
          <p:spPr bwMode="auto">
            <a:xfrm>
              <a:off x="1080" y="3559"/>
              <a:ext cx="169" cy="154"/>
            </a:xfrm>
            <a:custGeom>
              <a:avLst/>
              <a:gdLst>
                <a:gd name="T0" fmla="*/ 169 w 169"/>
                <a:gd name="T1" fmla="*/ 43 h 154"/>
                <a:gd name="T2" fmla="*/ 165 w 169"/>
                <a:gd name="T3" fmla="*/ 88 h 154"/>
                <a:gd name="T4" fmla="*/ 152 w 169"/>
                <a:gd name="T5" fmla="*/ 100 h 154"/>
                <a:gd name="T6" fmla="*/ 124 w 169"/>
                <a:gd name="T7" fmla="*/ 104 h 154"/>
                <a:gd name="T8" fmla="*/ 104 w 169"/>
                <a:gd name="T9" fmla="*/ 115 h 154"/>
                <a:gd name="T10" fmla="*/ 97 w 169"/>
                <a:gd name="T11" fmla="*/ 134 h 154"/>
                <a:gd name="T12" fmla="*/ 37 w 169"/>
                <a:gd name="T13" fmla="*/ 154 h 154"/>
                <a:gd name="T14" fmla="*/ 14 w 169"/>
                <a:gd name="T15" fmla="*/ 149 h 154"/>
                <a:gd name="T16" fmla="*/ 0 w 169"/>
                <a:gd name="T17" fmla="*/ 108 h 154"/>
                <a:gd name="T18" fmla="*/ 5 w 169"/>
                <a:gd name="T19" fmla="*/ 75 h 154"/>
                <a:gd name="T20" fmla="*/ 6 w 169"/>
                <a:gd name="T21" fmla="*/ 59 h 154"/>
                <a:gd name="T22" fmla="*/ 18 w 169"/>
                <a:gd name="T23" fmla="*/ 41 h 154"/>
                <a:gd name="T24" fmla="*/ 126 w 169"/>
                <a:gd name="T25" fmla="*/ 0 h 154"/>
                <a:gd name="T26" fmla="*/ 169 w 169"/>
                <a:gd name="T27" fmla="*/ 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4">
                  <a:moveTo>
                    <a:pt x="169" y="43"/>
                  </a:moveTo>
                  <a:lnTo>
                    <a:pt x="165" y="88"/>
                  </a:lnTo>
                  <a:lnTo>
                    <a:pt x="152" y="100"/>
                  </a:lnTo>
                  <a:lnTo>
                    <a:pt x="124" y="104"/>
                  </a:lnTo>
                  <a:lnTo>
                    <a:pt x="104" y="115"/>
                  </a:lnTo>
                  <a:lnTo>
                    <a:pt x="97" y="134"/>
                  </a:lnTo>
                  <a:lnTo>
                    <a:pt x="37" y="154"/>
                  </a:lnTo>
                  <a:lnTo>
                    <a:pt x="14" y="149"/>
                  </a:lnTo>
                  <a:lnTo>
                    <a:pt x="0" y="108"/>
                  </a:lnTo>
                  <a:lnTo>
                    <a:pt x="5" y="75"/>
                  </a:lnTo>
                  <a:lnTo>
                    <a:pt x="6" y="59"/>
                  </a:lnTo>
                  <a:lnTo>
                    <a:pt x="18" y="41"/>
                  </a:lnTo>
                  <a:lnTo>
                    <a:pt x="126" y="0"/>
                  </a:lnTo>
                  <a:lnTo>
                    <a:pt x="169" y="4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54" name="Freeform 52">
              <a:extLst>
                <a:ext uri="{FF2B5EF4-FFF2-40B4-BE49-F238E27FC236}">
                  <a16:creationId xmlns:a16="http://schemas.microsoft.com/office/drawing/2014/main" id="{68F38DEA-8882-413F-8DDB-5C4437A95C4C}"/>
                </a:ext>
              </a:extLst>
            </p:cNvPr>
            <p:cNvSpPr>
              <a:spLocks/>
            </p:cNvSpPr>
            <p:nvPr/>
          </p:nvSpPr>
          <p:spPr bwMode="auto">
            <a:xfrm>
              <a:off x="1034" y="3578"/>
              <a:ext cx="498" cy="576"/>
            </a:xfrm>
            <a:custGeom>
              <a:avLst/>
              <a:gdLst>
                <a:gd name="T0" fmla="*/ 463 w 498"/>
                <a:gd name="T1" fmla="*/ 139 h 576"/>
                <a:gd name="T2" fmla="*/ 445 w 498"/>
                <a:gd name="T3" fmla="*/ 161 h 576"/>
                <a:gd name="T4" fmla="*/ 404 w 498"/>
                <a:gd name="T5" fmla="*/ 126 h 576"/>
                <a:gd name="T6" fmla="*/ 293 w 498"/>
                <a:gd name="T7" fmla="*/ 153 h 576"/>
                <a:gd name="T8" fmla="*/ 347 w 498"/>
                <a:gd name="T9" fmla="*/ 203 h 576"/>
                <a:gd name="T10" fmla="*/ 303 w 498"/>
                <a:gd name="T11" fmla="*/ 190 h 576"/>
                <a:gd name="T12" fmla="*/ 306 w 498"/>
                <a:gd name="T13" fmla="*/ 205 h 576"/>
                <a:gd name="T14" fmla="*/ 304 w 498"/>
                <a:gd name="T15" fmla="*/ 232 h 576"/>
                <a:gd name="T16" fmla="*/ 284 w 498"/>
                <a:gd name="T17" fmla="*/ 196 h 576"/>
                <a:gd name="T18" fmla="*/ 260 w 498"/>
                <a:gd name="T19" fmla="*/ 204 h 576"/>
                <a:gd name="T20" fmla="*/ 275 w 498"/>
                <a:gd name="T21" fmla="*/ 236 h 576"/>
                <a:gd name="T22" fmla="*/ 253 w 498"/>
                <a:gd name="T23" fmla="*/ 210 h 576"/>
                <a:gd name="T24" fmla="*/ 217 w 498"/>
                <a:gd name="T25" fmla="*/ 187 h 576"/>
                <a:gd name="T26" fmla="*/ 206 w 498"/>
                <a:gd name="T27" fmla="*/ 175 h 576"/>
                <a:gd name="T28" fmla="*/ 210 w 498"/>
                <a:gd name="T29" fmla="*/ 233 h 576"/>
                <a:gd name="T30" fmla="*/ 264 w 498"/>
                <a:gd name="T31" fmla="*/ 302 h 576"/>
                <a:gd name="T32" fmla="*/ 237 w 498"/>
                <a:gd name="T33" fmla="*/ 291 h 576"/>
                <a:gd name="T34" fmla="*/ 238 w 498"/>
                <a:gd name="T35" fmla="*/ 321 h 576"/>
                <a:gd name="T36" fmla="*/ 262 w 498"/>
                <a:gd name="T37" fmla="*/ 354 h 576"/>
                <a:gd name="T38" fmla="*/ 289 w 498"/>
                <a:gd name="T39" fmla="*/ 369 h 576"/>
                <a:gd name="T40" fmla="*/ 250 w 498"/>
                <a:gd name="T41" fmla="*/ 335 h 576"/>
                <a:gd name="T42" fmla="*/ 262 w 498"/>
                <a:gd name="T43" fmla="*/ 313 h 576"/>
                <a:gd name="T44" fmla="*/ 315 w 498"/>
                <a:gd name="T45" fmla="*/ 347 h 576"/>
                <a:gd name="T46" fmla="*/ 335 w 498"/>
                <a:gd name="T47" fmla="*/ 361 h 576"/>
                <a:gd name="T48" fmla="*/ 347 w 498"/>
                <a:gd name="T49" fmla="*/ 392 h 576"/>
                <a:gd name="T50" fmla="*/ 364 w 498"/>
                <a:gd name="T51" fmla="*/ 415 h 576"/>
                <a:gd name="T52" fmla="*/ 319 w 498"/>
                <a:gd name="T53" fmla="*/ 372 h 576"/>
                <a:gd name="T54" fmla="*/ 296 w 498"/>
                <a:gd name="T55" fmla="*/ 381 h 576"/>
                <a:gd name="T56" fmla="*/ 327 w 498"/>
                <a:gd name="T57" fmla="*/ 399 h 576"/>
                <a:gd name="T58" fmla="*/ 329 w 498"/>
                <a:gd name="T59" fmla="*/ 439 h 576"/>
                <a:gd name="T60" fmla="*/ 290 w 498"/>
                <a:gd name="T61" fmla="*/ 417 h 576"/>
                <a:gd name="T62" fmla="*/ 244 w 498"/>
                <a:gd name="T63" fmla="*/ 427 h 576"/>
                <a:gd name="T64" fmla="*/ 257 w 498"/>
                <a:gd name="T65" fmla="*/ 491 h 576"/>
                <a:gd name="T66" fmla="*/ 230 w 498"/>
                <a:gd name="T67" fmla="*/ 458 h 576"/>
                <a:gd name="T68" fmla="*/ 268 w 498"/>
                <a:gd name="T69" fmla="*/ 561 h 576"/>
                <a:gd name="T70" fmla="*/ 226 w 498"/>
                <a:gd name="T71" fmla="*/ 532 h 576"/>
                <a:gd name="T72" fmla="*/ 211 w 498"/>
                <a:gd name="T73" fmla="*/ 576 h 576"/>
                <a:gd name="T74" fmla="*/ 201 w 498"/>
                <a:gd name="T75" fmla="*/ 548 h 576"/>
                <a:gd name="T76" fmla="*/ 160 w 498"/>
                <a:gd name="T77" fmla="*/ 520 h 576"/>
                <a:gd name="T78" fmla="*/ 149 w 498"/>
                <a:gd name="T79" fmla="*/ 538 h 576"/>
                <a:gd name="T80" fmla="*/ 144 w 498"/>
                <a:gd name="T81" fmla="*/ 485 h 576"/>
                <a:gd name="T82" fmla="*/ 118 w 498"/>
                <a:gd name="T83" fmla="*/ 405 h 576"/>
                <a:gd name="T84" fmla="*/ 153 w 498"/>
                <a:gd name="T85" fmla="*/ 390 h 576"/>
                <a:gd name="T86" fmla="*/ 233 w 498"/>
                <a:gd name="T87" fmla="*/ 424 h 576"/>
                <a:gd name="T88" fmla="*/ 234 w 498"/>
                <a:gd name="T89" fmla="*/ 411 h 576"/>
                <a:gd name="T90" fmla="*/ 262 w 498"/>
                <a:gd name="T91" fmla="*/ 401 h 576"/>
                <a:gd name="T92" fmla="*/ 147 w 498"/>
                <a:gd name="T93" fmla="*/ 383 h 576"/>
                <a:gd name="T94" fmla="*/ 113 w 498"/>
                <a:gd name="T95" fmla="*/ 381 h 576"/>
                <a:gd name="T96" fmla="*/ 43 w 498"/>
                <a:gd name="T97" fmla="*/ 303 h 576"/>
                <a:gd name="T98" fmla="*/ 0 w 498"/>
                <a:gd name="T99" fmla="*/ 235 h 576"/>
                <a:gd name="T100" fmla="*/ 61 w 498"/>
                <a:gd name="T101" fmla="*/ 192 h 576"/>
                <a:gd name="T102" fmla="*/ 83 w 498"/>
                <a:gd name="T103" fmla="*/ 135 h 576"/>
                <a:gd name="T104" fmla="*/ 150 w 498"/>
                <a:gd name="T105" fmla="*/ 96 h 576"/>
                <a:gd name="T106" fmla="*/ 198 w 498"/>
                <a:gd name="T107" fmla="*/ 81 h 576"/>
                <a:gd name="T108" fmla="*/ 323 w 498"/>
                <a:gd name="T109" fmla="*/ 39 h 576"/>
                <a:gd name="T110" fmla="*/ 446 w 498"/>
                <a:gd name="T111" fmla="*/ 40 h 576"/>
                <a:gd name="T112" fmla="*/ 451 w 498"/>
                <a:gd name="T113" fmla="*/ 0 h 576"/>
                <a:gd name="T114" fmla="*/ 481 w 498"/>
                <a:gd name="T115" fmla="*/ 28 h 576"/>
                <a:gd name="T116" fmla="*/ 460 w 498"/>
                <a:gd name="T117" fmla="*/ 57 h 576"/>
                <a:gd name="T118" fmla="*/ 444 w 498"/>
                <a:gd name="T119" fmla="*/ 106 h 576"/>
                <a:gd name="T120" fmla="*/ 498 w 498"/>
                <a:gd name="T121" fmla="*/ 10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8" h="576">
                  <a:moveTo>
                    <a:pt x="498" y="108"/>
                  </a:moveTo>
                  <a:lnTo>
                    <a:pt x="463" y="139"/>
                  </a:lnTo>
                  <a:lnTo>
                    <a:pt x="457" y="165"/>
                  </a:lnTo>
                  <a:lnTo>
                    <a:pt x="445" y="161"/>
                  </a:lnTo>
                  <a:lnTo>
                    <a:pt x="444" y="143"/>
                  </a:lnTo>
                  <a:lnTo>
                    <a:pt x="404" y="126"/>
                  </a:lnTo>
                  <a:lnTo>
                    <a:pt x="380" y="126"/>
                  </a:lnTo>
                  <a:lnTo>
                    <a:pt x="293" y="153"/>
                  </a:lnTo>
                  <a:lnTo>
                    <a:pt x="308" y="171"/>
                  </a:lnTo>
                  <a:lnTo>
                    <a:pt x="347" y="203"/>
                  </a:lnTo>
                  <a:lnTo>
                    <a:pt x="337" y="215"/>
                  </a:lnTo>
                  <a:lnTo>
                    <a:pt x="303" y="190"/>
                  </a:lnTo>
                  <a:lnTo>
                    <a:pt x="291" y="192"/>
                  </a:lnTo>
                  <a:lnTo>
                    <a:pt x="306" y="205"/>
                  </a:lnTo>
                  <a:lnTo>
                    <a:pt x="312" y="224"/>
                  </a:lnTo>
                  <a:lnTo>
                    <a:pt x="304" y="232"/>
                  </a:lnTo>
                  <a:lnTo>
                    <a:pt x="289" y="216"/>
                  </a:lnTo>
                  <a:lnTo>
                    <a:pt x="284" y="196"/>
                  </a:lnTo>
                  <a:lnTo>
                    <a:pt x="260" y="196"/>
                  </a:lnTo>
                  <a:lnTo>
                    <a:pt x="260" y="204"/>
                  </a:lnTo>
                  <a:lnTo>
                    <a:pt x="289" y="229"/>
                  </a:lnTo>
                  <a:lnTo>
                    <a:pt x="275" y="236"/>
                  </a:lnTo>
                  <a:lnTo>
                    <a:pt x="253" y="224"/>
                  </a:lnTo>
                  <a:lnTo>
                    <a:pt x="253" y="210"/>
                  </a:lnTo>
                  <a:lnTo>
                    <a:pt x="227" y="195"/>
                  </a:lnTo>
                  <a:lnTo>
                    <a:pt x="217" y="187"/>
                  </a:lnTo>
                  <a:lnTo>
                    <a:pt x="215" y="175"/>
                  </a:lnTo>
                  <a:lnTo>
                    <a:pt x="206" y="175"/>
                  </a:lnTo>
                  <a:lnTo>
                    <a:pt x="204" y="194"/>
                  </a:lnTo>
                  <a:lnTo>
                    <a:pt x="210" y="233"/>
                  </a:lnTo>
                  <a:lnTo>
                    <a:pt x="262" y="296"/>
                  </a:lnTo>
                  <a:lnTo>
                    <a:pt x="264" y="302"/>
                  </a:lnTo>
                  <a:lnTo>
                    <a:pt x="250" y="310"/>
                  </a:lnTo>
                  <a:lnTo>
                    <a:pt x="237" y="291"/>
                  </a:lnTo>
                  <a:lnTo>
                    <a:pt x="226" y="298"/>
                  </a:lnTo>
                  <a:lnTo>
                    <a:pt x="238" y="321"/>
                  </a:lnTo>
                  <a:lnTo>
                    <a:pt x="213" y="338"/>
                  </a:lnTo>
                  <a:lnTo>
                    <a:pt x="262" y="354"/>
                  </a:lnTo>
                  <a:lnTo>
                    <a:pt x="266" y="365"/>
                  </a:lnTo>
                  <a:lnTo>
                    <a:pt x="289" y="369"/>
                  </a:lnTo>
                  <a:lnTo>
                    <a:pt x="285" y="361"/>
                  </a:lnTo>
                  <a:lnTo>
                    <a:pt x="250" y="335"/>
                  </a:lnTo>
                  <a:lnTo>
                    <a:pt x="233" y="335"/>
                  </a:lnTo>
                  <a:lnTo>
                    <a:pt x="262" y="313"/>
                  </a:lnTo>
                  <a:lnTo>
                    <a:pt x="274" y="335"/>
                  </a:lnTo>
                  <a:lnTo>
                    <a:pt x="315" y="347"/>
                  </a:lnTo>
                  <a:lnTo>
                    <a:pt x="318" y="341"/>
                  </a:lnTo>
                  <a:lnTo>
                    <a:pt x="335" y="361"/>
                  </a:lnTo>
                  <a:lnTo>
                    <a:pt x="331" y="371"/>
                  </a:lnTo>
                  <a:lnTo>
                    <a:pt x="347" y="392"/>
                  </a:lnTo>
                  <a:lnTo>
                    <a:pt x="363" y="393"/>
                  </a:lnTo>
                  <a:lnTo>
                    <a:pt x="364" y="415"/>
                  </a:lnTo>
                  <a:lnTo>
                    <a:pt x="342" y="409"/>
                  </a:lnTo>
                  <a:lnTo>
                    <a:pt x="319" y="372"/>
                  </a:lnTo>
                  <a:lnTo>
                    <a:pt x="289" y="373"/>
                  </a:lnTo>
                  <a:lnTo>
                    <a:pt x="296" y="381"/>
                  </a:lnTo>
                  <a:lnTo>
                    <a:pt x="321" y="390"/>
                  </a:lnTo>
                  <a:lnTo>
                    <a:pt x="327" y="399"/>
                  </a:lnTo>
                  <a:lnTo>
                    <a:pt x="320" y="405"/>
                  </a:lnTo>
                  <a:lnTo>
                    <a:pt x="329" y="439"/>
                  </a:lnTo>
                  <a:lnTo>
                    <a:pt x="323" y="446"/>
                  </a:lnTo>
                  <a:lnTo>
                    <a:pt x="290" y="417"/>
                  </a:lnTo>
                  <a:lnTo>
                    <a:pt x="285" y="411"/>
                  </a:lnTo>
                  <a:lnTo>
                    <a:pt x="244" y="427"/>
                  </a:lnTo>
                  <a:lnTo>
                    <a:pt x="283" y="466"/>
                  </a:lnTo>
                  <a:lnTo>
                    <a:pt x="257" y="491"/>
                  </a:lnTo>
                  <a:lnTo>
                    <a:pt x="256" y="472"/>
                  </a:lnTo>
                  <a:lnTo>
                    <a:pt x="230" y="458"/>
                  </a:lnTo>
                  <a:lnTo>
                    <a:pt x="222" y="463"/>
                  </a:lnTo>
                  <a:lnTo>
                    <a:pt x="268" y="561"/>
                  </a:lnTo>
                  <a:lnTo>
                    <a:pt x="257" y="567"/>
                  </a:lnTo>
                  <a:lnTo>
                    <a:pt x="226" y="532"/>
                  </a:lnTo>
                  <a:lnTo>
                    <a:pt x="213" y="537"/>
                  </a:lnTo>
                  <a:lnTo>
                    <a:pt x="211" y="576"/>
                  </a:lnTo>
                  <a:lnTo>
                    <a:pt x="200" y="570"/>
                  </a:lnTo>
                  <a:lnTo>
                    <a:pt x="201" y="548"/>
                  </a:lnTo>
                  <a:lnTo>
                    <a:pt x="176" y="510"/>
                  </a:lnTo>
                  <a:lnTo>
                    <a:pt x="160" y="520"/>
                  </a:lnTo>
                  <a:lnTo>
                    <a:pt x="164" y="541"/>
                  </a:lnTo>
                  <a:lnTo>
                    <a:pt x="149" y="538"/>
                  </a:lnTo>
                  <a:lnTo>
                    <a:pt x="136" y="503"/>
                  </a:lnTo>
                  <a:lnTo>
                    <a:pt x="144" y="485"/>
                  </a:lnTo>
                  <a:lnTo>
                    <a:pt x="95" y="435"/>
                  </a:lnTo>
                  <a:lnTo>
                    <a:pt x="118" y="405"/>
                  </a:lnTo>
                  <a:lnTo>
                    <a:pt x="140" y="407"/>
                  </a:lnTo>
                  <a:lnTo>
                    <a:pt x="153" y="390"/>
                  </a:lnTo>
                  <a:lnTo>
                    <a:pt x="163" y="390"/>
                  </a:lnTo>
                  <a:lnTo>
                    <a:pt x="233" y="424"/>
                  </a:lnTo>
                  <a:lnTo>
                    <a:pt x="240" y="422"/>
                  </a:lnTo>
                  <a:lnTo>
                    <a:pt x="234" y="411"/>
                  </a:lnTo>
                  <a:lnTo>
                    <a:pt x="251" y="410"/>
                  </a:lnTo>
                  <a:lnTo>
                    <a:pt x="262" y="401"/>
                  </a:lnTo>
                  <a:lnTo>
                    <a:pt x="193" y="382"/>
                  </a:lnTo>
                  <a:lnTo>
                    <a:pt x="147" y="383"/>
                  </a:lnTo>
                  <a:lnTo>
                    <a:pt x="119" y="392"/>
                  </a:lnTo>
                  <a:lnTo>
                    <a:pt x="113" y="381"/>
                  </a:lnTo>
                  <a:lnTo>
                    <a:pt x="100" y="395"/>
                  </a:lnTo>
                  <a:lnTo>
                    <a:pt x="43" y="303"/>
                  </a:lnTo>
                  <a:lnTo>
                    <a:pt x="33" y="303"/>
                  </a:lnTo>
                  <a:lnTo>
                    <a:pt x="0" y="235"/>
                  </a:lnTo>
                  <a:lnTo>
                    <a:pt x="28" y="229"/>
                  </a:lnTo>
                  <a:lnTo>
                    <a:pt x="61" y="192"/>
                  </a:lnTo>
                  <a:lnTo>
                    <a:pt x="86" y="173"/>
                  </a:lnTo>
                  <a:lnTo>
                    <a:pt x="83" y="135"/>
                  </a:lnTo>
                  <a:lnTo>
                    <a:pt x="143" y="115"/>
                  </a:lnTo>
                  <a:lnTo>
                    <a:pt x="150" y="96"/>
                  </a:lnTo>
                  <a:lnTo>
                    <a:pt x="170" y="85"/>
                  </a:lnTo>
                  <a:lnTo>
                    <a:pt x="198" y="81"/>
                  </a:lnTo>
                  <a:lnTo>
                    <a:pt x="211" y="69"/>
                  </a:lnTo>
                  <a:lnTo>
                    <a:pt x="323" y="39"/>
                  </a:lnTo>
                  <a:lnTo>
                    <a:pt x="381" y="57"/>
                  </a:lnTo>
                  <a:lnTo>
                    <a:pt x="446" y="40"/>
                  </a:lnTo>
                  <a:lnTo>
                    <a:pt x="439" y="7"/>
                  </a:lnTo>
                  <a:lnTo>
                    <a:pt x="451" y="0"/>
                  </a:lnTo>
                  <a:lnTo>
                    <a:pt x="456" y="4"/>
                  </a:lnTo>
                  <a:lnTo>
                    <a:pt x="481" y="28"/>
                  </a:lnTo>
                  <a:lnTo>
                    <a:pt x="480" y="44"/>
                  </a:lnTo>
                  <a:lnTo>
                    <a:pt x="460" y="57"/>
                  </a:lnTo>
                  <a:lnTo>
                    <a:pt x="461" y="85"/>
                  </a:lnTo>
                  <a:lnTo>
                    <a:pt x="444" y="106"/>
                  </a:lnTo>
                  <a:lnTo>
                    <a:pt x="445" y="113"/>
                  </a:lnTo>
                  <a:lnTo>
                    <a:pt x="498" y="108"/>
                  </a:lnTo>
                  <a:close/>
                </a:path>
              </a:pathLst>
            </a:custGeom>
            <a:solidFill>
              <a:srgbClr val="E30311"/>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55" name="Freeform 53">
              <a:extLst>
                <a:ext uri="{FF2B5EF4-FFF2-40B4-BE49-F238E27FC236}">
                  <a16:creationId xmlns:a16="http://schemas.microsoft.com/office/drawing/2014/main" id="{D2E4326E-0226-4747-BB34-DCB208EDD247}"/>
                </a:ext>
              </a:extLst>
            </p:cNvPr>
            <p:cNvSpPr>
              <a:spLocks/>
            </p:cNvSpPr>
            <p:nvPr/>
          </p:nvSpPr>
          <p:spPr bwMode="auto">
            <a:xfrm>
              <a:off x="1330" y="4224"/>
              <a:ext cx="222" cy="56"/>
            </a:xfrm>
            <a:custGeom>
              <a:avLst/>
              <a:gdLst>
                <a:gd name="T0" fmla="*/ 222 w 222"/>
                <a:gd name="T1" fmla="*/ 24 h 56"/>
                <a:gd name="T2" fmla="*/ 213 w 222"/>
                <a:gd name="T3" fmla="*/ 41 h 56"/>
                <a:gd name="T4" fmla="*/ 184 w 222"/>
                <a:gd name="T5" fmla="*/ 40 h 56"/>
                <a:gd name="T6" fmla="*/ 126 w 222"/>
                <a:gd name="T7" fmla="*/ 56 h 56"/>
                <a:gd name="T8" fmla="*/ 96 w 222"/>
                <a:gd name="T9" fmla="*/ 55 h 56"/>
                <a:gd name="T10" fmla="*/ 96 w 222"/>
                <a:gd name="T11" fmla="*/ 44 h 56"/>
                <a:gd name="T12" fmla="*/ 68 w 222"/>
                <a:gd name="T13" fmla="*/ 37 h 56"/>
                <a:gd name="T14" fmla="*/ 0 w 222"/>
                <a:gd name="T15" fmla="*/ 35 h 56"/>
                <a:gd name="T16" fmla="*/ 2 w 222"/>
                <a:gd name="T17" fmla="*/ 4 h 56"/>
                <a:gd name="T18" fmla="*/ 48 w 222"/>
                <a:gd name="T19" fmla="*/ 0 h 56"/>
                <a:gd name="T20" fmla="*/ 61 w 222"/>
                <a:gd name="T21" fmla="*/ 20 h 56"/>
                <a:gd name="T22" fmla="*/ 87 w 222"/>
                <a:gd name="T23" fmla="*/ 14 h 56"/>
                <a:gd name="T24" fmla="*/ 154 w 222"/>
                <a:gd name="T25" fmla="*/ 17 h 56"/>
                <a:gd name="T26" fmla="*/ 177 w 222"/>
                <a:gd name="T27" fmla="*/ 12 h 56"/>
                <a:gd name="T28" fmla="*/ 174 w 222"/>
                <a:gd name="T29" fmla="*/ 32 h 56"/>
                <a:gd name="T30" fmla="*/ 182 w 222"/>
                <a:gd name="T31" fmla="*/ 33 h 56"/>
                <a:gd name="T32" fmla="*/ 217 w 222"/>
                <a:gd name="T33" fmla="*/ 17 h 56"/>
                <a:gd name="T34" fmla="*/ 222 w 222"/>
                <a:gd name="T35"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2" h="56">
                  <a:moveTo>
                    <a:pt x="222" y="24"/>
                  </a:moveTo>
                  <a:lnTo>
                    <a:pt x="213" y="41"/>
                  </a:lnTo>
                  <a:lnTo>
                    <a:pt x="184" y="40"/>
                  </a:lnTo>
                  <a:lnTo>
                    <a:pt x="126" y="56"/>
                  </a:lnTo>
                  <a:lnTo>
                    <a:pt x="96" y="55"/>
                  </a:lnTo>
                  <a:lnTo>
                    <a:pt x="96" y="44"/>
                  </a:lnTo>
                  <a:lnTo>
                    <a:pt x="68" y="37"/>
                  </a:lnTo>
                  <a:lnTo>
                    <a:pt x="0" y="35"/>
                  </a:lnTo>
                  <a:lnTo>
                    <a:pt x="2" y="4"/>
                  </a:lnTo>
                  <a:lnTo>
                    <a:pt x="48" y="0"/>
                  </a:lnTo>
                  <a:lnTo>
                    <a:pt x="61" y="20"/>
                  </a:lnTo>
                  <a:lnTo>
                    <a:pt x="87" y="14"/>
                  </a:lnTo>
                  <a:lnTo>
                    <a:pt x="154" y="17"/>
                  </a:lnTo>
                  <a:lnTo>
                    <a:pt x="177" y="12"/>
                  </a:lnTo>
                  <a:lnTo>
                    <a:pt x="174" y="32"/>
                  </a:lnTo>
                  <a:lnTo>
                    <a:pt x="182" y="33"/>
                  </a:lnTo>
                  <a:lnTo>
                    <a:pt x="217" y="17"/>
                  </a:lnTo>
                  <a:lnTo>
                    <a:pt x="222" y="24"/>
                  </a:lnTo>
                  <a:close/>
                </a:path>
              </a:pathLst>
            </a:custGeom>
            <a:solidFill>
              <a:srgbClr val="E30311"/>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56" name="Freeform 54">
              <a:extLst>
                <a:ext uri="{FF2B5EF4-FFF2-40B4-BE49-F238E27FC236}">
                  <a16:creationId xmlns:a16="http://schemas.microsoft.com/office/drawing/2014/main" id="{F65095C7-013B-4ECA-B557-9BC3550432AA}"/>
                </a:ext>
              </a:extLst>
            </p:cNvPr>
            <p:cNvSpPr>
              <a:spLocks/>
            </p:cNvSpPr>
            <p:nvPr/>
          </p:nvSpPr>
          <p:spPr bwMode="auto">
            <a:xfrm>
              <a:off x="615" y="4235"/>
              <a:ext cx="17" cy="21"/>
            </a:xfrm>
            <a:custGeom>
              <a:avLst/>
              <a:gdLst>
                <a:gd name="T0" fmla="*/ 17 w 17"/>
                <a:gd name="T1" fmla="*/ 12 h 21"/>
                <a:gd name="T2" fmla="*/ 13 w 17"/>
                <a:gd name="T3" fmla="*/ 21 h 21"/>
                <a:gd name="T4" fmla="*/ 0 w 17"/>
                <a:gd name="T5" fmla="*/ 16 h 21"/>
                <a:gd name="T6" fmla="*/ 1 w 17"/>
                <a:gd name="T7" fmla="*/ 0 h 21"/>
                <a:gd name="T8" fmla="*/ 17 w 17"/>
                <a:gd name="T9" fmla="*/ 12 h 21"/>
              </a:gdLst>
              <a:ahLst/>
              <a:cxnLst>
                <a:cxn ang="0">
                  <a:pos x="T0" y="T1"/>
                </a:cxn>
                <a:cxn ang="0">
                  <a:pos x="T2" y="T3"/>
                </a:cxn>
                <a:cxn ang="0">
                  <a:pos x="T4" y="T5"/>
                </a:cxn>
                <a:cxn ang="0">
                  <a:pos x="T6" y="T7"/>
                </a:cxn>
                <a:cxn ang="0">
                  <a:pos x="T8" y="T9"/>
                </a:cxn>
              </a:cxnLst>
              <a:rect l="0" t="0" r="r" b="b"/>
              <a:pathLst>
                <a:path w="17" h="21">
                  <a:moveTo>
                    <a:pt x="17" y="12"/>
                  </a:moveTo>
                  <a:lnTo>
                    <a:pt x="13" y="21"/>
                  </a:lnTo>
                  <a:lnTo>
                    <a:pt x="0" y="16"/>
                  </a:lnTo>
                  <a:lnTo>
                    <a:pt x="1" y="0"/>
                  </a:lnTo>
                  <a:lnTo>
                    <a:pt x="17" y="12"/>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57" name="Freeform 55">
              <a:extLst>
                <a:ext uri="{FF2B5EF4-FFF2-40B4-BE49-F238E27FC236}">
                  <a16:creationId xmlns:a16="http://schemas.microsoft.com/office/drawing/2014/main" id="{EAD962A1-A4AB-4643-A8A2-C0A207A2EF47}"/>
                </a:ext>
              </a:extLst>
            </p:cNvPr>
            <p:cNvSpPr>
              <a:spLocks/>
            </p:cNvSpPr>
            <p:nvPr/>
          </p:nvSpPr>
          <p:spPr bwMode="auto">
            <a:xfrm>
              <a:off x="1478" y="3540"/>
              <a:ext cx="212" cy="203"/>
            </a:xfrm>
            <a:custGeom>
              <a:avLst/>
              <a:gdLst>
                <a:gd name="T0" fmla="*/ 212 w 212"/>
                <a:gd name="T1" fmla="*/ 65 h 203"/>
                <a:gd name="T2" fmla="*/ 200 w 212"/>
                <a:gd name="T3" fmla="*/ 88 h 203"/>
                <a:gd name="T4" fmla="*/ 108 w 212"/>
                <a:gd name="T5" fmla="*/ 102 h 203"/>
                <a:gd name="T6" fmla="*/ 93 w 212"/>
                <a:gd name="T7" fmla="*/ 134 h 203"/>
                <a:gd name="T8" fmla="*/ 51 w 212"/>
                <a:gd name="T9" fmla="*/ 161 h 203"/>
                <a:gd name="T10" fmla="*/ 13 w 212"/>
                <a:gd name="T11" fmla="*/ 203 h 203"/>
                <a:gd name="T12" fmla="*/ 19 w 212"/>
                <a:gd name="T13" fmla="*/ 177 h 203"/>
                <a:gd name="T14" fmla="*/ 54 w 212"/>
                <a:gd name="T15" fmla="*/ 146 h 203"/>
                <a:gd name="T16" fmla="*/ 1 w 212"/>
                <a:gd name="T17" fmla="*/ 151 h 203"/>
                <a:gd name="T18" fmla="*/ 0 w 212"/>
                <a:gd name="T19" fmla="*/ 144 h 203"/>
                <a:gd name="T20" fmla="*/ 17 w 212"/>
                <a:gd name="T21" fmla="*/ 123 h 203"/>
                <a:gd name="T22" fmla="*/ 16 w 212"/>
                <a:gd name="T23" fmla="*/ 95 h 203"/>
                <a:gd name="T24" fmla="*/ 36 w 212"/>
                <a:gd name="T25" fmla="*/ 82 h 203"/>
                <a:gd name="T26" fmla="*/ 37 w 212"/>
                <a:gd name="T27" fmla="*/ 66 h 203"/>
                <a:gd name="T28" fmla="*/ 12 w 212"/>
                <a:gd name="T29" fmla="*/ 42 h 203"/>
                <a:gd name="T30" fmla="*/ 7 w 212"/>
                <a:gd name="T31" fmla="*/ 38 h 203"/>
                <a:gd name="T32" fmla="*/ 77 w 212"/>
                <a:gd name="T33" fmla="*/ 0 h 203"/>
                <a:gd name="T34" fmla="*/ 88 w 212"/>
                <a:gd name="T35" fmla="*/ 7 h 203"/>
                <a:gd name="T36" fmla="*/ 132 w 212"/>
                <a:gd name="T37" fmla="*/ 4 h 203"/>
                <a:gd name="T38" fmla="*/ 154 w 212"/>
                <a:gd name="T39" fmla="*/ 47 h 203"/>
                <a:gd name="T40" fmla="*/ 212 w 212"/>
                <a:gd name="T41" fmla="*/ 6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203">
                  <a:moveTo>
                    <a:pt x="212" y="65"/>
                  </a:moveTo>
                  <a:lnTo>
                    <a:pt x="200" y="88"/>
                  </a:lnTo>
                  <a:lnTo>
                    <a:pt x="108" y="102"/>
                  </a:lnTo>
                  <a:lnTo>
                    <a:pt x="93" y="134"/>
                  </a:lnTo>
                  <a:lnTo>
                    <a:pt x="51" y="161"/>
                  </a:lnTo>
                  <a:lnTo>
                    <a:pt x="13" y="203"/>
                  </a:lnTo>
                  <a:lnTo>
                    <a:pt x="19" y="177"/>
                  </a:lnTo>
                  <a:lnTo>
                    <a:pt x="54" y="146"/>
                  </a:lnTo>
                  <a:lnTo>
                    <a:pt x="1" y="151"/>
                  </a:lnTo>
                  <a:lnTo>
                    <a:pt x="0" y="144"/>
                  </a:lnTo>
                  <a:lnTo>
                    <a:pt x="17" y="123"/>
                  </a:lnTo>
                  <a:lnTo>
                    <a:pt x="16" y="95"/>
                  </a:lnTo>
                  <a:lnTo>
                    <a:pt x="36" y="82"/>
                  </a:lnTo>
                  <a:lnTo>
                    <a:pt x="37" y="66"/>
                  </a:lnTo>
                  <a:lnTo>
                    <a:pt x="12" y="42"/>
                  </a:lnTo>
                  <a:lnTo>
                    <a:pt x="7" y="38"/>
                  </a:lnTo>
                  <a:lnTo>
                    <a:pt x="77" y="0"/>
                  </a:lnTo>
                  <a:lnTo>
                    <a:pt x="88" y="7"/>
                  </a:lnTo>
                  <a:lnTo>
                    <a:pt x="132" y="4"/>
                  </a:lnTo>
                  <a:lnTo>
                    <a:pt x="154" y="47"/>
                  </a:lnTo>
                  <a:lnTo>
                    <a:pt x="212" y="65"/>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58" name="Freeform 56">
              <a:extLst>
                <a:ext uri="{FF2B5EF4-FFF2-40B4-BE49-F238E27FC236}">
                  <a16:creationId xmlns:a16="http://schemas.microsoft.com/office/drawing/2014/main" id="{D2E66A4E-5ACB-470B-A5CA-73F2A1D598D0}"/>
                </a:ext>
              </a:extLst>
            </p:cNvPr>
            <p:cNvSpPr>
              <a:spLocks/>
            </p:cNvSpPr>
            <p:nvPr/>
          </p:nvSpPr>
          <p:spPr bwMode="auto">
            <a:xfrm>
              <a:off x="1860" y="3104"/>
              <a:ext cx="274" cy="180"/>
            </a:xfrm>
            <a:custGeom>
              <a:avLst/>
              <a:gdLst>
                <a:gd name="T0" fmla="*/ 274 w 274"/>
                <a:gd name="T1" fmla="*/ 34 h 180"/>
                <a:gd name="T2" fmla="*/ 261 w 274"/>
                <a:gd name="T3" fmla="*/ 67 h 180"/>
                <a:gd name="T4" fmla="*/ 234 w 274"/>
                <a:gd name="T5" fmla="*/ 84 h 180"/>
                <a:gd name="T6" fmla="*/ 204 w 274"/>
                <a:gd name="T7" fmla="*/ 83 h 180"/>
                <a:gd name="T8" fmla="*/ 187 w 274"/>
                <a:gd name="T9" fmla="*/ 116 h 180"/>
                <a:gd name="T10" fmla="*/ 147 w 274"/>
                <a:gd name="T11" fmla="*/ 137 h 180"/>
                <a:gd name="T12" fmla="*/ 117 w 274"/>
                <a:gd name="T13" fmla="*/ 180 h 180"/>
                <a:gd name="T14" fmla="*/ 75 w 274"/>
                <a:gd name="T15" fmla="*/ 169 h 180"/>
                <a:gd name="T16" fmla="*/ 72 w 274"/>
                <a:gd name="T17" fmla="*/ 112 h 180"/>
                <a:gd name="T18" fmla="*/ 26 w 274"/>
                <a:gd name="T19" fmla="*/ 96 h 180"/>
                <a:gd name="T20" fmla="*/ 0 w 274"/>
                <a:gd name="T21" fmla="*/ 104 h 180"/>
                <a:gd name="T22" fmla="*/ 1 w 274"/>
                <a:gd name="T23" fmla="*/ 83 h 180"/>
                <a:gd name="T24" fmla="*/ 70 w 274"/>
                <a:gd name="T25" fmla="*/ 33 h 180"/>
                <a:gd name="T26" fmla="*/ 54 w 274"/>
                <a:gd name="T27" fmla="*/ 13 h 180"/>
                <a:gd name="T28" fmla="*/ 71 w 274"/>
                <a:gd name="T29" fmla="*/ 0 h 180"/>
                <a:gd name="T30" fmla="*/ 82 w 274"/>
                <a:gd name="T31" fmla="*/ 18 h 180"/>
                <a:gd name="T32" fmla="*/ 143 w 274"/>
                <a:gd name="T33" fmla="*/ 29 h 180"/>
                <a:gd name="T34" fmla="*/ 175 w 274"/>
                <a:gd name="T35" fmla="*/ 61 h 180"/>
                <a:gd name="T36" fmla="*/ 195 w 274"/>
                <a:gd name="T37" fmla="*/ 64 h 180"/>
                <a:gd name="T38" fmla="*/ 224 w 274"/>
                <a:gd name="T39" fmla="*/ 43 h 180"/>
                <a:gd name="T40" fmla="*/ 274 w 274"/>
                <a:gd name="T41"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4" h="180">
                  <a:moveTo>
                    <a:pt x="274" y="34"/>
                  </a:moveTo>
                  <a:lnTo>
                    <a:pt x="261" y="67"/>
                  </a:lnTo>
                  <a:lnTo>
                    <a:pt x="234" y="84"/>
                  </a:lnTo>
                  <a:lnTo>
                    <a:pt x="204" y="83"/>
                  </a:lnTo>
                  <a:lnTo>
                    <a:pt x="187" y="116"/>
                  </a:lnTo>
                  <a:lnTo>
                    <a:pt x="147" y="137"/>
                  </a:lnTo>
                  <a:lnTo>
                    <a:pt x="117" y="180"/>
                  </a:lnTo>
                  <a:lnTo>
                    <a:pt x="75" y="169"/>
                  </a:lnTo>
                  <a:lnTo>
                    <a:pt x="72" y="112"/>
                  </a:lnTo>
                  <a:lnTo>
                    <a:pt x="26" y="96"/>
                  </a:lnTo>
                  <a:lnTo>
                    <a:pt x="0" y="104"/>
                  </a:lnTo>
                  <a:lnTo>
                    <a:pt x="1" y="83"/>
                  </a:lnTo>
                  <a:lnTo>
                    <a:pt x="70" y="33"/>
                  </a:lnTo>
                  <a:lnTo>
                    <a:pt x="54" y="13"/>
                  </a:lnTo>
                  <a:lnTo>
                    <a:pt x="71" y="0"/>
                  </a:lnTo>
                  <a:lnTo>
                    <a:pt x="82" y="18"/>
                  </a:lnTo>
                  <a:lnTo>
                    <a:pt x="143" y="29"/>
                  </a:lnTo>
                  <a:lnTo>
                    <a:pt x="175" y="61"/>
                  </a:lnTo>
                  <a:lnTo>
                    <a:pt x="195" y="64"/>
                  </a:lnTo>
                  <a:lnTo>
                    <a:pt x="224" y="43"/>
                  </a:lnTo>
                  <a:lnTo>
                    <a:pt x="274" y="34"/>
                  </a:lnTo>
                  <a:close/>
                </a:path>
              </a:pathLst>
            </a:custGeom>
            <a:grp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59" name="Freeform 57">
              <a:extLst>
                <a:ext uri="{FF2B5EF4-FFF2-40B4-BE49-F238E27FC236}">
                  <a16:creationId xmlns:a16="http://schemas.microsoft.com/office/drawing/2014/main" id="{943D2368-7DCD-4D37-8C8E-AABD258757EB}"/>
                </a:ext>
              </a:extLst>
            </p:cNvPr>
            <p:cNvSpPr>
              <a:spLocks/>
            </p:cNvSpPr>
            <p:nvPr/>
          </p:nvSpPr>
          <p:spPr bwMode="auto">
            <a:xfrm>
              <a:off x="1144" y="2520"/>
              <a:ext cx="1131" cy="702"/>
            </a:xfrm>
            <a:custGeom>
              <a:avLst/>
              <a:gdLst>
                <a:gd name="T0" fmla="*/ 1128 w 1131"/>
                <a:gd name="T1" fmla="*/ 330 h 702"/>
                <a:gd name="T2" fmla="*/ 1074 w 1131"/>
                <a:gd name="T3" fmla="*/ 348 h 702"/>
                <a:gd name="T4" fmla="*/ 1051 w 1131"/>
                <a:gd name="T5" fmla="*/ 427 h 702"/>
                <a:gd name="T6" fmla="*/ 1053 w 1131"/>
                <a:gd name="T7" fmla="*/ 427 h 702"/>
                <a:gd name="T8" fmla="*/ 986 w 1131"/>
                <a:gd name="T9" fmla="*/ 465 h 702"/>
                <a:gd name="T10" fmla="*/ 856 w 1131"/>
                <a:gd name="T11" fmla="*/ 574 h 702"/>
                <a:gd name="T12" fmla="*/ 834 w 1131"/>
                <a:gd name="T13" fmla="*/ 578 h 702"/>
                <a:gd name="T14" fmla="*/ 770 w 1131"/>
                <a:gd name="T15" fmla="*/ 597 h 702"/>
                <a:gd name="T16" fmla="*/ 657 w 1131"/>
                <a:gd name="T17" fmla="*/ 583 h 702"/>
                <a:gd name="T18" fmla="*/ 645 w 1131"/>
                <a:gd name="T19" fmla="*/ 559 h 702"/>
                <a:gd name="T20" fmla="*/ 586 w 1131"/>
                <a:gd name="T21" fmla="*/ 583 h 702"/>
                <a:gd name="T22" fmla="*/ 527 w 1131"/>
                <a:gd name="T23" fmla="*/ 681 h 702"/>
                <a:gd name="T24" fmla="*/ 467 w 1131"/>
                <a:gd name="T25" fmla="*/ 702 h 702"/>
                <a:gd name="T26" fmla="*/ 428 w 1131"/>
                <a:gd name="T27" fmla="*/ 688 h 702"/>
                <a:gd name="T28" fmla="*/ 471 w 1131"/>
                <a:gd name="T29" fmla="*/ 611 h 702"/>
                <a:gd name="T30" fmla="*/ 539 w 1131"/>
                <a:gd name="T31" fmla="*/ 578 h 702"/>
                <a:gd name="T32" fmla="*/ 423 w 1131"/>
                <a:gd name="T33" fmla="*/ 470 h 702"/>
                <a:gd name="T34" fmla="*/ 325 w 1131"/>
                <a:gd name="T35" fmla="*/ 443 h 702"/>
                <a:gd name="T36" fmla="*/ 267 w 1131"/>
                <a:gd name="T37" fmla="*/ 452 h 702"/>
                <a:gd name="T38" fmla="*/ 205 w 1131"/>
                <a:gd name="T39" fmla="*/ 483 h 702"/>
                <a:gd name="T40" fmla="*/ 179 w 1131"/>
                <a:gd name="T41" fmla="*/ 509 h 702"/>
                <a:gd name="T42" fmla="*/ 84 w 1131"/>
                <a:gd name="T43" fmla="*/ 497 h 702"/>
                <a:gd name="T44" fmla="*/ 61 w 1131"/>
                <a:gd name="T45" fmla="*/ 502 h 702"/>
                <a:gd name="T46" fmla="*/ 47 w 1131"/>
                <a:gd name="T47" fmla="*/ 493 h 702"/>
                <a:gd name="T48" fmla="*/ 11 w 1131"/>
                <a:gd name="T49" fmla="*/ 474 h 702"/>
                <a:gd name="T50" fmla="*/ 14 w 1131"/>
                <a:gd name="T51" fmla="*/ 437 h 702"/>
                <a:gd name="T52" fmla="*/ 21 w 1131"/>
                <a:gd name="T53" fmla="*/ 422 h 702"/>
                <a:gd name="T54" fmla="*/ 11 w 1131"/>
                <a:gd name="T55" fmla="*/ 378 h 702"/>
                <a:gd name="T56" fmla="*/ 73 w 1131"/>
                <a:gd name="T57" fmla="*/ 286 h 702"/>
                <a:gd name="T58" fmla="*/ 88 w 1131"/>
                <a:gd name="T59" fmla="*/ 254 h 702"/>
                <a:gd name="T60" fmla="*/ 61 w 1131"/>
                <a:gd name="T61" fmla="*/ 197 h 702"/>
                <a:gd name="T62" fmla="*/ 88 w 1131"/>
                <a:gd name="T63" fmla="*/ 165 h 702"/>
                <a:gd name="T64" fmla="*/ 158 w 1131"/>
                <a:gd name="T65" fmla="*/ 117 h 702"/>
                <a:gd name="T66" fmla="*/ 273 w 1131"/>
                <a:gd name="T67" fmla="*/ 125 h 702"/>
                <a:gd name="T68" fmla="*/ 379 w 1131"/>
                <a:gd name="T69" fmla="*/ 140 h 702"/>
                <a:gd name="T70" fmla="*/ 415 w 1131"/>
                <a:gd name="T71" fmla="*/ 140 h 702"/>
                <a:gd name="T72" fmla="*/ 490 w 1131"/>
                <a:gd name="T73" fmla="*/ 140 h 702"/>
                <a:gd name="T74" fmla="*/ 489 w 1131"/>
                <a:gd name="T75" fmla="*/ 109 h 702"/>
                <a:gd name="T76" fmla="*/ 548 w 1131"/>
                <a:gd name="T77" fmla="*/ 45 h 702"/>
                <a:gd name="T78" fmla="*/ 577 w 1131"/>
                <a:gd name="T79" fmla="*/ 20 h 702"/>
                <a:gd name="T80" fmla="*/ 663 w 1131"/>
                <a:gd name="T81" fmla="*/ 0 h 702"/>
                <a:gd name="T82" fmla="*/ 697 w 1131"/>
                <a:gd name="T83" fmla="*/ 57 h 702"/>
                <a:gd name="T84" fmla="*/ 773 w 1131"/>
                <a:gd name="T85" fmla="*/ 99 h 702"/>
                <a:gd name="T86" fmla="*/ 877 w 1131"/>
                <a:gd name="T87" fmla="*/ 160 h 702"/>
                <a:gd name="T88" fmla="*/ 970 w 1131"/>
                <a:gd name="T89" fmla="*/ 161 h 702"/>
                <a:gd name="T90" fmla="*/ 1102 w 1131"/>
                <a:gd name="T91" fmla="*/ 163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31" h="702">
                  <a:moveTo>
                    <a:pt x="1131" y="286"/>
                  </a:moveTo>
                  <a:lnTo>
                    <a:pt x="1128" y="330"/>
                  </a:lnTo>
                  <a:lnTo>
                    <a:pt x="1087" y="345"/>
                  </a:lnTo>
                  <a:lnTo>
                    <a:pt x="1074" y="348"/>
                  </a:lnTo>
                  <a:lnTo>
                    <a:pt x="1049" y="388"/>
                  </a:lnTo>
                  <a:lnTo>
                    <a:pt x="1051" y="427"/>
                  </a:lnTo>
                  <a:lnTo>
                    <a:pt x="1053" y="425"/>
                  </a:lnTo>
                  <a:lnTo>
                    <a:pt x="1053" y="427"/>
                  </a:lnTo>
                  <a:lnTo>
                    <a:pt x="1007" y="451"/>
                  </a:lnTo>
                  <a:lnTo>
                    <a:pt x="986" y="465"/>
                  </a:lnTo>
                  <a:lnTo>
                    <a:pt x="870" y="562"/>
                  </a:lnTo>
                  <a:lnTo>
                    <a:pt x="856" y="574"/>
                  </a:lnTo>
                  <a:lnTo>
                    <a:pt x="843" y="594"/>
                  </a:lnTo>
                  <a:lnTo>
                    <a:pt x="834" y="578"/>
                  </a:lnTo>
                  <a:lnTo>
                    <a:pt x="787" y="584"/>
                  </a:lnTo>
                  <a:lnTo>
                    <a:pt x="770" y="597"/>
                  </a:lnTo>
                  <a:lnTo>
                    <a:pt x="694" y="618"/>
                  </a:lnTo>
                  <a:lnTo>
                    <a:pt x="657" y="583"/>
                  </a:lnTo>
                  <a:lnTo>
                    <a:pt x="694" y="568"/>
                  </a:lnTo>
                  <a:lnTo>
                    <a:pt x="645" y="559"/>
                  </a:lnTo>
                  <a:lnTo>
                    <a:pt x="593" y="578"/>
                  </a:lnTo>
                  <a:lnTo>
                    <a:pt x="586" y="583"/>
                  </a:lnTo>
                  <a:lnTo>
                    <a:pt x="535" y="627"/>
                  </a:lnTo>
                  <a:lnTo>
                    <a:pt x="527" y="681"/>
                  </a:lnTo>
                  <a:lnTo>
                    <a:pt x="510" y="673"/>
                  </a:lnTo>
                  <a:lnTo>
                    <a:pt x="467" y="702"/>
                  </a:lnTo>
                  <a:lnTo>
                    <a:pt x="445" y="702"/>
                  </a:lnTo>
                  <a:lnTo>
                    <a:pt x="428" y="688"/>
                  </a:lnTo>
                  <a:lnTo>
                    <a:pt x="449" y="658"/>
                  </a:lnTo>
                  <a:lnTo>
                    <a:pt x="471" y="611"/>
                  </a:lnTo>
                  <a:lnTo>
                    <a:pt x="467" y="574"/>
                  </a:lnTo>
                  <a:lnTo>
                    <a:pt x="539" y="578"/>
                  </a:lnTo>
                  <a:lnTo>
                    <a:pt x="447" y="479"/>
                  </a:lnTo>
                  <a:lnTo>
                    <a:pt x="423" y="470"/>
                  </a:lnTo>
                  <a:lnTo>
                    <a:pt x="351" y="445"/>
                  </a:lnTo>
                  <a:lnTo>
                    <a:pt x="325" y="443"/>
                  </a:lnTo>
                  <a:lnTo>
                    <a:pt x="290" y="441"/>
                  </a:lnTo>
                  <a:lnTo>
                    <a:pt x="267" y="452"/>
                  </a:lnTo>
                  <a:lnTo>
                    <a:pt x="256" y="475"/>
                  </a:lnTo>
                  <a:lnTo>
                    <a:pt x="205" y="483"/>
                  </a:lnTo>
                  <a:lnTo>
                    <a:pt x="198" y="504"/>
                  </a:lnTo>
                  <a:lnTo>
                    <a:pt x="179" y="509"/>
                  </a:lnTo>
                  <a:lnTo>
                    <a:pt x="153" y="494"/>
                  </a:lnTo>
                  <a:lnTo>
                    <a:pt x="84" y="497"/>
                  </a:lnTo>
                  <a:lnTo>
                    <a:pt x="60" y="487"/>
                  </a:lnTo>
                  <a:lnTo>
                    <a:pt x="61" y="502"/>
                  </a:lnTo>
                  <a:lnTo>
                    <a:pt x="53" y="500"/>
                  </a:lnTo>
                  <a:lnTo>
                    <a:pt x="47" y="493"/>
                  </a:lnTo>
                  <a:lnTo>
                    <a:pt x="31" y="493"/>
                  </a:lnTo>
                  <a:lnTo>
                    <a:pt x="11" y="474"/>
                  </a:lnTo>
                  <a:lnTo>
                    <a:pt x="0" y="463"/>
                  </a:lnTo>
                  <a:lnTo>
                    <a:pt x="14" y="437"/>
                  </a:lnTo>
                  <a:lnTo>
                    <a:pt x="13" y="437"/>
                  </a:lnTo>
                  <a:lnTo>
                    <a:pt x="21" y="422"/>
                  </a:lnTo>
                  <a:lnTo>
                    <a:pt x="16" y="413"/>
                  </a:lnTo>
                  <a:lnTo>
                    <a:pt x="11" y="378"/>
                  </a:lnTo>
                  <a:lnTo>
                    <a:pt x="62" y="303"/>
                  </a:lnTo>
                  <a:lnTo>
                    <a:pt x="73" y="286"/>
                  </a:lnTo>
                  <a:lnTo>
                    <a:pt x="91" y="277"/>
                  </a:lnTo>
                  <a:lnTo>
                    <a:pt x="88" y="254"/>
                  </a:lnTo>
                  <a:lnTo>
                    <a:pt x="78" y="224"/>
                  </a:lnTo>
                  <a:lnTo>
                    <a:pt x="61" y="197"/>
                  </a:lnTo>
                  <a:lnTo>
                    <a:pt x="55" y="168"/>
                  </a:lnTo>
                  <a:lnTo>
                    <a:pt x="88" y="165"/>
                  </a:lnTo>
                  <a:lnTo>
                    <a:pt x="103" y="139"/>
                  </a:lnTo>
                  <a:lnTo>
                    <a:pt x="158" y="117"/>
                  </a:lnTo>
                  <a:lnTo>
                    <a:pt x="170" y="119"/>
                  </a:lnTo>
                  <a:lnTo>
                    <a:pt x="273" y="125"/>
                  </a:lnTo>
                  <a:lnTo>
                    <a:pt x="312" y="140"/>
                  </a:lnTo>
                  <a:lnTo>
                    <a:pt x="379" y="140"/>
                  </a:lnTo>
                  <a:lnTo>
                    <a:pt x="393" y="119"/>
                  </a:lnTo>
                  <a:lnTo>
                    <a:pt x="415" y="140"/>
                  </a:lnTo>
                  <a:lnTo>
                    <a:pt x="461" y="119"/>
                  </a:lnTo>
                  <a:lnTo>
                    <a:pt x="490" y="140"/>
                  </a:lnTo>
                  <a:lnTo>
                    <a:pt x="494" y="131"/>
                  </a:lnTo>
                  <a:lnTo>
                    <a:pt x="489" y="109"/>
                  </a:lnTo>
                  <a:lnTo>
                    <a:pt x="497" y="59"/>
                  </a:lnTo>
                  <a:lnTo>
                    <a:pt x="548" y="45"/>
                  </a:lnTo>
                  <a:lnTo>
                    <a:pt x="571" y="46"/>
                  </a:lnTo>
                  <a:lnTo>
                    <a:pt x="577" y="20"/>
                  </a:lnTo>
                  <a:lnTo>
                    <a:pt x="637" y="6"/>
                  </a:lnTo>
                  <a:lnTo>
                    <a:pt x="663" y="0"/>
                  </a:lnTo>
                  <a:lnTo>
                    <a:pt x="713" y="47"/>
                  </a:lnTo>
                  <a:lnTo>
                    <a:pt x="697" y="57"/>
                  </a:lnTo>
                  <a:lnTo>
                    <a:pt x="714" y="94"/>
                  </a:lnTo>
                  <a:lnTo>
                    <a:pt x="773" y="99"/>
                  </a:lnTo>
                  <a:lnTo>
                    <a:pt x="811" y="161"/>
                  </a:lnTo>
                  <a:lnTo>
                    <a:pt x="877" y="160"/>
                  </a:lnTo>
                  <a:lnTo>
                    <a:pt x="916" y="128"/>
                  </a:lnTo>
                  <a:lnTo>
                    <a:pt x="970" y="161"/>
                  </a:lnTo>
                  <a:lnTo>
                    <a:pt x="985" y="150"/>
                  </a:lnTo>
                  <a:lnTo>
                    <a:pt x="1102" y="163"/>
                  </a:lnTo>
                  <a:lnTo>
                    <a:pt x="1131" y="286"/>
                  </a:lnTo>
                  <a:close/>
                </a:path>
              </a:pathLst>
            </a:custGeom>
            <a:solidFill>
              <a:schemeClr val="bg2"/>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60" name="Freeform 58">
              <a:extLst>
                <a:ext uri="{FF2B5EF4-FFF2-40B4-BE49-F238E27FC236}">
                  <a16:creationId xmlns:a16="http://schemas.microsoft.com/office/drawing/2014/main" id="{EC3DF9BF-3300-4DEF-B2A8-8C98BDB13072}"/>
                </a:ext>
              </a:extLst>
            </p:cNvPr>
            <p:cNvSpPr>
              <a:spLocks/>
            </p:cNvSpPr>
            <p:nvPr/>
          </p:nvSpPr>
          <p:spPr bwMode="auto">
            <a:xfrm>
              <a:off x="1051" y="2216"/>
              <a:ext cx="312" cy="244"/>
            </a:xfrm>
            <a:custGeom>
              <a:avLst/>
              <a:gdLst>
                <a:gd name="T0" fmla="*/ 312 w 312"/>
                <a:gd name="T1" fmla="*/ 105 h 244"/>
                <a:gd name="T2" fmla="*/ 308 w 312"/>
                <a:gd name="T3" fmla="*/ 113 h 244"/>
                <a:gd name="T4" fmla="*/ 304 w 312"/>
                <a:gd name="T5" fmla="*/ 122 h 244"/>
                <a:gd name="T6" fmla="*/ 286 w 312"/>
                <a:gd name="T7" fmla="*/ 123 h 244"/>
                <a:gd name="T8" fmla="*/ 266 w 312"/>
                <a:gd name="T9" fmla="*/ 139 h 244"/>
                <a:gd name="T10" fmla="*/ 247 w 312"/>
                <a:gd name="T11" fmla="*/ 196 h 244"/>
                <a:gd name="T12" fmla="*/ 256 w 312"/>
                <a:gd name="T13" fmla="*/ 204 h 244"/>
                <a:gd name="T14" fmla="*/ 256 w 312"/>
                <a:gd name="T15" fmla="*/ 218 h 244"/>
                <a:gd name="T16" fmla="*/ 245 w 312"/>
                <a:gd name="T17" fmla="*/ 223 h 244"/>
                <a:gd name="T18" fmla="*/ 244 w 312"/>
                <a:gd name="T19" fmla="*/ 208 h 244"/>
                <a:gd name="T20" fmla="*/ 232 w 312"/>
                <a:gd name="T21" fmla="*/ 207 h 244"/>
                <a:gd name="T22" fmla="*/ 207 w 312"/>
                <a:gd name="T23" fmla="*/ 225 h 244"/>
                <a:gd name="T24" fmla="*/ 181 w 312"/>
                <a:gd name="T25" fmla="*/ 244 h 244"/>
                <a:gd name="T26" fmla="*/ 131 w 312"/>
                <a:gd name="T27" fmla="*/ 240 h 244"/>
                <a:gd name="T28" fmla="*/ 124 w 312"/>
                <a:gd name="T29" fmla="*/ 220 h 244"/>
                <a:gd name="T30" fmla="*/ 93 w 312"/>
                <a:gd name="T31" fmla="*/ 202 h 244"/>
                <a:gd name="T32" fmla="*/ 97 w 312"/>
                <a:gd name="T33" fmla="*/ 200 h 244"/>
                <a:gd name="T34" fmla="*/ 93 w 312"/>
                <a:gd name="T35" fmla="*/ 197 h 244"/>
                <a:gd name="T36" fmla="*/ 90 w 312"/>
                <a:gd name="T37" fmla="*/ 167 h 244"/>
                <a:gd name="T38" fmla="*/ 100 w 312"/>
                <a:gd name="T39" fmla="*/ 155 h 244"/>
                <a:gd name="T40" fmla="*/ 84 w 312"/>
                <a:gd name="T41" fmla="*/ 133 h 244"/>
                <a:gd name="T42" fmla="*/ 57 w 312"/>
                <a:gd name="T43" fmla="*/ 133 h 244"/>
                <a:gd name="T44" fmla="*/ 33 w 312"/>
                <a:gd name="T45" fmla="*/ 122 h 244"/>
                <a:gd name="T46" fmla="*/ 11 w 312"/>
                <a:gd name="T47" fmla="*/ 105 h 244"/>
                <a:gd name="T48" fmla="*/ 0 w 312"/>
                <a:gd name="T49" fmla="*/ 33 h 244"/>
                <a:gd name="T50" fmla="*/ 7 w 312"/>
                <a:gd name="T51" fmla="*/ 33 h 244"/>
                <a:gd name="T52" fmla="*/ 27 w 312"/>
                <a:gd name="T53" fmla="*/ 12 h 244"/>
                <a:gd name="T54" fmla="*/ 51 w 312"/>
                <a:gd name="T55" fmla="*/ 2 h 244"/>
                <a:gd name="T56" fmla="*/ 57 w 312"/>
                <a:gd name="T57" fmla="*/ 0 h 244"/>
                <a:gd name="T58" fmla="*/ 86 w 312"/>
                <a:gd name="T59" fmla="*/ 7 h 244"/>
                <a:gd name="T60" fmla="*/ 97 w 312"/>
                <a:gd name="T61" fmla="*/ 4 h 244"/>
                <a:gd name="T62" fmla="*/ 103 w 312"/>
                <a:gd name="T63" fmla="*/ 3 h 244"/>
                <a:gd name="T64" fmla="*/ 109 w 312"/>
                <a:gd name="T65" fmla="*/ 9 h 244"/>
                <a:gd name="T66" fmla="*/ 120 w 312"/>
                <a:gd name="T67" fmla="*/ 6 h 244"/>
                <a:gd name="T68" fmla="*/ 130 w 312"/>
                <a:gd name="T69" fmla="*/ 6 h 244"/>
                <a:gd name="T70" fmla="*/ 152 w 312"/>
                <a:gd name="T71" fmla="*/ 8 h 244"/>
                <a:gd name="T72" fmla="*/ 155 w 312"/>
                <a:gd name="T73" fmla="*/ 8 h 244"/>
                <a:gd name="T74" fmla="*/ 165 w 312"/>
                <a:gd name="T75" fmla="*/ 14 h 244"/>
                <a:gd name="T76" fmla="*/ 169 w 312"/>
                <a:gd name="T77" fmla="*/ 14 h 244"/>
                <a:gd name="T78" fmla="*/ 186 w 312"/>
                <a:gd name="T79" fmla="*/ 17 h 244"/>
                <a:gd name="T80" fmla="*/ 199 w 312"/>
                <a:gd name="T81" fmla="*/ 6 h 244"/>
                <a:gd name="T82" fmla="*/ 206 w 312"/>
                <a:gd name="T83" fmla="*/ 2 h 244"/>
                <a:gd name="T84" fmla="*/ 218 w 312"/>
                <a:gd name="T85" fmla="*/ 24 h 244"/>
                <a:gd name="T86" fmla="*/ 236 w 312"/>
                <a:gd name="T87" fmla="*/ 26 h 244"/>
                <a:gd name="T88" fmla="*/ 250 w 312"/>
                <a:gd name="T89" fmla="*/ 29 h 244"/>
                <a:gd name="T90" fmla="*/ 258 w 312"/>
                <a:gd name="T91" fmla="*/ 37 h 244"/>
                <a:gd name="T92" fmla="*/ 270 w 312"/>
                <a:gd name="T93" fmla="*/ 49 h 244"/>
                <a:gd name="T94" fmla="*/ 285 w 312"/>
                <a:gd name="T95" fmla="*/ 67 h 244"/>
                <a:gd name="T96" fmla="*/ 301 w 312"/>
                <a:gd name="T97" fmla="*/ 75 h 244"/>
                <a:gd name="T98" fmla="*/ 293 w 312"/>
                <a:gd name="T99" fmla="*/ 104 h 244"/>
                <a:gd name="T100" fmla="*/ 312 w 312"/>
                <a:gd name="T101" fmla="*/ 10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2" h="244">
                  <a:moveTo>
                    <a:pt x="312" y="105"/>
                  </a:moveTo>
                  <a:lnTo>
                    <a:pt x="308" y="113"/>
                  </a:lnTo>
                  <a:lnTo>
                    <a:pt x="304" y="122"/>
                  </a:lnTo>
                  <a:lnTo>
                    <a:pt x="286" y="123"/>
                  </a:lnTo>
                  <a:lnTo>
                    <a:pt x="266" y="139"/>
                  </a:lnTo>
                  <a:lnTo>
                    <a:pt x="247" y="196"/>
                  </a:lnTo>
                  <a:lnTo>
                    <a:pt x="256" y="204"/>
                  </a:lnTo>
                  <a:lnTo>
                    <a:pt x="256" y="218"/>
                  </a:lnTo>
                  <a:lnTo>
                    <a:pt x="245" y="223"/>
                  </a:lnTo>
                  <a:lnTo>
                    <a:pt x="244" y="208"/>
                  </a:lnTo>
                  <a:lnTo>
                    <a:pt x="232" y="207"/>
                  </a:lnTo>
                  <a:lnTo>
                    <a:pt x="207" y="225"/>
                  </a:lnTo>
                  <a:lnTo>
                    <a:pt x="181" y="244"/>
                  </a:lnTo>
                  <a:lnTo>
                    <a:pt x="131" y="240"/>
                  </a:lnTo>
                  <a:lnTo>
                    <a:pt x="124" y="220"/>
                  </a:lnTo>
                  <a:lnTo>
                    <a:pt x="93" y="202"/>
                  </a:lnTo>
                  <a:lnTo>
                    <a:pt x="97" y="200"/>
                  </a:lnTo>
                  <a:lnTo>
                    <a:pt x="93" y="197"/>
                  </a:lnTo>
                  <a:lnTo>
                    <a:pt x="90" y="167"/>
                  </a:lnTo>
                  <a:lnTo>
                    <a:pt x="100" y="155"/>
                  </a:lnTo>
                  <a:lnTo>
                    <a:pt x="84" y="133"/>
                  </a:lnTo>
                  <a:lnTo>
                    <a:pt x="57" y="133"/>
                  </a:lnTo>
                  <a:lnTo>
                    <a:pt x="33" y="122"/>
                  </a:lnTo>
                  <a:lnTo>
                    <a:pt x="11" y="105"/>
                  </a:lnTo>
                  <a:lnTo>
                    <a:pt x="0" y="33"/>
                  </a:lnTo>
                  <a:lnTo>
                    <a:pt x="7" y="33"/>
                  </a:lnTo>
                  <a:lnTo>
                    <a:pt x="27" y="12"/>
                  </a:lnTo>
                  <a:lnTo>
                    <a:pt x="51" y="2"/>
                  </a:lnTo>
                  <a:lnTo>
                    <a:pt x="57" y="0"/>
                  </a:lnTo>
                  <a:lnTo>
                    <a:pt x="86" y="7"/>
                  </a:lnTo>
                  <a:lnTo>
                    <a:pt x="97" y="4"/>
                  </a:lnTo>
                  <a:lnTo>
                    <a:pt x="103" y="3"/>
                  </a:lnTo>
                  <a:lnTo>
                    <a:pt x="109" y="9"/>
                  </a:lnTo>
                  <a:lnTo>
                    <a:pt x="120" y="6"/>
                  </a:lnTo>
                  <a:lnTo>
                    <a:pt x="130" y="6"/>
                  </a:lnTo>
                  <a:lnTo>
                    <a:pt x="152" y="8"/>
                  </a:lnTo>
                  <a:lnTo>
                    <a:pt x="155" y="8"/>
                  </a:lnTo>
                  <a:lnTo>
                    <a:pt x="165" y="14"/>
                  </a:lnTo>
                  <a:lnTo>
                    <a:pt x="169" y="14"/>
                  </a:lnTo>
                  <a:lnTo>
                    <a:pt x="186" y="17"/>
                  </a:lnTo>
                  <a:lnTo>
                    <a:pt x="199" y="6"/>
                  </a:lnTo>
                  <a:lnTo>
                    <a:pt x="206" y="2"/>
                  </a:lnTo>
                  <a:lnTo>
                    <a:pt x="218" y="24"/>
                  </a:lnTo>
                  <a:lnTo>
                    <a:pt x="236" y="26"/>
                  </a:lnTo>
                  <a:lnTo>
                    <a:pt x="250" y="29"/>
                  </a:lnTo>
                  <a:lnTo>
                    <a:pt x="258" y="37"/>
                  </a:lnTo>
                  <a:lnTo>
                    <a:pt x="270" y="49"/>
                  </a:lnTo>
                  <a:lnTo>
                    <a:pt x="285" y="67"/>
                  </a:lnTo>
                  <a:lnTo>
                    <a:pt x="301" y="75"/>
                  </a:lnTo>
                  <a:lnTo>
                    <a:pt x="293" y="104"/>
                  </a:lnTo>
                  <a:lnTo>
                    <a:pt x="312" y="105"/>
                  </a:lnTo>
                  <a:close/>
                </a:path>
              </a:pathLst>
            </a:custGeom>
            <a:solidFill>
              <a:schemeClr val="bg2"/>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61" name="Freeform 59">
              <a:extLst>
                <a:ext uri="{FF2B5EF4-FFF2-40B4-BE49-F238E27FC236}">
                  <a16:creationId xmlns:a16="http://schemas.microsoft.com/office/drawing/2014/main" id="{372D11C4-AC86-48A5-B6CF-BEA078C1CFF8}"/>
                </a:ext>
              </a:extLst>
            </p:cNvPr>
            <p:cNvSpPr>
              <a:spLocks/>
            </p:cNvSpPr>
            <p:nvPr/>
          </p:nvSpPr>
          <p:spPr bwMode="auto">
            <a:xfrm>
              <a:off x="1047" y="2047"/>
              <a:ext cx="394" cy="242"/>
            </a:xfrm>
            <a:custGeom>
              <a:avLst/>
              <a:gdLst>
                <a:gd name="T0" fmla="*/ 388 w 394"/>
                <a:gd name="T1" fmla="*/ 190 h 242"/>
                <a:gd name="T2" fmla="*/ 359 w 394"/>
                <a:gd name="T3" fmla="*/ 233 h 242"/>
                <a:gd name="T4" fmla="*/ 316 w 394"/>
                <a:gd name="T5" fmla="*/ 242 h 242"/>
                <a:gd name="T6" fmla="*/ 289 w 394"/>
                <a:gd name="T7" fmla="*/ 234 h 242"/>
                <a:gd name="T8" fmla="*/ 262 w 394"/>
                <a:gd name="T9" fmla="*/ 204 h 242"/>
                <a:gd name="T10" fmla="*/ 240 w 394"/>
                <a:gd name="T11" fmla="*/ 193 h 242"/>
                <a:gd name="T12" fmla="*/ 210 w 394"/>
                <a:gd name="T13" fmla="*/ 169 h 242"/>
                <a:gd name="T14" fmla="*/ 190 w 394"/>
                <a:gd name="T15" fmla="*/ 184 h 242"/>
                <a:gd name="T16" fmla="*/ 169 w 394"/>
                <a:gd name="T17" fmla="*/ 181 h 242"/>
                <a:gd name="T18" fmla="*/ 156 w 394"/>
                <a:gd name="T19" fmla="*/ 175 h 242"/>
                <a:gd name="T20" fmla="*/ 124 w 394"/>
                <a:gd name="T21" fmla="*/ 173 h 242"/>
                <a:gd name="T22" fmla="*/ 107 w 394"/>
                <a:gd name="T23" fmla="*/ 170 h 242"/>
                <a:gd name="T24" fmla="*/ 90 w 394"/>
                <a:gd name="T25" fmla="*/ 174 h 242"/>
                <a:gd name="T26" fmla="*/ 55 w 394"/>
                <a:gd name="T27" fmla="*/ 169 h 242"/>
                <a:gd name="T28" fmla="*/ 11 w 394"/>
                <a:gd name="T29" fmla="*/ 200 h 242"/>
                <a:gd name="T30" fmla="*/ 0 w 394"/>
                <a:gd name="T31" fmla="*/ 187 h 242"/>
                <a:gd name="T32" fmla="*/ 26 w 394"/>
                <a:gd name="T33" fmla="*/ 111 h 242"/>
                <a:gd name="T34" fmla="*/ 27 w 394"/>
                <a:gd name="T35" fmla="*/ 84 h 242"/>
                <a:gd name="T36" fmla="*/ 68 w 394"/>
                <a:gd name="T37" fmla="*/ 42 h 242"/>
                <a:gd name="T38" fmla="*/ 88 w 394"/>
                <a:gd name="T39" fmla="*/ 45 h 242"/>
                <a:gd name="T40" fmla="*/ 119 w 394"/>
                <a:gd name="T41" fmla="*/ 83 h 242"/>
                <a:gd name="T42" fmla="*/ 140 w 394"/>
                <a:gd name="T43" fmla="*/ 114 h 242"/>
                <a:gd name="T44" fmla="*/ 158 w 394"/>
                <a:gd name="T45" fmla="*/ 110 h 242"/>
                <a:gd name="T46" fmla="*/ 186 w 394"/>
                <a:gd name="T47" fmla="*/ 91 h 242"/>
                <a:gd name="T48" fmla="*/ 185 w 394"/>
                <a:gd name="T49" fmla="*/ 21 h 242"/>
                <a:gd name="T50" fmla="*/ 196 w 394"/>
                <a:gd name="T51" fmla="*/ 14 h 242"/>
                <a:gd name="T52" fmla="*/ 221 w 394"/>
                <a:gd name="T53" fmla="*/ 8 h 242"/>
                <a:gd name="T54" fmla="*/ 233 w 394"/>
                <a:gd name="T55" fmla="*/ 0 h 242"/>
                <a:gd name="T56" fmla="*/ 260 w 394"/>
                <a:gd name="T57" fmla="*/ 19 h 242"/>
                <a:gd name="T58" fmla="*/ 277 w 394"/>
                <a:gd name="T59" fmla="*/ 26 h 242"/>
                <a:gd name="T60" fmla="*/ 287 w 394"/>
                <a:gd name="T61" fmla="*/ 51 h 242"/>
                <a:gd name="T62" fmla="*/ 296 w 394"/>
                <a:gd name="T63" fmla="*/ 55 h 242"/>
                <a:gd name="T64" fmla="*/ 324 w 394"/>
                <a:gd name="T65" fmla="*/ 49 h 242"/>
                <a:gd name="T66" fmla="*/ 367 w 394"/>
                <a:gd name="T67" fmla="*/ 73 h 242"/>
                <a:gd name="T68" fmla="*/ 359 w 394"/>
                <a:gd name="T69" fmla="*/ 122 h 242"/>
                <a:gd name="T70" fmla="*/ 388 w 394"/>
                <a:gd name="T71" fmla="*/ 165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242">
                  <a:moveTo>
                    <a:pt x="394" y="181"/>
                  </a:moveTo>
                  <a:lnTo>
                    <a:pt x="388" y="190"/>
                  </a:lnTo>
                  <a:lnTo>
                    <a:pt x="362" y="216"/>
                  </a:lnTo>
                  <a:lnTo>
                    <a:pt x="359" y="233"/>
                  </a:lnTo>
                  <a:lnTo>
                    <a:pt x="328" y="225"/>
                  </a:lnTo>
                  <a:lnTo>
                    <a:pt x="316" y="242"/>
                  </a:lnTo>
                  <a:lnTo>
                    <a:pt x="305" y="242"/>
                  </a:lnTo>
                  <a:lnTo>
                    <a:pt x="289" y="234"/>
                  </a:lnTo>
                  <a:lnTo>
                    <a:pt x="274" y="216"/>
                  </a:lnTo>
                  <a:lnTo>
                    <a:pt x="262" y="204"/>
                  </a:lnTo>
                  <a:lnTo>
                    <a:pt x="254" y="196"/>
                  </a:lnTo>
                  <a:lnTo>
                    <a:pt x="240" y="193"/>
                  </a:lnTo>
                  <a:lnTo>
                    <a:pt x="222" y="191"/>
                  </a:lnTo>
                  <a:lnTo>
                    <a:pt x="210" y="169"/>
                  </a:lnTo>
                  <a:lnTo>
                    <a:pt x="203" y="173"/>
                  </a:lnTo>
                  <a:lnTo>
                    <a:pt x="190" y="184"/>
                  </a:lnTo>
                  <a:lnTo>
                    <a:pt x="173" y="181"/>
                  </a:lnTo>
                  <a:lnTo>
                    <a:pt x="169" y="181"/>
                  </a:lnTo>
                  <a:lnTo>
                    <a:pt x="159" y="175"/>
                  </a:lnTo>
                  <a:lnTo>
                    <a:pt x="156" y="175"/>
                  </a:lnTo>
                  <a:lnTo>
                    <a:pt x="134" y="173"/>
                  </a:lnTo>
                  <a:lnTo>
                    <a:pt x="124" y="173"/>
                  </a:lnTo>
                  <a:lnTo>
                    <a:pt x="113" y="176"/>
                  </a:lnTo>
                  <a:lnTo>
                    <a:pt x="107" y="170"/>
                  </a:lnTo>
                  <a:lnTo>
                    <a:pt x="101" y="171"/>
                  </a:lnTo>
                  <a:lnTo>
                    <a:pt x="90" y="174"/>
                  </a:lnTo>
                  <a:lnTo>
                    <a:pt x="61" y="167"/>
                  </a:lnTo>
                  <a:lnTo>
                    <a:pt x="55" y="169"/>
                  </a:lnTo>
                  <a:lnTo>
                    <a:pt x="31" y="179"/>
                  </a:lnTo>
                  <a:lnTo>
                    <a:pt x="11" y="200"/>
                  </a:lnTo>
                  <a:lnTo>
                    <a:pt x="4" y="200"/>
                  </a:lnTo>
                  <a:lnTo>
                    <a:pt x="0" y="187"/>
                  </a:lnTo>
                  <a:lnTo>
                    <a:pt x="7" y="123"/>
                  </a:lnTo>
                  <a:lnTo>
                    <a:pt x="26" y="111"/>
                  </a:lnTo>
                  <a:lnTo>
                    <a:pt x="26" y="105"/>
                  </a:lnTo>
                  <a:lnTo>
                    <a:pt x="27" y="84"/>
                  </a:lnTo>
                  <a:lnTo>
                    <a:pt x="47" y="51"/>
                  </a:lnTo>
                  <a:lnTo>
                    <a:pt x="68" y="42"/>
                  </a:lnTo>
                  <a:lnTo>
                    <a:pt x="88" y="34"/>
                  </a:lnTo>
                  <a:lnTo>
                    <a:pt x="88" y="45"/>
                  </a:lnTo>
                  <a:lnTo>
                    <a:pt x="118" y="76"/>
                  </a:lnTo>
                  <a:lnTo>
                    <a:pt x="119" y="83"/>
                  </a:lnTo>
                  <a:lnTo>
                    <a:pt x="120" y="99"/>
                  </a:lnTo>
                  <a:lnTo>
                    <a:pt x="140" y="114"/>
                  </a:lnTo>
                  <a:lnTo>
                    <a:pt x="146" y="117"/>
                  </a:lnTo>
                  <a:lnTo>
                    <a:pt x="158" y="110"/>
                  </a:lnTo>
                  <a:lnTo>
                    <a:pt x="159" y="108"/>
                  </a:lnTo>
                  <a:lnTo>
                    <a:pt x="186" y="91"/>
                  </a:lnTo>
                  <a:lnTo>
                    <a:pt x="186" y="84"/>
                  </a:lnTo>
                  <a:lnTo>
                    <a:pt x="185" y="21"/>
                  </a:lnTo>
                  <a:lnTo>
                    <a:pt x="188" y="21"/>
                  </a:lnTo>
                  <a:lnTo>
                    <a:pt x="196" y="14"/>
                  </a:lnTo>
                  <a:lnTo>
                    <a:pt x="208" y="10"/>
                  </a:lnTo>
                  <a:lnTo>
                    <a:pt x="221" y="8"/>
                  </a:lnTo>
                  <a:lnTo>
                    <a:pt x="226" y="0"/>
                  </a:lnTo>
                  <a:lnTo>
                    <a:pt x="233" y="0"/>
                  </a:lnTo>
                  <a:lnTo>
                    <a:pt x="250" y="13"/>
                  </a:lnTo>
                  <a:lnTo>
                    <a:pt x="260" y="19"/>
                  </a:lnTo>
                  <a:lnTo>
                    <a:pt x="266" y="23"/>
                  </a:lnTo>
                  <a:lnTo>
                    <a:pt x="277" y="26"/>
                  </a:lnTo>
                  <a:lnTo>
                    <a:pt x="278" y="38"/>
                  </a:lnTo>
                  <a:lnTo>
                    <a:pt x="287" y="51"/>
                  </a:lnTo>
                  <a:lnTo>
                    <a:pt x="293" y="54"/>
                  </a:lnTo>
                  <a:lnTo>
                    <a:pt x="296" y="55"/>
                  </a:lnTo>
                  <a:lnTo>
                    <a:pt x="304" y="57"/>
                  </a:lnTo>
                  <a:lnTo>
                    <a:pt x="324" y="49"/>
                  </a:lnTo>
                  <a:lnTo>
                    <a:pt x="350" y="56"/>
                  </a:lnTo>
                  <a:lnTo>
                    <a:pt x="367" y="73"/>
                  </a:lnTo>
                  <a:lnTo>
                    <a:pt x="370" y="77"/>
                  </a:lnTo>
                  <a:lnTo>
                    <a:pt x="359" y="122"/>
                  </a:lnTo>
                  <a:lnTo>
                    <a:pt x="373" y="123"/>
                  </a:lnTo>
                  <a:lnTo>
                    <a:pt x="388" y="165"/>
                  </a:lnTo>
                  <a:lnTo>
                    <a:pt x="394" y="18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61">
              <a:extLst>
                <a:ext uri="{FF2B5EF4-FFF2-40B4-BE49-F238E27FC236}">
                  <a16:creationId xmlns:a16="http://schemas.microsoft.com/office/drawing/2014/main" id="{A96405A6-4D02-404B-89A0-7BE509A9C90F}"/>
                </a:ext>
              </a:extLst>
            </p:cNvPr>
            <p:cNvSpPr>
              <a:spLocks/>
            </p:cNvSpPr>
            <p:nvPr/>
          </p:nvSpPr>
          <p:spPr bwMode="auto">
            <a:xfrm>
              <a:off x="1094" y="1994"/>
              <a:ext cx="77" cy="76"/>
            </a:xfrm>
            <a:custGeom>
              <a:avLst/>
              <a:gdLst>
                <a:gd name="T0" fmla="*/ 77 w 77"/>
                <a:gd name="T1" fmla="*/ 17 h 76"/>
                <a:gd name="T2" fmla="*/ 47 w 77"/>
                <a:gd name="T3" fmla="*/ 40 h 76"/>
                <a:gd name="T4" fmla="*/ 29 w 77"/>
                <a:gd name="T5" fmla="*/ 41 h 76"/>
                <a:gd name="T6" fmla="*/ 24 w 77"/>
                <a:gd name="T7" fmla="*/ 49 h 76"/>
                <a:gd name="T8" fmla="*/ 24 w 77"/>
                <a:gd name="T9" fmla="*/ 69 h 76"/>
                <a:gd name="T10" fmla="*/ 8 w 77"/>
                <a:gd name="T11" fmla="*/ 76 h 76"/>
                <a:gd name="T12" fmla="*/ 17 w 77"/>
                <a:gd name="T13" fmla="*/ 48 h 76"/>
                <a:gd name="T14" fmla="*/ 0 w 77"/>
                <a:gd name="T15" fmla="*/ 34 h 76"/>
                <a:gd name="T16" fmla="*/ 9 w 77"/>
                <a:gd name="T17" fmla="*/ 28 h 76"/>
                <a:gd name="T18" fmla="*/ 2 w 77"/>
                <a:gd name="T19" fmla="*/ 8 h 76"/>
                <a:gd name="T20" fmla="*/ 15 w 77"/>
                <a:gd name="T21" fmla="*/ 20 h 76"/>
                <a:gd name="T22" fmla="*/ 21 w 77"/>
                <a:gd name="T23" fmla="*/ 5 h 76"/>
                <a:gd name="T24" fmla="*/ 33 w 77"/>
                <a:gd name="T25" fmla="*/ 5 h 76"/>
                <a:gd name="T26" fmla="*/ 37 w 77"/>
                <a:gd name="T27" fmla="*/ 0 h 76"/>
                <a:gd name="T28" fmla="*/ 43 w 77"/>
                <a:gd name="T29" fmla="*/ 3 h 76"/>
                <a:gd name="T30" fmla="*/ 61 w 77"/>
                <a:gd name="T31" fmla="*/ 2 h 76"/>
                <a:gd name="T32" fmla="*/ 77 w 77"/>
                <a:gd name="T33" fmla="*/ 1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76">
                  <a:moveTo>
                    <a:pt x="77" y="17"/>
                  </a:moveTo>
                  <a:lnTo>
                    <a:pt x="47" y="40"/>
                  </a:lnTo>
                  <a:lnTo>
                    <a:pt x="29" y="41"/>
                  </a:lnTo>
                  <a:lnTo>
                    <a:pt x="24" y="49"/>
                  </a:lnTo>
                  <a:lnTo>
                    <a:pt x="24" y="69"/>
                  </a:lnTo>
                  <a:lnTo>
                    <a:pt x="8" y="76"/>
                  </a:lnTo>
                  <a:lnTo>
                    <a:pt x="17" y="48"/>
                  </a:lnTo>
                  <a:lnTo>
                    <a:pt x="0" y="34"/>
                  </a:lnTo>
                  <a:lnTo>
                    <a:pt x="9" y="28"/>
                  </a:lnTo>
                  <a:lnTo>
                    <a:pt x="2" y="8"/>
                  </a:lnTo>
                  <a:lnTo>
                    <a:pt x="15" y="20"/>
                  </a:lnTo>
                  <a:lnTo>
                    <a:pt x="21" y="5"/>
                  </a:lnTo>
                  <a:lnTo>
                    <a:pt x="33" y="5"/>
                  </a:lnTo>
                  <a:lnTo>
                    <a:pt x="37" y="0"/>
                  </a:lnTo>
                  <a:lnTo>
                    <a:pt x="43" y="3"/>
                  </a:lnTo>
                  <a:lnTo>
                    <a:pt x="61" y="2"/>
                  </a:lnTo>
                  <a:lnTo>
                    <a:pt x="77" y="17"/>
                  </a:lnTo>
                  <a:close/>
                </a:path>
              </a:pathLst>
            </a:custGeom>
            <a:solidFill>
              <a:schemeClr val="bg2"/>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2">
              <a:extLst>
                <a:ext uri="{FF2B5EF4-FFF2-40B4-BE49-F238E27FC236}">
                  <a16:creationId xmlns:a16="http://schemas.microsoft.com/office/drawing/2014/main" id="{20DFA319-2FD7-4105-976C-97D1EBDBE003}"/>
                </a:ext>
              </a:extLst>
            </p:cNvPr>
            <p:cNvSpPr>
              <a:spLocks/>
            </p:cNvSpPr>
            <p:nvPr/>
          </p:nvSpPr>
          <p:spPr bwMode="auto">
            <a:xfrm>
              <a:off x="1106" y="1946"/>
              <a:ext cx="55" cy="40"/>
            </a:xfrm>
            <a:custGeom>
              <a:avLst/>
              <a:gdLst>
                <a:gd name="T0" fmla="*/ 55 w 55"/>
                <a:gd name="T1" fmla="*/ 25 h 40"/>
                <a:gd name="T2" fmla="*/ 25 w 55"/>
                <a:gd name="T3" fmla="*/ 40 h 40"/>
                <a:gd name="T4" fmla="*/ 20 w 55"/>
                <a:gd name="T5" fmla="*/ 23 h 40"/>
                <a:gd name="T6" fmla="*/ 2 w 55"/>
                <a:gd name="T7" fmla="*/ 25 h 40"/>
                <a:gd name="T8" fmla="*/ 0 w 55"/>
                <a:gd name="T9" fmla="*/ 16 h 40"/>
                <a:gd name="T10" fmla="*/ 18 w 55"/>
                <a:gd name="T11" fmla="*/ 16 h 40"/>
                <a:gd name="T12" fmla="*/ 32 w 55"/>
                <a:gd name="T13" fmla="*/ 0 h 40"/>
                <a:gd name="T14" fmla="*/ 36 w 55"/>
                <a:gd name="T15" fmla="*/ 6 h 40"/>
                <a:gd name="T16" fmla="*/ 45 w 55"/>
                <a:gd name="T17" fmla="*/ 6 h 40"/>
                <a:gd name="T18" fmla="*/ 55 w 55"/>
                <a:gd name="T19"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40">
                  <a:moveTo>
                    <a:pt x="55" y="25"/>
                  </a:moveTo>
                  <a:lnTo>
                    <a:pt x="25" y="40"/>
                  </a:lnTo>
                  <a:lnTo>
                    <a:pt x="20" y="23"/>
                  </a:lnTo>
                  <a:lnTo>
                    <a:pt x="2" y="25"/>
                  </a:lnTo>
                  <a:lnTo>
                    <a:pt x="0" y="16"/>
                  </a:lnTo>
                  <a:lnTo>
                    <a:pt x="18" y="16"/>
                  </a:lnTo>
                  <a:lnTo>
                    <a:pt x="32" y="0"/>
                  </a:lnTo>
                  <a:lnTo>
                    <a:pt x="36" y="6"/>
                  </a:lnTo>
                  <a:lnTo>
                    <a:pt x="45" y="6"/>
                  </a:lnTo>
                  <a:lnTo>
                    <a:pt x="55" y="25"/>
                  </a:lnTo>
                  <a:close/>
                </a:path>
              </a:pathLst>
            </a:custGeom>
            <a:solidFill>
              <a:schemeClr val="bg2"/>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63">
              <a:extLst>
                <a:ext uri="{FF2B5EF4-FFF2-40B4-BE49-F238E27FC236}">
                  <a16:creationId xmlns:a16="http://schemas.microsoft.com/office/drawing/2014/main" id="{03880C46-1DE7-4E21-9517-04E059124D78}"/>
                </a:ext>
              </a:extLst>
            </p:cNvPr>
            <p:cNvSpPr>
              <a:spLocks/>
            </p:cNvSpPr>
            <p:nvPr/>
          </p:nvSpPr>
          <p:spPr bwMode="auto">
            <a:xfrm>
              <a:off x="1160" y="1983"/>
              <a:ext cx="20" cy="17"/>
            </a:xfrm>
            <a:custGeom>
              <a:avLst/>
              <a:gdLst>
                <a:gd name="T0" fmla="*/ 1 w 20"/>
                <a:gd name="T1" fmla="*/ 0 h 17"/>
                <a:gd name="T2" fmla="*/ 0 w 20"/>
                <a:gd name="T3" fmla="*/ 6 h 17"/>
                <a:gd name="T4" fmla="*/ 9 w 20"/>
                <a:gd name="T5" fmla="*/ 17 h 17"/>
                <a:gd name="T6" fmla="*/ 20 w 20"/>
                <a:gd name="T7" fmla="*/ 13 h 17"/>
                <a:gd name="T8" fmla="*/ 12 w 20"/>
                <a:gd name="T9" fmla="*/ 1 h 17"/>
                <a:gd name="T10" fmla="*/ 1 w 20"/>
                <a:gd name="T11" fmla="*/ 0 h 17"/>
              </a:gdLst>
              <a:ahLst/>
              <a:cxnLst>
                <a:cxn ang="0">
                  <a:pos x="T0" y="T1"/>
                </a:cxn>
                <a:cxn ang="0">
                  <a:pos x="T2" y="T3"/>
                </a:cxn>
                <a:cxn ang="0">
                  <a:pos x="T4" y="T5"/>
                </a:cxn>
                <a:cxn ang="0">
                  <a:pos x="T6" y="T7"/>
                </a:cxn>
                <a:cxn ang="0">
                  <a:pos x="T8" y="T9"/>
                </a:cxn>
                <a:cxn ang="0">
                  <a:pos x="T10" y="T11"/>
                </a:cxn>
              </a:cxnLst>
              <a:rect l="0" t="0" r="r" b="b"/>
              <a:pathLst>
                <a:path w="20" h="17">
                  <a:moveTo>
                    <a:pt x="1" y="0"/>
                  </a:moveTo>
                  <a:lnTo>
                    <a:pt x="0" y="6"/>
                  </a:lnTo>
                  <a:lnTo>
                    <a:pt x="9" y="17"/>
                  </a:lnTo>
                  <a:lnTo>
                    <a:pt x="20" y="13"/>
                  </a:lnTo>
                  <a:lnTo>
                    <a:pt x="12" y="1"/>
                  </a:lnTo>
                  <a:lnTo>
                    <a:pt x="1" y="0"/>
                  </a:lnTo>
                  <a:close/>
                </a:path>
              </a:pathLst>
            </a:custGeom>
            <a:solidFill>
              <a:schemeClr val="bg2"/>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64">
              <a:extLst>
                <a:ext uri="{FF2B5EF4-FFF2-40B4-BE49-F238E27FC236}">
                  <a16:creationId xmlns:a16="http://schemas.microsoft.com/office/drawing/2014/main" id="{74642D71-DA0B-4B55-9623-1E27334CE3E9}"/>
                </a:ext>
              </a:extLst>
            </p:cNvPr>
            <p:cNvSpPr>
              <a:spLocks/>
            </p:cNvSpPr>
            <p:nvPr/>
          </p:nvSpPr>
          <p:spPr bwMode="auto">
            <a:xfrm>
              <a:off x="1175" y="2214"/>
              <a:ext cx="546" cy="474"/>
            </a:xfrm>
            <a:custGeom>
              <a:avLst/>
              <a:gdLst>
                <a:gd name="T0" fmla="*/ 488 w 546"/>
                <a:gd name="T1" fmla="*/ 249 h 474"/>
                <a:gd name="T2" fmla="*/ 472 w 546"/>
                <a:gd name="T3" fmla="*/ 252 h 474"/>
                <a:gd name="T4" fmla="*/ 476 w 546"/>
                <a:gd name="T5" fmla="*/ 274 h 474"/>
                <a:gd name="T6" fmla="*/ 517 w 546"/>
                <a:gd name="T7" fmla="*/ 351 h 474"/>
                <a:gd name="T8" fmla="*/ 466 w 546"/>
                <a:gd name="T9" fmla="*/ 365 h 474"/>
                <a:gd name="T10" fmla="*/ 458 w 546"/>
                <a:gd name="T11" fmla="*/ 415 h 474"/>
                <a:gd name="T12" fmla="*/ 463 w 546"/>
                <a:gd name="T13" fmla="*/ 437 h 474"/>
                <a:gd name="T14" fmla="*/ 459 w 546"/>
                <a:gd name="T15" fmla="*/ 446 h 474"/>
                <a:gd name="T16" fmla="*/ 430 w 546"/>
                <a:gd name="T17" fmla="*/ 425 h 474"/>
                <a:gd name="T18" fmla="*/ 384 w 546"/>
                <a:gd name="T19" fmla="*/ 446 h 474"/>
                <a:gd name="T20" fmla="*/ 362 w 546"/>
                <a:gd name="T21" fmla="*/ 425 h 474"/>
                <a:gd name="T22" fmla="*/ 348 w 546"/>
                <a:gd name="T23" fmla="*/ 446 h 474"/>
                <a:gd name="T24" fmla="*/ 281 w 546"/>
                <a:gd name="T25" fmla="*/ 446 h 474"/>
                <a:gd name="T26" fmla="*/ 242 w 546"/>
                <a:gd name="T27" fmla="*/ 431 h 474"/>
                <a:gd name="T28" fmla="*/ 139 w 546"/>
                <a:gd name="T29" fmla="*/ 425 h 474"/>
                <a:gd name="T30" fmla="*/ 127 w 546"/>
                <a:gd name="T31" fmla="*/ 423 h 474"/>
                <a:gd name="T32" fmla="*/ 72 w 546"/>
                <a:gd name="T33" fmla="*/ 445 h 474"/>
                <a:gd name="T34" fmla="*/ 57 w 546"/>
                <a:gd name="T35" fmla="*/ 471 h 474"/>
                <a:gd name="T36" fmla="*/ 24 w 546"/>
                <a:gd name="T37" fmla="*/ 474 h 474"/>
                <a:gd name="T38" fmla="*/ 24 w 546"/>
                <a:gd name="T39" fmla="*/ 431 h 474"/>
                <a:gd name="T40" fmla="*/ 0 w 546"/>
                <a:gd name="T41" fmla="*/ 412 h 474"/>
                <a:gd name="T42" fmla="*/ 2 w 546"/>
                <a:gd name="T43" fmla="*/ 404 h 474"/>
                <a:gd name="T44" fmla="*/ 16 w 546"/>
                <a:gd name="T45" fmla="*/ 379 h 474"/>
                <a:gd name="T46" fmla="*/ 39 w 546"/>
                <a:gd name="T47" fmla="*/ 363 h 474"/>
                <a:gd name="T48" fmla="*/ 35 w 546"/>
                <a:gd name="T49" fmla="*/ 318 h 474"/>
                <a:gd name="T50" fmla="*/ 7 w 546"/>
                <a:gd name="T51" fmla="*/ 242 h 474"/>
                <a:gd name="T52" fmla="*/ 57 w 546"/>
                <a:gd name="T53" fmla="*/ 246 h 474"/>
                <a:gd name="T54" fmla="*/ 83 w 546"/>
                <a:gd name="T55" fmla="*/ 227 h 474"/>
                <a:gd name="T56" fmla="*/ 108 w 546"/>
                <a:gd name="T57" fmla="*/ 209 h 474"/>
                <a:gd name="T58" fmla="*/ 120 w 546"/>
                <a:gd name="T59" fmla="*/ 210 h 474"/>
                <a:gd name="T60" fmla="*/ 121 w 546"/>
                <a:gd name="T61" fmla="*/ 225 h 474"/>
                <a:gd name="T62" fmla="*/ 132 w 546"/>
                <a:gd name="T63" fmla="*/ 220 h 474"/>
                <a:gd name="T64" fmla="*/ 132 w 546"/>
                <a:gd name="T65" fmla="*/ 206 h 474"/>
                <a:gd name="T66" fmla="*/ 123 w 546"/>
                <a:gd name="T67" fmla="*/ 198 h 474"/>
                <a:gd name="T68" fmla="*/ 142 w 546"/>
                <a:gd name="T69" fmla="*/ 141 h 474"/>
                <a:gd name="T70" fmla="*/ 162 w 546"/>
                <a:gd name="T71" fmla="*/ 125 h 474"/>
                <a:gd name="T72" fmla="*/ 180 w 546"/>
                <a:gd name="T73" fmla="*/ 124 h 474"/>
                <a:gd name="T74" fmla="*/ 184 w 546"/>
                <a:gd name="T75" fmla="*/ 115 h 474"/>
                <a:gd name="T76" fmla="*/ 188 w 546"/>
                <a:gd name="T77" fmla="*/ 107 h 474"/>
                <a:gd name="T78" fmla="*/ 169 w 546"/>
                <a:gd name="T79" fmla="*/ 106 h 474"/>
                <a:gd name="T80" fmla="*/ 177 w 546"/>
                <a:gd name="T81" fmla="*/ 77 h 474"/>
                <a:gd name="T82" fmla="*/ 188 w 546"/>
                <a:gd name="T83" fmla="*/ 77 h 474"/>
                <a:gd name="T84" fmla="*/ 200 w 546"/>
                <a:gd name="T85" fmla="*/ 60 h 474"/>
                <a:gd name="T86" fmla="*/ 231 w 546"/>
                <a:gd name="T87" fmla="*/ 68 h 474"/>
                <a:gd name="T88" fmla="*/ 234 w 546"/>
                <a:gd name="T89" fmla="*/ 51 h 474"/>
                <a:gd name="T90" fmla="*/ 260 w 546"/>
                <a:gd name="T91" fmla="*/ 25 h 474"/>
                <a:gd name="T92" fmla="*/ 266 w 546"/>
                <a:gd name="T93" fmla="*/ 16 h 474"/>
                <a:gd name="T94" fmla="*/ 260 w 546"/>
                <a:gd name="T95" fmla="*/ 0 h 474"/>
                <a:gd name="T96" fmla="*/ 310 w 546"/>
                <a:gd name="T97" fmla="*/ 5 h 474"/>
                <a:gd name="T98" fmla="*/ 322 w 546"/>
                <a:gd name="T99" fmla="*/ 28 h 474"/>
                <a:gd name="T100" fmla="*/ 352 w 546"/>
                <a:gd name="T101" fmla="*/ 10 h 474"/>
                <a:gd name="T102" fmla="*/ 400 w 546"/>
                <a:gd name="T103" fmla="*/ 23 h 474"/>
                <a:gd name="T104" fmla="*/ 417 w 546"/>
                <a:gd name="T105" fmla="*/ 75 h 474"/>
                <a:gd name="T106" fmla="*/ 411 w 546"/>
                <a:gd name="T107" fmla="*/ 106 h 474"/>
                <a:gd name="T108" fmla="*/ 485 w 546"/>
                <a:gd name="T109" fmla="*/ 174 h 474"/>
                <a:gd name="T110" fmla="*/ 482 w 546"/>
                <a:gd name="T111" fmla="*/ 189 h 474"/>
                <a:gd name="T112" fmla="*/ 517 w 546"/>
                <a:gd name="T113" fmla="*/ 187 h 474"/>
                <a:gd name="T114" fmla="*/ 546 w 546"/>
                <a:gd name="T115" fmla="*/ 219 h 474"/>
                <a:gd name="T116" fmla="*/ 529 w 546"/>
                <a:gd name="T117" fmla="*/ 242 h 474"/>
                <a:gd name="T118" fmla="*/ 510 w 546"/>
                <a:gd name="T119" fmla="*/ 257 h 474"/>
                <a:gd name="T120" fmla="*/ 488 w 546"/>
                <a:gd name="T121" fmla="*/ 249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6" h="474">
                  <a:moveTo>
                    <a:pt x="488" y="249"/>
                  </a:moveTo>
                  <a:lnTo>
                    <a:pt x="472" y="252"/>
                  </a:lnTo>
                  <a:lnTo>
                    <a:pt x="476" y="274"/>
                  </a:lnTo>
                  <a:lnTo>
                    <a:pt x="517" y="351"/>
                  </a:lnTo>
                  <a:lnTo>
                    <a:pt x="466" y="365"/>
                  </a:lnTo>
                  <a:lnTo>
                    <a:pt x="458" y="415"/>
                  </a:lnTo>
                  <a:lnTo>
                    <a:pt x="463" y="437"/>
                  </a:lnTo>
                  <a:lnTo>
                    <a:pt x="459" y="446"/>
                  </a:lnTo>
                  <a:lnTo>
                    <a:pt x="430" y="425"/>
                  </a:lnTo>
                  <a:lnTo>
                    <a:pt x="384" y="446"/>
                  </a:lnTo>
                  <a:lnTo>
                    <a:pt x="362" y="425"/>
                  </a:lnTo>
                  <a:lnTo>
                    <a:pt x="348" y="446"/>
                  </a:lnTo>
                  <a:lnTo>
                    <a:pt x="281" y="446"/>
                  </a:lnTo>
                  <a:lnTo>
                    <a:pt x="242" y="431"/>
                  </a:lnTo>
                  <a:lnTo>
                    <a:pt x="139" y="425"/>
                  </a:lnTo>
                  <a:lnTo>
                    <a:pt x="127" y="423"/>
                  </a:lnTo>
                  <a:lnTo>
                    <a:pt x="72" y="445"/>
                  </a:lnTo>
                  <a:lnTo>
                    <a:pt x="57" y="471"/>
                  </a:lnTo>
                  <a:lnTo>
                    <a:pt x="24" y="474"/>
                  </a:lnTo>
                  <a:lnTo>
                    <a:pt x="24" y="431"/>
                  </a:lnTo>
                  <a:lnTo>
                    <a:pt x="0" y="412"/>
                  </a:lnTo>
                  <a:lnTo>
                    <a:pt x="2" y="404"/>
                  </a:lnTo>
                  <a:lnTo>
                    <a:pt x="16" y="379"/>
                  </a:lnTo>
                  <a:lnTo>
                    <a:pt x="39" y="363"/>
                  </a:lnTo>
                  <a:lnTo>
                    <a:pt x="35" y="318"/>
                  </a:lnTo>
                  <a:lnTo>
                    <a:pt x="7" y="242"/>
                  </a:lnTo>
                  <a:lnTo>
                    <a:pt x="57" y="246"/>
                  </a:lnTo>
                  <a:lnTo>
                    <a:pt x="83" y="227"/>
                  </a:lnTo>
                  <a:lnTo>
                    <a:pt x="108" y="209"/>
                  </a:lnTo>
                  <a:lnTo>
                    <a:pt x="120" y="210"/>
                  </a:lnTo>
                  <a:lnTo>
                    <a:pt x="121" y="225"/>
                  </a:lnTo>
                  <a:lnTo>
                    <a:pt x="132" y="220"/>
                  </a:lnTo>
                  <a:lnTo>
                    <a:pt x="132" y="206"/>
                  </a:lnTo>
                  <a:lnTo>
                    <a:pt x="123" y="198"/>
                  </a:lnTo>
                  <a:lnTo>
                    <a:pt x="142" y="141"/>
                  </a:lnTo>
                  <a:lnTo>
                    <a:pt x="162" y="125"/>
                  </a:lnTo>
                  <a:lnTo>
                    <a:pt x="180" y="124"/>
                  </a:lnTo>
                  <a:lnTo>
                    <a:pt x="184" y="115"/>
                  </a:lnTo>
                  <a:lnTo>
                    <a:pt x="188" y="107"/>
                  </a:lnTo>
                  <a:lnTo>
                    <a:pt x="169" y="106"/>
                  </a:lnTo>
                  <a:lnTo>
                    <a:pt x="177" y="77"/>
                  </a:lnTo>
                  <a:lnTo>
                    <a:pt x="188" y="77"/>
                  </a:lnTo>
                  <a:lnTo>
                    <a:pt x="200" y="60"/>
                  </a:lnTo>
                  <a:lnTo>
                    <a:pt x="231" y="68"/>
                  </a:lnTo>
                  <a:lnTo>
                    <a:pt x="234" y="51"/>
                  </a:lnTo>
                  <a:lnTo>
                    <a:pt x="260" y="25"/>
                  </a:lnTo>
                  <a:lnTo>
                    <a:pt x="266" y="16"/>
                  </a:lnTo>
                  <a:lnTo>
                    <a:pt x="260" y="0"/>
                  </a:lnTo>
                  <a:lnTo>
                    <a:pt x="310" y="5"/>
                  </a:lnTo>
                  <a:lnTo>
                    <a:pt x="322" y="28"/>
                  </a:lnTo>
                  <a:lnTo>
                    <a:pt x="352" y="10"/>
                  </a:lnTo>
                  <a:lnTo>
                    <a:pt x="400" y="23"/>
                  </a:lnTo>
                  <a:lnTo>
                    <a:pt x="417" y="75"/>
                  </a:lnTo>
                  <a:lnTo>
                    <a:pt x="411" y="106"/>
                  </a:lnTo>
                  <a:lnTo>
                    <a:pt x="485" y="174"/>
                  </a:lnTo>
                  <a:lnTo>
                    <a:pt x="482" y="189"/>
                  </a:lnTo>
                  <a:lnTo>
                    <a:pt x="517" y="187"/>
                  </a:lnTo>
                  <a:lnTo>
                    <a:pt x="546" y="219"/>
                  </a:lnTo>
                  <a:lnTo>
                    <a:pt x="529" y="242"/>
                  </a:lnTo>
                  <a:lnTo>
                    <a:pt x="510" y="257"/>
                  </a:lnTo>
                  <a:lnTo>
                    <a:pt x="488" y="24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65">
              <a:extLst>
                <a:ext uri="{FF2B5EF4-FFF2-40B4-BE49-F238E27FC236}">
                  <a16:creationId xmlns:a16="http://schemas.microsoft.com/office/drawing/2014/main" id="{8A7211F1-CE3D-4011-8E9B-A5B01099BF4F}"/>
                </a:ext>
              </a:extLst>
            </p:cNvPr>
            <p:cNvSpPr>
              <a:spLocks/>
            </p:cNvSpPr>
            <p:nvPr/>
          </p:nvSpPr>
          <p:spPr bwMode="auto">
            <a:xfrm>
              <a:off x="2193" y="2868"/>
              <a:ext cx="25" cy="79"/>
            </a:xfrm>
            <a:custGeom>
              <a:avLst/>
              <a:gdLst>
                <a:gd name="T0" fmla="*/ 25 w 25"/>
                <a:gd name="T1" fmla="*/ 0 h 79"/>
                <a:gd name="T2" fmla="*/ 0 w 25"/>
                <a:gd name="T3" fmla="*/ 40 h 79"/>
                <a:gd name="T4" fmla="*/ 2 w 25"/>
                <a:gd name="T5" fmla="*/ 79 h 79"/>
                <a:gd name="T6" fmla="*/ 4 w 25"/>
                <a:gd name="T7" fmla="*/ 77 h 79"/>
                <a:gd name="T8" fmla="*/ 1 w 25"/>
                <a:gd name="T9" fmla="*/ 40 h 79"/>
                <a:gd name="T10" fmla="*/ 25 w 25"/>
                <a:gd name="T11" fmla="*/ 0 h 79"/>
              </a:gdLst>
              <a:ahLst/>
              <a:cxnLst>
                <a:cxn ang="0">
                  <a:pos x="T0" y="T1"/>
                </a:cxn>
                <a:cxn ang="0">
                  <a:pos x="T2" y="T3"/>
                </a:cxn>
                <a:cxn ang="0">
                  <a:pos x="T4" y="T5"/>
                </a:cxn>
                <a:cxn ang="0">
                  <a:pos x="T6" y="T7"/>
                </a:cxn>
                <a:cxn ang="0">
                  <a:pos x="T8" y="T9"/>
                </a:cxn>
                <a:cxn ang="0">
                  <a:pos x="T10" y="T11"/>
                </a:cxn>
              </a:cxnLst>
              <a:rect l="0" t="0" r="r" b="b"/>
              <a:pathLst>
                <a:path w="25" h="79">
                  <a:moveTo>
                    <a:pt x="25" y="0"/>
                  </a:moveTo>
                  <a:lnTo>
                    <a:pt x="0" y="40"/>
                  </a:lnTo>
                  <a:lnTo>
                    <a:pt x="2" y="79"/>
                  </a:lnTo>
                  <a:lnTo>
                    <a:pt x="4" y="77"/>
                  </a:lnTo>
                  <a:lnTo>
                    <a:pt x="1" y="40"/>
                  </a:lnTo>
                  <a:lnTo>
                    <a:pt x="25" y="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66">
              <a:extLst>
                <a:ext uri="{FF2B5EF4-FFF2-40B4-BE49-F238E27FC236}">
                  <a16:creationId xmlns:a16="http://schemas.microsoft.com/office/drawing/2014/main" id="{251EBF8B-3FC5-4802-970E-F5C780878E60}"/>
                </a:ext>
              </a:extLst>
            </p:cNvPr>
            <p:cNvSpPr>
              <a:spLocks/>
            </p:cNvSpPr>
            <p:nvPr/>
          </p:nvSpPr>
          <p:spPr bwMode="auto">
            <a:xfrm>
              <a:off x="1205" y="795"/>
              <a:ext cx="1737" cy="2629"/>
            </a:xfrm>
            <a:custGeom>
              <a:avLst/>
              <a:gdLst>
                <a:gd name="T0" fmla="*/ 1693 w 1737"/>
                <a:gd name="T1" fmla="*/ 2610 h 2629"/>
                <a:gd name="T2" fmla="*/ 1680 w 1737"/>
                <a:gd name="T3" fmla="*/ 2581 h 2629"/>
                <a:gd name="T4" fmla="*/ 1622 w 1737"/>
                <a:gd name="T5" fmla="*/ 2526 h 2629"/>
                <a:gd name="T6" fmla="*/ 1714 w 1737"/>
                <a:gd name="T7" fmla="*/ 2492 h 2629"/>
                <a:gd name="T8" fmla="*/ 1622 w 1737"/>
                <a:gd name="T9" fmla="*/ 2438 h 2629"/>
                <a:gd name="T10" fmla="*/ 1475 w 1737"/>
                <a:gd name="T11" fmla="*/ 2449 h 2629"/>
                <a:gd name="T12" fmla="*/ 1435 w 1737"/>
                <a:gd name="T13" fmla="*/ 2433 h 2629"/>
                <a:gd name="T14" fmla="*/ 1211 w 1737"/>
                <a:gd name="T15" fmla="*/ 2440 h 2629"/>
                <a:gd name="T16" fmla="*/ 1052 w 1737"/>
                <a:gd name="T17" fmla="*/ 2406 h 2629"/>
                <a:gd name="T18" fmla="*/ 962 w 1737"/>
                <a:gd name="T19" fmla="*/ 2362 h 2629"/>
                <a:gd name="T20" fmla="*/ 949 w 1737"/>
                <a:gd name="T21" fmla="*/ 2342 h 2629"/>
                <a:gd name="T22" fmla="*/ 961 w 1737"/>
                <a:gd name="T23" fmla="*/ 2336 h 2629"/>
                <a:gd name="T24" fmla="*/ 996 w 1737"/>
                <a:gd name="T25" fmla="*/ 2259 h 2629"/>
                <a:gd name="T26" fmla="*/ 1034 w 1737"/>
                <a:gd name="T27" fmla="*/ 2236 h 2629"/>
                <a:gd name="T28" fmla="*/ 965 w 1737"/>
                <a:gd name="T29" fmla="*/ 2190 h 2629"/>
                <a:gd name="T30" fmla="*/ 1030 w 1737"/>
                <a:gd name="T31" fmla="*/ 2125 h 2629"/>
                <a:gd name="T32" fmla="*/ 1013 w 1737"/>
                <a:gd name="T33" fmla="*/ 2073 h 2629"/>
                <a:gd name="T34" fmla="*/ 1070 w 1737"/>
                <a:gd name="T35" fmla="*/ 2011 h 2629"/>
                <a:gd name="T36" fmla="*/ 909 w 1737"/>
                <a:gd name="T37" fmla="*/ 1886 h 2629"/>
                <a:gd name="T38" fmla="*/ 750 w 1737"/>
                <a:gd name="T39" fmla="*/ 1886 h 2629"/>
                <a:gd name="T40" fmla="*/ 636 w 1737"/>
                <a:gd name="T41" fmla="*/ 1782 h 2629"/>
                <a:gd name="T42" fmla="*/ 576 w 1737"/>
                <a:gd name="T43" fmla="*/ 1731 h 2629"/>
                <a:gd name="T44" fmla="*/ 487 w 1737"/>
                <a:gd name="T45" fmla="*/ 1770 h 2629"/>
                <a:gd name="T46" fmla="*/ 458 w 1737"/>
                <a:gd name="T47" fmla="*/ 1668 h 2629"/>
                <a:gd name="T48" fmla="*/ 516 w 1737"/>
                <a:gd name="T49" fmla="*/ 1638 h 2629"/>
                <a:gd name="T50" fmla="*/ 455 w 1737"/>
                <a:gd name="T51" fmla="*/ 1593 h 2629"/>
                <a:gd name="T52" fmla="*/ 370 w 1737"/>
                <a:gd name="T53" fmla="*/ 1442 h 2629"/>
                <a:gd name="T54" fmla="*/ 280 w 1737"/>
                <a:gd name="T55" fmla="*/ 1424 h 2629"/>
                <a:gd name="T56" fmla="*/ 201 w 1737"/>
                <a:gd name="T57" fmla="*/ 1376 h 2629"/>
                <a:gd name="T58" fmla="*/ 192 w 1737"/>
                <a:gd name="T59" fmla="*/ 1310 h 2629"/>
                <a:gd name="T60" fmla="*/ 238 w 1737"/>
                <a:gd name="T61" fmla="*/ 1267 h 2629"/>
                <a:gd name="T62" fmla="*/ 221 w 1737"/>
                <a:gd name="T63" fmla="*/ 1236 h 2629"/>
                <a:gd name="T64" fmla="*/ 221 w 1737"/>
                <a:gd name="T65" fmla="*/ 1166 h 2629"/>
                <a:gd name="T66" fmla="*/ 232 w 1737"/>
                <a:gd name="T67" fmla="*/ 1108 h 2629"/>
                <a:gd name="T68" fmla="*/ 302 w 1737"/>
                <a:gd name="T69" fmla="*/ 1064 h 2629"/>
                <a:gd name="T70" fmla="*/ 232 w 1737"/>
                <a:gd name="T71" fmla="*/ 1036 h 2629"/>
                <a:gd name="T72" fmla="*/ 240 w 1737"/>
                <a:gd name="T73" fmla="*/ 782 h 2629"/>
                <a:gd name="T74" fmla="*/ 173 w 1737"/>
                <a:gd name="T75" fmla="*/ 652 h 2629"/>
                <a:gd name="T76" fmla="*/ 56 w 1737"/>
                <a:gd name="T77" fmla="*/ 389 h 2629"/>
                <a:gd name="T78" fmla="*/ 11 w 1737"/>
                <a:gd name="T79" fmla="*/ 262 h 2629"/>
                <a:gd name="T80" fmla="*/ 218 w 1737"/>
                <a:gd name="T81" fmla="*/ 113 h 2629"/>
                <a:gd name="T82" fmla="*/ 487 w 1737"/>
                <a:gd name="T83" fmla="*/ 339 h 2629"/>
                <a:gd name="T84" fmla="*/ 218 w 1737"/>
                <a:gd name="T85" fmla="*/ 370 h 2629"/>
                <a:gd name="T86" fmla="*/ 333 w 1737"/>
                <a:gd name="T87" fmla="*/ 566 h 2629"/>
                <a:gd name="T88" fmla="*/ 462 w 1737"/>
                <a:gd name="T89" fmla="*/ 539 h 2629"/>
                <a:gd name="T90" fmla="*/ 404 w 1737"/>
                <a:gd name="T91" fmla="*/ 480 h 2629"/>
                <a:gd name="T92" fmla="*/ 493 w 1737"/>
                <a:gd name="T93" fmla="*/ 417 h 2629"/>
                <a:gd name="T94" fmla="*/ 607 w 1737"/>
                <a:gd name="T95" fmla="*/ 206 h 2629"/>
                <a:gd name="T96" fmla="*/ 496 w 1737"/>
                <a:gd name="T97" fmla="*/ 76 h 2629"/>
                <a:gd name="T98" fmla="*/ 652 w 1737"/>
                <a:gd name="T99" fmla="*/ 104 h 2629"/>
                <a:gd name="T100" fmla="*/ 685 w 1737"/>
                <a:gd name="T101" fmla="*/ 202 h 2629"/>
                <a:gd name="T102" fmla="*/ 753 w 1737"/>
                <a:gd name="T103" fmla="*/ 2 h 2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7" h="2629">
                  <a:moveTo>
                    <a:pt x="1737" y="0"/>
                  </a:moveTo>
                  <a:lnTo>
                    <a:pt x="1735" y="2629"/>
                  </a:lnTo>
                  <a:lnTo>
                    <a:pt x="1693" y="2610"/>
                  </a:lnTo>
                  <a:lnTo>
                    <a:pt x="1714" y="2604"/>
                  </a:lnTo>
                  <a:lnTo>
                    <a:pt x="1712" y="2581"/>
                  </a:lnTo>
                  <a:lnTo>
                    <a:pt x="1680" y="2581"/>
                  </a:lnTo>
                  <a:lnTo>
                    <a:pt x="1657" y="2560"/>
                  </a:lnTo>
                  <a:lnTo>
                    <a:pt x="1663" y="2530"/>
                  </a:lnTo>
                  <a:lnTo>
                    <a:pt x="1622" y="2526"/>
                  </a:lnTo>
                  <a:lnTo>
                    <a:pt x="1626" y="2519"/>
                  </a:lnTo>
                  <a:lnTo>
                    <a:pt x="1710" y="2518"/>
                  </a:lnTo>
                  <a:lnTo>
                    <a:pt x="1714" y="2492"/>
                  </a:lnTo>
                  <a:lnTo>
                    <a:pt x="1669" y="2475"/>
                  </a:lnTo>
                  <a:lnTo>
                    <a:pt x="1679" y="2444"/>
                  </a:lnTo>
                  <a:lnTo>
                    <a:pt x="1622" y="2438"/>
                  </a:lnTo>
                  <a:lnTo>
                    <a:pt x="1615" y="2411"/>
                  </a:lnTo>
                  <a:lnTo>
                    <a:pt x="1548" y="2406"/>
                  </a:lnTo>
                  <a:lnTo>
                    <a:pt x="1475" y="2449"/>
                  </a:lnTo>
                  <a:lnTo>
                    <a:pt x="1475" y="2434"/>
                  </a:lnTo>
                  <a:lnTo>
                    <a:pt x="1453" y="2429"/>
                  </a:lnTo>
                  <a:lnTo>
                    <a:pt x="1435" y="2433"/>
                  </a:lnTo>
                  <a:lnTo>
                    <a:pt x="1401" y="2421"/>
                  </a:lnTo>
                  <a:lnTo>
                    <a:pt x="1319" y="2444"/>
                  </a:lnTo>
                  <a:lnTo>
                    <a:pt x="1211" y="2440"/>
                  </a:lnTo>
                  <a:lnTo>
                    <a:pt x="1204" y="2467"/>
                  </a:lnTo>
                  <a:lnTo>
                    <a:pt x="1097" y="2401"/>
                  </a:lnTo>
                  <a:lnTo>
                    <a:pt x="1052" y="2406"/>
                  </a:lnTo>
                  <a:lnTo>
                    <a:pt x="1024" y="2379"/>
                  </a:lnTo>
                  <a:lnTo>
                    <a:pt x="1004" y="2392"/>
                  </a:lnTo>
                  <a:lnTo>
                    <a:pt x="962" y="2362"/>
                  </a:lnTo>
                  <a:lnTo>
                    <a:pt x="936" y="2362"/>
                  </a:lnTo>
                  <a:lnTo>
                    <a:pt x="927" y="2355"/>
                  </a:lnTo>
                  <a:lnTo>
                    <a:pt x="949" y="2342"/>
                  </a:lnTo>
                  <a:lnTo>
                    <a:pt x="936" y="2336"/>
                  </a:lnTo>
                  <a:lnTo>
                    <a:pt x="937" y="2328"/>
                  </a:lnTo>
                  <a:lnTo>
                    <a:pt x="961" y="2336"/>
                  </a:lnTo>
                  <a:lnTo>
                    <a:pt x="999" y="2324"/>
                  </a:lnTo>
                  <a:lnTo>
                    <a:pt x="984" y="2298"/>
                  </a:lnTo>
                  <a:lnTo>
                    <a:pt x="996" y="2259"/>
                  </a:lnTo>
                  <a:lnTo>
                    <a:pt x="1012" y="2239"/>
                  </a:lnTo>
                  <a:lnTo>
                    <a:pt x="1029" y="2241"/>
                  </a:lnTo>
                  <a:lnTo>
                    <a:pt x="1034" y="2236"/>
                  </a:lnTo>
                  <a:lnTo>
                    <a:pt x="998" y="2219"/>
                  </a:lnTo>
                  <a:lnTo>
                    <a:pt x="987" y="2221"/>
                  </a:lnTo>
                  <a:lnTo>
                    <a:pt x="965" y="2190"/>
                  </a:lnTo>
                  <a:lnTo>
                    <a:pt x="1040" y="2149"/>
                  </a:lnTo>
                  <a:lnTo>
                    <a:pt x="1049" y="2130"/>
                  </a:lnTo>
                  <a:lnTo>
                    <a:pt x="1030" y="2125"/>
                  </a:lnTo>
                  <a:lnTo>
                    <a:pt x="992" y="2150"/>
                  </a:lnTo>
                  <a:lnTo>
                    <a:pt x="989" y="2113"/>
                  </a:lnTo>
                  <a:lnTo>
                    <a:pt x="1013" y="2073"/>
                  </a:lnTo>
                  <a:lnTo>
                    <a:pt x="1026" y="2070"/>
                  </a:lnTo>
                  <a:lnTo>
                    <a:pt x="1067" y="2055"/>
                  </a:lnTo>
                  <a:lnTo>
                    <a:pt x="1070" y="2011"/>
                  </a:lnTo>
                  <a:lnTo>
                    <a:pt x="1041" y="1888"/>
                  </a:lnTo>
                  <a:lnTo>
                    <a:pt x="924" y="1875"/>
                  </a:lnTo>
                  <a:lnTo>
                    <a:pt x="909" y="1886"/>
                  </a:lnTo>
                  <a:lnTo>
                    <a:pt x="855" y="1853"/>
                  </a:lnTo>
                  <a:lnTo>
                    <a:pt x="816" y="1885"/>
                  </a:lnTo>
                  <a:lnTo>
                    <a:pt x="750" y="1886"/>
                  </a:lnTo>
                  <a:lnTo>
                    <a:pt x="712" y="1824"/>
                  </a:lnTo>
                  <a:lnTo>
                    <a:pt x="653" y="1819"/>
                  </a:lnTo>
                  <a:lnTo>
                    <a:pt x="636" y="1782"/>
                  </a:lnTo>
                  <a:lnTo>
                    <a:pt x="652" y="1772"/>
                  </a:lnTo>
                  <a:lnTo>
                    <a:pt x="602" y="1725"/>
                  </a:lnTo>
                  <a:lnTo>
                    <a:pt x="576" y="1731"/>
                  </a:lnTo>
                  <a:lnTo>
                    <a:pt x="516" y="1745"/>
                  </a:lnTo>
                  <a:lnTo>
                    <a:pt x="510" y="1771"/>
                  </a:lnTo>
                  <a:lnTo>
                    <a:pt x="487" y="1770"/>
                  </a:lnTo>
                  <a:lnTo>
                    <a:pt x="446" y="1693"/>
                  </a:lnTo>
                  <a:lnTo>
                    <a:pt x="442" y="1671"/>
                  </a:lnTo>
                  <a:lnTo>
                    <a:pt x="458" y="1668"/>
                  </a:lnTo>
                  <a:lnTo>
                    <a:pt x="480" y="1676"/>
                  </a:lnTo>
                  <a:lnTo>
                    <a:pt x="499" y="1661"/>
                  </a:lnTo>
                  <a:lnTo>
                    <a:pt x="516" y="1638"/>
                  </a:lnTo>
                  <a:lnTo>
                    <a:pt x="487" y="1606"/>
                  </a:lnTo>
                  <a:lnTo>
                    <a:pt x="452" y="1608"/>
                  </a:lnTo>
                  <a:lnTo>
                    <a:pt x="455" y="1593"/>
                  </a:lnTo>
                  <a:lnTo>
                    <a:pt x="381" y="1525"/>
                  </a:lnTo>
                  <a:lnTo>
                    <a:pt x="387" y="1494"/>
                  </a:lnTo>
                  <a:lnTo>
                    <a:pt x="370" y="1442"/>
                  </a:lnTo>
                  <a:lnTo>
                    <a:pt x="322" y="1429"/>
                  </a:lnTo>
                  <a:lnTo>
                    <a:pt x="292" y="1447"/>
                  </a:lnTo>
                  <a:lnTo>
                    <a:pt x="280" y="1424"/>
                  </a:lnTo>
                  <a:lnTo>
                    <a:pt x="230" y="1419"/>
                  </a:lnTo>
                  <a:lnTo>
                    <a:pt x="215" y="1377"/>
                  </a:lnTo>
                  <a:lnTo>
                    <a:pt x="201" y="1376"/>
                  </a:lnTo>
                  <a:lnTo>
                    <a:pt x="212" y="1331"/>
                  </a:lnTo>
                  <a:lnTo>
                    <a:pt x="209" y="1327"/>
                  </a:lnTo>
                  <a:lnTo>
                    <a:pt x="192" y="1310"/>
                  </a:lnTo>
                  <a:lnTo>
                    <a:pt x="198" y="1293"/>
                  </a:lnTo>
                  <a:lnTo>
                    <a:pt x="223" y="1291"/>
                  </a:lnTo>
                  <a:lnTo>
                    <a:pt x="238" y="1267"/>
                  </a:lnTo>
                  <a:lnTo>
                    <a:pt x="235" y="1256"/>
                  </a:lnTo>
                  <a:lnTo>
                    <a:pt x="219" y="1241"/>
                  </a:lnTo>
                  <a:lnTo>
                    <a:pt x="221" y="1236"/>
                  </a:lnTo>
                  <a:lnTo>
                    <a:pt x="240" y="1218"/>
                  </a:lnTo>
                  <a:lnTo>
                    <a:pt x="219" y="1172"/>
                  </a:lnTo>
                  <a:lnTo>
                    <a:pt x="221" y="1166"/>
                  </a:lnTo>
                  <a:lnTo>
                    <a:pt x="249" y="1145"/>
                  </a:lnTo>
                  <a:lnTo>
                    <a:pt x="241" y="1117"/>
                  </a:lnTo>
                  <a:lnTo>
                    <a:pt x="232" y="1108"/>
                  </a:lnTo>
                  <a:lnTo>
                    <a:pt x="263" y="1065"/>
                  </a:lnTo>
                  <a:lnTo>
                    <a:pt x="302" y="1070"/>
                  </a:lnTo>
                  <a:lnTo>
                    <a:pt x="302" y="1064"/>
                  </a:lnTo>
                  <a:lnTo>
                    <a:pt x="298" y="1052"/>
                  </a:lnTo>
                  <a:lnTo>
                    <a:pt x="298" y="1046"/>
                  </a:lnTo>
                  <a:lnTo>
                    <a:pt x="232" y="1036"/>
                  </a:lnTo>
                  <a:lnTo>
                    <a:pt x="152" y="991"/>
                  </a:lnTo>
                  <a:lnTo>
                    <a:pt x="115" y="1005"/>
                  </a:lnTo>
                  <a:lnTo>
                    <a:pt x="240" y="782"/>
                  </a:lnTo>
                  <a:lnTo>
                    <a:pt x="238" y="740"/>
                  </a:lnTo>
                  <a:lnTo>
                    <a:pt x="159" y="690"/>
                  </a:lnTo>
                  <a:lnTo>
                    <a:pt x="173" y="652"/>
                  </a:lnTo>
                  <a:lnTo>
                    <a:pt x="113" y="560"/>
                  </a:lnTo>
                  <a:lnTo>
                    <a:pt x="119" y="498"/>
                  </a:lnTo>
                  <a:lnTo>
                    <a:pt x="56" y="389"/>
                  </a:lnTo>
                  <a:lnTo>
                    <a:pt x="72" y="305"/>
                  </a:lnTo>
                  <a:lnTo>
                    <a:pt x="39" y="273"/>
                  </a:lnTo>
                  <a:lnTo>
                    <a:pt x="11" y="262"/>
                  </a:lnTo>
                  <a:lnTo>
                    <a:pt x="0" y="190"/>
                  </a:lnTo>
                  <a:lnTo>
                    <a:pt x="80" y="110"/>
                  </a:lnTo>
                  <a:lnTo>
                    <a:pt x="218" y="113"/>
                  </a:lnTo>
                  <a:lnTo>
                    <a:pt x="453" y="190"/>
                  </a:lnTo>
                  <a:lnTo>
                    <a:pt x="502" y="250"/>
                  </a:lnTo>
                  <a:lnTo>
                    <a:pt x="487" y="339"/>
                  </a:lnTo>
                  <a:lnTo>
                    <a:pt x="432" y="384"/>
                  </a:lnTo>
                  <a:lnTo>
                    <a:pt x="304" y="385"/>
                  </a:lnTo>
                  <a:lnTo>
                    <a:pt x="218" y="370"/>
                  </a:lnTo>
                  <a:lnTo>
                    <a:pt x="160" y="340"/>
                  </a:lnTo>
                  <a:lnTo>
                    <a:pt x="293" y="437"/>
                  </a:lnTo>
                  <a:lnTo>
                    <a:pt x="333" y="566"/>
                  </a:lnTo>
                  <a:lnTo>
                    <a:pt x="459" y="605"/>
                  </a:lnTo>
                  <a:lnTo>
                    <a:pt x="475" y="556"/>
                  </a:lnTo>
                  <a:lnTo>
                    <a:pt x="462" y="539"/>
                  </a:lnTo>
                  <a:lnTo>
                    <a:pt x="433" y="551"/>
                  </a:lnTo>
                  <a:lnTo>
                    <a:pt x="395" y="511"/>
                  </a:lnTo>
                  <a:lnTo>
                    <a:pt x="404" y="480"/>
                  </a:lnTo>
                  <a:lnTo>
                    <a:pt x="519" y="502"/>
                  </a:lnTo>
                  <a:lnTo>
                    <a:pt x="546" y="476"/>
                  </a:lnTo>
                  <a:lnTo>
                    <a:pt x="493" y="417"/>
                  </a:lnTo>
                  <a:lnTo>
                    <a:pt x="556" y="291"/>
                  </a:lnTo>
                  <a:lnTo>
                    <a:pt x="647" y="325"/>
                  </a:lnTo>
                  <a:lnTo>
                    <a:pt x="607" y="206"/>
                  </a:lnTo>
                  <a:lnTo>
                    <a:pt x="581" y="203"/>
                  </a:lnTo>
                  <a:lnTo>
                    <a:pt x="547" y="103"/>
                  </a:lnTo>
                  <a:lnTo>
                    <a:pt x="496" y="76"/>
                  </a:lnTo>
                  <a:lnTo>
                    <a:pt x="541" y="79"/>
                  </a:lnTo>
                  <a:lnTo>
                    <a:pt x="577" y="59"/>
                  </a:lnTo>
                  <a:lnTo>
                    <a:pt x="652" y="104"/>
                  </a:lnTo>
                  <a:lnTo>
                    <a:pt x="615" y="132"/>
                  </a:lnTo>
                  <a:lnTo>
                    <a:pt x="611" y="171"/>
                  </a:lnTo>
                  <a:lnTo>
                    <a:pt x="685" y="202"/>
                  </a:lnTo>
                  <a:lnTo>
                    <a:pt x="720" y="168"/>
                  </a:lnTo>
                  <a:lnTo>
                    <a:pt x="703" y="110"/>
                  </a:lnTo>
                  <a:lnTo>
                    <a:pt x="753" y="2"/>
                  </a:lnTo>
                  <a:lnTo>
                    <a:pt x="1737" y="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67">
              <a:extLst>
                <a:ext uri="{FF2B5EF4-FFF2-40B4-BE49-F238E27FC236}">
                  <a16:creationId xmlns:a16="http://schemas.microsoft.com/office/drawing/2014/main" id="{3C236C8B-8DC0-4301-A4FA-9B6C8F850972}"/>
                </a:ext>
              </a:extLst>
            </p:cNvPr>
            <p:cNvSpPr>
              <a:spLocks/>
            </p:cNvSpPr>
            <p:nvPr/>
          </p:nvSpPr>
          <p:spPr bwMode="auto">
            <a:xfrm>
              <a:off x="934" y="900"/>
              <a:ext cx="511" cy="983"/>
            </a:xfrm>
            <a:custGeom>
              <a:avLst/>
              <a:gdLst>
                <a:gd name="T0" fmla="*/ 511 w 511"/>
                <a:gd name="T1" fmla="*/ 677 h 983"/>
                <a:gd name="T2" fmla="*/ 386 w 511"/>
                <a:gd name="T3" fmla="*/ 900 h 983"/>
                <a:gd name="T4" fmla="*/ 181 w 511"/>
                <a:gd name="T5" fmla="*/ 983 h 983"/>
                <a:gd name="T6" fmla="*/ 73 w 511"/>
                <a:gd name="T7" fmla="*/ 920 h 983"/>
                <a:gd name="T8" fmla="*/ 47 w 511"/>
                <a:gd name="T9" fmla="*/ 734 h 983"/>
                <a:gd name="T10" fmla="*/ 183 w 511"/>
                <a:gd name="T11" fmla="*/ 511 h 983"/>
                <a:gd name="T12" fmla="*/ 210 w 511"/>
                <a:gd name="T13" fmla="*/ 498 h 983"/>
                <a:gd name="T14" fmla="*/ 201 w 511"/>
                <a:gd name="T15" fmla="*/ 439 h 983"/>
                <a:gd name="T16" fmla="*/ 151 w 511"/>
                <a:gd name="T17" fmla="*/ 412 h 983"/>
                <a:gd name="T18" fmla="*/ 97 w 511"/>
                <a:gd name="T19" fmla="*/ 203 h 983"/>
                <a:gd name="T20" fmla="*/ 0 w 511"/>
                <a:gd name="T21" fmla="*/ 112 h 983"/>
                <a:gd name="T22" fmla="*/ 14 w 511"/>
                <a:gd name="T23" fmla="*/ 85 h 983"/>
                <a:gd name="T24" fmla="*/ 73 w 511"/>
                <a:gd name="T25" fmla="*/ 135 h 983"/>
                <a:gd name="T26" fmla="*/ 169 w 511"/>
                <a:gd name="T27" fmla="*/ 107 h 983"/>
                <a:gd name="T28" fmla="*/ 195 w 511"/>
                <a:gd name="T29" fmla="*/ 0 h 983"/>
                <a:gd name="T30" fmla="*/ 275 w 511"/>
                <a:gd name="T31" fmla="*/ 21 h 983"/>
                <a:gd name="T32" fmla="*/ 271 w 511"/>
                <a:gd name="T33" fmla="*/ 85 h 983"/>
                <a:gd name="T34" fmla="*/ 282 w 511"/>
                <a:gd name="T35" fmla="*/ 157 h 983"/>
                <a:gd name="T36" fmla="*/ 310 w 511"/>
                <a:gd name="T37" fmla="*/ 168 h 983"/>
                <a:gd name="T38" fmla="*/ 343 w 511"/>
                <a:gd name="T39" fmla="*/ 200 h 983"/>
                <a:gd name="T40" fmla="*/ 327 w 511"/>
                <a:gd name="T41" fmla="*/ 284 h 983"/>
                <a:gd name="T42" fmla="*/ 390 w 511"/>
                <a:gd name="T43" fmla="*/ 393 h 983"/>
                <a:gd name="T44" fmla="*/ 384 w 511"/>
                <a:gd name="T45" fmla="*/ 455 h 983"/>
                <a:gd name="T46" fmla="*/ 444 w 511"/>
                <a:gd name="T47" fmla="*/ 547 h 983"/>
                <a:gd name="T48" fmla="*/ 430 w 511"/>
                <a:gd name="T49" fmla="*/ 585 h 983"/>
                <a:gd name="T50" fmla="*/ 509 w 511"/>
                <a:gd name="T51" fmla="*/ 635 h 983"/>
                <a:gd name="T52" fmla="*/ 511 w 511"/>
                <a:gd name="T53" fmla="*/ 677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1" h="983">
                  <a:moveTo>
                    <a:pt x="511" y="677"/>
                  </a:moveTo>
                  <a:lnTo>
                    <a:pt x="386" y="900"/>
                  </a:lnTo>
                  <a:lnTo>
                    <a:pt x="181" y="983"/>
                  </a:lnTo>
                  <a:lnTo>
                    <a:pt x="73" y="920"/>
                  </a:lnTo>
                  <a:lnTo>
                    <a:pt x="47" y="734"/>
                  </a:lnTo>
                  <a:lnTo>
                    <a:pt x="183" y="511"/>
                  </a:lnTo>
                  <a:lnTo>
                    <a:pt x="210" y="498"/>
                  </a:lnTo>
                  <a:lnTo>
                    <a:pt x="201" y="439"/>
                  </a:lnTo>
                  <a:lnTo>
                    <a:pt x="151" y="412"/>
                  </a:lnTo>
                  <a:lnTo>
                    <a:pt x="97" y="203"/>
                  </a:lnTo>
                  <a:lnTo>
                    <a:pt x="0" y="112"/>
                  </a:lnTo>
                  <a:lnTo>
                    <a:pt x="14" y="85"/>
                  </a:lnTo>
                  <a:lnTo>
                    <a:pt x="73" y="135"/>
                  </a:lnTo>
                  <a:lnTo>
                    <a:pt x="169" y="107"/>
                  </a:lnTo>
                  <a:lnTo>
                    <a:pt x="195" y="0"/>
                  </a:lnTo>
                  <a:lnTo>
                    <a:pt x="275" y="21"/>
                  </a:lnTo>
                  <a:lnTo>
                    <a:pt x="271" y="85"/>
                  </a:lnTo>
                  <a:lnTo>
                    <a:pt x="282" y="157"/>
                  </a:lnTo>
                  <a:lnTo>
                    <a:pt x="310" y="168"/>
                  </a:lnTo>
                  <a:lnTo>
                    <a:pt x="343" y="200"/>
                  </a:lnTo>
                  <a:lnTo>
                    <a:pt x="327" y="284"/>
                  </a:lnTo>
                  <a:lnTo>
                    <a:pt x="390" y="393"/>
                  </a:lnTo>
                  <a:lnTo>
                    <a:pt x="384" y="455"/>
                  </a:lnTo>
                  <a:lnTo>
                    <a:pt x="444" y="547"/>
                  </a:lnTo>
                  <a:lnTo>
                    <a:pt x="430" y="585"/>
                  </a:lnTo>
                  <a:lnTo>
                    <a:pt x="509" y="635"/>
                  </a:lnTo>
                  <a:lnTo>
                    <a:pt x="511" y="677"/>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68">
              <a:extLst>
                <a:ext uri="{FF2B5EF4-FFF2-40B4-BE49-F238E27FC236}">
                  <a16:creationId xmlns:a16="http://schemas.microsoft.com/office/drawing/2014/main" id="{055479C5-F5A6-4AA3-83EE-BB33C905A3FE}"/>
                </a:ext>
              </a:extLst>
            </p:cNvPr>
            <p:cNvSpPr>
              <a:spLocks/>
            </p:cNvSpPr>
            <p:nvPr/>
          </p:nvSpPr>
          <p:spPr bwMode="auto">
            <a:xfrm>
              <a:off x="503" y="1012"/>
              <a:ext cx="582" cy="1324"/>
            </a:xfrm>
            <a:custGeom>
              <a:avLst/>
              <a:gdLst>
                <a:gd name="T0" fmla="*/ 496 w 582"/>
                <a:gd name="T1" fmla="*/ 334 h 1324"/>
                <a:gd name="T2" fmla="*/ 469 w 582"/>
                <a:gd name="T3" fmla="*/ 407 h 1324"/>
                <a:gd name="T4" fmla="*/ 491 w 582"/>
                <a:gd name="T5" fmla="*/ 436 h 1324"/>
                <a:gd name="T6" fmla="*/ 451 w 582"/>
                <a:gd name="T7" fmla="*/ 514 h 1324"/>
                <a:gd name="T8" fmla="*/ 394 w 582"/>
                <a:gd name="T9" fmla="*/ 540 h 1324"/>
                <a:gd name="T10" fmla="*/ 314 w 582"/>
                <a:gd name="T11" fmla="*/ 653 h 1324"/>
                <a:gd name="T12" fmla="*/ 313 w 582"/>
                <a:gd name="T13" fmla="*/ 811 h 1324"/>
                <a:gd name="T14" fmla="*/ 388 w 582"/>
                <a:gd name="T15" fmla="*/ 886 h 1324"/>
                <a:gd name="T16" fmla="*/ 364 w 582"/>
                <a:gd name="T17" fmla="*/ 971 h 1324"/>
                <a:gd name="T18" fmla="*/ 284 w 582"/>
                <a:gd name="T19" fmla="*/ 1016 h 1324"/>
                <a:gd name="T20" fmla="*/ 269 w 582"/>
                <a:gd name="T21" fmla="*/ 1155 h 1324"/>
                <a:gd name="T22" fmla="*/ 228 w 582"/>
                <a:gd name="T23" fmla="*/ 1257 h 1324"/>
                <a:gd name="T24" fmla="*/ 172 w 582"/>
                <a:gd name="T25" fmla="*/ 1252 h 1324"/>
                <a:gd name="T26" fmla="*/ 134 w 582"/>
                <a:gd name="T27" fmla="*/ 1287 h 1324"/>
                <a:gd name="T28" fmla="*/ 152 w 582"/>
                <a:gd name="T29" fmla="*/ 1317 h 1324"/>
                <a:gd name="T30" fmla="*/ 83 w 582"/>
                <a:gd name="T31" fmla="*/ 1324 h 1324"/>
                <a:gd name="T32" fmla="*/ 52 w 582"/>
                <a:gd name="T33" fmla="*/ 1233 h 1324"/>
                <a:gd name="T34" fmla="*/ 71 w 582"/>
                <a:gd name="T35" fmla="*/ 1206 h 1324"/>
                <a:gd name="T36" fmla="*/ 6 w 582"/>
                <a:gd name="T37" fmla="*/ 1041 h 1324"/>
                <a:gd name="T38" fmla="*/ 0 w 582"/>
                <a:gd name="T39" fmla="*/ 967 h 1324"/>
                <a:gd name="T40" fmla="*/ 33 w 582"/>
                <a:gd name="T41" fmla="*/ 967 h 1324"/>
                <a:gd name="T42" fmla="*/ 40 w 582"/>
                <a:gd name="T43" fmla="*/ 892 h 1324"/>
                <a:gd name="T44" fmla="*/ 72 w 582"/>
                <a:gd name="T45" fmla="*/ 870 h 1324"/>
                <a:gd name="T46" fmla="*/ 75 w 582"/>
                <a:gd name="T47" fmla="*/ 557 h 1324"/>
                <a:gd name="T48" fmla="*/ 128 w 582"/>
                <a:gd name="T49" fmla="*/ 479 h 1324"/>
                <a:gd name="T50" fmla="*/ 174 w 582"/>
                <a:gd name="T51" fmla="*/ 487 h 1324"/>
                <a:gd name="T52" fmla="*/ 155 w 582"/>
                <a:gd name="T53" fmla="*/ 425 h 1324"/>
                <a:gd name="T54" fmla="*/ 297 w 582"/>
                <a:gd name="T55" fmla="*/ 93 h 1324"/>
                <a:gd name="T56" fmla="*/ 325 w 582"/>
                <a:gd name="T57" fmla="*/ 104 h 1324"/>
                <a:gd name="T58" fmla="*/ 335 w 582"/>
                <a:gd name="T59" fmla="*/ 53 h 1324"/>
                <a:gd name="T60" fmla="*/ 401 w 582"/>
                <a:gd name="T61" fmla="*/ 63 h 1324"/>
                <a:gd name="T62" fmla="*/ 400 w 582"/>
                <a:gd name="T63" fmla="*/ 2 h 1324"/>
                <a:gd name="T64" fmla="*/ 431 w 582"/>
                <a:gd name="T65" fmla="*/ 0 h 1324"/>
                <a:gd name="T66" fmla="*/ 528 w 582"/>
                <a:gd name="T67" fmla="*/ 91 h 1324"/>
                <a:gd name="T68" fmla="*/ 582 w 582"/>
                <a:gd name="T69" fmla="*/ 300 h 1324"/>
                <a:gd name="T70" fmla="*/ 496 w 582"/>
                <a:gd name="T71" fmla="*/ 334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2" h="1324">
                  <a:moveTo>
                    <a:pt x="496" y="334"/>
                  </a:moveTo>
                  <a:lnTo>
                    <a:pt x="469" y="407"/>
                  </a:lnTo>
                  <a:lnTo>
                    <a:pt x="491" y="436"/>
                  </a:lnTo>
                  <a:lnTo>
                    <a:pt x="451" y="514"/>
                  </a:lnTo>
                  <a:lnTo>
                    <a:pt x="394" y="540"/>
                  </a:lnTo>
                  <a:lnTo>
                    <a:pt x="314" y="653"/>
                  </a:lnTo>
                  <a:lnTo>
                    <a:pt x="313" y="811"/>
                  </a:lnTo>
                  <a:lnTo>
                    <a:pt x="388" y="886"/>
                  </a:lnTo>
                  <a:lnTo>
                    <a:pt x="364" y="971"/>
                  </a:lnTo>
                  <a:lnTo>
                    <a:pt x="284" y="1016"/>
                  </a:lnTo>
                  <a:lnTo>
                    <a:pt x="269" y="1155"/>
                  </a:lnTo>
                  <a:lnTo>
                    <a:pt x="228" y="1257"/>
                  </a:lnTo>
                  <a:lnTo>
                    <a:pt x="172" y="1252"/>
                  </a:lnTo>
                  <a:lnTo>
                    <a:pt x="134" y="1287"/>
                  </a:lnTo>
                  <a:lnTo>
                    <a:pt x="152" y="1317"/>
                  </a:lnTo>
                  <a:lnTo>
                    <a:pt x="83" y="1324"/>
                  </a:lnTo>
                  <a:lnTo>
                    <a:pt x="52" y="1233"/>
                  </a:lnTo>
                  <a:lnTo>
                    <a:pt x="71" y="1206"/>
                  </a:lnTo>
                  <a:lnTo>
                    <a:pt x="6" y="1041"/>
                  </a:lnTo>
                  <a:lnTo>
                    <a:pt x="0" y="967"/>
                  </a:lnTo>
                  <a:lnTo>
                    <a:pt x="33" y="967"/>
                  </a:lnTo>
                  <a:lnTo>
                    <a:pt x="40" y="892"/>
                  </a:lnTo>
                  <a:lnTo>
                    <a:pt x="72" y="870"/>
                  </a:lnTo>
                  <a:lnTo>
                    <a:pt x="75" y="557"/>
                  </a:lnTo>
                  <a:lnTo>
                    <a:pt x="128" y="479"/>
                  </a:lnTo>
                  <a:lnTo>
                    <a:pt x="174" y="487"/>
                  </a:lnTo>
                  <a:lnTo>
                    <a:pt x="155" y="425"/>
                  </a:lnTo>
                  <a:lnTo>
                    <a:pt x="297" y="93"/>
                  </a:lnTo>
                  <a:lnTo>
                    <a:pt x="325" y="104"/>
                  </a:lnTo>
                  <a:lnTo>
                    <a:pt x="335" y="53"/>
                  </a:lnTo>
                  <a:lnTo>
                    <a:pt x="401" y="63"/>
                  </a:lnTo>
                  <a:lnTo>
                    <a:pt x="400" y="2"/>
                  </a:lnTo>
                  <a:lnTo>
                    <a:pt x="431" y="0"/>
                  </a:lnTo>
                  <a:lnTo>
                    <a:pt x="528" y="91"/>
                  </a:lnTo>
                  <a:lnTo>
                    <a:pt x="582" y="300"/>
                  </a:lnTo>
                  <a:lnTo>
                    <a:pt x="496" y="334"/>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71" name="Freeform 69">
              <a:extLst>
                <a:ext uri="{FF2B5EF4-FFF2-40B4-BE49-F238E27FC236}">
                  <a16:creationId xmlns:a16="http://schemas.microsoft.com/office/drawing/2014/main" id="{C50B1714-187E-4362-B6B2-D4DC8C25F069}"/>
                </a:ext>
              </a:extLst>
            </p:cNvPr>
            <p:cNvSpPr>
              <a:spLocks/>
            </p:cNvSpPr>
            <p:nvPr/>
          </p:nvSpPr>
          <p:spPr bwMode="auto">
            <a:xfrm>
              <a:off x="217" y="791"/>
              <a:ext cx="1068" cy="1256"/>
            </a:xfrm>
            <a:custGeom>
              <a:avLst/>
              <a:gdLst>
                <a:gd name="T0" fmla="*/ 815 w 881"/>
                <a:gd name="T1" fmla="*/ 160 h 1036"/>
                <a:gd name="T2" fmla="*/ 818 w 881"/>
                <a:gd name="T3" fmla="*/ 107 h 1036"/>
                <a:gd name="T4" fmla="*/ 752 w 881"/>
                <a:gd name="T5" fmla="*/ 90 h 1036"/>
                <a:gd name="T6" fmla="*/ 731 w 881"/>
                <a:gd name="T7" fmla="*/ 178 h 1036"/>
                <a:gd name="T8" fmla="*/ 652 w 881"/>
                <a:gd name="T9" fmla="*/ 201 h 1036"/>
                <a:gd name="T10" fmla="*/ 603 w 881"/>
                <a:gd name="T11" fmla="*/ 160 h 1036"/>
                <a:gd name="T12" fmla="*/ 591 w 881"/>
                <a:gd name="T13" fmla="*/ 182 h 1036"/>
                <a:gd name="T14" fmla="*/ 566 w 881"/>
                <a:gd name="T15" fmla="*/ 184 h 1036"/>
                <a:gd name="T16" fmla="*/ 567 w 881"/>
                <a:gd name="T17" fmla="*/ 234 h 1036"/>
                <a:gd name="T18" fmla="*/ 512 w 881"/>
                <a:gd name="T19" fmla="*/ 226 h 1036"/>
                <a:gd name="T20" fmla="*/ 504 w 881"/>
                <a:gd name="T21" fmla="*/ 268 h 1036"/>
                <a:gd name="T22" fmla="*/ 481 w 881"/>
                <a:gd name="T23" fmla="*/ 259 h 1036"/>
                <a:gd name="T24" fmla="*/ 364 w 881"/>
                <a:gd name="T25" fmla="*/ 533 h 1036"/>
                <a:gd name="T26" fmla="*/ 379 w 881"/>
                <a:gd name="T27" fmla="*/ 584 h 1036"/>
                <a:gd name="T28" fmla="*/ 341 w 881"/>
                <a:gd name="T29" fmla="*/ 577 h 1036"/>
                <a:gd name="T30" fmla="*/ 298 w 881"/>
                <a:gd name="T31" fmla="*/ 642 h 1036"/>
                <a:gd name="T32" fmla="*/ 295 w 881"/>
                <a:gd name="T33" fmla="*/ 900 h 1036"/>
                <a:gd name="T34" fmla="*/ 269 w 881"/>
                <a:gd name="T35" fmla="*/ 918 h 1036"/>
                <a:gd name="T36" fmla="*/ 263 w 881"/>
                <a:gd name="T37" fmla="*/ 980 h 1036"/>
                <a:gd name="T38" fmla="*/ 236 w 881"/>
                <a:gd name="T39" fmla="*/ 980 h 1036"/>
                <a:gd name="T40" fmla="*/ 222 w 881"/>
                <a:gd name="T41" fmla="*/ 910 h 1036"/>
                <a:gd name="T42" fmla="*/ 210 w 881"/>
                <a:gd name="T43" fmla="*/ 910 h 1036"/>
                <a:gd name="T44" fmla="*/ 207 w 881"/>
                <a:gd name="T45" fmla="*/ 953 h 1036"/>
                <a:gd name="T46" fmla="*/ 103 w 881"/>
                <a:gd name="T47" fmla="*/ 1035 h 1036"/>
                <a:gd name="T48" fmla="*/ 62 w 881"/>
                <a:gd name="T49" fmla="*/ 1036 h 1036"/>
                <a:gd name="T50" fmla="*/ 0 w 881"/>
                <a:gd name="T51" fmla="*/ 983 h 1036"/>
                <a:gd name="T52" fmla="*/ 15 w 881"/>
                <a:gd name="T53" fmla="*/ 743 h 1036"/>
                <a:gd name="T54" fmla="*/ 57 w 881"/>
                <a:gd name="T55" fmla="*/ 680 h 1036"/>
                <a:gd name="T56" fmla="*/ 235 w 881"/>
                <a:gd name="T57" fmla="*/ 581 h 1036"/>
                <a:gd name="T58" fmla="*/ 467 w 881"/>
                <a:gd name="T59" fmla="*/ 233 h 1036"/>
                <a:gd name="T60" fmla="*/ 443 w 881"/>
                <a:gd name="T61" fmla="*/ 227 h 1036"/>
                <a:gd name="T62" fmla="*/ 357 w 881"/>
                <a:gd name="T63" fmla="*/ 276 h 1036"/>
                <a:gd name="T64" fmla="*/ 339 w 881"/>
                <a:gd name="T65" fmla="*/ 257 h 1036"/>
                <a:gd name="T66" fmla="*/ 415 w 881"/>
                <a:gd name="T67" fmla="*/ 225 h 1036"/>
                <a:gd name="T68" fmla="*/ 398 w 881"/>
                <a:gd name="T69" fmla="*/ 209 h 1036"/>
                <a:gd name="T70" fmla="*/ 450 w 881"/>
                <a:gd name="T71" fmla="*/ 161 h 1036"/>
                <a:gd name="T72" fmla="*/ 457 w 881"/>
                <a:gd name="T73" fmla="*/ 175 h 1036"/>
                <a:gd name="T74" fmla="*/ 440 w 881"/>
                <a:gd name="T75" fmla="*/ 191 h 1036"/>
                <a:gd name="T76" fmla="*/ 472 w 881"/>
                <a:gd name="T77" fmla="*/ 211 h 1036"/>
                <a:gd name="T78" fmla="*/ 495 w 881"/>
                <a:gd name="T79" fmla="*/ 179 h 1036"/>
                <a:gd name="T80" fmla="*/ 476 w 881"/>
                <a:gd name="T81" fmla="*/ 171 h 1036"/>
                <a:gd name="T82" fmla="*/ 477 w 881"/>
                <a:gd name="T83" fmla="*/ 149 h 1036"/>
                <a:gd name="T84" fmla="*/ 546 w 881"/>
                <a:gd name="T85" fmla="*/ 81 h 1036"/>
                <a:gd name="T86" fmla="*/ 580 w 881"/>
                <a:gd name="T87" fmla="*/ 110 h 1036"/>
                <a:gd name="T88" fmla="*/ 702 w 881"/>
                <a:gd name="T89" fmla="*/ 2 h 1036"/>
                <a:gd name="T90" fmla="*/ 722 w 881"/>
                <a:gd name="T91" fmla="*/ 5 h 1036"/>
                <a:gd name="T92" fmla="*/ 693 w 881"/>
                <a:gd name="T93" fmla="*/ 80 h 1036"/>
                <a:gd name="T94" fmla="*/ 730 w 881"/>
                <a:gd name="T95" fmla="*/ 19 h 1036"/>
                <a:gd name="T96" fmla="*/ 732 w 881"/>
                <a:gd name="T97" fmla="*/ 59 h 1036"/>
                <a:gd name="T98" fmla="*/ 750 w 881"/>
                <a:gd name="T99" fmla="*/ 0 h 1036"/>
                <a:gd name="T100" fmla="*/ 854 w 881"/>
                <a:gd name="T101" fmla="*/ 39 h 1036"/>
                <a:gd name="T102" fmla="*/ 843 w 881"/>
                <a:gd name="T103" fmla="*/ 65 h 1036"/>
                <a:gd name="T104" fmla="*/ 801 w 881"/>
                <a:gd name="T105" fmla="*/ 69 h 1036"/>
                <a:gd name="T106" fmla="*/ 837 w 881"/>
                <a:gd name="T107" fmla="*/ 87 h 1036"/>
                <a:gd name="T108" fmla="*/ 881 w 881"/>
                <a:gd name="T109" fmla="*/ 94 h 1036"/>
                <a:gd name="T110" fmla="*/ 815 w 881"/>
                <a:gd name="T111" fmla="*/ 16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1" h="1036">
                  <a:moveTo>
                    <a:pt x="815" y="160"/>
                  </a:moveTo>
                  <a:cubicBezTo>
                    <a:pt x="818" y="107"/>
                    <a:pt x="818" y="107"/>
                    <a:pt x="818" y="107"/>
                  </a:cubicBezTo>
                  <a:cubicBezTo>
                    <a:pt x="752" y="90"/>
                    <a:pt x="752" y="90"/>
                    <a:pt x="752" y="90"/>
                  </a:cubicBezTo>
                  <a:cubicBezTo>
                    <a:pt x="731" y="178"/>
                    <a:pt x="731" y="178"/>
                    <a:pt x="731" y="178"/>
                  </a:cubicBezTo>
                  <a:cubicBezTo>
                    <a:pt x="652" y="201"/>
                    <a:pt x="652" y="201"/>
                    <a:pt x="652" y="201"/>
                  </a:cubicBezTo>
                  <a:cubicBezTo>
                    <a:pt x="603" y="160"/>
                    <a:pt x="603" y="160"/>
                    <a:pt x="603" y="160"/>
                  </a:cubicBezTo>
                  <a:cubicBezTo>
                    <a:pt x="591" y="182"/>
                    <a:pt x="591" y="182"/>
                    <a:pt x="591" y="182"/>
                  </a:cubicBezTo>
                  <a:cubicBezTo>
                    <a:pt x="566" y="184"/>
                    <a:pt x="566" y="184"/>
                    <a:pt x="566" y="184"/>
                  </a:cubicBezTo>
                  <a:cubicBezTo>
                    <a:pt x="567" y="234"/>
                    <a:pt x="567" y="234"/>
                    <a:pt x="567" y="234"/>
                  </a:cubicBezTo>
                  <a:cubicBezTo>
                    <a:pt x="512" y="226"/>
                    <a:pt x="512" y="226"/>
                    <a:pt x="512" y="226"/>
                  </a:cubicBezTo>
                  <a:cubicBezTo>
                    <a:pt x="504" y="268"/>
                    <a:pt x="504" y="268"/>
                    <a:pt x="504" y="268"/>
                  </a:cubicBezTo>
                  <a:cubicBezTo>
                    <a:pt x="481" y="259"/>
                    <a:pt x="481" y="259"/>
                    <a:pt x="481" y="259"/>
                  </a:cubicBezTo>
                  <a:cubicBezTo>
                    <a:pt x="364" y="533"/>
                    <a:pt x="364" y="533"/>
                    <a:pt x="364" y="533"/>
                  </a:cubicBezTo>
                  <a:cubicBezTo>
                    <a:pt x="379" y="584"/>
                    <a:pt x="379" y="584"/>
                    <a:pt x="379" y="584"/>
                  </a:cubicBezTo>
                  <a:cubicBezTo>
                    <a:pt x="341" y="577"/>
                    <a:pt x="341" y="577"/>
                    <a:pt x="341" y="577"/>
                  </a:cubicBezTo>
                  <a:cubicBezTo>
                    <a:pt x="298" y="642"/>
                    <a:pt x="298" y="642"/>
                    <a:pt x="298" y="642"/>
                  </a:cubicBezTo>
                  <a:cubicBezTo>
                    <a:pt x="295" y="900"/>
                    <a:pt x="295" y="900"/>
                    <a:pt x="295" y="900"/>
                  </a:cubicBezTo>
                  <a:cubicBezTo>
                    <a:pt x="269" y="918"/>
                    <a:pt x="269" y="918"/>
                    <a:pt x="269" y="918"/>
                  </a:cubicBezTo>
                  <a:cubicBezTo>
                    <a:pt x="263" y="980"/>
                    <a:pt x="263" y="980"/>
                    <a:pt x="263" y="980"/>
                  </a:cubicBezTo>
                  <a:cubicBezTo>
                    <a:pt x="236" y="980"/>
                    <a:pt x="236" y="980"/>
                    <a:pt x="236" y="980"/>
                  </a:cubicBezTo>
                  <a:cubicBezTo>
                    <a:pt x="222" y="910"/>
                    <a:pt x="222" y="910"/>
                    <a:pt x="222" y="910"/>
                  </a:cubicBezTo>
                  <a:cubicBezTo>
                    <a:pt x="210" y="910"/>
                    <a:pt x="210" y="910"/>
                    <a:pt x="210" y="910"/>
                  </a:cubicBezTo>
                  <a:cubicBezTo>
                    <a:pt x="207" y="953"/>
                    <a:pt x="207" y="953"/>
                    <a:pt x="207" y="953"/>
                  </a:cubicBezTo>
                  <a:cubicBezTo>
                    <a:pt x="103" y="1035"/>
                    <a:pt x="103" y="1035"/>
                    <a:pt x="103" y="1035"/>
                  </a:cubicBezTo>
                  <a:cubicBezTo>
                    <a:pt x="62" y="1036"/>
                    <a:pt x="62" y="1036"/>
                    <a:pt x="62" y="1036"/>
                  </a:cubicBezTo>
                  <a:cubicBezTo>
                    <a:pt x="0" y="983"/>
                    <a:pt x="0" y="983"/>
                    <a:pt x="0" y="983"/>
                  </a:cubicBezTo>
                  <a:cubicBezTo>
                    <a:pt x="15" y="743"/>
                    <a:pt x="15" y="743"/>
                    <a:pt x="15" y="743"/>
                  </a:cubicBezTo>
                  <a:cubicBezTo>
                    <a:pt x="57" y="680"/>
                    <a:pt x="57" y="680"/>
                    <a:pt x="57" y="680"/>
                  </a:cubicBezTo>
                  <a:cubicBezTo>
                    <a:pt x="235" y="581"/>
                    <a:pt x="235" y="581"/>
                    <a:pt x="235" y="581"/>
                  </a:cubicBezTo>
                  <a:cubicBezTo>
                    <a:pt x="467" y="233"/>
                    <a:pt x="467" y="233"/>
                    <a:pt x="467" y="233"/>
                  </a:cubicBezTo>
                  <a:cubicBezTo>
                    <a:pt x="443" y="227"/>
                    <a:pt x="443" y="227"/>
                    <a:pt x="443" y="227"/>
                  </a:cubicBezTo>
                  <a:cubicBezTo>
                    <a:pt x="357" y="276"/>
                    <a:pt x="357" y="276"/>
                    <a:pt x="357" y="276"/>
                  </a:cubicBezTo>
                  <a:cubicBezTo>
                    <a:pt x="339" y="257"/>
                    <a:pt x="339" y="257"/>
                    <a:pt x="339" y="257"/>
                  </a:cubicBezTo>
                  <a:cubicBezTo>
                    <a:pt x="415" y="225"/>
                    <a:pt x="415" y="225"/>
                    <a:pt x="415" y="225"/>
                  </a:cubicBezTo>
                  <a:cubicBezTo>
                    <a:pt x="398" y="209"/>
                    <a:pt x="398" y="209"/>
                    <a:pt x="398" y="209"/>
                  </a:cubicBezTo>
                  <a:cubicBezTo>
                    <a:pt x="450" y="161"/>
                    <a:pt x="450" y="161"/>
                    <a:pt x="450" y="161"/>
                  </a:cubicBezTo>
                  <a:cubicBezTo>
                    <a:pt x="457" y="175"/>
                    <a:pt x="457" y="175"/>
                    <a:pt x="457" y="175"/>
                  </a:cubicBezTo>
                  <a:cubicBezTo>
                    <a:pt x="440" y="191"/>
                    <a:pt x="440" y="191"/>
                    <a:pt x="440" y="191"/>
                  </a:cubicBezTo>
                  <a:cubicBezTo>
                    <a:pt x="472" y="211"/>
                    <a:pt x="472" y="211"/>
                    <a:pt x="472" y="211"/>
                  </a:cubicBezTo>
                  <a:cubicBezTo>
                    <a:pt x="495" y="179"/>
                    <a:pt x="495" y="179"/>
                    <a:pt x="495" y="179"/>
                  </a:cubicBezTo>
                  <a:cubicBezTo>
                    <a:pt x="476" y="171"/>
                    <a:pt x="476" y="171"/>
                    <a:pt x="476" y="171"/>
                  </a:cubicBezTo>
                  <a:cubicBezTo>
                    <a:pt x="477" y="149"/>
                    <a:pt x="477" y="149"/>
                    <a:pt x="477" y="149"/>
                  </a:cubicBezTo>
                  <a:cubicBezTo>
                    <a:pt x="546" y="81"/>
                    <a:pt x="546" y="81"/>
                    <a:pt x="546" y="81"/>
                  </a:cubicBezTo>
                  <a:cubicBezTo>
                    <a:pt x="580" y="110"/>
                    <a:pt x="580" y="110"/>
                    <a:pt x="580" y="110"/>
                  </a:cubicBezTo>
                  <a:cubicBezTo>
                    <a:pt x="702" y="2"/>
                    <a:pt x="702" y="2"/>
                    <a:pt x="702" y="2"/>
                  </a:cubicBezTo>
                  <a:cubicBezTo>
                    <a:pt x="722" y="5"/>
                    <a:pt x="722" y="5"/>
                    <a:pt x="722" y="5"/>
                  </a:cubicBezTo>
                  <a:cubicBezTo>
                    <a:pt x="693" y="80"/>
                    <a:pt x="693" y="80"/>
                    <a:pt x="693" y="80"/>
                  </a:cubicBezTo>
                  <a:cubicBezTo>
                    <a:pt x="730" y="19"/>
                    <a:pt x="730" y="19"/>
                    <a:pt x="730" y="19"/>
                  </a:cubicBezTo>
                  <a:cubicBezTo>
                    <a:pt x="732" y="59"/>
                    <a:pt x="732" y="59"/>
                    <a:pt x="732" y="59"/>
                  </a:cubicBezTo>
                  <a:cubicBezTo>
                    <a:pt x="732" y="59"/>
                    <a:pt x="750" y="1"/>
                    <a:pt x="750" y="0"/>
                  </a:cubicBezTo>
                  <a:cubicBezTo>
                    <a:pt x="751" y="0"/>
                    <a:pt x="854" y="39"/>
                    <a:pt x="854" y="39"/>
                  </a:cubicBezTo>
                  <a:cubicBezTo>
                    <a:pt x="843" y="65"/>
                    <a:pt x="843" y="65"/>
                    <a:pt x="843" y="65"/>
                  </a:cubicBezTo>
                  <a:cubicBezTo>
                    <a:pt x="801" y="69"/>
                    <a:pt x="801" y="69"/>
                    <a:pt x="801" y="69"/>
                  </a:cubicBezTo>
                  <a:cubicBezTo>
                    <a:pt x="837" y="87"/>
                    <a:pt x="837" y="87"/>
                    <a:pt x="837" y="87"/>
                  </a:cubicBezTo>
                  <a:cubicBezTo>
                    <a:pt x="881" y="94"/>
                    <a:pt x="881" y="94"/>
                    <a:pt x="881" y="94"/>
                  </a:cubicBezTo>
                  <a:lnTo>
                    <a:pt x="815" y="16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72" name="Freeform 70">
              <a:extLst>
                <a:ext uri="{FF2B5EF4-FFF2-40B4-BE49-F238E27FC236}">
                  <a16:creationId xmlns:a16="http://schemas.microsoft.com/office/drawing/2014/main" id="{E8A548CD-AA5A-4D04-9F43-88825436256C}"/>
                </a:ext>
              </a:extLst>
            </p:cNvPr>
            <p:cNvSpPr>
              <a:spLocks/>
            </p:cNvSpPr>
            <p:nvPr/>
          </p:nvSpPr>
          <p:spPr bwMode="auto">
            <a:xfrm>
              <a:off x="2024" y="4091"/>
              <a:ext cx="167" cy="127"/>
            </a:xfrm>
            <a:custGeom>
              <a:avLst/>
              <a:gdLst>
                <a:gd name="T0" fmla="*/ 122 w 167"/>
                <a:gd name="T1" fmla="*/ 53 h 127"/>
                <a:gd name="T2" fmla="*/ 137 w 167"/>
                <a:gd name="T3" fmla="*/ 75 h 127"/>
                <a:gd name="T4" fmla="*/ 110 w 167"/>
                <a:gd name="T5" fmla="*/ 86 h 127"/>
                <a:gd name="T6" fmla="*/ 61 w 167"/>
                <a:gd name="T7" fmla="*/ 127 h 127"/>
                <a:gd name="T8" fmla="*/ 14 w 167"/>
                <a:gd name="T9" fmla="*/ 126 h 127"/>
                <a:gd name="T10" fmla="*/ 0 w 167"/>
                <a:gd name="T11" fmla="*/ 93 h 127"/>
                <a:gd name="T12" fmla="*/ 44 w 167"/>
                <a:gd name="T13" fmla="*/ 79 h 127"/>
                <a:gd name="T14" fmla="*/ 45 w 167"/>
                <a:gd name="T15" fmla="*/ 62 h 127"/>
                <a:gd name="T16" fmla="*/ 107 w 167"/>
                <a:gd name="T17" fmla="*/ 42 h 127"/>
                <a:gd name="T18" fmla="*/ 167 w 167"/>
                <a:gd name="T19" fmla="*/ 0 h 127"/>
                <a:gd name="T20" fmla="*/ 122 w 167"/>
                <a:gd name="T21" fmla="*/ 5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127">
                  <a:moveTo>
                    <a:pt x="122" y="53"/>
                  </a:moveTo>
                  <a:lnTo>
                    <a:pt x="137" y="75"/>
                  </a:lnTo>
                  <a:lnTo>
                    <a:pt x="110" y="86"/>
                  </a:lnTo>
                  <a:lnTo>
                    <a:pt x="61" y="127"/>
                  </a:lnTo>
                  <a:lnTo>
                    <a:pt x="14" y="126"/>
                  </a:lnTo>
                  <a:lnTo>
                    <a:pt x="0" y="93"/>
                  </a:lnTo>
                  <a:lnTo>
                    <a:pt x="44" y="79"/>
                  </a:lnTo>
                  <a:lnTo>
                    <a:pt x="45" y="62"/>
                  </a:lnTo>
                  <a:lnTo>
                    <a:pt x="107" y="42"/>
                  </a:lnTo>
                  <a:lnTo>
                    <a:pt x="167" y="0"/>
                  </a:lnTo>
                  <a:lnTo>
                    <a:pt x="122" y="5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73" name="Freeform 71">
              <a:extLst>
                <a:ext uri="{FF2B5EF4-FFF2-40B4-BE49-F238E27FC236}">
                  <a16:creationId xmlns:a16="http://schemas.microsoft.com/office/drawing/2014/main" id="{EA849157-D622-4B76-844E-41B926B13AD9}"/>
                </a:ext>
              </a:extLst>
            </p:cNvPr>
            <p:cNvSpPr>
              <a:spLocks/>
            </p:cNvSpPr>
            <p:nvPr/>
          </p:nvSpPr>
          <p:spPr bwMode="auto">
            <a:xfrm>
              <a:off x="1485" y="3370"/>
              <a:ext cx="1436" cy="721"/>
            </a:xfrm>
            <a:custGeom>
              <a:avLst/>
              <a:gdLst>
                <a:gd name="T0" fmla="*/ 1157 w 1185"/>
                <a:gd name="T1" fmla="*/ 298 h 595"/>
                <a:gd name="T2" fmla="*/ 1154 w 1185"/>
                <a:gd name="T3" fmla="*/ 277 h 595"/>
                <a:gd name="T4" fmla="*/ 1131 w 1185"/>
                <a:gd name="T5" fmla="*/ 278 h 595"/>
                <a:gd name="T6" fmla="*/ 1056 w 1185"/>
                <a:gd name="T7" fmla="*/ 300 h 595"/>
                <a:gd name="T8" fmla="*/ 1044 w 1185"/>
                <a:gd name="T9" fmla="*/ 322 h 595"/>
                <a:gd name="T10" fmla="*/ 1025 w 1185"/>
                <a:gd name="T11" fmla="*/ 322 h 595"/>
                <a:gd name="T12" fmla="*/ 888 w 1185"/>
                <a:gd name="T13" fmla="*/ 407 h 595"/>
                <a:gd name="T14" fmla="*/ 822 w 1185"/>
                <a:gd name="T15" fmla="*/ 426 h 595"/>
                <a:gd name="T16" fmla="*/ 791 w 1185"/>
                <a:gd name="T17" fmla="*/ 417 h 595"/>
                <a:gd name="T18" fmla="*/ 716 w 1185"/>
                <a:gd name="T19" fmla="*/ 453 h 595"/>
                <a:gd name="T20" fmla="*/ 701 w 1185"/>
                <a:gd name="T21" fmla="*/ 488 h 595"/>
                <a:gd name="T22" fmla="*/ 660 w 1185"/>
                <a:gd name="T23" fmla="*/ 534 h 595"/>
                <a:gd name="T24" fmla="*/ 647 w 1185"/>
                <a:gd name="T25" fmla="*/ 500 h 595"/>
                <a:gd name="T26" fmla="*/ 651 w 1185"/>
                <a:gd name="T27" fmla="*/ 451 h 595"/>
                <a:gd name="T28" fmla="*/ 567 w 1185"/>
                <a:gd name="T29" fmla="*/ 477 h 595"/>
                <a:gd name="T30" fmla="*/ 459 w 1185"/>
                <a:gd name="T31" fmla="*/ 566 h 595"/>
                <a:gd name="T32" fmla="*/ 408 w 1185"/>
                <a:gd name="T33" fmla="*/ 538 h 595"/>
                <a:gd name="T34" fmla="*/ 313 w 1185"/>
                <a:gd name="T35" fmla="*/ 525 h 595"/>
                <a:gd name="T36" fmla="*/ 258 w 1185"/>
                <a:gd name="T37" fmla="*/ 595 h 595"/>
                <a:gd name="T38" fmla="*/ 215 w 1185"/>
                <a:gd name="T39" fmla="*/ 561 h 595"/>
                <a:gd name="T40" fmla="*/ 159 w 1185"/>
                <a:gd name="T41" fmla="*/ 568 h 595"/>
                <a:gd name="T42" fmla="*/ 152 w 1185"/>
                <a:gd name="T43" fmla="*/ 556 h 595"/>
                <a:gd name="T44" fmla="*/ 106 w 1185"/>
                <a:gd name="T45" fmla="*/ 564 h 595"/>
                <a:gd name="T46" fmla="*/ 143 w 1185"/>
                <a:gd name="T47" fmla="*/ 550 h 595"/>
                <a:gd name="T48" fmla="*/ 98 w 1185"/>
                <a:gd name="T49" fmla="*/ 549 h 595"/>
                <a:gd name="T50" fmla="*/ 115 w 1185"/>
                <a:gd name="T51" fmla="*/ 526 h 595"/>
                <a:gd name="T52" fmla="*/ 48 w 1185"/>
                <a:gd name="T53" fmla="*/ 496 h 595"/>
                <a:gd name="T54" fmla="*/ 75 w 1185"/>
                <a:gd name="T55" fmla="*/ 489 h 595"/>
                <a:gd name="T56" fmla="*/ 87 w 1185"/>
                <a:gd name="T57" fmla="*/ 469 h 595"/>
                <a:gd name="T58" fmla="*/ 61 w 1185"/>
                <a:gd name="T59" fmla="*/ 465 h 595"/>
                <a:gd name="T60" fmla="*/ 45 w 1185"/>
                <a:gd name="T61" fmla="*/ 461 h 595"/>
                <a:gd name="T62" fmla="*/ 33 w 1185"/>
                <a:gd name="T63" fmla="*/ 442 h 595"/>
                <a:gd name="T64" fmla="*/ 32 w 1185"/>
                <a:gd name="T65" fmla="*/ 419 h 595"/>
                <a:gd name="T66" fmla="*/ 59 w 1185"/>
                <a:gd name="T67" fmla="*/ 430 h 595"/>
                <a:gd name="T68" fmla="*/ 66 w 1185"/>
                <a:gd name="T69" fmla="*/ 401 h 595"/>
                <a:gd name="T70" fmla="*/ 52 w 1185"/>
                <a:gd name="T71" fmla="*/ 394 h 595"/>
                <a:gd name="T72" fmla="*/ 54 w 1185"/>
                <a:gd name="T73" fmla="*/ 346 h 595"/>
                <a:gd name="T74" fmla="*/ 6 w 1185"/>
                <a:gd name="T75" fmla="*/ 317 h 595"/>
                <a:gd name="T76" fmla="*/ 65 w 1185"/>
                <a:gd name="T77" fmla="*/ 272 h 595"/>
                <a:gd name="T78" fmla="*/ 107 w 1185"/>
                <a:gd name="T79" fmla="*/ 272 h 595"/>
                <a:gd name="T80" fmla="*/ 181 w 1185"/>
                <a:gd name="T81" fmla="*/ 253 h 595"/>
                <a:gd name="T82" fmla="*/ 161 w 1185"/>
                <a:gd name="T83" fmla="*/ 248 h 595"/>
                <a:gd name="T84" fmla="*/ 190 w 1185"/>
                <a:gd name="T85" fmla="*/ 227 h 595"/>
                <a:gd name="T86" fmla="*/ 183 w 1185"/>
                <a:gd name="T87" fmla="*/ 217 h 595"/>
                <a:gd name="T88" fmla="*/ 175 w 1185"/>
                <a:gd name="T89" fmla="*/ 217 h 595"/>
                <a:gd name="T90" fmla="*/ 181 w 1185"/>
                <a:gd name="T91" fmla="*/ 193 h 595"/>
                <a:gd name="T92" fmla="*/ 302 w 1185"/>
                <a:gd name="T93" fmla="*/ 182 h 595"/>
                <a:gd name="T94" fmla="*/ 415 w 1185"/>
                <a:gd name="T95" fmla="*/ 85 h 595"/>
                <a:gd name="T96" fmla="*/ 507 w 1185"/>
                <a:gd name="T97" fmla="*/ 58 h 595"/>
                <a:gd name="T98" fmla="*/ 516 w 1185"/>
                <a:gd name="T99" fmla="*/ 71 h 595"/>
                <a:gd name="T100" fmla="*/ 573 w 1185"/>
                <a:gd name="T101" fmla="*/ 72 h 595"/>
                <a:gd name="T102" fmla="*/ 581 w 1185"/>
                <a:gd name="T103" fmla="*/ 91 h 595"/>
                <a:gd name="T104" fmla="*/ 615 w 1185"/>
                <a:gd name="T105" fmla="*/ 96 h 595"/>
                <a:gd name="T106" fmla="*/ 644 w 1185"/>
                <a:gd name="T107" fmla="*/ 102 h 595"/>
                <a:gd name="T108" fmla="*/ 788 w 1185"/>
                <a:gd name="T109" fmla="*/ 69 h 595"/>
                <a:gd name="T110" fmla="*/ 884 w 1185"/>
                <a:gd name="T111" fmla="*/ 25 h 595"/>
                <a:gd name="T112" fmla="*/ 953 w 1185"/>
                <a:gd name="T113" fmla="*/ 0 h 595"/>
                <a:gd name="T114" fmla="*/ 1028 w 1185"/>
                <a:gd name="T115" fmla="*/ 7 h 595"/>
                <a:gd name="T116" fmla="*/ 1110 w 1185"/>
                <a:gd name="T117" fmla="*/ 69 h 595"/>
                <a:gd name="T118" fmla="*/ 1089 w 1185"/>
                <a:gd name="T119" fmla="*/ 116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595">
                  <a:moveTo>
                    <a:pt x="1185" y="269"/>
                  </a:moveTo>
                  <a:cubicBezTo>
                    <a:pt x="1157" y="298"/>
                    <a:pt x="1157" y="298"/>
                    <a:pt x="1157" y="298"/>
                  </a:cubicBezTo>
                  <a:cubicBezTo>
                    <a:pt x="1148" y="290"/>
                    <a:pt x="1148" y="290"/>
                    <a:pt x="1148" y="290"/>
                  </a:cubicBezTo>
                  <a:cubicBezTo>
                    <a:pt x="1154" y="277"/>
                    <a:pt x="1154" y="277"/>
                    <a:pt x="1154" y="277"/>
                  </a:cubicBezTo>
                  <a:cubicBezTo>
                    <a:pt x="1144" y="272"/>
                    <a:pt x="1144" y="272"/>
                    <a:pt x="1144" y="272"/>
                  </a:cubicBezTo>
                  <a:cubicBezTo>
                    <a:pt x="1131" y="278"/>
                    <a:pt x="1131" y="278"/>
                    <a:pt x="1131" y="278"/>
                  </a:cubicBezTo>
                  <a:cubicBezTo>
                    <a:pt x="1131" y="285"/>
                    <a:pt x="1131" y="285"/>
                    <a:pt x="1131" y="285"/>
                  </a:cubicBezTo>
                  <a:cubicBezTo>
                    <a:pt x="1056" y="300"/>
                    <a:pt x="1056" y="300"/>
                    <a:pt x="1056" y="300"/>
                  </a:cubicBezTo>
                  <a:cubicBezTo>
                    <a:pt x="1055" y="320"/>
                    <a:pt x="1055" y="320"/>
                    <a:pt x="1055" y="320"/>
                  </a:cubicBezTo>
                  <a:cubicBezTo>
                    <a:pt x="1044" y="322"/>
                    <a:pt x="1044" y="322"/>
                    <a:pt x="1044" y="322"/>
                  </a:cubicBezTo>
                  <a:cubicBezTo>
                    <a:pt x="1032" y="312"/>
                    <a:pt x="1032" y="312"/>
                    <a:pt x="1032" y="312"/>
                  </a:cubicBezTo>
                  <a:cubicBezTo>
                    <a:pt x="1025" y="322"/>
                    <a:pt x="1025" y="322"/>
                    <a:pt x="1025" y="322"/>
                  </a:cubicBezTo>
                  <a:cubicBezTo>
                    <a:pt x="945" y="357"/>
                    <a:pt x="945" y="357"/>
                    <a:pt x="945" y="357"/>
                  </a:cubicBezTo>
                  <a:cubicBezTo>
                    <a:pt x="888" y="407"/>
                    <a:pt x="888" y="407"/>
                    <a:pt x="888" y="407"/>
                  </a:cubicBezTo>
                  <a:cubicBezTo>
                    <a:pt x="851" y="423"/>
                    <a:pt x="851" y="423"/>
                    <a:pt x="851" y="423"/>
                  </a:cubicBezTo>
                  <a:cubicBezTo>
                    <a:pt x="822" y="426"/>
                    <a:pt x="822" y="426"/>
                    <a:pt x="822" y="426"/>
                  </a:cubicBezTo>
                  <a:cubicBezTo>
                    <a:pt x="813" y="417"/>
                    <a:pt x="813" y="417"/>
                    <a:pt x="813" y="417"/>
                  </a:cubicBezTo>
                  <a:cubicBezTo>
                    <a:pt x="791" y="417"/>
                    <a:pt x="791" y="417"/>
                    <a:pt x="791" y="417"/>
                  </a:cubicBezTo>
                  <a:cubicBezTo>
                    <a:pt x="719" y="458"/>
                    <a:pt x="719" y="458"/>
                    <a:pt x="719" y="458"/>
                  </a:cubicBezTo>
                  <a:cubicBezTo>
                    <a:pt x="716" y="453"/>
                    <a:pt x="716" y="453"/>
                    <a:pt x="716" y="453"/>
                  </a:cubicBezTo>
                  <a:cubicBezTo>
                    <a:pt x="696" y="457"/>
                    <a:pt x="696" y="457"/>
                    <a:pt x="696" y="457"/>
                  </a:cubicBezTo>
                  <a:cubicBezTo>
                    <a:pt x="701" y="488"/>
                    <a:pt x="701" y="488"/>
                    <a:pt x="701" y="488"/>
                  </a:cubicBezTo>
                  <a:cubicBezTo>
                    <a:pt x="678" y="536"/>
                    <a:pt x="678" y="536"/>
                    <a:pt x="678" y="536"/>
                  </a:cubicBezTo>
                  <a:cubicBezTo>
                    <a:pt x="660" y="534"/>
                    <a:pt x="660" y="534"/>
                    <a:pt x="660" y="534"/>
                  </a:cubicBezTo>
                  <a:cubicBezTo>
                    <a:pt x="663" y="524"/>
                    <a:pt x="663" y="524"/>
                    <a:pt x="663" y="524"/>
                  </a:cubicBezTo>
                  <a:cubicBezTo>
                    <a:pt x="647" y="500"/>
                    <a:pt x="647" y="500"/>
                    <a:pt x="647" y="500"/>
                  </a:cubicBezTo>
                  <a:cubicBezTo>
                    <a:pt x="667" y="472"/>
                    <a:pt x="667" y="472"/>
                    <a:pt x="667" y="472"/>
                  </a:cubicBezTo>
                  <a:cubicBezTo>
                    <a:pt x="651" y="451"/>
                    <a:pt x="651" y="451"/>
                    <a:pt x="651" y="451"/>
                  </a:cubicBezTo>
                  <a:cubicBezTo>
                    <a:pt x="613" y="490"/>
                    <a:pt x="613" y="490"/>
                    <a:pt x="613" y="490"/>
                  </a:cubicBezTo>
                  <a:cubicBezTo>
                    <a:pt x="567" y="477"/>
                    <a:pt x="567" y="477"/>
                    <a:pt x="567" y="477"/>
                  </a:cubicBezTo>
                  <a:cubicBezTo>
                    <a:pt x="537" y="526"/>
                    <a:pt x="537" y="526"/>
                    <a:pt x="537" y="526"/>
                  </a:cubicBezTo>
                  <a:cubicBezTo>
                    <a:pt x="459" y="566"/>
                    <a:pt x="459" y="566"/>
                    <a:pt x="459" y="566"/>
                  </a:cubicBezTo>
                  <a:cubicBezTo>
                    <a:pt x="431" y="563"/>
                    <a:pt x="431" y="563"/>
                    <a:pt x="431" y="563"/>
                  </a:cubicBezTo>
                  <a:cubicBezTo>
                    <a:pt x="408" y="538"/>
                    <a:pt x="408" y="538"/>
                    <a:pt x="408" y="538"/>
                  </a:cubicBezTo>
                  <a:cubicBezTo>
                    <a:pt x="357" y="522"/>
                    <a:pt x="357" y="522"/>
                    <a:pt x="357" y="522"/>
                  </a:cubicBezTo>
                  <a:cubicBezTo>
                    <a:pt x="313" y="525"/>
                    <a:pt x="313" y="525"/>
                    <a:pt x="313" y="525"/>
                  </a:cubicBezTo>
                  <a:cubicBezTo>
                    <a:pt x="309" y="571"/>
                    <a:pt x="309" y="571"/>
                    <a:pt x="309" y="571"/>
                  </a:cubicBezTo>
                  <a:cubicBezTo>
                    <a:pt x="258" y="595"/>
                    <a:pt x="258" y="595"/>
                    <a:pt x="258" y="595"/>
                  </a:cubicBezTo>
                  <a:cubicBezTo>
                    <a:pt x="224" y="583"/>
                    <a:pt x="224" y="583"/>
                    <a:pt x="224" y="583"/>
                  </a:cubicBezTo>
                  <a:cubicBezTo>
                    <a:pt x="215" y="561"/>
                    <a:pt x="215" y="561"/>
                    <a:pt x="215" y="561"/>
                  </a:cubicBezTo>
                  <a:cubicBezTo>
                    <a:pt x="173" y="550"/>
                    <a:pt x="173" y="550"/>
                    <a:pt x="173" y="550"/>
                  </a:cubicBezTo>
                  <a:cubicBezTo>
                    <a:pt x="159" y="568"/>
                    <a:pt x="159" y="568"/>
                    <a:pt x="159" y="568"/>
                  </a:cubicBezTo>
                  <a:cubicBezTo>
                    <a:pt x="145" y="571"/>
                    <a:pt x="145" y="571"/>
                    <a:pt x="145" y="571"/>
                  </a:cubicBezTo>
                  <a:cubicBezTo>
                    <a:pt x="152" y="556"/>
                    <a:pt x="152" y="556"/>
                    <a:pt x="152" y="556"/>
                  </a:cubicBezTo>
                  <a:cubicBezTo>
                    <a:pt x="120" y="571"/>
                    <a:pt x="120" y="571"/>
                    <a:pt x="120" y="571"/>
                  </a:cubicBezTo>
                  <a:cubicBezTo>
                    <a:pt x="106" y="564"/>
                    <a:pt x="106" y="564"/>
                    <a:pt x="106" y="564"/>
                  </a:cubicBezTo>
                  <a:cubicBezTo>
                    <a:pt x="137" y="557"/>
                    <a:pt x="137" y="557"/>
                    <a:pt x="137" y="557"/>
                  </a:cubicBezTo>
                  <a:cubicBezTo>
                    <a:pt x="143" y="550"/>
                    <a:pt x="143" y="550"/>
                    <a:pt x="143" y="550"/>
                  </a:cubicBezTo>
                  <a:cubicBezTo>
                    <a:pt x="160" y="534"/>
                    <a:pt x="160" y="534"/>
                    <a:pt x="160" y="534"/>
                  </a:cubicBezTo>
                  <a:cubicBezTo>
                    <a:pt x="98" y="549"/>
                    <a:pt x="98" y="549"/>
                    <a:pt x="98" y="549"/>
                  </a:cubicBezTo>
                  <a:cubicBezTo>
                    <a:pt x="88" y="542"/>
                    <a:pt x="88" y="542"/>
                    <a:pt x="88" y="542"/>
                  </a:cubicBezTo>
                  <a:cubicBezTo>
                    <a:pt x="115" y="526"/>
                    <a:pt x="115" y="526"/>
                    <a:pt x="115" y="526"/>
                  </a:cubicBezTo>
                  <a:cubicBezTo>
                    <a:pt x="83" y="498"/>
                    <a:pt x="83" y="498"/>
                    <a:pt x="83" y="498"/>
                  </a:cubicBezTo>
                  <a:cubicBezTo>
                    <a:pt x="48" y="496"/>
                    <a:pt x="48" y="496"/>
                    <a:pt x="48" y="496"/>
                  </a:cubicBezTo>
                  <a:cubicBezTo>
                    <a:pt x="48" y="484"/>
                    <a:pt x="48" y="484"/>
                    <a:pt x="48" y="484"/>
                  </a:cubicBezTo>
                  <a:cubicBezTo>
                    <a:pt x="75" y="489"/>
                    <a:pt x="75" y="489"/>
                    <a:pt x="75" y="489"/>
                  </a:cubicBezTo>
                  <a:cubicBezTo>
                    <a:pt x="86" y="487"/>
                    <a:pt x="86" y="487"/>
                    <a:pt x="86" y="487"/>
                  </a:cubicBezTo>
                  <a:cubicBezTo>
                    <a:pt x="87" y="469"/>
                    <a:pt x="87" y="469"/>
                    <a:pt x="87" y="469"/>
                  </a:cubicBezTo>
                  <a:cubicBezTo>
                    <a:pt x="69" y="462"/>
                    <a:pt x="69" y="462"/>
                    <a:pt x="69" y="462"/>
                  </a:cubicBezTo>
                  <a:cubicBezTo>
                    <a:pt x="61" y="465"/>
                    <a:pt x="61" y="465"/>
                    <a:pt x="61" y="465"/>
                  </a:cubicBezTo>
                  <a:cubicBezTo>
                    <a:pt x="53" y="454"/>
                    <a:pt x="53" y="454"/>
                    <a:pt x="53" y="454"/>
                  </a:cubicBezTo>
                  <a:cubicBezTo>
                    <a:pt x="45" y="461"/>
                    <a:pt x="45" y="461"/>
                    <a:pt x="45" y="461"/>
                  </a:cubicBezTo>
                  <a:cubicBezTo>
                    <a:pt x="20" y="451"/>
                    <a:pt x="20" y="451"/>
                    <a:pt x="20" y="451"/>
                  </a:cubicBezTo>
                  <a:cubicBezTo>
                    <a:pt x="33" y="442"/>
                    <a:pt x="33" y="442"/>
                    <a:pt x="33" y="442"/>
                  </a:cubicBezTo>
                  <a:cubicBezTo>
                    <a:pt x="21" y="424"/>
                    <a:pt x="21" y="424"/>
                    <a:pt x="21" y="424"/>
                  </a:cubicBezTo>
                  <a:cubicBezTo>
                    <a:pt x="32" y="419"/>
                    <a:pt x="32" y="419"/>
                    <a:pt x="32" y="419"/>
                  </a:cubicBezTo>
                  <a:cubicBezTo>
                    <a:pt x="51" y="438"/>
                    <a:pt x="51" y="438"/>
                    <a:pt x="51" y="438"/>
                  </a:cubicBezTo>
                  <a:cubicBezTo>
                    <a:pt x="59" y="430"/>
                    <a:pt x="59" y="430"/>
                    <a:pt x="59" y="430"/>
                  </a:cubicBezTo>
                  <a:cubicBezTo>
                    <a:pt x="48" y="416"/>
                    <a:pt x="48" y="416"/>
                    <a:pt x="48" y="416"/>
                  </a:cubicBezTo>
                  <a:cubicBezTo>
                    <a:pt x="66" y="401"/>
                    <a:pt x="66" y="401"/>
                    <a:pt x="66" y="401"/>
                  </a:cubicBezTo>
                  <a:cubicBezTo>
                    <a:pt x="65" y="395"/>
                    <a:pt x="65" y="395"/>
                    <a:pt x="65" y="395"/>
                  </a:cubicBezTo>
                  <a:cubicBezTo>
                    <a:pt x="52" y="394"/>
                    <a:pt x="52" y="394"/>
                    <a:pt x="52" y="394"/>
                  </a:cubicBezTo>
                  <a:cubicBezTo>
                    <a:pt x="40" y="368"/>
                    <a:pt x="40" y="368"/>
                    <a:pt x="40" y="368"/>
                  </a:cubicBezTo>
                  <a:cubicBezTo>
                    <a:pt x="54" y="346"/>
                    <a:pt x="54" y="346"/>
                    <a:pt x="54" y="346"/>
                  </a:cubicBezTo>
                  <a:cubicBezTo>
                    <a:pt x="0" y="358"/>
                    <a:pt x="0" y="358"/>
                    <a:pt x="0" y="358"/>
                  </a:cubicBezTo>
                  <a:cubicBezTo>
                    <a:pt x="6" y="317"/>
                    <a:pt x="6" y="317"/>
                    <a:pt x="6" y="317"/>
                  </a:cubicBezTo>
                  <a:cubicBezTo>
                    <a:pt x="42" y="277"/>
                    <a:pt x="42" y="277"/>
                    <a:pt x="42" y="277"/>
                  </a:cubicBezTo>
                  <a:cubicBezTo>
                    <a:pt x="65" y="272"/>
                    <a:pt x="65" y="272"/>
                    <a:pt x="65" y="272"/>
                  </a:cubicBezTo>
                  <a:cubicBezTo>
                    <a:pt x="88" y="279"/>
                    <a:pt x="88" y="279"/>
                    <a:pt x="88" y="279"/>
                  </a:cubicBezTo>
                  <a:cubicBezTo>
                    <a:pt x="107" y="272"/>
                    <a:pt x="107" y="272"/>
                    <a:pt x="107" y="272"/>
                  </a:cubicBezTo>
                  <a:cubicBezTo>
                    <a:pt x="175" y="265"/>
                    <a:pt x="175" y="265"/>
                    <a:pt x="175" y="265"/>
                  </a:cubicBezTo>
                  <a:cubicBezTo>
                    <a:pt x="181" y="253"/>
                    <a:pt x="181" y="253"/>
                    <a:pt x="181" y="253"/>
                  </a:cubicBezTo>
                  <a:cubicBezTo>
                    <a:pt x="169" y="255"/>
                    <a:pt x="169" y="255"/>
                    <a:pt x="169" y="255"/>
                  </a:cubicBezTo>
                  <a:cubicBezTo>
                    <a:pt x="161" y="248"/>
                    <a:pt x="161" y="248"/>
                    <a:pt x="161" y="248"/>
                  </a:cubicBezTo>
                  <a:cubicBezTo>
                    <a:pt x="231" y="225"/>
                    <a:pt x="231" y="225"/>
                    <a:pt x="231" y="225"/>
                  </a:cubicBezTo>
                  <a:cubicBezTo>
                    <a:pt x="190" y="227"/>
                    <a:pt x="190" y="227"/>
                    <a:pt x="190" y="227"/>
                  </a:cubicBezTo>
                  <a:cubicBezTo>
                    <a:pt x="180" y="220"/>
                    <a:pt x="180" y="220"/>
                    <a:pt x="180" y="220"/>
                  </a:cubicBezTo>
                  <a:cubicBezTo>
                    <a:pt x="182" y="220"/>
                    <a:pt x="183" y="219"/>
                    <a:pt x="183" y="217"/>
                  </a:cubicBezTo>
                  <a:cubicBezTo>
                    <a:pt x="183" y="215"/>
                    <a:pt x="181" y="213"/>
                    <a:pt x="179" y="213"/>
                  </a:cubicBezTo>
                  <a:cubicBezTo>
                    <a:pt x="177" y="213"/>
                    <a:pt x="175" y="215"/>
                    <a:pt x="175" y="217"/>
                  </a:cubicBezTo>
                  <a:cubicBezTo>
                    <a:pt x="170" y="213"/>
                    <a:pt x="170" y="213"/>
                    <a:pt x="170" y="213"/>
                  </a:cubicBezTo>
                  <a:cubicBezTo>
                    <a:pt x="181" y="193"/>
                    <a:pt x="181" y="193"/>
                    <a:pt x="181" y="193"/>
                  </a:cubicBezTo>
                  <a:cubicBezTo>
                    <a:pt x="273" y="191"/>
                    <a:pt x="273" y="191"/>
                    <a:pt x="273" y="191"/>
                  </a:cubicBezTo>
                  <a:cubicBezTo>
                    <a:pt x="302" y="182"/>
                    <a:pt x="302" y="182"/>
                    <a:pt x="302" y="182"/>
                  </a:cubicBezTo>
                  <a:cubicBezTo>
                    <a:pt x="307" y="165"/>
                    <a:pt x="307" y="165"/>
                    <a:pt x="307" y="165"/>
                  </a:cubicBezTo>
                  <a:cubicBezTo>
                    <a:pt x="415" y="85"/>
                    <a:pt x="415" y="85"/>
                    <a:pt x="415" y="85"/>
                  </a:cubicBezTo>
                  <a:cubicBezTo>
                    <a:pt x="498" y="74"/>
                    <a:pt x="498" y="74"/>
                    <a:pt x="498" y="74"/>
                  </a:cubicBezTo>
                  <a:cubicBezTo>
                    <a:pt x="507" y="58"/>
                    <a:pt x="507" y="58"/>
                    <a:pt x="507" y="58"/>
                  </a:cubicBezTo>
                  <a:cubicBezTo>
                    <a:pt x="521" y="61"/>
                    <a:pt x="521" y="61"/>
                    <a:pt x="521" y="61"/>
                  </a:cubicBezTo>
                  <a:cubicBezTo>
                    <a:pt x="516" y="71"/>
                    <a:pt x="516" y="71"/>
                    <a:pt x="516" y="71"/>
                  </a:cubicBezTo>
                  <a:cubicBezTo>
                    <a:pt x="549" y="87"/>
                    <a:pt x="549" y="87"/>
                    <a:pt x="549" y="87"/>
                  </a:cubicBezTo>
                  <a:cubicBezTo>
                    <a:pt x="573" y="72"/>
                    <a:pt x="573" y="72"/>
                    <a:pt x="573" y="72"/>
                  </a:cubicBezTo>
                  <a:cubicBezTo>
                    <a:pt x="586" y="84"/>
                    <a:pt x="586" y="84"/>
                    <a:pt x="586" y="84"/>
                  </a:cubicBezTo>
                  <a:cubicBezTo>
                    <a:pt x="581" y="91"/>
                    <a:pt x="581" y="91"/>
                    <a:pt x="581" y="91"/>
                  </a:cubicBezTo>
                  <a:cubicBezTo>
                    <a:pt x="604" y="104"/>
                    <a:pt x="604" y="104"/>
                    <a:pt x="604" y="104"/>
                  </a:cubicBezTo>
                  <a:cubicBezTo>
                    <a:pt x="615" y="96"/>
                    <a:pt x="615" y="96"/>
                    <a:pt x="615" y="96"/>
                  </a:cubicBezTo>
                  <a:cubicBezTo>
                    <a:pt x="640" y="94"/>
                    <a:pt x="640" y="94"/>
                    <a:pt x="640" y="94"/>
                  </a:cubicBezTo>
                  <a:cubicBezTo>
                    <a:pt x="644" y="102"/>
                    <a:pt x="644" y="102"/>
                    <a:pt x="644" y="102"/>
                  </a:cubicBezTo>
                  <a:cubicBezTo>
                    <a:pt x="735" y="99"/>
                    <a:pt x="735" y="99"/>
                    <a:pt x="735" y="99"/>
                  </a:cubicBezTo>
                  <a:cubicBezTo>
                    <a:pt x="788" y="69"/>
                    <a:pt x="788" y="69"/>
                    <a:pt x="788" y="69"/>
                  </a:cubicBezTo>
                  <a:cubicBezTo>
                    <a:pt x="820" y="70"/>
                    <a:pt x="820" y="70"/>
                    <a:pt x="820" y="70"/>
                  </a:cubicBezTo>
                  <a:cubicBezTo>
                    <a:pt x="884" y="25"/>
                    <a:pt x="884" y="25"/>
                    <a:pt x="884" y="25"/>
                  </a:cubicBezTo>
                  <a:cubicBezTo>
                    <a:pt x="943" y="15"/>
                    <a:pt x="943" y="15"/>
                    <a:pt x="943" y="15"/>
                  </a:cubicBezTo>
                  <a:cubicBezTo>
                    <a:pt x="953" y="0"/>
                    <a:pt x="953" y="0"/>
                    <a:pt x="953" y="0"/>
                  </a:cubicBezTo>
                  <a:cubicBezTo>
                    <a:pt x="1005" y="16"/>
                    <a:pt x="1005" y="16"/>
                    <a:pt x="1005" y="16"/>
                  </a:cubicBezTo>
                  <a:cubicBezTo>
                    <a:pt x="1028" y="7"/>
                    <a:pt x="1028" y="7"/>
                    <a:pt x="1028" y="7"/>
                  </a:cubicBezTo>
                  <a:cubicBezTo>
                    <a:pt x="1060" y="63"/>
                    <a:pt x="1060" y="63"/>
                    <a:pt x="1060" y="63"/>
                  </a:cubicBezTo>
                  <a:cubicBezTo>
                    <a:pt x="1110" y="69"/>
                    <a:pt x="1110" y="69"/>
                    <a:pt x="1110" y="69"/>
                  </a:cubicBezTo>
                  <a:cubicBezTo>
                    <a:pt x="1106" y="106"/>
                    <a:pt x="1106" y="106"/>
                    <a:pt x="1106" y="106"/>
                  </a:cubicBezTo>
                  <a:cubicBezTo>
                    <a:pt x="1089" y="116"/>
                    <a:pt x="1089" y="116"/>
                    <a:pt x="1089" y="116"/>
                  </a:cubicBezTo>
                  <a:lnTo>
                    <a:pt x="1185" y="26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74" name="Freeform 72">
              <a:extLst>
                <a:ext uri="{FF2B5EF4-FFF2-40B4-BE49-F238E27FC236}">
                  <a16:creationId xmlns:a16="http://schemas.microsoft.com/office/drawing/2014/main" id="{009FAF2D-FD60-447B-96C6-ED08BF37D363}"/>
                </a:ext>
              </a:extLst>
            </p:cNvPr>
            <p:cNvSpPr>
              <a:spLocks/>
            </p:cNvSpPr>
            <p:nvPr/>
          </p:nvSpPr>
          <p:spPr bwMode="auto">
            <a:xfrm>
              <a:off x="2409" y="3201"/>
              <a:ext cx="510" cy="199"/>
            </a:xfrm>
            <a:custGeom>
              <a:avLst/>
              <a:gdLst>
                <a:gd name="T0" fmla="*/ 510 w 510"/>
                <a:gd name="T1" fmla="*/ 86 h 199"/>
                <a:gd name="T2" fmla="*/ 506 w 510"/>
                <a:gd name="T3" fmla="*/ 112 h 199"/>
                <a:gd name="T4" fmla="*/ 422 w 510"/>
                <a:gd name="T5" fmla="*/ 113 h 199"/>
                <a:gd name="T6" fmla="*/ 405 w 510"/>
                <a:gd name="T7" fmla="*/ 113 h 199"/>
                <a:gd name="T8" fmla="*/ 389 w 510"/>
                <a:gd name="T9" fmla="*/ 147 h 199"/>
                <a:gd name="T10" fmla="*/ 322 w 510"/>
                <a:gd name="T11" fmla="*/ 177 h 199"/>
                <a:gd name="T12" fmla="*/ 294 w 510"/>
                <a:gd name="T13" fmla="*/ 188 h 199"/>
                <a:gd name="T14" fmla="*/ 231 w 510"/>
                <a:gd name="T15" fmla="*/ 169 h 199"/>
                <a:gd name="T16" fmla="*/ 219 w 510"/>
                <a:gd name="T17" fmla="*/ 187 h 199"/>
                <a:gd name="T18" fmla="*/ 148 w 510"/>
                <a:gd name="T19" fmla="*/ 199 h 199"/>
                <a:gd name="T20" fmla="*/ 161 w 510"/>
                <a:gd name="T21" fmla="*/ 155 h 199"/>
                <a:gd name="T22" fmla="*/ 111 w 510"/>
                <a:gd name="T23" fmla="*/ 86 h 199"/>
                <a:gd name="T24" fmla="*/ 60 w 510"/>
                <a:gd name="T25" fmla="*/ 63 h 199"/>
                <a:gd name="T26" fmla="*/ 45 w 510"/>
                <a:gd name="T27" fmla="*/ 70 h 199"/>
                <a:gd name="T28" fmla="*/ 0 w 510"/>
                <a:gd name="T29" fmla="*/ 61 h 199"/>
                <a:gd name="T30" fmla="*/ 7 w 510"/>
                <a:gd name="T31" fmla="*/ 34 h 199"/>
                <a:gd name="T32" fmla="*/ 115 w 510"/>
                <a:gd name="T33" fmla="*/ 38 h 199"/>
                <a:gd name="T34" fmla="*/ 197 w 510"/>
                <a:gd name="T35" fmla="*/ 15 h 199"/>
                <a:gd name="T36" fmla="*/ 231 w 510"/>
                <a:gd name="T37" fmla="*/ 27 h 199"/>
                <a:gd name="T38" fmla="*/ 249 w 510"/>
                <a:gd name="T39" fmla="*/ 23 h 199"/>
                <a:gd name="T40" fmla="*/ 271 w 510"/>
                <a:gd name="T41" fmla="*/ 28 h 199"/>
                <a:gd name="T42" fmla="*/ 271 w 510"/>
                <a:gd name="T43" fmla="*/ 43 h 199"/>
                <a:gd name="T44" fmla="*/ 344 w 510"/>
                <a:gd name="T45" fmla="*/ 0 h 199"/>
                <a:gd name="T46" fmla="*/ 411 w 510"/>
                <a:gd name="T47" fmla="*/ 5 h 199"/>
                <a:gd name="T48" fmla="*/ 418 w 510"/>
                <a:gd name="T49" fmla="*/ 32 h 199"/>
                <a:gd name="T50" fmla="*/ 475 w 510"/>
                <a:gd name="T51" fmla="*/ 38 h 199"/>
                <a:gd name="T52" fmla="*/ 465 w 510"/>
                <a:gd name="T53" fmla="*/ 69 h 199"/>
                <a:gd name="T54" fmla="*/ 510 w 510"/>
                <a:gd name="T55" fmla="*/ 8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0" h="199">
                  <a:moveTo>
                    <a:pt x="510" y="86"/>
                  </a:moveTo>
                  <a:lnTo>
                    <a:pt x="506" y="112"/>
                  </a:lnTo>
                  <a:lnTo>
                    <a:pt x="422" y="113"/>
                  </a:lnTo>
                  <a:lnTo>
                    <a:pt x="405" y="113"/>
                  </a:lnTo>
                  <a:lnTo>
                    <a:pt x="389" y="147"/>
                  </a:lnTo>
                  <a:lnTo>
                    <a:pt x="322" y="177"/>
                  </a:lnTo>
                  <a:lnTo>
                    <a:pt x="294" y="188"/>
                  </a:lnTo>
                  <a:lnTo>
                    <a:pt x="231" y="169"/>
                  </a:lnTo>
                  <a:lnTo>
                    <a:pt x="219" y="187"/>
                  </a:lnTo>
                  <a:lnTo>
                    <a:pt x="148" y="199"/>
                  </a:lnTo>
                  <a:lnTo>
                    <a:pt x="161" y="155"/>
                  </a:lnTo>
                  <a:lnTo>
                    <a:pt x="111" y="86"/>
                  </a:lnTo>
                  <a:lnTo>
                    <a:pt x="60" y="63"/>
                  </a:lnTo>
                  <a:lnTo>
                    <a:pt x="45" y="70"/>
                  </a:lnTo>
                  <a:lnTo>
                    <a:pt x="0" y="61"/>
                  </a:lnTo>
                  <a:lnTo>
                    <a:pt x="7" y="34"/>
                  </a:lnTo>
                  <a:lnTo>
                    <a:pt x="115" y="38"/>
                  </a:lnTo>
                  <a:lnTo>
                    <a:pt x="197" y="15"/>
                  </a:lnTo>
                  <a:lnTo>
                    <a:pt x="231" y="27"/>
                  </a:lnTo>
                  <a:lnTo>
                    <a:pt x="249" y="23"/>
                  </a:lnTo>
                  <a:lnTo>
                    <a:pt x="271" y="28"/>
                  </a:lnTo>
                  <a:lnTo>
                    <a:pt x="271" y="43"/>
                  </a:lnTo>
                  <a:lnTo>
                    <a:pt x="344" y="0"/>
                  </a:lnTo>
                  <a:lnTo>
                    <a:pt x="411" y="5"/>
                  </a:lnTo>
                  <a:lnTo>
                    <a:pt x="418" y="32"/>
                  </a:lnTo>
                  <a:lnTo>
                    <a:pt x="475" y="38"/>
                  </a:lnTo>
                  <a:lnTo>
                    <a:pt x="465" y="69"/>
                  </a:lnTo>
                  <a:lnTo>
                    <a:pt x="510" y="86"/>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75" name="Freeform 73">
              <a:extLst>
                <a:ext uri="{FF2B5EF4-FFF2-40B4-BE49-F238E27FC236}">
                  <a16:creationId xmlns:a16="http://schemas.microsoft.com/office/drawing/2014/main" id="{0601AC8E-7CAE-4FC7-8DAA-C7C3F1A4B66E}"/>
                </a:ext>
              </a:extLst>
            </p:cNvPr>
            <p:cNvSpPr>
              <a:spLocks/>
            </p:cNvSpPr>
            <p:nvPr/>
          </p:nvSpPr>
          <p:spPr bwMode="auto">
            <a:xfrm>
              <a:off x="2731" y="3314"/>
              <a:ext cx="209" cy="155"/>
            </a:xfrm>
            <a:custGeom>
              <a:avLst/>
              <a:gdLst>
                <a:gd name="T0" fmla="*/ 209 w 209"/>
                <a:gd name="T1" fmla="*/ 110 h 155"/>
                <a:gd name="T2" fmla="*/ 209 w 209"/>
                <a:gd name="T3" fmla="*/ 155 h 155"/>
                <a:gd name="T4" fmla="*/ 186 w 209"/>
                <a:gd name="T5" fmla="*/ 133 h 155"/>
                <a:gd name="T6" fmla="*/ 176 w 209"/>
                <a:gd name="T7" fmla="*/ 144 h 155"/>
                <a:gd name="T8" fmla="*/ 147 w 209"/>
                <a:gd name="T9" fmla="*/ 145 h 155"/>
                <a:gd name="T10" fmla="*/ 132 w 209"/>
                <a:gd name="T11" fmla="*/ 132 h 155"/>
                <a:gd name="T12" fmla="*/ 124 w 209"/>
                <a:gd name="T13" fmla="*/ 144 h 155"/>
                <a:gd name="T14" fmla="*/ 100 w 209"/>
                <a:gd name="T15" fmla="*/ 139 h 155"/>
                <a:gd name="T16" fmla="*/ 39 w 209"/>
                <a:gd name="T17" fmla="*/ 132 h 155"/>
                <a:gd name="T18" fmla="*/ 0 w 209"/>
                <a:gd name="T19" fmla="*/ 64 h 155"/>
                <a:gd name="T20" fmla="*/ 67 w 209"/>
                <a:gd name="T21" fmla="*/ 34 h 155"/>
                <a:gd name="T22" fmla="*/ 83 w 209"/>
                <a:gd name="T23" fmla="*/ 0 h 155"/>
                <a:gd name="T24" fmla="*/ 100 w 209"/>
                <a:gd name="T25" fmla="*/ 0 h 155"/>
                <a:gd name="T26" fmla="*/ 96 w 209"/>
                <a:gd name="T27" fmla="*/ 7 h 155"/>
                <a:gd name="T28" fmla="*/ 137 w 209"/>
                <a:gd name="T29" fmla="*/ 11 h 155"/>
                <a:gd name="T30" fmla="*/ 131 w 209"/>
                <a:gd name="T31" fmla="*/ 41 h 155"/>
                <a:gd name="T32" fmla="*/ 154 w 209"/>
                <a:gd name="T33" fmla="*/ 62 h 155"/>
                <a:gd name="T34" fmla="*/ 186 w 209"/>
                <a:gd name="T35" fmla="*/ 62 h 155"/>
                <a:gd name="T36" fmla="*/ 188 w 209"/>
                <a:gd name="T37" fmla="*/ 85 h 155"/>
                <a:gd name="T38" fmla="*/ 167 w 209"/>
                <a:gd name="T39" fmla="*/ 91 h 155"/>
                <a:gd name="T40" fmla="*/ 209 w 209"/>
                <a:gd name="T41" fmla="*/ 11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55">
                  <a:moveTo>
                    <a:pt x="209" y="110"/>
                  </a:moveTo>
                  <a:lnTo>
                    <a:pt x="209" y="155"/>
                  </a:lnTo>
                  <a:lnTo>
                    <a:pt x="186" y="133"/>
                  </a:lnTo>
                  <a:lnTo>
                    <a:pt x="176" y="144"/>
                  </a:lnTo>
                  <a:lnTo>
                    <a:pt x="147" y="145"/>
                  </a:lnTo>
                  <a:lnTo>
                    <a:pt x="132" y="132"/>
                  </a:lnTo>
                  <a:lnTo>
                    <a:pt x="124" y="144"/>
                  </a:lnTo>
                  <a:lnTo>
                    <a:pt x="100" y="139"/>
                  </a:lnTo>
                  <a:lnTo>
                    <a:pt x="39" y="132"/>
                  </a:lnTo>
                  <a:lnTo>
                    <a:pt x="0" y="64"/>
                  </a:lnTo>
                  <a:lnTo>
                    <a:pt x="67" y="34"/>
                  </a:lnTo>
                  <a:lnTo>
                    <a:pt x="83" y="0"/>
                  </a:lnTo>
                  <a:lnTo>
                    <a:pt x="100" y="0"/>
                  </a:lnTo>
                  <a:lnTo>
                    <a:pt x="96" y="7"/>
                  </a:lnTo>
                  <a:lnTo>
                    <a:pt x="137" y="11"/>
                  </a:lnTo>
                  <a:lnTo>
                    <a:pt x="131" y="41"/>
                  </a:lnTo>
                  <a:lnTo>
                    <a:pt x="154" y="62"/>
                  </a:lnTo>
                  <a:lnTo>
                    <a:pt x="186" y="62"/>
                  </a:lnTo>
                  <a:lnTo>
                    <a:pt x="188" y="85"/>
                  </a:lnTo>
                  <a:lnTo>
                    <a:pt x="167" y="91"/>
                  </a:lnTo>
                  <a:lnTo>
                    <a:pt x="209" y="11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76" name="Freeform 74">
              <a:extLst>
                <a:ext uri="{FF2B5EF4-FFF2-40B4-BE49-F238E27FC236}">
                  <a16:creationId xmlns:a16="http://schemas.microsoft.com/office/drawing/2014/main" id="{EFEA0BC5-8F94-4700-9B91-89E04A19A2B8}"/>
                </a:ext>
              </a:extLst>
            </p:cNvPr>
            <p:cNvSpPr>
              <a:spLocks/>
            </p:cNvSpPr>
            <p:nvPr/>
          </p:nvSpPr>
          <p:spPr bwMode="auto">
            <a:xfrm>
              <a:off x="2275" y="3748"/>
              <a:ext cx="476" cy="595"/>
            </a:xfrm>
            <a:custGeom>
              <a:avLst/>
              <a:gdLst>
                <a:gd name="T0" fmla="*/ 415 w 476"/>
                <a:gd name="T1" fmla="*/ 98 h 595"/>
                <a:gd name="T2" fmla="*/ 415 w 476"/>
                <a:gd name="T3" fmla="*/ 143 h 595"/>
                <a:gd name="T4" fmla="*/ 436 w 476"/>
                <a:gd name="T5" fmla="*/ 185 h 595"/>
                <a:gd name="T6" fmla="*/ 437 w 476"/>
                <a:gd name="T7" fmla="*/ 306 h 595"/>
                <a:gd name="T8" fmla="*/ 148 w 476"/>
                <a:gd name="T9" fmla="*/ 594 h 595"/>
                <a:gd name="T10" fmla="*/ 111 w 476"/>
                <a:gd name="T11" fmla="*/ 595 h 595"/>
                <a:gd name="T12" fmla="*/ 57 w 476"/>
                <a:gd name="T13" fmla="*/ 571 h 595"/>
                <a:gd name="T14" fmla="*/ 49 w 476"/>
                <a:gd name="T15" fmla="*/ 517 h 595"/>
                <a:gd name="T16" fmla="*/ 100 w 476"/>
                <a:gd name="T17" fmla="*/ 418 h 595"/>
                <a:gd name="T18" fmla="*/ 66 w 476"/>
                <a:gd name="T19" fmla="*/ 373 h 595"/>
                <a:gd name="T20" fmla="*/ 38 w 476"/>
                <a:gd name="T21" fmla="*/ 384 h 595"/>
                <a:gd name="T22" fmla="*/ 15 w 476"/>
                <a:gd name="T23" fmla="*/ 308 h 595"/>
                <a:gd name="T24" fmla="*/ 0 w 476"/>
                <a:gd name="T25" fmla="*/ 302 h 595"/>
                <a:gd name="T26" fmla="*/ 10 w 476"/>
                <a:gd name="T27" fmla="*/ 269 h 595"/>
                <a:gd name="T28" fmla="*/ 32 w 476"/>
                <a:gd name="T29" fmla="*/ 271 h 595"/>
                <a:gd name="T30" fmla="*/ 60 w 476"/>
                <a:gd name="T31" fmla="*/ 213 h 595"/>
                <a:gd name="T32" fmla="*/ 54 w 476"/>
                <a:gd name="T33" fmla="*/ 176 h 595"/>
                <a:gd name="T34" fmla="*/ 78 w 476"/>
                <a:gd name="T35" fmla="*/ 171 h 595"/>
                <a:gd name="T36" fmla="*/ 82 w 476"/>
                <a:gd name="T37" fmla="*/ 177 h 595"/>
                <a:gd name="T38" fmla="*/ 169 w 476"/>
                <a:gd name="T39" fmla="*/ 127 h 595"/>
                <a:gd name="T40" fmla="*/ 196 w 476"/>
                <a:gd name="T41" fmla="*/ 127 h 595"/>
                <a:gd name="T42" fmla="*/ 206 w 476"/>
                <a:gd name="T43" fmla="*/ 138 h 595"/>
                <a:gd name="T44" fmla="*/ 242 w 476"/>
                <a:gd name="T45" fmla="*/ 134 h 595"/>
                <a:gd name="T46" fmla="*/ 286 w 476"/>
                <a:gd name="T47" fmla="*/ 115 h 595"/>
                <a:gd name="T48" fmla="*/ 356 w 476"/>
                <a:gd name="T49" fmla="*/ 54 h 595"/>
                <a:gd name="T50" fmla="*/ 452 w 476"/>
                <a:gd name="T51" fmla="*/ 12 h 595"/>
                <a:gd name="T52" fmla="*/ 461 w 476"/>
                <a:gd name="T53" fmla="*/ 0 h 595"/>
                <a:gd name="T54" fmla="*/ 476 w 476"/>
                <a:gd name="T55" fmla="*/ 12 h 595"/>
                <a:gd name="T56" fmla="*/ 449 w 476"/>
                <a:gd name="T57" fmla="*/ 75 h 595"/>
                <a:gd name="T58" fmla="*/ 415 w 476"/>
                <a:gd name="T59" fmla="*/ 98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6" h="595">
                  <a:moveTo>
                    <a:pt x="415" y="98"/>
                  </a:moveTo>
                  <a:lnTo>
                    <a:pt x="415" y="143"/>
                  </a:lnTo>
                  <a:lnTo>
                    <a:pt x="436" y="185"/>
                  </a:lnTo>
                  <a:lnTo>
                    <a:pt x="437" y="306"/>
                  </a:lnTo>
                  <a:lnTo>
                    <a:pt x="148" y="594"/>
                  </a:lnTo>
                  <a:lnTo>
                    <a:pt x="111" y="595"/>
                  </a:lnTo>
                  <a:lnTo>
                    <a:pt x="57" y="571"/>
                  </a:lnTo>
                  <a:lnTo>
                    <a:pt x="49" y="517"/>
                  </a:lnTo>
                  <a:lnTo>
                    <a:pt x="100" y="418"/>
                  </a:lnTo>
                  <a:lnTo>
                    <a:pt x="66" y="373"/>
                  </a:lnTo>
                  <a:lnTo>
                    <a:pt x="38" y="384"/>
                  </a:lnTo>
                  <a:lnTo>
                    <a:pt x="15" y="308"/>
                  </a:lnTo>
                  <a:lnTo>
                    <a:pt x="0" y="302"/>
                  </a:lnTo>
                  <a:lnTo>
                    <a:pt x="10" y="269"/>
                  </a:lnTo>
                  <a:lnTo>
                    <a:pt x="32" y="271"/>
                  </a:lnTo>
                  <a:lnTo>
                    <a:pt x="60" y="213"/>
                  </a:lnTo>
                  <a:lnTo>
                    <a:pt x="54" y="176"/>
                  </a:lnTo>
                  <a:lnTo>
                    <a:pt x="78" y="171"/>
                  </a:lnTo>
                  <a:lnTo>
                    <a:pt x="82" y="177"/>
                  </a:lnTo>
                  <a:lnTo>
                    <a:pt x="169" y="127"/>
                  </a:lnTo>
                  <a:lnTo>
                    <a:pt x="196" y="127"/>
                  </a:lnTo>
                  <a:lnTo>
                    <a:pt x="206" y="138"/>
                  </a:lnTo>
                  <a:lnTo>
                    <a:pt x="242" y="134"/>
                  </a:lnTo>
                  <a:lnTo>
                    <a:pt x="286" y="115"/>
                  </a:lnTo>
                  <a:lnTo>
                    <a:pt x="356" y="54"/>
                  </a:lnTo>
                  <a:lnTo>
                    <a:pt x="452" y="12"/>
                  </a:lnTo>
                  <a:lnTo>
                    <a:pt x="461" y="0"/>
                  </a:lnTo>
                  <a:lnTo>
                    <a:pt x="476" y="12"/>
                  </a:lnTo>
                  <a:lnTo>
                    <a:pt x="449" y="75"/>
                  </a:lnTo>
                  <a:lnTo>
                    <a:pt x="415" y="9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77" name="Freeform 75">
              <a:extLst>
                <a:ext uri="{FF2B5EF4-FFF2-40B4-BE49-F238E27FC236}">
                  <a16:creationId xmlns:a16="http://schemas.microsoft.com/office/drawing/2014/main" id="{FC9B1E77-B4EE-406F-9580-97DC4C27E027}"/>
                </a:ext>
              </a:extLst>
            </p:cNvPr>
            <p:cNvSpPr>
              <a:spLocks/>
            </p:cNvSpPr>
            <p:nvPr/>
          </p:nvSpPr>
          <p:spPr bwMode="auto">
            <a:xfrm>
              <a:off x="2269" y="4121"/>
              <a:ext cx="106" cy="181"/>
            </a:xfrm>
            <a:custGeom>
              <a:avLst/>
              <a:gdLst>
                <a:gd name="T0" fmla="*/ 106 w 106"/>
                <a:gd name="T1" fmla="*/ 45 h 181"/>
                <a:gd name="T2" fmla="*/ 55 w 106"/>
                <a:gd name="T3" fmla="*/ 144 h 181"/>
                <a:gd name="T4" fmla="*/ 28 w 106"/>
                <a:gd name="T5" fmla="*/ 176 h 181"/>
                <a:gd name="T6" fmla="*/ 0 w 106"/>
                <a:gd name="T7" fmla="*/ 181 h 181"/>
                <a:gd name="T8" fmla="*/ 44 w 106"/>
                <a:gd name="T9" fmla="*/ 11 h 181"/>
                <a:gd name="T10" fmla="*/ 72 w 106"/>
                <a:gd name="T11" fmla="*/ 0 h 181"/>
                <a:gd name="T12" fmla="*/ 106 w 106"/>
                <a:gd name="T13" fmla="*/ 45 h 181"/>
              </a:gdLst>
              <a:ahLst/>
              <a:cxnLst>
                <a:cxn ang="0">
                  <a:pos x="T0" y="T1"/>
                </a:cxn>
                <a:cxn ang="0">
                  <a:pos x="T2" y="T3"/>
                </a:cxn>
                <a:cxn ang="0">
                  <a:pos x="T4" y="T5"/>
                </a:cxn>
                <a:cxn ang="0">
                  <a:pos x="T6" y="T7"/>
                </a:cxn>
                <a:cxn ang="0">
                  <a:pos x="T8" y="T9"/>
                </a:cxn>
                <a:cxn ang="0">
                  <a:pos x="T10" y="T11"/>
                </a:cxn>
                <a:cxn ang="0">
                  <a:pos x="T12" y="T13"/>
                </a:cxn>
              </a:cxnLst>
              <a:rect l="0" t="0" r="r" b="b"/>
              <a:pathLst>
                <a:path w="106" h="181">
                  <a:moveTo>
                    <a:pt x="106" y="45"/>
                  </a:moveTo>
                  <a:lnTo>
                    <a:pt x="55" y="144"/>
                  </a:lnTo>
                  <a:lnTo>
                    <a:pt x="28" y="176"/>
                  </a:lnTo>
                  <a:lnTo>
                    <a:pt x="0" y="181"/>
                  </a:lnTo>
                  <a:lnTo>
                    <a:pt x="44" y="11"/>
                  </a:lnTo>
                  <a:lnTo>
                    <a:pt x="72" y="0"/>
                  </a:lnTo>
                  <a:lnTo>
                    <a:pt x="106" y="45"/>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78" name="Freeform 76">
              <a:hlinkClick r:id="" action="ppaction://noaction"/>
              <a:extLst>
                <a:ext uri="{FF2B5EF4-FFF2-40B4-BE49-F238E27FC236}">
                  <a16:creationId xmlns:a16="http://schemas.microsoft.com/office/drawing/2014/main" id="{6F0C2EF9-474F-4ECC-990C-FD312F9BEF3E}"/>
                </a:ext>
              </a:extLst>
            </p:cNvPr>
            <p:cNvSpPr>
              <a:spLocks/>
            </p:cNvSpPr>
            <p:nvPr/>
          </p:nvSpPr>
          <p:spPr bwMode="auto">
            <a:xfrm>
              <a:off x="158" y="2368"/>
              <a:ext cx="540" cy="741"/>
            </a:xfrm>
            <a:custGeom>
              <a:avLst/>
              <a:gdLst>
                <a:gd name="T0" fmla="*/ 314 w 446"/>
                <a:gd name="T1" fmla="*/ 375 h 611"/>
                <a:gd name="T2" fmla="*/ 315 w 446"/>
                <a:gd name="T3" fmla="*/ 379 h 611"/>
                <a:gd name="T4" fmla="*/ 334 w 446"/>
                <a:gd name="T5" fmla="*/ 413 h 611"/>
                <a:gd name="T6" fmla="*/ 370 w 446"/>
                <a:gd name="T7" fmla="*/ 477 h 611"/>
                <a:gd name="T8" fmla="*/ 384 w 446"/>
                <a:gd name="T9" fmla="*/ 508 h 611"/>
                <a:gd name="T10" fmla="*/ 384 w 446"/>
                <a:gd name="T11" fmla="*/ 510 h 611"/>
                <a:gd name="T12" fmla="*/ 368 w 446"/>
                <a:gd name="T13" fmla="*/ 527 h 611"/>
                <a:gd name="T14" fmla="*/ 348 w 446"/>
                <a:gd name="T15" fmla="*/ 551 h 611"/>
                <a:gd name="T16" fmla="*/ 374 w 446"/>
                <a:gd name="T17" fmla="*/ 577 h 611"/>
                <a:gd name="T18" fmla="*/ 357 w 446"/>
                <a:gd name="T19" fmla="*/ 583 h 611"/>
                <a:gd name="T20" fmla="*/ 262 w 446"/>
                <a:gd name="T21" fmla="*/ 605 h 611"/>
                <a:gd name="T22" fmla="*/ 261 w 446"/>
                <a:gd name="T23" fmla="*/ 587 h 611"/>
                <a:gd name="T24" fmla="*/ 219 w 446"/>
                <a:gd name="T25" fmla="*/ 611 h 611"/>
                <a:gd name="T26" fmla="*/ 174 w 446"/>
                <a:gd name="T27" fmla="*/ 583 h 611"/>
                <a:gd name="T28" fmla="*/ 126 w 446"/>
                <a:gd name="T29" fmla="*/ 573 h 611"/>
                <a:gd name="T30" fmla="*/ 73 w 446"/>
                <a:gd name="T31" fmla="*/ 536 h 611"/>
                <a:gd name="T32" fmla="*/ 112 w 446"/>
                <a:gd name="T33" fmla="*/ 482 h 611"/>
                <a:gd name="T34" fmla="*/ 76 w 446"/>
                <a:gd name="T35" fmla="*/ 457 h 611"/>
                <a:gd name="T36" fmla="*/ 20 w 446"/>
                <a:gd name="T37" fmla="*/ 432 h 611"/>
                <a:gd name="T38" fmla="*/ 8 w 446"/>
                <a:gd name="T39" fmla="*/ 382 h 611"/>
                <a:gd name="T40" fmla="*/ 8 w 446"/>
                <a:gd name="T41" fmla="*/ 333 h 611"/>
                <a:gd name="T42" fmla="*/ 18 w 446"/>
                <a:gd name="T43" fmla="*/ 289 h 611"/>
                <a:gd name="T44" fmla="*/ 18 w 446"/>
                <a:gd name="T45" fmla="*/ 261 h 611"/>
                <a:gd name="T46" fmla="*/ 46 w 446"/>
                <a:gd name="T47" fmla="*/ 238 h 611"/>
                <a:gd name="T48" fmla="*/ 45 w 446"/>
                <a:gd name="T49" fmla="*/ 227 h 611"/>
                <a:gd name="T50" fmla="*/ 60 w 446"/>
                <a:gd name="T51" fmla="*/ 209 h 611"/>
                <a:gd name="T52" fmla="*/ 43 w 446"/>
                <a:gd name="T53" fmla="*/ 185 h 611"/>
                <a:gd name="T54" fmla="*/ 70 w 446"/>
                <a:gd name="T55" fmla="*/ 131 h 611"/>
                <a:gd name="T56" fmla="*/ 108 w 446"/>
                <a:gd name="T57" fmla="*/ 109 h 611"/>
                <a:gd name="T58" fmla="*/ 136 w 446"/>
                <a:gd name="T59" fmla="*/ 94 h 611"/>
                <a:gd name="T60" fmla="*/ 160 w 446"/>
                <a:gd name="T61" fmla="*/ 89 h 611"/>
                <a:gd name="T62" fmla="*/ 151 w 446"/>
                <a:gd name="T63" fmla="*/ 45 h 611"/>
                <a:gd name="T64" fmla="*/ 158 w 446"/>
                <a:gd name="T65" fmla="*/ 34 h 611"/>
                <a:gd name="T66" fmla="*/ 143 w 446"/>
                <a:gd name="T67" fmla="*/ 0 h 611"/>
                <a:gd name="T68" fmla="*/ 198 w 446"/>
                <a:gd name="T69" fmla="*/ 33 h 611"/>
                <a:gd name="T70" fmla="*/ 211 w 446"/>
                <a:gd name="T71" fmla="*/ 47 h 611"/>
                <a:gd name="T72" fmla="*/ 266 w 446"/>
                <a:gd name="T73" fmla="*/ 33 h 611"/>
                <a:gd name="T74" fmla="*/ 244 w 446"/>
                <a:gd name="T75" fmla="*/ 72 h 611"/>
                <a:gd name="T76" fmla="*/ 272 w 446"/>
                <a:gd name="T77" fmla="*/ 74 h 611"/>
                <a:gd name="T78" fmla="*/ 324 w 446"/>
                <a:gd name="T79" fmla="*/ 37 h 611"/>
                <a:gd name="T80" fmla="*/ 376 w 446"/>
                <a:gd name="T81" fmla="*/ 24 h 611"/>
                <a:gd name="T82" fmla="*/ 405 w 446"/>
                <a:gd name="T83" fmla="*/ 93 h 611"/>
                <a:gd name="T84" fmla="*/ 413 w 446"/>
                <a:gd name="T85" fmla="*/ 121 h 611"/>
                <a:gd name="T86" fmla="*/ 415 w 446"/>
                <a:gd name="T87" fmla="*/ 140 h 611"/>
                <a:gd name="T88" fmla="*/ 403 w 446"/>
                <a:gd name="T89" fmla="*/ 152 h 611"/>
                <a:gd name="T90" fmla="*/ 423 w 446"/>
                <a:gd name="T91" fmla="*/ 182 h 611"/>
                <a:gd name="T92" fmla="*/ 435 w 446"/>
                <a:gd name="T93" fmla="*/ 268 h 611"/>
                <a:gd name="T94" fmla="*/ 397 w 446"/>
                <a:gd name="T95" fmla="*/ 321 h 611"/>
                <a:gd name="T96" fmla="*/ 332 w 446"/>
                <a:gd name="T97" fmla="*/ 363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6" h="611">
                  <a:moveTo>
                    <a:pt x="314" y="362"/>
                  </a:moveTo>
                  <a:cubicBezTo>
                    <a:pt x="314" y="375"/>
                    <a:pt x="314" y="375"/>
                    <a:pt x="314" y="375"/>
                  </a:cubicBezTo>
                  <a:cubicBezTo>
                    <a:pt x="314" y="375"/>
                    <a:pt x="314" y="375"/>
                    <a:pt x="314" y="375"/>
                  </a:cubicBezTo>
                  <a:cubicBezTo>
                    <a:pt x="314" y="377"/>
                    <a:pt x="314" y="377"/>
                    <a:pt x="314" y="377"/>
                  </a:cubicBezTo>
                  <a:cubicBezTo>
                    <a:pt x="315" y="378"/>
                    <a:pt x="315" y="378"/>
                    <a:pt x="315" y="378"/>
                  </a:cubicBezTo>
                  <a:cubicBezTo>
                    <a:pt x="315" y="379"/>
                    <a:pt x="315" y="379"/>
                    <a:pt x="315" y="379"/>
                  </a:cubicBezTo>
                  <a:cubicBezTo>
                    <a:pt x="332" y="394"/>
                    <a:pt x="332" y="394"/>
                    <a:pt x="332" y="394"/>
                  </a:cubicBezTo>
                  <a:cubicBezTo>
                    <a:pt x="333" y="399"/>
                    <a:pt x="333" y="399"/>
                    <a:pt x="333" y="399"/>
                  </a:cubicBezTo>
                  <a:cubicBezTo>
                    <a:pt x="334" y="413"/>
                    <a:pt x="334" y="413"/>
                    <a:pt x="334" y="413"/>
                  </a:cubicBezTo>
                  <a:cubicBezTo>
                    <a:pt x="334" y="413"/>
                    <a:pt x="334" y="413"/>
                    <a:pt x="334" y="413"/>
                  </a:cubicBezTo>
                  <a:cubicBezTo>
                    <a:pt x="334" y="417"/>
                    <a:pt x="334" y="420"/>
                    <a:pt x="334" y="424"/>
                  </a:cubicBezTo>
                  <a:cubicBezTo>
                    <a:pt x="346" y="441"/>
                    <a:pt x="358" y="459"/>
                    <a:pt x="370" y="477"/>
                  </a:cubicBezTo>
                  <a:cubicBezTo>
                    <a:pt x="382" y="486"/>
                    <a:pt x="393" y="495"/>
                    <a:pt x="405" y="505"/>
                  </a:cubicBezTo>
                  <a:cubicBezTo>
                    <a:pt x="404" y="508"/>
                    <a:pt x="404" y="508"/>
                    <a:pt x="404" y="508"/>
                  </a:cubicBezTo>
                  <a:cubicBezTo>
                    <a:pt x="384" y="508"/>
                    <a:pt x="384" y="508"/>
                    <a:pt x="384" y="508"/>
                  </a:cubicBezTo>
                  <a:cubicBezTo>
                    <a:pt x="384" y="510"/>
                    <a:pt x="384" y="510"/>
                    <a:pt x="384" y="510"/>
                  </a:cubicBezTo>
                  <a:cubicBezTo>
                    <a:pt x="384" y="510"/>
                    <a:pt x="384" y="510"/>
                    <a:pt x="384" y="510"/>
                  </a:cubicBezTo>
                  <a:cubicBezTo>
                    <a:pt x="384" y="510"/>
                    <a:pt x="384" y="510"/>
                    <a:pt x="384" y="510"/>
                  </a:cubicBezTo>
                  <a:cubicBezTo>
                    <a:pt x="384" y="510"/>
                    <a:pt x="384" y="510"/>
                    <a:pt x="384" y="510"/>
                  </a:cubicBezTo>
                  <a:cubicBezTo>
                    <a:pt x="385" y="528"/>
                    <a:pt x="385" y="528"/>
                    <a:pt x="385" y="528"/>
                  </a:cubicBezTo>
                  <a:cubicBezTo>
                    <a:pt x="368" y="527"/>
                    <a:pt x="368" y="527"/>
                    <a:pt x="368" y="527"/>
                  </a:cubicBezTo>
                  <a:cubicBezTo>
                    <a:pt x="348" y="549"/>
                    <a:pt x="348" y="549"/>
                    <a:pt x="348" y="549"/>
                  </a:cubicBezTo>
                  <a:cubicBezTo>
                    <a:pt x="349" y="550"/>
                    <a:pt x="349" y="550"/>
                    <a:pt x="349" y="550"/>
                  </a:cubicBezTo>
                  <a:cubicBezTo>
                    <a:pt x="348" y="551"/>
                    <a:pt x="348" y="551"/>
                    <a:pt x="348" y="551"/>
                  </a:cubicBezTo>
                  <a:cubicBezTo>
                    <a:pt x="348" y="551"/>
                    <a:pt x="348" y="551"/>
                    <a:pt x="348" y="551"/>
                  </a:cubicBezTo>
                  <a:cubicBezTo>
                    <a:pt x="348" y="551"/>
                    <a:pt x="348" y="551"/>
                    <a:pt x="348" y="551"/>
                  </a:cubicBezTo>
                  <a:cubicBezTo>
                    <a:pt x="374" y="577"/>
                    <a:pt x="374" y="577"/>
                    <a:pt x="374" y="577"/>
                  </a:cubicBezTo>
                  <a:cubicBezTo>
                    <a:pt x="375" y="592"/>
                    <a:pt x="375" y="592"/>
                    <a:pt x="375" y="592"/>
                  </a:cubicBezTo>
                  <a:cubicBezTo>
                    <a:pt x="367" y="592"/>
                    <a:pt x="367" y="592"/>
                    <a:pt x="367" y="592"/>
                  </a:cubicBezTo>
                  <a:cubicBezTo>
                    <a:pt x="357" y="583"/>
                    <a:pt x="357" y="583"/>
                    <a:pt x="357" y="583"/>
                  </a:cubicBezTo>
                  <a:cubicBezTo>
                    <a:pt x="299" y="583"/>
                    <a:pt x="299" y="583"/>
                    <a:pt x="299" y="583"/>
                  </a:cubicBezTo>
                  <a:cubicBezTo>
                    <a:pt x="276" y="604"/>
                    <a:pt x="276" y="604"/>
                    <a:pt x="276" y="604"/>
                  </a:cubicBezTo>
                  <a:cubicBezTo>
                    <a:pt x="262" y="605"/>
                    <a:pt x="262" y="605"/>
                    <a:pt x="262" y="605"/>
                  </a:cubicBezTo>
                  <a:cubicBezTo>
                    <a:pt x="262" y="589"/>
                    <a:pt x="262" y="589"/>
                    <a:pt x="262" y="589"/>
                  </a:cubicBezTo>
                  <a:cubicBezTo>
                    <a:pt x="261" y="589"/>
                    <a:pt x="261" y="589"/>
                    <a:pt x="261" y="589"/>
                  </a:cubicBezTo>
                  <a:cubicBezTo>
                    <a:pt x="261" y="587"/>
                    <a:pt x="261" y="587"/>
                    <a:pt x="261" y="587"/>
                  </a:cubicBezTo>
                  <a:cubicBezTo>
                    <a:pt x="232" y="587"/>
                    <a:pt x="232" y="587"/>
                    <a:pt x="232" y="587"/>
                  </a:cubicBezTo>
                  <a:cubicBezTo>
                    <a:pt x="230" y="611"/>
                    <a:pt x="230" y="611"/>
                    <a:pt x="230" y="611"/>
                  </a:cubicBezTo>
                  <a:cubicBezTo>
                    <a:pt x="219" y="611"/>
                    <a:pt x="219" y="611"/>
                    <a:pt x="219" y="611"/>
                  </a:cubicBezTo>
                  <a:cubicBezTo>
                    <a:pt x="202" y="594"/>
                    <a:pt x="202" y="594"/>
                    <a:pt x="202" y="594"/>
                  </a:cubicBezTo>
                  <a:cubicBezTo>
                    <a:pt x="187" y="595"/>
                    <a:pt x="187" y="595"/>
                    <a:pt x="187" y="595"/>
                  </a:cubicBezTo>
                  <a:cubicBezTo>
                    <a:pt x="174" y="583"/>
                    <a:pt x="174" y="583"/>
                    <a:pt x="174" y="583"/>
                  </a:cubicBezTo>
                  <a:cubicBezTo>
                    <a:pt x="148" y="583"/>
                    <a:pt x="148" y="583"/>
                    <a:pt x="148" y="583"/>
                  </a:cubicBezTo>
                  <a:cubicBezTo>
                    <a:pt x="139" y="573"/>
                    <a:pt x="139" y="573"/>
                    <a:pt x="139" y="573"/>
                  </a:cubicBezTo>
                  <a:cubicBezTo>
                    <a:pt x="126" y="573"/>
                    <a:pt x="126" y="573"/>
                    <a:pt x="126" y="573"/>
                  </a:cubicBezTo>
                  <a:cubicBezTo>
                    <a:pt x="126" y="586"/>
                    <a:pt x="126" y="586"/>
                    <a:pt x="126" y="586"/>
                  </a:cubicBezTo>
                  <a:cubicBezTo>
                    <a:pt x="73" y="586"/>
                    <a:pt x="73" y="586"/>
                    <a:pt x="73" y="586"/>
                  </a:cubicBezTo>
                  <a:cubicBezTo>
                    <a:pt x="73" y="536"/>
                    <a:pt x="73" y="536"/>
                    <a:pt x="73" y="536"/>
                  </a:cubicBezTo>
                  <a:cubicBezTo>
                    <a:pt x="92" y="516"/>
                    <a:pt x="92" y="516"/>
                    <a:pt x="92" y="516"/>
                  </a:cubicBezTo>
                  <a:cubicBezTo>
                    <a:pt x="92" y="503"/>
                    <a:pt x="92" y="503"/>
                    <a:pt x="92" y="503"/>
                  </a:cubicBezTo>
                  <a:cubicBezTo>
                    <a:pt x="112" y="482"/>
                    <a:pt x="112" y="482"/>
                    <a:pt x="112" y="482"/>
                  </a:cubicBezTo>
                  <a:cubicBezTo>
                    <a:pt x="112" y="471"/>
                    <a:pt x="112" y="471"/>
                    <a:pt x="112" y="471"/>
                  </a:cubicBezTo>
                  <a:cubicBezTo>
                    <a:pt x="94" y="471"/>
                    <a:pt x="94" y="471"/>
                    <a:pt x="94" y="471"/>
                  </a:cubicBezTo>
                  <a:cubicBezTo>
                    <a:pt x="76" y="457"/>
                    <a:pt x="76" y="457"/>
                    <a:pt x="76" y="457"/>
                  </a:cubicBezTo>
                  <a:cubicBezTo>
                    <a:pt x="66" y="457"/>
                    <a:pt x="66" y="457"/>
                    <a:pt x="66" y="457"/>
                  </a:cubicBezTo>
                  <a:cubicBezTo>
                    <a:pt x="47" y="458"/>
                    <a:pt x="47" y="458"/>
                    <a:pt x="47" y="458"/>
                  </a:cubicBezTo>
                  <a:cubicBezTo>
                    <a:pt x="20" y="432"/>
                    <a:pt x="20" y="432"/>
                    <a:pt x="20" y="432"/>
                  </a:cubicBezTo>
                  <a:cubicBezTo>
                    <a:pt x="20" y="410"/>
                    <a:pt x="20" y="410"/>
                    <a:pt x="20" y="410"/>
                  </a:cubicBezTo>
                  <a:cubicBezTo>
                    <a:pt x="8" y="396"/>
                    <a:pt x="8" y="396"/>
                    <a:pt x="8" y="396"/>
                  </a:cubicBezTo>
                  <a:cubicBezTo>
                    <a:pt x="8" y="382"/>
                    <a:pt x="8" y="382"/>
                    <a:pt x="8" y="382"/>
                  </a:cubicBezTo>
                  <a:cubicBezTo>
                    <a:pt x="26" y="362"/>
                    <a:pt x="26" y="362"/>
                    <a:pt x="26" y="362"/>
                  </a:cubicBezTo>
                  <a:cubicBezTo>
                    <a:pt x="26" y="351"/>
                    <a:pt x="26" y="351"/>
                    <a:pt x="26" y="351"/>
                  </a:cubicBezTo>
                  <a:cubicBezTo>
                    <a:pt x="8" y="333"/>
                    <a:pt x="8" y="333"/>
                    <a:pt x="8" y="333"/>
                  </a:cubicBezTo>
                  <a:cubicBezTo>
                    <a:pt x="7" y="316"/>
                    <a:pt x="7" y="316"/>
                    <a:pt x="7" y="316"/>
                  </a:cubicBezTo>
                  <a:cubicBezTo>
                    <a:pt x="0" y="308"/>
                    <a:pt x="0" y="308"/>
                    <a:pt x="0" y="308"/>
                  </a:cubicBezTo>
                  <a:cubicBezTo>
                    <a:pt x="18" y="289"/>
                    <a:pt x="18" y="289"/>
                    <a:pt x="18" y="289"/>
                  </a:cubicBezTo>
                  <a:cubicBezTo>
                    <a:pt x="18" y="287"/>
                    <a:pt x="18" y="287"/>
                    <a:pt x="18" y="287"/>
                  </a:cubicBezTo>
                  <a:cubicBezTo>
                    <a:pt x="18" y="264"/>
                    <a:pt x="18" y="264"/>
                    <a:pt x="18" y="264"/>
                  </a:cubicBezTo>
                  <a:cubicBezTo>
                    <a:pt x="18" y="261"/>
                    <a:pt x="18" y="261"/>
                    <a:pt x="18" y="261"/>
                  </a:cubicBezTo>
                  <a:cubicBezTo>
                    <a:pt x="5" y="247"/>
                    <a:pt x="5" y="247"/>
                    <a:pt x="5" y="247"/>
                  </a:cubicBezTo>
                  <a:cubicBezTo>
                    <a:pt x="11" y="239"/>
                    <a:pt x="11" y="239"/>
                    <a:pt x="11" y="239"/>
                  </a:cubicBezTo>
                  <a:cubicBezTo>
                    <a:pt x="46" y="238"/>
                    <a:pt x="46" y="238"/>
                    <a:pt x="46" y="238"/>
                  </a:cubicBezTo>
                  <a:cubicBezTo>
                    <a:pt x="45" y="236"/>
                    <a:pt x="45" y="236"/>
                    <a:pt x="45" y="236"/>
                  </a:cubicBezTo>
                  <a:cubicBezTo>
                    <a:pt x="46" y="236"/>
                    <a:pt x="46" y="236"/>
                    <a:pt x="46" y="236"/>
                  </a:cubicBezTo>
                  <a:cubicBezTo>
                    <a:pt x="45" y="227"/>
                    <a:pt x="45" y="227"/>
                    <a:pt x="45" y="227"/>
                  </a:cubicBezTo>
                  <a:cubicBezTo>
                    <a:pt x="45" y="227"/>
                    <a:pt x="45" y="227"/>
                    <a:pt x="45" y="227"/>
                  </a:cubicBezTo>
                  <a:cubicBezTo>
                    <a:pt x="61" y="210"/>
                    <a:pt x="61" y="210"/>
                    <a:pt x="61" y="210"/>
                  </a:cubicBezTo>
                  <a:cubicBezTo>
                    <a:pt x="60" y="209"/>
                    <a:pt x="60" y="209"/>
                    <a:pt x="60" y="209"/>
                  </a:cubicBezTo>
                  <a:cubicBezTo>
                    <a:pt x="61" y="208"/>
                    <a:pt x="61" y="208"/>
                    <a:pt x="61" y="208"/>
                  </a:cubicBezTo>
                  <a:cubicBezTo>
                    <a:pt x="43" y="188"/>
                    <a:pt x="43" y="188"/>
                    <a:pt x="43" y="188"/>
                  </a:cubicBezTo>
                  <a:cubicBezTo>
                    <a:pt x="43" y="185"/>
                    <a:pt x="43" y="185"/>
                    <a:pt x="43" y="185"/>
                  </a:cubicBezTo>
                  <a:cubicBezTo>
                    <a:pt x="62" y="182"/>
                    <a:pt x="62" y="182"/>
                    <a:pt x="62" y="182"/>
                  </a:cubicBezTo>
                  <a:cubicBezTo>
                    <a:pt x="69" y="170"/>
                    <a:pt x="69" y="170"/>
                    <a:pt x="69" y="170"/>
                  </a:cubicBezTo>
                  <a:cubicBezTo>
                    <a:pt x="70" y="131"/>
                    <a:pt x="70" y="131"/>
                    <a:pt x="70" y="131"/>
                  </a:cubicBezTo>
                  <a:cubicBezTo>
                    <a:pt x="71" y="98"/>
                    <a:pt x="71" y="98"/>
                    <a:pt x="71" y="98"/>
                  </a:cubicBezTo>
                  <a:cubicBezTo>
                    <a:pt x="106" y="98"/>
                    <a:pt x="106" y="98"/>
                    <a:pt x="106" y="98"/>
                  </a:cubicBezTo>
                  <a:cubicBezTo>
                    <a:pt x="108" y="109"/>
                    <a:pt x="108" y="109"/>
                    <a:pt x="108" y="109"/>
                  </a:cubicBezTo>
                  <a:cubicBezTo>
                    <a:pt x="117" y="120"/>
                    <a:pt x="117" y="120"/>
                    <a:pt x="117" y="120"/>
                  </a:cubicBezTo>
                  <a:cubicBezTo>
                    <a:pt x="136" y="102"/>
                    <a:pt x="136" y="102"/>
                    <a:pt x="136" y="102"/>
                  </a:cubicBezTo>
                  <a:cubicBezTo>
                    <a:pt x="136" y="94"/>
                    <a:pt x="136" y="94"/>
                    <a:pt x="136" y="94"/>
                  </a:cubicBezTo>
                  <a:cubicBezTo>
                    <a:pt x="160" y="91"/>
                    <a:pt x="160" y="91"/>
                    <a:pt x="160" y="91"/>
                  </a:cubicBezTo>
                  <a:cubicBezTo>
                    <a:pt x="160" y="89"/>
                    <a:pt x="160" y="89"/>
                    <a:pt x="160" y="89"/>
                  </a:cubicBezTo>
                  <a:cubicBezTo>
                    <a:pt x="160" y="89"/>
                    <a:pt x="160" y="89"/>
                    <a:pt x="160" y="89"/>
                  </a:cubicBezTo>
                  <a:cubicBezTo>
                    <a:pt x="159" y="83"/>
                    <a:pt x="159" y="83"/>
                    <a:pt x="159" y="83"/>
                  </a:cubicBezTo>
                  <a:cubicBezTo>
                    <a:pt x="150" y="75"/>
                    <a:pt x="150" y="75"/>
                    <a:pt x="150" y="75"/>
                  </a:cubicBezTo>
                  <a:cubicBezTo>
                    <a:pt x="151" y="45"/>
                    <a:pt x="151" y="45"/>
                    <a:pt x="151" y="45"/>
                  </a:cubicBezTo>
                  <a:cubicBezTo>
                    <a:pt x="158" y="36"/>
                    <a:pt x="158" y="36"/>
                    <a:pt x="158" y="36"/>
                  </a:cubicBezTo>
                  <a:cubicBezTo>
                    <a:pt x="158" y="34"/>
                    <a:pt x="158" y="34"/>
                    <a:pt x="158" y="34"/>
                  </a:cubicBezTo>
                  <a:cubicBezTo>
                    <a:pt x="158" y="34"/>
                    <a:pt x="158" y="34"/>
                    <a:pt x="158" y="34"/>
                  </a:cubicBezTo>
                  <a:cubicBezTo>
                    <a:pt x="158" y="28"/>
                    <a:pt x="158" y="28"/>
                    <a:pt x="158" y="28"/>
                  </a:cubicBezTo>
                  <a:cubicBezTo>
                    <a:pt x="143" y="13"/>
                    <a:pt x="143" y="13"/>
                    <a:pt x="143" y="13"/>
                  </a:cubicBezTo>
                  <a:cubicBezTo>
                    <a:pt x="143" y="0"/>
                    <a:pt x="143" y="0"/>
                    <a:pt x="143" y="0"/>
                  </a:cubicBezTo>
                  <a:cubicBezTo>
                    <a:pt x="188" y="0"/>
                    <a:pt x="188" y="0"/>
                    <a:pt x="188" y="0"/>
                  </a:cubicBezTo>
                  <a:cubicBezTo>
                    <a:pt x="200" y="14"/>
                    <a:pt x="200" y="14"/>
                    <a:pt x="200" y="14"/>
                  </a:cubicBezTo>
                  <a:cubicBezTo>
                    <a:pt x="198" y="33"/>
                    <a:pt x="198" y="33"/>
                    <a:pt x="198" y="33"/>
                  </a:cubicBezTo>
                  <a:cubicBezTo>
                    <a:pt x="198" y="33"/>
                    <a:pt x="198" y="33"/>
                    <a:pt x="198" y="33"/>
                  </a:cubicBezTo>
                  <a:cubicBezTo>
                    <a:pt x="198" y="35"/>
                    <a:pt x="198" y="35"/>
                    <a:pt x="198" y="35"/>
                  </a:cubicBezTo>
                  <a:cubicBezTo>
                    <a:pt x="211" y="47"/>
                    <a:pt x="211" y="47"/>
                    <a:pt x="211" y="47"/>
                  </a:cubicBezTo>
                  <a:cubicBezTo>
                    <a:pt x="240" y="48"/>
                    <a:pt x="240" y="48"/>
                    <a:pt x="240" y="48"/>
                  </a:cubicBezTo>
                  <a:cubicBezTo>
                    <a:pt x="254" y="33"/>
                    <a:pt x="254" y="33"/>
                    <a:pt x="254" y="33"/>
                  </a:cubicBezTo>
                  <a:cubicBezTo>
                    <a:pt x="266" y="33"/>
                    <a:pt x="266" y="33"/>
                    <a:pt x="266" y="33"/>
                  </a:cubicBezTo>
                  <a:cubicBezTo>
                    <a:pt x="266" y="40"/>
                    <a:pt x="266" y="40"/>
                    <a:pt x="266" y="40"/>
                  </a:cubicBezTo>
                  <a:cubicBezTo>
                    <a:pt x="244" y="62"/>
                    <a:pt x="244" y="62"/>
                    <a:pt x="244" y="62"/>
                  </a:cubicBezTo>
                  <a:cubicBezTo>
                    <a:pt x="244" y="72"/>
                    <a:pt x="244" y="72"/>
                    <a:pt x="244" y="72"/>
                  </a:cubicBezTo>
                  <a:cubicBezTo>
                    <a:pt x="244" y="72"/>
                    <a:pt x="244" y="72"/>
                    <a:pt x="244" y="72"/>
                  </a:cubicBezTo>
                  <a:cubicBezTo>
                    <a:pt x="244" y="74"/>
                    <a:pt x="244" y="74"/>
                    <a:pt x="244" y="74"/>
                  </a:cubicBezTo>
                  <a:cubicBezTo>
                    <a:pt x="272" y="74"/>
                    <a:pt x="272" y="74"/>
                    <a:pt x="272" y="74"/>
                  </a:cubicBezTo>
                  <a:cubicBezTo>
                    <a:pt x="281" y="64"/>
                    <a:pt x="281" y="64"/>
                    <a:pt x="281" y="64"/>
                  </a:cubicBezTo>
                  <a:cubicBezTo>
                    <a:pt x="298" y="64"/>
                    <a:pt x="298" y="64"/>
                    <a:pt x="298" y="64"/>
                  </a:cubicBezTo>
                  <a:cubicBezTo>
                    <a:pt x="324" y="37"/>
                    <a:pt x="324" y="37"/>
                    <a:pt x="324" y="37"/>
                  </a:cubicBezTo>
                  <a:cubicBezTo>
                    <a:pt x="341" y="36"/>
                    <a:pt x="341" y="36"/>
                    <a:pt x="341" y="36"/>
                  </a:cubicBezTo>
                  <a:cubicBezTo>
                    <a:pt x="354" y="24"/>
                    <a:pt x="354" y="24"/>
                    <a:pt x="354" y="24"/>
                  </a:cubicBezTo>
                  <a:cubicBezTo>
                    <a:pt x="376" y="24"/>
                    <a:pt x="376" y="24"/>
                    <a:pt x="376" y="24"/>
                  </a:cubicBezTo>
                  <a:cubicBezTo>
                    <a:pt x="376" y="46"/>
                    <a:pt x="376" y="46"/>
                    <a:pt x="376" y="46"/>
                  </a:cubicBezTo>
                  <a:cubicBezTo>
                    <a:pt x="405" y="75"/>
                    <a:pt x="405" y="75"/>
                    <a:pt x="405" y="75"/>
                  </a:cubicBezTo>
                  <a:cubicBezTo>
                    <a:pt x="405" y="93"/>
                    <a:pt x="405" y="93"/>
                    <a:pt x="405" y="93"/>
                  </a:cubicBezTo>
                  <a:cubicBezTo>
                    <a:pt x="415" y="95"/>
                    <a:pt x="415" y="95"/>
                    <a:pt x="415" y="95"/>
                  </a:cubicBezTo>
                  <a:cubicBezTo>
                    <a:pt x="413" y="121"/>
                    <a:pt x="413" y="121"/>
                    <a:pt x="413" y="121"/>
                  </a:cubicBezTo>
                  <a:cubicBezTo>
                    <a:pt x="413" y="121"/>
                    <a:pt x="413" y="121"/>
                    <a:pt x="413" y="121"/>
                  </a:cubicBezTo>
                  <a:cubicBezTo>
                    <a:pt x="413" y="121"/>
                    <a:pt x="413" y="121"/>
                    <a:pt x="413" y="121"/>
                  </a:cubicBezTo>
                  <a:cubicBezTo>
                    <a:pt x="413" y="123"/>
                    <a:pt x="413" y="123"/>
                    <a:pt x="413" y="123"/>
                  </a:cubicBezTo>
                  <a:cubicBezTo>
                    <a:pt x="415" y="140"/>
                    <a:pt x="415" y="140"/>
                    <a:pt x="415" y="140"/>
                  </a:cubicBezTo>
                  <a:cubicBezTo>
                    <a:pt x="403" y="150"/>
                    <a:pt x="403" y="150"/>
                    <a:pt x="403" y="150"/>
                  </a:cubicBezTo>
                  <a:cubicBezTo>
                    <a:pt x="403" y="152"/>
                    <a:pt x="403" y="152"/>
                    <a:pt x="403" y="152"/>
                  </a:cubicBezTo>
                  <a:cubicBezTo>
                    <a:pt x="403" y="152"/>
                    <a:pt x="403" y="152"/>
                    <a:pt x="403" y="152"/>
                  </a:cubicBezTo>
                  <a:cubicBezTo>
                    <a:pt x="403" y="153"/>
                    <a:pt x="403" y="153"/>
                    <a:pt x="403" y="153"/>
                  </a:cubicBezTo>
                  <a:cubicBezTo>
                    <a:pt x="404" y="163"/>
                    <a:pt x="404" y="163"/>
                    <a:pt x="404" y="163"/>
                  </a:cubicBezTo>
                  <a:cubicBezTo>
                    <a:pt x="423" y="182"/>
                    <a:pt x="423" y="182"/>
                    <a:pt x="423" y="182"/>
                  </a:cubicBezTo>
                  <a:cubicBezTo>
                    <a:pt x="423" y="198"/>
                    <a:pt x="423" y="198"/>
                    <a:pt x="423" y="198"/>
                  </a:cubicBezTo>
                  <a:cubicBezTo>
                    <a:pt x="433" y="206"/>
                    <a:pt x="433" y="206"/>
                    <a:pt x="433" y="206"/>
                  </a:cubicBezTo>
                  <a:cubicBezTo>
                    <a:pt x="435" y="268"/>
                    <a:pt x="435" y="268"/>
                    <a:pt x="435" y="268"/>
                  </a:cubicBezTo>
                  <a:cubicBezTo>
                    <a:pt x="446" y="278"/>
                    <a:pt x="446" y="278"/>
                    <a:pt x="446" y="278"/>
                  </a:cubicBezTo>
                  <a:cubicBezTo>
                    <a:pt x="445" y="321"/>
                    <a:pt x="445" y="321"/>
                    <a:pt x="445" y="321"/>
                  </a:cubicBezTo>
                  <a:cubicBezTo>
                    <a:pt x="397" y="321"/>
                    <a:pt x="397" y="321"/>
                    <a:pt x="397" y="321"/>
                  </a:cubicBezTo>
                  <a:cubicBezTo>
                    <a:pt x="363" y="354"/>
                    <a:pt x="363" y="354"/>
                    <a:pt x="363" y="354"/>
                  </a:cubicBezTo>
                  <a:cubicBezTo>
                    <a:pt x="343" y="354"/>
                    <a:pt x="343" y="354"/>
                    <a:pt x="343" y="354"/>
                  </a:cubicBezTo>
                  <a:cubicBezTo>
                    <a:pt x="332" y="363"/>
                    <a:pt x="332" y="363"/>
                    <a:pt x="332" y="363"/>
                  </a:cubicBezTo>
                  <a:lnTo>
                    <a:pt x="314" y="362"/>
                  </a:lnTo>
                  <a:close/>
                </a:path>
              </a:pathLst>
            </a:custGeom>
            <a:solidFill>
              <a:schemeClr val="bg2"/>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79" name="Freeform 77">
              <a:extLst>
                <a:ext uri="{FF2B5EF4-FFF2-40B4-BE49-F238E27FC236}">
                  <a16:creationId xmlns:a16="http://schemas.microsoft.com/office/drawing/2014/main" id="{6B7FC850-5DAF-495E-8A1E-FF00A4968ADE}"/>
                </a:ext>
              </a:extLst>
            </p:cNvPr>
            <p:cNvSpPr>
              <a:spLocks/>
            </p:cNvSpPr>
            <p:nvPr/>
          </p:nvSpPr>
          <p:spPr bwMode="auto">
            <a:xfrm>
              <a:off x="540" y="2761"/>
              <a:ext cx="379" cy="224"/>
            </a:xfrm>
            <a:custGeom>
              <a:avLst/>
              <a:gdLst>
                <a:gd name="T0" fmla="*/ 307 w 313"/>
                <a:gd name="T1" fmla="*/ 107 h 185"/>
                <a:gd name="T2" fmla="*/ 296 w 313"/>
                <a:gd name="T3" fmla="*/ 99 h 185"/>
                <a:gd name="T4" fmla="*/ 295 w 313"/>
                <a:gd name="T5" fmla="*/ 85 h 185"/>
                <a:gd name="T6" fmla="*/ 266 w 313"/>
                <a:gd name="T7" fmla="*/ 73 h 185"/>
                <a:gd name="T8" fmla="*/ 258 w 313"/>
                <a:gd name="T9" fmla="*/ 77 h 185"/>
                <a:gd name="T10" fmla="*/ 258 w 313"/>
                <a:gd name="T11" fmla="*/ 77 h 185"/>
                <a:gd name="T12" fmla="*/ 258 w 313"/>
                <a:gd name="T13" fmla="*/ 77 h 185"/>
                <a:gd name="T14" fmla="*/ 248 w 313"/>
                <a:gd name="T15" fmla="*/ 65 h 185"/>
                <a:gd name="T16" fmla="*/ 249 w 313"/>
                <a:gd name="T17" fmla="*/ 51 h 185"/>
                <a:gd name="T18" fmla="*/ 236 w 313"/>
                <a:gd name="T19" fmla="*/ 52 h 185"/>
                <a:gd name="T20" fmla="*/ 236 w 313"/>
                <a:gd name="T21" fmla="*/ 52 h 185"/>
                <a:gd name="T22" fmla="*/ 236 w 313"/>
                <a:gd name="T23" fmla="*/ 52 h 185"/>
                <a:gd name="T24" fmla="*/ 235 w 313"/>
                <a:gd name="T25" fmla="*/ 52 h 185"/>
                <a:gd name="T26" fmla="*/ 209 w 313"/>
                <a:gd name="T27" fmla="*/ 37 h 185"/>
                <a:gd name="T28" fmla="*/ 209 w 313"/>
                <a:gd name="T29" fmla="*/ 37 h 185"/>
                <a:gd name="T30" fmla="*/ 203 w 313"/>
                <a:gd name="T31" fmla="*/ 42 h 185"/>
                <a:gd name="T32" fmla="*/ 210 w 313"/>
                <a:gd name="T33" fmla="*/ 57 h 185"/>
                <a:gd name="T34" fmla="*/ 195 w 313"/>
                <a:gd name="T35" fmla="*/ 66 h 185"/>
                <a:gd name="T36" fmla="*/ 179 w 313"/>
                <a:gd name="T37" fmla="*/ 43 h 185"/>
                <a:gd name="T38" fmla="*/ 185 w 313"/>
                <a:gd name="T39" fmla="*/ 22 h 185"/>
                <a:gd name="T40" fmla="*/ 149 w 313"/>
                <a:gd name="T41" fmla="*/ 7 h 185"/>
                <a:gd name="T42" fmla="*/ 147 w 313"/>
                <a:gd name="T43" fmla="*/ 7 h 185"/>
                <a:gd name="T44" fmla="*/ 130 w 313"/>
                <a:gd name="T45" fmla="*/ 0 h 185"/>
                <a:gd name="T46" fmla="*/ 83 w 313"/>
                <a:gd name="T47" fmla="*/ 0 h 185"/>
                <a:gd name="T48" fmla="*/ 49 w 313"/>
                <a:gd name="T49" fmla="*/ 33 h 185"/>
                <a:gd name="T50" fmla="*/ 29 w 313"/>
                <a:gd name="T51" fmla="*/ 32 h 185"/>
                <a:gd name="T52" fmla="*/ 18 w 313"/>
                <a:gd name="T53" fmla="*/ 41 h 185"/>
                <a:gd name="T54" fmla="*/ 1 w 313"/>
                <a:gd name="T55" fmla="*/ 41 h 185"/>
                <a:gd name="T56" fmla="*/ 0 w 313"/>
                <a:gd name="T57" fmla="*/ 53 h 185"/>
                <a:gd name="T58" fmla="*/ 17 w 313"/>
                <a:gd name="T59" fmla="*/ 68 h 185"/>
                <a:gd name="T60" fmla="*/ 19 w 313"/>
                <a:gd name="T61" fmla="*/ 75 h 185"/>
                <a:gd name="T62" fmla="*/ 19 w 313"/>
                <a:gd name="T63" fmla="*/ 88 h 185"/>
                <a:gd name="T64" fmla="*/ 19 w 313"/>
                <a:gd name="T65" fmla="*/ 91 h 185"/>
                <a:gd name="T66" fmla="*/ 19 w 313"/>
                <a:gd name="T67" fmla="*/ 101 h 185"/>
                <a:gd name="T68" fmla="*/ 56 w 313"/>
                <a:gd name="T69" fmla="*/ 154 h 185"/>
                <a:gd name="T70" fmla="*/ 89 w 313"/>
                <a:gd name="T71" fmla="*/ 180 h 185"/>
                <a:gd name="T72" fmla="*/ 90 w 313"/>
                <a:gd name="T73" fmla="*/ 182 h 185"/>
                <a:gd name="T74" fmla="*/ 92 w 313"/>
                <a:gd name="T75" fmla="*/ 183 h 185"/>
                <a:gd name="T76" fmla="*/ 117 w 313"/>
                <a:gd name="T77" fmla="*/ 185 h 185"/>
                <a:gd name="T78" fmla="*/ 133 w 313"/>
                <a:gd name="T79" fmla="*/ 156 h 185"/>
                <a:gd name="T80" fmla="*/ 134 w 313"/>
                <a:gd name="T81" fmla="*/ 154 h 185"/>
                <a:gd name="T82" fmla="*/ 156 w 313"/>
                <a:gd name="T83" fmla="*/ 162 h 185"/>
                <a:gd name="T84" fmla="*/ 197 w 313"/>
                <a:gd name="T85" fmla="*/ 178 h 185"/>
                <a:gd name="T86" fmla="*/ 204 w 313"/>
                <a:gd name="T87" fmla="*/ 171 h 185"/>
                <a:gd name="T88" fmla="*/ 206 w 313"/>
                <a:gd name="T89" fmla="*/ 170 h 185"/>
                <a:gd name="T90" fmla="*/ 231 w 313"/>
                <a:gd name="T91" fmla="*/ 180 h 185"/>
                <a:gd name="T92" fmla="*/ 242 w 313"/>
                <a:gd name="T93" fmla="*/ 166 h 185"/>
                <a:gd name="T94" fmla="*/ 265 w 313"/>
                <a:gd name="T95" fmla="*/ 166 h 185"/>
                <a:gd name="T96" fmla="*/ 288 w 313"/>
                <a:gd name="T97" fmla="*/ 148 h 185"/>
                <a:gd name="T98" fmla="*/ 288 w 313"/>
                <a:gd name="T99" fmla="*/ 135 h 185"/>
                <a:gd name="T100" fmla="*/ 288 w 313"/>
                <a:gd name="T101" fmla="*/ 135 h 185"/>
                <a:gd name="T102" fmla="*/ 288 w 313"/>
                <a:gd name="T103" fmla="*/ 134 h 185"/>
                <a:gd name="T104" fmla="*/ 294 w 313"/>
                <a:gd name="T105" fmla="*/ 132 h 185"/>
                <a:gd name="T106" fmla="*/ 313 w 313"/>
                <a:gd name="T107" fmla="*/ 123 h 185"/>
                <a:gd name="T108" fmla="*/ 307 w 313"/>
                <a:gd name="T109" fmla="*/ 10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3" h="185">
                  <a:moveTo>
                    <a:pt x="307" y="107"/>
                  </a:moveTo>
                  <a:cubicBezTo>
                    <a:pt x="296" y="99"/>
                    <a:pt x="296" y="99"/>
                    <a:pt x="296" y="99"/>
                  </a:cubicBezTo>
                  <a:cubicBezTo>
                    <a:pt x="295" y="85"/>
                    <a:pt x="295" y="85"/>
                    <a:pt x="295" y="85"/>
                  </a:cubicBezTo>
                  <a:cubicBezTo>
                    <a:pt x="266" y="73"/>
                    <a:pt x="266" y="73"/>
                    <a:pt x="266" y="73"/>
                  </a:cubicBezTo>
                  <a:cubicBezTo>
                    <a:pt x="258" y="77"/>
                    <a:pt x="258" y="77"/>
                    <a:pt x="258" y="77"/>
                  </a:cubicBezTo>
                  <a:cubicBezTo>
                    <a:pt x="258" y="77"/>
                    <a:pt x="258" y="77"/>
                    <a:pt x="258" y="77"/>
                  </a:cubicBezTo>
                  <a:cubicBezTo>
                    <a:pt x="258" y="77"/>
                    <a:pt x="258" y="77"/>
                    <a:pt x="258" y="77"/>
                  </a:cubicBezTo>
                  <a:cubicBezTo>
                    <a:pt x="248" y="65"/>
                    <a:pt x="248" y="65"/>
                    <a:pt x="248" y="65"/>
                  </a:cubicBezTo>
                  <a:cubicBezTo>
                    <a:pt x="249" y="51"/>
                    <a:pt x="249" y="51"/>
                    <a:pt x="249" y="51"/>
                  </a:cubicBezTo>
                  <a:cubicBezTo>
                    <a:pt x="236" y="52"/>
                    <a:pt x="236" y="52"/>
                    <a:pt x="236" y="52"/>
                  </a:cubicBezTo>
                  <a:cubicBezTo>
                    <a:pt x="236" y="52"/>
                    <a:pt x="236" y="52"/>
                    <a:pt x="236" y="52"/>
                  </a:cubicBezTo>
                  <a:cubicBezTo>
                    <a:pt x="236" y="52"/>
                    <a:pt x="236" y="52"/>
                    <a:pt x="236" y="52"/>
                  </a:cubicBezTo>
                  <a:cubicBezTo>
                    <a:pt x="235" y="52"/>
                    <a:pt x="235" y="52"/>
                    <a:pt x="235" y="52"/>
                  </a:cubicBezTo>
                  <a:cubicBezTo>
                    <a:pt x="209" y="37"/>
                    <a:pt x="209" y="37"/>
                    <a:pt x="209" y="37"/>
                  </a:cubicBezTo>
                  <a:cubicBezTo>
                    <a:pt x="209" y="37"/>
                    <a:pt x="209" y="37"/>
                    <a:pt x="209" y="37"/>
                  </a:cubicBezTo>
                  <a:cubicBezTo>
                    <a:pt x="203" y="42"/>
                    <a:pt x="203" y="42"/>
                    <a:pt x="203" y="42"/>
                  </a:cubicBezTo>
                  <a:cubicBezTo>
                    <a:pt x="210" y="57"/>
                    <a:pt x="210" y="57"/>
                    <a:pt x="210" y="57"/>
                  </a:cubicBezTo>
                  <a:cubicBezTo>
                    <a:pt x="195" y="66"/>
                    <a:pt x="195" y="66"/>
                    <a:pt x="195" y="66"/>
                  </a:cubicBezTo>
                  <a:cubicBezTo>
                    <a:pt x="179" y="43"/>
                    <a:pt x="179" y="43"/>
                    <a:pt x="179" y="43"/>
                  </a:cubicBezTo>
                  <a:cubicBezTo>
                    <a:pt x="185" y="22"/>
                    <a:pt x="185" y="22"/>
                    <a:pt x="185" y="22"/>
                  </a:cubicBezTo>
                  <a:cubicBezTo>
                    <a:pt x="149" y="7"/>
                    <a:pt x="149" y="7"/>
                    <a:pt x="149" y="7"/>
                  </a:cubicBezTo>
                  <a:cubicBezTo>
                    <a:pt x="149" y="8"/>
                    <a:pt x="147" y="7"/>
                    <a:pt x="147" y="7"/>
                  </a:cubicBezTo>
                  <a:cubicBezTo>
                    <a:pt x="130" y="0"/>
                    <a:pt x="130" y="0"/>
                    <a:pt x="130" y="0"/>
                  </a:cubicBezTo>
                  <a:cubicBezTo>
                    <a:pt x="83" y="0"/>
                    <a:pt x="83" y="0"/>
                    <a:pt x="83" y="0"/>
                  </a:cubicBezTo>
                  <a:cubicBezTo>
                    <a:pt x="49" y="33"/>
                    <a:pt x="49" y="33"/>
                    <a:pt x="49" y="33"/>
                  </a:cubicBezTo>
                  <a:cubicBezTo>
                    <a:pt x="29" y="32"/>
                    <a:pt x="29" y="32"/>
                    <a:pt x="29" y="32"/>
                  </a:cubicBezTo>
                  <a:cubicBezTo>
                    <a:pt x="18" y="41"/>
                    <a:pt x="18" y="41"/>
                    <a:pt x="18" y="41"/>
                  </a:cubicBezTo>
                  <a:cubicBezTo>
                    <a:pt x="1" y="41"/>
                    <a:pt x="1" y="41"/>
                    <a:pt x="1" y="41"/>
                  </a:cubicBezTo>
                  <a:cubicBezTo>
                    <a:pt x="0" y="53"/>
                    <a:pt x="0" y="53"/>
                    <a:pt x="0" y="53"/>
                  </a:cubicBezTo>
                  <a:cubicBezTo>
                    <a:pt x="17" y="68"/>
                    <a:pt x="17" y="68"/>
                    <a:pt x="17" y="68"/>
                  </a:cubicBezTo>
                  <a:cubicBezTo>
                    <a:pt x="19" y="75"/>
                    <a:pt x="19" y="75"/>
                    <a:pt x="19" y="75"/>
                  </a:cubicBezTo>
                  <a:cubicBezTo>
                    <a:pt x="19" y="79"/>
                    <a:pt x="19" y="84"/>
                    <a:pt x="19" y="88"/>
                  </a:cubicBezTo>
                  <a:cubicBezTo>
                    <a:pt x="19" y="89"/>
                    <a:pt x="19" y="90"/>
                    <a:pt x="19" y="91"/>
                  </a:cubicBezTo>
                  <a:cubicBezTo>
                    <a:pt x="19" y="94"/>
                    <a:pt x="19" y="97"/>
                    <a:pt x="19" y="101"/>
                  </a:cubicBezTo>
                  <a:cubicBezTo>
                    <a:pt x="32" y="118"/>
                    <a:pt x="44" y="136"/>
                    <a:pt x="56" y="154"/>
                  </a:cubicBezTo>
                  <a:cubicBezTo>
                    <a:pt x="67" y="163"/>
                    <a:pt x="78" y="171"/>
                    <a:pt x="89" y="180"/>
                  </a:cubicBezTo>
                  <a:cubicBezTo>
                    <a:pt x="89" y="181"/>
                    <a:pt x="89" y="181"/>
                    <a:pt x="90" y="182"/>
                  </a:cubicBezTo>
                  <a:cubicBezTo>
                    <a:pt x="91" y="182"/>
                    <a:pt x="91" y="183"/>
                    <a:pt x="92" y="183"/>
                  </a:cubicBezTo>
                  <a:cubicBezTo>
                    <a:pt x="100" y="184"/>
                    <a:pt x="108" y="185"/>
                    <a:pt x="117" y="185"/>
                  </a:cubicBezTo>
                  <a:cubicBezTo>
                    <a:pt x="133" y="156"/>
                    <a:pt x="133" y="156"/>
                    <a:pt x="133" y="156"/>
                  </a:cubicBezTo>
                  <a:cubicBezTo>
                    <a:pt x="133" y="156"/>
                    <a:pt x="134" y="154"/>
                    <a:pt x="134" y="154"/>
                  </a:cubicBezTo>
                  <a:cubicBezTo>
                    <a:pt x="142" y="156"/>
                    <a:pt x="149" y="159"/>
                    <a:pt x="156" y="162"/>
                  </a:cubicBezTo>
                  <a:cubicBezTo>
                    <a:pt x="197" y="178"/>
                    <a:pt x="197" y="178"/>
                    <a:pt x="197" y="178"/>
                  </a:cubicBezTo>
                  <a:cubicBezTo>
                    <a:pt x="204" y="171"/>
                    <a:pt x="204" y="171"/>
                    <a:pt x="204" y="171"/>
                  </a:cubicBezTo>
                  <a:cubicBezTo>
                    <a:pt x="206" y="170"/>
                    <a:pt x="206" y="170"/>
                    <a:pt x="206" y="170"/>
                  </a:cubicBezTo>
                  <a:cubicBezTo>
                    <a:pt x="231" y="180"/>
                    <a:pt x="231" y="180"/>
                    <a:pt x="231" y="180"/>
                  </a:cubicBezTo>
                  <a:cubicBezTo>
                    <a:pt x="242" y="166"/>
                    <a:pt x="242" y="166"/>
                    <a:pt x="242" y="166"/>
                  </a:cubicBezTo>
                  <a:cubicBezTo>
                    <a:pt x="265" y="166"/>
                    <a:pt x="265" y="166"/>
                    <a:pt x="265" y="166"/>
                  </a:cubicBezTo>
                  <a:cubicBezTo>
                    <a:pt x="288" y="148"/>
                    <a:pt x="288" y="148"/>
                    <a:pt x="288" y="148"/>
                  </a:cubicBezTo>
                  <a:cubicBezTo>
                    <a:pt x="288" y="135"/>
                    <a:pt x="288" y="135"/>
                    <a:pt x="288" y="135"/>
                  </a:cubicBezTo>
                  <a:cubicBezTo>
                    <a:pt x="288" y="135"/>
                    <a:pt x="288" y="135"/>
                    <a:pt x="288" y="135"/>
                  </a:cubicBezTo>
                  <a:cubicBezTo>
                    <a:pt x="288" y="134"/>
                    <a:pt x="288" y="134"/>
                    <a:pt x="288" y="134"/>
                  </a:cubicBezTo>
                  <a:cubicBezTo>
                    <a:pt x="294" y="132"/>
                    <a:pt x="294" y="132"/>
                    <a:pt x="294" y="132"/>
                  </a:cubicBezTo>
                  <a:cubicBezTo>
                    <a:pt x="313" y="123"/>
                    <a:pt x="313" y="123"/>
                    <a:pt x="313" y="123"/>
                  </a:cubicBezTo>
                  <a:lnTo>
                    <a:pt x="307" y="107"/>
                  </a:lnTo>
                  <a:close/>
                </a:path>
              </a:pathLst>
            </a:custGeom>
            <a:solidFill>
              <a:schemeClr val="bg2"/>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80" name="Freeform 78">
              <a:extLst>
                <a:ext uri="{FF2B5EF4-FFF2-40B4-BE49-F238E27FC236}">
                  <a16:creationId xmlns:a16="http://schemas.microsoft.com/office/drawing/2014/main" id="{1F9C4DF1-0811-46C3-84BE-7EEC657CE978}"/>
                </a:ext>
              </a:extLst>
            </p:cNvPr>
            <p:cNvSpPr>
              <a:spLocks/>
            </p:cNvSpPr>
            <p:nvPr/>
          </p:nvSpPr>
          <p:spPr bwMode="auto">
            <a:xfrm>
              <a:off x="349" y="2950"/>
              <a:ext cx="480" cy="243"/>
            </a:xfrm>
            <a:custGeom>
              <a:avLst/>
              <a:gdLst>
                <a:gd name="T0" fmla="*/ 396 w 396"/>
                <a:gd name="T1" fmla="*/ 98 h 200"/>
                <a:gd name="T2" fmla="*/ 373 w 396"/>
                <a:gd name="T3" fmla="*/ 96 h 200"/>
                <a:gd name="T4" fmla="*/ 372 w 396"/>
                <a:gd name="T5" fmla="*/ 96 h 200"/>
                <a:gd name="T6" fmla="*/ 375 w 396"/>
                <a:gd name="T7" fmla="*/ 109 h 200"/>
                <a:gd name="T8" fmla="*/ 362 w 396"/>
                <a:gd name="T9" fmla="*/ 137 h 200"/>
                <a:gd name="T10" fmla="*/ 365 w 396"/>
                <a:gd name="T11" fmla="*/ 152 h 200"/>
                <a:gd name="T12" fmla="*/ 350 w 396"/>
                <a:gd name="T13" fmla="*/ 165 h 200"/>
                <a:gd name="T14" fmla="*/ 289 w 396"/>
                <a:gd name="T15" fmla="*/ 183 h 200"/>
                <a:gd name="T16" fmla="*/ 217 w 396"/>
                <a:gd name="T17" fmla="*/ 190 h 200"/>
                <a:gd name="T18" fmla="*/ 139 w 396"/>
                <a:gd name="T19" fmla="*/ 162 h 200"/>
                <a:gd name="T20" fmla="*/ 91 w 396"/>
                <a:gd name="T21" fmla="*/ 149 h 200"/>
                <a:gd name="T22" fmla="*/ 91 w 396"/>
                <a:gd name="T23" fmla="*/ 150 h 200"/>
                <a:gd name="T24" fmla="*/ 47 w 396"/>
                <a:gd name="T25" fmla="*/ 149 h 200"/>
                <a:gd name="T26" fmla="*/ 46 w 396"/>
                <a:gd name="T27" fmla="*/ 149 h 200"/>
                <a:gd name="T28" fmla="*/ 26 w 396"/>
                <a:gd name="T29" fmla="*/ 155 h 200"/>
                <a:gd name="T30" fmla="*/ 0 w 396"/>
                <a:gd name="T31" fmla="*/ 140 h 200"/>
                <a:gd name="T32" fmla="*/ 9 w 396"/>
                <a:gd name="T33" fmla="*/ 113 h 200"/>
                <a:gd name="T34" fmla="*/ 16 w 396"/>
                <a:gd name="T35" fmla="*/ 105 h 200"/>
                <a:gd name="T36" fmla="*/ 44 w 396"/>
                <a:gd name="T37" fmla="*/ 117 h 200"/>
                <a:gd name="T38" fmla="*/ 72 w 396"/>
                <a:gd name="T39" fmla="*/ 133 h 200"/>
                <a:gd name="T40" fmla="*/ 73 w 396"/>
                <a:gd name="T41" fmla="*/ 133 h 200"/>
                <a:gd name="T42" fmla="*/ 103 w 396"/>
                <a:gd name="T43" fmla="*/ 109 h 200"/>
                <a:gd name="T44" fmla="*/ 118 w 396"/>
                <a:gd name="T45" fmla="*/ 127 h 200"/>
                <a:gd name="T46" fmla="*/ 119 w 396"/>
                <a:gd name="T47" fmla="*/ 126 h 200"/>
                <a:gd name="T48" fmla="*/ 199 w 396"/>
                <a:gd name="T49" fmla="*/ 105 h 200"/>
                <a:gd name="T50" fmla="*/ 217 w 396"/>
                <a:gd name="T51" fmla="*/ 114 h 200"/>
                <a:gd name="T52" fmla="*/ 217 w 396"/>
                <a:gd name="T53" fmla="*/ 97 h 200"/>
                <a:gd name="T54" fmla="*/ 191 w 396"/>
                <a:gd name="T55" fmla="*/ 70 h 200"/>
                <a:gd name="T56" fmla="*/ 227 w 396"/>
                <a:gd name="T57" fmla="*/ 50 h 200"/>
                <a:gd name="T58" fmla="*/ 227 w 396"/>
                <a:gd name="T59" fmla="*/ 50 h 200"/>
                <a:gd name="T60" fmla="*/ 227 w 396"/>
                <a:gd name="T61" fmla="*/ 48 h 200"/>
                <a:gd name="T62" fmla="*/ 246 w 396"/>
                <a:gd name="T63" fmla="*/ 30 h 200"/>
                <a:gd name="T64" fmla="*/ 247 w 396"/>
                <a:gd name="T65" fmla="*/ 30 h 200"/>
                <a:gd name="T66" fmla="*/ 275 w 396"/>
                <a:gd name="T67" fmla="*/ 29 h 200"/>
                <a:gd name="T68" fmla="*/ 291 w 396"/>
                <a:gd name="T69" fmla="*/ 0 h 200"/>
                <a:gd name="T70" fmla="*/ 353 w 396"/>
                <a:gd name="T71" fmla="*/ 23 h 200"/>
                <a:gd name="T72" fmla="*/ 354 w 396"/>
                <a:gd name="T73" fmla="*/ 23 h 200"/>
                <a:gd name="T74" fmla="*/ 362 w 396"/>
                <a:gd name="T75" fmla="*/ 15 h 200"/>
                <a:gd name="T76" fmla="*/ 381 w 396"/>
                <a:gd name="T77" fmla="*/ 44 h 200"/>
                <a:gd name="T78" fmla="*/ 396 w 396"/>
                <a:gd name="T79" fmla="*/ 7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6" h="200">
                  <a:moveTo>
                    <a:pt x="396" y="73"/>
                  </a:moveTo>
                  <a:cubicBezTo>
                    <a:pt x="396" y="98"/>
                    <a:pt x="396" y="98"/>
                    <a:pt x="396" y="98"/>
                  </a:cubicBezTo>
                  <a:cubicBezTo>
                    <a:pt x="378" y="98"/>
                    <a:pt x="378" y="98"/>
                    <a:pt x="378" y="98"/>
                  </a:cubicBezTo>
                  <a:cubicBezTo>
                    <a:pt x="373" y="96"/>
                    <a:pt x="373" y="96"/>
                    <a:pt x="373" y="96"/>
                  </a:cubicBezTo>
                  <a:cubicBezTo>
                    <a:pt x="373" y="96"/>
                    <a:pt x="373" y="96"/>
                    <a:pt x="373" y="96"/>
                  </a:cubicBezTo>
                  <a:cubicBezTo>
                    <a:pt x="372" y="96"/>
                    <a:pt x="372" y="96"/>
                    <a:pt x="372" y="96"/>
                  </a:cubicBezTo>
                  <a:cubicBezTo>
                    <a:pt x="365" y="101"/>
                    <a:pt x="365" y="101"/>
                    <a:pt x="365" y="101"/>
                  </a:cubicBezTo>
                  <a:cubicBezTo>
                    <a:pt x="375" y="109"/>
                    <a:pt x="375" y="109"/>
                    <a:pt x="375" y="109"/>
                  </a:cubicBezTo>
                  <a:cubicBezTo>
                    <a:pt x="372" y="115"/>
                    <a:pt x="372" y="115"/>
                    <a:pt x="372" y="115"/>
                  </a:cubicBezTo>
                  <a:cubicBezTo>
                    <a:pt x="362" y="137"/>
                    <a:pt x="362" y="137"/>
                    <a:pt x="362" y="137"/>
                  </a:cubicBezTo>
                  <a:cubicBezTo>
                    <a:pt x="366" y="140"/>
                    <a:pt x="366" y="140"/>
                    <a:pt x="366" y="140"/>
                  </a:cubicBezTo>
                  <a:cubicBezTo>
                    <a:pt x="365" y="152"/>
                    <a:pt x="365" y="152"/>
                    <a:pt x="365" y="152"/>
                  </a:cubicBezTo>
                  <a:cubicBezTo>
                    <a:pt x="358" y="153"/>
                    <a:pt x="358" y="153"/>
                    <a:pt x="358" y="153"/>
                  </a:cubicBezTo>
                  <a:cubicBezTo>
                    <a:pt x="350" y="165"/>
                    <a:pt x="350" y="165"/>
                    <a:pt x="350" y="165"/>
                  </a:cubicBezTo>
                  <a:cubicBezTo>
                    <a:pt x="340" y="177"/>
                    <a:pt x="340" y="177"/>
                    <a:pt x="340" y="177"/>
                  </a:cubicBezTo>
                  <a:cubicBezTo>
                    <a:pt x="289" y="183"/>
                    <a:pt x="289" y="183"/>
                    <a:pt x="289" y="183"/>
                  </a:cubicBezTo>
                  <a:cubicBezTo>
                    <a:pt x="264" y="200"/>
                    <a:pt x="264" y="200"/>
                    <a:pt x="264" y="200"/>
                  </a:cubicBezTo>
                  <a:cubicBezTo>
                    <a:pt x="217" y="190"/>
                    <a:pt x="217" y="190"/>
                    <a:pt x="217" y="190"/>
                  </a:cubicBezTo>
                  <a:cubicBezTo>
                    <a:pt x="153" y="178"/>
                    <a:pt x="153" y="178"/>
                    <a:pt x="153" y="178"/>
                  </a:cubicBezTo>
                  <a:cubicBezTo>
                    <a:pt x="139" y="162"/>
                    <a:pt x="139" y="162"/>
                    <a:pt x="139" y="162"/>
                  </a:cubicBezTo>
                  <a:cubicBezTo>
                    <a:pt x="140" y="149"/>
                    <a:pt x="140" y="149"/>
                    <a:pt x="140" y="149"/>
                  </a:cubicBezTo>
                  <a:cubicBezTo>
                    <a:pt x="91" y="149"/>
                    <a:pt x="91" y="149"/>
                    <a:pt x="91" y="149"/>
                  </a:cubicBezTo>
                  <a:cubicBezTo>
                    <a:pt x="91" y="150"/>
                    <a:pt x="91" y="150"/>
                    <a:pt x="91" y="150"/>
                  </a:cubicBezTo>
                  <a:cubicBezTo>
                    <a:pt x="91" y="150"/>
                    <a:pt x="91" y="150"/>
                    <a:pt x="91" y="150"/>
                  </a:cubicBezTo>
                  <a:cubicBezTo>
                    <a:pt x="78" y="164"/>
                    <a:pt x="78" y="164"/>
                    <a:pt x="78" y="164"/>
                  </a:cubicBezTo>
                  <a:cubicBezTo>
                    <a:pt x="47" y="149"/>
                    <a:pt x="47" y="149"/>
                    <a:pt x="47" y="149"/>
                  </a:cubicBezTo>
                  <a:cubicBezTo>
                    <a:pt x="47" y="149"/>
                    <a:pt x="47" y="149"/>
                    <a:pt x="47" y="149"/>
                  </a:cubicBezTo>
                  <a:cubicBezTo>
                    <a:pt x="46" y="149"/>
                    <a:pt x="46" y="149"/>
                    <a:pt x="46" y="149"/>
                  </a:cubicBezTo>
                  <a:cubicBezTo>
                    <a:pt x="35" y="156"/>
                    <a:pt x="35" y="156"/>
                    <a:pt x="35" y="156"/>
                  </a:cubicBezTo>
                  <a:cubicBezTo>
                    <a:pt x="26" y="155"/>
                    <a:pt x="26" y="155"/>
                    <a:pt x="26" y="155"/>
                  </a:cubicBezTo>
                  <a:cubicBezTo>
                    <a:pt x="11" y="140"/>
                    <a:pt x="11" y="140"/>
                    <a:pt x="11" y="140"/>
                  </a:cubicBezTo>
                  <a:cubicBezTo>
                    <a:pt x="0" y="140"/>
                    <a:pt x="0" y="140"/>
                    <a:pt x="0" y="140"/>
                  </a:cubicBezTo>
                  <a:cubicBezTo>
                    <a:pt x="0" y="125"/>
                    <a:pt x="0" y="125"/>
                    <a:pt x="0" y="125"/>
                  </a:cubicBezTo>
                  <a:cubicBezTo>
                    <a:pt x="9" y="113"/>
                    <a:pt x="9" y="113"/>
                    <a:pt x="9" y="113"/>
                  </a:cubicBezTo>
                  <a:cubicBezTo>
                    <a:pt x="2" y="105"/>
                    <a:pt x="2" y="105"/>
                    <a:pt x="2" y="105"/>
                  </a:cubicBezTo>
                  <a:cubicBezTo>
                    <a:pt x="16" y="105"/>
                    <a:pt x="16" y="105"/>
                    <a:pt x="16" y="105"/>
                  </a:cubicBezTo>
                  <a:cubicBezTo>
                    <a:pt x="29" y="117"/>
                    <a:pt x="29" y="117"/>
                    <a:pt x="29" y="117"/>
                  </a:cubicBezTo>
                  <a:cubicBezTo>
                    <a:pt x="44" y="117"/>
                    <a:pt x="44" y="117"/>
                    <a:pt x="44" y="117"/>
                  </a:cubicBezTo>
                  <a:cubicBezTo>
                    <a:pt x="61" y="133"/>
                    <a:pt x="61" y="133"/>
                    <a:pt x="61" y="133"/>
                  </a:cubicBezTo>
                  <a:cubicBezTo>
                    <a:pt x="72" y="133"/>
                    <a:pt x="72" y="133"/>
                    <a:pt x="72" y="133"/>
                  </a:cubicBezTo>
                  <a:cubicBezTo>
                    <a:pt x="72" y="133"/>
                    <a:pt x="72" y="133"/>
                    <a:pt x="72" y="133"/>
                  </a:cubicBezTo>
                  <a:cubicBezTo>
                    <a:pt x="73" y="133"/>
                    <a:pt x="73" y="133"/>
                    <a:pt x="73" y="133"/>
                  </a:cubicBezTo>
                  <a:cubicBezTo>
                    <a:pt x="75" y="109"/>
                    <a:pt x="75" y="109"/>
                    <a:pt x="75" y="109"/>
                  </a:cubicBezTo>
                  <a:cubicBezTo>
                    <a:pt x="103" y="109"/>
                    <a:pt x="103" y="109"/>
                    <a:pt x="103" y="109"/>
                  </a:cubicBezTo>
                  <a:cubicBezTo>
                    <a:pt x="103" y="127"/>
                    <a:pt x="103" y="127"/>
                    <a:pt x="103" y="127"/>
                  </a:cubicBezTo>
                  <a:cubicBezTo>
                    <a:pt x="118" y="127"/>
                    <a:pt x="118" y="127"/>
                    <a:pt x="118" y="127"/>
                  </a:cubicBezTo>
                  <a:cubicBezTo>
                    <a:pt x="118" y="126"/>
                    <a:pt x="118" y="126"/>
                    <a:pt x="118" y="126"/>
                  </a:cubicBezTo>
                  <a:cubicBezTo>
                    <a:pt x="119" y="126"/>
                    <a:pt x="119" y="126"/>
                    <a:pt x="119" y="126"/>
                  </a:cubicBezTo>
                  <a:cubicBezTo>
                    <a:pt x="141" y="105"/>
                    <a:pt x="141" y="105"/>
                    <a:pt x="141" y="105"/>
                  </a:cubicBezTo>
                  <a:cubicBezTo>
                    <a:pt x="199" y="105"/>
                    <a:pt x="199" y="105"/>
                    <a:pt x="199" y="105"/>
                  </a:cubicBezTo>
                  <a:cubicBezTo>
                    <a:pt x="209" y="114"/>
                    <a:pt x="209" y="114"/>
                    <a:pt x="209" y="114"/>
                  </a:cubicBezTo>
                  <a:cubicBezTo>
                    <a:pt x="217" y="114"/>
                    <a:pt x="217" y="114"/>
                    <a:pt x="217" y="114"/>
                  </a:cubicBezTo>
                  <a:cubicBezTo>
                    <a:pt x="217" y="112"/>
                    <a:pt x="217" y="112"/>
                    <a:pt x="217" y="112"/>
                  </a:cubicBezTo>
                  <a:cubicBezTo>
                    <a:pt x="217" y="97"/>
                    <a:pt x="217" y="97"/>
                    <a:pt x="217" y="97"/>
                  </a:cubicBezTo>
                  <a:cubicBezTo>
                    <a:pt x="217" y="95"/>
                    <a:pt x="217" y="95"/>
                    <a:pt x="217" y="95"/>
                  </a:cubicBezTo>
                  <a:cubicBezTo>
                    <a:pt x="191" y="70"/>
                    <a:pt x="191" y="70"/>
                    <a:pt x="191" y="70"/>
                  </a:cubicBezTo>
                  <a:cubicBezTo>
                    <a:pt x="210" y="50"/>
                    <a:pt x="210" y="50"/>
                    <a:pt x="210" y="50"/>
                  </a:cubicBezTo>
                  <a:cubicBezTo>
                    <a:pt x="227" y="50"/>
                    <a:pt x="227" y="50"/>
                    <a:pt x="227" y="50"/>
                  </a:cubicBezTo>
                  <a:cubicBezTo>
                    <a:pt x="227" y="50"/>
                    <a:pt x="227" y="50"/>
                    <a:pt x="227" y="50"/>
                  </a:cubicBezTo>
                  <a:cubicBezTo>
                    <a:pt x="227" y="50"/>
                    <a:pt x="227" y="50"/>
                    <a:pt x="227" y="50"/>
                  </a:cubicBezTo>
                  <a:cubicBezTo>
                    <a:pt x="227" y="48"/>
                    <a:pt x="227" y="48"/>
                    <a:pt x="227" y="48"/>
                  </a:cubicBezTo>
                  <a:cubicBezTo>
                    <a:pt x="227" y="48"/>
                    <a:pt x="227" y="48"/>
                    <a:pt x="227" y="48"/>
                  </a:cubicBezTo>
                  <a:cubicBezTo>
                    <a:pt x="226" y="30"/>
                    <a:pt x="226" y="30"/>
                    <a:pt x="226" y="30"/>
                  </a:cubicBezTo>
                  <a:cubicBezTo>
                    <a:pt x="246" y="30"/>
                    <a:pt x="246" y="30"/>
                    <a:pt x="246" y="30"/>
                  </a:cubicBezTo>
                  <a:cubicBezTo>
                    <a:pt x="247" y="31"/>
                    <a:pt x="247" y="31"/>
                    <a:pt x="247" y="31"/>
                  </a:cubicBezTo>
                  <a:cubicBezTo>
                    <a:pt x="247" y="30"/>
                    <a:pt x="247" y="30"/>
                    <a:pt x="247" y="30"/>
                  </a:cubicBezTo>
                  <a:cubicBezTo>
                    <a:pt x="273" y="32"/>
                    <a:pt x="273" y="32"/>
                    <a:pt x="273" y="32"/>
                  </a:cubicBezTo>
                  <a:cubicBezTo>
                    <a:pt x="275" y="29"/>
                    <a:pt x="275" y="29"/>
                    <a:pt x="275" y="29"/>
                  </a:cubicBezTo>
                  <a:cubicBezTo>
                    <a:pt x="275" y="29"/>
                    <a:pt x="275" y="29"/>
                    <a:pt x="275" y="29"/>
                  </a:cubicBezTo>
                  <a:cubicBezTo>
                    <a:pt x="281" y="19"/>
                    <a:pt x="286" y="10"/>
                    <a:pt x="291" y="0"/>
                  </a:cubicBezTo>
                  <a:cubicBezTo>
                    <a:pt x="312" y="7"/>
                    <a:pt x="312" y="7"/>
                    <a:pt x="312" y="7"/>
                  </a:cubicBezTo>
                  <a:cubicBezTo>
                    <a:pt x="353" y="23"/>
                    <a:pt x="353" y="23"/>
                    <a:pt x="353" y="23"/>
                  </a:cubicBezTo>
                  <a:cubicBezTo>
                    <a:pt x="354" y="23"/>
                    <a:pt x="354" y="23"/>
                    <a:pt x="354" y="23"/>
                  </a:cubicBezTo>
                  <a:cubicBezTo>
                    <a:pt x="354" y="23"/>
                    <a:pt x="354" y="23"/>
                    <a:pt x="354" y="23"/>
                  </a:cubicBezTo>
                  <a:cubicBezTo>
                    <a:pt x="355" y="22"/>
                    <a:pt x="355" y="22"/>
                    <a:pt x="355" y="22"/>
                  </a:cubicBezTo>
                  <a:cubicBezTo>
                    <a:pt x="362" y="15"/>
                    <a:pt x="362" y="15"/>
                    <a:pt x="362" y="15"/>
                  </a:cubicBezTo>
                  <a:cubicBezTo>
                    <a:pt x="387" y="25"/>
                    <a:pt x="387" y="25"/>
                    <a:pt x="387" y="25"/>
                  </a:cubicBezTo>
                  <a:cubicBezTo>
                    <a:pt x="381" y="44"/>
                    <a:pt x="381" y="44"/>
                    <a:pt x="381" y="44"/>
                  </a:cubicBezTo>
                  <a:cubicBezTo>
                    <a:pt x="393" y="69"/>
                    <a:pt x="393" y="69"/>
                    <a:pt x="393" y="69"/>
                  </a:cubicBezTo>
                  <a:lnTo>
                    <a:pt x="396" y="73"/>
                  </a:lnTo>
                  <a:close/>
                </a:path>
              </a:pathLst>
            </a:custGeom>
            <a:solidFill>
              <a:srgbClr val="E30311"/>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81" name="Freeform 79">
              <a:extLst>
                <a:ext uri="{FF2B5EF4-FFF2-40B4-BE49-F238E27FC236}">
                  <a16:creationId xmlns:a16="http://schemas.microsoft.com/office/drawing/2014/main" id="{07E5C73C-BBF5-4E4C-B5CC-84A7A221806F}"/>
                </a:ext>
              </a:extLst>
            </p:cNvPr>
            <p:cNvSpPr>
              <a:spLocks/>
            </p:cNvSpPr>
            <p:nvPr/>
          </p:nvSpPr>
          <p:spPr bwMode="auto">
            <a:xfrm>
              <a:off x="1191" y="3345"/>
              <a:ext cx="432" cy="302"/>
            </a:xfrm>
            <a:custGeom>
              <a:avLst/>
              <a:gdLst>
                <a:gd name="T0" fmla="*/ 395 w 432"/>
                <a:gd name="T1" fmla="*/ 165 h 302"/>
                <a:gd name="T2" fmla="*/ 419 w 432"/>
                <a:gd name="T3" fmla="*/ 199 h 302"/>
                <a:gd name="T4" fmla="*/ 375 w 432"/>
                <a:gd name="T5" fmla="*/ 202 h 302"/>
                <a:gd name="T6" fmla="*/ 364 w 432"/>
                <a:gd name="T7" fmla="*/ 195 h 302"/>
                <a:gd name="T8" fmla="*/ 294 w 432"/>
                <a:gd name="T9" fmla="*/ 233 h 302"/>
                <a:gd name="T10" fmla="*/ 282 w 432"/>
                <a:gd name="T11" fmla="*/ 240 h 302"/>
                <a:gd name="T12" fmla="*/ 289 w 432"/>
                <a:gd name="T13" fmla="*/ 273 h 302"/>
                <a:gd name="T14" fmla="*/ 224 w 432"/>
                <a:gd name="T15" fmla="*/ 290 h 302"/>
                <a:gd name="T16" fmla="*/ 166 w 432"/>
                <a:gd name="T17" fmla="*/ 272 h 302"/>
                <a:gd name="T18" fmla="*/ 54 w 432"/>
                <a:gd name="T19" fmla="*/ 302 h 302"/>
                <a:gd name="T20" fmla="*/ 58 w 432"/>
                <a:gd name="T21" fmla="*/ 257 h 302"/>
                <a:gd name="T22" fmla="*/ 15 w 432"/>
                <a:gd name="T23" fmla="*/ 214 h 302"/>
                <a:gd name="T24" fmla="*/ 10 w 432"/>
                <a:gd name="T25" fmla="*/ 208 h 302"/>
                <a:gd name="T26" fmla="*/ 18 w 432"/>
                <a:gd name="T27" fmla="*/ 189 h 302"/>
                <a:gd name="T28" fmla="*/ 12 w 432"/>
                <a:gd name="T29" fmla="*/ 179 h 302"/>
                <a:gd name="T30" fmla="*/ 14 w 432"/>
                <a:gd name="T31" fmla="*/ 153 h 302"/>
                <a:gd name="T32" fmla="*/ 30 w 432"/>
                <a:gd name="T33" fmla="*/ 148 h 302"/>
                <a:gd name="T34" fmla="*/ 48 w 432"/>
                <a:gd name="T35" fmla="*/ 126 h 302"/>
                <a:gd name="T36" fmla="*/ 25 w 432"/>
                <a:gd name="T37" fmla="*/ 96 h 302"/>
                <a:gd name="T38" fmla="*/ 9 w 432"/>
                <a:gd name="T39" fmla="*/ 89 h 302"/>
                <a:gd name="T40" fmla="*/ 0 w 432"/>
                <a:gd name="T41" fmla="*/ 51 h 302"/>
                <a:gd name="T42" fmla="*/ 16 w 432"/>
                <a:gd name="T43" fmla="*/ 23 h 302"/>
                <a:gd name="T44" fmla="*/ 50 w 432"/>
                <a:gd name="T45" fmla="*/ 48 h 302"/>
                <a:gd name="T46" fmla="*/ 41 w 432"/>
                <a:gd name="T47" fmla="*/ 56 h 302"/>
                <a:gd name="T48" fmla="*/ 43 w 432"/>
                <a:gd name="T49" fmla="*/ 72 h 302"/>
                <a:gd name="T50" fmla="*/ 132 w 432"/>
                <a:gd name="T51" fmla="*/ 73 h 302"/>
                <a:gd name="T52" fmla="*/ 144 w 432"/>
                <a:gd name="T53" fmla="*/ 73 h 302"/>
                <a:gd name="T54" fmla="*/ 155 w 432"/>
                <a:gd name="T55" fmla="*/ 66 h 302"/>
                <a:gd name="T56" fmla="*/ 233 w 432"/>
                <a:gd name="T57" fmla="*/ 63 h 302"/>
                <a:gd name="T58" fmla="*/ 277 w 432"/>
                <a:gd name="T59" fmla="*/ 19 h 302"/>
                <a:gd name="T60" fmla="*/ 320 w 432"/>
                <a:gd name="T61" fmla="*/ 0 h 302"/>
                <a:gd name="T62" fmla="*/ 332 w 432"/>
                <a:gd name="T63" fmla="*/ 3 h 302"/>
                <a:gd name="T64" fmla="*/ 427 w 432"/>
                <a:gd name="T65" fmla="*/ 20 h 302"/>
                <a:gd name="T66" fmla="*/ 432 w 432"/>
                <a:gd name="T67" fmla="*/ 55 h 302"/>
                <a:gd name="T68" fmla="*/ 414 w 432"/>
                <a:gd name="T69" fmla="*/ 52 h 302"/>
                <a:gd name="T70" fmla="*/ 395 w 432"/>
                <a:gd name="T71" fmla="*/ 88 h 302"/>
                <a:gd name="T72" fmla="*/ 396 w 432"/>
                <a:gd name="T73" fmla="*/ 123 h 302"/>
                <a:gd name="T74" fmla="*/ 374 w 432"/>
                <a:gd name="T75" fmla="*/ 153 h 302"/>
                <a:gd name="T76" fmla="*/ 395 w 432"/>
                <a:gd name="T77" fmla="*/ 16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2" h="302">
                  <a:moveTo>
                    <a:pt x="395" y="165"/>
                  </a:moveTo>
                  <a:lnTo>
                    <a:pt x="419" y="199"/>
                  </a:lnTo>
                  <a:lnTo>
                    <a:pt x="375" y="202"/>
                  </a:lnTo>
                  <a:lnTo>
                    <a:pt x="364" y="195"/>
                  </a:lnTo>
                  <a:lnTo>
                    <a:pt x="294" y="233"/>
                  </a:lnTo>
                  <a:lnTo>
                    <a:pt x="282" y="240"/>
                  </a:lnTo>
                  <a:lnTo>
                    <a:pt x="289" y="273"/>
                  </a:lnTo>
                  <a:lnTo>
                    <a:pt x="224" y="290"/>
                  </a:lnTo>
                  <a:lnTo>
                    <a:pt x="166" y="272"/>
                  </a:lnTo>
                  <a:lnTo>
                    <a:pt x="54" y="302"/>
                  </a:lnTo>
                  <a:lnTo>
                    <a:pt x="58" y="257"/>
                  </a:lnTo>
                  <a:lnTo>
                    <a:pt x="15" y="214"/>
                  </a:lnTo>
                  <a:lnTo>
                    <a:pt x="10" y="208"/>
                  </a:lnTo>
                  <a:lnTo>
                    <a:pt x="18" y="189"/>
                  </a:lnTo>
                  <a:lnTo>
                    <a:pt x="12" y="179"/>
                  </a:lnTo>
                  <a:lnTo>
                    <a:pt x="14" y="153"/>
                  </a:lnTo>
                  <a:lnTo>
                    <a:pt x="30" y="148"/>
                  </a:lnTo>
                  <a:lnTo>
                    <a:pt x="48" y="126"/>
                  </a:lnTo>
                  <a:lnTo>
                    <a:pt x="25" y="96"/>
                  </a:lnTo>
                  <a:lnTo>
                    <a:pt x="9" y="89"/>
                  </a:lnTo>
                  <a:lnTo>
                    <a:pt x="0" y="51"/>
                  </a:lnTo>
                  <a:lnTo>
                    <a:pt x="16" y="23"/>
                  </a:lnTo>
                  <a:lnTo>
                    <a:pt x="50" y="48"/>
                  </a:lnTo>
                  <a:lnTo>
                    <a:pt x="41" y="56"/>
                  </a:lnTo>
                  <a:lnTo>
                    <a:pt x="43" y="72"/>
                  </a:lnTo>
                  <a:lnTo>
                    <a:pt x="132" y="73"/>
                  </a:lnTo>
                  <a:lnTo>
                    <a:pt x="144" y="73"/>
                  </a:lnTo>
                  <a:lnTo>
                    <a:pt x="155" y="66"/>
                  </a:lnTo>
                  <a:lnTo>
                    <a:pt x="233" y="63"/>
                  </a:lnTo>
                  <a:lnTo>
                    <a:pt x="277" y="19"/>
                  </a:lnTo>
                  <a:lnTo>
                    <a:pt x="320" y="0"/>
                  </a:lnTo>
                  <a:lnTo>
                    <a:pt x="332" y="3"/>
                  </a:lnTo>
                  <a:lnTo>
                    <a:pt x="427" y="20"/>
                  </a:lnTo>
                  <a:lnTo>
                    <a:pt x="432" y="55"/>
                  </a:lnTo>
                  <a:lnTo>
                    <a:pt x="414" y="52"/>
                  </a:lnTo>
                  <a:lnTo>
                    <a:pt x="395" y="88"/>
                  </a:lnTo>
                  <a:lnTo>
                    <a:pt x="396" y="123"/>
                  </a:lnTo>
                  <a:lnTo>
                    <a:pt x="374" y="153"/>
                  </a:lnTo>
                  <a:lnTo>
                    <a:pt x="395" y="165"/>
                  </a:lnTo>
                  <a:close/>
                </a:path>
              </a:pathLst>
            </a:custGeom>
            <a:solidFill>
              <a:schemeClr val="bg2"/>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2" name="Slide Number Placeholder 1">
            <a:extLst>
              <a:ext uri="{FF2B5EF4-FFF2-40B4-BE49-F238E27FC236}">
                <a16:creationId xmlns:a16="http://schemas.microsoft.com/office/drawing/2014/main" id="{B287A00E-3590-4E83-8B77-C8FCB7C26F31}"/>
              </a:ext>
            </a:extLst>
          </p:cNvPr>
          <p:cNvSpPr>
            <a:spLocks noGrp="1"/>
          </p:cNvSpPr>
          <p:nvPr>
            <p:ph type="sldNum" sz="quarter" idx="11"/>
          </p:nvPr>
        </p:nvSpPr>
        <p:spPr/>
        <p:txBody>
          <a:bodyPr/>
          <a:lstStyle/>
          <a:p>
            <a:fld id="{34F44958-1879-4153-BDB9-FB5727E586C4}" type="slidenum">
              <a:rPr lang="en-GB" smtClean="0"/>
              <a:pPr/>
              <a:t>5</a:t>
            </a:fld>
            <a:endParaRPr lang="en-GB" sz="800" dirty="0"/>
          </a:p>
        </p:txBody>
      </p:sp>
      <p:sp>
        <p:nvSpPr>
          <p:cNvPr id="3" name="Symbol zastępczy tekstu 2">
            <a:extLst>
              <a:ext uri="{FF2B5EF4-FFF2-40B4-BE49-F238E27FC236}">
                <a16:creationId xmlns:a16="http://schemas.microsoft.com/office/drawing/2014/main" id="{89874CF3-2862-A5E1-998E-B03E206697F3}"/>
              </a:ext>
            </a:extLst>
          </p:cNvPr>
          <p:cNvSpPr>
            <a:spLocks noGrp="1"/>
          </p:cNvSpPr>
          <p:nvPr>
            <p:ph type="body" sz="quarter" idx="16"/>
          </p:nvPr>
        </p:nvSpPr>
        <p:spPr>
          <a:xfrm>
            <a:off x="0" y="658218"/>
            <a:ext cx="1911421" cy="313932"/>
          </a:xfrm>
        </p:spPr>
        <p:txBody>
          <a:bodyPr/>
          <a:lstStyle/>
          <a:p>
            <a:r>
              <a:rPr lang="pl-PL" dirty="0"/>
              <a:t>Własna sieć</a:t>
            </a:r>
            <a:endParaRPr lang="en-GB" dirty="0"/>
          </a:p>
        </p:txBody>
      </p:sp>
      <p:sp>
        <p:nvSpPr>
          <p:cNvPr id="5" name="Title 4">
            <a:extLst>
              <a:ext uri="{FF2B5EF4-FFF2-40B4-BE49-F238E27FC236}">
                <a16:creationId xmlns:a16="http://schemas.microsoft.com/office/drawing/2014/main" id="{09DB1E12-CED6-4B06-A02C-B6BF792C1B05}"/>
              </a:ext>
            </a:extLst>
          </p:cNvPr>
          <p:cNvSpPr>
            <a:spLocks noGrp="1"/>
          </p:cNvSpPr>
          <p:nvPr>
            <p:ph type="title"/>
          </p:nvPr>
        </p:nvSpPr>
        <p:spPr>
          <a:xfrm>
            <a:off x="0" y="314165"/>
            <a:ext cx="2182329" cy="341632"/>
          </a:xfrm>
        </p:spPr>
        <p:txBody>
          <a:bodyPr/>
          <a:lstStyle/>
          <a:p>
            <a:r>
              <a:rPr lang="pl-PL" dirty="0"/>
              <a:t>Grupa </a:t>
            </a:r>
            <a:r>
              <a:rPr lang="en-GB" dirty="0"/>
              <a:t>RABEN</a:t>
            </a:r>
            <a:r>
              <a:rPr lang="pl-PL" dirty="0"/>
              <a:t> </a:t>
            </a:r>
            <a:endParaRPr lang="en-GB" dirty="0"/>
          </a:p>
        </p:txBody>
      </p:sp>
      <p:grpSp>
        <p:nvGrpSpPr>
          <p:cNvPr id="82" name="Grupa 81">
            <a:extLst>
              <a:ext uri="{FF2B5EF4-FFF2-40B4-BE49-F238E27FC236}">
                <a16:creationId xmlns:a16="http://schemas.microsoft.com/office/drawing/2014/main" id="{33580CAE-5DF1-449F-AA7A-74FE4D5D9560}"/>
              </a:ext>
            </a:extLst>
          </p:cNvPr>
          <p:cNvGrpSpPr>
            <a:grpSpLocks noChangeAspect="1"/>
          </p:cNvGrpSpPr>
          <p:nvPr/>
        </p:nvGrpSpPr>
        <p:grpSpPr>
          <a:xfrm>
            <a:off x="10035069" y="0"/>
            <a:ext cx="1609218" cy="1209675"/>
            <a:chOff x="5849937" y="3409950"/>
            <a:chExt cx="3146400" cy="2365200"/>
          </a:xfrm>
        </p:grpSpPr>
        <p:sp>
          <p:nvSpPr>
            <p:cNvPr id="83" name="Prostokąt 82">
              <a:extLst>
                <a:ext uri="{FF2B5EF4-FFF2-40B4-BE49-F238E27FC236}">
                  <a16:creationId xmlns:a16="http://schemas.microsoft.com/office/drawing/2014/main" id="{4B419904-DB7D-4176-8050-FED511206FA0}"/>
                </a:ext>
              </a:extLst>
            </p:cNvPr>
            <p:cNvSpPr/>
            <p:nvPr userDrawn="1"/>
          </p:nvSpPr>
          <p:spPr>
            <a:xfrm>
              <a:off x="5849937" y="3409950"/>
              <a:ext cx="3146400" cy="23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4" name="Grupa 83">
              <a:extLst>
                <a:ext uri="{FF2B5EF4-FFF2-40B4-BE49-F238E27FC236}">
                  <a16:creationId xmlns:a16="http://schemas.microsoft.com/office/drawing/2014/main" id="{AB74794D-E33C-4204-89C3-AF077688B67E}"/>
                </a:ext>
              </a:extLst>
            </p:cNvPr>
            <p:cNvGrpSpPr/>
            <p:nvPr userDrawn="1"/>
          </p:nvGrpSpPr>
          <p:grpSpPr>
            <a:xfrm>
              <a:off x="6334113" y="4595726"/>
              <a:ext cx="2174875" cy="479425"/>
              <a:chOff x="6334113" y="4595726"/>
              <a:chExt cx="2174875" cy="479425"/>
            </a:xfrm>
          </p:grpSpPr>
          <p:sp>
            <p:nvSpPr>
              <p:cNvPr id="85" name="Freeform 34">
                <a:extLst>
                  <a:ext uri="{FF2B5EF4-FFF2-40B4-BE49-F238E27FC236}">
                    <a16:creationId xmlns:a16="http://schemas.microsoft.com/office/drawing/2014/main" id="{03299944-E122-4DB1-826F-A42903CFCB85}"/>
                  </a:ext>
                </a:extLst>
              </p:cNvPr>
              <p:cNvSpPr>
                <a:spLocks noEditPoints="1"/>
              </p:cNvSpPr>
              <p:nvPr userDrawn="1"/>
            </p:nvSpPr>
            <p:spPr bwMode="auto">
              <a:xfrm>
                <a:off x="6334113" y="4595726"/>
                <a:ext cx="447675" cy="468313"/>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6" name="Freeform 35">
                <a:extLst>
                  <a:ext uri="{FF2B5EF4-FFF2-40B4-BE49-F238E27FC236}">
                    <a16:creationId xmlns:a16="http://schemas.microsoft.com/office/drawing/2014/main" id="{4F45D494-CEA8-4493-8610-4DE089C89516}"/>
                  </a:ext>
                </a:extLst>
              </p:cNvPr>
              <p:cNvSpPr>
                <a:spLocks noEditPoints="1"/>
              </p:cNvSpPr>
              <p:nvPr userDrawn="1"/>
            </p:nvSpPr>
            <p:spPr bwMode="auto">
              <a:xfrm>
                <a:off x="6818300" y="4713201"/>
                <a:ext cx="396875" cy="361950"/>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7" name="Freeform 36">
                <a:extLst>
                  <a:ext uri="{FF2B5EF4-FFF2-40B4-BE49-F238E27FC236}">
                    <a16:creationId xmlns:a16="http://schemas.microsoft.com/office/drawing/2014/main" id="{88C6D835-F168-4F2D-9625-96509585398F}"/>
                  </a:ext>
                </a:extLst>
              </p:cNvPr>
              <p:cNvSpPr>
                <a:spLocks noEditPoints="1"/>
              </p:cNvSpPr>
              <p:nvPr userDrawn="1"/>
            </p:nvSpPr>
            <p:spPr bwMode="auto">
              <a:xfrm>
                <a:off x="7267563" y="4595726"/>
                <a:ext cx="382588" cy="479425"/>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8" name="Freeform 37">
                <a:extLst>
                  <a:ext uri="{FF2B5EF4-FFF2-40B4-BE49-F238E27FC236}">
                    <a16:creationId xmlns:a16="http://schemas.microsoft.com/office/drawing/2014/main" id="{6801FFE0-D17C-4C89-A994-112D4BA96471}"/>
                  </a:ext>
                </a:extLst>
              </p:cNvPr>
              <p:cNvSpPr>
                <a:spLocks noEditPoints="1"/>
              </p:cNvSpPr>
              <p:nvPr userDrawn="1"/>
            </p:nvSpPr>
            <p:spPr bwMode="auto">
              <a:xfrm>
                <a:off x="7691425" y="4713201"/>
                <a:ext cx="393700" cy="361950"/>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9" name="Freeform 38">
                <a:extLst>
                  <a:ext uri="{FF2B5EF4-FFF2-40B4-BE49-F238E27FC236}">
                    <a16:creationId xmlns:a16="http://schemas.microsoft.com/office/drawing/2014/main" id="{9EB86C0D-FC65-4240-BC4E-972CD32E5432}"/>
                  </a:ext>
                </a:extLst>
              </p:cNvPr>
              <p:cNvSpPr>
                <a:spLocks/>
              </p:cNvSpPr>
              <p:nvPr userDrawn="1"/>
            </p:nvSpPr>
            <p:spPr bwMode="auto">
              <a:xfrm>
                <a:off x="8137513" y="4713201"/>
                <a:ext cx="371475" cy="350838"/>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95" name="Text Placeholder 2">
            <a:extLst>
              <a:ext uri="{FF2B5EF4-FFF2-40B4-BE49-F238E27FC236}">
                <a16:creationId xmlns:a16="http://schemas.microsoft.com/office/drawing/2014/main" id="{D7BD58C2-11DE-4808-B575-2CCE5F955C6C}"/>
              </a:ext>
            </a:extLst>
          </p:cNvPr>
          <p:cNvSpPr txBox="1">
            <a:spLocks/>
          </p:cNvSpPr>
          <p:nvPr/>
        </p:nvSpPr>
        <p:spPr>
          <a:xfrm>
            <a:off x="10955785" y="5910396"/>
            <a:ext cx="1237174" cy="250863"/>
          </a:xfrm>
          <a:prstGeom prst="rect">
            <a:avLst/>
          </a:prstGeom>
          <a:solidFill>
            <a:schemeClr val="bg2"/>
          </a:solidFill>
          <a:ln>
            <a:solidFill>
              <a:schemeClr val="bg1"/>
            </a:solidFill>
          </a:ln>
        </p:spPr>
        <p:txBody>
          <a:bodyPr vert="horz" lIns="0" tIns="45720" rIns="0" bIns="45720" rtlCol="0" anchor="ctr" anchorCtr="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lgn="ctr">
              <a:lnSpc>
                <a:spcPct val="100000"/>
              </a:lnSpc>
              <a:spcBef>
                <a:spcPts val="0"/>
              </a:spcBef>
            </a:pPr>
            <a:r>
              <a:rPr lang="pl-PL" sz="800" b="1" cap="all" dirty="0">
                <a:solidFill>
                  <a:schemeClr val="bg1"/>
                </a:solidFill>
                <a:latin typeface="Barlow ExtraBold" panose="00000900000000000000" pitchFamily="2" charset="-18"/>
              </a:rPr>
              <a:t>Własna sieć</a:t>
            </a:r>
            <a:endParaRPr lang="en-GB" sz="800" b="1" cap="all" dirty="0">
              <a:solidFill>
                <a:schemeClr val="bg1"/>
              </a:solidFill>
              <a:latin typeface="Barlow ExtraBold" panose="00000900000000000000" pitchFamily="2" charset="-18"/>
            </a:endParaRPr>
          </a:p>
        </p:txBody>
      </p:sp>
      <p:sp>
        <p:nvSpPr>
          <p:cNvPr id="96" name="Text Placeholder 2">
            <a:extLst>
              <a:ext uri="{FF2B5EF4-FFF2-40B4-BE49-F238E27FC236}">
                <a16:creationId xmlns:a16="http://schemas.microsoft.com/office/drawing/2014/main" id="{E59B0885-64BD-4113-842E-A064BD1C1694}"/>
              </a:ext>
            </a:extLst>
          </p:cNvPr>
          <p:cNvSpPr txBox="1">
            <a:spLocks/>
          </p:cNvSpPr>
          <p:nvPr/>
        </p:nvSpPr>
        <p:spPr>
          <a:xfrm>
            <a:off x="10955785" y="6213276"/>
            <a:ext cx="1237174" cy="250863"/>
          </a:xfrm>
          <a:prstGeom prst="rect">
            <a:avLst/>
          </a:prstGeom>
          <a:solidFill>
            <a:srgbClr val="949696"/>
          </a:solidFill>
          <a:ln>
            <a:solidFill>
              <a:schemeClr val="bg1"/>
            </a:solidFill>
          </a:ln>
        </p:spPr>
        <p:txBody>
          <a:bodyPr vert="horz" lIns="0" tIns="45720" rIns="0" bIns="45720" rtlCol="0" anchor="ctr" anchorCtr="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pl-PL" sz="800" b="1" cap="all" dirty="0">
                <a:solidFill>
                  <a:schemeClr val="bg1"/>
                </a:solidFill>
                <a:latin typeface="Barlow ExtraBold" panose="00000900000000000000" pitchFamily="2" charset="-18"/>
              </a:rPr>
              <a:t>sieć</a:t>
            </a:r>
            <a:r>
              <a:rPr lang="en-GB" sz="800" b="1" cap="all" dirty="0">
                <a:solidFill>
                  <a:schemeClr val="bg1"/>
                </a:solidFill>
                <a:latin typeface="Barlow ExtraBold" panose="00000900000000000000" pitchFamily="2" charset="-18"/>
              </a:rPr>
              <a:t> </a:t>
            </a:r>
            <a:r>
              <a:rPr lang="pl-PL" sz="800" b="1" cap="all" dirty="0">
                <a:solidFill>
                  <a:schemeClr val="bg1"/>
                </a:solidFill>
                <a:latin typeface="Barlow ExtraBold" panose="00000900000000000000" pitchFamily="2" charset="-18"/>
              </a:rPr>
              <a:t>partnerów</a:t>
            </a:r>
            <a:endParaRPr lang="en-GB" sz="800" b="1" cap="all" dirty="0">
              <a:solidFill>
                <a:schemeClr val="bg1"/>
              </a:solidFill>
              <a:latin typeface="Barlow ExtraBold" panose="00000900000000000000" pitchFamily="2" charset="-18"/>
            </a:endParaRPr>
          </a:p>
        </p:txBody>
      </p:sp>
      <p:grpSp>
        <p:nvGrpSpPr>
          <p:cNvPr id="150" name="Grupa 149">
            <a:extLst>
              <a:ext uri="{FF2B5EF4-FFF2-40B4-BE49-F238E27FC236}">
                <a16:creationId xmlns:a16="http://schemas.microsoft.com/office/drawing/2014/main" id="{E7C67BD0-8DAB-4FD0-8F5C-9336D0CF5355}"/>
              </a:ext>
            </a:extLst>
          </p:cNvPr>
          <p:cNvGrpSpPr/>
          <p:nvPr/>
        </p:nvGrpSpPr>
        <p:grpSpPr>
          <a:xfrm>
            <a:off x="525779" y="3702333"/>
            <a:ext cx="3010182" cy="654914"/>
            <a:chOff x="525779" y="3162928"/>
            <a:chExt cx="3010182" cy="654914"/>
          </a:xfrm>
        </p:grpSpPr>
        <p:sp>
          <p:nvSpPr>
            <p:cNvPr id="92" name="Text Placeholder 2">
              <a:extLst>
                <a:ext uri="{FF2B5EF4-FFF2-40B4-BE49-F238E27FC236}">
                  <a16:creationId xmlns:a16="http://schemas.microsoft.com/office/drawing/2014/main" id="{C23B7889-93EF-4BFF-B561-8100520C2866}"/>
                </a:ext>
              </a:extLst>
            </p:cNvPr>
            <p:cNvSpPr txBox="1">
              <a:spLocks/>
            </p:cNvSpPr>
            <p:nvPr/>
          </p:nvSpPr>
          <p:spPr>
            <a:xfrm>
              <a:off x="1280731" y="3249528"/>
              <a:ext cx="2255230" cy="568314"/>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pl-PL" sz="1200" dirty="0">
                  <a:solidFill>
                    <a:schemeClr val="tx1"/>
                  </a:solidFill>
                  <a:latin typeface="Barlow ExtraBold" panose="00000900000000000000" pitchFamily="2" charset="-18"/>
                </a:rPr>
                <a:t>Ustandaryzowany proces</a:t>
              </a:r>
              <a:endParaRPr lang="en-GB" sz="1200" dirty="0">
                <a:solidFill>
                  <a:schemeClr val="tx1"/>
                </a:solidFill>
                <a:latin typeface="Barlow ExtraBold" panose="00000900000000000000" pitchFamily="2" charset="-18"/>
              </a:endParaRPr>
            </a:p>
            <a:p>
              <a:pPr>
                <a:lnSpc>
                  <a:spcPct val="100000"/>
                </a:lnSpc>
                <a:spcBef>
                  <a:spcPts val="0"/>
                </a:spcBef>
              </a:pPr>
              <a:r>
                <a:rPr lang="pl-PL" sz="1200" dirty="0">
                  <a:solidFill>
                    <a:schemeClr val="tx1"/>
                  </a:solidFill>
                </a:rPr>
                <a:t>wysoka jakość</a:t>
              </a:r>
              <a:endParaRPr lang="en-GB" sz="1200" dirty="0">
                <a:solidFill>
                  <a:schemeClr val="tx1"/>
                </a:solidFill>
              </a:endParaRPr>
            </a:p>
          </p:txBody>
        </p:sp>
        <p:pic>
          <p:nvPicPr>
            <p:cNvPr id="97" name="Obraz 33">
              <a:extLst>
                <a:ext uri="{FF2B5EF4-FFF2-40B4-BE49-F238E27FC236}">
                  <a16:creationId xmlns:a16="http://schemas.microsoft.com/office/drawing/2014/main" id="{CB7CEC7E-C276-4014-BA47-5C3082FBA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79" y="3162928"/>
              <a:ext cx="612000" cy="612000"/>
            </a:xfrm>
            <a:prstGeom prst="rect">
              <a:avLst/>
            </a:prstGeom>
          </p:spPr>
        </p:pic>
      </p:grpSp>
      <p:grpSp>
        <p:nvGrpSpPr>
          <p:cNvPr id="152" name="Grupa 151">
            <a:extLst>
              <a:ext uri="{FF2B5EF4-FFF2-40B4-BE49-F238E27FC236}">
                <a16:creationId xmlns:a16="http://schemas.microsoft.com/office/drawing/2014/main" id="{48A38FC1-3A21-435C-8045-5084518CA78E}"/>
              </a:ext>
            </a:extLst>
          </p:cNvPr>
          <p:cNvGrpSpPr/>
          <p:nvPr/>
        </p:nvGrpSpPr>
        <p:grpSpPr>
          <a:xfrm>
            <a:off x="525779" y="5091037"/>
            <a:ext cx="4447311" cy="612000"/>
            <a:chOff x="523989" y="4607682"/>
            <a:chExt cx="4447311" cy="612000"/>
          </a:xfrm>
        </p:grpSpPr>
        <p:sp>
          <p:nvSpPr>
            <p:cNvPr id="94" name="Text Placeholder 2">
              <a:extLst>
                <a:ext uri="{FF2B5EF4-FFF2-40B4-BE49-F238E27FC236}">
                  <a16:creationId xmlns:a16="http://schemas.microsoft.com/office/drawing/2014/main" id="{B7FEF2BA-B01B-4F33-A843-BFD0351099EA}"/>
                </a:ext>
              </a:extLst>
            </p:cNvPr>
            <p:cNvSpPr txBox="1">
              <a:spLocks/>
            </p:cNvSpPr>
            <p:nvPr/>
          </p:nvSpPr>
          <p:spPr>
            <a:xfrm>
              <a:off x="1277557" y="4681267"/>
              <a:ext cx="3693743" cy="490280"/>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pl-PL" sz="1200" dirty="0">
                  <a:solidFill>
                    <a:schemeClr val="tx1"/>
                  </a:solidFill>
                  <a:latin typeface="Barlow ExtraBold" panose="00000900000000000000" pitchFamily="2" charset="-18"/>
                </a:rPr>
                <a:t>Codzienne wyjazdy</a:t>
              </a:r>
              <a:endParaRPr lang="en-GB" sz="1200" dirty="0">
                <a:solidFill>
                  <a:schemeClr val="tx1"/>
                </a:solidFill>
                <a:latin typeface="Barlow ExtraBold" panose="00000900000000000000" pitchFamily="2" charset="-18"/>
              </a:endParaRPr>
            </a:p>
            <a:p>
              <a:pPr>
                <a:lnSpc>
                  <a:spcPct val="100000"/>
                </a:lnSpc>
                <a:spcBef>
                  <a:spcPts val="0"/>
                </a:spcBef>
              </a:pPr>
              <a:r>
                <a:rPr lang="pl-PL" sz="1200" dirty="0">
                  <a:solidFill>
                    <a:schemeClr val="tx1"/>
                  </a:solidFill>
                </a:rPr>
                <a:t>krótkie terminy dostaw na terenie krajów europejskich</a:t>
              </a:r>
              <a:endParaRPr lang="en-GB" sz="1200" dirty="0">
                <a:solidFill>
                  <a:schemeClr val="tx1"/>
                </a:solidFill>
              </a:endParaRPr>
            </a:p>
          </p:txBody>
        </p:sp>
        <p:pic>
          <p:nvPicPr>
            <p:cNvPr id="98" name="Picture 33">
              <a:extLst>
                <a:ext uri="{FF2B5EF4-FFF2-40B4-BE49-F238E27FC236}">
                  <a16:creationId xmlns:a16="http://schemas.microsoft.com/office/drawing/2014/main" id="{88912E7F-3E8B-4998-BD3C-0B4189AF7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89" y="4607682"/>
              <a:ext cx="613790" cy="612000"/>
            </a:xfrm>
            <a:prstGeom prst="rect">
              <a:avLst/>
            </a:prstGeom>
          </p:spPr>
        </p:pic>
      </p:grpSp>
      <p:grpSp>
        <p:nvGrpSpPr>
          <p:cNvPr id="151" name="Grupa 150">
            <a:extLst>
              <a:ext uri="{FF2B5EF4-FFF2-40B4-BE49-F238E27FC236}">
                <a16:creationId xmlns:a16="http://schemas.microsoft.com/office/drawing/2014/main" id="{097ECE2A-11D1-4100-8B6E-9FCB90D632D0}"/>
              </a:ext>
            </a:extLst>
          </p:cNvPr>
          <p:cNvGrpSpPr/>
          <p:nvPr/>
        </p:nvGrpSpPr>
        <p:grpSpPr>
          <a:xfrm>
            <a:off x="525779" y="4396314"/>
            <a:ext cx="2232535" cy="648716"/>
            <a:chOff x="525779" y="3885305"/>
            <a:chExt cx="2232535" cy="648716"/>
          </a:xfrm>
        </p:grpSpPr>
        <p:sp>
          <p:nvSpPr>
            <p:cNvPr id="93" name="Text Placeholder 2">
              <a:extLst>
                <a:ext uri="{FF2B5EF4-FFF2-40B4-BE49-F238E27FC236}">
                  <a16:creationId xmlns:a16="http://schemas.microsoft.com/office/drawing/2014/main" id="{BC82040A-6FCA-4798-AA3E-C392EABF1B59}"/>
                </a:ext>
              </a:extLst>
            </p:cNvPr>
            <p:cNvSpPr txBox="1">
              <a:spLocks/>
            </p:cNvSpPr>
            <p:nvPr/>
          </p:nvSpPr>
          <p:spPr>
            <a:xfrm>
              <a:off x="1282793" y="3965707"/>
              <a:ext cx="1475521" cy="568314"/>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1200" dirty="0" err="1">
                  <a:solidFill>
                    <a:schemeClr val="tx1"/>
                  </a:solidFill>
                  <a:latin typeface="Barlow ExtraBold" panose="00000900000000000000" pitchFamily="2" charset="-18"/>
                </a:rPr>
                <a:t>Widoczność</a:t>
              </a:r>
              <a:r>
                <a:rPr lang="en-GB" sz="1200" dirty="0">
                  <a:solidFill>
                    <a:schemeClr val="tx1"/>
                  </a:solidFill>
                  <a:latin typeface="Barlow ExtraBold" panose="00000900000000000000" pitchFamily="2" charset="-18"/>
                </a:rPr>
                <a:t> </a:t>
              </a:r>
              <a:r>
                <a:rPr lang="en-GB" sz="1200" dirty="0" err="1">
                  <a:solidFill>
                    <a:schemeClr val="tx1"/>
                  </a:solidFill>
                  <a:latin typeface="Barlow ExtraBold" panose="00000900000000000000" pitchFamily="2" charset="-18"/>
                </a:rPr>
                <a:t>statusu</a:t>
              </a:r>
              <a:endParaRPr lang="pl-PL" sz="1200" dirty="0">
                <a:solidFill>
                  <a:schemeClr val="tx1"/>
                </a:solidFill>
                <a:latin typeface="Barlow ExtraBold" panose="00000900000000000000" pitchFamily="2" charset="-18"/>
              </a:endParaRPr>
            </a:p>
            <a:p>
              <a:pPr>
                <a:lnSpc>
                  <a:spcPct val="100000"/>
                </a:lnSpc>
                <a:spcBef>
                  <a:spcPts val="0"/>
                </a:spcBef>
              </a:pPr>
              <a:r>
                <a:rPr lang="en-GB" sz="1200" dirty="0">
                  <a:solidFill>
                    <a:schemeClr val="tx1"/>
                  </a:solidFill>
                </a:rPr>
                <a:t>myRaben.com</a:t>
              </a:r>
            </a:p>
          </p:txBody>
        </p:sp>
        <p:pic>
          <p:nvPicPr>
            <p:cNvPr id="107" name="Obraz 44">
              <a:extLst>
                <a:ext uri="{FF2B5EF4-FFF2-40B4-BE49-F238E27FC236}">
                  <a16:creationId xmlns:a16="http://schemas.microsoft.com/office/drawing/2014/main" id="{FC8CC539-9349-4C2D-8456-87F9DB6F03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79" y="3885305"/>
              <a:ext cx="612000" cy="612000"/>
            </a:xfrm>
            <a:prstGeom prst="rect">
              <a:avLst/>
            </a:prstGeom>
          </p:spPr>
        </p:pic>
      </p:grpSp>
      <p:grpSp>
        <p:nvGrpSpPr>
          <p:cNvPr id="149" name="Grupa 148">
            <a:extLst>
              <a:ext uri="{FF2B5EF4-FFF2-40B4-BE49-F238E27FC236}">
                <a16:creationId xmlns:a16="http://schemas.microsoft.com/office/drawing/2014/main" id="{898EB04E-C12F-4DD8-BEF0-C64AD14A9CD7}"/>
              </a:ext>
            </a:extLst>
          </p:cNvPr>
          <p:cNvGrpSpPr/>
          <p:nvPr/>
        </p:nvGrpSpPr>
        <p:grpSpPr>
          <a:xfrm>
            <a:off x="1646460" y="2815627"/>
            <a:ext cx="2871995" cy="623836"/>
            <a:chOff x="1305723" y="2420012"/>
            <a:chExt cx="2871995" cy="623836"/>
          </a:xfrm>
        </p:grpSpPr>
        <p:sp>
          <p:nvSpPr>
            <p:cNvPr id="91" name="Text Placeholder 2">
              <a:extLst>
                <a:ext uri="{FF2B5EF4-FFF2-40B4-BE49-F238E27FC236}">
                  <a16:creationId xmlns:a16="http://schemas.microsoft.com/office/drawing/2014/main" id="{7FD6E715-3F6E-4067-B9D6-2A21B49A64D8}"/>
                </a:ext>
              </a:extLst>
            </p:cNvPr>
            <p:cNvSpPr txBox="1">
              <a:spLocks/>
            </p:cNvSpPr>
            <p:nvPr/>
          </p:nvSpPr>
          <p:spPr>
            <a:xfrm>
              <a:off x="2053534" y="2520542"/>
              <a:ext cx="2124184" cy="523306"/>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pl-PL" sz="1200" dirty="0">
                  <a:solidFill>
                    <a:schemeClr val="tx1"/>
                  </a:solidFill>
                  <a:latin typeface="Barlow ExtraBold" panose="00000900000000000000" pitchFamily="2" charset="-18"/>
                </a:rPr>
                <a:t>Jeden numer przesyłki</a:t>
              </a:r>
              <a:endParaRPr lang="en-GB" sz="1200" dirty="0">
                <a:solidFill>
                  <a:schemeClr val="tx1"/>
                </a:solidFill>
                <a:latin typeface="Barlow ExtraBold" panose="00000900000000000000" pitchFamily="2" charset="-18"/>
              </a:endParaRPr>
            </a:p>
            <a:p>
              <a:pPr>
                <a:lnSpc>
                  <a:spcPct val="100000"/>
                </a:lnSpc>
                <a:spcBef>
                  <a:spcPts val="0"/>
                </a:spcBef>
              </a:pPr>
              <a:r>
                <a:rPr lang="pl-PL" sz="1200" dirty="0">
                  <a:solidFill>
                    <a:schemeClr val="tx1"/>
                  </a:solidFill>
                </a:rPr>
                <a:t>wspólna etykieta</a:t>
              </a:r>
              <a:endParaRPr lang="en-GB" sz="1200" dirty="0">
                <a:solidFill>
                  <a:schemeClr val="tx1"/>
                </a:solidFill>
              </a:endParaRPr>
            </a:p>
          </p:txBody>
        </p:sp>
        <p:pic>
          <p:nvPicPr>
            <p:cNvPr id="108" name="Graphic 32">
              <a:extLst>
                <a:ext uri="{FF2B5EF4-FFF2-40B4-BE49-F238E27FC236}">
                  <a16:creationId xmlns:a16="http://schemas.microsoft.com/office/drawing/2014/main" id="{D65C10C3-DFDB-4C74-AB0C-A5CEC842FB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5723" y="2420012"/>
              <a:ext cx="612000" cy="612000"/>
            </a:xfrm>
            <a:prstGeom prst="rect">
              <a:avLst/>
            </a:prstGeom>
          </p:spPr>
        </p:pic>
      </p:grpSp>
      <p:grpSp>
        <p:nvGrpSpPr>
          <p:cNvPr id="148" name="Grupa 147">
            <a:extLst>
              <a:ext uri="{FF2B5EF4-FFF2-40B4-BE49-F238E27FC236}">
                <a16:creationId xmlns:a16="http://schemas.microsoft.com/office/drawing/2014/main" id="{4761E0B0-6ECC-4270-A102-3B48E45D5405}"/>
              </a:ext>
            </a:extLst>
          </p:cNvPr>
          <p:cNvGrpSpPr/>
          <p:nvPr/>
        </p:nvGrpSpPr>
        <p:grpSpPr>
          <a:xfrm>
            <a:off x="1646460" y="2079861"/>
            <a:ext cx="4574387" cy="612000"/>
            <a:chOff x="1305723" y="1753380"/>
            <a:chExt cx="4574387" cy="612000"/>
          </a:xfrm>
        </p:grpSpPr>
        <p:sp>
          <p:nvSpPr>
            <p:cNvPr id="90" name="Text Placeholder 2">
              <a:extLst>
                <a:ext uri="{FF2B5EF4-FFF2-40B4-BE49-F238E27FC236}">
                  <a16:creationId xmlns:a16="http://schemas.microsoft.com/office/drawing/2014/main" id="{8B9D8A42-6A26-4719-8890-40C7D6F4C25D}"/>
                </a:ext>
              </a:extLst>
            </p:cNvPr>
            <p:cNvSpPr txBox="1">
              <a:spLocks/>
            </p:cNvSpPr>
            <p:nvPr/>
          </p:nvSpPr>
          <p:spPr>
            <a:xfrm>
              <a:off x="2053534" y="1817067"/>
              <a:ext cx="3826576" cy="523306"/>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1200" dirty="0" err="1">
                  <a:solidFill>
                    <a:schemeClr val="tx1"/>
                  </a:solidFill>
                  <a:latin typeface="Barlow ExtraBold" panose="00000900000000000000" pitchFamily="2" charset="-18"/>
                </a:rPr>
                <a:t>Kompletność</a:t>
              </a:r>
              <a:r>
                <a:rPr lang="en-GB" sz="1200" dirty="0">
                  <a:solidFill>
                    <a:schemeClr val="tx1"/>
                  </a:solidFill>
                  <a:latin typeface="Barlow ExtraBold" panose="00000900000000000000" pitchFamily="2" charset="-18"/>
                </a:rPr>
                <a:t> </a:t>
              </a:r>
              <a:r>
                <a:rPr lang="en-GB" sz="1200" dirty="0" err="1">
                  <a:solidFill>
                    <a:schemeClr val="tx1"/>
                  </a:solidFill>
                  <a:latin typeface="Barlow ExtraBold" panose="00000900000000000000" pitchFamily="2" charset="-18"/>
                </a:rPr>
                <a:t>i</a:t>
              </a:r>
              <a:r>
                <a:rPr lang="en-GB" sz="1200" dirty="0">
                  <a:solidFill>
                    <a:schemeClr val="tx1"/>
                  </a:solidFill>
                  <a:latin typeface="Barlow ExtraBold" panose="00000900000000000000" pitchFamily="2" charset="-18"/>
                </a:rPr>
                <a:t> </a:t>
              </a:r>
              <a:r>
                <a:rPr lang="en-GB" sz="1200" dirty="0" err="1">
                  <a:solidFill>
                    <a:schemeClr val="tx1"/>
                  </a:solidFill>
                  <a:latin typeface="Barlow ExtraBold" panose="00000900000000000000" pitchFamily="2" charset="-18"/>
                </a:rPr>
                <a:t>elastyczność</a:t>
              </a:r>
              <a:endParaRPr lang="pl-PL" sz="1200" dirty="0">
                <a:solidFill>
                  <a:schemeClr val="tx1"/>
                </a:solidFill>
                <a:latin typeface="Barlow ExtraBold" panose="00000900000000000000" pitchFamily="2" charset="-18"/>
              </a:endParaRPr>
            </a:p>
            <a:p>
              <a:pPr>
                <a:lnSpc>
                  <a:spcPct val="100000"/>
                </a:lnSpc>
                <a:spcBef>
                  <a:spcPts val="0"/>
                </a:spcBef>
              </a:pPr>
              <a:r>
                <a:rPr lang="pl-PL" sz="1200" dirty="0">
                  <a:solidFill>
                    <a:schemeClr val="tx1"/>
                  </a:solidFill>
                </a:rPr>
                <a:t>w transporcie drogowym (drobnicowym, PTL, FTL)</a:t>
              </a:r>
              <a:endParaRPr lang="en-GB" sz="1200" dirty="0">
                <a:solidFill>
                  <a:schemeClr val="tx1"/>
                </a:solidFill>
              </a:endParaRPr>
            </a:p>
          </p:txBody>
        </p:sp>
        <p:pic>
          <p:nvPicPr>
            <p:cNvPr id="139" name="Picture 40">
              <a:extLst>
                <a:ext uri="{FF2B5EF4-FFF2-40B4-BE49-F238E27FC236}">
                  <a16:creationId xmlns:a16="http://schemas.microsoft.com/office/drawing/2014/main" id="{411CBDBD-4A73-4E69-A1F7-FFB66D85A7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5723" y="1753380"/>
              <a:ext cx="612000" cy="612000"/>
            </a:xfrm>
            <a:prstGeom prst="rect">
              <a:avLst/>
            </a:prstGeom>
          </p:spPr>
        </p:pic>
      </p:grpSp>
      <p:grpSp>
        <p:nvGrpSpPr>
          <p:cNvPr id="158" name="Grupa 157">
            <a:extLst>
              <a:ext uri="{FF2B5EF4-FFF2-40B4-BE49-F238E27FC236}">
                <a16:creationId xmlns:a16="http://schemas.microsoft.com/office/drawing/2014/main" id="{C8AFDA05-4BA5-49F4-A2EC-52A43786B8FB}"/>
              </a:ext>
            </a:extLst>
          </p:cNvPr>
          <p:cNvGrpSpPr/>
          <p:nvPr/>
        </p:nvGrpSpPr>
        <p:grpSpPr>
          <a:xfrm>
            <a:off x="529748" y="1344095"/>
            <a:ext cx="5625558" cy="638647"/>
            <a:chOff x="529748" y="1084042"/>
            <a:chExt cx="5625558" cy="638647"/>
          </a:xfrm>
        </p:grpSpPr>
        <p:pic>
          <p:nvPicPr>
            <p:cNvPr id="140" name="Obraz 6">
              <a:extLst>
                <a:ext uri="{FF2B5EF4-FFF2-40B4-BE49-F238E27FC236}">
                  <a16:creationId xmlns:a16="http://schemas.microsoft.com/office/drawing/2014/main" id="{3E5E35B7-4E27-4608-B798-9309DD147E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748" y="1084042"/>
              <a:ext cx="612000" cy="612000"/>
            </a:xfrm>
            <a:prstGeom prst="rect">
              <a:avLst/>
            </a:prstGeom>
          </p:spPr>
        </p:pic>
        <p:sp>
          <p:nvSpPr>
            <p:cNvPr id="154" name="Text Placeholder 2">
              <a:extLst>
                <a:ext uri="{FF2B5EF4-FFF2-40B4-BE49-F238E27FC236}">
                  <a16:creationId xmlns:a16="http://schemas.microsoft.com/office/drawing/2014/main" id="{103FE398-21AB-44A7-9C28-61DD93F5EE94}"/>
                </a:ext>
              </a:extLst>
            </p:cNvPr>
            <p:cNvSpPr txBox="1">
              <a:spLocks/>
            </p:cNvSpPr>
            <p:nvPr/>
          </p:nvSpPr>
          <p:spPr>
            <a:xfrm>
              <a:off x="1277558" y="1154375"/>
              <a:ext cx="4877748" cy="568314"/>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pl-PL" sz="1200" dirty="0">
                  <a:solidFill>
                    <a:schemeClr val="tx1"/>
                  </a:solidFill>
                  <a:latin typeface="Barlow ExtraBold" panose="00000900000000000000" pitchFamily="2" charset="-18"/>
                </a:rPr>
                <a:t>Własna sieć</a:t>
              </a:r>
              <a:endParaRPr lang="en-GB" sz="1200" dirty="0">
                <a:solidFill>
                  <a:schemeClr val="tx1"/>
                </a:solidFill>
                <a:latin typeface="Barlow ExtraBold" panose="00000900000000000000" pitchFamily="2" charset="-18"/>
              </a:endParaRPr>
            </a:p>
            <a:p>
              <a:pPr>
                <a:lnSpc>
                  <a:spcPct val="100000"/>
                </a:lnSpc>
                <a:spcBef>
                  <a:spcPts val="0"/>
                </a:spcBef>
              </a:pPr>
              <a:r>
                <a:rPr lang="pl-PL" sz="1200" dirty="0">
                  <a:solidFill>
                    <a:schemeClr val="tx1"/>
                  </a:solidFill>
                </a:rPr>
                <a:t>niezawodność odbiorów i stabilność dostaw w całej Europie</a:t>
              </a:r>
              <a:endParaRPr lang="en-GB" sz="1200" dirty="0">
                <a:solidFill>
                  <a:schemeClr val="tx1"/>
                </a:solidFill>
              </a:endParaRPr>
            </a:p>
          </p:txBody>
        </p:sp>
      </p:grpSp>
      <p:cxnSp>
        <p:nvCxnSpPr>
          <p:cNvPr id="160" name="Łącznik: łamany 159">
            <a:extLst>
              <a:ext uri="{FF2B5EF4-FFF2-40B4-BE49-F238E27FC236}">
                <a16:creationId xmlns:a16="http://schemas.microsoft.com/office/drawing/2014/main" id="{7428D375-231C-4588-834D-1CEB2C81E820}"/>
              </a:ext>
            </a:extLst>
          </p:cNvPr>
          <p:cNvCxnSpPr>
            <a:cxnSpLocks/>
            <a:stCxn id="140" idx="2"/>
            <a:endCxn id="139" idx="1"/>
          </p:cNvCxnSpPr>
          <p:nvPr/>
        </p:nvCxnSpPr>
        <p:spPr>
          <a:xfrm rot="16200000" flipH="1">
            <a:off x="1026221" y="1765622"/>
            <a:ext cx="429766" cy="810712"/>
          </a:xfrm>
          <a:prstGeom prst="bentConnector2">
            <a:avLst/>
          </a:prstGeom>
          <a:ln>
            <a:solidFill>
              <a:schemeClr val="tx2"/>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62" name="Łącznik: łamany 161">
            <a:extLst>
              <a:ext uri="{FF2B5EF4-FFF2-40B4-BE49-F238E27FC236}">
                <a16:creationId xmlns:a16="http://schemas.microsoft.com/office/drawing/2014/main" id="{2553D463-4DAC-44E3-BB8A-7A43404E2849}"/>
              </a:ext>
            </a:extLst>
          </p:cNvPr>
          <p:cNvCxnSpPr>
            <a:cxnSpLocks/>
            <a:stCxn id="140" idx="2"/>
            <a:endCxn id="108" idx="1"/>
          </p:cNvCxnSpPr>
          <p:nvPr/>
        </p:nvCxnSpPr>
        <p:spPr>
          <a:xfrm rot="16200000" flipH="1">
            <a:off x="658338" y="2133505"/>
            <a:ext cx="1165532" cy="810712"/>
          </a:xfrm>
          <a:prstGeom prst="bentConnector2">
            <a:avLst/>
          </a:prstGeom>
          <a:ln>
            <a:solidFill>
              <a:schemeClr val="tx2"/>
            </a:solidFill>
            <a:prstDash val="lgDash"/>
            <a:tailEnd type="triangle"/>
          </a:ln>
        </p:spPr>
        <p:style>
          <a:lnRef idx="1">
            <a:schemeClr val="accent1"/>
          </a:lnRef>
          <a:fillRef idx="0">
            <a:schemeClr val="accent1"/>
          </a:fillRef>
          <a:effectRef idx="0">
            <a:schemeClr val="accent1"/>
          </a:effectRef>
          <a:fontRef idx="minor">
            <a:schemeClr val="tx1"/>
          </a:fontRef>
        </p:style>
      </p:cxnSp>
      <p:grpSp>
        <p:nvGrpSpPr>
          <p:cNvPr id="191" name="Group 190">
            <a:extLst>
              <a:ext uri="{FF2B5EF4-FFF2-40B4-BE49-F238E27FC236}">
                <a16:creationId xmlns:a16="http://schemas.microsoft.com/office/drawing/2014/main" id="{95EE58DA-0E82-4CB5-9E32-1A00FD6C7F04}"/>
              </a:ext>
            </a:extLst>
          </p:cNvPr>
          <p:cNvGrpSpPr/>
          <p:nvPr/>
        </p:nvGrpSpPr>
        <p:grpSpPr>
          <a:xfrm>
            <a:off x="7199692" y="5861507"/>
            <a:ext cx="1460916" cy="617132"/>
            <a:chOff x="6927850" y="7263218"/>
            <a:chExt cx="1460916" cy="617132"/>
          </a:xfrm>
        </p:grpSpPr>
        <p:sp>
          <p:nvSpPr>
            <p:cNvPr id="155" name="Text Placeholder 2">
              <a:extLst>
                <a:ext uri="{FF2B5EF4-FFF2-40B4-BE49-F238E27FC236}">
                  <a16:creationId xmlns:a16="http://schemas.microsoft.com/office/drawing/2014/main" id="{076A105F-B0AB-4BDB-87D0-27C3DE7B1ADD}"/>
                </a:ext>
              </a:extLst>
            </p:cNvPr>
            <p:cNvSpPr txBox="1">
              <a:spLocks/>
            </p:cNvSpPr>
            <p:nvPr/>
          </p:nvSpPr>
          <p:spPr>
            <a:xfrm>
              <a:off x="7672157" y="7263218"/>
              <a:ext cx="716609" cy="568314"/>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1200" dirty="0">
                  <a:solidFill>
                    <a:schemeClr val="tx1"/>
                  </a:solidFill>
                  <a:latin typeface="Barlow ExtraBold" panose="00000900000000000000" pitchFamily="2" charset="-18"/>
                </a:rPr>
                <a:t>10,000</a:t>
              </a:r>
            </a:p>
            <a:p>
              <a:pPr>
                <a:lnSpc>
                  <a:spcPct val="100000"/>
                </a:lnSpc>
                <a:spcBef>
                  <a:spcPts val="0"/>
                </a:spcBef>
              </a:pPr>
              <a:r>
                <a:rPr lang="pl-PL" sz="1200" dirty="0">
                  <a:solidFill>
                    <a:schemeClr val="tx1"/>
                  </a:solidFill>
                </a:rPr>
                <a:t>wahadeł </a:t>
              </a:r>
              <a:r>
                <a:rPr lang="en-GB" sz="1200" dirty="0">
                  <a:solidFill>
                    <a:schemeClr val="tx1"/>
                  </a:solidFill>
                </a:rPr>
                <a:t> </a:t>
              </a:r>
              <a:r>
                <a:rPr lang="pl-PL" sz="1200" dirty="0">
                  <a:solidFill>
                    <a:schemeClr val="tx1"/>
                  </a:solidFill>
                </a:rPr>
                <a:t>na miesiąc</a:t>
              </a:r>
              <a:endParaRPr lang="en-GB" sz="1200" dirty="0">
                <a:solidFill>
                  <a:schemeClr val="tx1"/>
                </a:solidFill>
              </a:endParaRPr>
            </a:p>
          </p:txBody>
        </p:sp>
        <p:grpSp>
          <p:nvGrpSpPr>
            <p:cNvPr id="130" name="Group 19">
              <a:extLst>
                <a:ext uri="{FF2B5EF4-FFF2-40B4-BE49-F238E27FC236}">
                  <a16:creationId xmlns:a16="http://schemas.microsoft.com/office/drawing/2014/main" id="{E20BA8F5-7AD3-4AE5-AA8A-B85553D9D68C}"/>
                </a:ext>
              </a:extLst>
            </p:cNvPr>
            <p:cNvGrpSpPr>
              <a:grpSpLocks noChangeAspect="1"/>
            </p:cNvGrpSpPr>
            <p:nvPr/>
          </p:nvGrpSpPr>
          <p:grpSpPr bwMode="auto">
            <a:xfrm>
              <a:off x="6927850" y="7267575"/>
              <a:ext cx="612775" cy="612775"/>
              <a:chOff x="4364" y="4578"/>
              <a:chExt cx="386" cy="386"/>
            </a:xfrm>
            <a:solidFill>
              <a:schemeClr val="tx1"/>
            </a:solidFill>
          </p:grpSpPr>
          <p:sp>
            <p:nvSpPr>
              <p:cNvPr id="132" name="Freeform 20">
                <a:extLst>
                  <a:ext uri="{FF2B5EF4-FFF2-40B4-BE49-F238E27FC236}">
                    <a16:creationId xmlns:a16="http://schemas.microsoft.com/office/drawing/2014/main" id="{9D8E7A30-016E-4DBF-AA85-E707018A937B}"/>
                  </a:ext>
                </a:extLst>
              </p:cNvPr>
              <p:cNvSpPr>
                <a:spLocks/>
              </p:cNvSpPr>
              <p:nvPr/>
            </p:nvSpPr>
            <p:spPr bwMode="auto">
              <a:xfrm>
                <a:off x="4450" y="4840"/>
                <a:ext cx="22" cy="33"/>
              </a:xfrm>
              <a:custGeom>
                <a:avLst/>
                <a:gdLst>
                  <a:gd name="T0" fmla="*/ 14 w 22"/>
                  <a:gd name="T1" fmla="*/ 0 h 33"/>
                  <a:gd name="T2" fmla="*/ 0 w 22"/>
                  <a:gd name="T3" fmla="*/ 33 h 33"/>
                  <a:gd name="T4" fmla="*/ 22 w 22"/>
                  <a:gd name="T5" fmla="*/ 27 h 33"/>
                  <a:gd name="T6" fmla="*/ 14 w 22"/>
                  <a:gd name="T7" fmla="*/ 0 h 33"/>
                </a:gdLst>
                <a:ahLst/>
                <a:cxnLst>
                  <a:cxn ang="0">
                    <a:pos x="T0" y="T1"/>
                  </a:cxn>
                  <a:cxn ang="0">
                    <a:pos x="T2" y="T3"/>
                  </a:cxn>
                  <a:cxn ang="0">
                    <a:pos x="T4" y="T5"/>
                  </a:cxn>
                  <a:cxn ang="0">
                    <a:pos x="T6" y="T7"/>
                  </a:cxn>
                </a:cxnLst>
                <a:rect l="0" t="0" r="r" b="b"/>
                <a:pathLst>
                  <a:path w="22" h="33">
                    <a:moveTo>
                      <a:pt x="14" y="0"/>
                    </a:moveTo>
                    <a:lnTo>
                      <a:pt x="0" y="33"/>
                    </a:lnTo>
                    <a:lnTo>
                      <a:pt x="22" y="27"/>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3" name="Freeform 21">
                <a:extLst>
                  <a:ext uri="{FF2B5EF4-FFF2-40B4-BE49-F238E27FC236}">
                    <a16:creationId xmlns:a16="http://schemas.microsoft.com/office/drawing/2014/main" id="{EBFB603B-1532-40F3-9D29-44AEDF15ADD9}"/>
                  </a:ext>
                </a:extLst>
              </p:cNvPr>
              <p:cNvSpPr>
                <a:spLocks/>
              </p:cNvSpPr>
              <p:nvPr/>
            </p:nvSpPr>
            <p:spPr bwMode="auto">
              <a:xfrm>
                <a:off x="4531" y="4846"/>
                <a:ext cx="4" cy="4"/>
              </a:xfrm>
              <a:custGeom>
                <a:avLst/>
                <a:gdLst>
                  <a:gd name="T0" fmla="*/ 46 w 46"/>
                  <a:gd name="T1" fmla="*/ 38 h 51"/>
                  <a:gd name="T2" fmla="*/ 35 w 46"/>
                  <a:gd name="T3" fmla="*/ 0 h 51"/>
                  <a:gd name="T4" fmla="*/ 0 w 46"/>
                  <a:gd name="T5" fmla="*/ 51 h 51"/>
                  <a:gd name="T6" fmla="*/ 46 w 46"/>
                  <a:gd name="T7" fmla="*/ 38 h 51"/>
                </a:gdLst>
                <a:ahLst/>
                <a:cxnLst>
                  <a:cxn ang="0">
                    <a:pos x="T0" y="T1"/>
                  </a:cxn>
                  <a:cxn ang="0">
                    <a:pos x="T2" y="T3"/>
                  </a:cxn>
                  <a:cxn ang="0">
                    <a:pos x="T4" y="T5"/>
                  </a:cxn>
                  <a:cxn ang="0">
                    <a:pos x="T6" y="T7"/>
                  </a:cxn>
                </a:cxnLst>
                <a:rect l="0" t="0" r="r" b="b"/>
                <a:pathLst>
                  <a:path w="46" h="51">
                    <a:moveTo>
                      <a:pt x="46" y="38"/>
                    </a:moveTo>
                    <a:cubicBezTo>
                      <a:pt x="35" y="0"/>
                      <a:pt x="35" y="0"/>
                      <a:pt x="35" y="0"/>
                    </a:cubicBezTo>
                    <a:cubicBezTo>
                      <a:pt x="23" y="18"/>
                      <a:pt x="11" y="35"/>
                      <a:pt x="0" y="51"/>
                    </a:cubicBezTo>
                    <a:lnTo>
                      <a:pt x="46"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4" name="Freeform 22">
                <a:extLst>
                  <a:ext uri="{FF2B5EF4-FFF2-40B4-BE49-F238E27FC236}">
                    <a16:creationId xmlns:a16="http://schemas.microsoft.com/office/drawing/2014/main" id="{3624DB91-AC83-4519-899E-38EC108E1112}"/>
                  </a:ext>
                </a:extLst>
              </p:cNvPr>
              <p:cNvSpPr>
                <a:spLocks/>
              </p:cNvSpPr>
              <p:nvPr/>
            </p:nvSpPr>
            <p:spPr bwMode="auto">
              <a:xfrm>
                <a:off x="4475" y="4827"/>
                <a:ext cx="29" cy="36"/>
              </a:xfrm>
              <a:custGeom>
                <a:avLst/>
                <a:gdLst>
                  <a:gd name="T0" fmla="*/ 104 w 327"/>
                  <a:gd name="T1" fmla="*/ 0 h 399"/>
                  <a:gd name="T2" fmla="*/ 0 w 327"/>
                  <a:gd name="T3" fmla="*/ 0 h 399"/>
                  <a:gd name="T4" fmla="*/ 114 w 327"/>
                  <a:gd name="T5" fmla="*/ 399 h 399"/>
                  <a:gd name="T6" fmla="*/ 327 w 327"/>
                  <a:gd name="T7" fmla="*/ 338 h 399"/>
                  <a:gd name="T8" fmla="*/ 104 w 327"/>
                  <a:gd name="T9" fmla="*/ 0 h 399"/>
                </a:gdLst>
                <a:ahLst/>
                <a:cxnLst>
                  <a:cxn ang="0">
                    <a:pos x="T0" y="T1"/>
                  </a:cxn>
                  <a:cxn ang="0">
                    <a:pos x="T2" y="T3"/>
                  </a:cxn>
                  <a:cxn ang="0">
                    <a:pos x="T4" y="T5"/>
                  </a:cxn>
                  <a:cxn ang="0">
                    <a:pos x="T6" y="T7"/>
                  </a:cxn>
                  <a:cxn ang="0">
                    <a:pos x="T8" y="T9"/>
                  </a:cxn>
                </a:cxnLst>
                <a:rect l="0" t="0" r="r" b="b"/>
                <a:pathLst>
                  <a:path w="327" h="399">
                    <a:moveTo>
                      <a:pt x="104" y="0"/>
                    </a:moveTo>
                    <a:cubicBezTo>
                      <a:pt x="0" y="0"/>
                      <a:pt x="0" y="0"/>
                      <a:pt x="0" y="0"/>
                    </a:cubicBezTo>
                    <a:cubicBezTo>
                      <a:pt x="114" y="399"/>
                      <a:pt x="114" y="399"/>
                      <a:pt x="114" y="399"/>
                    </a:cubicBezTo>
                    <a:cubicBezTo>
                      <a:pt x="327" y="338"/>
                      <a:pt x="327" y="338"/>
                      <a:pt x="327" y="338"/>
                    </a:cubicBezTo>
                    <a:cubicBezTo>
                      <a:pt x="271" y="263"/>
                      <a:pt x="184" y="139"/>
                      <a:pt x="10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5" name="Freeform 23">
                <a:extLst>
                  <a:ext uri="{FF2B5EF4-FFF2-40B4-BE49-F238E27FC236}">
                    <a16:creationId xmlns:a16="http://schemas.microsoft.com/office/drawing/2014/main" id="{99DEBCB2-078B-4B4C-A11A-ACC2D0A45F1F}"/>
                  </a:ext>
                </a:extLst>
              </p:cNvPr>
              <p:cNvSpPr>
                <a:spLocks/>
              </p:cNvSpPr>
              <p:nvPr/>
            </p:nvSpPr>
            <p:spPr bwMode="auto">
              <a:xfrm>
                <a:off x="4488" y="4862"/>
                <a:ext cx="56" cy="33"/>
              </a:xfrm>
              <a:custGeom>
                <a:avLst/>
                <a:gdLst>
                  <a:gd name="T0" fmla="*/ 51 w 56"/>
                  <a:gd name="T1" fmla="*/ 0 h 33"/>
                  <a:gd name="T2" fmla="*/ 0 w 56"/>
                  <a:gd name="T3" fmla="*/ 14 h 33"/>
                  <a:gd name="T4" fmla="*/ 6 w 56"/>
                  <a:gd name="T5" fmla="*/ 33 h 33"/>
                  <a:gd name="T6" fmla="*/ 7 w 56"/>
                  <a:gd name="T7" fmla="*/ 33 h 33"/>
                  <a:gd name="T8" fmla="*/ 56 w 56"/>
                  <a:gd name="T9" fmla="*/ 18 h 33"/>
                  <a:gd name="T10" fmla="*/ 51 w 56"/>
                  <a:gd name="T11" fmla="*/ 0 h 33"/>
                </a:gdLst>
                <a:ahLst/>
                <a:cxnLst>
                  <a:cxn ang="0">
                    <a:pos x="T0" y="T1"/>
                  </a:cxn>
                  <a:cxn ang="0">
                    <a:pos x="T2" y="T3"/>
                  </a:cxn>
                  <a:cxn ang="0">
                    <a:pos x="T4" y="T5"/>
                  </a:cxn>
                  <a:cxn ang="0">
                    <a:pos x="T6" y="T7"/>
                  </a:cxn>
                  <a:cxn ang="0">
                    <a:pos x="T8" y="T9"/>
                  </a:cxn>
                  <a:cxn ang="0">
                    <a:pos x="T10" y="T11"/>
                  </a:cxn>
                </a:cxnLst>
                <a:rect l="0" t="0" r="r" b="b"/>
                <a:pathLst>
                  <a:path w="56" h="33">
                    <a:moveTo>
                      <a:pt x="51" y="0"/>
                    </a:moveTo>
                    <a:lnTo>
                      <a:pt x="0" y="14"/>
                    </a:lnTo>
                    <a:lnTo>
                      <a:pt x="6" y="33"/>
                    </a:lnTo>
                    <a:lnTo>
                      <a:pt x="7" y="33"/>
                    </a:lnTo>
                    <a:lnTo>
                      <a:pt x="56" y="18"/>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6" name="Freeform 24">
                <a:extLst>
                  <a:ext uri="{FF2B5EF4-FFF2-40B4-BE49-F238E27FC236}">
                    <a16:creationId xmlns:a16="http://schemas.microsoft.com/office/drawing/2014/main" id="{BE9A366F-3296-425C-8752-29346C22C14E}"/>
                  </a:ext>
                </a:extLst>
              </p:cNvPr>
              <p:cNvSpPr>
                <a:spLocks/>
              </p:cNvSpPr>
              <p:nvPr/>
            </p:nvSpPr>
            <p:spPr bwMode="auto">
              <a:xfrm>
                <a:off x="4543" y="4893"/>
                <a:ext cx="5" cy="2"/>
              </a:xfrm>
              <a:custGeom>
                <a:avLst/>
                <a:gdLst>
                  <a:gd name="T0" fmla="*/ 0 w 5"/>
                  <a:gd name="T1" fmla="*/ 2 h 2"/>
                  <a:gd name="T2" fmla="*/ 5 w 5"/>
                  <a:gd name="T3" fmla="*/ 2 h 2"/>
                  <a:gd name="T4" fmla="*/ 5 w 5"/>
                  <a:gd name="T5" fmla="*/ 0 h 2"/>
                  <a:gd name="T6" fmla="*/ 0 w 5"/>
                  <a:gd name="T7" fmla="*/ 2 h 2"/>
                </a:gdLst>
                <a:ahLst/>
                <a:cxnLst>
                  <a:cxn ang="0">
                    <a:pos x="T0" y="T1"/>
                  </a:cxn>
                  <a:cxn ang="0">
                    <a:pos x="T2" y="T3"/>
                  </a:cxn>
                  <a:cxn ang="0">
                    <a:pos x="T4" y="T5"/>
                  </a:cxn>
                  <a:cxn ang="0">
                    <a:pos x="T6" y="T7"/>
                  </a:cxn>
                </a:cxnLst>
                <a:rect l="0" t="0" r="r" b="b"/>
                <a:pathLst>
                  <a:path w="5" h="2">
                    <a:moveTo>
                      <a:pt x="0" y="2"/>
                    </a:moveTo>
                    <a:lnTo>
                      <a:pt x="5" y="2"/>
                    </a:lnTo>
                    <a:lnTo>
                      <a:pt x="5"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7" name="Oval 25">
                <a:extLst>
                  <a:ext uri="{FF2B5EF4-FFF2-40B4-BE49-F238E27FC236}">
                    <a16:creationId xmlns:a16="http://schemas.microsoft.com/office/drawing/2014/main" id="{4258DBCC-E369-495E-860C-6638E0F9CE68}"/>
                  </a:ext>
                </a:extLst>
              </p:cNvPr>
              <p:cNvSpPr>
                <a:spLocks noChangeArrowheads="1"/>
              </p:cNvSpPr>
              <p:nvPr/>
            </p:nvSpPr>
            <p:spPr bwMode="auto">
              <a:xfrm>
                <a:off x="4612" y="4633"/>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8" name="Freeform 26">
                <a:extLst>
                  <a:ext uri="{FF2B5EF4-FFF2-40B4-BE49-F238E27FC236}">
                    <a16:creationId xmlns:a16="http://schemas.microsoft.com/office/drawing/2014/main" id="{1453C6EC-9216-49DD-8BC7-BF60AD6EF010}"/>
                  </a:ext>
                </a:extLst>
              </p:cNvPr>
              <p:cNvSpPr>
                <a:spLocks/>
              </p:cNvSpPr>
              <p:nvPr/>
            </p:nvSpPr>
            <p:spPr bwMode="auto">
              <a:xfrm>
                <a:off x="4543" y="4827"/>
                <a:ext cx="22" cy="18"/>
              </a:xfrm>
              <a:custGeom>
                <a:avLst/>
                <a:gdLst>
                  <a:gd name="T0" fmla="*/ 0 w 239"/>
                  <a:gd name="T1" fmla="*/ 38 h 200"/>
                  <a:gd name="T2" fmla="*/ 47 w 239"/>
                  <a:gd name="T3" fmla="*/ 200 h 200"/>
                  <a:gd name="T4" fmla="*/ 239 w 239"/>
                  <a:gd name="T5" fmla="*/ 145 h 200"/>
                  <a:gd name="T6" fmla="*/ 176 w 239"/>
                  <a:gd name="T7" fmla="*/ 0 h 200"/>
                  <a:gd name="T8" fmla="*/ 23 w 239"/>
                  <a:gd name="T9" fmla="*/ 0 h 200"/>
                  <a:gd name="T10" fmla="*/ 0 w 239"/>
                  <a:gd name="T11" fmla="*/ 38 h 200"/>
                </a:gdLst>
                <a:ahLst/>
                <a:cxnLst>
                  <a:cxn ang="0">
                    <a:pos x="T0" y="T1"/>
                  </a:cxn>
                  <a:cxn ang="0">
                    <a:pos x="T2" y="T3"/>
                  </a:cxn>
                  <a:cxn ang="0">
                    <a:pos x="T4" y="T5"/>
                  </a:cxn>
                  <a:cxn ang="0">
                    <a:pos x="T6" y="T7"/>
                  </a:cxn>
                  <a:cxn ang="0">
                    <a:pos x="T8" y="T9"/>
                  </a:cxn>
                  <a:cxn ang="0">
                    <a:pos x="T10" y="T11"/>
                  </a:cxn>
                </a:cxnLst>
                <a:rect l="0" t="0" r="r" b="b"/>
                <a:pathLst>
                  <a:path w="239" h="200">
                    <a:moveTo>
                      <a:pt x="0" y="38"/>
                    </a:moveTo>
                    <a:cubicBezTo>
                      <a:pt x="47" y="200"/>
                      <a:pt x="47" y="200"/>
                      <a:pt x="47" y="200"/>
                    </a:cubicBezTo>
                    <a:cubicBezTo>
                      <a:pt x="239" y="145"/>
                      <a:pt x="239" y="145"/>
                      <a:pt x="239" y="145"/>
                    </a:cubicBezTo>
                    <a:cubicBezTo>
                      <a:pt x="176" y="0"/>
                      <a:pt x="176" y="0"/>
                      <a:pt x="176" y="0"/>
                    </a:cubicBezTo>
                    <a:cubicBezTo>
                      <a:pt x="23" y="0"/>
                      <a:pt x="23" y="0"/>
                      <a:pt x="23" y="0"/>
                    </a:cubicBezTo>
                    <a:cubicBezTo>
                      <a:pt x="15" y="13"/>
                      <a:pt x="8" y="25"/>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1" name="Oval 27">
                <a:extLst>
                  <a:ext uri="{FF2B5EF4-FFF2-40B4-BE49-F238E27FC236}">
                    <a16:creationId xmlns:a16="http://schemas.microsoft.com/office/drawing/2014/main" id="{FD23AD2D-EB91-4613-8965-AD824CBEDD07}"/>
                  </a:ext>
                </a:extLst>
              </p:cNvPr>
              <p:cNvSpPr>
                <a:spLocks noChangeArrowheads="1"/>
              </p:cNvSpPr>
              <p:nvPr/>
            </p:nvSpPr>
            <p:spPr bwMode="auto">
              <a:xfrm>
                <a:off x="4502" y="4763"/>
                <a:ext cx="25" cy="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0" name="Freeform 28">
                <a:extLst>
                  <a:ext uri="{FF2B5EF4-FFF2-40B4-BE49-F238E27FC236}">
                    <a16:creationId xmlns:a16="http://schemas.microsoft.com/office/drawing/2014/main" id="{B32B2535-3E61-4B89-A2E1-6C9000D7904C}"/>
                  </a:ext>
                </a:extLst>
              </p:cNvPr>
              <p:cNvSpPr>
                <a:spLocks noEditPoints="1"/>
              </p:cNvSpPr>
              <p:nvPr/>
            </p:nvSpPr>
            <p:spPr bwMode="auto">
              <a:xfrm>
                <a:off x="4479" y="4740"/>
                <a:ext cx="71" cy="110"/>
              </a:xfrm>
              <a:custGeom>
                <a:avLst/>
                <a:gdLst>
                  <a:gd name="T0" fmla="*/ 789 w 789"/>
                  <a:gd name="T1" fmla="*/ 394 h 1222"/>
                  <a:gd name="T2" fmla="*/ 395 w 789"/>
                  <a:gd name="T3" fmla="*/ 0 h 1222"/>
                  <a:gd name="T4" fmla="*/ 0 w 789"/>
                  <a:gd name="T5" fmla="*/ 394 h 1222"/>
                  <a:gd name="T6" fmla="*/ 395 w 789"/>
                  <a:gd name="T7" fmla="*/ 1222 h 1222"/>
                  <a:gd name="T8" fmla="*/ 789 w 789"/>
                  <a:gd name="T9" fmla="*/ 394 h 1222"/>
                  <a:gd name="T10" fmla="*/ 109 w 789"/>
                  <a:gd name="T11" fmla="*/ 398 h 1222"/>
                  <a:gd name="T12" fmla="*/ 395 w 789"/>
                  <a:gd name="T13" fmla="*/ 113 h 1222"/>
                  <a:gd name="T14" fmla="*/ 680 w 789"/>
                  <a:gd name="T15" fmla="*/ 398 h 1222"/>
                  <a:gd name="T16" fmla="*/ 395 w 789"/>
                  <a:gd name="T17" fmla="*/ 684 h 1222"/>
                  <a:gd name="T18" fmla="*/ 109 w 789"/>
                  <a:gd name="T19" fmla="*/ 39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9" h="1222">
                    <a:moveTo>
                      <a:pt x="789" y="394"/>
                    </a:moveTo>
                    <a:cubicBezTo>
                      <a:pt x="789" y="177"/>
                      <a:pt x="612" y="0"/>
                      <a:pt x="395" y="0"/>
                    </a:cubicBezTo>
                    <a:cubicBezTo>
                      <a:pt x="177" y="0"/>
                      <a:pt x="0" y="177"/>
                      <a:pt x="0" y="394"/>
                    </a:cubicBezTo>
                    <a:cubicBezTo>
                      <a:pt x="0" y="662"/>
                      <a:pt x="281" y="1068"/>
                      <a:pt x="395" y="1222"/>
                    </a:cubicBezTo>
                    <a:cubicBezTo>
                      <a:pt x="508" y="1068"/>
                      <a:pt x="789" y="662"/>
                      <a:pt x="789" y="394"/>
                    </a:cubicBezTo>
                    <a:close/>
                    <a:moveTo>
                      <a:pt x="109" y="398"/>
                    </a:moveTo>
                    <a:cubicBezTo>
                      <a:pt x="109" y="241"/>
                      <a:pt x="237" y="113"/>
                      <a:pt x="395" y="113"/>
                    </a:cubicBezTo>
                    <a:cubicBezTo>
                      <a:pt x="552" y="113"/>
                      <a:pt x="680" y="241"/>
                      <a:pt x="680" y="398"/>
                    </a:cubicBezTo>
                    <a:cubicBezTo>
                      <a:pt x="680" y="556"/>
                      <a:pt x="552" y="684"/>
                      <a:pt x="395" y="684"/>
                    </a:cubicBezTo>
                    <a:cubicBezTo>
                      <a:pt x="237" y="684"/>
                      <a:pt x="109" y="556"/>
                      <a:pt x="109" y="3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2" name="Freeform 29">
                <a:extLst>
                  <a:ext uri="{FF2B5EF4-FFF2-40B4-BE49-F238E27FC236}">
                    <a16:creationId xmlns:a16="http://schemas.microsoft.com/office/drawing/2014/main" id="{86D858D4-D42A-4087-8CE1-51309A885F4E}"/>
                  </a:ext>
                </a:extLst>
              </p:cNvPr>
              <p:cNvSpPr>
                <a:spLocks/>
              </p:cNvSpPr>
              <p:nvPr/>
            </p:nvSpPr>
            <p:spPr bwMode="auto">
              <a:xfrm>
                <a:off x="4441" y="4880"/>
                <a:ext cx="39" cy="15"/>
              </a:xfrm>
              <a:custGeom>
                <a:avLst/>
                <a:gdLst>
                  <a:gd name="T0" fmla="*/ 2 w 39"/>
                  <a:gd name="T1" fmla="*/ 9 h 15"/>
                  <a:gd name="T2" fmla="*/ 0 w 39"/>
                  <a:gd name="T3" fmla="*/ 15 h 15"/>
                  <a:gd name="T4" fmla="*/ 39 w 39"/>
                  <a:gd name="T5" fmla="*/ 15 h 15"/>
                  <a:gd name="T6" fmla="*/ 35 w 39"/>
                  <a:gd name="T7" fmla="*/ 0 h 15"/>
                  <a:gd name="T8" fmla="*/ 2 w 39"/>
                  <a:gd name="T9" fmla="*/ 9 h 15"/>
                </a:gdLst>
                <a:ahLst/>
                <a:cxnLst>
                  <a:cxn ang="0">
                    <a:pos x="T0" y="T1"/>
                  </a:cxn>
                  <a:cxn ang="0">
                    <a:pos x="T2" y="T3"/>
                  </a:cxn>
                  <a:cxn ang="0">
                    <a:pos x="T4" y="T5"/>
                  </a:cxn>
                  <a:cxn ang="0">
                    <a:pos x="T6" y="T7"/>
                  </a:cxn>
                  <a:cxn ang="0">
                    <a:pos x="T8" y="T9"/>
                  </a:cxn>
                </a:cxnLst>
                <a:rect l="0" t="0" r="r" b="b"/>
                <a:pathLst>
                  <a:path w="39" h="15">
                    <a:moveTo>
                      <a:pt x="2" y="9"/>
                    </a:moveTo>
                    <a:lnTo>
                      <a:pt x="0" y="15"/>
                    </a:lnTo>
                    <a:lnTo>
                      <a:pt x="39" y="15"/>
                    </a:lnTo>
                    <a:lnTo>
                      <a:pt x="35" y="0"/>
                    </a:lnTo>
                    <a:lnTo>
                      <a:pt x="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 name="Freeform 30">
                <a:extLst>
                  <a:ext uri="{FF2B5EF4-FFF2-40B4-BE49-F238E27FC236}">
                    <a16:creationId xmlns:a16="http://schemas.microsoft.com/office/drawing/2014/main" id="{C086D1EE-8721-4C85-B8FF-8127ABD24B87}"/>
                  </a:ext>
                </a:extLst>
              </p:cNvPr>
              <p:cNvSpPr>
                <a:spLocks/>
              </p:cNvSpPr>
              <p:nvPr/>
            </p:nvSpPr>
            <p:spPr bwMode="auto">
              <a:xfrm>
                <a:off x="4671" y="4733"/>
                <a:ext cx="19" cy="19"/>
              </a:xfrm>
              <a:custGeom>
                <a:avLst/>
                <a:gdLst>
                  <a:gd name="T0" fmla="*/ 149 w 209"/>
                  <a:gd name="T1" fmla="*/ 21 h 209"/>
                  <a:gd name="T2" fmla="*/ 22 w 209"/>
                  <a:gd name="T3" fmla="*/ 70 h 209"/>
                  <a:gd name="T4" fmla="*/ 70 w 209"/>
                  <a:gd name="T5" fmla="*/ 198 h 209"/>
                  <a:gd name="T6" fmla="*/ 144 w 209"/>
                  <a:gd name="T7" fmla="*/ 200 h 209"/>
                  <a:gd name="T8" fmla="*/ 198 w 209"/>
                  <a:gd name="T9" fmla="*/ 149 h 209"/>
                  <a:gd name="T10" fmla="*/ 200 w 209"/>
                  <a:gd name="T11" fmla="*/ 75 h 209"/>
                  <a:gd name="T12" fmla="*/ 149 w 209"/>
                  <a:gd name="T13" fmla="*/ 21 h 209"/>
                </a:gdLst>
                <a:ahLst/>
                <a:cxnLst>
                  <a:cxn ang="0">
                    <a:pos x="T0" y="T1"/>
                  </a:cxn>
                  <a:cxn ang="0">
                    <a:pos x="T2" y="T3"/>
                  </a:cxn>
                  <a:cxn ang="0">
                    <a:pos x="T4" y="T5"/>
                  </a:cxn>
                  <a:cxn ang="0">
                    <a:pos x="T6" y="T7"/>
                  </a:cxn>
                  <a:cxn ang="0">
                    <a:pos x="T8" y="T9"/>
                  </a:cxn>
                  <a:cxn ang="0">
                    <a:pos x="T10" y="T11"/>
                  </a:cxn>
                  <a:cxn ang="0">
                    <a:pos x="T12" y="T13"/>
                  </a:cxn>
                </a:cxnLst>
                <a:rect l="0" t="0" r="r" b="b"/>
                <a:pathLst>
                  <a:path w="209" h="209">
                    <a:moveTo>
                      <a:pt x="149" y="21"/>
                    </a:moveTo>
                    <a:cubicBezTo>
                      <a:pt x="100" y="0"/>
                      <a:pt x="43" y="22"/>
                      <a:pt x="22" y="70"/>
                    </a:cubicBezTo>
                    <a:cubicBezTo>
                      <a:pt x="0" y="119"/>
                      <a:pt x="22" y="176"/>
                      <a:pt x="70" y="198"/>
                    </a:cubicBezTo>
                    <a:cubicBezTo>
                      <a:pt x="94" y="208"/>
                      <a:pt x="120" y="209"/>
                      <a:pt x="144" y="200"/>
                    </a:cubicBezTo>
                    <a:cubicBezTo>
                      <a:pt x="168" y="191"/>
                      <a:pt x="187" y="173"/>
                      <a:pt x="198" y="149"/>
                    </a:cubicBezTo>
                    <a:cubicBezTo>
                      <a:pt x="208" y="125"/>
                      <a:pt x="209" y="99"/>
                      <a:pt x="200" y="75"/>
                    </a:cubicBezTo>
                    <a:cubicBezTo>
                      <a:pt x="191" y="51"/>
                      <a:pt x="173" y="32"/>
                      <a:pt x="14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6" name="Freeform 31">
                <a:extLst>
                  <a:ext uri="{FF2B5EF4-FFF2-40B4-BE49-F238E27FC236}">
                    <a16:creationId xmlns:a16="http://schemas.microsoft.com/office/drawing/2014/main" id="{BD598E53-5318-407F-A648-E0D41044ADAF}"/>
                  </a:ext>
                </a:extLst>
              </p:cNvPr>
              <p:cNvSpPr>
                <a:spLocks noEditPoints="1"/>
              </p:cNvSpPr>
              <p:nvPr/>
            </p:nvSpPr>
            <p:spPr bwMode="auto">
              <a:xfrm>
                <a:off x="4661" y="4724"/>
                <a:ext cx="41" cy="39"/>
              </a:xfrm>
              <a:custGeom>
                <a:avLst/>
                <a:gdLst>
                  <a:gd name="T0" fmla="*/ 304 w 458"/>
                  <a:gd name="T1" fmla="*/ 18 h 429"/>
                  <a:gd name="T2" fmla="*/ 218 w 458"/>
                  <a:gd name="T3" fmla="*/ 0 h 429"/>
                  <a:gd name="T4" fmla="*/ 25 w 458"/>
                  <a:gd name="T5" fmla="*/ 125 h 429"/>
                  <a:gd name="T6" fmla="*/ 20 w 458"/>
                  <a:gd name="T7" fmla="*/ 287 h 429"/>
                  <a:gd name="T8" fmla="*/ 131 w 458"/>
                  <a:gd name="T9" fmla="*/ 405 h 429"/>
                  <a:gd name="T10" fmla="*/ 293 w 458"/>
                  <a:gd name="T11" fmla="*/ 409 h 429"/>
                  <a:gd name="T12" fmla="*/ 411 w 458"/>
                  <a:gd name="T13" fmla="*/ 298 h 429"/>
                  <a:gd name="T14" fmla="*/ 304 w 458"/>
                  <a:gd name="T15" fmla="*/ 18 h 429"/>
                  <a:gd name="T16" fmla="*/ 343 w 458"/>
                  <a:gd name="T17" fmla="*/ 268 h 429"/>
                  <a:gd name="T18" fmla="*/ 267 w 458"/>
                  <a:gd name="T19" fmla="*/ 340 h 429"/>
                  <a:gd name="T20" fmla="*/ 218 w 458"/>
                  <a:gd name="T21" fmla="*/ 349 h 429"/>
                  <a:gd name="T22" fmla="*/ 162 w 458"/>
                  <a:gd name="T23" fmla="*/ 337 h 429"/>
                  <a:gd name="T24" fmla="*/ 92 w 458"/>
                  <a:gd name="T25" fmla="*/ 155 h 429"/>
                  <a:gd name="T26" fmla="*/ 92 w 458"/>
                  <a:gd name="T27" fmla="*/ 155 h 429"/>
                  <a:gd name="T28" fmla="*/ 274 w 458"/>
                  <a:gd name="T29" fmla="*/ 86 h 429"/>
                  <a:gd name="T30" fmla="*/ 346 w 458"/>
                  <a:gd name="T31" fmla="*/ 162 h 429"/>
                  <a:gd name="T32" fmla="*/ 343 w 458"/>
                  <a:gd name="T33" fmla="*/ 26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8" h="429">
                    <a:moveTo>
                      <a:pt x="304" y="18"/>
                    </a:moveTo>
                    <a:cubicBezTo>
                      <a:pt x="276" y="6"/>
                      <a:pt x="247" y="0"/>
                      <a:pt x="218" y="0"/>
                    </a:cubicBezTo>
                    <a:cubicBezTo>
                      <a:pt x="137" y="0"/>
                      <a:pt x="60" y="47"/>
                      <a:pt x="25" y="125"/>
                    </a:cubicBezTo>
                    <a:cubicBezTo>
                      <a:pt x="2" y="177"/>
                      <a:pt x="0" y="234"/>
                      <a:pt x="20" y="287"/>
                    </a:cubicBezTo>
                    <a:cubicBezTo>
                      <a:pt x="40" y="340"/>
                      <a:pt x="80" y="382"/>
                      <a:pt x="131" y="405"/>
                    </a:cubicBezTo>
                    <a:cubicBezTo>
                      <a:pt x="183" y="428"/>
                      <a:pt x="241" y="429"/>
                      <a:pt x="293" y="409"/>
                    </a:cubicBezTo>
                    <a:cubicBezTo>
                      <a:pt x="346" y="389"/>
                      <a:pt x="388" y="349"/>
                      <a:pt x="411" y="298"/>
                    </a:cubicBezTo>
                    <a:cubicBezTo>
                      <a:pt x="458" y="191"/>
                      <a:pt x="411" y="66"/>
                      <a:pt x="304" y="18"/>
                    </a:cubicBezTo>
                    <a:close/>
                    <a:moveTo>
                      <a:pt x="343" y="268"/>
                    </a:moveTo>
                    <a:cubicBezTo>
                      <a:pt x="328" y="301"/>
                      <a:pt x="301" y="327"/>
                      <a:pt x="267" y="340"/>
                    </a:cubicBezTo>
                    <a:cubicBezTo>
                      <a:pt x="251" y="346"/>
                      <a:pt x="234" y="349"/>
                      <a:pt x="218" y="349"/>
                    </a:cubicBezTo>
                    <a:cubicBezTo>
                      <a:pt x="199" y="349"/>
                      <a:pt x="180" y="345"/>
                      <a:pt x="162" y="337"/>
                    </a:cubicBezTo>
                    <a:cubicBezTo>
                      <a:pt x="92" y="306"/>
                      <a:pt x="61" y="225"/>
                      <a:pt x="92" y="155"/>
                    </a:cubicBezTo>
                    <a:cubicBezTo>
                      <a:pt x="92" y="155"/>
                      <a:pt x="92" y="155"/>
                      <a:pt x="92" y="155"/>
                    </a:cubicBezTo>
                    <a:cubicBezTo>
                      <a:pt x="123" y="86"/>
                      <a:pt x="204" y="55"/>
                      <a:pt x="274" y="86"/>
                    </a:cubicBezTo>
                    <a:cubicBezTo>
                      <a:pt x="307" y="101"/>
                      <a:pt x="333" y="128"/>
                      <a:pt x="346" y="162"/>
                    </a:cubicBezTo>
                    <a:cubicBezTo>
                      <a:pt x="359" y="197"/>
                      <a:pt x="358" y="234"/>
                      <a:pt x="343" y="2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7" name="Freeform 32">
                <a:extLst>
                  <a:ext uri="{FF2B5EF4-FFF2-40B4-BE49-F238E27FC236}">
                    <a16:creationId xmlns:a16="http://schemas.microsoft.com/office/drawing/2014/main" id="{548E7B11-8886-4B64-B538-30547B5AECB1}"/>
                  </a:ext>
                </a:extLst>
              </p:cNvPr>
              <p:cNvSpPr>
                <a:spLocks/>
              </p:cNvSpPr>
              <p:nvPr/>
            </p:nvSpPr>
            <p:spPr bwMode="auto">
              <a:xfrm>
                <a:off x="4551" y="4853"/>
                <a:ext cx="27" cy="24"/>
              </a:xfrm>
              <a:custGeom>
                <a:avLst/>
                <a:gdLst>
                  <a:gd name="T0" fmla="*/ 19 w 27"/>
                  <a:gd name="T1" fmla="*/ 0 h 24"/>
                  <a:gd name="T2" fmla="*/ 0 w 27"/>
                  <a:gd name="T3" fmla="*/ 5 h 24"/>
                  <a:gd name="T4" fmla="*/ 6 w 27"/>
                  <a:gd name="T5" fmla="*/ 24 h 24"/>
                  <a:gd name="T6" fmla="*/ 27 w 27"/>
                  <a:gd name="T7" fmla="*/ 18 h 24"/>
                  <a:gd name="T8" fmla="*/ 19 w 27"/>
                  <a:gd name="T9" fmla="*/ 0 h 24"/>
                </a:gdLst>
                <a:ahLst/>
                <a:cxnLst>
                  <a:cxn ang="0">
                    <a:pos x="T0" y="T1"/>
                  </a:cxn>
                  <a:cxn ang="0">
                    <a:pos x="T2" y="T3"/>
                  </a:cxn>
                  <a:cxn ang="0">
                    <a:pos x="T4" y="T5"/>
                  </a:cxn>
                  <a:cxn ang="0">
                    <a:pos x="T6" y="T7"/>
                  </a:cxn>
                  <a:cxn ang="0">
                    <a:pos x="T8" y="T9"/>
                  </a:cxn>
                </a:cxnLst>
                <a:rect l="0" t="0" r="r" b="b"/>
                <a:pathLst>
                  <a:path w="27" h="24">
                    <a:moveTo>
                      <a:pt x="19" y="0"/>
                    </a:moveTo>
                    <a:lnTo>
                      <a:pt x="0" y="5"/>
                    </a:lnTo>
                    <a:lnTo>
                      <a:pt x="6" y="24"/>
                    </a:lnTo>
                    <a:lnTo>
                      <a:pt x="27" y="18"/>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8" name="Freeform 33">
                <a:extLst>
                  <a:ext uri="{FF2B5EF4-FFF2-40B4-BE49-F238E27FC236}">
                    <a16:creationId xmlns:a16="http://schemas.microsoft.com/office/drawing/2014/main" id="{082FBEDA-4489-477B-8832-3CB2D0993EC2}"/>
                  </a:ext>
                </a:extLst>
              </p:cNvPr>
              <p:cNvSpPr>
                <a:spLocks/>
              </p:cNvSpPr>
              <p:nvPr/>
            </p:nvSpPr>
            <p:spPr bwMode="auto">
              <a:xfrm>
                <a:off x="4560" y="4883"/>
                <a:ext cx="29" cy="12"/>
              </a:xfrm>
              <a:custGeom>
                <a:avLst/>
                <a:gdLst>
                  <a:gd name="T0" fmla="*/ 0 w 29"/>
                  <a:gd name="T1" fmla="*/ 7 h 12"/>
                  <a:gd name="T2" fmla="*/ 2 w 29"/>
                  <a:gd name="T3" fmla="*/ 12 h 12"/>
                  <a:gd name="T4" fmla="*/ 29 w 29"/>
                  <a:gd name="T5" fmla="*/ 12 h 12"/>
                  <a:gd name="T6" fmla="*/ 24 w 29"/>
                  <a:gd name="T7" fmla="*/ 0 h 12"/>
                  <a:gd name="T8" fmla="*/ 0 w 29"/>
                  <a:gd name="T9" fmla="*/ 7 h 12"/>
                </a:gdLst>
                <a:ahLst/>
                <a:cxnLst>
                  <a:cxn ang="0">
                    <a:pos x="T0" y="T1"/>
                  </a:cxn>
                  <a:cxn ang="0">
                    <a:pos x="T2" y="T3"/>
                  </a:cxn>
                  <a:cxn ang="0">
                    <a:pos x="T4" y="T5"/>
                  </a:cxn>
                  <a:cxn ang="0">
                    <a:pos x="T6" y="T7"/>
                  </a:cxn>
                  <a:cxn ang="0">
                    <a:pos x="T8" y="T9"/>
                  </a:cxn>
                </a:cxnLst>
                <a:rect l="0" t="0" r="r" b="b"/>
                <a:pathLst>
                  <a:path w="29" h="12">
                    <a:moveTo>
                      <a:pt x="0" y="7"/>
                    </a:moveTo>
                    <a:lnTo>
                      <a:pt x="2" y="12"/>
                    </a:lnTo>
                    <a:lnTo>
                      <a:pt x="29" y="12"/>
                    </a:lnTo>
                    <a:lnTo>
                      <a:pt x="24" y="0"/>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9" name="Freeform 34">
                <a:extLst>
                  <a:ext uri="{FF2B5EF4-FFF2-40B4-BE49-F238E27FC236}">
                    <a16:creationId xmlns:a16="http://schemas.microsoft.com/office/drawing/2014/main" id="{5B208D41-F1B7-45D2-98F7-DBD149830EE2}"/>
                  </a:ext>
                </a:extLst>
              </p:cNvPr>
              <p:cNvSpPr>
                <a:spLocks noEditPoints="1"/>
              </p:cNvSpPr>
              <p:nvPr/>
            </p:nvSpPr>
            <p:spPr bwMode="auto">
              <a:xfrm>
                <a:off x="4364" y="4578"/>
                <a:ext cx="386" cy="386"/>
              </a:xfrm>
              <a:custGeom>
                <a:avLst/>
                <a:gdLst>
                  <a:gd name="T0" fmla="*/ 4272 w 4272"/>
                  <a:gd name="T1" fmla="*/ 966 h 4268"/>
                  <a:gd name="T2" fmla="*/ 3699 w 4272"/>
                  <a:gd name="T3" fmla="*/ 85 h 4268"/>
                  <a:gd name="T4" fmla="*/ 3615 w 4272"/>
                  <a:gd name="T5" fmla="*/ 52 h 4268"/>
                  <a:gd name="T6" fmla="*/ 3527 w 4272"/>
                  <a:gd name="T7" fmla="*/ 27 h 4268"/>
                  <a:gd name="T8" fmla="*/ 3434 w 4272"/>
                  <a:gd name="T9" fmla="*/ 10 h 4268"/>
                  <a:gd name="T10" fmla="*/ 3323 w 4272"/>
                  <a:gd name="T11" fmla="*/ 1 h 4268"/>
                  <a:gd name="T12" fmla="*/ 1070 w 4272"/>
                  <a:gd name="T13" fmla="*/ 0 h 4268"/>
                  <a:gd name="T14" fmla="*/ 967 w 4272"/>
                  <a:gd name="T15" fmla="*/ 0 h 4268"/>
                  <a:gd name="T16" fmla="*/ 124 w 4272"/>
                  <a:gd name="T17" fmla="*/ 495 h 4268"/>
                  <a:gd name="T18" fmla="*/ 84 w 4272"/>
                  <a:gd name="T19" fmla="*/ 574 h 4268"/>
                  <a:gd name="T20" fmla="*/ 52 w 4272"/>
                  <a:gd name="T21" fmla="*/ 658 h 4268"/>
                  <a:gd name="T22" fmla="*/ 27 w 4272"/>
                  <a:gd name="T23" fmla="*/ 746 h 4268"/>
                  <a:gd name="T24" fmla="*/ 10 w 4272"/>
                  <a:gd name="T25" fmla="*/ 838 h 4268"/>
                  <a:gd name="T26" fmla="*/ 1 w 4272"/>
                  <a:gd name="T27" fmla="*/ 949 h 4268"/>
                  <a:gd name="T28" fmla="*/ 0 w 4272"/>
                  <a:gd name="T29" fmla="*/ 3302 h 4268"/>
                  <a:gd name="T30" fmla="*/ 967 w 4272"/>
                  <a:gd name="T31" fmla="*/ 4268 h 4268"/>
                  <a:gd name="T32" fmla="*/ 3680 w 4272"/>
                  <a:gd name="T33" fmla="*/ 4192 h 4268"/>
                  <a:gd name="T34" fmla="*/ 4272 w 4272"/>
                  <a:gd name="T35" fmla="*/ 1069 h 4268"/>
                  <a:gd name="T36" fmla="*/ 3388 w 4272"/>
                  <a:gd name="T37" fmla="*/ 1374 h 4268"/>
                  <a:gd name="T38" fmla="*/ 3255 w 4272"/>
                  <a:gd name="T39" fmla="*/ 1394 h 4268"/>
                  <a:gd name="T40" fmla="*/ 2915 w 4272"/>
                  <a:gd name="T41" fmla="*/ 479 h 4268"/>
                  <a:gd name="T42" fmla="*/ 3131 w 4272"/>
                  <a:gd name="T43" fmla="*/ 962 h 4268"/>
                  <a:gd name="T44" fmla="*/ 3198 w 4272"/>
                  <a:gd name="T45" fmla="*/ 1303 h 4268"/>
                  <a:gd name="T46" fmla="*/ 2915 w 4272"/>
                  <a:gd name="T47" fmla="*/ 1059 h 4268"/>
                  <a:gd name="T48" fmla="*/ 2915 w 4272"/>
                  <a:gd name="T49" fmla="*/ 479 h 4268"/>
                  <a:gd name="T50" fmla="*/ 2596 w 4272"/>
                  <a:gd name="T51" fmla="*/ 3646 h 4268"/>
                  <a:gd name="T52" fmla="*/ 676 w 4272"/>
                  <a:gd name="T53" fmla="*/ 3614 h 4268"/>
                  <a:gd name="T54" fmla="*/ 1058 w 4272"/>
                  <a:gd name="T55" fmla="*/ 2655 h 4268"/>
                  <a:gd name="T56" fmla="*/ 1249 w 4272"/>
                  <a:gd name="T57" fmla="*/ 2611 h 4268"/>
                  <a:gd name="T58" fmla="*/ 1667 w 4272"/>
                  <a:gd name="T59" fmla="*/ 1641 h 4268"/>
                  <a:gd name="T60" fmla="*/ 2085 w 4272"/>
                  <a:gd name="T61" fmla="*/ 2611 h 4268"/>
                  <a:gd name="T62" fmla="*/ 2276 w 4272"/>
                  <a:gd name="T63" fmla="*/ 2655 h 4268"/>
                  <a:gd name="T64" fmla="*/ 2657 w 4272"/>
                  <a:gd name="T65" fmla="*/ 3613 h 4268"/>
                  <a:gd name="T66" fmla="*/ 3622 w 4272"/>
                  <a:gd name="T67" fmla="*/ 2136 h 4268"/>
                  <a:gd name="T68" fmla="*/ 3366 w 4272"/>
                  <a:gd name="T69" fmla="*/ 2129 h 4268"/>
                  <a:gd name="T70" fmla="*/ 3023 w 4272"/>
                  <a:gd name="T71" fmla="*/ 2328 h 4268"/>
                  <a:gd name="T72" fmla="*/ 2796 w 4272"/>
                  <a:gd name="T73" fmla="*/ 2705 h 4268"/>
                  <a:gd name="T74" fmla="*/ 2562 w 4272"/>
                  <a:gd name="T75" fmla="*/ 2344 h 4268"/>
                  <a:gd name="T76" fmla="*/ 2941 w 4272"/>
                  <a:gd name="T77" fmla="*/ 2236 h 4268"/>
                  <a:gd name="T78" fmla="*/ 3190 w 4272"/>
                  <a:gd name="T79" fmla="*/ 1943 h 4268"/>
                  <a:gd name="T80" fmla="*/ 3639 w 4272"/>
                  <a:gd name="T81" fmla="*/ 1518 h 4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72" h="4268">
                    <a:moveTo>
                      <a:pt x="4272" y="1069"/>
                    </a:moveTo>
                    <a:cubicBezTo>
                      <a:pt x="4272" y="966"/>
                      <a:pt x="4272" y="966"/>
                      <a:pt x="4272" y="966"/>
                    </a:cubicBezTo>
                    <a:cubicBezTo>
                      <a:pt x="4272" y="584"/>
                      <a:pt x="4046" y="253"/>
                      <a:pt x="3722" y="96"/>
                    </a:cubicBezTo>
                    <a:cubicBezTo>
                      <a:pt x="3714" y="93"/>
                      <a:pt x="3707" y="89"/>
                      <a:pt x="3699" y="85"/>
                    </a:cubicBezTo>
                    <a:cubicBezTo>
                      <a:pt x="3683" y="78"/>
                      <a:pt x="3666" y="71"/>
                      <a:pt x="3650" y="65"/>
                    </a:cubicBezTo>
                    <a:cubicBezTo>
                      <a:pt x="3638" y="60"/>
                      <a:pt x="3627" y="56"/>
                      <a:pt x="3615" y="52"/>
                    </a:cubicBezTo>
                    <a:cubicBezTo>
                      <a:pt x="3600" y="47"/>
                      <a:pt x="3585" y="42"/>
                      <a:pt x="3570" y="38"/>
                    </a:cubicBezTo>
                    <a:cubicBezTo>
                      <a:pt x="3556" y="34"/>
                      <a:pt x="3541" y="30"/>
                      <a:pt x="3527" y="27"/>
                    </a:cubicBezTo>
                    <a:cubicBezTo>
                      <a:pt x="3513" y="23"/>
                      <a:pt x="3499" y="20"/>
                      <a:pt x="3484" y="17"/>
                    </a:cubicBezTo>
                    <a:cubicBezTo>
                      <a:pt x="3468" y="14"/>
                      <a:pt x="3451" y="12"/>
                      <a:pt x="3434" y="10"/>
                    </a:cubicBezTo>
                    <a:cubicBezTo>
                      <a:pt x="3421" y="8"/>
                      <a:pt x="3408" y="6"/>
                      <a:pt x="3395" y="5"/>
                    </a:cubicBezTo>
                    <a:cubicBezTo>
                      <a:pt x="3371" y="2"/>
                      <a:pt x="3347" y="1"/>
                      <a:pt x="3323" y="1"/>
                    </a:cubicBezTo>
                    <a:cubicBezTo>
                      <a:pt x="3317" y="1"/>
                      <a:pt x="3311" y="0"/>
                      <a:pt x="3305" y="0"/>
                    </a:cubicBezTo>
                    <a:cubicBezTo>
                      <a:pt x="1070" y="0"/>
                      <a:pt x="1070" y="0"/>
                      <a:pt x="1070" y="0"/>
                    </a:cubicBezTo>
                    <a:cubicBezTo>
                      <a:pt x="1070" y="0"/>
                      <a:pt x="1070" y="0"/>
                      <a:pt x="1070" y="0"/>
                    </a:cubicBezTo>
                    <a:cubicBezTo>
                      <a:pt x="967" y="0"/>
                      <a:pt x="967" y="0"/>
                      <a:pt x="967" y="0"/>
                    </a:cubicBezTo>
                    <a:cubicBezTo>
                      <a:pt x="611" y="0"/>
                      <a:pt x="298" y="196"/>
                      <a:pt x="130" y="486"/>
                    </a:cubicBezTo>
                    <a:cubicBezTo>
                      <a:pt x="128" y="489"/>
                      <a:pt x="126" y="492"/>
                      <a:pt x="124" y="495"/>
                    </a:cubicBezTo>
                    <a:cubicBezTo>
                      <a:pt x="115" y="511"/>
                      <a:pt x="107" y="527"/>
                      <a:pt x="99" y="544"/>
                    </a:cubicBezTo>
                    <a:cubicBezTo>
                      <a:pt x="94" y="554"/>
                      <a:pt x="89" y="564"/>
                      <a:pt x="84" y="574"/>
                    </a:cubicBezTo>
                    <a:cubicBezTo>
                      <a:pt x="78" y="589"/>
                      <a:pt x="72" y="604"/>
                      <a:pt x="66" y="619"/>
                    </a:cubicBezTo>
                    <a:cubicBezTo>
                      <a:pt x="61" y="632"/>
                      <a:pt x="56" y="645"/>
                      <a:pt x="52" y="658"/>
                    </a:cubicBezTo>
                    <a:cubicBezTo>
                      <a:pt x="47" y="672"/>
                      <a:pt x="42" y="686"/>
                      <a:pt x="38" y="700"/>
                    </a:cubicBezTo>
                    <a:cubicBezTo>
                      <a:pt x="34" y="715"/>
                      <a:pt x="30" y="730"/>
                      <a:pt x="27" y="746"/>
                    </a:cubicBezTo>
                    <a:cubicBezTo>
                      <a:pt x="23" y="759"/>
                      <a:pt x="20" y="772"/>
                      <a:pt x="18" y="786"/>
                    </a:cubicBezTo>
                    <a:cubicBezTo>
                      <a:pt x="14" y="803"/>
                      <a:pt x="12" y="821"/>
                      <a:pt x="10" y="838"/>
                    </a:cubicBezTo>
                    <a:cubicBezTo>
                      <a:pt x="8" y="851"/>
                      <a:pt x="6" y="863"/>
                      <a:pt x="5" y="875"/>
                    </a:cubicBezTo>
                    <a:cubicBezTo>
                      <a:pt x="2" y="899"/>
                      <a:pt x="1" y="924"/>
                      <a:pt x="1" y="949"/>
                    </a:cubicBezTo>
                    <a:cubicBezTo>
                      <a:pt x="1" y="954"/>
                      <a:pt x="0" y="960"/>
                      <a:pt x="0" y="966"/>
                    </a:cubicBezTo>
                    <a:cubicBezTo>
                      <a:pt x="0" y="3302"/>
                      <a:pt x="0" y="3302"/>
                      <a:pt x="0" y="3302"/>
                    </a:cubicBezTo>
                    <a:cubicBezTo>
                      <a:pt x="0" y="3643"/>
                      <a:pt x="180" y="3943"/>
                      <a:pt x="449" y="4115"/>
                    </a:cubicBezTo>
                    <a:cubicBezTo>
                      <a:pt x="599" y="4211"/>
                      <a:pt x="777" y="4268"/>
                      <a:pt x="967" y="4268"/>
                    </a:cubicBezTo>
                    <a:cubicBezTo>
                      <a:pt x="3305" y="4268"/>
                      <a:pt x="3305" y="4268"/>
                      <a:pt x="3305" y="4268"/>
                    </a:cubicBezTo>
                    <a:cubicBezTo>
                      <a:pt x="3438" y="4268"/>
                      <a:pt x="3565" y="4241"/>
                      <a:pt x="3680" y="4192"/>
                    </a:cubicBezTo>
                    <a:cubicBezTo>
                      <a:pt x="4027" y="4044"/>
                      <a:pt x="4272" y="3700"/>
                      <a:pt x="4272" y="3302"/>
                    </a:cubicBezTo>
                    <a:cubicBezTo>
                      <a:pt x="4272" y="1069"/>
                      <a:pt x="4272" y="1069"/>
                      <a:pt x="4272" y="1069"/>
                    </a:cubicBezTo>
                    <a:close/>
                    <a:moveTo>
                      <a:pt x="3360" y="1328"/>
                    </a:moveTo>
                    <a:cubicBezTo>
                      <a:pt x="3388" y="1374"/>
                      <a:pt x="3388" y="1374"/>
                      <a:pt x="3388" y="1374"/>
                    </a:cubicBezTo>
                    <a:cubicBezTo>
                      <a:pt x="3283" y="1440"/>
                      <a:pt x="3283" y="1440"/>
                      <a:pt x="3283" y="1440"/>
                    </a:cubicBezTo>
                    <a:cubicBezTo>
                      <a:pt x="3255" y="1394"/>
                      <a:pt x="3255" y="1394"/>
                      <a:pt x="3255" y="1394"/>
                    </a:cubicBezTo>
                    <a:lnTo>
                      <a:pt x="3360" y="1328"/>
                    </a:lnTo>
                    <a:close/>
                    <a:moveTo>
                      <a:pt x="2915" y="479"/>
                    </a:moveTo>
                    <a:cubicBezTo>
                      <a:pt x="3075" y="479"/>
                      <a:pt x="3205" y="609"/>
                      <a:pt x="3205" y="769"/>
                    </a:cubicBezTo>
                    <a:cubicBezTo>
                      <a:pt x="3205" y="843"/>
                      <a:pt x="3177" y="910"/>
                      <a:pt x="3131" y="962"/>
                    </a:cubicBezTo>
                    <a:cubicBezTo>
                      <a:pt x="3303" y="1238"/>
                      <a:pt x="3303" y="1238"/>
                      <a:pt x="3303" y="1238"/>
                    </a:cubicBezTo>
                    <a:cubicBezTo>
                      <a:pt x="3198" y="1303"/>
                      <a:pt x="3198" y="1303"/>
                      <a:pt x="3198" y="1303"/>
                    </a:cubicBezTo>
                    <a:cubicBezTo>
                      <a:pt x="3031" y="1034"/>
                      <a:pt x="3031" y="1034"/>
                      <a:pt x="3031" y="1034"/>
                    </a:cubicBezTo>
                    <a:cubicBezTo>
                      <a:pt x="2995" y="1050"/>
                      <a:pt x="2956" y="1059"/>
                      <a:pt x="2915" y="1059"/>
                    </a:cubicBezTo>
                    <a:cubicBezTo>
                      <a:pt x="2755" y="1059"/>
                      <a:pt x="2626" y="929"/>
                      <a:pt x="2626" y="769"/>
                    </a:cubicBezTo>
                    <a:cubicBezTo>
                      <a:pt x="2626" y="609"/>
                      <a:pt x="2755" y="479"/>
                      <a:pt x="2915" y="479"/>
                    </a:cubicBezTo>
                    <a:close/>
                    <a:moveTo>
                      <a:pt x="2657" y="3613"/>
                    </a:moveTo>
                    <a:cubicBezTo>
                      <a:pt x="2644" y="3634"/>
                      <a:pt x="2621" y="3646"/>
                      <a:pt x="2596" y="3646"/>
                    </a:cubicBezTo>
                    <a:cubicBezTo>
                      <a:pt x="737" y="3646"/>
                      <a:pt x="737" y="3646"/>
                      <a:pt x="737" y="3646"/>
                    </a:cubicBezTo>
                    <a:cubicBezTo>
                      <a:pt x="712" y="3646"/>
                      <a:pt x="690" y="3634"/>
                      <a:pt x="676" y="3614"/>
                    </a:cubicBezTo>
                    <a:cubicBezTo>
                      <a:pt x="662" y="3593"/>
                      <a:pt x="660" y="3567"/>
                      <a:pt x="670" y="3544"/>
                    </a:cubicBezTo>
                    <a:cubicBezTo>
                      <a:pt x="1058" y="2655"/>
                      <a:pt x="1058" y="2655"/>
                      <a:pt x="1058" y="2655"/>
                    </a:cubicBezTo>
                    <a:cubicBezTo>
                      <a:pt x="1069" y="2629"/>
                      <a:pt x="1095" y="2611"/>
                      <a:pt x="1124" y="2611"/>
                    </a:cubicBezTo>
                    <a:cubicBezTo>
                      <a:pt x="1249" y="2611"/>
                      <a:pt x="1249" y="2611"/>
                      <a:pt x="1249" y="2611"/>
                    </a:cubicBezTo>
                    <a:cubicBezTo>
                      <a:pt x="1168" y="2444"/>
                      <a:pt x="1127" y="2299"/>
                      <a:pt x="1127" y="2181"/>
                    </a:cubicBezTo>
                    <a:cubicBezTo>
                      <a:pt x="1127" y="1883"/>
                      <a:pt x="1369" y="1641"/>
                      <a:pt x="1667" y="1641"/>
                    </a:cubicBezTo>
                    <a:cubicBezTo>
                      <a:pt x="1964" y="1641"/>
                      <a:pt x="2207" y="1883"/>
                      <a:pt x="2207" y="2181"/>
                    </a:cubicBezTo>
                    <a:cubicBezTo>
                      <a:pt x="2207" y="2299"/>
                      <a:pt x="2166" y="2444"/>
                      <a:pt x="2085" y="2611"/>
                    </a:cubicBezTo>
                    <a:cubicBezTo>
                      <a:pt x="2209" y="2611"/>
                      <a:pt x="2209" y="2611"/>
                      <a:pt x="2209" y="2611"/>
                    </a:cubicBezTo>
                    <a:cubicBezTo>
                      <a:pt x="2238" y="2611"/>
                      <a:pt x="2264" y="2629"/>
                      <a:pt x="2276" y="2655"/>
                    </a:cubicBezTo>
                    <a:cubicBezTo>
                      <a:pt x="2663" y="3545"/>
                      <a:pt x="2663" y="3545"/>
                      <a:pt x="2663" y="3545"/>
                    </a:cubicBezTo>
                    <a:cubicBezTo>
                      <a:pt x="2673" y="3567"/>
                      <a:pt x="2671" y="3593"/>
                      <a:pt x="2657" y="3613"/>
                    </a:cubicBezTo>
                    <a:close/>
                    <a:moveTo>
                      <a:pt x="3809" y="1960"/>
                    </a:moveTo>
                    <a:cubicBezTo>
                      <a:pt x="3772" y="2042"/>
                      <a:pt x="3706" y="2105"/>
                      <a:pt x="3622" y="2136"/>
                    </a:cubicBezTo>
                    <a:cubicBezTo>
                      <a:pt x="3584" y="2151"/>
                      <a:pt x="3543" y="2159"/>
                      <a:pt x="3503" y="2159"/>
                    </a:cubicBezTo>
                    <a:cubicBezTo>
                      <a:pt x="3456" y="2159"/>
                      <a:pt x="3410" y="2149"/>
                      <a:pt x="3366" y="2129"/>
                    </a:cubicBezTo>
                    <a:cubicBezTo>
                      <a:pt x="3340" y="2118"/>
                      <a:pt x="3316" y="2103"/>
                      <a:pt x="3294" y="2085"/>
                    </a:cubicBezTo>
                    <a:cubicBezTo>
                      <a:pt x="3023" y="2328"/>
                      <a:pt x="3023" y="2328"/>
                      <a:pt x="3023" y="2328"/>
                    </a:cubicBezTo>
                    <a:cubicBezTo>
                      <a:pt x="3059" y="2396"/>
                      <a:pt x="3064" y="2478"/>
                      <a:pt x="3031" y="2553"/>
                    </a:cubicBezTo>
                    <a:cubicBezTo>
                      <a:pt x="2988" y="2649"/>
                      <a:pt x="2894" y="2705"/>
                      <a:pt x="2796" y="2705"/>
                    </a:cubicBezTo>
                    <a:cubicBezTo>
                      <a:pt x="2761" y="2705"/>
                      <a:pt x="2725" y="2698"/>
                      <a:pt x="2691" y="2683"/>
                    </a:cubicBezTo>
                    <a:cubicBezTo>
                      <a:pt x="2562" y="2625"/>
                      <a:pt x="2504" y="2473"/>
                      <a:pt x="2562" y="2344"/>
                    </a:cubicBezTo>
                    <a:cubicBezTo>
                      <a:pt x="2619" y="2215"/>
                      <a:pt x="2772" y="2156"/>
                      <a:pt x="2901" y="2214"/>
                    </a:cubicBezTo>
                    <a:cubicBezTo>
                      <a:pt x="2915" y="2220"/>
                      <a:pt x="2928" y="2228"/>
                      <a:pt x="2941" y="2236"/>
                    </a:cubicBezTo>
                    <a:cubicBezTo>
                      <a:pt x="3213" y="1992"/>
                      <a:pt x="3213" y="1992"/>
                      <a:pt x="3213" y="1992"/>
                    </a:cubicBezTo>
                    <a:cubicBezTo>
                      <a:pt x="3204" y="1976"/>
                      <a:pt x="3196" y="1960"/>
                      <a:pt x="3190" y="1943"/>
                    </a:cubicBezTo>
                    <a:cubicBezTo>
                      <a:pt x="3158" y="1860"/>
                      <a:pt x="3160" y="1769"/>
                      <a:pt x="3197" y="1687"/>
                    </a:cubicBezTo>
                    <a:cubicBezTo>
                      <a:pt x="3272" y="1518"/>
                      <a:pt x="3471" y="1442"/>
                      <a:pt x="3639" y="1518"/>
                    </a:cubicBezTo>
                    <a:cubicBezTo>
                      <a:pt x="3808" y="1593"/>
                      <a:pt x="3884" y="1792"/>
                      <a:pt x="3809" y="19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0" name="Freeform 35">
                <a:extLst>
                  <a:ext uri="{FF2B5EF4-FFF2-40B4-BE49-F238E27FC236}">
                    <a16:creationId xmlns:a16="http://schemas.microsoft.com/office/drawing/2014/main" id="{54D2E95D-8FAE-4614-B6F4-358F8A6F8F78}"/>
                  </a:ext>
                </a:extLst>
              </p:cNvPr>
              <p:cNvSpPr>
                <a:spLocks/>
              </p:cNvSpPr>
              <p:nvPr/>
            </p:nvSpPr>
            <p:spPr bwMode="auto">
              <a:xfrm>
                <a:off x="4604" y="4787"/>
                <a:ext cx="26" cy="25"/>
              </a:xfrm>
              <a:custGeom>
                <a:avLst/>
                <a:gdLst>
                  <a:gd name="T0" fmla="*/ 192 w 289"/>
                  <a:gd name="T1" fmla="*/ 12 h 271"/>
                  <a:gd name="T2" fmla="*/ 137 w 289"/>
                  <a:gd name="T3" fmla="*/ 0 h 271"/>
                  <a:gd name="T4" fmla="*/ 15 w 289"/>
                  <a:gd name="T5" fmla="*/ 79 h 271"/>
                  <a:gd name="T6" fmla="*/ 12 w 289"/>
                  <a:gd name="T7" fmla="*/ 181 h 271"/>
                  <a:gd name="T8" fmla="*/ 83 w 289"/>
                  <a:gd name="T9" fmla="*/ 255 h 271"/>
                  <a:gd name="T10" fmla="*/ 185 w 289"/>
                  <a:gd name="T11" fmla="*/ 258 h 271"/>
                  <a:gd name="T12" fmla="*/ 259 w 289"/>
                  <a:gd name="T13" fmla="*/ 188 h 271"/>
                  <a:gd name="T14" fmla="*/ 192 w 289"/>
                  <a:gd name="T15" fmla="*/ 12 h 2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271">
                    <a:moveTo>
                      <a:pt x="192" y="12"/>
                    </a:moveTo>
                    <a:cubicBezTo>
                      <a:pt x="174" y="4"/>
                      <a:pt x="155" y="0"/>
                      <a:pt x="137" y="0"/>
                    </a:cubicBezTo>
                    <a:cubicBezTo>
                      <a:pt x="86" y="0"/>
                      <a:pt x="37" y="30"/>
                      <a:pt x="15" y="79"/>
                    </a:cubicBezTo>
                    <a:cubicBezTo>
                      <a:pt x="1" y="112"/>
                      <a:pt x="0" y="148"/>
                      <a:pt x="12" y="181"/>
                    </a:cubicBezTo>
                    <a:cubicBezTo>
                      <a:pt x="25" y="215"/>
                      <a:pt x="50" y="241"/>
                      <a:pt x="83" y="255"/>
                    </a:cubicBezTo>
                    <a:cubicBezTo>
                      <a:pt x="115" y="270"/>
                      <a:pt x="151" y="271"/>
                      <a:pt x="185" y="258"/>
                    </a:cubicBezTo>
                    <a:cubicBezTo>
                      <a:pt x="218" y="246"/>
                      <a:pt x="244" y="221"/>
                      <a:pt x="259" y="188"/>
                    </a:cubicBezTo>
                    <a:cubicBezTo>
                      <a:pt x="289" y="121"/>
                      <a:pt x="259" y="42"/>
                      <a:pt x="19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200" name="Group 199">
            <a:extLst>
              <a:ext uri="{FF2B5EF4-FFF2-40B4-BE49-F238E27FC236}">
                <a16:creationId xmlns:a16="http://schemas.microsoft.com/office/drawing/2014/main" id="{FB58A70E-AD3D-4B3C-B5AF-0D6CDC475D83}"/>
              </a:ext>
            </a:extLst>
          </p:cNvPr>
          <p:cNvGrpSpPr/>
          <p:nvPr/>
        </p:nvGrpSpPr>
        <p:grpSpPr>
          <a:xfrm>
            <a:off x="8769618" y="5859599"/>
            <a:ext cx="1569559" cy="612000"/>
            <a:chOff x="8532086" y="7268235"/>
            <a:chExt cx="1569559" cy="612000"/>
          </a:xfrm>
        </p:grpSpPr>
        <p:sp>
          <p:nvSpPr>
            <p:cNvPr id="164" name="Text Placeholder 2">
              <a:extLst>
                <a:ext uri="{FF2B5EF4-FFF2-40B4-BE49-F238E27FC236}">
                  <a16:creationId xmlns:a16="http://schemas.microsoft.com/office/drawing/2014/main" id="{02824AD6-378C-4507-8AB7-7DF36F884644}"/>
                </a:ext>
              </a:extLst>
            </p:cNvPr>
            <p:cNvSpPr txBox="1">
              <a:spLocks/>
            </p:cNvSpPr>
            <p:nvPr/>
          </p:nvSpPr>
          <p:spPr>
            <a:xfrm>
              <a:off x="9253503" y="7269329"/>
              <a:ext cx="848142" cy="568314"/>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baseline="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baseline="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baseline="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1200" dirty="0">
                  <a:solidFill>
                    <a:schemeClr val="tx1"/>
                  </a:solidFill>
                  <a:latin typeface="Barlow ExtraBold" panose="00000900000000000000" pitchFamily="2" charset="-18"/>
                </a:rPr>
                <a:t>200,000</a:t>
              </a:r>
            </a:p>
            <a:p>
              <a:pPr>
                <a:lnSpc>
                  <a:spcPct val="100000"/>
                </a:lnSpc>
                <a:spcBef>
                  <a:spcPts val="0"/>
                </a:spcBef>
              </a:pPr>
              <a:r>
                <a:rPr lang="pl-PL" sz="1200" dirty="0">
                  <a:solidFill>
                    <a:schemeClr val="tx1"/>
                  </a:solidFill>
                </a:rPr>
                <a:t>przesyłek miesięcznie</a:t>
              </a:r>
              <a:endParaRPr lang="en-GB" sz="1200" dirty="0">
                <a:solidFill>
                  <a:schemeClr val="tx1"/>
                </a:solidFill>
              </a:endParaRPr>
            </a:p>
          </p:txBody>
        </p:sp>
        <p:grpSp>
          <p:nvGrpSpPr>
            <p:cNvPr id="192" name="Graphic 177">
              <a:extLst>
                <a:ext uri="{FF2B5EF4-FFF2-40B4-BE49-F238E27FC236}">
                  <a16:creationId xmlns:a16="http://schemas.microsoft.com/office/drawing/2014/main" id="{E8E8D446-FE02-4CF8-A9F0-EA8A640F45E9}"/>
                </a:ext>
              </a:extLst>
            </p:cNvPr>
            <p:cNvGrpSpPr/>
            <p:nvPr/>
          </p:nvGrpSpPr>
          <p:grpSpPr>
            <a:xfrm>
              <a:off x="8532086" y="7268235"/>
              <a:ext cx="612408" cy="612000"/>
              <a:chOff x="8532086" y="7268235"/>
              <a:chExt cx="612408" cy="612000"/>
            </a:xfrm>
            <a:solidFill>
              <a:schemeClr val="tx1"/>
            </a:solidFill>
          </p:grpSpPr>
          <p:sp>
            <p:nvSpPr>
              <p:cNvPr id="193" name="Graphic 177">
                <a:extLst>
                  <a:ext uri="{FF2B5EF4-FFF2-40B4-BE49-F238E27FC236}">
                    <a16:creationId xmlns:a16="http://schemas.microsoft.com/office/drawing/2014/main" id="{1E9D1970-301C-42A2-9123-313A4ACA9A6A}"/>
                  </a:ext>
                </a:extLst>
              </p:cNvPr>
              <p:cNvSpPr/>
              <p:nvPr/>
            </p:nvSpPr>
            <p:spPr>
              <a:xfrm>
                <a:off x="8756487" y="7688883"/>
                <a:ext cx="73440" cy="13056"/>
              </a:xfrm>
              <a:custGeom>
                <a:avLst/>
                <a:gdLst>
                  <a:gd name="connsiteX0" fmla="*/ 0 w 73440"/>
                  <a:gd name="connsiteY0" fmla="*/ 0 h 13056"/>
                  <a:gd name="connsiteX1" fmla="*/ 73440 w 73440"/>
                  <a:gd name="connsiteY1" fmla="*/ 0 h 13056"/>
                  <a:gd name="connsiteX2" fmla="*/ 73440 w 73440"/>
                  <a:gd name="connsiteY2" fmla="*/ 13056 h 13056"/>
                  <a:gd name="connsiteX3" fmla="*/ 0 w 73440"/>
                  <a:gd name="connsiteY3" fmla="*/ 13056 h 13056"/>
                </a:gdLst>
                <a:ahLst/>
                <a:cxnLst>
                  <a:cxn ang="0">
                    <a:pos x="connsiteX0" y="connsiteY0"/>
                  </a:cxn>
                  <a:cxn ang="0">
                    <a:pos x="connsiteX1" y="connsiteY1"/>
                  </a:cxn>
                  <a:cxn ang="0">
                    <a:pos x="connsiteX2" y="connsiteY2"/>
                  </a:cxn>
                  <a:cxn ang="0">
                    <a:pos x="connsiteX3" y="connsiteY3"/>
                  </a:cxn>
                </a:cxnLst>
                <a:rect l="l" t="t" r="r" b="b"/>
                <a:pathLst>
                  <a:path w="73440" h="13056">
                    <a:moveTo>
                      <a:pt x="0" y="0"/>
                    </a:moveTo>
                    <a:lnTo>
                      <a:pt x="73440" y="0"/>
                    </a:lnTo>
                    <a:lnTo>
                      <a:pt x="73440" y="13056"/>
                    </a:lnTo>
                    <a:lnTo>
                      <a:pt x="0" y="13056"/>
                    </a:lnTo>
                    <a:close/>
                  </a:path>
                </a:pathLst>
              </a:custGeom>
              <a:grpFill/>
              <a:ln w="4064" cap="flat">
                <a:noFill/>
                <a:prstDash val="solid"/>
                <a:miter/>
              </a:ln>
            </p:spPr>
            <p:txBody>
              <a:bodyPr rtlCol="0" anchor="ctr"/>
              <a:lstStyle/>
              <a:p>
                <a:endParaRPr lang="en-GB" dirty="0"/>
              </a:p>
            </p:txBody>
          </p:sp>
          <p:sp>
            <p:nvSpPr>
              <p:cNvPr id="194" name="Graphic 177">
                <a:extLst>
                  <a:ext uri="{FF2B5EF4-FFF2-40B4-BE49-F238E27FC236}">
                    <a16:creationId xmlns:a16="http://schemas.microsoft.com/office/drawing/2014/main" id="{70D03227-66C0-4EE9-AE46-E6126534A7B5}"/>
                  </a:ext>
                </a:extLst>
              </p:cNvPr>
              <p:cNvSpPr/>
              <p:nvPr/>
            </p:nvSpPr>
            <p:spPr>
              <a:xfrm>
                <a:off x="8880927" y="7688883"/>
                <a:ext cx="73440" cy="13056"/>
              </a:xfrm>
              <a:custGeom>
                <a:avLst/>
                <a:gdLst>
                  <a:gd name="connsiteX0" fmla="*/ 0 w 73440"/>
                  <a:gd name="connsiteY0" fmla="*/ 0 h 13056"/>
                  <a:gd name="connsiteX1" fmla="*/ 73440 w 73440"/>
                  <a:gd name="connsiteY1" fmla="*/ 0 h 13056"/>
                  <a:gd name="connsiteX2" fmla="*/ 73440 w 73440"/>
                  <a:gd name="connsiteY2" fmla="*/ 13056 h 13056"/>
                  <a:gd name="connsiteX3" fmla="*/ 0 w 73440"/>
                  <a:gd name="connsiteY3" fmla="*/ 13056 h 13056"/>
                </a:gdLst>
                <a:ahLst/>
                <a:cxnLst>
                  <a:cxn ang="0">
                    <a:pos x="connsiteX0" y="connsiteY0"/>
                  </a:cxn>
                  <a:cxn ang="0">
                    <a:pos x="connsiteX1" y="connsiteY1"/>
                  </a:cxn>
                  <a:cxn ang="0">
                    <a:pos x="connsiteX2" y="connsiteY2"/>
                  </a:cxn>
                  <a:cxn ang="0">
                    <a:pos x="connsiteX3" y="connsiteY3"/>
                  </a:cxn>
                </a:cxnLst>
                <a:rect l="l" t="t" r="r" b="b"/>
                <a:pathLst>
                  <a:path w="73440" h="13056">
                    <a:moveTo>
                      <a:pt x="0" y="0"/>
                    </a:moveTo>
                    <a:lnTo>
                      <a:pt x="73440" y="0"/>
                    </a:lnTo>
                    <a:lnTo>
                      <a:pt x="73440" y="13056"/>
                    </a:lnTo>
                    <a:lnTo>
                      <a:pt x="0" y="13056"/>
                    </a:lnTo>
                    <a:close/>
                  </a:path>
                </a:pathLst>
              </a:custGeom>
              <a:grpFill/>
              <a:ln w="4064" cap="flat">
                <a:noFill/>
                <a:prstDash val="solid"/>
                <a:miter/>
              </a:ln>
            </p:spPr>
            <p:txBody>
              <a:bodyPr rtlCol="0" anchor="ctr"/>
              <a:lstStyle/>
              <a:p>
                <a:endParaRPr lang="en-GB" dirty="0"/>
              </a:p>
            </p:txBody>
          </p:sp>
          <p:sp>
            <p:nvSpPr>
              <p:cNvPr id="195" name="Graphic 177">
                <a:extLst>
                  <a:ext uri="{FF2B5EF4-FFF2-40B4-BE49-F238E27FC236}">
                    <a16:creationId xmlns:a16="http://schemas.microsoft.com/office/drawing/2014/main" id="{2364A9B6-D969-4B14-A793-BACC240B485A}"/>
                  </a:ext>
                </a:extLst>
              </p:cNvPr>
              <p:cNvSpPr/>
              <p:nvPr/>
            </p:nvSpPr>
            <p:spPr>
              <a:xfrm>
                <a:off x="8880927" y="7460811"/>
                <a:ext cx="73440" cy="13056"/>
              </a:xfrm>
              <a:custGeom>
                <a:avLst/>
                <a:gdLst>
                  <a:gd name="connsiteX0" fmla="*/ 0 w 73440"/>
                  <a:gd name="connsiteY0" fmla="*/ 0 h 13056"/>
                  <a:gd name="connsiteX1" fmla="*/ 73440 w 73440"/>
                  <a:gd name="connsiteY1" fmla="*/ 0 h 13056"/>
                  <a:gd name="connsiteX2" fmla="*/ 73440 w 73440"/>
                  <a:gd name="connsiteY2" fmla="*/ 13056 h 13056"/>
                  <a:gd name="connsiteX3" fmla="*/ 0 w 73440"/>
                  <a:gd name="connsiteY3" fmla="*/ 13056 h 13056"/>
                </a:gdLst>
                <a:ahLst/>
                <a:cxnLst>
                  <a:cxn ang="0">
                    <a:pos x="connsiteX0" y="connsiteY0"/>
                  </a:cxn>
                  <a:cxn ang="0">
                    <a:pos x="connsiteX1" y="connsiteY1"/>
                  </a:cxn>
                  <a:cxn ang="0">
                    <a:pos x="connsiteX2" y="connsiteY2"/>
                  </a:cxn>
                  <a:cxn ang="0">
                    <a:pos x="connsiteX3" y="connsiteY3"/>
                  </a:cxn>
                </a:cxnLst>
                <a:rect l="l" t="t" r="r" b="b"/>
                <a:pathLst>
                  <a:path w="73440" h="13056">
                    <a:moveTo>
                      <a:pt x="0" y="0"/>
                    </a:moveTo>
                    <a:lnTo>
                      <a:pt x="73440" y="0"/>
                    </a:lnTo>
                    <a:lnTo>
                      <a:pt x="73440" y="13056"/>
                    </a:lnTo>
                    <a:lnTo>
                      <a:pt x="0" y="13056"/>
                    </a:lnTo>
                    <a:close/>
                  </a:path>
                </a:pathLst>
              </a:custGeom>
              <a:grpFill/>
              <a:ln w="4064" cap="flat">
                <a:noFill/>
                <a:prstDash val="solid"/>
                <a:miter/>
              </a:ln>
            </p:spPr>
            <p:txBody>
              <a:bodyPr rtlCol="0" anchor="ctr"/>
              <a:lstStyle/>
              <a:p>
                <a:endParaRPr lang="en-GB" dirty="0"/>
              </a:p>
            </p:txBody>
          </p:sp>
          <p:sp>
            <p:nvSpPr>
              <p:cNvPr id="196" name="Graphic 177">
                <a:extLst>
                  <a:ext uri="{FF2B5EF4-FFF2-40B4-BE49-F238E27FC236}">
                    <a16:creationId xmlns:a16="http://schemas.microsoft.com/office/drawing/2014/main" id="{FD25F964-1F86-4736-937A-3066FF578368}"/>
                  </a:ext>
                </a:extLst>
              </p:cNvPr>
              <p:cNvSpPr/>
              <p:nvPr/>
            </p:nvSpPr>
            <p:spPr>
              <a:xfrm>
                <a:off x="8723847" y="7574643"/>
                <a:ext cx="73440" cy="13056"/>
              </a:xfrm>
              <a:custGeom>
                <a:avLst/>
                <a:gdLst>
                  <a:gd name="connsiteX0" fmla="*/ 0 w 73440"/>
                  <a:gd name="connsiteY0" fmla="*/ 0 h 13056"/>
                  <a:gd name="connsiteX1" fmla="*/ 73440 w 73440"/>
                  <a:gd name="connsiteY1" fmla="*/ 0 h 13056"/>
                  <a:gd name="connsiteX2" fmla="*/ 73440 w 73440"/>
                  <a:gd name="connsiteY2" fmla="*/ 13056 h 13056"/>
                  <a:gd name="connsiteX3" fmla="*/ 0 w 73440"/>
                  <a:gd name="connsiteY3" fmla="*/ 13056 h 13056"/>
                </a:gdLst>
                <a:ahLst/>
                <a:cxnLst>
                  <a:cxn ang="0">
                    <a:pos x="connsiteX0" y="connsiteY0"/>
                  </a:cxn>
                  <a:cxn ang="0">
                    <a:pos x="connsiteX1" y="connsiteY1"/>
                  </a:cxn>
                  <a:cxn ang="0">
                    <a:pos x="connsiteX2" y="connsiteY2"/>
                  </a:cxn>
                  <a:cxn ang="0">
                    <a:pos x="connsiteX3" y="connsiteY3"/>
                  </a:cxn>
                </a:cxnLst>
                <a:rect l="l" t="t" r="r" b="b"/>
                <a:pathLst>
                  <a:path w="73440" h="13056">
                    <a:moveTo>
                      <a:pt x="0" y="0"/>
                    </a:moveTo>
                    <a:lnTo>
                      <a:pt x="73440" y="0"/>
                    </a:lnTo>
                    <a:lnTo>
                      <a:pt x="73440" y="13056"/>
                    </a:lnTo>
                    <a:lnTo>
                      <a:pt x="0" y="13056"/>
                    </a:lnTo>
                    <a:close/>
                  </a:path>
                </a:pathLst>
              </a:custGeom>
              <a:grpFill/>
              <a:ln w="4064" cap="flat">
                <a:noFill/>
                <a:prstDash val="solid"/>
                <a:miter/>
              </a:ln>
            </p:spPr>
            <p:txBody>
              <a:bodyPr rtlCol="0" anchor="ctr"/>
              <a:lstStyle/>
              <a:p>
                <a:endParaRPr lang="en-GB" dirty="0"/>
              </a:p>
            </p:txBody>
          </p:sp>
          <p:sp>
            <p:nvSpPr>
              <p:cNvPr id="197" name="Graphic 177">
                <a:extLst>
                  <a:ext uri="{FF2B5EF4-FFF2-40B4-BE49-F238E27FC236}">
                    <a16:creationId xmlns:a16="http://schemas.microsoft.com/office/drawing/2014/main" id="{577C85A3-1A74-43DD-9195-CDB876FF9A72}"/>
                  </a:ext>
                </a:extLst>
              </p:cNvPr>
              <p:cNvSpPr/>
              <p:nvPr/>
            </p:nvSpPr>
            <p:spPr>
              <a:xfrm>
                <a:off x="8756487" y="7460811"/>
                <a:ext cx="73440" cy="13056"/>
              </a:xfrm>
              <a:custGeom>
                <a:avLst/>
                <a:gdLst>
                  <a:gd name="connsiteX0" fmla="*/ 0 w 73440"/>
                  <a:gd name="connsiteY0" fmla="*/ 0 h 13056"/>
                  <a:gd name="connsiteX1" fmla="*/ 73440 w 73440"/>
                  <a:gd name="connsiteY1" fmla="*/ 0 h 13056"/>
                  <a:gd name="connsiteX2" fmla="*/ 73440 w 73440"/>
                  <a:gd name="connsiteY2" fmla="*/ 13056 h 13056"/>
                  <a:gd name="connsiteX3" fmla="*/ 0 w 73440"/>
                  <a:gd name="connsiteY3" fmla="*/ 13056 h 13056"/>
                </a:gdLst>
                <a:ahLst/>
                <a:cxnLst>
                  <a:cxn ang="0">
                    <a:pos x="connsiteX0" y="connsiteY0"/>
                  </a:cxn>
                  <a:cxn ang="0">
                    <a:pos x="connsiteX1" y="connsiteY1"/>
                  </a:cxn>
                  <a:cxn ang="0">
                    <a:pos x="connsiteX2" y="connsiteY2"/>
                  </a:cxn>
                  <a:cxn ang="0">
                    <a:pos x="connsiteX3" y="connsiteY3"/>
                  </a:cxn>
                </a:cxnLst>
                <a:rect l="l" t="t" r="r" b="b"/>
                <a:pathLst>
                  <a:path w="73440" h="13056">
                    <a:moveTo>
                      <a:pt x="0" y="0"/>
                    </a:moveTo>
                    <a:lnTo>
                      <a:pt x="73440" y="0"/>
                    </a:lnTo>
                    <a:lnTo>
                      <a:pt x="73440" y="13056"/>
                    </a:lnTo>
                    <a:lnTo>
                      <a:pt x="0" y="13056"/>
                    </a:lnTo>
                    <a:close/>
                  </a:path>
                </a:pathLst>
              </a:custGeom>
              <a:grpFill/>
              <a:ln w="4064" cap="flat">
                <a:noFill/>
                <a:prstDash val="solid"/>
                <a:miter/>
              </a:ln>
            </p:spPr>
            <p:txBody>
              <a:bodyPr rtlCol="0" anchor="ctr"/>
              <a:lstStyle/>
              <a:p>
                <a:endParaRPr lang="en-GB" dirty="0"/>
              </a:p>
            </p:txBody>
          </p:sp>
          <p:sp>
            <p:nvSpPr>
              <p:cNvPr id="198" name="Graphic 177">
                <a:extLst>
                  <a:ext uri="{FF2B5EF4-FFF2-40B4-BE49-F238E27FC236}">
                    <a16:creationId xmlns:a16="http://schemas.microsoft.com/office/drawing/2014/main" id="{7805F289-E363-4EE1-9DA0-EE3FFCCE2053}"/>
                  </a:ext>
                </a:extLst>
              </p:cNvPr>
              <p:cNvSpPr/>
              <p:nvPr/>
            </p:nvSpPr>
            <p:spPr>
              <a:xfrm>
                <a:off x="8532086" y="7268235"/>
                <a:ext cx="612408" cy="612000"/>
              </a:xfrm>
              <a:custGeom>
                <a:avLst/>
                <a:gdLst>
                  <a:gd name="connsiteX0" fmla="*/ 533664 w 612408"/>
                  <a:gd name="connsiteY0" fmla="*/ 13464 h 612000"/>
                  <a:gd name="connsiteX1" fmla="*/ 530400 w 612408"/>
                  <a:gd name="connsiteY1" fmla="*/ 12240 h 612000"/>
                  <a:gd name="connsiteX2" fmla="*/ 523872 w 612408"/>
                  <a:gd name="connsiteY2" fmla="*/ 8976 h 612000"/>
                  <a:gd name="connsiteX3" fmla="*/ 518568 w 612408"/>
                  <a:gd name="connsiteY3" fmla="*/ 6936 h 612000"/>
                  <a:gd name="connsiteX4" fmla="*/ 512040 w 612408"/>
                  <a:gd name="connsiteY4" fmla="*/ 4896 h 612000"/>
                  <a:gd name="connsiteX5" fmla="*/ 505512 w 612408"/>
                  <a:gd name="connsiteY5" fmla="*/ 3672 h 612000"/>
                  <a:gd name="connsiteX6" fmla="*/ 498984 w 612408"/>
                  <a:gd name="connsiteY6" fmla="*/ 2448 h 612000"/>
                  <a:gd name="connsiteX7" fmla="*/ 491640 w 612408"/>
                  <a:gd name="connsiteY7" fmla="*/ 1224 h 612000"/>
                  <a:gd name="connsiteX8" fmla="*/ 486336 w 612408"/>
                  <a:gd name="connsiteY8" fmla="*/ 0 h 612000"/>
                  <a:gd name="connsiteX9" fmla="*/ 475728 w 612408"/>
                  <a:gd name="connsiteY9" fmla="*/ 0 h 612000"/>
                  <a:gd name="connsiteX10" fmla="*/ 473688 w 612408"/>
                  <a:gd name="connsiteY10" fmla="*/ 0 h 612000"/>
                  <a:gd name="connsiteX11" fmla="*/ 138720 w 612408"/>
                  <a:gd name="connsiteY11" fmla="*/ 0 h 612000"/>
                  <a:gd name="connsiteX12" fmla="*/ 18768 w 612408"/>
                  <a:gd name="connsiteY12" fmla="*/ 69768 h 612000"/>
                  <a:gd name="connsiteX13" fmla="*/ 17544 w 612408"/>
                  <a:gd name="connsiteY13" fmla="*/ 70992 h 612000"/>
                  <a:gd name="connsiteX14" fmla="*/ 14688 w 612408"/>
                  <a:gd name="connsiteY14" fmla="*/ 77520 h 612000"/>
                  <a:gd name="connsiteX15" fmla="*/ 12648 w 612408"/>
                  <a:gd name="connsiteY15" fmla="*/ 82008 h 612000"/>
                  <a:gd name="connsiteX16" fmla="*/ 10608 w 612408"/>
                  <a:gd name="connsiteY16" fmla="*/ 88536 h 612000"/>
                  <a:gd name="connsiteX17" fmla="*/ 8568 w 612408"/>
                  <a:gd name="connsiteY17" fmla="*/ 94248 h 612000"/>
                  <a:gd name="connsiteX18" fmla="*/ 6528 w 612408"/>
                  <a:gd name="connsiteY18" fmla="*/ 99552 h 612000"/>
                  <a:gd name="connsiteX19" fmla="*/ 3672 w 612408"/>
                  <a:gd name="connsiteY19" fmla="*/ 106080 h 612000"/>
                  <a:gd name="connsiteX20" fmla="*/ 2448 w 612408"/>
                  <a:gd name="connsiteY20" fmla="*/ 111792 h 612000"/>
                  <a:gd name="connsiteX21" fmla="*/ 1224 w 612408"/>
                  <a:gd name="connsiteY21" fmla="*/ 119544 h 612000"/>
                  <a:gd name="connsiteX22" fmla="*/ 0 w 612408"/>
                  <a:gd name="connsiteY22" fmla="*/ 125256 h 612000"/>
                  <a:gd name="connsiteX23" fmla="*/ 0 w 612408"/>
                  <a:gd name="connsiteY23" fmla="*/ 135048 h 612000"/>
                  <a:gd name="connsiteX24" fmla="*/ 0 w 612408"/>
                  <a:gd name="connsiteY24" fmla="*/ 137088 h 612000"/>
                  <a:gd name="connsiteX25" fmla="*/ 0 w 612408"/>
                  <a:gd name="connsiteY25" fmla="*/ 472464 h 612000"/>
                  <a:gd name="connsiteX26" fmla="*/ 64872 w 612408"/>
                  <a:gd name="connsiteY26" fmla="*/ 589968 h 612000"/>
                  <a:gd name="connsiteX27" fmla="*/ 139536 w 612408"/>
                  <a:gd name="connsiteY27" fmla="*/ 612000 h 612000"/>
                  <a:gd name="connsiteX28" fmla="*/ 474912 w 612408"/>
                  <a:gd name="connsiteY28" fmla="*/ 612000 h 612000"/>
                  <a:gd name="connsiteX29" fmla="*/ 529176 w 612408"/>
                  <a:gd name="connsiteY29" fmla="*/ 600984 h 612000"/>
                  <a:gd name="connsiteX30" fmla="*/ 612408 w 612408"/>
                  <a:gd name="connsiteY30" fmla="*/ 473688 h 612000"/>
                  <a:gd name="connsiteX31" fmla="*/ 612408 w 612408"/>
                  <a:gd name="connsiteY31" fmla="*/ 138312 h 612000"/>
                  <a:gd name="connsiteX32" fmla="*/ 533664 w 612408"/>
                  <a:gd name="connsiteY32" fmla="*/ 13464 h 612000"/>
                  <a:gd name="connsiteX33" fmla="*/ 104040 w 612408"/>
                  <a:gd name="connsiteY33" fmla="*/ 354144 h 612000"/>
                  <a:gd name="connsiteX34" fmla="*/ 104040 w 612408"/>
                  <a:gd name="connsiteY34" fmla="*/ 330480 h 612000"/>
                  <a:gd name="connsiteX35" fmla="*/ 115464 w 612408"/>
                  <a:gd name="connsiteY35" fmla="*/ 319056 h 612000"/>
                  <a:gd name="connsiteX36" fmla="*/ 140760 w 612408"/>
                  <a:gd name="connsiteY36" fmla="*/ 319056 h 612000"/>
                  <a:gd name="connsiteX37" fmla="*/ 140760 w 612408"/>
                  <a:gd name="connsiteY37" fmla="*/ 306000 h 612000"/>
                  <a:gd name="connsiteX38" fmla="*/ 115464 w 612408"/>
                  <a:gd name="connsiteY38" fmla="*/ 306000 h 612000"/>
                  <a:gd name="connsiteX39" fmla="*/ 104040 w 612408"/>
                  <a:gd name="connsiteY39" fmla="*/ 294576 h 612000"/>
                  <a:gd name="connsiteX40" fmla="*/ 104040 w 612408"/>
                  <a:gd name="connsiteY40" fmla="*/ 271320 h 612000"/>
                  <a:gd name="connsiteX41" fmla="*/ 115464 w 612408"/>
                  <a:gd name="connsiteY41" fmla="*/ 259896 h 612000"/>
                  <a:gd name="connsiteX42" fmla="*/ 167688 w 612408"/>
                  <a:gd name="connsiteY42" fmla="*/ 259896 h 612000"/>
                  <a:gd name="connsiteX43" fmla="*/ 175440 w 612408"/>
                  <a:gd name="connsiteY43" fmla="*/ 267648 h 612000"/>
                  <a:gd name="connsiteX44" fmla="*/ 167688 w 612408"/>
                  <a:gd name="connsiteY44" fmla="*/ 275400 h 612000"/>
                  <a:gd name="connsiteX45" fmla="*/ 119544 w 612408"/>
                  <a:gd name="connsiteY45" fmla="*/ 275400 h 612000"/>
                  <a:gd name="connsiteX46" fmla="*/ 119544 w 612408"/>
                  <a:gd name="connsiteY46" fmla="*/ 290088 h 612000"/>
                  <a:gd name="connsiteX47" fmla="*/ 148104 w 612408"/>
                  <a:gd name="connsiteY47" fmla="*/ 290088 h 612000"/>
                  <a:gd name="connsiteX48" fmla="*/ 155856 w 612408"/>
                  <a:gd name="connsiteY48" fmla="*/ 297840 h 612000"/>
                  <a:gd name="connsiteX49" fmla="*/ 155856 w 612408"/>
                  <a:gd name="connsiteY49" fmla="*/ 326400 h 612000"/>
                  <a:gd name="connsiteX50" fmla="*/ 148104 w 612408"/>
                  <a:gd name="connsiteY50" fmla="*/ 334152 h 612000"/>
                  <a:gd name="connsiteX51" fmla="*/ 119544 w 612408"/>
                  <a:gd name="connsiteY51" fmla="*/ 334152 h 612000"/>
                  <a:gd name="connsiteX52" fmla="*/ 119544 w 612408"/>
                  <a:gd name="connsiteY52" fmla="*/ 348840 h 612000"/>
                  <a:gd name="connsiteX53" fmla="*/ 461448 w 612408"/>
                  <a:gd name="connsiteY53" fmla="*/ 348840 h 612000"/>
                  <a:gd name="connsiteX54" fmla="*/ 461448 w 612408"/>
                  <a:gd name="connsiteY54" fmla="*/ 334152 h 612000"/>
                  <a:gd name="connsiteX55" fmla="*/ 432888 w 612408"/>
                  <a:gd name="connsiteY55" fmla="*/ 334152 h 612000"/>
                  <a:gd name="connsiteX56" fmla="*/ 425136 w 612408"/>
                  <a:gd name="connsiteY56" fmla="*/ 326400 h 612000"/>
                  <a:gd name="connsiteX57" fmla="*/ 425136 w 612408"/>
                  <a:gd name="connsiteY57" fmla="*/ 297840 h 612000"/>
                  <a:gd name="connsiteX58" fmla="*/ 432888 w 612408"/>
                  <a:gd name="connsiteY58" fmla="*/ 290088 h 612000"/>
                  <a:gd name="connsiteX59" fmla="*/ 461448 w 612408"/>
                  <a:gd name="connsiteY59" fmla="*/ 290088 h 612000"/>
                  <a:gd name="connsiteX60" fmla="*/ 461448 w 612408"/>
                  <a:gd name="connsiteY60" fmla="*/ 275400 h 612000"/>
                  <a:gd name="connsiteX61" fmla="*/ 223176 w 612408"/>
                  <a:gd name="connsiteY61" fmla="*/ 275400 h 612000"/>
                  <a:gd name="connsiteX62" fmla="*/ 215424 w 612408"/>
                  <a:gd name="connsiteY62" fmla="*/ 267648 h 612000"/>
                  <a:gd name="connsiteX63" fmla="*/ 223176 w 612408"/>
                  <a:gd name="connsiteY63" fmla="*/ 259896 h 612000"/>
                  <a:gd name="connsiteX64" fmla="*/ 466344 w 612408"/>
                  <a:gd name="connsiteY64" fmla="*/ 259896 h 612000"/>
                  <a:gd name="connsiteX65" fmla="*/ 477768 w 612408"/>
                  <a:gd name="connsiteY65" fmla="*/ 271320 h 612000"/>
                  <a:gd name="connsiteX66" fmla="*/ 477768 w 612408"/>
                  <a:gd name="connsiteY66" fmla="*/ 294576 h 612000"/>
                  <a:gd name="connsiteX67" fmla="*/ 466344 w 612408"/>
                  <a:gd name="connsiteY67" fmla="*/ 306000 h 612000"/>
                  <a:gd name="connsiteX68" fmla="*/ 441048 w 612408"/>
                  <a:gd name="connsiteY68" fmla="*/ 306000 h 612000"/>
                  <a:gd name="connsiteX69" fmla="*/ 441048 w 612408"/>
                  <a:gd name="connsiteY69" fmla="*/ 319056 h 612000"/>
                  <a:gd name="connsiteX70" fmla="*/ 466344 w 612408"/>
                  <a:gd name="connsiteY70" fmla="*/ 319056 h 612000"/>
                  <a:gd name="connsiteX71" fmla="*/ 477768 w 612408"/>
                  <a:gd name="connsiteY71" fmla="*/ 330480 h 612000"/>
                  <a:gd name="connsiteX72" fmla="*/ 477768 w 612408"/>
                  <a:gd name="connsiteY72" fmla="*/ 353736 h 612000"/>
                  <a:gd name="connsiteX73" fmla="*/ 466344 w 612408"/>
                  <a:gd name="connsiteY73" fmla="*/ 365160 h 612000"/>
                  <a:gd name="connsiteX74" fmla="*/ 115464 w 612408"/>
                  <a:gd name="connsiteY74" fmla="*/ 365160 h 612000"/>
                  <a:gd name="connsiteX75" fmla="*/ 104040 w 612408"/>
                  <a:gd name="connsiteY75" fmla="*/ 354144 h 612000"/>
                  <a:gd name="connsiteX76" fmla="*/ 175848 w 612408"/>
                  <a:gd name="connsiteY76" fmla="*/ 327216 h 612000"/>
                  <a:gd name="connsiteX77" fmla="*/ 175848 w 612408"/>
                  <a:gd name="connsiteY77" fmla="*/ 298656 h 612000"/>
                  <a:gd name="connsiteX78" fmla="*/ 183600 w 612408"/>
                  <a:gd name="connsiteY78" fmla="*/ 290904 h 612000"/>
                  <a:gd name="connsiteX79" fmla="*/ 272544 w 612408"/>
                  <a:gd name="connsiteY79" fmla="*/ 290904 h 612000"/>
                  <a:gd name="connsiteX80" fmla="*/ 280296 w 612408"/>
                  <a:gd name="connsiteY80" fmla="*/ 298656 h 612000"/>
                  <a:gd name="connsiteX81" fmla="*/ 280296 w 612408"/>
                  <a:gd name="connsiteY81" fmla="*/ 327216 h 612000"/>
                  <a:gd name="connsiteX82" fmla="*/ 272544 w 612408"/>
                  <a:gd name="connsiteY82" fmla="*/ 334968 h 612000"/>
                  <a:gd name="connsiteX83" fmla="*/ 183600 w 612408"/>
                  <a:gd name="connsiteY83" fmla="*/ 334968 h 612000"/>
                  <a:gd name="connsiteX84" fmla="*/ 175848 w 612408"/>
                  <a:gd name="connsiteY84" fmla="*/ 327216 h 612000"/>
                  <a:gd name="connsiteX85" fmla="*/ 300288 w 612408"/>
                  <a:gd name="connsiteY85" fmla="*/ 327216 h 612000"/>
                  <a:gd name="connsiteX86" fmla="*/ 300288 w 612408"/>
                  <a:gd name="connsiteY86" fmla="*/ 298656 h 612000"/>
                  <a:gd name="connsiteX87" fmla="*/ 308040 w 612408"/>
                  <a:gd name="connsiteY87" fmla="*/ 290904 h 612000"/>
                  <a:gd name="connsiteX88" fmla="*/ 396984 w 612408"/>
                  <a:gd name="connsiteY88" fmla="*/ 290904 h 612000"/>
                  <a:gd name="connsiteX89" fmla="*/ 404736 w 612408"/>
                  <a:gd name="connsiteY89" fmla="*/ 298656 h 612000"/>
                  <a:gd name="connsiteX90" fmla="*/ 404736 w 612408"/>
                  <a:gd name="connsiteY90" fmla="*/ 327216 h 612000"/>
                  <a:gd name="connsiteX91" fmla="*/ 396984 w 612408"/>
                  <a:gd name="connsiteY91" fmla="*/ 334968 h 612000"/>
                  <a:gd name="connsiteX92" fmla="*/ 308448 w 612408"/>
                  <a:gd name="connsiteY92" fmla="*/ 334968 h 612000"/>
                  <a:gd name="connsiteX93" fmla="*/ 300288 w 612408"/>
                  <a:gd name="connsiteY93" fmla="*/ 327216 h 612000"/>
                  <a:gd name="connsiteX94" fmla="*/ 430032 w 612408"/>
                  <a:gd name="connsiteY94" fmla="*/ 221136 h 612000"/>
                  <a:gd name="connsiteX95" fmla="*/ 341088 w 612408"/>
                  <a:gd name="connsiteY95" fmla="*/ 221136 h 612000"/>
                  <a:gd name="connsiteX96" fmla="*/ 333336 w 612408"/>
                  <a:gd name="connsiteY96" fmla="*/ 213384 h 612000"/>
                  <a:gd name="connsiteX97" fmla="*/ 333336 w 612408"/>
                  <a:gd name="connsiteY97" fmla="*/ 184824 h 612000"/>
                  <a:gd name="connsiteX98" fmla="*/ 341088 w 612408"/>
                  <a:gd name="connsiteY98" fmla="*/ 177072 h 612000"/>
                  <a:gd name="connsiteX99" fmla="*/ 430032 w 612408"/>
                  <a:gd name="connsiteY99" fmla="*/ 177072 h 612000"/>
                  <a:gd name="connsiteX100" fmla="*/ 437784 w 612408"/>
                  <a:gd name="connsiteY100" fmla="*/ 184824 h 612000"/>
                  <a:gd name="connsiteX101" fmla="*/ 437784 w 612408"/>
                  <a:gd name="connsiteY101" fmla="*/ 213384 h 612000"/>
                  <a:gd name="connsiteX102" fmla="*/ 430032 w 612408"/>
                  <a:gd name="connsiteY102" fmla="*/ 221136 h 612000"/>
                  <a:gd name="connsiteX103" fmla="*/ 437784 w 612408"/>
                  <a:gd name="connsiteY103" fmla="*/ 441456 h 612000"/>
                  <a:gd name="connsiteX104" fmla="*/ 430032 w 612408"/>
                  <a:gd name="connsiteY104" fmla="*/ 449208 h 612000"/>
                  <a:gd name="connsiteX105" fmla="*/ 341088 w 612408"/>
                  <a:gd name="connsiteY105" fmla="*/ 449208 h 612000"/>
                  <a:gd name="connsiteX106" fmla="*/ 333336 w 612408"/>
                  <a:gd name="connsiteY106" fmla="*/ 441456 h 612000"/>
                  <a:gd name="connsiteX107" fmla="*/ 333336 w 612408"/>
                  <a:gd name="connsiteY107" fmla="*/ 412896 h 612000"/>
                  <a:gd name="connsiteX108" fmla="*/ 341088 w 612408"/>
                  <a:gd name="connsiteY108" fmla="*/ 405144 h 612000"/>
                  <a:gd name="connsiteX109" fmla="*/ 430032 w 612408"/>
                  <a:gd name="connsiteY109" fmla="*/ 405144 h 612000"/>
                  <a:gd name="connsiteX110" fmla="*/ 437784 w 612408"/>
                  <a:gd name="connsiteY110" fmla="*/ 412896 h 612000"/>
                  <a:gd name="connsiteX111" fmla="*/ 437784 w 612408"/>
                  <a:gd name="connsiteY111" fmla="*/ 441456 h 612000"/>
                  <a:gd name="connsiteX112" fmla="*/ 510000 w 612408"/>
                  <a:gd name="connsiteY112" fmla="*/ 409632 h 612000"/>
                  <a:gd name="connsiteX113" fmla="*/ 498576 w 612408"/>
                  <a:gd name="connsiteY113" fmla="*/ 421056 h 612000"/>
                  <a:gd name="connsiteX114" fmla="*/ 473280 w 612408"/>
                  <a:gd name="connsiteY114" fmla="*/ 421056 h 612000"/>
                  <a:gd name="connsiteX115" fmla="*/ 473280 w 612408"/>
                  <a:gd name="connsiteY115" fmla="*/ 434112 h 612000"/>
                  <a:gd name="connsiteX116" fmla="*/ 498576 w 612408"/>
                  <a:gd name="connsiteY116" fmla="*/ 434112 h 612000"/>
                  <a:gd name="connsiteX117" fmla="*/ 510000 w 612408"/>
                  <a:gd name="connsiteY117" fmla="*/ 445536 h 612000"/>
                  <a:gd name="connsiteX118" fmla="*/ 510000 w 612408"/>
                  <a:gd name="connsiteY118" fmla="*/ 468792 h 612000"/>
                  <a:gd name="connsiteX119" fmla="*/ 498576 w 612408"/>
                  <a:gd name="connsiteY119" fmla="*/ 480216 h 612000"/>
                  <a:gd name="connsiteX120" fmla="*/ 446352 w 612408"/>
                  <a:gd name="connsiteY120" fmla="*/ 480216 h 612000"/>
                  <a:gd name="connsiteX121" fmla="*/ 438600 w 612408"/>
                  <a:gd name="connsiteY121" fmla="*/ 472464 h 612000"/>
                  <a:gd name="connsiteX122" fmla="*/ 446352 w 612408"/>
                  <a:gd name="connsiteY122" fmla="*/ 464712 h 612000"/>
                  <a:gd name="connsiteX123" fmla="*/ 494088 w 612408"/>
                  <a:gd name="connsiteY123" fmla="*/ 464712 h 612000"/>
                  <a:gd name="connsiteX124" fmla="*/ 494088 w 612408"/>
                  <a:gd name="connsiteY124" fmla="*/ 450024 h 612000"/>
                  <a:gd name="connsiteX125" fmla="*/ 465528 w 612408"/>
                  <a:gd name="connsiteY125" fmla="*/ 450024 h 612000"/>
                  <a:gd name="connsiteX126" fmla="*/ 457776 w 612408"/>
                  <a:gd name="connsiteY126" fmla="*/ 442272 h 612000"/>
                  <a:gd name="connsiteX127" fmla="*/ 457776 w 612408"/>
                  <a:gd name="connsiteY127" fmla="*/ 413712 h 612000"/>
                  <a:gd name="connsiteX128" fmla="*/ 465528 w 612408"/>
                  <a:gd name="connsiteY128" fmla="*/ 405960 h 612000"/>
                  <a:gd name="connsiteX129" fmla="*/ 494088 w 612408"/>
                  <a:gd name="connsiteY129" fmla="*/ 405960 h 612000"/>
                  <a:gd name="connsiteX130" fmla="*/ 494088 w 612408"/>
                  <a:gd name="connsiteY130" fmla="*/ 391272 h 612000"/>
                  <a:gd name="connsiteX131" fmla="*/ 152184 w 612408"/>
                  <a:gd name="connsiteY131" fmla="*/ 391272 h 612000"/>
                  <a:gd name="connsiteX132" fmla="*/ 152184 w 612408"/>
                  <a:gd name="connsiteY132" fmla="*/ 405960 h 612000"/>
                  <a:gd name="connsiteX133" fmla="*/ 180744 w 612408"/>
                  <a:gd name="connsiteY133" fmla="*/ 405960 h 612000"/>
                  <a:gd name="connsiteX134" fmla="*/ 188496 w 612408"/>
                  <a:gd name="connsiteY134" fmla="*/ 413712 h 612000"/>
                  <a:gd name="connsiteX135" fmla="*/ 188496 w 612408"/>
                  <a:gd name="connsiteY135" fmla="*/ 442272 h 612000"/>
                  <a:gd name="connsiteX136" fmla="*/ 180744 w 612408"/>
                  <a:gd name="connsiteY136" fmla="*/ 450024 h 612000"/>
                  <a:gd name="connsiteX137" fmla="*/ 152184 w 612408"/>
                  <a:gd name="connsiteY137" fmla="*/ 450024 h 612000"/>
                  <a:gd name="connsiteX138" fmla="*/ 152184 w 612408"/>
                  <a:gd name="connsiteY138" fmla="*/ 464712 h 612000"/>
                  <a:gd name="connsiteX139" fmla="*/ 390864 w 612408"/>
                  <a:gd name="connsiteY139" fmla="*/ 464712 h 612000"/>
                  <a:gd name="connsiteX140" fmla="*/ 398616 w 612408"/>
                  <a:gd name="connsiteY140" fmla="*/ 472464 h 612000"/>
                  <a:gd name="connsiteX141" fmla="*/ 390864 w 612408"/>
                  <a:gd name="connsiteY141" fmla="*/ 480216 h 612000"/>
                  <a:gd name="connsiteX142" fmla="*/ 147696 w 612408"/>
                  <a:gd name="connsiteY142" fmla="*/ 480216 h 612000"/>
                  <a:gd name="connsiteX143" fmla="*/ 136272 w 612408"/>
                  <a:gd name="connsiteY143" fmla="*/ 468792 h 612000"/>
                  <a:gd name="connsiteX144" fmla="*/ 136272 w 612408"/>
                  <a:gd name="connsiteY144" fmla="*/ 444720 h 612000"/>
                  <a:gd name="connsiteX145" fmla="*/ 147696 w 612408"/>
                  <a:gd name="connsiteY145" fmla="*/ 433296 h 612000"/>
                  <a:gd name="connsiteX146" fmla="*/ 172992 w 612408"/>
                  <a:gd name="connsiteY146" fmla="*/ 433296 h 612000"/>
                  <a:gd name="connsiteX147" fmla="*/ 172992 w 612408"/>
                  <a:gd name="connsiteY147" fmla="*/ 420240 h 612000"/>
                  <a:gd name="connsiteX148" fmla="*/ 147696 w 612408"/>
                  <a:gd name="connsiteY148" fmla="*/ 420240 h 612000"/>
                  <a:gd name="connsiteX149" fmla="*/ 136272 w 612408"/>
                  <a:gd name="connsiteY149" fmla="*/ 408816 h 612000"/>
                  <a:gd name="connsiteX150" fmla="*/ 136272 w 612408"/>
                  <a:gd name="connsiteY150" fmla="*/ 385560 h 612000"/>
                  <a:gd name="connsiteX151" fmla="*/ 147696 w 612408"/>
                  <a:gd name="connsiteY151" fmla="*/ 374136 h 612000"/>
                  <a:gd name="connsiteX152" fmla="*/ 498576 w 612408"/>
                  <a:gd name="connsiteY152" fmla="*/ 374136 h 612000"/>
                  <a:gd name="connsiteX153" fmla="*/ 510000 w 612408"/>
                  <a:gd name="connsiteY153" fmla="*/ 385560 h 612000"/>
                  <a:gd name="connsiteX154" fmla="*/ 510000 w 612408"/>
                  <a:gd name="connsiteY154" fmla="*/ 409632 h 612000"/>
                  <a:gd name="connsiteX155" fmla="*/ 313344 w 612408"/>
                  <a:gd name="connsiteY155" fmla="*/ 412896 h 612000"/>
                  <a:gd name="connsiteX156" fmla="*/ 313344 w 612408"/>
                  <a:gd name="connsiteY156" fmla="*/ 441456 h 612000"/>
                  <a:gd name="connsiteX157" fmla="*/ 305592 w 612408"/>
                  <a:gd name="connsiteY157" fmla="*/ 449208 h 612000"/>
                  <a:gd name="connsiteX158" fmla="*/ 216240 w 612408"/>
                  <a:gd name="connsiteY158" fmla="*/ 449208 h 612000"/>
                  <a:gd name="connsiteX159" fmla="*/ 208488 w 612408"/>
                  <a:gd name="connsiteY159" fmla="*/ 441456 h 612000"/>
                  <a:gd name="connsiteX160" fmla="*/ 208488 w 612408"/>
                  <a:gd name="connsiteY160" fmla="*/ 412896 h 612000"/>
                  <a:gd name="connsiteX161" fmla="*/ 216240 w 612408"/>
                  <a:gd name="connsiteY161" fmla="*/ 405144 h 612000"/>
                  <a:gd name="connsiteX162" fmla="*/ 305184 w 612408"/>
                  <a:gd name="connsiteY162" fmla="*/ 405144 h 612000"/>
                  <a:gd name="connsiteX163" fmla="*/ 313344 w 612408"/>
                  <a:gd name="connsiteY163" fmla="*/ 412896 h 612000"/>
                  <a:gd name="connsiteX164" fmla="*/ 510000 w 612408"/>
                  <a:gd name="connsiteY164" fmla="*/ 181560 h 612000"/>
                  <a:gd name="connsiteX165" fmla="*/ 498576 w 612408"/>
                  <a:gd name="connsiteY165" fmla="*/ 192984 h 612000"/>
                  <a:gd name="connsiteX166" fmla="*/ 473280 w 612408"/>
                  <a:gd name="connsiteY166" fmla="*/ 192984 h 612000"/>
                  <a:gd name="connsiteX167" fmla="*/ 473280 w 612408"/>
                  <a:gd name="connsiteY167" fmla="*/ 206040 h 612000"/>
                  <a:gd name="connsiteX168" fmla="*/ 498576 w 612408"/>
                  <a:gd name="connsiteY168" fmla="*/ 206040 h 612000"/>
                  <a:gd name="connsiteX169" fmla="*/ 510000 w 612408"/>
                  <a:gd name="connsiteY169" fmla="*/ 217464 h 612000"/>
                  <a:gd name="connsiteX170" fmla="*/ 510000 w 612408"/>
                  <a:gd name="connsiteY170" fmla="*/ 240720 h 612000"/>
                  <a:gd name="connsiteX171" fmla="*/ 498576 w 612408"/>
                  <a:gd name="connsiteY171" fmla="*/ 252144 h 612000"/>
                  <a:gd name="connsiteX172" fmla="*/ 446352 w 612408"/>
                  <a:gd name="connsiteY172" fmla="*/ 252144 h 612000"/>
                  <a:gd name="connsiteX173" fmla="*/ 438600 w 612408"/>
                  <a:gd name="connsiteY173" fmla="*/ 244392 h 612000"/>
                  <a:gd name="connsiteX174" fmla="*/ 446352 w 612408"/>
                  <a:gd name="connsiteY174" fmla="*/ 236640 h 612000"/>
                  <a:gd name="connsiteX175" fmla="*/ 494088 w 612408"/>
                  <a:gd name="connsiteY175" fmla="*/ 236640 h 612000"/>
                  <a:gd name="connsiteX176" fmla="*/ 494088 w 612408"/>
                  <a:gd name="connsiteY176" fmla="*/ 221952 h 612000"/>
                  <a:gd name="connsiteX177" fmla="*/ 465528 w 612408"/>
                  <a:gd name="connsiteY177" fmla="*/ 221952 h 612000"/>
                  <a:gd name="connsiteX178" fmla="*/ 457776 w 612408"/>
                  <a:gd name="connsiteY178" fmla="*/ 214200 h 612000"/>
                  <a:gd name="connsiteX179" fmla="*/ 457776 w 612408"/>
                  <a:gd name="connsiteY179" fmla="*/ 185640 h 612000"/>
                  <a:gd name="connsiteX180" fmla="*/ 465528 w 612408"/>
                  <a:gd name="connsiteY180" fmla="*/ 177888 h 612000"/>
                  <a:gd name="connsiteX181" fmla="*/ 494088 w 612408"/>
                  <a:gd name="connsiteY181" fmla="*/ 177888 h 612000"/>
                  <a:gd name="connsiteX182" fmla="*/ 494088 w 612408"/>
                  <a:gd name="connsiteY182" fmla="*/ 163200 h 612000"/>
                  <a:gd name="connsiteX183" fmla="*/ 152184 w 612408"/>
                  <a:gd name="connsiteY183" fmla="*/ 163200 h 612000"/>
                  <a:gd name="connsiteX184" fmla="*/ 152184 w 612408"/>
                  <a:gd name="connsiteY184" fmla="*/ 177888 h 612000"/>
                  <a:gd name="connsiteX185" fmla="*/ 180744 w 612408"/>
                  <a:gd name="connsiteY185" fmla="*/ 177888 h 612000"/>
                  <a:gd name="connsiteX186" fmla="*/ 188496 w 612408"/>
                  <a:gd name="connsiteY186" fmla="*/ 185640 h 612000"/>
                  <a:gd name="connsiteX187" fmla="*/ 188496 w 612408"/>
                  <a:gd name="connsiteY187" fmla="*/ 214200 h 612000"/>
                  <a:gd name="connsiteX188" fmla="*/ 180744 w 612408"/>
                  <a:gd name="connsiteY188" fmla="*/ 221952 h 612000"/>
                  <a:gd name="connsiteX189" fmla="*/ 152184 w 612408"/>
                  <a:gd name="connsiteY189" fmla="*/ 221952 h 612000"/>
                  <a:gd name="connsiteX190" fmla="*/ 152184 w 612408"/>
                  <a:gd name="connsiteY190" fmla="*/ 236640 h 612000"/>
                  <a:gd name="connsiteX191" fmla="*/ 390864 w 612408"/>
                  <a:gd name="connsiteY191" fmla="*/ 236640 h 612000"/>
                  <a:gd name="connsiteX192" fmla="*/ 398616 w 612408"/>
                  <a:gd name="connsiteY192" fmla="*/ 244392 h 612000"/>
                  <a:gd name="connsiteX193" fmla="*/ 390864 w 612408"/>
                  <a:gd name="connsiteY193" fmla="*/ 252144 h 612000"/>
                  <a:gd name="connsiteX194" fmla="*/ 147696 w 612408"/>
                  <a:gd name="connsiteY194" fmla="*/ 252144 h 612000"/>
                  <a:gd name="connsiteX195" fmla="*/ 136272 w 612408"/>
                  <a:gd name="connsiteY195" fmla="*/ 240720 h 612000"/>
                  <a:gd name="connsiteX196" fmla="*/ 136272 w 612408"/>
                  <a:gd name="connsiteY196" fmla="*/ 217464 h 612000"/>
                  <a:gd name="connsiteX197" fmla="*/ 147696 w 612408"/>
                  <a:gd name="connsiteY197" fmla="*/ 206040 h 612000"/>
                  <a:gd name="connsiteX198" fmla="*/ 172992 w 612408"/>
                  <a:gd name="connsiteY198" fmla="*/ 206040 h 612000"/>
                  <a:gd name="connsiteX199" fmla="*/ 172992 w 612408"/>
                  <a:gd name="connsiteY199" fmla="*/ 192984 h 612000"/>
                  <a:gd name="connsiteX200" fmla="*/ 147696 w 612408"/>
                  <a:gd name="connsiteY200" fmla="*/ 192984 h 612000"/>
                  <a:gd name="connsiteX201" fmla="*/ 136272 w 612408"/>
                  <a:gd name="connsiteY201" fmla="*/ 181560 h 612000"/>
                  <a:gd name="connsiteX202" fmla="*/ 136272 w 612408"/>
                  <a:gd name="connsiteY202" fmla="*/ 158304 h 612000"/>
                  <a:gd name="connsiteX203" fmla="*/ 147696 w 612408"/>
                  <a:gd name="connsiteY203" fmla="*/ 146880 h 612000"/>
                  <a:gd name="connsiteX204" fmla="*/ 498576 w 612408"/>
                  <a:gd name="connsiteY204" fmla="*/ 146880 h 612000"/>
                  <a:gd name="connsiteX205" fmla="*/ 510000 w 612408"/>
                  <a:gd name="connsiteY205" fmla="*/ 158304 h 612000"/>
                  <a:gd name="connsiteX206" fmla="*/ 510000 w 612408"/>
                  <a:gd name="connsiteY206" fmla="*/ 181560 h 612000"/>
                  <a:gd name="connsiteX207" fmla="*/ 313344 w 612408"/>
                  <a:gd name="connsiteY207" fmla="*/ 184824 h 612000"/>
                  <a:gd name="connsiteX208" fmla="*/ 313344 w 612408"/>
                  <a:gd name="connsiteY208" fmla="*/ 213384 h 612000"/>
                  <a:gd name="connsiteX209" fmla="*/ 305592 w 612408"/>
                  <a:gd name="connsiteY209" fmla="*/ 221136 h 612000"/>
                  <a:gd name="connsiteX210" fmla="*/ 216240 w 612408"/>
                  <a:gd name="connsiteY210" fmla="*/ 221136 h 612000"/>
                  <a:gd name="connsiteX211" fmla="*/ 208488 w 612408"/>
                  <a:gd name="connsiteY211" fmla="*/ 213384 h 612000"/>
                  <a:gd name="connsiteX212" fmla="*/ 208488 w 612408"/>
                  <a:gd name="connsiteY212" fmla="*/ 184824 h 612000"/>
                  <a:gd name="connsiteX213" fmla="*/ 216240 w 612408"/>
                  <a:gd name="connsiteY213" fmla="*/ 177072 h 612000"/>
                  <a:gd name="connsiteX214" fmla="*/ 305184 w 612408"/>
                  <a:gd name="connsiteY214" fmla="*/ 177072 h 612000"/>
                  <a:gd name="connsiteX215" fmla="*/ 313344 w 612408"/>
                  <a:gd name="connsiteY215" fmla="*/ 184824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612408" h="612000">
                    <a:moveTo>
                      <a:pt x="533664" y="13464"/>
                    </a:moveTo>
                    <a:cubicBezTo>
                      <a:pt x="532440" y="13464"/>
                      <a:pt x="531624" y="12240"/>
                      <a:pt x="530400" y="12240"/>
                    </a:cubicBezTo>
                    <a:cubicBezTo>
                      <a:pt x="528360" y="11016"/>
                      <a:pt x="525912" y="10200"/>
                      <a:pt x="523872" y="8976"/>
                    </a:cubicBezTo>
                    <a:cubicBezTo>
                      <a:pt x="521832" y="7752"/>
                      <a:pt x="520608" y="7752"/>
                      <a:pt x="518568" y="6936"/>
                    </a:cubicBezTo>
                    <a:cubicBezTo>
                      <a:pt x="516528" y="5712"/>
                      <a:pt x="514080" y="5712"/>
                      <a:pt x="512040" y="4896"/>
                    </a:cubicBezTo>
                    <a:cubicBezTo>
                      <a:pt x="510000" y="3672"/>
                      <a:pt x="507552" y="3672"/>
                      <a:pt x="505512" y="3672"/>
                    </a:cubicBezTo>
                    <a:cubicBezTo>
                      <a:pt x="503472" y="3672"/>
                      <a:pt x="501024" y="2448"/>
                      <a:pt x="498984" y="2448"/>
                    </a:cubicBezTo>
                    <a:cubicBezTo>
                      <a:pt x="496944" y="2448"/>
                      <a:pt x="494496" y="1224"/>
                      <a:pt x="491640" y="1224"/>
                    </a:cubicBezTo>
                    <a:cubicBezTo>
                      <a:pt x="489600" y="1224"/>
                      <a:pt x="488376" y="1224"/>
                      <a:pt x="486336" y="0"/>
                    </a:cubicBezTo>
                    <a:lnTo>
                      <a:pt x="475728" y="0"/>
                    </a:lnTo>
                    <a:cubicBezTo>
                      <a:pt x="474504" y="0"/>
                      <a:pt x="473688" y="0"/>
                      <a:pt x="473688" y="0"/>
                    </a:cubicBezTo>
                    <a:lnTo>
                      <a:pt x="138720" y="0"/>
                    </a:lnTo>
                    <a:cubicBezTo>
                      <a:pt x="88128" y="0"/>
                      <a:pt x="42432" y="27744"/>
                      <a:pt x="18768" y="69768"/>
                    </a:cubicBezTo>
                    <a:lnTo>
                      <a:pt x="17544" y="70992"/>
                    </a:lnTo>
                    <a:cubicBezTo>
                      <a:pt x="16728" y="73032"/>
                      <a:pt x="15504" y="75072"/>
                      <a:pt x="14688" y="77520"/>
                    </a:cubicBezTo>
                    <a:cubicBezTo>
                      <a:pt x="13464" y="78744"/>
                      <a:pt x="13464" y="80784"/>
                      <a:pt x="12648" y="82008"/>
                    </a:cubicBezTo>
                    <a:cubicBezTo>
                      <a:pt x="11424" y="84048"/>
                      <a:pt x="10608" y="86496"/>
                      <a:pt x="10608" y="88536"/>
                    </a:cubicBezTo>
                    <a:cubicBezTo>
                      <a:pt x="9384" y="90576"/>
                      <a:pt x="9384" y="91800"/>
                      <a:pt x="8568" y="94248"/>
                    </a:cubicBezTo>
                    <a:cubicBezTo>
                      <a:pt x="7344" y="96288"/>
                      <a:pt x="7344" y="98736"/>
                      <a:pt x="6528" y="99552"/>
                    </a:cubicBezTo>
                    <a:cubicBezTo>
                      <a:pt x="4896" y="102000"/>
                      <a:pt x="4896" y="104040"/>
                      <a:pt x="3672" y="106080"/>
                    </a:cubicBezTo>
                    <a:cubicBezTo>
                      <a:pt x="3672" y="108120"/>
                      <a:pt x="2448" y="109344"/>
                      <a:pt x="2448" y="111792"/>
                    </a:cubicBezTo>
                    <a:cubicBezTo>
                      <a:pt x="2448" y="113832"/>
                      <a:pt x="1224" y="116280"/>
                      <a:pt x="1224" y="119544"/>
                    </a:cubicBezTo>
                    <a:cubicBezTo>
                      <a:pt x="1224" y="121584"/>
                      <a:pt x="0" y="122808"/>
                      <a:pt x="0" y="125256"/>
                    </a:cubicBezTo>
                    <a:lnTo>
                      <a:pt x="0" y="135048"/>
                    </a:lnTo>
                    <a:cubicBezTo>
                      <a:pt x="0" y="136272"/>
                      <a:pt x="0" y="137088"/>
                      <a:pt x="0" y="137088"/>
                    </a:cubicBezTo>
                    <a:lnTo>
                      <a:pt x="0" y="472464"/>
                    </a:lnTo>
                    <a:cubicBezTo>
                      <a:pt x="0" y="521016"/>
                      <a:pt x="26112" y="564264"/>
                      <a:pt x="64872" y="589968"/>
                    </a:cubicBezTo>
                    <a:cubicBezTo>
                      <a:pt x="86496" y="603432"/>
                      <a:pt x="111384" y="612000"/>
                      <a:pt x="139536" y="612000"/>
                    </a:cubicBezTo>
                    <a:lnTo>
                      <a:pt x="474912" y="612000"/>
                    </a:lnTo>
                    <a:cubicBezTo>
                      <a:pt x="494496" y="612000"/>
                      <a:pt x="511632" y="607512"/>
                      <a:pt x="529176" y="600984"/>
                    </a:cubicBezTo>
                    <a:cubicBezTo>
                      <a:pt x="576912" y="580992"/>
                      <a:pt x="612408" y="531216"/>
                      <a:pt x="612408" y="473688"/>
                    </a:cubicBezTo>
                    <a:lnTo>
                      <a:pt x="612408" y="138312"/>
                    </a:lnTo>
                    <a:cubicBezTo>
                      <a:pt x="612408" y="82824"/>
                      <a:pt x="579768" y="35496"/>
                      <a:pt x="533664" y="13464"/>
                    </a:cubicBezTo>
                    <a:close/>
                    <a:moveTo>
                      <a:pt x="104040" y="354144"/>
                    </a:moveTo>
                    <a:lnTo>
                      <a:pt x="104040" y="330480"/>
                    </a:lnTo>
                    <a:cubicBezTo>
                      <a:pt x="104040" y="324360"/>
                      <a:pt x="108936" y="319056"/>
                      <a:pt x="115464" y="319056"/>
                    </a:cubicBezTo>
                    <a:lnTo>
                      <a:pt x="140760" y="319056"/>
                    </a:lnTo>
                    <a:lnTo>
                      <a:pt x="140760" y="306000"/>
                    </a:lnTo>
                    <a:lnTo>
                      <a:pt x="115464" y="306000"/>
                    </a:lnTo>
                    <a:cubicBezTo>
                      <a:pt x="109344" y="306000"/>
                      <a:pt x="104040" y="301104"/>
                      <a:pt x="104040" y="294576"/>
                    </a:cubicBezTo>
                    <a:lnTo>
                      <a:pt x="104040" y="271320"/>
                    </a:lnTo>
                    <a:cubicBezTo>
                      <a:pt x="104040" y="265200"/>
                      <a:pt x="108936" y="259896"/>
                      <a:pt x="115464" y="259896"/>
                    </a:cubicBezTo>
                    <a:lnTo>
                      <a:pt x="167688" y="259896"/>
                    </a:lnTo>
                    <a:cubicBezTo>
                      <a:pt x="172176" y="259896"/>
                      <a:pt x="175440" y="263568"/>
                      <a:pt x="175440" y="267648"/>
                    </a:cubicBezTo>
                    <a:cubicBezTo>
                      <a:pt x="175440" y="272136"/>
                      <a:pt x="171768" y="275400"/>
                      <a:pt x="167688" y="275400"/>
                    </a:cubicBezTo>
                    <a:lnTo>
                      <a:pt x="119544" y="275400"/>
                    </a:lnTo>
                    <a:lnTo>
                      <a:pt x="119544" y="290088"/>
                    </a:lnTo>
                    <a:lnTo>
                      <a:pt x="148104" y="290088"/>
                    </a:lnTo>
                    <a:cubicBezTo>
                      <a:pt x="152592" y="290088"/>
                      <a:pt x="155856" y="293760"/>
                      <a:pt x="155856" y="297840"/>
                    </a:cubicBezTo>
                    <a:lnTo>
                      <a:pt x="155856" y="326400"/>
                    </a:lnTo>
                    <a:cubicBezTo>
                      <a:pt x="155856" y="330888"/>
                      <a:pt x="152184" y="334152"/>
                      <a:pt x="148104" y="334152"/>
                    </a:cubicBezTo>
                    <a:lnTo>
                      <a:pt x="119544" y="334152"/>
                    </a:lnTo>
                    <a:lnTo>
                      <a:pt x="119544" y="348840"/>
                    </a:lnTo>
                    <a:lnTo>
                      <a:pt x="461448" y="348840"/>
                    </a:lnTo>
                    <a:lnTo>
                      <a:pt x="461448" y="334152"/>
                    </a:lnTo>
                    <a:lnTo>
                      <a:pt x="432888" y="334152"/>
                    </a:lnTo>
                    <a:cubicBezTo>
                      <a:pt x="428400" y="334152"/>
                      <a:pt x="425136" y="330480"/>
                      <a:pt x="425136" y="326400"/>
                    </a:cubicBezTo>
                    <a:lnTo>
                      <a:pt x="425136" y="297840"/>
                    </a:lnTo>
                    <a:cubicBezTo>
                      <a:pt x="425136" y="293352"/>
                      <a:pt x="428808" y="290088"/>
                      <a:pt x="432888" y="290088"/>
                    </a:cubicBezTo>
                    <a:lnTo>
                      <a:pt x="461448" y="290088"/>
                    </a:lnTo>
                    <a:lnTo>
                      <a:pt x="461448" y="275400"/>
                    </a:lnTo>
                    <a:lnTo>
                      <a:pt x="223176" y="275400"/>
                    </a:lnTo>
                    <a:cubicBezTo>
                      <a:pt x="218688" y="275400"/>
                      <a:pt x="215424" y="271728"/>
                      <a:pt x="215424" y="267648"/>
                    </a:cubicBezTo>
                    <a:cubicBezTo>
                      <a:pt x="215424" y="263160"/>
                      <a:pt x="219096" y="259896"/>
                      <a:pt x="223176" y="259896"/>
                    </a:cubicBezTo>
                    <a:lnTo>
                      <a:pt x="466344" y="259896"/>
                    </a:lnTo>
                    <a:cubicBezTo>
                      <a:pt x="472464" y="259896"/>
                      <a:pt x="477768" y="264792"/>
                      <a:pt x="477768" y="271320"/>
                    </a:cubicBezTo>
                    <a:lnTo>
                      <a:pt x="477768" y="294576"/>
                    </a:lnTo>
                    <a:cubicBezTo>
                      <a:pt x="477768" y="300696"/>
                      <a:pt x="472872" y="306000"/>
                      <a:pt x="466344" y="306000"/>
                    </a:cubicBezTo>
                    <a:lnTo>
                      <a:pt x="441048" y="306000"/>
                    </a:lnTo>
                    <a:lnTo>
                      <a:pt x="441048" y="319056"/>
                    </a:lnTo>
                    <a:lnTo>
                      <a:pt x="466344" y="319056"/>
                    </a:lnTo>
                    <a:cubicBezTo>
                      <a:pt x="472464" y="319056"/>
                      <a:pt x="477768" y="323952"/>
                      <a:pt x="477768" y="330480"/>
                    </a:cubicBezTo>
                    <a:lnTo>
                      <a:pt x="477768" y="353736"/>
                    </a:lnTo>
                    <a:cubicBezTo>
                      <a:pt x="477768" y="359856"/>
                      <a:pt x="472872" y="365160"/>
                      <a:pt x="466344" y="365160"/>
                    </a:cubicBezTo>
                    <a:lnTo>
                      <a:pt x="115464" y="365160"/>
                    </a:lnTo>
                    <a:cubicBezTo>
                      <a:pt x="108936" y="365160"/>
                      <a:pt x="104040" y="360264"/>
                      <a:pt x="104040" y="354144"/>
                    </a:cubicBezTo>
                    <a:close/>
                    <a:moveTo>
                      <a:pt x="175848" y="327216"/>
                    </a:moveTo>
                    <a:lnTo>
                      <a:pt x="175848" y="298656"/>
                    </a:lnTo>
                    <a:cubicBezTo>
                      <a:pt x="175848" y="294168"/>
                      <a:pt x="179520" y="290904"/>
                      <a:pt x="183600" y="290904"/>
                    </a:cubicBezTo>
                    <a:lnTo>
                      <a:pt x="272544" y="290904"/>
                    </a:lnTo>
                    <a:cubicBezTo>
                      <a:pt x="277032" y="290904"/>
                      <a:pt x="280296" y="294576"/>
                      <a:pt x="280296" y="298656"/>
                    </a:cubicBezTo>
                    <a:lnTo>
                      <a:pt x="280296" y="327216"/>
                    </a:lnTo>
                    <a:cubicBezTo>
                      <a:pt x="280296" y="331704"/>
                      <a:pt x="276624" y="334968"/>
                      <a:pt x="272544" y="334968"/>
                    </a:cubicBezTo>
                    <a:lnTo>
                      <a:pt x="183600" y="334968"/>
                    </a:lnTo>
                    <a:cubicBezTo>
                      <a:pt x="179520" y="334968"/>
                      <a:pt x="175848" y="331296"/>
                      <a:pt x="175848" y="327216"/>
                    </a:cubicBezTo>
                    <a:close/>
                    <a:moveTo>
                      <a:pt x="300288" y="327216"/>
                    </a:moveTo>
                    <a:lnTo>
                      <a:pt x="300288" y="298656"/>
                    </a:lnTo>
                    <a:cubicBezTo>
                      <a:pt x="300288" y="294168"/>
                      <a:pt x="303960" y="290904"/>
                      <a:pt x="308040" y="290904"/>
                    </a:cubicBezTo>
                    <a:lnTo>
                      <a:pt x="396984" y="290904"/>
                    </a:lnTo>
                    <a:cubicBezTo>
                      <a:pt x="401472" y="290904"/>
                      <a:pt x="404736" y="294576"/>
                      <a:pt x="404736" y="298656"/>
                    </a:cubicBezTo>
                    <a:lnTo>
                      <a:pt x="404736" y="327216"/>
                    </a:lnTo>
                    <a:cubicBezTo>
                      <a:pt x="404736" y="331704"/>
                      <a:pt x="401064" y="334968"/>
                      <a:pt x="396984" y="334968"/>
                    </a:cubicBezTo>
                    <a:lnTo>
                      <a:pt x="308448" y="334968"/>
                    </a:lnTo>
                    <a:cubicBezTo>
                      <a:pt x="303960" y="334968"/>
                      <a:pt x="300288" y="331296"/>
                      <a:pt x="300288" y="327216"/>
                    </a:cubicBezTo>
                    <a:close/>
                    <a:moveTo>
                      <a:pt x="430032" y="221136"/>
                    </a:moveTo>
                    <a:lnTo>
                      <a:pt x="341088" y="221136"/>
                    </a:lnTo>
                    <a:cubicBezTo>
                      <a:pt x="336600" y="221136"/>
                      <a:pt x="333336" y="217464"/>
                      <a:pt x="333336" y="213384"/>
                    </a:cubicBezTo>
                    <a:lnTo>
                      <a:pt x="333336" y="184824"/>
                    </a:lnTo>
                    <a:cubicBezTo>
                      <a:pt x="333336" y="180336"/>
                      <a:pt x="337008" y="177072"/>
                      <a:pt x="341088" y="177072"/>
                    </a:cubicBezTo>
                    <a:lnTo>
                      <a:pt x="430032" y="177072"/>
                    </a:lnTo>
                    <a:cubicBezTo>
                      <a:pt x="434520" y="177072"/>
                      <a:pt x="437784" y="180744"/>
                      <a:pt x="437784" y="184824"/>
                    </a:cubicBezTo>
                    <a:lnTo>
                      <a:pt x="437784" y="213384"/>
                    </a:lnTo>
                    <a:cubicBezTo>
                      <a:pt x="437784" y="217872"/>
                      <a:pt x="434520" y="221136"/>
                      <a:pt x="430032" y="221136"/>
                    </a:cubicBezTo>
                    <a:close/>
                    <a:moveTo>
                      <a:pt x="437784" y="441456"/>
                    </a:moveTo>
                    <a:cubicBezTo>
                      <a:pt x="437784" y="445944"/>
                      <a:pt x="434112" y="449208"/>
                      <a:pt x="430032" y="449208"/>
                    </a:cubicBezTo>
                    <a:lnTo>
                      <a:pt x="341088" y="449208"/>
                    </a:lnTo>
                    <a:cubicBezTo>
                      <a:pt x="336600" y="449208"/>
                      <a:pt x="333336" y="445536"/>
                      <a:pt x="333336" y="441456"/>
                    </a:cubicBezTo>
                    <a:lnTo>
                      <a:pt x="333336" y="412896"/>
                    </a:lnTo>
                    <a:cubicBezTo>
                      <a:pt x="333336" y="408408"/>
                      <a:pt x="337008" y="405144"/>
                      <a:pt x="341088" y="405144"/>
                    </a:cubicBezTo>
                    <a:lnTo>
                      <a:pt x="430032" y="405144"/>
                    </a:lnTo>
                    <a:cubicBezTo>
                      <a:pt x="434520" y="405144"/>
                      <a:pt x="437784" y="408816"/>
                      <a:pt x="437784" y="412896"/>
                    </a:cubicBezTo>
                    <a:lnTo>
                      <a:pt x="437784" y="441456"/>
                    </a:lnTo>
                    <a:close/>
                    <a:moveTo>
                      <a:pt x="510000" y="409632"/>
                    </a:moveTo>
                    <a:cubicBezTo>
                      <a:pt x="510000" y="415752"/>
                      <a:pt x="505104" y="421056"/>
                      <a:pt x="498576" y="421056"/>
                    </a:cubicBezTo>
                    <a:lnTo>
                      <a:pt x="473280" y="421056"/>
                    </a:lnTo>
                    <a:lnTo>
                      <a:pt x="473280" y="434112"/>
                    </a:lnTo>
                    <a:lnTo>
                      <a:pt x="498576" y="434112"/>
                    </a:lnTo>
                    <a:cubicBezTo>
                      <a:pt x="504696" y="434112"/>
                      <a:pt x="510000" y="439008"/>
                      <a:pt x="510000" y="445536"/>
                    </a:cubicBezTo>
                    <a:lnTo>
                      <a:pt x="510000" y="468792"/>
                    </a:lnTo>
                    <a:cubicBezTo>
                      <a:pt x="510000" y="474912"/>
                      <a:pt x="505104" y="480216"/>
                      <a:pt x="498576" y="480216"/>
                    </a:cubicBezTo>
                    <a:lnTo>
                      <a:pt x="446352" y="480216"/>
                    </a:lnTo>
                    <a:cubicBezTo>
                      <a:pt x="441864" y="480216"/>
                      <a:pt x="438600" y="476544"/>
                      <a:pt x="438600" y="472464"/>
                    </a:cubicBezTo>
                    <a:cubicBezTo>
                      <a:pt x="438600" y="468384"/>
                      <a:pt x="442272" y="464712"/>
                      <a:pt x="446352" y="464712"/>
                    </a:cubicBezTo>
                    <a:lnTo>
                      <a:pt x="494088" y="464712"/>
                    </a:lnTo>
                    <a:lnTo>
                      <a:pt x="494088" y="450024"/>
                    </a:lnTo>
                    <a:lnTo>
                      <a:pt x="465528" y="450024"/>
                    </a:lnTo>
                    <a:cubicBezTo>
                      <a:pt x="461040" y="450024"/>
                      <a:pt x="457776" y="446352"/>
                      <a:pt x="457776" y="442272"/>
                    </a:cubicBezTo>
                    <a:lnTo>
                      <a:pt x="457776" y="413712"/>
                    </a:lnTo>
                    <a:cubicBezTo>
                      <a:pt x="457776" y="409224"/>
                      <a:pt x="461448" y="405960"/>
                      <a:pt x="465528" y="405960"/>
                    </a:cubicBezTo>
                    <a:lnTo>
                      <a:pt x="494088" y="405960"/>
                    </a:lnTo>
                    <a:lnTo>
                      <a:pt x="494088" y="391272"/>
                    </a:lnTo>
                    <a:lnTo>
                      <a:pt x="152184" y="391272"/>
                    </a:lnTo>
                    <a:lnTo>
                      <a:pt x="152184" y="405960"/>
                    </a:lnTo>
                    <a:lnTo>
                      <a:pt x="180744" y="405960"/>
                    </a:lnTo>
                    <a:cubicBezTo>
                      <a:pt x="185232" y="405960"/>
                      <a:pt x="188496" y="409632"/>
                      <a:pt x="188496" y="413712"/>
                    </a:cubicBezTo>
                    <a:lnTo>
                      <a:pt x="188496" y="442272"/>
                    </a:lnTo>
                    <a:cubicBezTo>
                      <a:pt x="188496" y="446760"/>
                      <a:pt x="184824" y="450024"/>
                      <a:pt x="180744" y="450024"/>
                    </a:cubicBezTo>
                    <a:lnTo>
                      <a:pt x="152184" y="450024"/>
                    </a:lnTo>
                    <a:lnTo>
                      <a:pt x="152184" y="464712"/>
                    </a:lnTo>
                    <a:lnTo>
                      <a:pt x="390864" y="464712"/>
                    </a:lnTo>
                    <a:cubicBezTo>
                      <a:pt x="395352" y="464712"/>
                      <a:pt x="398616" y="468384"/>
                      <a:pt x="398616" y="472464"/>
                    </a:cubicBezTo>
                    <a:cubicBezTo>
                      <a:pt x="398616" y="476544"/>
                      <a:pt x="394944" y="480216"/>
                      <a:pt x="390864" y="480216"/>
                    </a:cubicBezTo>
                    <a:lnTo>
                      <a:pt x="147696" y="480216"/>
                    </a:lnTo>
                    <a:cubicBezTo>
                      <a:pt x="141576" y="480216"/>
                      <a:pt x="136272" y="475320"/>
                      <a:pt x="136272" y="468792"/>
                    </a:cubicBezTo>
                    <a:lnTo>
                      <a:pt x="136272" y="444720"/>
                    </a:lnTo>
                    <a:cubicBezTo>
                      <a:pt x="136272" y="438600"/>
                      <a:pt x="141168" y="433296"/>
                      <a:pt x="147696" y="433296"/>
                    </a:cubicBezTo>
                    <a:lnTo>
                      <a:pt x="172992" y="433296"/>
                    </a:lnTo>
                    <a:lnTo>
                      <a:pt x="172992" y="420240"/>
                    </a:lnTo>
                    <a:lnTo>
                      <a:pt x="147696" y="420240"/>
                    </a:lnTo>
                    <a:cubicBezTo>
                      <a:pt x="141576" y="420240"/>
                      <a:pt x="136272" y="415344"/>
                      <a:pt x="136272" y="408816"/>
                    </a:cubicBezTo>
                    <a:lnTo>
                      <a:pt x="136272" y="385560"/>
                    </a:lnTo>
                    <a:cubicBezTo>
                      <a:pt x="136272" y="379440"/>
                      <a:pt x="141168" y="374136"/>
                      <a:pt x="147696" y="374136"/>
                    </a:cubicBezTo>
                    <a:lnTo>
                      <a:pt x="498576" y="374136"/>
                    </a:lnTo>
                    <a:cubicBezTo>
                      <a:pt x="504696" y="374136"/>
                      <a:pt x="510000" y="379032"/>
                      <a:pt x="510000" y="385560"/>
                    </a:cubicBezTo>
                    <a:lnTo>
                      <a:pt x="510000" y="409632"/>
                    </a:lnTo>
                    <a:close/>
                    <a:moveTo>
                      <a:pt x="313344" y="412896"/>
                    </a:moveTo>
                    <a:lnTo>
                      <a:pt x="313344" y="441456"/>
                    </a:lnTo>
                    <a:cubicBezTo>
                      <a:pt x="313344" y="445944"/>
                      <a:pt x="309672" y="449208"/>
                      <a:pt x="305592" y="449208"/>
                    </a:cubicBezTo>
                    <a:lnTo>
                      <a:pt x="216240" y="449208"/>
                    </a:lnTo>
                    <a:cubicBezTo>
                      <a:pt x="211752" y="449208"/>
                      <a:pt x="208488" y="445536"/>
                      <a:pt x="208488" y="441456"/>
                    </a:cubicBezTo>
                    <a:lnTo>
                      <a:pt x="208488" y="412896"/>
                    </a:lnTo>
                    <a:cubicBezTo>
                      <a:pt x="208488" y="408408"/>
                      <a:pt x="212160" y="405144"/>
                      <a:pt x="216240" y="405144"/>
                    </a:cubicBezTo>
                    <a:lnTo>
                      <a:pt x="305184" y="405144"/>
                    </a:lnTo>
                    <a:cubicBezTo>
                      <a:pt x="309672" y="405144"/>
                      <a:pt x="313344" y="408408"/>
                      <a:pt x="313344" y="412896"/>
                    </a:cubicBezTo>
                    <a:close/>
                    <a:moveTo>
                      <a:pt x="510000" y="181560"/>
                    </a:moveTo>
                    <a:cubicBezTo>
                      <a:pt x="510000" y="187680"/>
                      <a:pt x="505104" y="192984"/>
                      <a:pt x="498576" y="192984"/>
                    </a:cubicBezTo>
                    <a:lnTo>
                      <a:pt x="473280" y="192984"/>
                    </a:lnTo>
                    <a:lnTo>
                      <a:pt x="473280" y="206040"/>
                    </a:lnTo>
                    <a:lnTo>
                      <a:pt x="498576" y="206040"/>
                    </a:lnTo>
                    <a:cubicBezTo>
                      <a:pt x="504696" y="206040"/>
                      <a:pt x="510000" y="210936"/>
                      <a:pt x="510000" y="217464"/>
                    </a:cubicBezTo>
                    <a:lnTo>
                      <a:pt x="510000" y="240720"/>
                    </a:lnTo>
                    <a:cubicBezTo>
                      <a:pt x="510000" y="246840"/>
                      <a:pt x="505104" y="252144"/>
                      <a:pt x="498576" y="252144"/>
                    </a:cubicBezTo>
                    <a:lnTo>
                      <a:pt x="446352" y="252144"/>
                    </a:lnTo>
                    <a:cubicBezTo>
                      <a:pt x="441864" y="252144"/>
                      <a:pt x="438600" y="248472"/>
                      <a:pt x="438600" y="244392"/>
                    </a:cubicBezTo>
                    <a:cubicBezTo>
                      <a:pt x="438600" y="239904"/>
                      <a:pt x="442272" y="236640"/>
                      <a:pt x="446352" y="236640"/>
                    </a:cubicBezTo>
                    <a:lnTo>
                      <a:pt x="494088" y="236640"/>
                    </a:lnTo>
                    <a:lnTo>
                      <a:pt x="494088" y="221952"/>
                    </a:lnTo>
                    <a:lnTo>
                      <a:pt x="465528" y="221952"/>
                    </a:lnTo>
                    <a:cubicBezTo>
                      <a:pt x="461040" y="221952"/>
                      <a:pt x="457776" y="218280"/>
                      <a:pt x="457776" y="214200"/>
                    </a:cubicBezTo>
                    <a:lnTo>
                      <a:pt x="457776" y="185640"/>
                    </a:lnTo>
                    <a:cubicBezTo>
                      <a:pt x="457776" y="181152"/>
                      <a:pt x="461448" y="177888"/>
                      <a:pt x="465528" y="177888"/>
                    </a:cubicBezTo>
                    <a:lnTo>
                      <a:pt x="494088" y="177888"/>
                    </a:lnTo>
                    <a:lnTo>
                      <a:pt x="494088" y="163200"/>
                    </a:lnTo>
                    <a:lnTo>
                      <a:pt x="152184" y="163200"/>
                    </a:lnTo>
                    <a:lnTo>
                      <a:pt x="152184" y="177888"/>
                    </a:lnTo>
                    <a:lnTo>
                      <a:pt x="180744" y="177888"/>
                    </a:lnTo>
                    <a:cubicBezTo>
                      <a:pt x="185232" y="177888"/>
                      <a:pt x="188496" y="181560"/>
                      <a:pt x="188496" y="185640"/>
                    </a:cubicBezTo>
                    <a:lnTo>
                      <a:pt x="188496" y="214200"/>
                    </a:lnTo>
                    <a:cubicBezTo>
                      <a:pt x="188496" y="218688"/>
                      <a:pt x="184824" y="221952"/>
                      <a:pt x="180744" y="221952"/>
                    </a:cubicBezTo>
                    <a:lnTo>
                      <a:pt x="152184" y="221952"/>
                    </a:lnTo>
                    <a:lnTo>
                      <a:pt x="152184" y="236640"/>
                    </a:lnTo>
                    <a:lnTo>
                      <a:pt x="390864" y="236640"/>
                    </a:lnTo>
                    <a:cubicBezTo>
                      <a:pt x="395352" y="236640"/>
                      <a:pt x="398616" y="240312"/>
                      <a:pt x="398616" y="244392"/>
                    </a:cubicBezTo>
                    <a:cubicBezTo>
                      <a:pt x="398616" y="248880"/>
                      <a:pt x="394944" y="252144"/>
                      <a:pt x="390864" y="252144"/>
                    </a:cubicBezTo>
                    <a:lnTo>
                      <a:pt x="147696" y="252144"/>
                    </a:lnTo>
                    <a:cubicBezTo>
                      <a:pt x="141576" y="252144"/>
                      <a:pt x="136272" y="247248"/>
                      <a:pt x="136272" y="240720"/>
                    </a:cubicBezTo>
                    <a:lnTo>
                      <a:pt x="136272" y="217464"/>
                    </a:lnTo>
                    <a:cubicBezTo>
                      <a:pt x="136272" y="211344"/>
                      <a:pt x="141168" y="206040"/>
                      <a:pt x="147696" y="206040"/>
                    </a:cubicBezTo>
                    <a:lnTo>
                      <a:pt x="172992" y="206040"/>
                    </a:lnTo>
                    <a:lnTo>
                      <a:pt x="172992" y="192984"/>
                    </a:lnTo>
                    <a:lnTo>
                      <a:pt x="147696" y="192984"/>
                    </a:lnTo>
                    <a:cubicBezTo>
                      <a:pt x="141576" y="192984"/>
                      <a:pt x="136272" y="188088"/>
                      <a:pt x="136272" y="181560"/>
                    </a:cubicBezTo>
                    <a:lnTo>
                      <a:pt x="136272" y="158304"/>
                    </a:lnTo>
                    <a:cubicBezTo>
                      <a:pt x="136272" y="152184"/>
                      <a:pt x="141168" y="146880"/>
                      <a:pt x="147696" y="146880"/>
                    </a:cubicBezTo>
                    <a:lnTo>
                      <a:pt x="498576" y="146880"/>
                    </a:lnTo>
                    <a:cubicBezTo>
                      <a:pt x="504696" y="146880"/>
                      <a:pt x="510000" y="151776"/>
                      <a:pt x="510000" y="158304"/>
                    </a:cubicBezTo>
                    <a:lnTo>
                      <a:pt x="510000" y="181560"/>
                    </a:lnTo>
                    <a:close/>
                    <a:moveTo>
                      <a:pt x="313344" y="184824"/>
                    </a:moveTo>
                    <a:lnTo>
                      <a:pt x="313344" y="213384"/>
                    </a:lnTo>
                    <a:cubicBezTo>
                      <a:pt x="313344" y="217872"/>
                      <a:pt x="309672" y="221136"/>
                      <a:pt x="305592" y="221136"/>
                    </a:cubicBezTo>
                    <a:lnTo>
                      <a:pt x="216240" y="221136"/>
                    </a:lnTo>
                    <a:cubicBezTo>
                      <a:pt x="211752" y="221136"/>
                      <a:pt x="208488" y="217464"/>
                      <a:pt x="208488" y="213384"/>
                    </a:cubicBezTo>
                    <a:lnTo>
                      <a:pt x="208488" y="184824"/>
                    </a:lnTo>
                    <a:cubicBezTo>
                      <a:pt x="208488" y="180336"/>
                      <a:pt x="212160" y="177072"/>
                      <a:pt x="216240" y="177072"/>
                    </a:cubicBezTo>
                    <a:lnTo>
                      <a:pt x="305184" y="177072"/>
                    </a:lnTo>
                    <a:cubicBezTo>
                      <a:pt x="309672" y="177072"/>
                      <a:pt x="313344" y="180744"/>
                      <a:pt x="313344" y="184824"/>
                    </a:cubicBezTo>
                    <a:close/>
                  </a:path>
                </a:pathLst>
              </a:custGeom>
              <a:grpFill/>
              <a:ln w="4064" cap="flat">
                <a:noFill/>
                <a:prstDash val="solid"/>
                <a:miter/>
              </a:ln>
            </p:spPr>
            <p:txBody>
              <a:bodyPr rtlCol="0" anchor="ctr"/>
              <a:lstStyle/>
              <a:p>
                <a:endParaRPr lang="en-GB" dirty="0"/>
              </a:p>
            </p:txBody>
          </p:sp>
          <p:sp>
            <p:nvSpPr>
              <p:cNvPr id="199" name="Graphic 177">
                <a:extLst>
                  <a:ext uri="{FF2B5EF4-FFF2-40B4-BE49-F238E27FC236}">
                    <a16:creationId xmlns:a16="http://schemas.microsoft.com/office/drawing/2014/main" id="{BAC46D64-9872-4447-8F20-27AEEEA9D254}"/>
                  </a:ext>
                </a:extLst>
              </p:cNvPr>
              <p:cNvSpPr/>
              <p:nvPr/>
            </p:nvSpPr>
            <p:spPr>
              <a:xfrm>
                <a:off x="8848287" y="7574643"/>
                <a:ext cx="73440" cy="13056"/>
              </a:xfrm>
              <a:custGeom>
                <a:avLst/>
                <a:gdLst>
                  <a:gd name="connsiteX0" fmla="*/ 0 w 73440"/>
                  <a:gd name="connsiteY0" fmla="*/ 0 h 13056"/>
                  <a:gd name="connsiteX1" fmla="*/ 73440 w 73440"/>
                  <a:gd name="connsiteY1" fmla="*/ 0 h 13056"/>
                  <a:gd name="connsiteX2" fmla="*/ 73440 w 73440"/>
                  <a:gd name="connsiteY2" fmla="*/ 13056 h 13056"/>
                  <a:gd name="connsiteX3" fmla="*/ 0 w 73440"/>
                  <a:gd name="connsiteY3" fmla="*/ 13056 h 13056"/>
                </a:gdLst>
                <a:ahLst/>
                <a:cxnLst>
                  <a:cxn ang="0">
                    <a:pos x="connsiteX0" y="connsiteY0"/>
                  </a:cxn>
                  <a:cxn ang="0">
                    <a:pos x="connsiteX1" y="connsiteY1"/>
                  </a:cxn>
                  <a:cxn ang="0">
                    <a:pos x="connsiteX2" y="connsiteY2"/>
                  </a:cxn>
                  <a:cxn ang="0">
                    <a:pos x="connsiteX3" y="connsiteY3"/>
                  </a:cxn>
                </a:cxnLst>
                <a:rect l="l" t="t" r="r" b="b"/>
                <a:pathLst>
                  <a:path w="73440" h="13056">
                    <a:moveTo>
                      <a:pt x="0" y="0"/>
                    </a:moveTo>
                    <a:lnTo>
                      <a:pt x="73440" y="0"/>
                    </a:lnTo>
                    <a:lnTo>
                      <a:pt x="73440" y="13056"/>
                    </a:lnTo>
                    <a:lnTo>
                      <a:pt x="0" y="13056"/>
                    </a:lnTo>
                    <a:close/>
                  </a:path>
                </a:pathLst>
              </a:custGeom>
              <a:grpFill/>
              <a:ln w="4064" cap="flat">
                <a:noFill/>
                <a:prstDash val="solid"/>
                <a:miter/>
              </a:ln>
            </p:spPr>
            <p:txBody>
              <a:bodyPr rtlCol="0" anchor="ctr"/>
              <a:lstStyle/>
              <a:p>
                <a:endParaRPr lang="en-GB" dirty="0"/>
              </a:p>
            </p:txBody>
          </p:sp>
        </p:grpSp>
      </p:grpSp>
    </p:spTree>
    <p:extLst>
      <p:ext uri="{BB962C8B-B14F-4D97-AF65-F5344CB8AC3E}">
        <p14:creationId xmlns:p14="http://schemas.microsoft.com/office/powerpoint/2010/main" val="115133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ipe(left)">
                                      <p:cBhvr>
                                        <p:cTn id="7" dur="500"/>
                                        <p:tgtEl>
                                          <p:spTgt spid="15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0"/>
                                        </p:tgtEl>
                                        <p:attrNameLst>
                                          <p:attrName>style.visibility</p:attrName>
                                        </p:attrNameLst>
                                      </p:cBhvr>
                                      <p:to>
                                        <p:strVal val="visible"/>
                                      </p:to>
                                    </p:set>
                                    <p:animEffect transition="in" filter="wipe(up)">
                                      <p:cBhvr>
                                        <p:cTn id="11" dur="500"/>
                                        <p:tgtEl>
                                          <p:spTgt spid="16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8"/>
                                        </p:tgtEl>
                                        <p:attrNameLst>
                                          <p:attrName>style.visibility</p:attrName>
                                        </p:attrNameLst>
                                      </p:cBhvr>
                                      <p:to>
                                        <p:strVal val="visible"/>
                                      </p:to>
                                    </p:set>
                                    <p:animEffect transition="in" filter="wipe(left)">
                                      <p:cBhvr>
                                        <p:cTn id="15" dur="500"/>
                                        <p:tgtEl>
                                          <p:spTgt spid="148"/>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62"/>
                                        </p:tgtEl>
                                        <p:attrNameLst>
                                          <p:attrName>style.visibility</p:attrName>
                                        </p:attrNameLst>
                                      </p:cBhvr>
                                      <p:to>
                                        <p:strVal val="visible"/>
                                      </p:to>
                                    </p:set>
                                    <p:animEffect transition="in" filter="wipe(up)">
                                      <p:cBhvr>
                                        <p:cTn id="19" dur="500"/>
                                        <p:tgtEl>
                                          <p:spTgt spid="16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49"/>
                                        </p:tgtEl>
                                        <p:attrNameLst>
                                          <p:attrName>style.visibility</p:attrName>
                                        </p:attrNameLst>
                                      </p:cBhvr>
                                      <p:to>
                                        <p:strVal val="visible"/>
                                      </p:to>
                                    </p:set>
                                    <p:animEffect transition="in" filter="wipe(left)">
                                      <p:cBhvr>
                                        <p:cTn id="23" dur="500"/>
                                        <p:tgtEl>
                                          <p:spTgt spid="14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0"/>
                                        </p:tgtEl>
                                        <p:attrNameLst>
                                          <p:attrName>style.visibility</p:attrName>
                                        </p:attrNameLst>
                                      </p:cBhvr>
                                      <p:to>
                                        <p:strVal val="visible"/>
                                      </p:to>
                                    </p:set>
                                    <p:animEffect transition="in" filter="fade">
                                      <p:cBhvr>
                                        <p:cTn id="27" dur="500"/>
                                        <p:tgtEl>
                                          <p:spTgt spid="15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1"/>
                                        </p:tgtEl>
                                        <p:attrNameLst>
                                          <p:attrName>style.visibility</p:attrName>
                                        </p:attrNameLst>
                                      </p:cBhvr>
                                      <p:to>
                                        <p:strVal val="visible"/>
                                      </p:to>
                                    </p:set>
                                    <p:animEffect transition="in" filter="fade">
                                      <p:cBhvr>
                                        <p:cTn id="31" dur="500"/>
                                        <p:tgtEl>
                                          <p:spTgt spid="15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52"/>
                                        </p:tgtEl>
                                        <p:attrNameLst>
                                          <p:attrName>style.visibility</p:attrName>
                                        </p:attrNameLst>
                                      </p:cBhvr>
                                      <p:to>
                                        <p:strVal val="visible"/>
                                      </p:to>
                                    </p:set>
                                    <p:animEffect transition="in" filter="fade">
                                      <p:cBhvr>
                                        <p:cTn id="35" dur="500"/>
                                        <p:tgtEl>
                                          <p:spTgt spid="152"/>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91"/>
                                        </p:tgtEl>
                                        <p:attrNameLst>
                                          <p:attrName>style.visibility</p:attrName>
                                        </p:attrNameLst>
                                      </p:cBhvr>
                                      <p:to>
                                        <p:strVal val="visible"/>
                                      </p:to>
                                    </p:set>
                                    <p:animEffect transition="in" filter="fade">
                                      <p:cBhvr>
                                        <p:cTn id="39" dur="500"/>
                                        <p:tgtEl>
                                          <p:spTgt spid="191"/>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00"/>
                                        </p:tgtEl>
                                        <p:attrNameLst>
                                          <p:attrName>style.visibility</p:attrName>
                                        </p:attrNameLst>
                                      </p:cBhvr>
                                      <p:to>
                                        <p:strVal val="visible"/>
                                      </p:to>
                                    </p:set>
                                    <p:animEffect transition="in" filter="fade">
                                      <p:cBhvr>
                                        <p:cTn id="43"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ymbol zastępczy tekstu 11">
            <a:extLst>
              <a:ext uri="{FF2B5EF4-FFF2-40B4-BE49-F238E27FC236}">
                <a16:creationId xmlns:a16="http://schemas.microsoft.com/office/drawing/2014/main" id="{C56BD428-4BA5-4CCC-94D6-B2B295F95026}"/>
              </a:ext>
            </a:extLst>
          </p:cNvPr>
          <p:cNvSpPr>
            <a:spLocks noGrp="1"/>
          </p:cNvSpPr>
          <p:nvPr>
            <p:ph type="body" sz="quarter" idx="16"/>
          </p:nvPr>
        </p:nvSpPr>
        <p:spPr>
          <a:xfrm>
            <a:off x="0" y="658218"/>
            <a:ext cx="3544881" cy="313932"/>
          </a:xfrm>
        </p:spPr>
        <p:txBody>
          <a:bodyPr/>
          <a:lstStyle/>
          <a:p>
            <a:r>
              <a:rPr lang="pl-PL" dirty="0"/>
              <a:t>Transport międzynarodowy</a:t>
            </a:r>
          </a:p>
        </p:txBody>
      </p:sp>
      <p:sp>
        <p:nvSpPr>
          <p:cNvPr id="3" name="Tytuł 2">
            <a:extLst>
              <a:ext uri="{FF2B5EF4-FFF2-40B4-BE49-F238E27FC236}">
                <a16:creationId xmlns:a16="http://schemas.microsoft.com/office/drawing/2014/main" id="{9B6B7B0A-EAEC-4A15-88F2-C121EAF154FF}"/>
              </a:ext>
            </a:extLst>
          </p:cNvPr>
          <p:cNvSpPr>
            <a:spLocks noGrp="1"/>
          </p:cNvSpPr>
          <p:nvPr>
            <p:ph type="title"/>
          </p:nvPr>
        </p:nvSpPr>
        <p:spPr>
          <a:xfrm>
            <a:off x="0" y="314165"/>
            <a:ext cx="3031920" cy="341632"/>
          </a:xfrm>
        </p:spPr>
        <p:txBody>
          <a:bodyPr/>
          <a:lstStyle/>
          <a:p>
            <a:r>
              <a:rPr lang="pl-PL" dirty="0"/>
              <a:t>Transport drogowy</a:t>
            </a:r>
            <a:endParaRPr lang="en-US" dirty="0"/>
          </a:p>
        </p:txBody>
      </p:sp>
      <p:sp>
        <p:nvSpPr>
          <p:cNvPr id="11" name="Symbol zastępczy tekstu 10">
            <a:extLst>
              <a:ext uri="{FF2B5EF4-FFF2-40B4-BE49-F238E27FC236}">
                <a16:creationId xmlns:a16="http://schemas.microsoft.com/office/drawing/2014/main" id="{79B88ABE-FBE6-4DDB-8B44-AD35D830166D}"/>
              </a:ext>
            </a:extLst>
          </p:cNvPr>
          <p:cNvSpPr>
            <a:spLocks noGrp="1"/>
          </p:cNvSpPr>
          <p:nvPr>
            <p:ph type="body" sz="quarter" idx="13"/>
          </p:nvPr>
        </p:nvSpPr>
        <p:spPr>
          <a:xfrm>
            <a:off x="1238250" y="2293340"/>
            <a:ext cx="5070499" cy="403766"/>
          </a:xfrm>
        </p:spPr>
        <p:txBody>
          <a:bodyPr/>
          <a:lstStyle/>
          <a:p>
            <a:pPr marL="285750" indent="-285750">
              <a:buFont typeface="Wingdings" panose="05000000000000000000" pitchFamily="2" charset="2"/>
              <a:buChar char="§"/>
            </a:pPr>
            <a:r>
              <a:rPr lang="pl-PL" sz="1400" dirty="0">
                <a:solidFill>
                  <a:schemeClr val="tx1"/>
                </a:solidFill>
              </a:rPr>
              <a:t>obsługa przesyłek począwszy </a:t>
            </a:r>
            <a:r>
              <a:rPr lang="pl-PL" sz="1400" b="1" dirty="0">
                <a:solidFill>
                  <a:schemeClr val="tx1"/>
                </a:solidFill>
              </a:rPr>
              <a:t>od pojedynczych kartonów do transportu ciężkiego</a:t>
            </a:r>
          </a:p>
          <a:p>
            <a:pPr marL="285750" indent="-285750">
              <a:buFont typeface="Wingdings" panose="05000000000000000000" pitchFamily="2" charset="2"/>
              <a:buChar char="§"/>
            </a:pPr>
            <a:r>
              <a:rPr lang="pl-PL" sz="1400" dirty="0">
                <a:solidFill>
                  <a:schemeClr val="tx1"/>
                </a:solidFill>
              </a:rPr>
              <a:t>codzienne połączenia </a:t>
            </a:r>
            <a:r>
              <a:rPr lang="pl-PL" sz="1400" b="1" dirty="0">
                <a:solidFill>
                  <a:schemeClr val="tx1"/>
                </a:solidFill>
              </a:rPr>
              <a:t>do wszystkich krajów europejskich</a:t>
            </a:r>
            <a:endParaRPr lang="en-US" sz="1400" dirty="0">
              <a:solidFill>
                <a:schemeClr val="tx1"/>
              </a:solidFill>
              <a:latin typeface="Barlow ExtraBold" panose="00000900000000000000" pitchFamily="2" charset="-18"/>
            </a:endParaRPr>
          </a:p>
        </p:txBody>
      </p:sp>
      <p:sp>
        <p:nvSpPr>
          <p:cNvPr id="5" name="Symbol zastępczy numeru slajdu 4">
            <a:extLst>
              <a:ext uri="{FF2B5EF4-FFF2-40B4-BE49-F238E27FC236}">
                <a16:creationId xmlns:a16="http://schemas.microsoft.com/office/drawing/2014/main" id="{CACFF0DC-A393-42A4-B9E2-C52E0050237A}"/>
              </a:ext>
            </a:extLst>
          </p:cNvPr>
          <p:cNvSpPr>
            <a:spLocks noGrp="1"/>
          </p:cNvSpPr>
          <p:nvPr>
            <p:ph type="sldNum" sz="quarter" idx="4"/>
          </p:nvPr>
        </p:nvSpPr>
        <p:spPr/>
        <p:txBody>
          <a:bodyPr/>
          <a:lstStyle/>
          <a:p>
            <a:fld id="{407F87AD-1753-4876-957C-AEE847852B2D}" type="slidenum">
              <a:rPr lang="pl-PL" smtClean="0"/>
              <a:pPr/>
              <a:t>6</a:t>
            </a:fld>
            <a:endParaRPr lang="pl-PL"/>
          </a:p>
        </p:txBody>
      </p:sp>
      <p:sp>
        <p:nvSpPr>
          <p:cNvPr id="19" name="Symbol zastępczy tekstu 10">
            <a:extLst>
              <a:ext uri="{FF2B5EF4-FFF2-40B4-BE49-F238E27FC236}">
                <a16:creationId xmlns:a16="http://schemas.microsoft.com/office/drawing/2014/main" id="{415594FF-DBDB-49B7-A7E9-8EBC84D4011F}"/>
              </a:ext>
            </a:extLst>
          </p:cNvPr>
          <p:cNvSpPr txBox="1">
            <a:spLocks/>
          </p:cNvSpPr>
          <p:nvPr/>
        </p:nvSpPr>
        <p:spPr>
          <a:xfrm>
            <a:off x="1238250" y="3192515"/>
            <a:ext cx="6585247" cy="682501"/>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pl-PL" sz="1400" dirty="0">
                <a:solidFill>
                  <a:schemeClr val="tx1"/>
                </a:solidFill>
                <a:latin typeface="Barlow ExtraBold" panose="00000900000000000000" pitchFamily="2" charset="-18"/>
              </a:rPr>
              <a:t>krótkie terminy dostaw</a:t>
            </a:r>
          </a:p>
          <a:p>
            <a:pPr marL="285750" indent="-285750">
              <a:buFont typeface="Wingdings" panose="05000000000000000000" pitchFamily="2" charset="2"/>
              <a:buChar char="§"/>
            </a:pPr>
            <a:r>
              <a:rPr lang="pl-PL" sz="1400" dirty="0">
                <a:solidFill>
                  <a:schemeClr val="tx1"/>
                </a:solidFill>
                <a:latin typeface="+mn-lt"/>
              </a:rPr>
              <a:t>współpraca z </a:t>
            </a:r>
            <a:r>
              <a:rPr lang="pl-PL" sz="1400" dirty="0">
                <a:solidFill>
                  <a:schemeClr val="tx1"/>
                </a:solidFill>
                <a:latin typeface="Barlow ExtraBold" panose="00000900000000000000" pitchFamily="2" charset="-18"/>
              </a:rPr>
              <a:t>lokalnymi liderami w spedycji</a:t>
            </a:r>
            <a:endParaRPr lang="en-US" sz="1400" dirty="0">
              <a:solidFill>
                <a:schemeClr val="tx1"/>
              </a:solidFill>
              <a:latin typeface="Barlow ExtraBold" panose="00000900000000000000" pitchFamily="2" charset="-18"/>
            </a:endParaRPr>
          </a:p>
        </p:txBody>
      </p:sp>
      <p:sp>
        <p:nvSpPr>
          <p:cNvPr id="20" name="Symbol zastępczy tekstu 10">
            <a:extLst>
              <a:ext uri="{FF2B5EF4-FFF2-40B4-BE49-F238E27FC236}">
                <a16:creationId xmlns:a16="http://schemas.microsoft.com/office/drawing/2014/main" id="{E2C662F2-4F1E-49D1-9195-A92AE2E1C12C}"/>
              </a:ext>
            </a:extLst>
          </p:cNvPr>
          <p:cNvSpPr txBox="1">
            <a:spLocks/>
          </p:cNvSpPr>
          <p:nvPr/>
        </p:nvSpPr>
        <p:spPr>
          <a:xfrm>
            <a:off x="1238250" y="3836916"/>
            <a:ext cx="6585247" cy="682501"/>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pl-PL" sz="1400" b="1" dirty="0"/>
              <a:t>śledzenie przesyłki </a:t>
            </a:r>
            <a:r>
              <a:rPr lang="pl-PL" sz="1400" dirty="0"/>
              <a:t>na każdym etapie usługi transportowej </a:t>
            </a:r>
          </a:p>
          <a:p>
            <a:pPr marL="285750" indent="-285750">
              <a:buFont typeface="Wingdings" panose="05000000000000000000" pitchFamily="2" charset="2"/>
              <a:buChar char="§"/>
            </a:pPr>
            <a:r>
              <a:rPr lang="pl-PL" sz="1400" dirty="0"/>
              <a:t>obsługa skonsolidowanych projektów wysyłkowych</a:t>
            </a:r>
            <a:endParaRPr lang="en-US" sz="1400" dirty="0">
              <a:solidFill>
                <a:schemeClr val="tx1"/>
              </a:solidFill>
            </a:endParaRPr>
          </a:p>
        </p:txBody>
      </p:sp>
      <p:sp>
        <p:nvSpPr>
          <p:cNvPr id="21" name="Symbol zastępczy tekstu 10">
            <a:extLst>
              <a:ext uri="{FF2B5EF4-FFF2-40B4-BE49-F238E27FC236}">
                <a16:creationId xmlns:a16="http://schemas.microsoft.com/office/drawing/2014/main" id="{7BC2FC4D-AF55-42B1-A44B-6897A6E2293D}"/>
              </a:ext>
            </a:extLst>
          </p:cNvPr>
          <p:cNvSpPr txBox="1">
            <a:spLocks/>
          </p:cNvSpPr>
          <p:nvPr/>
        </p:nvSpPr>
        <p:spPr>
          <a:xfrm>
            <a:off x="1238250" y="4566607"/>
            <a:ext cx="6585247" cy="682501"/>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pl-PL" sz="1400" dirty="0">
                <a:solidFill>
                  <a:schemeClr val="tx1"/>
                </a:solidFill>
                <a:latin typeface="Barlow ExtraBold" panose="00000900000000000000" pitchFamily="2" charset="-18"/>
              </a:rPr>
              <a:t>nowoczesna flota transportowa</a:t>
            </a:r>
          </a:p>
          <a:p>
            <a:pPr marL="285750" indent="-285750">
              <a:buFont typeface="Wingdings" panose="05000000000000000000" pitchFamily="2" charset="2"/>
              <a:buChar char="§"/>
            </a:pPr>
            <a:r>
              <a:rPr lang="en-US" sz="1400" dirty="0" err="1">
                <a:solidFill>
                  <a:schemeClr val="tx1"/>
                </a:solidFill>
              </a:rPr>
              <a:t>obsług</a:t>
            </a:r>
            <a:r>
              <a:rPr lang="pl-PL" sz="1400" dirty="0">
                <a:solidFill>
                  <a:schemeClr val="tx1"/>
                </a:solidFill>
              </a:rPr>
              <a:t>a</a:t>
            </a:r>
            <a:r>
              <a:rPr lang="en-US" sz="1400" dirty="0">
                <a:solidFill>
                  <a:schemeClr val="tx1"/>
                </a:solidFill>
              </a:rPr>
              <a:t> </a:t>
            </a:r>
            <a:r>
              <a:rPr lang="en-US" sz="1400" dirty="0" err="1">
                <a:solidFill>
                  <a:schemeClr val="tx1"/>
                </a:solidFill>
              </a:rPr>
              <a:t>ładunków</a:t>
            </a:r>
            <a:r>
              <a:rPr lang="en-US" sz="1400" dirty="0">
                <a:solidFill>
                  <a:schemeClr val="tx1"/>
                </a:solidFill>
              </a:rPr>
              <a:t> </a:t>
            </a:r>
            <a:r>
              <a:rPr lang="en-US" sz="1400" dirty="0" err="1">
                <a:solidFill>
                  <a:schemeClr val="tx1"/>
                </a:solidFill>
              </a:rPr>
              <a:t>niebezpiecznych</a:t>
            </a:r>
            <a:r>
              <a:rPr lang="en-US" sz="1400" dirty="0">
                <a:solidFill>
                  <a:schemeClr val="tx1"/>
                </a:solidFill>
              </a:rPr>
              <a:t> </a:t>
            </a:r>
            <a:r>
              <a:rPr lang="en-US" sz="1400" b="1" dirty="0">
                <a:solidFill>
                  <a:schemeClr val="tx1"/>
                </a:solidFill>
              </a:rPr>
              <a:t>(ADR)</a:t>
            </a:r>
            <a:endParaRPr lang="en-US" sz="1400" b="1" dirty="0">
              <a:solidFill>
                <a:schemeClr val="tx1"/>
              </a:solidFill>
              <a:latin typeface="Barlow ExtraBold" panose="00000900000000000000" pitchFamily="2" charset="-18"/>
            </a:endParaRPr>
          </a:p>
        </p:txBody>
      </p:sp>
      <p:sp>
        <p:nvSpPr>
          <p:cNvPr id="22" name="Symbol zastępczy tekstu 10">
            <a:extLst>
              <a:ext uri="{FF2B5EF4-FFF2-40B4-BE49-F238E27FC236}">
                <a16:creationId xmlns:a16="http://schemas.microsoft.com/office/drawing/2014/main" id="{74B4A588-9863-49ED-A890-A9903E8F77C1}"/>
              </a:ext>
            </a:extLst>
          </p:cNvPr>
          <p:cNvSpPr txBox="1">
            <a:spLocks/>
          </p:cNvSpPr>
          <p:nvPr/>
        </p:nvSpPr>
        <p:spPr>
          <a:xfrm>
            <a:off x="1238250" y="5296299"/>
            <a:ext cx="6585247" cy="682501"/>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rgbClr val="E30311"/>
              </a:buClr>
              <a:buFont typeface="Wingdings" panose="05000000000000000000" pitchFamily="2" charset="2"/>
              <a:buNone/>
              <a:defRPr sz="1600" kern="1200">
                <a:solidFill>
                  <a:srgbClr val="474B4D"/>
                </a:solidFill>
                <a:latin typeface="Barlow" panose="00000500000000000000" pitchFamily="2" charset="-18"/>
                <a:ea typeface="+mn-ea"/>
                <a:cs typeface="+mn-cs"/>
              </a:defRPr>
            </a:lvl1pPr>
            <a:lvl2pPr marL="6858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a:solidFill>
                  <a:srgbClr val="474B4D"/>
                </a:solidFill>
                <a:latin typeface="Barlow" panose="00000500000000000000" pitchFamily="2" charset="-18"/>
                <a:ea typeface="+mn-ea"/>
                <a:cs typeface="+mn-cs"/>
              </a:defRPr>
            </a:lvl2pPr>
            <a:lvl3pPr marL="1143000" indent="-228600" algn="l" defTabSz="914400" rtl="0" eaLnBrk="1" latinLnBrk="0" hangingPunct="1">
              <a:lnSpc>
                <a:spcPct val="90000"/>
              </a:lnSpc>
              <a:spcBef>
                <a:spcPts val="500"/>
              </a:spcBef>
              <a:buClr>
                <a:srgbClr val="E30311"/>
              </a:buClr>
              <a:buFont typeface="Wingdings" panose="05000000000000000000" pitchFamily="2" charset="2"/>
              <a:buChar char="§"/>
              <a:defRPr sz="1600" kern="1200">
                <a:solidFill>
                  <a:srgbClr val="474B4D"/>
                </a:solidFill>
                <a:latin typeface="Barlow" panose="00000500000000000000" pitchFamily="2" charset="-18"/>
                <a:ea typeface="+mn-ea"/>
                <a:cs typeface="+mn-cs"/>
              </a:defRPr>
            </a:lvl3pPr>
            <a:lvl4pPr marL="16002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a:solidFill>
                  <a:srgbClr val="474B4D"/>
                </a:solidFill>
                <a:latin typeface="Barlow" panose="00000500000000000000" pitchFamily="2" charset="-18"/>
                <a:ea typeface="+mn-ea"/>
                <a:cs typeface="+mn-cs"/>
              </a:defRPr>
            </a:lvl4pPr>
            <a:lvl5pPr marL="2057400" indent="-228600" algn="l" defTabSz="914400" rtl="0" eaLnBrk="1" latinLnBrk="0" hangingPunct="1">
              <a:lnSpc>
                <a:spcPct val="90000"/>
              </a:lnSpc>
              <a:spcBef>
                <a:spcPts val="500"/>
              </a:spcBef>
              <a:buClr>
                <a:srgbClr val="E30311"/>
              </a:buClr>
              <a:buFont typeface="Courier New" panose="02070309020205020404" pitchFamily="49" charset="0"/>
              <a:buChar char="o"/>
              <a:defRPr sz="1800" kern="1200">
                <a:solidFill>
                  <a:srgbClr val="474B4D"/>
                </a:solidFill>
                <a:latin typeface="Barlow" panose="00000500000000000000" pitchFamily="2"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en-US" sz="1400" dirty="0">
                <a:solidFill>
                  <a:schemeClr val="tx1"/>
                </a:solidFill>
                <a:latin typeface="Barlow ExtraBold" panose="00000900000000000000" pitchFamily="2" charset="-18"/>
              </a:rPr>
              <a:t>EDI</a:t>
            </a:r>
            <a:r>
              <a:rPr lang="en-US" sz="1400" dirty="0">
                <a:solidFill>
                  <a:schemeClr val="tx1"/>
                </a:solidFill>
              </a:rPr>
              <a:t> (Electronic Data Interchange)</a:t>
            </a:r>
          </a:p>
          <a:p>
            <a:pPr marL="285750" indent="-285750">
              <a:buFont typeface="Wingdings" panose="05000000000000000000" pitchFamily="2" charset="2"/>
              <a:buChar char="§"/>
            </a:pPr>
            <a:r>
              <a:rPr lang="pl-PL" sz="1400" b="1" dirty="0">
                <a:solidFill>
                  <a:schemeClr val="tx1"/>
                </a:solidFill>
              </a:rPr>
              <a:t>Agencje Celne Raben</a:t>
            </a:r>
            <a:endParaRPr lang="en-US" sz="1400" b="1" dirty="0">
              <a:solidFill>
                <a:schemeClr val="tx1"/>
              </a:solidFill>
              <a:latin typeface="Barlow ExtraBold" panose="00000900000000000000" pitchFamily="2" charset="-18"/>
            </a:endParaRPr>
          </a:p>
        </p:txBody>
      </p:sp>
      <p:pic>
        <p:nvPicPr>
          <p:cNvPr id="23" name="Obraz 22">
            <a:extLst>
              <a:ext uri="{FF2B5EF4-FFF2-40B4-BE49-F238E27FC236}">
                <a16:creationId xmlns:a16="http://schemas.microsoft.com/office/drawing/2014/main" id="{C4410145-A36E-4BD3-B838-8E3A6E219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141" y="1414912"/>
            <a:ext cx="612000" cy="612000"/>
          </a:xfrm>
          <a:prstGeom prst="rect">
            <a:avLst/>
          </a:prstGeom>
        </p:spPr>
      </p:pic>
      <p:sp>
        <p:nvSpPr>
          <p:cNvPr id="29" name="pole tekstowe 28">
            <a:extLst>
              <a:ext uri="{FF2B5EF4-FFF2-40B4-BE49-F238E27FC236}">
                <a16:creationId xmlns:a16="http://schemas.microsoft.com/office/drawing/2014/main" id="{982C0BBC-2ABF-44D9-9DF2-B367F2168983}"/>
              </a:ext>
            </a:extLst>
          </p:cNvPr>
          <p:cNvSpPr txBox="1"/>
          <p:nvPr/>
        </p:nvSpPr>
        <p:spPr>
          <a:xfrm>
            <a:off x="1455847" y="1441299"/>
            <a:ext cx="5732329" cy="584775"/>
          </a:xfrm>
          <a:prstGeom prst="rect">
            <a:avLst/>
          </a:prstGeom>
          <a:noFill/>
        </p:spPr>
        <p:txBody>
          <a:bodyPr wrap="square">
            <a:spAutoFit/>
          </a:bodyPr>
          <a:lstStyle/>
          <a:p>
            <a:pPr algn="l"/>
            <a:r>
              <a:rPr lang="pl-PL" sz="1600" i="0" cap="all" dirty="0">
                <a:effectLst/>
                <a:latin typeface="Barlow ExtraBold" panose="00000900000000000000" pitchFamily="2" charset="-18"/>
              </a:rPr>
              <a:t>Jesteśmy Twoim niezawodnym partnerem</a:t>
            </a:r>
          </a:p>
          <a:p>
            <a:pPr algn="l"/>
            <a:r>
              <a:rPr lang="pl-PL" sz="1600" i="0" cap="all" dirty="0">
                <a:effectLst/>
                <a:latin typeface="Barlow ExtraBold" panose="00000900000000000000" pitchFamily="2" charset="-18"/>
              </a:rPr>
              <a:t>OFERUJEMY:</a:t>
            </a:r>
          </a:p>
        </p:txBody>
      </p:sp>
      <p:pic>
        <p:nvPicPr>
          <p:cNvPr id="25" name="Graphic 24">
            <a:extLst>
              <a:ext uri="{FF2B5EF4-FFF2-40B4-BE49-F238E27FC236}">
                <a16:creationId xmlns:a16="http://schemas.microsoft.com/office/drawing/2014/main" id="{9B583F86-E331-4556-A968-833AF3D156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48735" y="5980113"/>
            <a:ext cx="2543265" cy="594694"/>
          </a:xfrm>
          <a:prstGeom prst="rect">
            <a:avLst/>
          </a:prstGeom>
        </p:spPr>
      </p:pic>
    </p:spTree>
    <p:extLst>
      <p:ext uri="{BB962C8B-B14F-4D97-AF65-F5344CB8AC3E}">
        <p14:creationId xmlns:p14="http://schemas.microsoft.com/office/powerpoint/2010/main" val="4035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6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39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46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61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180A1C69-8FED-7E54-68F2-7BB79D525120}"/>
              </a:ext>
            </a:extLst>
          </p:cNvPr>
          <p:cNvSpPr>
            <a:spLocks noGrp="1"/>
          </p:cNvSpPr>
          <p:nvPr>
            <p:ph type="sldNum" sz="quarter" idx="11"/>
          </p:nvPr>
        </p:nvSpPr>
        <p:spPr/>
        <p:txBody>
          <a:bodyPr/>
          <a:lstStyle/>
          <a:p>
            <a:fld id="{34F44958-1879-4153-BDB9-FB5727E586C4}" type="slidenum">
              <a:rPr lang="pl-PL" smtClean="0"/>
              <a:pPr/>
              <a:t>7</a:t>
            </a:fld>
            <a:endParaRPr lang="pl-PL" sz="800" dirty="0"/>
          </a:p>
        </p:txBody>
      </p:sp>
      <p:sp>
        <p:nvSpPr>
          <p:cNvPr id="4" name="Symbol zastępczy tekstu 3">
            <a:extLst>
              <a:ext uri="{FF2B5EF4-FFF2-40B4-BE49-F238E27FC236}">
                <a16:creationId xmlns:a16="http://schemas.microsoft.com/office/drawing/2014/main" id="{D73E0490-4C3C-91E9-341E-014E296D0130}"/>
              </a:ext>
            </a:extLst>
          </p:cNvPr>
          <p:cNvSpPr>
            <a:spLocks noGrp="1"/>
          </p:cNvSpPr>
          <p:nvPr>
            <p:ph type="body" sz="quarter" idx="16"/>
          </p:nvPr>
        </p:nvSpPr>
        <p:spPr>
          <a:xfrm>
            <a:off x="0" y="658218"/>
            <a:ext cx="3299621" cy="313932"/>
          </a:xfrm>
        </p:spPr>
        <p:txBody>
          <a:bodyPr/>
          <a:lstStyle/>
          <a:p>
            <a:r>
              <a:rPr lang="pl-PL" dirty="0"/>
              <a:t>Lokalizacje i możliwości </a:t>
            </a:r>
          </a:p>
        </p:txBody>
      </p:sp>
      <p:sp>
        <p:nvSpPr>
          <p:cNvPr id="5" name="Tytuł 4">
            <a:extLst>
              <a:ext uri="{FF2B5EF4-FFF2-40B4-BE49-F238E27FC236}">
                <a16:creationId xmlns:a16="http://schemas.microsoft.com/office/drawing/2014/main" id="{EA19EA7F-21BD-DE25-383F-47B4E3BE6D92}"/>
              </a:ext>
            </a:extLst>
          </p:cNvPr>
          <p:cNvSpPr>
            <a:spLocks noGrp="1"/>
          </p:cNvSpPr>
          <p:nvPr>
            <p:ph type="title"/>
          </p:nvPr>
        </p:nvSpPr>
        <p:spPr>
          <a:xfrm>
            <a:off x="-9293" y="314165"/>
            <a:ext cx="3407023" cy="341632"/>
          </a:xfrm>
        </p:spPr>
        <p:txBody>
          <a:bodyPr/>
          <a:lstStyle/>
          <a:p>
            <a:r>
              <a:rPr lang="pl-PL" dirty="0"/>
              <a:t>Raben Logistics polska</a:t>
            </a:r>
          </a:p>
        </p:txBody>
      </p:sp>
      <p:grpSp>
        <p:nvGrpSpPr>
          <p:cNvPr id="6" name="Grupa 5">
            <a:extLst>
              <a:ext uri="{FF2B5EF4-FFF2-40B4-BE49-F238E27FC236}">
                <a16:creationId xmlns:a16="http://schemas.microsoft.com/office/drawing/2014/main" id="{9CF87B8C-DAD1-935F-5614-D8FDC70449FC}"/>
              </a:ext>
            </a:extLst>
          </p:cNvPr>
          <p:cNvGrpSpPr/>
          <p:nvPr/>
        </p:nvGrpSpPr>
        <p:grpSpPr>
          <a:xfrm>
            <a:off x="5557444" y="815184"/>
            <a:ext cx="5308827" cy="5080767"/>
            <a:chOff x="5984955" y="1244875"/>
            <a:chExt cx="4358125" cy="4150057"/>
          </a:xfrm>
        </p:grpSpPr>
        <p:grpSp>
          <p:nvGrpSpPr>
            <p:cNvPr id="7" name="Grupa 6">
              <a:extLst>
                <a:ext uri="{FF2B5EF4-FFF2-40B4-BE49-F238E27FC236}">
                  <a16:creationId xmlns:a16="http://schemas.microsoft.com/office/drawing/2014/main" id="{58BB047C-9420-F971-31BC-063A30B79D3E}"/>
                </a:ext>
              </a:extLst>
            </p:cNvPr>
            <p:cNvGrpSpPr/>
            <p:nvPr/>
          </p:nvGrpSpPr>
          <p:grpSpPr>
            <a:xfrm>
              <a:off x="5984955" y="1244875"/>
              <a:ext cx="4358125" cy="4150057"/>
              <a:chOff x="5984955" y="1244875"/>
              <a:chExt cx="4358125" cy="4150057"/>
            </a:xfrm>
          </p:grpSpPr>
          <p:grpSp>
            <p:nvGrpSpPr>
              <p:cNvPr id="9" name="Group 706">
                <a:extLst>
                  <a:ext uri="{FF2B5EF4-FFF2-40B4-BE49-F238E27FC236}">
                    <a16:creationId xmlns:a16="http://schemas.microsoft.com/office/drawing/2014/main" id="{9B6BDAF1-18B6-B8B4-A0FC-B2CD6A93235C}"/>
                  </a:ext>
                </a:extLst>
              </p:cNvPr>
              <p:cNvGrpSpPr/>
              <p:nvPr/>
            </p:nvGrpSpPr>
            <p:grpSpPr>
              <a:xfrm>
                <a:off x="5984955" y="1244875"/>
                <a:ext cx="4358125" cy="4150057"/>
                <a:chOff x="1159188" y="2163577"/>
                <a:chExt cx="3059112" cy="2913062"/>
              </a:xfrm>
            </p:grpSpPr>
            <p:grpSp>
              <p:nvGrpSpPr>
                <p:cNvPr id="11" name="Group 71">
                  <a:extLst>
                    <a:ext uri="{FF2B5EF4-FFF2-40B4-BE49-F238E27FC236}">
                      <a16:creationId xmlns:a16="http://schemas.microsoft.com/office/drawing/2014/main" id="{6DFF65E6-3B7E-2564-288D-C35AA313303C}"/>
                    </a:ext>
                  </a:extLst>
                </p:cNvPr>
                <p:cNvGrpSpPr>
                  <a:grpSpLocks noChangeAspect="1"/>
                </p:cNvGrpSpPr>
                <p:nvPr/>
              </p:nvGrpSpPr>
              <p:grpSpPr bwMode="auto">
                <a:xfrm>
                  <a:off x="1159188" y="2163577"/>
                  <a:ext cx="3059112" cy="2913062"/>
                  <a:chOff x="3203" y="1369"/>
                  <a:chExt cx="1927" cy="1835"/>
                </a:xfrm>
              </p:grpSpPr>
              <p:sp>
                <p:nvSpPr>
                  <p:cNvPr id="45" name="AutoShape 70">
                    <a:extLst>
                      <a:ext uri="{FF2B5EF4-FFF2-40B4-BE49-F238E27FC236}">
                        <a16:creationId xmlns:a16="http://schemas.microsoft.com/office/drawing/2014/main" id="{3091257E-2F62-D6AB-7004-89924E7EF6EA}"/>
                      </a:ext>
                    </a:extLst>
                  </p:cNvPr>
                  <p:cNvSpPr>
                    <a:spLocks noChangeAspect="1" noChangeArrowheads="1" noTextEdit="1"/>
                  </p:cNvSpPr>
                  <p:nvPr/>
                </p:nvSpPr>
                <p:spPr bwMode="auto">
                  <a:xfrm>
                    <a:off x="3203" y="1369"/>
                    <a:ext cx="1927" cy="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46" name="Freeform 72">
                    <a:extLst>
                      <a:ext uri="{FF2B5EF4-FFF2-40B4-BE49-F238E27FC236}">
                        <a16:creationId xmlns:a16="http://schemas.microsoft.com/office/drawing/2014/main" id="{BFC8C099-E47E-4403-8827-1330EC6C2AB1}"/>
                      </a:ext>
                    </a:extLst>
                  </p:cNvPr>
                  <p:cNvSpPr>
                    <a:spLocks/>
                  </p:cNvSpPr>
                  <p:nvPr/>
                </p:nvSpPr>
                <p:spPr bwMode="auto">
                  <a:xfrm>
                    <a:off x="3208" y="1371"/>
                    <a:ext cx="1920" cy="1828"/>
                  </a:xfrm>
                  <a:custGeom>
                    <a:avLst/>
                    <a:gdLst>
                      <a:gd name="T0" fmla="*/ 64 w 1920"/>
                      <a:gd name="T1" fmla="*/ 310 h 1828"/>
                      <a:gd name="T2" fmla="*/ 347 w 1920"/>
                      <a:gd name="T3" fmla="*/ 205 h 1828"/>
                      <a:gd name="T4" fmla="*/ 468 w 1920"/>
                      <a:gd name="T5" fmla="*/ 108 h 1828"/>
                      <a:gd name="T6" fmla="*/ 606 w 1920"/>
                      <a:gd name="T7" fmla="*/ 46 h 1828"/>
                      <a:gd name="T8" fmla="*/ 797 w 1920"/>
                      <a:gd name="T9" fmla="*/ 0 h 1828"/>
                      <a:gd name="T10" fmla="*/ 906 w 1920"/>
                      <a:gd name="T11" fmla="*/ 88 h 1828"/>
                      <a:gd name="T12" fmla="*/ 828 w 1920"/>
                      <a:gd name="T13" fmla="*/ 46 h 1828"/>
                      <a:gd name="T14" fmla="*/ 859 w 1920"/>
                      <a:gd name="T15" fmla="*/ 138 h 1828"/>
                      <a:gd name="T16" fmla="*/ 989 w 1920"/>
                      <a:gd name="T17" fmla="*/ 172 h 1828"/>
                      <a:gd name="T18" fmla="*/ 1065 w 1920"/>
                      <a:gd name="T19" fmla="*/ 172 h 1828"/>
                      <a:gd name="T20" fmla="*/ 1396 w 1920"/>
                      <a:gd name="T21" fmla="*/ 179 h 1828"/>
                      <a:gd name="T22" fmla="*/ 1667 w 1920"/>
                      <a:gd name="T23" fmla="*/ 167 h 1828"/>
                      <a:gd name="T24" fmla="*/ 1710 w 1920"/>
                      <a:gd name="T25" fmla="*/ 157 h 1828"/>
                      <a:gd name="T26" fmla="*/ 1779 w 1920"/>
                      <a:gd name="T27" fmla="*/ 207 h 1828"/>
                      <a:gd name="T28" fmla="*/ 1803 w 1920"/>
                      <a:gd name="T29" fmla="*/ 286 h 1828"/>
                      <a:gd name="T30" fmla="*/ 1882 w 1920"/>
                      <a:gd name="T31" fmla="*/ 562 h 1828"/>
                      <a:gd name="T32" fmla="*/ 1884 w 1920"/>
                      <a:gd name="T33" fmla="*/ 626 h 1828"/>
                      <a:gd name="T34" fmla="*/ 1848 w 1920"/>
                      <a:gd name="T35" fmla="*/ 729 h 1828"/>
                      <a:gd name="T36" fmla="*/ 1741 w 1920"/>
                      <a:gd name="T37" fmla="*/ 836 h 1828"/>
                      <a:gd name="T38" fmla="*/ 1813 w 1920"/>
                      <a:gd name="T39" fmla="*/ 1045 h 1828"/>
                      <a:gd name="T40" fmla="*/ 1834 w 1920"/>
                      <a:gd name="T41" fmla="*/ 1140 h 1828"/>
                      <a:gd name="T42" fmla="*/ 1893 w 1920"/>
                      <a:gd name="T43" fmla="*/ 1295 h 1828"/>
                      <a:gd name="T44" fmla="*/ 1901 w 1920"/>
                      <a:gd name="T45" fmla="*/ 1409 h 1828"/>
                      <a:gd name="T46" fmla="*/ 1651 w 1920"/>
                      <a:gd name="T47" fmla="*/ 1690 h 1828"/>
                      <a:gd name="T48" fmla="*/ 1679 w 1920"/>
                      <a:gd name="T49" fmla="*/ 1805 h 1828"/>
                      <a:gd name="T50" fmla="*/ 1663 w 1920"/>
                      <a:gd name="T51" fmla="*/ 1814 h 1828"/>
                      <a:gd name="T52" fmla="*/ 1632 w 1920"/>
                      <a:gd name="T53" fmla="*/ 1800 h 1828"/>
                      <a:gd name="T54" fmla="*/ 1513 w 1920"/>
                      <a:gd name="T55" fmla="*/ 1740 h 1828"/>
                      <a:gd name="T56" fmla="*/ 1372 w 1920"/>
                      <a:gd name="T57" fmla="*/ 1700 h 1828"/>
                      <a:gd name="T58" fmla="*/ 1344 w 1920"/>
                      <a:gd name="T59" fmla="*/ 1702 h 1828"/>
                      <a:gd name="T60" fmla="*/ 1344 w 1920"/>
                      <a:gd name="T61" fmla="*/ 1724 h 1828"/>
                      <a:gd name="T62" fmla="*/ 1253 w 1920"/>
                      <a:gd name="T63" fmla="*/ 1709 h 1828"/>
                      <a:gd name="T64" fmla="*/ 1218 w 1920"/>
                      <a:gd name="T65" fmla="*/ 1707 h 1828"/>
                      <a:gd name="T66" fmla="*/ 1194 w 1920"/>
                      <a:gd name="T67" fmla="*/ 1728 h 1828"/>
                      <a:gd name="T68" fmla="*/ 1146 w 1920"/>
                      <a:gd name="T69" fmla="*/ 1776 h 1828"/>
                      <a:gd name="T70" fmla="*/ 1113 w 1920"/>
                      <a:gd name="T71" fmla="*/ 1771 h 1828"/>
                      <a:gd name="T72" fmla="*/ 1087 w 1920"/>
                      <a:gd name="T73" fmla="*/ 1714 h 1828"/>
                      <a:gd name="T74" fmla="*/ 1032 w 1920"/>
                      <a:gd name="T75" fmla="*/ 1650 h 1828"/>
                      <a:gd name="T76" fmla="*/ 985 w 1920"/>
                      <a:gd name="T77" fmla="*/ 1707 h 1828"/>
                      <a:gd name="T78" fmla="*/ 923 w 1920"/>
                      <a:gd name="T79" fmla="*/ 1678 h 1828"/>
                      <a:gd name="T80" fmla="*/ 901 w 1920"/>
                      <a:gd name="T81" fmla="*/ 1633 h 1828"/>
                      <a:gd name="T82" fmla="*/ 854 w 1920"/>
                      <a:gd name="T83" fmla="*/ 1557 h 1828"/>
                      <a:gd name="T84" fmla="*/ 744 w 1920"/>
                      <a:gd name="T85" fmla="*/ 1536 h 1828"/>
                      <a:gd name="T86" fmla="*/ 673 w 1920"/>
                      <a:gd name="T87" fmla="*/ 1486 h 1828"/>
                      <a:gd name="T88" fmla="*/ 690 w 1920"/>
                      <a:gd name="T89" fmla="*/ 1436 h 1828"/>
                      <a:gd name="T90" fmla="*/ 537 w 1920"/>
                      <a:gd name="T91" fmla="*/ 1398 h 1828"/>
                      <a:gd name="T92" fmla="*/ 561 w 1920"/>
                      <a:gd name="T93" fmla="*/ 1464 h 1828"/>
                      <a:gd name="T94" fmla="*/ 399 w 1920"/>
                      <a:gd name="T95" fmla="*/ 1398 h 1828"/>
                      <a:gd name="T96" fmla="*/ 423 w 1920"/>
                      <a:gd name="T97" fmla="*/ 1328 h 1828"/>
                      <a:gd name="T98" fmla="*/ 321 w 1920"/>
                      <a:gd name="T99" fmla="*/ 1305 h 1828"/>
                      <a:gd name="T100" fmla="*/ 216 w 1920"/>
                      <a:gd name="T101" fmla="*/ 1238 h 1828"/>
                      <a:gd name="T102" fmla="*/ 166 w 1920"/>
                      <a:gd name="T103" fmla="*/ 1279 h 1828"/>
                      <a:gd name="T104" fmla="*/ 180 w 1920"/>
                      <a:gd name="T105" fmla="*/ 1145 h 1828"/>
                      <a:gd name="T106" fmla="*/ 121 w 1920"/>
                      <a:gd name="T107" fmla="*/ 1067 h 1828"/>
                      <a:gd name="T108" fmla="*/ 97 w 1920"/>
                      <a:gd name="T109" fmla="*/ 967 h 1828"/>
                      <a:gd name="T110" fmla="*/ 88 w 1920"/>
                      <a:gd name="T111" fmla="*/ 810 h 1828"/>
                      <a:gd name="T112" fmla="*/ 0 w 1920"/>
                      <a:gd name="T113" fmla="*/ 653 h 1828"/>
                      <a:gd name="T114" fmla="*/ 54 w 1920"/>
                      <a:gd name="T115" fmla="*/ 579 h 1828"/>
                      <a:gd name="T116" fmla="*/ 31 w 1920"/>
                      <a:gd name="T117" fmla="*/ 379 h 1828"/>
                      <a:gd name="T118" fmla="*/ 85 w 1920"/>
                      <a:gd name="T119" fmla="*/ 331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20" h="1828">
                        <a:moveTo>
                          <a:pt x="23" y="315"/>
                        </a:moveTo>
                        <a:lnTo>
                          <a:pt x="64" y="310"/>
                        </a:lnTo>
                        <a:lnTo>
                          <a:pt x="188" y="255"/>
                        </a:lnTo>
                        <a:lnTo>
                          <a:pt x="347" y="205"/>
                        </a:lnTo>
                        <a:lnTo>
                          <a:pt x="409" y="177"/>
                        </a:lnTo>
                        <a:lnTo>
                          <a:pt x="468" y="108"/>
                        </a:lnTo>
                        <a:lnTo>
                          <a:pt x="547" y="86"/>
                        </a:lnTo>
                        <a:lnTo>
                          <a:pt x="606" y="46"/>
                        </a:lnTo>
                        <a:lnTo>
                          <a:pt x="661" y="29"/>
                        </a:lnTo>
                        <a:lnTo>
                          <a:pt x="797" y="0"/>
                        </a:lnTo>
                        <a:lnTo>
                          <a:pt x="908" y="72"/>
                        </a:lnTo>
                        <a:lnTo>
                          <a:pt x="906" y="88"/>
                        </a:lnTo>
                        <a:lnTo>
                          <a:pt x="828" y="27"/>
                        </a:lnTo>
                        <a:lnTo>
                          <a:pt x="828" y="46"/>
                        </a:lnTo>
                        <a:lnTo>
                          <a:pt x="851" y="96"/>
                        </a:lnTo>
                        <a:lnTo>
                          <a:pt x="859" y="138"/>
                        </a:lnTo>
                        <a:lnTo>
                          <a:pt x="901" y="169"/>
                        </a:lnTo>
                        <a:lnTo>
                          <a:pt x="989" y="172"/>
                        </a:lnTo>
                        <a:lnTo>
                          <a:pt x="996" y="193"/>
                        </a:lnTo>
                        <a:lnTo>
                          <a:pt x="1065" y="172"/>
                        </a:lnTo>
                        <a:lnTo>
                          <a:pt x="1089" y="141"/>
                        </a:lnTo>
                        <a:lnTo>
                          <a:pt x="1396" y="179"/>
                        </a:lnTo>
                        <a:lnTo>
                          <a:pt x="1556" y="174"/>
                        </a:lnTo>
                        <a:lnTo>
                          <a:pt x="1667" y="167"/>
                        </a:lnTo>
                        <a:lnTo>
                          <a:pt x="1679" y="148"/>
                        </a:lnTo>
                        <a:lnTo>
                          <a:pt x="1710" y="157"/>
                        </a:lnTo>
                        <a:lnTo>
                          <a:pt x="1722" y="179"/>
                        </a:lnTo>
                        <a:lnTo>
                          <a:pt x="1779" y="207"/>
                        </a:lnTo>
                        <a:lnTo>
                          <a:pt x="1810" y="267"/>
                        </a:lnTo>
                        <a:lnTo>
                          <a:pt x="1803" y="286"/>
                        </a:lnTo>
                        <a:lnTo>
                          <a:pt x="1867" y="538"/>
                        </a:lnTo>
                        <a:lnTo>
                          <a:pt x="1882" y="562"/>
                        </a:lnTo>
                        <a:lnTo>
                          <a:pt x="1889" y="619"/>
                        </a:lnTo>
                        <a:lnTo>
                          <a:pt x="1884" y="626"/>
                        </a:lnTo>
                        <a:lnTo>
                          <a:pt x="1889" y="695"/>
                        </a:lnTo>
                        <a:lnTo>
                          <a:pt x="1848" y="729"/>
                        </a:lnTo>
                        <a:lnTo>
                          <a:pt x="1813" y="741"/>
                        </a:lnTo>
                        <a:lnTo>
                          <a:pt x="1741" y="836"/>
                        </a:lnTo>
                        <a:lnTo>
                          <a:pt x="1834" y="905"/>
                        </a:lnTo>
                        <a:lnTo>
                          <a:pt x="1813" y="1045"/>
                        </a:lnTo>
                        <a:lnTo>
                          <a:pt x="1841" y="1110"/>
                        </a:lnTo>
                        <a:lnTo>
                          <a:pt x="1834" y="1140"/>
                        </a:lnTo>
                        <a:lnTo>
                          <a:pt x="1920" y="1271"/>
                        </a:lnTo>
                        <a:lnTo>
                          <a:pt x="1893" y="1295"/>
                        </a:lnTo>
                        <a:lnTo>
                          <a:pt x="1920" y="1338"/>
                        </a:lnTo>
                        <a:lnTo>
                          <a:pt x="1901" y="1409"/>
                        </a:lnTo>
                        <a:lnTo>
                          <a:pt x="1846" y="1419"/>
                        </a:lnTo>
                        <a:lnTo>
                          <a:pt x="1651" y="1690"/>
                        </a:lnTo>
                        <a:lnTo>
                          <a:pt x="1658" y="1778"/>
                        </a:lnTo>
                        <a:lnTo>
                          <a:pt x="1679" y="1805"/>
                        </a:lnTo>
                        <a:lnTo>
                          <a:pt x="1689" y="1828"/>
                        </a:lnTo>
                        <a:lnTo>
                          <a:pt x="1663" y="1814"/>
                        </a:lnTo>
                        <a:lnTo>
                          <a:pt x="1648" y="1816"/>
                        </a:lnTo>
                        <a:lnTo>
                          <a:pt x="1632" y="1800"/>
                        </a:lnTo>
                        <a:lnTo>
                          <a:pt x="1520" y="1766"/>
                        </a:lnTo>
                        <a:lnTo>
                          <a:pt x="1513" y="1740"/>
                        </a:lnTo>
                        <a:lnTo>
                          <a:pt x="1439" y="1697"/>
                        </a:lnTo>
                        <a:lnTo>
                          <a:pt x="1372" y="1700"/>
                        </a:lnTo>
                        <a:lnTo>
                          <a:pt x="1363" y="1712"/>
                        </a:lnTo>
                        <a:lnTo>
                          <a:pt x="1344" y="1702"/>
                        </a:lnTo>
                        <a:lnTo>
                          <a:pt x="1334" y="1712"/>
                        </a:lnTo>
                        <a:lnTo>
                          <a:pt x="1344" y="1724"/>
                        </a:lnTo>
                        <a:lnTo>
                          <a:pt x="1311" y="1743"/>
                        </a:lnTo>
                        <a:lnTo>
                          <a:pt x="1253" y="1709"/>
                        </a:lnTo>
                        <a:lnTo>
                          <a:pt x="1239" y="1724"/>
                        </a:lnTo>
                        <a:lnTo>
                          <a:pt x="1218" y="1707"/>
                        </a:lnTo>
                        <a:lnTo>
                          <a:pt x="1187" y="1712"/>
                        </a:lnTo>
                        <a:lnTo>
                          <a:pt x="1194" y="1728"/>
                        </a:lnTo>
                        <a:lnTo>
                          <a:pt x="1165" y="1731"/>
                        </a:lnTo>
                        <a:lnTo>
                          <a:pt x="1146" y="1776"/>
                        </a:lnTo>
                        <a:lnTo>
                          <a:pt x="1118" y="1757"/>
                        </a:lnTo>
                        <a:lnTo>
                          <a:pt x="1113" y="1771"/>
                        </a:lnTo>
                        <a:lnTo>
                          <a:pt x="1087" y="1766"/>
                        </a:lnTo>
                        <a:lnTo>
                          <a:pt x="1087" y="1714"/>
                        </a:lnTo>
                        <a:lnTo>
                          <a:pt x="1065" y="1702"/>
                        </a:lnTo>
                        <a:lnTo>
                          <a:pt x="1032" y="1650"/>
                        </a:lnTo>
                        <a:lnTo>
                          <a:pt x="987" y="1676"/>
                        </a:lnTo>
                        <a:lnTo>
                          <a:pt x="985" y="1707"/>
                        </a:lnTo>
                        <a:lnTo>
                          <a:pt x="932" y="1709"/>
                        </a:lnTo>
                        <a:lnTo>
                          <a:pt x="923" y="1678"/>
                        </a:lnTo>
                        <a:lnTo>
                          <a:pt x="911" y="1678"/>
                        </a:lnTo>
                        <a:lnTo>
                          <a:pt x="901" y="1633"/>
                        </a:lnTo>
                        <a:lnTo>
                          <a:pt x="859" y="1593"/>
                        </a:lnTo>
                        <a:lnTo>
                          <a:pt x="854" y="1557"/>
                        </a:lnTo>
                        <a:lnTo>
                          <a:pt x="747" y="1519"/>
                        </a:lnTo>
                        <a:lnTo>
                          <a:pt x="744" y="1536"/>
                        </a:lnTo>
                        <a:lnTo>
                          <a:pt x="723" y="1538"/>
                        </a:lnTo>
                        <a:lnTo>
                          <a:pt x="673" y="1486"/>
                        </a:lnTo>
                        <a:lnTo>
                          <a:pt x="701" y="1462"/>
                        </a:lnTo>
                        <a:lnTo>
                          <a:pt x="690" y="1436"/>
                        </a:lnTo>
                        <a:lnTo>
                          <a:pt x="640" y="1459"/>
                        </a:lnTo>
                        <a:lnTo>
                          <a:pt x="537" y="1398"/>
                        </a:lnTo>
                        <a:lnTo>
                          <a:pt x="528" y="1417"/>
                        </a:lnTo>
                        <a:lnTo>
                          <a:pt x="561" y="1464"/>
                        </a:lnTo>
                        <a:lnTo>
                          <a:pt x="497" y="1505"/>
                        </a:lnTo>
                        <a:lnTo>
                          <a:pt x="399" y="1398"/>
                        </a:lnTo>
                        <a:lnTo>
                          <a:pt x="447" y="1357"/>
                        </a:lnTo>
                        <a:lnTo>
                          <a:pt x="423" y="1328"/>
                        </a:lnTo>
                        <a:lnTo>
                          <a:pt x="366" y="1350"/>
                        </a:lnTo>
                        <a:lnTo>
                          <a:pt x="321" y="1305"/>
                        </a:lnTo>
                        <a:lnTo>
                          <a:pt x="235" y="1300"/>
                        </a:lnTo>
                        <a:lnTo>
                          <a:pt x="216" y="1238"/>
                        </a:lnTo>
                        <a:lnTo>
                          <a:pt x="173" y="1231"/>
                        </a:lnTo>
                        <a:lnTo>
                          <a:pt x="166" y="1279"/>
                        </a:lnTo>
                        <a:lnTo>
                          <a:pt x="140" y="1269"/>
                        </a:lnTo>
                        <a:lnTo>
                          <a:pt x="180" y="1145"/>
                        </a:lnTo>
                        <a:lnTo>
                          <a:pt x="161" y="1086"/>
                        </a:lnTo>
                        <a:lnTo>
                          <a:pt x="121" y="1067"/>
                        </a:lnTo>
                        <a:lnTo>
                          <a:pt x="121" y="1031"/>
                        </a:lnTo>
                        <a:lnTo>
                          <a:pt x="97" y="967"/>
                        </a:lnTo>
                        <a:lnTo>
                          <a:pt x="121" y="893"/>
                        </a:lnTo>
                        <a:lnTo>
                          <a:pt x="88" y="810"/>
                        </a:lnTo>
                        <a:lnTo>
                          <a:pt x="104" y="738"/>
                        </a:lnTo>
                        <a:lnTo>
                          <a:pt x="0" y="653"/>
                        </a:lnTo>
                        <a:lnTo>
                          <a:pt x="7" y="619"/>
                        </a:lnTo>
                        <a:lnTo>
                          <a:pt x="54" y="579"/>
                        </a:lnTo>
                        <a:lnTo>
                          <a:pt x="61" y="524"/>
                        </a:lnTo>
                        <a:lnTo>
                          <a:pt x="31" y="379"/>
                        </a:lnTo>
                        <a:lnTo>
                          <a:pt x="85" y="388"/>
                        </a:lnTo>
                        <a:lnTo>
                          <a:pt x="85" y="331"/>
                        </a:lnTo>
                        <a:lnTo>
                          <a:pt x="23" y="315"/>
                        </a:lnTo>
                        <a:close/>
                      </a:path>
                    </a:pathLst>
                  </a:custGeom>
                  <a:solidFill>
                    <a:srgbClr val="C6C6C6"/>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pl-PL" sz="1000"/>
                  </a:p>
                </p:txBody>
              </p:sp>
              <p:sp>
                <p:nvSpPr>
                  <p:cNvPr id="47" name="Freeform 73">
                    <a:extLst>
                      <a:ext uri="{FF2B5EF4-FFF2-40B4-BE49-F238E27FC236}">
                        <a16:creationId xmlns:a16="http://schemas.microsoft.com/office/drawing/2014/main" id="{D352055A-25D8-3A19-AC7D-5C11BC8A3D8C}"/>
                      </a:ext>
                    </a:extLst>
                  </p:cNvPr>
                  <p:cNvSpPr>
                    <a:spLocks/>
                  </p:cNvSpPr>
                  <p:nvPr/>
                </p:nvSpPr>
                <p:spPr bwMode="auto">
                  <a:xfrm>
                    <a:off x="3736" y="1567"/>
                    <a:ext cx="514" cy="247"/>
                  </a:xfrm>
                  <a:custGeom>
                    <a:avLst/>
                    <a:gdLst>
                      <a:gd name="T0" fmla="*/ 0 w 216"/>
                      <a:gd name="T1" fmla="*/ 83 h 104"/>
                      <a:gd name="T2" fmla="*/ 12 w 216"/>
                      <a:gd name="T3" fmla="*/ 104 h 104"/>
                      <a:gd name="T4" fmla="*/ 44 w 216"/>
                      <a:gd name="T5" fmla="*/ 104 h 104"/>
                      <a:gd name="T6" fmla="*/ 53 w 216"/>
                      <a:gd name="T7" fmla="*/ 90 h 104"/>
                      <a:gd name="T8" fmla="*/ 69 w 216"/>
                      <a:gd name="T9" fmla="*/ 94 h 104"/>
                      <a:gd name="T10" fmla="*/ 75 w 216"/>
                      <a:gd name="T11" fmla="*/ 79 h 104"/>
                      <a:gd name="T12" fmla="*/ 86 w 216"/>
                      <a:gd name="T13" fmla="*/ 72 h 104"/>
                      <a:gd name="T14" fmla="*/ 97 w 216"/>
                      <a:gd name="T15" fmla="*/ 72 h 104"/>
                      <a:gd name="T16" fmla="*/ 112 w 216"/>
                      <a:gd name="T17" fmla="*/ 74 h 104"/>
                      <a:gd name="T18" fmla="*/ 132 w 216"/>
                      <a:gd name="T19" fmla="*/ 80 h 104"/>
                      <a:gd name="T20" fmla="*/ 154 w 216"/>
                      <a:gd name="T21" fmla="*/ 78 h 104"/>
                      <a:gd name="T22" fmla="*/ 157 w 216"/>
                      <a:gd name="T23" fmla="*/ 90 h 104"/>
                      <a:gd name="T24" fmla="*/ 186 w 216"/>
                      <a:gd name="T25" fmla="*/ 90 h 104"/>
                      <a:gd name="T26" fmla="*/ 200 w 216"/>
                      <a:gd name="T27" fmla="*/ 63 h 104"/>
                      <a:gd name="T28" fmla="*/ 210 w 216"/>
                      <a:gd name="T29" fmla="*/ 67 h 104"/>
                      <a:gd name="T30" fmla="*/ 216 w 216"/>
                      <a:gd name="T31" fmla="*/ 46 h 104"/>
                      <a:gd name="T32" fmla="*/ 204 w 216"/>
                      <a:gd name="T33" fmla="*/ 46 h 104"/>
                      <a:gd name="T34" fmla="*/ 193 w 216"/>
                      <a:gd name="T35" fmla="*/ 29 h 104"/>
                      <a:gd name="T36" fmla="*/ 194 w 216"/>
                      <a:gd name="T37" fmla="*/ 11 h 104"/>
                      <a:gd name="T38" fmla="*/ 196 w 216"/>
                      <a:gd name="T3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104">
                        <a:moveTo>
                          <a:pt x="0" y="83"/>
                        </a:moveTo>
                        <a:cubicBezTo>
                          <a:pt x="4" y="90"/>
                          <a:pt x="8" y="97"/>
                          <a:pt x="12" y="104"/>
                        </a:cubicBezTo>
                        <a:cubicBezTo>
                          <a:pt x="44" y="104"/>
                          <a:pt x="44" y="104"/>
                          <a:pt x="44" y="104"/>
                        </a:cubicBezTo>
                        <a:cubicBezTo>
                          <a:pt x="53" y="90"/>
                          <a:pt x="53" y="90"/>
                          <a:pt x="53" y="90"/>
                        </a:cubicBezTo>
                        <a:cubicBezTo>
                          <a:pt x="69" y="94"/>
                          <a:pt x="69" y="94"/>
                          <a:pt x="69" y="94"/>
                        </a:cubicBezTo>
                        <a:cubicBezTo>
                          <a:pt x="75" y="79"/>
                          <a:pt x="75" y="79"/>
                          <a:pt x="75" y="79"/>
                        </a:cubicBezTo>
                        <a:cubicBezTo>
                          <a:pt x="86" y="72"/>
                          <a:pt x="86" y="72"/>
                          <a:pt x="86" y="72"/>
                        </a:cubicBezTo>
                        <a:cubicBezTo>
                          <a:pt x="97" y="72"/>
                          <a:pt x="97" y="72"/>
                          <a:pt x="97" y="72"/>
                        </a:cubicBezTo>
                        <a:cubicBezTo>
                          <a:pt x="112" y="74"/>
                          <a:pt x="112" y="74"/>
                          <a:pt x="112" y="74"/>
                        </a:cubicBezTo>
                        <a:cubicBezTo>
                          <a:pt x="132" y="80"/>
                          <a:pt x="132" y="80"/>
                          <a:pt x="132" y="80"/>
                        </a:cubicBezTo>
                        <a:cubicBezTo>
                          <a:pt x="154" y="78"/>
                          <a:pt x="154" y="78"/>
                          <a:pt x="154" y="78"/>
                        </a:cubicBezTo>
                        <a:cubicBezTo>
                          <a:pt x="157" y="90"/>
                          <a:pt x="157" y="90"/>
                          <a:pt x="157" y="90"/>
                        </a:cubicBezTo>
                        <a:cubicBezTo>
                          <a:pt x="186" y="90"/>
                          <a:pt x="186" y="90"/>
                          <a:pt x="186" y="90"/>
                        </a:cubicBezTo>
                        <a:cubicBezTo>
                          <a:pt x="200" y="63"/>
                          <a:pt x="200" y="63"/>
                          <a:pt x="200" y="63"/>
                        </a:cubicBezTo>
                        <a:cubicBezTo>
                          <a:pt x="210" y="67"/>
                          <a:pt x="210" y="67"/>
                          <a:pt x="210" y="67"/>
                        </a:cubicBezTo>
                        <a:cubicBezTo>
                          <a:pt x="216" y="46"/>
                          <a:pt x="216" y="46"/>
                          <a:pt x="216" y="46"/>
                        </a:cubicBezTo>
                        <a:cubicBezTo>
                          <a:pt x="204" y="46"/>
                          <a:pt x="204" y="46"/>
                          <a:pt x="204" y="46"/>
                        </a:cubicBezTo>
                        <a:cubicBezTo>
                          <a:pt x="193" y="29"/>
                          <a:pt x="193" y="29"/>
                          <a:pt x="193" y="29"/>
                        </a:cubicBezTo>
                        <a:cubicBezTo>
                          <a:pt x="194" y="11"/>
                          <a:pt x="194" y="11"/>
                          <a:pt x="194" y="11"/>
                        </a:cubicBezTo>
                        <a:cubicBezTo>
                          <a:pt x="194" y="10"/>
                          <a:pt x="195" y="2"/>
                          <a:pt x="196" y="0"/>
                        </a:cubicBezTo>
                      </a:path>
                    </a:pathLst>
                  </a:custGeom>
                  <a:solidFill>
                    <a:srgbClr val="C6C6C6"/>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pl-PL" sz="1000"/>
                  </a:p>
                </p:txBody>
              </p:sp>
              <p:sp>
                <p:nvSpPr>
                  <p:cNvPr id="48" name="Freeform 74">
                    <a:extLst>
                      <a:ext uri="{FF2B5EF4-FFF2-40B4-BE49-F238E27FC236}">
                        <a16:creationId xmlns:a16="http://schemas.microsoft.com/office/drawing/2014/main" id="{58BDA906-F53D-A1B6-3D85-A93FDD4330CC}"/>
                      </a:ext>
                    </a:extLst>
                  </p:cNvPr>
                  <p:cNvSpPr>
                    <a:spLocks/>
                  </p:cNvSpPr>
                  <p:nvPr/>
                </p:nvSpPr>
                <p:spPr bwMode="auto">
                  <a:xfrm>
                    <a:off x="3736" y="1567"/>
                    <a:ext cx="514" cy="247"/>
                  </a:xfrm>
                  <a:custGeom>
                    <a:avLst/>
                    <a:gdLst>
                      <a:gd name="T0" fmla="*/ 0 w 216"/>
                      <a:gd name="T1" fmla="*/ 83 h 104"/>
                      <a:gd name="T2" fmla="*/ 12 w 216"/>
                      <a:gd name="T3" fmla="*/ 104 h 104"/>
                      <a:gd name="T4" fmla="*/ 44 w 216"/>
                      <a:gd name="T5" fmla="*/ 104 h 104"/>
                      <a:gd name="T6" fmla="*/ 53 w 216"/>
                      <a:gd name="T7" fmla="*/ 90 h 104"/>
                      <a:gd name="T8" fmla="*/ 69 w 216"/>
                      <a:gd name="T9" fmla="*/ 94 h 104"/>
                      <a:gd name="T10" fmla="*/ 75 w 216"/>
                      <a:gd name="T11" fmla="*/ 79 h 104"/>
                      <a:gd name="T12" fmla="*/ 86 w 216"/>
                      <a:gd name="T13" fmla="*/ 72 h 104"/>
                      <a:gd name="T14" fmla="*/ 97 w 216"/>
                      <a:gd name="T15" fmla="*/ 72 h 104"/>
                      <a:gd name="T16" fmla="*/ 112 w 216"/>
                      <a:gd name="T17" fmla="*/ 74 h 104"/>
                      <a:gd name="T18" fmla="*/ 132 w 216"/>
                      <a:gd name="T19" fmla="*/ 80 h 104"/>
                      <a:gd name="T20" fmla="*/ 154 w 216"/>
                      <a:gd name="T21" fmla="*/ 78 h 104"/>
                      <a:gd name="T22" fmla="*/ 157 w 216"/>
                      <a:gd name="T23" fmla="*/ 90 h 104"/>
                      <a:gd name="T24" fmla="*/ 186 w 216"/>
                      <a:gd name="T25" fmla="*/ 90 h 104"/>
                      <a:gd name="T26" fmla="*/ 200 w 216"/>
                      <a:gd name="T27" fmla="*/ 63 h 104"/>
                      <a:gd name="T28" fmla="*/ 210 w 216"/>
                      <a:gd name="T29" fmla="*/ 67 h 104"/>
                      <a:gd name="T30" fmla="*/ 216 w 216"/>
                      <a:gd name="T31" fmla="*/ 46 h 104"/>
                      <a:gd name="T32" fmla="*/ 204 w 216"/>
                      <a:gd name="T33" fmla="*/ 46 h 104"/>
                      <a:gd name="T34" fmla="*/ 193 w 216"/>
                      <a:gd name="T35" fmla="*/ 29 h 104"/>
                      <a:gd name="T36" fmla="*/ 194 w 216"/>
                      <a:gd name="T37" fmla="*/ 11 h 104"/>
                      <a:gd name="T38" fmla="*/ 196 w 216"/>
                      <a:gd name="T3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104">
                        <a:moveTo>
                          <a:pt x="0" y="83"/>
                        </a:moveTo>
                        <a:cubicBezTo>
                          <a:pt x="4" y="90"/>
                          <a:pt x="8" y="97"/>
                          <a:pt x="12" y="104"/>
                        </a:cubicBezTo>
                        <a:cubicBezTo>
                          <a:pt x="44" y="104"/>
                          <a:pt x="44" y="104"/>
                          <a:pt x="44" y="104"/>
                        </a:cubicBezTo>
                        <a:cubicBezTo>
                          <a:pt x="53" y="90"/>
                          <a:pt x="53" y="90"/>
                          <a:pt x="53" y="90"/>
                        </a:cubicBezTo>
                        <a:cubicBezTo>
                          <a:pt x="69" y="94"/>
                          <a:pt x="69" y="94"/>
                          <a:pt x="69" y="94"/>
                        </a:cubicBezTo>
                        <a:cubicBezTo>
                          <a:pt x="75" y="79"/>
                          <a:pt x="75" y="79"/>
                          <a:pt x="75" y="79"/>
                        </a:cubicBezTo>
                        <a:cubicBezTo>
                          <a:pt x="86" y="72"/>
                          <a:pt x="86" y="72"/>
                          <a:pt x="86" y="72"/>
                        </a:cubicBezTo>
                        <a:cubicBezTo>
                          <a:pt x="97" y="72"/>
                          <a:pt x="97" y="72"/>
                          <a:pt x="97" y="72"/>
                        </a:cubicBezTo>
                        <a:cubicBezTo>
                          <a:pt x="112" y="74"/>
                          <a:pt x="112" y="74"/>
                          <a:pt x="112" y="74"/>
                        </a:cubicBezTo>
                        <a:cubicBezTo>
                          <a:pt x="132" y="80"/>
                          <a:pt x="132" y="80"/>
                          <a:pt x="132" y="80"/>
                        </a:cubicBezTo>
                        <a:cubicBezTo>
                          <a:pt x="154" y="78"/>
                          <a:pt x="154" y="78"/>
                          <a:pt x="154" y="78"/>
                        </a:cubicBezTo>
                        <a:cubicBezTo>
                          <a:pt x="157" y="90"/>
                          <a:pt x="157" y="90"/>
                          <a:pt x="157" y="90"/>
                        </a:cubicBezTo>
                        <a:cubicBezTo>
                          <a:pt x="186" y="90"/>
                          <a:pt x="186" y="90"/>
                          <a:pt x="186" y="90"/>
                        </a:cubicBezTo>
                        <a:cubicBezTo>
                          <a:pt x="200" y="63"/>
                          <a:pt x="200" y="63"/>
                          <a:pt x="200" y="63"/>
                        </a:cubicBezTo>
                        <a:cubicBezTo>
                          <a:pt x="210" y="67"/>
                          <a:pt x="210" y="67"/>
                          <a:pt x="210" y="67"/>
                        </a:cubicBezTo>
                        <a:cubicBezTo>
                          <a:pt x="216" y="46"/>
                          <a:pt x="216" y="46"/>
                          <a:pt x="216" y="46"/>
                        </a:cubicBezTo>
                        <a:cubicBezTo>
                          <a:pt x="204" y="46"/>
                          <a:pt x="204" y="46"/>
                          <a:pt x="204" y="46"/>
                        </a:cubicBezTo>
                        <a:cubicBezTo>
                          <a:pt x="193" y="29"/>
                          <a:pt x="193" y="29"/>
                          <a:pt x="193" y="29"/>
                        </a:cubicBezTo>
                        <a:cubicBezTo>
                          <a:pt x="194" y="11"/>
                          <a:pt x="194" y="11"/>
                          <a:pt x="194" y="11"/>
                        </a:cubicBezTo>
                        <a:cubicBezTo>
                          <a:pt x="194" y="10"/>
                          <a:pt x="195" y="2"/>
                          <a:pt x="196" y="0"/>
                        </a:cubicBez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sz="1000"/>
                  </a:p>
                </p:txBody>
              </p:sp>
              <p:sp>
                <p:nvSpPr>
                  <p:cNvPr id="49" name="Freeform 75">
                    <a:extLst>
                      <a:ext uri="{FF2B5EF4-FFF2-40B4-BE49-F238E27FC236}">
                        <a16:creationId xmlns:a16="http://schemas.microsoft.com/office/drawing/2014/main" id="{5DF9ACE6-D182-B2D8-C6A1-2784E3F90BF0}"/>
                      </a:ext>
                    </a:extLst>
                  </p:cNvPr>
                  <p:cNvSpPr>
                    <a:spLocks/>
                  </p:cNvSpPr>
                  <p:nvPr/>
                </p:nvSpPr>
                <p:spPr bwMode="auto">
                  <a:xfrm>
                    <a:off x="4174" y="1538"/>
                    <a:ext cx="704" cy="393"/>
                  </a:xfrm>
                  <a:custGeom>
                    <a:avLst/>
                    <a:gdLst>
                      <a:gd name="T0" fmla="*/ 699 w 704"/>
                      <a:gd name="T1" fmla="*/ 0 h 393"/>
                      <a:gd name="T2" fmla="*/ 704 w 704"/>
                      <a:gd name="T3" fmla="*/ 17 h 393"/>
                      <a:gd name="T4" fmla="*/ 644 w 704"/>
                      <a:gd name="T5" fmla="*/ 48 h 393"/>
                      <a:gd name="T6" fmla="*/ 675 w 704"/>
                      <a:gd name="T7" fmla="*/ 83 h 393"/>
                      <a:gd name="T8" fmla="*/ 666 w 704"/>
                      <a:gd name="T9" fmla="*/ 95 h 393"/>
                      <a:gd name="T10" fmla="*/ 704 w 704"/>
                      <a:gd name="T11" fmla="*/ 148 h 393"/>
                      <a:gd name="T12" fmla="*/ 675 w 704"/>
                      <a:gd name="T13" fmla="*/ 198 h 393"/>
                      <a:gd name="T14" fmla="*/ 535 w 704"/>
                      <a:gd name="T15" fmla="*/ 276 h 393"/>
                      <a:gd name="T16" fmla="*/ 523 w 704"/>
                      <a:gd name="T17" fmla="*/ 295 h 393"/>
                      <a:gd name="T18" fmla="*/ 485 w 704"/>
                      <a:gd name="T19" fmla="*/ 281 h 393"/>
                      <a:gd name="T20" fmla="*/ 430 w 704"/>
                      <a:gd name="T21" fmla="*/ 307 h 393"/>
                      <a:gd name="T22" fmla="*/ 347 w 704"/>
                      <a:gd name="T23" fmla="*/ 328 h 393"/>
                      <a:gd name="T24" fmla="*/ 330 w 704"/>
                      <a:gd name="T25" fmla="*/ 345 h 393"/>
                      <a:gd name="T26" fmla="*/ 302 w 704"/>
                      <a:gd name="T27" fmla="*/ 345 h 393"/>
                      <a:gd name="T28" fmla="*/ 235 w 704"/>
                      <a:gd name="T29" fmla="*/ 388 h 393"/>
                      <a:gd name="T30" fmla="*/ 152 w 704"/>
                      <a:gd name="T31" fmla="*/ 393 h 393"/>
                      <a:gd name="T32" fmla="*/ 135 w 704"/>
                      <a:gd name="T33" fmla="*/ 371 h 393"/>
                      <a:gd name="T34" fmla="*/ 121 w 704"/>
                      <a:gd name="T35" fmla="*/ 381 h 393"/>
                      <a:gd name="T36" fmla="*/ 95 w 704"/>
                      <a:gd name="T37" fmla="*/ 328 h 393"/>
                      <a:gd name="T38" fmla="*/ 66 w 704"/>
                      <a:gd name="T39" fmla="*/ 328 h 393"/>
                      <a:gd name="T40" fmla="*/ 19 w 704"/>
                      <a:gd name="T41" fmla="*/ 314 h 393"/>
                      <a:gd name="T42" fmla="*/ 0 w 704"/>
                      <a:gd name="T43" fmla="*/ 243 h 393"/>
                      <a:gd name="T44" fmla="*/ 699 w 704"/>
                      <a:gd name="T45"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4" h="393">
                        <a:moveTo>
                          <a:pt x="699" y="0"/>
                        </a:moveTo>
                        <a:lnTo>
                          <a:pt x="704" y="17"/>
                        </a:lnTo>
                        <a:lnTo>
                          <a:pt x="644" y="48"/>
                        </a:lnTo>
                        <a:lnTo>
                          <a:pt x="675" y="83"/>
                        </a:lnTo>
                        <a:lnTo>
                          <a:pt x="666" y="95"/>
                        </a:lnTo>
                        <a:lnTo>
                          <a:pt x="704" y="148"/>
                        </a:lnTo>
                        <a:lnTo>
                          <a:pt x="675" y="198"/>
                        </a:lnTo>
                        <a:lnTo>
                          <a:pt x="535" y="276"/>
                        </a:lnTo>
                        <a:lnTo>
                          <a:pt x="523" y="295"/>
                        </a:lnTo>
                        <a:lnTo>
                          <a:pt x="485" y="281"/>
                        </a:lnTo>
                        <a:lnTo>
                          <a:pt x="430" y="307"/>
                        </a:lnTo>
                        <a:lnTo>
                          <a:pt x="347" y="328"/>
                        </a:lnTo>
                        <a:lnTo>
                          <a:pt x="330" y="345"/>
                        </a:lnTo>
                        <a:lnTo>
                          <a:pt x="302" y="345"/>
                        </a:lnTo>
                        <a:lnTo>
                          <a:pt x="235" y="388"/>
                        </a:lnTo>
                        <a:lnTo>
                          <a:pt x="152" y="393"/>
                        </a:lnTo>
                        <a:lnTo>
                          <a:pt x="135" y="371"/>
                        </a:lnTo>
                        <a:lnTo>
                          <a:pt x="121" y="381"/>
                        </a:lnTo>
                        <a:lnTo>
                          <a:pt x="95" y="328"/>
                        </a:lnTo>
                        <a:lnTo>
                          <a:pt x="66" y="328"/>
                        </a:lnTo>
                        <a:lnTo>
                          <a:pt x="19" y="314"/>
                        </a:lnTo>
                        <a:lnTo>
                          <a:pt x="0" y="243"/>
                        </a:lnTo>
                        <a:lnTo>
                          <a:pt x="699"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50" name="Freeform 76">
                    <a:extLst>
                      <a:ext uri="{FF2B5EF4-FFF2-40B4-BE49-F238E27FC236}">
                        <a16:creationId xmlns:a16="http://schemas.microsoft.com/office/drawing/2014/main" id="{6E5E9661-7EAC-AF98-6E24-1C13F9B4A59B}"/>
                      </a:ext>
                    </a:extLst>
                  </p:cNvPr>
                  <p:cNvSpPr>
                    <a:spLocks/>
                  </p:cNvSpPr>
                  <p:nvPr/>
                </p:nvSpPr>
                <p:spPr bwMode="auto">
                  <a:xfrm>
                    <a:off x="4174" y="1538"/>
                    <a:ext cx="704" cy="393"/>
                  </a:xfrm>
                  <a:custGeom>
                    <a:avLst/>
                    <a:gdLst>
                      <a:gd name="T0" fmla="*/ 699 w 704"/>
                      <a:gd name="T1" fmla="*/ 0 h 393"/>
                      <a:gd name="T2" fmla="*/ 704 w 704"/>
                      <a:gd name="T3" fmla="*/ 17 h 393"/>
                      <a:gd name="T4" fmla="*/ 644 w 704"/>
                      <a:gd name="T5" fmla="*/ 48 h 393"/>
                      <a:gd name="T6" fmla="*/ 675 w 704"/>
                      <a:gd name="T7" fmla="*/ 83 h 393"/>
                      <a:gd name="T8" fmla="*/ 666 w 704"/>
                      <a:gd name="T9" fmla="*/ 95 h 393"/>
                      <a:gd name="T10" fmla="*/ 704 w 704"/>
                      <a:gd name="T11" fmla="*/ 148 h 393"/>
                      <a:gd name="T12" fmla="*/ 675 w 704"/>
                      <a:gd name="T13" fmla="*/ 198 h 393"/>
                      <a:gd name="T14" fmla="*/ 535 w 704"/>
                      <a:gd name="T15" fmla="*/ 276 h 393"/>
                      <a:gd name="T16" fmla="*/ 523 w 704"/>
                      <a:gd name="T17" fmla="*/ 295 h 393"/>
                      <a:gd name="T18" fmla="*/ 485 w 704"/>
                      <a:gd name="T19" fmla="*/ 281 h 393"/>
                      <a:gd name="T20" fmla="*/ 430 w 704"/>
                      <a:gd name="T21" fmla="*/ 307 h 393"/>
                      <a:gd name="T22" fmla="*/ 347 w 704"/>
                      <a:gd name="T23" fmla="*/ 328 h 393"/>
                      <a:gd name="T24" fmla="*/ 330 w 704"/>
                      <a:gd name="T25" fmla="*/ 345 h 393"/>
                      <a:gd name="T26" fmla="*/ 302 w 704"/>
                      <a:gd name="T27" fmla="*/ 345 h 393"/>
                      <a:gd name="T28" fmla="*/ 235 w 704"/>
                      <a:gd name="T29" fmla="*/ 388 h 393"/>
                      <a:gd name="T30" fmla="*/ 152 w 704"/>
                      <a:gd name="T31" fmla="*/ 393 h 393"/>
                      <a:gd name="T32" fmla="*/ 135 w 704"/>
                      <a:gd name="T33" fmla="*/ 371 h 393"/>
                      <a:gd name="T34" fmla="*/ 121 w 704"/>
                      <a:gd name="T35" fmla="*/ 381 h 393"/>
                      <a:gd name="T36" fmla="*/ 95 w 704"/>
                      <a:gd name="T37" fmla="*/ 328 h 393"/>
                      <a:gd name="T38" fmla="*/ 66 w 704"/>
                      <a:gd name="T39" fmla="*/ 328 h 393"/>
                      <a:gd name="T40" fmla="*/ 19 w 704"/>
                      <a:gd name="T41" fmla="*/ 314 h 393"/>
                      <a:gd name="T42" fmla="*/ 0 w 704"/>
                      <a:gd name="T43" fmla="*/ 24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4" h="393">
                        <a:moveTo>
                          <a:pt x="699" y="0"/>
                        </a:moveTo>
                        <a:lnTo>
                          <a:pt x="704" y="17"/>
                        </a:lnTo>
                        <a:lnTo>
                          <a:pt x="644" y="48"/>
                        </a:lnTo>
                        <a:lnTo>
                          <a:pt x="675" y="83"/>
                        </a:lnTo>
                        <a:lnTo>
                          <a:pt x="666" y="95"/>
                        </a:lnTo>
                        <a:lnTo>
                          <a:pt x="704" y="148"/>
                        </a:lnTo>
                        <a:lnTo>
                          <a:pt x="675" y="198"/>
                        </a:lnTo>
                        <a:lnTo>
                          <a:pt x="535" y="276"/>
                        </a:lnTo>
                        <a:lnTo>
                          <a:pt x="523" y="295"/>
                        </a:lnTo>
                        <a:lnTo>
                          <a:pt x="485" y="281"/>
                        </a:lnTo>
                        <a:lnTo>
                          <a:pt x="430" y="307"/>
                        </a:lnTo>
                        <a:lnTo>
                          <a:pt x="347" y="328"/>
                        </a:lnTo>
                        <a:lnTo>
                          <a:pt x="330" y="345"/>
                        </a:lnTo>
                        <a:lnTo>
                          <a:pt x="302" y="345"/>
                        </a:lnTo>
                        <a:lnTo>
                          <a:pt x="235" y="388"/>
                        </a:lnTo>
                        <a:lnTo>
                          <a:pt x="152" y="393"/>
                        </a:lnTo>
                        <a:lnTo>
                          <a:pt x="135" y="371"/>
                        </a:lnTo>
                        <a:lnTo>
                          <a:pt x="121" y="381"/>
                        </a:lnTo>
                        <a:lnTo>
                          <a:pt x="95" y="328"/>
                        </a:lnTo>
                        <a:lnTo>
                          <a:pt x="66" y="328"/>
                        </a:lnTo>
                        <a:lnTo>
                          <a:pt x="19" y="314"/>
                        </a:lnTo>
                        <a:lnTo>
                          <a:pt x="0" y="243"/>
                        </a:ln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sz="1000"/>
                  </a:p>
                </p:txBody>
              </p:sp>
              <p:sp>
                <p:nvSpPr>
                  <p:cNvPr id="51" name="Freeform 77">
                    <a:extLst>
                      <a:ext uri="{FF2B5EF4-FFF2-40B4-BE49-F238E27FC236}">
                        <a16:creationId xmlns:a16="http://schemas.microsoft.com/office/drawing/2014/main" id="{2AB10821-26B9-14E1-6287-FB5B97AECFEE}"/>
                      </a:ext>
                    </a:extLst>
                  </p:cNvPr>
                  <p:cNvSpPr>
                    <a:spLocks/>
                  </p:cNvSpPr>
                  <p:nvPr/>
                </p:nvSpPr>
                <p:spPr bwMode="auto">
                  <a:xfrm>
                    <a:off x="3810" y="1814"/>
                    <a:ext cx="509" cy="367"/>
                  </a:xfrm>
                  <a:custGeom>
                    <a:avLst/>
                    <a:gdLst>
                      <a:gd name="T0" fmla="*/ 23 w 509"/>
                      <a:gd name="T1" fmla="*/ 0 h 367"/>
                      <a:gd name="T2" fmla="*/ 0 w 509"/>
                      <a:gd name="T3" fmla="*/ 41 h 367"/>
                      <a:gd name="T4" fmla="*/ 40 w 509"/>
                      <a:gd name="T5" fmla="*/ 91 h 367"/>
                      <a:gd name="T6" fmla="*/ 9 w 509"/>
                      <a:gd name="T7" fmla="*/ 167 h 367"/>
                      <a:gd name="T8" fmla="*/ 50 w 509"/>
                      <a:gd name="T9" fmla="*/ 186 h 367"/>
                      <a:gd name="T10" fmla="*/ 35 w 509"/>
                      <a:gd name="T11" fmla="*/ 236 h 367"/>
                      <a:gd name="T12" fmla="*/ 50 w 509"/>
                      <a:gd name="T13" fmla="*/ 271 h 367"/>
                      <a:gd name="T14" fmla="*/ 69 w 509"/>
                      <a:gd name="T15" fmla="*/ 264 h 367"/>
                      <a:gd name="T16" fmla="*/ 109 w 509"/>
                      <a:gd name="T17" fmla="*/ 286 h 367"/>
                      <a:gd name="T18" fmla="*/ 126 w 509"/>
                      <a:gd name="T19" fmla="*/ 286 h 367"/>
                      <a:gd name="T20" fmla="*/ 133 w 509"/>
                      <a:gd name="T21" fmla="*/ 310 h 367"/>
                      <a:gd name="T22" fmla="*/ 190 w 509"/>
                      <a:gd name="T23" fmla="*/ 326 h 367"/>
                      <a:gd name="T24" fmla="*/ 207 w 509"/>
                      <a:gd name="T25" fmla="*/ 317 h 367"/>
                      <a:gd name="T26" fmla="*/ 223 w 509"/>
                      <a:gd name="T27" fmla="*/ 326 h 367"/>
                      <a:gd name="T28" fmla="*/ 271 w 509"/>
                      <a:gd name="T29" fmla="*/ 343 h 367"/>
                      <a:gd name="T30" fmla="*/ 283 w 509"/>
                      <a:gd name="T31" fmla="*/ 367 h 367"/>
                      <a:gd name="T32" fmla="*/ 326 w 509"/>
                      <a:gd name="T33" fmla="*/ 367 h 367"/>
                      <a:gd name="T34" fmla="*/ 390 w 509"/>
                      <a:gd name="T35" fmla="*/ 367 h 367"/>
                      <a:gd name="T36" fmla="*/ 406 w 509"/>
                      <a:gd name="T37" fmla="*/ 324 h 367"/>
                      <a:gd name="T38" fmla="*/ 394 w 509"/>
                      <a:gd name="T39" fmla="*/ 305 h 367"/>
                      <a:gd name="T40" fmla="*/ 406 w 509"/>
                      <a:gd name="T41" fmla="*/ 290 h 367"/>
                      <a:gd name="T42" fmla="*/ 442 w 509"/>
                      <a:gd name="T43" fmla="*/ 238 h 367"/>
                      <a:gd name="T44" fmla="*/ 421 w 509"/>
                      <a:gd name="T45" fmla="*/ 224 h 367"/>
                      <a:gd name="T46" fmla="*/ 442 w 509"/>
                      <a:gd name="T47" fmla="*/ 186 h 367"/>
                      <a:gd name="T48" fmla="*/ 461 w 509"/>
                      <a:gd name="T49" fmla="*/ 133 h 367"/>
                      <a:gd name="T50" fmla="*/ 473 w 509"/>
                      <a:gd name="T51" fmla="*/ 117 h 367"/>
                      <a:gd name="T52" fmla="*/ 499 w 509"/>
                      <a:gd name="T53" fmla="*/ 124 h 367"/>
                      <a:gd name="T54" fmla="*/ 509 w 509"/>
                      <a:gd name="T55" fmla="*/ 107 h 367"/>
                      <a:gd name="T56" fmla="*/ 23 w 509"/>
                      <a:gd name="T57"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9" h="367">
                        <a:moveTo>
                          <a:pt x="23" y="0"/>
                        </a:moveTo>
                        <a:lnTo>
                          <a:pt x="0" y="41"/>
                        </a:lnTo>
                        <a:lnTo>
                          <a:pt x="40" y="91"/>
                        </a:lnTo>
                        <a:lnTo>
                          <a:pt x="9" y="167"/>
                        </a:lnTo>
                        <a:lnTo>
                          <a:pt x="50" y="186"/>
                        </a:lnTo>
                        <a:lnTo>
                          <a:pt x="35" y="236"/>
                        </a:lnTo>
                        <a:lnTo>
                          <a:pt x="50" y="271"/>
                        </a:lnTo>
                        <a:lnTo>
                          <a:pt x="69" y="264"/>
                        </a:lnTo>
                        <a:lnTo>
                          <a:pt x="109" y="286"/>
                        </a:lnTo>
                        <a:lnTo>
                          <a:pt x="126" y="286"/>
                        </a:lnTo>
                        <a:lnTo>
                          <a:pt x="133" y="310"/>
                        </a:lnTo>
                        <a:lnTo>
                          <a:pt x="190" y="326"/>
                        </a:lnTo>
                        <a:lnTo>
                          <a:pt x="207" y="317"/>
                        </a:lnTo>
                        <a:lnTo>
                          <a:pt x="223" y="326"/>
                        </a:lnTo>
                        <a:lnTo>
                          <a:pt x="271" y="343"/>
                        </a:lnTo>
                        <a:lnTo>
                          <a:pt x="283" y="367"/>
                        </a:lnTo>
                        <a:lnTo>
                          <a:pt x="326" y="367"/>
                        </a:lnTo>
                        <a:lnTo>
                          <a:pt x="390" y="367"/>
                        </a:lnTo>
                        <a:lnTo>
                          <a:pt x="406" y="324"/>
                        </a:lnTo>
                        <a:lnTo>
                          <a:pt x="394" y="305"/>
                        </a:lnTo>
                        <a:lnTo>
                          <a:pt x="406" y="290"/>
                        </a:lnTo>
                        <a:lnTo>
                          <a:pt x="442" y="238"/>
                        </a:lnTo>
                        <a:lnTo>
                          <a:pt x="421" y="224"/>
                        </a:lnTo>
                        <a:lnTo>
                          <a:pt x="442" y="186"/>
                        </a:lnTo>
                        <a:lnTo>
                          <a:pt x="461" y="133"/>
                        </a:lnTo>
                        <a:lnTo>
                          <a:pt x="473" y="117"/>
                        </a:lnTo>
                        <a:lnTo>
                          <a:pt x="499" y="124"/>
                        </a:lnTo>
                        <a:lnTo>
                          <a:pt x="509" y="107"/>
                        </a:lnTo>
                        <a:lnTo>
                          <a:pt x="23"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52" name="Freeform 78">
                    <a:extLst>
                      <a:ext uri="{FF2B5EF4-FFF2-40B4-BE49-F238E27FC236}">
                        <a16:creationId xmlns:a16="http://schemas.microsoft.com/office/drawing/2014/main" id="{42FC3455-22EC-CD91-E7E3-611AB0359F41}"/>
                      </a:ext>
                    </a:extLst>
                  </p:cNvPr>
                  <p:cNvSpPr>
                    <a:spLocks/>
                  </p:cNvSpPr>
                  <p:nvPr/>
                </p:nvSpPr>
                <p:spPr bwMode="auto">
                  <a:xfrm>
                    <a:off x="3810" y="1814"/>
                    <a:ext cx="509" cy="367"/>
                  </a:xfrm>
                  <a:custGeom>
                    <a:avLst/>
                    <a:gdLst>
                      <a:gd name="T0" fmla="*/ 23 w 509"/>
                      <a:gd name="T1" fmla="*/ 0 h 367"/>
                      <a:gd name="T2" fmla="*/ 0 w 509"/>
                      <a:gd name="T3" fmla="*/ 41 h 367"/>
                      <a:gd name="T4" fmla="*/ 40 w 509"/>
                      <a:gd name="T5" fmla="*/ 91 h 367"/>
                      <a:gd name="T6" fmla="*/ 9 w 509"/>
                      <a:gd name="T7" fmla="*/ 167 h 367"/>
                      <a:gd name="T8" fmla="*/ 50 w 509"/>
                      <a:gd name="T9" fmla="*/ 186 h 367"/>
                      <a:gd name="T10" fmla="*/ 35 w 509"/>
                      <a:gd name="T11" fmla="*/ 236 h 367"/>
                      <a:gd name="T12" fmla="*/ 50 w 509"/>
                      <a:gd name="T13" fmla="*/ 271 h 367"/>
                      <a:gd name="T14" fmla="*/ 69 w 509"/>
                      <a:gd name="T15" fmla="*/ 264 h 367"/>
                      <a:gd name="T16" fmla="*/ 109 w 509"/>
                      <a:gd name="T17" fmla="*/ 286 h 367"/>
                      <a:gd name="T18" fmla="*/ 126 w 509"/>
                      <a:gd name="T19" fmla="*/ 286 h 367"/>
                      <a:gd name="T20" fmla="*/ 133 w 509"/>
                      <a:gd name="T21" fmla="*/ 310 h 367"/>
                      <a:gd name="T22" fmla="*/ 190 w 509"/>
                      <a:gd name="T23" fmla="*/ 326 h 367"/>
                      <a:gd name="T24" fmla="*/ 207 w 509"/>
                      <a:gd name="T25" fmla="*/ 317 h 367"/>
                      <a:gd name="T26" fmla="*/ 223 w 509"/>
                      <a:gd name="T27" fmla="*/ 326 h 367"/>
                      <a:gd name="T28" fmla="*/ 271 w 509"/>
                      <a:gd name="T29" fmla="*/ 343 h 367"/>
                      <a:gd name="T30" fmla="*/ 283 w 509"/>
                      <a:gd name="T31" fmla="*/ 367 h 367"/>
                      <a:gd name="T32" fmla="*/ 326 w 509"/>
                      <a:gd name="T33" fmla="*/ 367 h 367"/>
                      <a:gd name="T34" fmla="*/ 390 w 509"/>
                      <a:gd name="T35" fmla="*/ 367 h 367"/>
                      <a:gd name="T36" fmla="*/ 406 w 509"/>
                      <a:gd name="T37" fmla="*/ 324 h 367"/>
                      <a:gd name="T38" fmla="*/ 394 w 509"/>
                      <a:gd name="T39" fmla="*/ 305 h 367"/>
                      <a:gd name="T40" fmla="*/ 406 w 509"/>
                      <a:gd name="T41" fmla="*/ 290 h 367"/>
                      <a:gd name="T42" fmla="*/ 442 w 509"/>
                      <a:gd name="T43" fmla="*/ 238 h 367"/>
                      <a:gd name="T44" fmla="*/ 421 w 509"/>
                      <a:gd name="T45" fmla="*/ 224 h 367"/>
                      <a:gd name="T46" fmla="*/ 442 w 509"/>
                      <a:gd name="T47" fmla="*/ 186 h 367"/>
                      <a:gd name="T48" fmla="*/ 461 w 509"/>
                      <a:gd name="T49" fmla="*/ 133 h 367"/>
                      <a:gd name="T50" fmla="*/ 473 w 509"/>
                      <a:gd name="T51" fmla="*/ 117 h 367"/>
                      <a:gd name="T52" fmla="*/ 499 w 509"/>
                      <a:gd name="T53" fmla="*/ 124 h 367"/>
                      <a:gd name="T54" fmla="*/ 509 w 509"/>
                      <a:gd name="T55" fmla="*/ 10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9" h="367">
                        <a:moveTo>
                          <a:pt x="23" y="0"/>
                        </a:moveTo>
                        <a:lnTo>
                          <a:pt x="0" y="41"/>
                        </a:lnTo>
                        <a:lnTo>
                          <a:pt x="40" y="91"/>
                        </a:lnTo>
                        <a:lnTo>
                          <a:pt x="9" y="167"/>
                        </a:lnTo>
                        <a:lnTo>
                          <a:pt x="50" y="186"/>
                        </a:lnTo>
                        <a:lnTo>
                          <a:pt x="35" y="236"/>
                        </a:lnTo>
                        <a:lnTo>
                          <a:pt x="50" y="271"/>
                        </a:lnTo>
                        <a:lnTo>
                          <a:pt x="69" y="264"/>
                        </a:lnTo>
                        <a:lnTo>
                          <a:pt x="109" y="286"/>
                        </a:lnTo>
                        <a:lnTo>
                          <a:pt x="126" y="286"/>
                        </a:lnTo>
                        <a:lnTo>
                          <a:pt x="133" y="310"/>
                        </a:lnTo>
                        <a:lnTo>
                          <a:pt x="190" y="326"/>
                        </a:lnTo>
                        <a:lnTo>
                          <a:pt x="207" y="317"/>
                        </a:lnTo>
                        <a:lnTo>
                          <a:pt x="223" y="326"/>
                        </a:lnTo>
                        <a:lnTo>
                          <a:pt x="271" y="343"/>
                        </a:lnTo>
                        <a:lnTo>
                          <a:pt x="283" y="367"/>
                        </a:lnTo>
                        <a:lnTo>
                          <a:pt x="326" y="367"/>
                        </a:lnTo>
                        <a:lnTo>
                          <a:pt x="390" y="367"/>
                        </a:lnTo>
                        <a:lnTo>
                          <a:pt x="406" y="324"/>
                        </a:lnTo>
                        <a:lnTo>
                          <a:pt x="394" y="305"/>
                        </a:lnTo>
                        <a:lnTo>
                          <a:pt x="406" y="290"/>
                        </a:lnTo>
                        <a:lnTo>
                          <a:pt x="442" y="238"/>
                        </a:lnTo>
                        <a:lnTo>
                          <a:pt x="421" y="224"/>
                        </a:lnTo>
                        <a:lnTo>
                          <a:pt x="442" y="186"/>
                        </a:lnTo>
                        <a:lnTo>
                          <a:pt x="461" y="133"/>
                        </a:lnTo>
                        <a:lnTo>
                          <a:pt x="473" y="117"/>
                        </a:lnTo>
                        <a:lnTo>
                          <a:pt x="499" y="124"/>
                        </a:lnTo>
                        <a:lnTo>
                          <a:pt x="509" y="107"/>
                        </a:ln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sz="1000"/>
                  </a:p>
                </p:txBody>
              </p:sp>
              <p:sp>
                <p:nvSpPr>
                  <p:cNvPr id="53" name="Freeform 79">
                    <a:extLst>
                      <a:ext uri="{FF2B5EF4-FFF2-40B4-BE49-F238E27FC236}">
                        <a16:creationId xmlns:a16="http://schemas.microsoft.com/office/drawing/2014/main" id="{F5821C31-2B2C-C257-FF7C-0C7965815033}"/>
                      </a:ext>
                    </a:extLst>
                  </p:cNvPr>
                  <p:cNvSpPr>
                    <a:spLocks/>
                  </p:cNvSpPr>
                  <p:nvPr/>
                </p:nvSpPr>
                <p:spPr bwMode="auto">
                  <a:xfrm>
                    <a:off x="4204" y="1828"/>
                    <a:ext cx="748" cy="774"/>
                  </a:xfrm>
                  <a:custGeom>
                    <a:avLst/>
                    <a:gdLst>
                      <a:gd name="T0" fmla="*/ 0 w 314"/>
                      <a:gd name="T1" fmla="*/ 143 h 325"/>
                      <a:gd name="T2" fmla="*/ 37 w 314"/>
                      <a:gd name="T3" fmla="*/ 162 h 325"/>
                      <a:gd name="T4" fmla="*/ 53 w 314"/>
                      <a:gd name="T5" fmla="*/ 155 h 325"/>
                      <a:gd name="T6" fmla="*/ 77 w 314"/>
                      <a:gd name="T7" fmla="*/ 184 h 325"/>
                      <a:gd name="T8" fmla="*/ 77 w 314"/>
                      <a:gd name="T9" fmla="*/ 192 h 325"/>
                      <a:gd name="T10" fmla="*/ 82 w 314"/>
                      <a:gd name="T11" fmla="*/ 208 h 325"/>
                      <a:gd name="T12" fmla="*/ 93 w 314"/>
                      <a:gd name="T13" fmla="*/ 205 h 325"/>
                      <a:gd name="T14" fmla="*/ 105 w 314"/>
                      <a:gd name="T15" fmla="*/ 217 h 325"/>
                      <a:gd name="T16" fmla="*/ 110 w 314"/>
                      <a:gd name="T17" fmla="*/ 238 h 325"/>
                      <a:gd name="T18" fmla="*/ 93 w 314"/>
                      <a:gd name="T19" fmla="*/ 238 h 325"/>
                      <a:gd name="T20" fmla="*/ 93 w 314"/>
                      <a:gd name="T21" fmla="*/ 256 h 325"/>
                      <a:gd name="T22" fmla="*/ 102 w 314"/>
                      <a:gd name="T23" fmla="*/ 262 h 325"/>
                      <a:gd name="T24" fmla="*/ 90 w 314"/>
                      <a:gd name="T25" fmla="*/ 281 h 325"/>
                      <a:gd name="T26" fmla="*/ 102 w 314"/>
                      <a:gd name="T27" fmla="*/ 290 h 325"/>
                      <a:gd name="T28" fmla="*/ 123 w 314"/>
                      <a:gd name="T29" fmla="*/ 306 h 325"/>
                      <a:gd name="T30" fmla="*/ 145 w 314"/>
                      <a:gd name="T31" fmla="*/ 301 h 325"/>
                      <a:gd name="T32" fmla="*/ 152 w 314"/>
                      <a:gd name="T33" fmla="*/ 313 h 325"/>
                      <a:gd name="T34" fmla="*/ 168 w 314"/>
                      <a:gd name="T35" fmla="*/ 313 h 325"/>
                      <a:gd name="T36" fmla="*/ 177 w 314"/>
                      <a:gd name="T37" fmla="*/ 325 h 325"/>
                      <a:gd name="T38" fmla="*/ 180 w 314"/>
                      <a:gd name="T39" fmla="*/ 320 h 325"/>
                      <a:gd name="T40" fmla="*/ 204 w 314"/>
                      <a:gd name="T41" fmla="*/ 318 h 325"/>
                      <a:gd name="T42" fmla="*/ 204 w 314"/>
                      <a:gd name="T43" fmla="*/ 278 h 325"/>
                      <a:gd name="T44" fmla="*/ 190 w 314"/>
                      <a:gd name="T45" fmla="*/ 242 h 325"/>
                      <a:gd name="T46" fmla="*/ 199 w 314"/>
                      <a:gd name="T47" fmla="*/ 246 h 325"/>
                      <a:gd name="T48" fmla="*/ 211 w 314"/>
                      <a:gd name="T49" fmla="*/ 235 h 325"/>
                      <a:gd name="T50" fmla="*/ 206 w 314"/>
                      <a:gd name="T51" fmla="*/ 230 h 325"/>
                      <a:gd name="T52" fmla="*/ 215 w 314"/>
                      <a:gd name="T53" fmla="*/ 223 h 325"/>
                      <a:gd name="T54" fmla="*/ 208 w 314"/>
                      <a:gd name="T55" fmla="*/ 219 h 325"/>
                      <a:gd name="T56" fmla="*/ 209 w 314"/>
                      <a:gd name="T57" fmla="*/ 200 h 325"/>
                      <a:gd name="T58" fmla="*/ 252 w 314"/>
                      <a:gd name="T59" fmla="*/ 193 h 325"/>
                      <a:gd name="T60" fmla="*/ 258 w 314"/>
                      <a:gd name="T61" fmla="*/ 189 h 325"/>
                      <a:gd name="T62" fmla="*/ 270 w 314"/>
                      <a:gd name="T63" fmla="*/ 193 h 325"/>
                      <a:gd name="T64" fmla="*/ 303 w 314"/>
                      <a:gd name="T65" fmla="*/ 172 h 325"/>
                      <a:gd name="T66" fmla="*/ 314 w 314"/>
                      <a:gd name="T67" fmla="*/ 160 h 325"/>
                      <a:gd name="T68" fmla="*/ 295 w 314"/>
                      <a:gd name="T69" fmla="*/ 149 h 325"/>
                      <a:gd name="T70" fmla="*/ 260 w 314"/>
                      <a:gd name="T71" fmla="*/ 138 h 325"/>
                      <a:gd name="T72" fmla="*/ 252 w 314"/>
                      <a:gd name="T73" fmla="*/ 93 h 325"/>
                      <a:gd name="T74" fmla="*/ 245 w 314"/>
                      <a:gd name="T75" fmla="*/ 98 h 325"/>
                      <a:gd name="T76" fmla="*/ 239 w 314"/>
                      <a:gd name="T77" fmla="*/ 78 h 325"/>
                      <a:gd name="T78" fmla="*/ 227 w 314"/>
                      <a:gd name="T79" fmla="*/ 85 h 325"/>
                      <a:gd name="T80" fmla="*/ 207 w 314"/>
                      <a:gd name="T81" fmla="*/ 61 h 325"/>
                      <a:gd name="T82" fmla="*/ 211 w 314"/>
                      <a:gd name="T83" fmla="*/ 58 h 325"/>
                      <a:gd name="T84" fmla="*/ 195 w 314"/>
                      <a:gd name="T85" fmla="*/ 49 h 325"/>
                      <a:gd name="T86" fmla="*/ 187 w 314"/>
                      <a:gd name="T87" fmla="*/ 23 h 325"/>
                      <a:gd name="T88" fmla="*/ 191 w 314"/>
                      <a:gd name="T89" fmla="*/ 11 h 325"/>
                      <a:gd name="T90" fmla="*/ 185 w 314"/>
                      <a:gd name="T91"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4" h="325">
                        <a:moveTo>
                          <a:pt x="0" y="143"/>
                        </a:moveTo>
                        <a:cubicBezTo>
                          <a:pt x="37" y="162"/>
                          <a:pt x="37" y="162"/>
                          <a:pt x="37" y="162"/>
                        </a:cubicBezTo>
                        <a:cubicBezTo>
                          <a:pt x="53" y="155"/>
                          <a:pt x="53" y="155"/>
                          <a:pt x="53" y="155"/>
                        </a:cubicBezTo>
                        <a:cubicBezTo>
                          <a:pt x="77" y="184"/>
                          <a:pt x="77" y="184"/>
                          <a:pt x="77" y="184"/>
                        </a:cubicBezTo>
                        <a:cubicBezTo>
                          <a:pt x="77" y="192"/>
                          <a:pt x="77" y="192"/>
                          <a:pt x="77" y="192"/>
                        </a:cubicBezTo>
                        <a:cubicBezTo>
                          <a:pt x="82" y="208"/>
                          <a:pt x="82" y="208"/>
                          <a:pt x="82" y="208"/>
                        </a:cubicBezTo>
                        <a:cubicBezTo>
                          <a:pt x="93" y="205"/>
                          <a:pt x="93" y="205"/>
                          <a:pt x="93" y="205"/>
                        </a:cubicBezTo>
                        <a:cubicBezTo>
                          <a:pt x="105" y="217"/>
                          <a:pt x="105" y="217"/>
                          <a:pt x="105" y="217"/>
                        </a:cubicBezTo>
                        <a:cubicBezTo>
                          <a:pt x="110" y="238"/>
                          <a:pt x="110" y="238"/>
                          <a:pt x="110" y="238"/>
                        </a:cubicBezTo>
                        <a:cubicBezTo>
                          <a:pt x="93" y="238"/>
                          <a:pt x="93" y="238"/>
                          <a:pt x="93" y="238"/>
                        </a:cubicBezTo>
                        <a:cubicBezTo>
                          <a:pt x="93" y="256"/>
                          <a:pt x="93" y="256"/>
                          <a:pt x="93" y="256"/>
                        </a:cubicBezTo>
                        <a:cubicBezTo>
                          <a:pt x="102" y="262"/>
                          <a:pt x="102" y="262"/>
                          <a:pt x="102" y="262"/>
                        </a:cubicBezTo>
                        <a:cubicBezTo>
                          <a:pt x="90" y="281"/>
                          <a:pt x="90" y="281"/>
                          <a:pt x="90" y="281"/>
                        </a:cubicBezTo>
                        <a:cubicBezTo>
                          <a:pt x="102" y="290"/>
                          <a:pt x="102" y="290"/>
                          <a:pt x="102" y="290"/>
                        </a:cubicBezTo>
                        <a:cubicBezTo>
                          <a:pt x="123" y="306"/>
                          <a:pt x="123" y="306"/>
                          <a:pt x="123" y="306"/>
                        </a:cubicBezTo>
                        <a:cubicBezTo>
                          <a:pt x="145" y="301"/>
                          <a:pt x="145" y="301"/>
                          <a:pt x="145" y="301"/>
                        </a:cubicBezTo>
                        <a:cubicBezTo>
                          <a:pt x="152" y="313"/>
                          <a:pt x="152" y="313"/>
                          <a:pt x="152" y="313"/>
                        </a:cubicBezTo>
                        <a:cubicBezTo>
                          <a:pt x="168" y="313"/>
                          <a:pt x="168" y="313"/>
                          <a:pt x="168" y="313"/>
                        </a:cubicBezTo>
                        <a:cubicBezTo>
                          <a:pt x="177" y="325"/>
                          <a:pt x="177" y="325"/>
                          <a:pt x="177" y="325"/>
                        </a:cubicBezTo>
                        <a:cubicBezTo>
                          <a:pt x="180" y="320"/>
                          <a:pt x="180" y="320"/>
                          <a:pt x="180" y="320"/>
                        </a:cubicBezTo>
                        <a:cubicBezTo>
                          <a:pt x="204" y="318"/>
                          <a:pt x="204" y="318"/>
                          <a:pt x="204" y="318"/>
                        </a:cubicBezTo>
                        <a:cubicBezTo>
                          <a:pt x="204" y="278"/>
                          <a:pt x="204" y="278"/>
                          <a:pt x="204" y="278"/>
                        </a:cubicBezTo>
                        <a:cubicBezTo>
                          <a:pt x="190" y="242"/>
                          <a:pt x="190" y="242"/>
                          <a:pt x="190" y="242"/>
                        </a:cubicBezTo>
                        <a:cubicBezTo>
                          <a:pt x="199" y="246"/>
                          <a:pt x="199" y="246"/>
                          <a:pt x="199" y="246"/>
                        </a:cubicBezTo>
                        <a:cubicBezTo>
                          <a:pt x="211" y="235"/>
                          <a:pt x="211" y="235"/>
                          <a:pt x="211" y="235"/>
                        </a:cubicBezTo>
                        <a:cubicBezTo>
                          <a:pt x="209" y="233"/>
                          <a:pt x="208" y="231"/>
                          <a:pt x="206" y="230"/>
                        </a:cubicBezTo>
                        <a:cubicBezTo>
                          <a:pt x="209" y="228"/>
                          <a:pt x="212" y="225"/>
                          <a:pt x="215" y="223"/>
                        </a:cubicBezTo>
                        <a:cubicBezTo>
                          <a:pt x="212" y="222"/>
                          <a:pt x="210" y="220"/>
                          <a:pt x="208" y="219"/>
                        </a:cubicBezTo>
                        <a:cubicBezTo>
                          <a:pt x="208" y="213"/>
                          <a:pt x="209" y="206"/>
                          <a:pt x="209" y="200"/>
                        </a:cubicBezTo>
                        <a:cubicBezTo>
                          <a:pt x="223" y="198"/>
                          <a:pt x="238" y="196"/>
                          <a:pt x="252" y="193"/>
                        </a:cubicBezTo>
                        <a:cubicBezTo>
                          <a:pt x="258" y="189"/>
                          <a:pt x="258" y="189"/>
                          <a:pt x="258" y="189"/>
                        </a:cubicBezTo>
                        <a:cubicBezTo>
                          <a:pt x="270" y="193"/>
                          <a:pt x="270" y="193"/>
                          <a:pt x="270" y="193"/>
                        </a:cubicBezTo>
                        <a:cubicBezTo>
                          <a:pt x="303" y="172"/>
                          <a:pt x="303" y="172"/>
                          <a:pt x="303" y="172"/>
                        </a:cubicBezTo>
                        <a:cubicBezTo>
                          <a:pt x="307" y="168"/>
                          <a:pt x="310" y="164"/>
                          <a:pt x="314" y="160"/>
                        </a:cubicBezTo>
                        <a:cubicBezTo>
                          <a:pt x="307" y="156"/>
                          <a:pt x="301" y="152"/>
                          <a:pt x="295" y="149"/>
                        </a:cubicBezTo>
                        <a:cubicBezTo>
                          <a:pt x="260" y="138"/>
                          <a:pt x="260" y="138"/>
                          <a:pt x="260" y="138"/>
                        </a:cubicBezTo>
                        <a:cubicBezTo>
                          <a:pt x="252" y="93"/>
                          <a:pt x="252" y="93"/>
                          <a:pt x="252" y="93"/>
                        </a:cubicBezTo>
                        <a:cubicBezTo>
                          <a:pt x="245" y="98"/>
                          <a:pt x="245" y="98"/>
                          <a:pt x="245" y="98"/>
                        </a:cubicBezTo>
                        <a:cubicBezTo>
                          <a:pt x="239" y="78"/>
                          <a:pt x="239" y="78"/>
                          <a:pt x="239" y="78"/>
                        </a:cubicBezTo>
                        <a:cubicBezTo>
                          <a:pt x="227" y="85"/>
                          <a:pt x="227" y="85"/>
                          <a:pt x="227" y="85"/>
                        </a:cubicBezTo>
                        <a:cubicBezTo>
                          <a:pt x="207" y="61"/>
                          <a:pt x="207" y="61"/>
                          <a:pt x="207" y="61"/>
                        </a:cubicBezTo>
                        <a:cubicBezTo>
                          <a:pt x="211" y="58"/>
                          <a:pt x="211" y="58"/>
                          <a:pt x="211" y="58"/>
                        </a:cubicBezTo>
                        <a:cubicBezTo>
                          <a:pt x="195" y="49"/>
                          <a:pt x="195" y="49"/>
                          <a:pt x="195" y="49"/>
                        </a:cubicBezTo>
                        <a:cubicBezTo>
                          <a:pt x="187" y="23"/>
                          <a:pt x="187" y="23"/>
                          <a:pt x="187" y="23"/>
                        </a:cubicBezTo>
                        <a:cubicBezTo>
                          <a:pt x="191" y="11"/>
                          <a:pt x="191" y="11"/>
                          <a:pt x="191" y="11"/>
                        </a:cubicBezTo>
                        <a:cubicBezTo>
                          <a:pt x="189" y="7"/>
                          <a:pt x="187" y="4"/>
                          <a:pt x="185" y="0"/>
                        </a:cubicBezTo>
                      </a:path>
                    </a:pathLst>
                  </a:custGeom>
                  <a:solidFill>
                    <a:srgbClr val="C6C6C6"/>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pl-PL" sz="1000"/>
                  </a:p>
                </p:txBody>
              </p:sp>
              <p:sp>
                <p:nvSpPr>
                  <p:cNvPr id="54" name="Freeform 80">
                    <a:extLst>
                      <a:ext uri="{FF2B5EF4-FFF2-40B4-BE49-F238E27FC236}">
                        <a16:creationId xmlns:a16="http://schemas.microsoft.com/office/drawing/2014/main" id="{098C7778-B92C-0CF6-1C69-63165323B19E}"/>
                      </a:ext>
                    </a:extLst>
                  </p:cNvPr>
                  <p:cNvSpPr>
                    <a:spLocks/>
                  </p:cNvSpPr>
                  <p:nvPr/>
                </p:nvSpPr>
                <p:spPr bwMode="auto">
                  <a:xfrm>
                    <a:off x="4204" y="1828"/>
                    <a:ext cx="748" cy="774"/>
                  </a:xfrm>
                  <a:custGeom>
                    <a:avLst/>
                    <a:gdLst>
                      <a:gd name="T0" fmla="*/ 0 w 314"/>
                      <a:gd name="T1" fmla="*/ 143 h 325"/>
                      <a:gd name="T2" fmla="*/ 37 w 314"/>
                      <a:gd name="T3" fmla="*/ 162 h 325"/>
                      <a:gd name="T4" fmla="*/ 53 w 314"/>
                      <a:gd name="T5" fmla="*/ 155 h 325"/>
                      <a:gd name="T6" fmla="*/ 77 w 314"/>
                      <a:gd name="T7" fmla="*/ 184 h 325"/>
                      <a:gd name="T8" fmla="*/ 77 w 314"/>
                      <a:gd name="T9" fmla="*/ 192 h 325"/>
                      <a:gd name="T10" fmla="*/ 82 w 314"/>
                      <a:gd name="T11" fmla="*/ 208 h 325"/>
                      <a:gd name="T12" fmla="*/ 93 w 314"/>
                      <a:gd name="T13" fmla="*/ 205 h 325"/>
                      <a:gd name="T14" fmla="*/ 105 w 314"/>
                      <a:gd name="T15" fmla="*/ 217 h 325"/>
                      <a:gd name="T16" fmla="*/ 110 w 314"/>
                      <a:gd name="T17" fmla="*/ 238 h 325"/>
                      <a:gd name="T18" fmla="*/ 93 w 314"/>
                      <a:gd name="T19" fmla="*/ 238 h 325"/>
                      <a:gd name="T20" fmla="*/ 93 w 314"/>
                      <a:gd name="T21" fmla="*/ 256 h 325"/>
                      <a:gd name="T22" fmla="*/ 102 w 314"/>
                      <a:gd name="T23" fmla="*/ 262 h 325"/>
                      <a:gd name="T24" fmla="*/ 90 w 314"/>
                      <a:gd name="T25" fmla="*/ 281 h 325"/>
                      <a:gd name="T26" fmla="*/ 102 w 314"/>
                      <a:gd name="T27" fmla="*/ 290 h 325"/>
                      <a:gd name="T28" fmla="*/ 123 w 314"/>
                      <a:gd name="T29" fmla="*/ 306 h 325"/>
                      <a:gd name="T30" fmla="*/ 145 w 314"/>
                      <a:gd name="T31" fmla="*/ 301 h 325"/>
                      <a:gd name="T32" fmla="*/ 152 w 314"/>
                      <a:gd name="T33" fmla="*/ 313 h 325"/>
                      <a:gd name="T34" fmla="*/ 168 w 314"/>
                      <a:gd name="T35" fmla="*/ 313 h 325"/>
                      <a:gd name="T36" fmla="*/ 177 w 314"/>
                      <a:gd name="T37" fmla="*/ 325 h 325"/>
                      <a:gd name="T38" fmla="*/ 180 w 314"/>
                      <a:gd name="T39" fmla="*/ 320 h 325"/>
                      <a:gd name="T40" fmla="*/ 204 w 314"/>
                      <a:gd name="T41" fmla="*/ 318 h 325"/>
                      <a:gd name="T42" fmla="*/ 204 w 314"/>
                      <a:gd name="T43" fmla="*/ 278 h 325"/>
                      <a:gd name="T44" fmla="*/ 190 w 314"/>
                      <a:gd name="T45" fmla="*/ 242 h 325"/>
                      <a:gd name="T46" fmla="*/ 199 w 314"/>
                      <a:gd name="T47" fmla="*/ 246 h 325"/>
                      <a:gd name="T48" fmla="*/ 211 w 314"/>
                      <a:gd name="T49" fmla="*/ 235 h 325"/>
                      <a:gd name="T50" fmla="*/ 206 w 314"/>
                      <a:gd name="T51" fmla="*/ 230 h 325"/>
                      <a:gd name="T52" fmla="*/ 215 w 314"/>
                      <a:gd name="T53" fmla="*/ 223 h 325"/>
                      <a:gd name="T54" fmla="*/ 208 w 314"/>
                      <a:gd name="T55" fmla="*/ 219 h 325"/>
                      <a:gd name="T56" fmla="*/ 209 w 314"/>
                      <a:gd name="T57" fmla="*/ 200 h 325"/>
                      <a:gd name="T58" fmla="*/ 252 w 314"/>
                      <a:gd name="T59" fmla="*/ 193 h 325"/>
                      <a:gd name="T60" fmla="*/ 258 w 314"/>
                      <a:gd name="T61" fmla="*/ 189 h 325"/>
                      <a:gd name="T62" fmla="*/ 270 w 314"/>
                      <a:gd name="T63" fmla="*/ 193 h 325"/>
                      <a:gd name="T64" fmla="*/ 303 w 314"/>
                      <a:gd name="T65" fmla="*/ 172 h 325"/>
                      <a:gd name="T66" fmla="*/ 314 w 314"/>
                      <a:gd name="T67" fmla="*/ 160 h 325"/>
                      <a:gd name="T68" fmla="*/ 295 w 314"/>
                      <a:gd name="T69" fmla="*/ 149 h 325"/>
                      <a:gd name="T70" fmla="*/ 260 w 314"/>
                      <a:gd name="T71" fmla="*/ 138 h 325"/>
                      <a:gd name="T72" fmla="*/ 252 w 314"/>
                      <a:gd name="T73" fmla="*/ 93 h 325"/>
                      <a:gd name="T74" fmla="*/ 245 w 314"/>
                      <a:gd name="T75" fmla="*/ 98 h 325"/>
                      <a:gd name="T76" fmla="*/ 239 w 314"/>
                      <a:gd name="T77" fmla="*/ 78 h 325"/>
                      <a:gd name="T78" fmla="*/ 227 w 314"/>
                      <a:gd name="T79" fmla="*/ 85 h 325"/>
                      <a:gd name="T80" fmla="*/ 207 w 314"/>
                      <a:gd name="T81" fmla="*/ 61 h 325"/>
                      <a:gd name="T82" fmla="*/ 211 w 314"/>
                      <a:gd name="T83" fmla="*/ 58 h 325"/>
                      <a:gd name="T84" fmla="*/ 195 w 314"/>
                      <a:gd name="T85" fmla="*/ 49 h 325"/>
                      <a:gd name="T86" fmla="*/ 187 w 314"/>
                      <a:gd name="T87" fmla="*/ 23 h 325"/>
                      <a:gd name="T88" fmla="*/ 191 w 314"/>
                      <a:gd name="T89" fmla="*/ 11 h 325"/>
                      <a:gd name="T90" fmla="*/ 185 w 314"/>
                      <a:gd name="T91"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4" h="325">
                        <a:moveTo>
                          <a:pt x="0" y="143"/>
                        </a:moveTo>
                        <a:cubicBezTo>
                          <a:pt x="37" y="162"/>
                          <a:pt x="37" y="162"/>
                          <a:pt x="37" y="162"/>
                        </a:cubicBezTo>
                        <a:cubicBezTo>
                          <a:pt x="53" y="155"/>
                          <a:pt x="53" y="155"/>
                          <a:pt x="53" y="155"/>
                        </a:cubicBezTo>
                        <a:cubicBezTo>
                          <a:pt x="77" y="184"/>
                          <a:pt x="77" y="184"/>
                          <a:pt x="77" y="184"/>
                        </a:cubicBezTo>
                        <a:cubicBezTo>
                          <a:pt x="77" y="192"/>
                          <a:pt x="77" y="192"/>
                          <a:pt x="77" y="192"/>
                        </a:cubicBezTo>
                        <a:cubicBezTo>
                          <a:pt x="82" y="208"/>
                          <a:pt x="82" y="208"/>
                          <a:pt x="82" y="208"/>
                        </a:cubicBezTo>
                        <a:cubicBezTo>
                          <a:pt x="93" y="205"/>
                          <a:pt x="93" y="205"/>
                          <a:pt x="93" y="205"/>
                        </a:cubicBezTo>
                        <a:cubicBezTo>
                          <a:pt x="105" y="217"/>
                          <a:pt x="105" y="217"/>
                          <a:pt x="105" y="217"/>
                        </a:cubicBezTo>
                        <a:cubicBezTo>
                          <a:pt x="110" y="238"/>
                          <a:pt x="110" y="238"/>
                          <a:pt x="110" y="238"/>
                        </a:cubicBezTo>
                        <a:cubicBezTo>
                          <a:pt x="93" y="238"/>
                          <a:pt x="93" y="238"/>
                          <a:pt x="93" y="238"/>
                        </a:cubicBezTo>
                        <a:cubicBezTo>
                          <a:pt x="93" y="256"/>
                          <a:pt x="93" y="256"/>
                          <a:pt x="93" y="256"/>
                        </a:cubicBezTo>
                        <a:cubicBezTo>
                          <a:pt x="102" y="262"/>
                          <a:pt x="102" y="262"/>
                          <a:pt x="102" y="262"/>
                        </a:cubicBezTo>
                        <a:cubicBezTo>
                          <a:pt x="90" y="281"/>
                          <a:pt x="90" y="281"/>
                          <a:pt x="90" y="281"/>
                        </a:cubicBezTo>
                        <a:cubicBezTo>
                          <a:pt x="102" y="290"/>
                          <a:pt x="102" y="290"/>
                          <a:pt x="102" y="290"/>
                        </a:cubicBezTo>
                        <a:cubicBezTo>
                          <a:pt x="123" y="306"/>
                          <a:pt x="123" y="306"/>
                          <a:pt x="123" y="306"/>
                        </a:cubicBezTo>
                        <a:cubicBezTo>
                          <a:pt x="145" y="301"/>
                          <a:pt x="145" y="301"/>
                          <a:pt x="145" y="301"/>
                        </a:cubicBezTo>
                        <a:cubicBezTo>
                          <a:pt x="152" y="313"/>
                          <a:pt x="152" y="313"/>
                          <a:pt x="152" y="313"/>
                        </a:cubicBezTo>
                        <a:cubicBezTo>
                          <a:pt x="168" y="313"/>
                          <a:pt x="168" y="313"/>
                          <a:pt x="168" y="313"/>
                        </a:cubicBezTo>
                        <a:cubicBezTo>
                          <a:pt x="177" y="325"/>
                          <a:pt x="177" y="325"/>
                          <a:pt x="177" y="325"/>
                        </a:cubicBezTo>
                        <a:cubicBezTo>
                          <a:pt x="180" y="320"/>
                          <a:pt x="180" y="320"/>
                          <a:pt x="180" y="320"/>
                        </a:cubicBezTo>
                        <a:cubicBezTo>
                          <a:pt x="204" y="318"/>
                          <a:pt x="204" y="318"/>
                          <a:pt x="204" y="318"/>
                        </a:cubicBezTo>
                        <a:cubicBezTo>
                          <a:pt x="204" y="278"/>
                          <a:pt x="204" y="278"/>
                          <a:pt x="204" y="278"/>
                        </a:cubicBezTo>
                        <a:cubicBezTo>
                          <a:pt x="190" y="242"/>
                          <a:pt x="190" y="242"/>
                          <a:pt x="190" y="242"/>
                        </a:cubicBezTo>
                        <a:cubicBezTo>
                          <a:pt x="199" y="246"/>
                          <a:pt x="199" y="246"/>
                          <a:pt x="199" y="246"/>
                        </a:cubicBezTo>
                        <a:cubicBezTo>
                          <a:pt x="211" y="235"/>
                          <a:pt x="211" y="235"/>
                          <a:pt x="211" y="235"/>
                        </a:cubicBezTo>
                        <a:cubicBezTo>
                          <a:pt x="209" y="233"/>
                          <a:pt x="208" y="231"/>
                          <a:pt x="206" y="230"/>
                        </a:cubicBezTo>
                        <a:cubicBezTo>
                          <a:pt x="209" y="228"/>
                          <a:pt x="212" y="225"/>
                          <a:pt x="215" y="223"/>
                        </a:cubicBezTo>
                        <a:cubicBezTo>
                          <a:pt x="212" y="222"/>
                          <a:pt x="210" y="220"/>
                          <a:pt x="208" y="219"/>
                        </a:cubicBezTo>
                        <a:cubicBezTo>
                          <a:pt x="208" y="213"/>
                          <a:pt x="209" y="206"/>
                          <a:pt x="209" y="200"/>
                        </a:cubicBezTo>
                        <a:cubicBezTo>
                          <a:pt x="223" y="198"/>
                          <a:pt x="238" y="196"/>
                          <a:pt x="252" y="193"/>
                        </a:cubicBezTo>
                        <a:cubicBezTo>
                          <a:pt x="258" y="189"/>
                          <a:pt x="258" y="189"/>
                          <a:pt x="258" y="189"/>
                        </a:cubicBezTo>
                        <a:cubicBezTo>
                          <a:pt x="270" y="193"/>
                          <a:pt x="270" y="193"/>
                          <a:pt x="270" y="193"/>
                        </a:cubicBezTo>
                        <a:cubicBezTo>
                          <a:pt x="303" y="172"/>
                          <a:pt x="303" y="172"/>
                          <a:pt x="303" y="172"/>
                        </a:cubicBezTo>
                        <a:cubicBezTo>
                          <a:pt x="307" y="168"/>
                          <a:pt x="310" y="164"/>
                          <a:pt x="314" y="160"/>
                        </a:cubicBezTo>
                        <a:cubicBezTo>
                          <a:pt x="307" y="156"/>
                          <a:pt x="301" y="152"/>
                          <a:pt x="295" y="149"/>
                        </a:cubicBezTo>
                        <a:cubicBezTo>
                          <a:pt x="260" y="138"/>
                          <a:pt x="260" y="138"/>
                          <a:pt x="260" y="138"/>
                        </a:cubicBezTo>
                        <a:cubicBezTo>
                          <a:pt x="252" y="93"/>
                          <a:pt x="252" y="93"/>
                          <a:pt x="252" y="93"/>
                        </a:cubicBezTo>
                        <a:cubicBezTo>
                          <a:pt x="245" y="98"/>
                          <a:pt x="245" y="98"/>
                          <a:pt x="245" y="98"/>
                        </a:cubicBezTo>
                        <a:cubicBezTo>
                          <a:pt x="239" y="78"/>
                          <a:pt x="239" y="78"/>
                          <a:pt x="239" y="78"/>
                        </a:cubicBezTo>
                        <a:cubicBezTo>
                          <a:pt x="227" y="85"/>
                          <a:pt x="227" y="85"/>
                          <a:pt x="227" y="85"/>
                        </a:cubicBezTo>
                        <a:cubicBezTo>
                          <a:pt x="207" y="61"/>
                          <a:pt x="207" y="61"/>
                          <a:pt x="207" y="61"/>
                        </a:cubicBezTo>
                        <a:cubicBezTo>
                          <a:pt x="211" y="58"/>
                          <a:pt x="211" y="58"/>
                          <a:pt x="211" y="58"/>
                        </a:cubicBezTo>
                        <a:cubicBezTo>
                          <a:pt x="195" y="49"/>
                          <a:pt x="195" y="49"/>
                          <a:pt x="195" y="49"/>
                        </a:cubicBezTo>
                        <a:cubicBezTo>
                          <a:pt x="187" y="23"/>
                          <a:pt x="187" y="23"/>
                          <a:pt x="187" y="23"/>
                        </a:cubicBezTo>
                        <a:cubicBezTo>
                          <a:pt x="191" y="11"/>
                          <a:pt x="191" y="11"/>
                          <a:pt x="191" y="11"/>
                        </a:cubicBezTo>
                        <a:cubicBezTo>
                          <a:pt x="189" y="7"/>
                          <a:pt x="187" y="4"/>
                          <a:pt x="185" y="0"/>
                        </a:cubicBez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sz="1000"/>
                  </a:p>
                </p:txBody>
              </p:sp>
              <p:sp>
                <p:nvSpPr>
                  <p:cNvPr id="55" name="Freeform 81">
                    <a:extLst>
                      <a:ext uri="{FF2B5EF4-FFF2-40B4-BE49-F238E27FC236}">
                        <a16:creationId xmlns:a16="http://schemas.microsoft.com/office/drawing/2014/main" id="{DC076D4C-46B8-DE58-E9F9-9D904B942EC0}"/>
                      </a:ext>
                    </a:extLst>
                  </p:cNvPr>
                  <p:cNvSpPr>
                    <a:spLocks/>
                  </p:cNvSpPr>
                  <p:nvPr/>
                </p:nvSpPr>
                <p:spPr bwMode="auto">
                  <a:xfrm>
                    <a:off x="4559" y="2585"/>
                    <a:ext cx="140" cy="486"/>
                  </a:xfrm>
                  <a:custGeom>
                    <a:avLst/>
                    <a:gdLst>
                      <a:gd name="T0" fmla="*/ 131 w 140"/>
                      <a:gd name="T1" fmla="*/ 0 h 486"/>
                      <a:gd name="T2" fmla="*/ 140 w 140"/>
                      <a:gd name="T3" fmla="*/ 88 h 486"/>
                      <a:gd name="T4" fmla="*/ 95 w 140"/>
                      <a:gd name="T5" fmla="*/ 160 h 486"/>
                      <a:gd name="T6" fmla="*/ 10 w 140"/>
                      <a:gd name="T7" fmla="*/ 217 h 486"/>
                      <a:gd name="T8" fmla="*/ 0 w 140"/>
                      <a:gd name="T9" fmla="*/ 341 h 486"/>
                      <a:gd name="T10" fmla="*/ 24 w 140"/>
                      <a:gd name="T11" fmla="*/ 341 h 486"/>
                      <a:gd name="T12" fmla="*/ 21 w 140"/>
                      <a:gd name="T13" fmla="*/ 391 h 486"/>
                      <a:gd name="T14" fmla="*/ 43 w 140"/>
                      <a:gd name="T15" fmla="*/ 417 h 486"/>
                      <a:gd name="T16" fmla="*/ 50 w 140"/>
                      <a:gd name="T17" fmla="*/ 486 h 486"/>
                      <a:gd name="T18" fmla="*/ 131 w 140"/>
                      <a:gd name="T19"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486">
                        <a:moveTo>
                          <a:pt x="131" y="0"/>
                        </a:moveTo>
                        <a:lnTo>
                          <a:pt x="140" y="88"/>
                        </a:lnTo>
                        <a:lnTo>
                          <a:pt x="95" y="160"/>
                        </a:lnTo>
                        <a:lnTo>
                          <a:pt x="10" y="217"/>
                        </a:lnTo>
                        <a:lnTo>
                          <a:pt x="0" y="341"/>
                        </a:lnTo>
                        <a:lnTo>
                          <a:pt x="24" y="341"/>
                        </a:lnTo>
                        <a:lnTo>
                          <a:pt x="21" y="391"/>
                        </a:lnTo>
                        <a:lnTo>
                          <a:pt x="43" y="417"/>
                        </a:lnTo>
                        <a:lnTo>
                          <a:pt x="50" y="486"/>
                        </a:lnTo>
                        <a:lnTo>
                          <a:pt x="131"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56" name="Freeform 82">
                    <a:extLst>
                      <a:ext uri="{FF2B5EF4-FFF2-40B4-BE49-F238E27FC236}">
                        <a16:creationId xmlns:a16="http://schemas.microsoft.com/office/drawing/2014/main" id="{0B979F36-3238-5C14-4765-ADF076D43674}"/>
                      </a:ext>
                    </a:extLst>
                  </p:cNvPr>
                  <p:cNvSpPr>
                    <a:spLocks/>
                  </p:cNvSpPr>
                  <p:nvPr/>
                </p:nvSpPr>
                <p:spPr bwMode="auto">
                  <a:xfrm>
                    <a:off x="4559" y="2585"/>
                    <a:ext cx="140" cy="486"/>
                  </a:xfrm>
                  <a:custGeom>
                    <a:avLst/>
                    <a:gdLst>
                      <a:gd name="T0" fmla="*/ 131 w 140"/>
                      <a:gd name="T1" fmla="*/ 0 h 486"/>
                      <a:gd name="T2" fmla="*/ 140 w 140"/>
                      <a:gd name="T3" fmla="*/ 88 h 486"/>
                      <a:gd name="T4" fmla="*/ 95 w 140"/>
                      <a:gd name="T5" fmla="*/ 160 h 486"/>
                      <a:gd name="T6" fmla="*/ 10 w 140"/>
                      <a:gd name="T7" fmla="*/ 217 h 486"/>
                      <a:gd name="T8" fmla="*/ 0 w 140"/>
                      <a:gd name="T9" fmla="*/ 341 h 486"/>
                      <a:gd name="T10" fmla="*/ 24 w 140"/>
                      <a:gd name="T11" fmla="*/ 341 h 486"/>
                      <a:gd name="T12" fmla="*/ 21 w 140"/>
                      <a:gd name="T13" fmla="*/ 391 h 486"/>
                      <a:gd name="T14" fmla="*/ 43 w 140"/>
                      <a:gd name="T15" fmla="*/ 417 h 486"/>
                      <a:gd name="T16" fmla="*/ 50 w 140"/>
                      <a:gd name="T17"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486">
                        <a:moveTo>
                          <a:pt x="131" y="0"/>
                        </a:moveTo>
                        <a:lnTo>
                          <a:pt x="140" y="88"/>
                        </a:lnTo>
                        <a:lnTo>
                          <a:pt x="95" y="160"/>
                        </a:lnTo>
                        <a:lnTo>
                          <a:pt x="10" y="217"/>
                        </a:lnTo>
                        <a:lnTo>
                          <a:pt x="0" y="341"/>
                        </a:lnTo>
                        <a:lnTo>
                          <a:pt x="24" y="341"/>
                        </a:lnTo>
                        <a:lnTo>
                          <a:pt x="21" y="391"/>
                        </a:lnTo>
                        <a:lnTo>
                          <a:pt x="43" y="417"/>
                        </a:lnTo>
                        <a:lnTo>
                          <a:pt x="50" y="486"/>
                        </a:ln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sz="1000"/>
                  </a:p>
                </p:txBody>
              </p:sp>
              <p:sp>
                <p:nvSpPr>
                  <p:cNvPr id="57" name="Freeform 83">
                    <a:extLst>
                      <a:ext uri="{FF2B5EF4-FFF2-40B4-BE49-F238E27FC236}">
                        <a16:creationId xmlns:a16="http://schemas.microsoft.com/office/drawing/2014/main" id="{69BB4BBA-B2C7-F409-D73A-5FDFCAD19AAE}"/>
                      </a:ext>
                    </a:extLst>
                  </p:cNvPr>
                  <p:cNvSpPr>
                    <a:spLocks/>
                  </p:cNvSpPr>
                  <p:nvPr/>
                </p:nvSpPr>
                <p:spPr bwMode="auto">
                  <a:xfrm>
                    <a:off x="4697" y="2661"/>
                    <a:ext cx="333" cy="162"/>
                  </a:xfrm>
                  <a:custGeom>
                    <a:avLst/>
                    <a:gdLst>
                      <a:gd name="T0" fmla="*/ 0 w 333"/>
                      <a:gd name="T1" fmla="*/ 0 h 162"/>
                      <a:gd name="T2" fmla="*/ 71 w 333"/>
                      <a:gd name="T3" fmla="*/ 8 h 162"/>
                      <a:gd name="T4" fmla="*/ 62 w 333"/>
                      <a:gd name="T5" fmla="*/ 48 h 162"/>
                      <a:gd name="T6" fmla="*/ 131 w 333"/>
                      <a:gd name="T7" fmla="*/ 67 h 162"/>
                      <a:gd name="T8" fmla="*/ 131 w 333"/>
                      <a:gd name="T9" fmla="*/ 108 h 162"/>
                      <a:gd name="T10" fmla="*/ 105 w 333"/>
                      <a:gd name="T11" fmla="*/ 119 h 162"/>
                      <a:gd name="T12" fmla="*/ 121 w 333"/>
                      <a:gd name="T13" fmla="*/ 134 h 162"/>
                      <a:gd name="T14" fmla="*/ 152 w 333"/>
                      <a:gd name="T15" fmla="*/ 134 h 162"/>
                      <a:gd name="T16" fmla="*/ 152 w 333"/>
                      <a:gd name="T17" fmla="*/ 150 h 162"/>
                      <a:gd name="T18" fmla="*/ 228 w 333"/>
                      <a:gd name="T19" fmla="*/ 160 h 162"/>
                      <a:gd name="T20" fmla="*/ 262 w 333"/>
                      <a:gd name="T21" fmla="*/ 127 h 162"/>
                      <a:gd name="T22" fmla="*/ 274 w 333"/>
                      <a:gd name="T23" fmla="*/ 134 h 162"/>
                      <a:gd name="T24" fmla="*/ 290 w 333"/>
                      <a:gd name="T25" fmla="*/ 124 h 162"/>
                      <a:gd name="T26" fmla="*/ 302 w 333"/>
                      <a:gd name="T27" fmla="*/ 148 h 162"/>
                      <a:gd name="T28" fmla="*/ 333 w 333"/>
                      <a:gd name="T29" fmla="*/ 162 h 162"/>
                      <a:gd name="T30" fmla="*/ 0 w 333"/>
                      <a:gd name="T3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3" h="162">
                        <a:moveTo>
                          <a:pt x="0" y="0"/>
                        </a:moveTo>
                        <a:lnTo>
                          <a:pt x="71" y="8"/>
                        </a:lnTo>
                        <a:lnTo>
                          <a:pt x="62" y="48"/>
                        </a:lnTo>
                        <a:lnTo>
                          <a:pt x="131" y="67"/>
                        </a:lnTo>
                        <a:lnTo>
                          <a:pt x="131" y="108"/>
                        </a:lnTo>
                        <a:lnTo>
                          <a:pt x="105" y="119"/>
                        </a:lnTo>
                        <a:lnTo>
                          <a:pt x="121" y="134"/>
                        </a:lnTo>
                        <a:lnTo>
                          <a:pt x="152" y="134"/>
                        </a:lnTo>
                        <a:lnTo>
                          <a:pt x="152" y="150"/>
                        </a:lnTo>
                        <a:lnTo>
                          <a:pt x="228" y="160"/>
                        </a:lnTo>
                        <a:lnTo>
                          <a:pt x="262" y="127"/>
                        </a:lnTo>
                        <a:lnTo>
                          <a:pt x="274" y="134"/>
                        </a:lnTo>
                        <a:lnTo>
                          <a:pt x="290" y="124"/>
                        </a:lnTo>
                        <a:lnTo>
                          <a:pt x="302" y="148"/>
                        </a:lnTo>
                        <a:lnTo>
                          <a:pt x="333" y="162"/>
                        </a:lnTo>
                        <a:lnTo>
                          <a:pt x="0"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58" name="Freeform 84">
                    <a:extLst>
                      <a:ext uri="{FF2B5EF4-FFF2-40B4-BE49-F238E27FC236}">
                        <a16:creationId xmlns:a16="http://schemas.microsoft.com/office/drawing/2014/main" id="{90EDDCF6-3576-1E6E-C168-1E79E33952ED}"/>
                      </a:ext>
                    </a:extLst>
                  </p:cNvPr>
                  <p:cNvSpPr>
                    <a:spLocks/>
                  </p:cNvSpPr>
                  <p:nvPr/>
                </p:nvSpPr>
                <p:spPr bwMode="auto">
                  <a:xfrm>
                    <a:off x="4697" y="2661"/>
                    <a:ext cx="333" cy="162"/>
                  </a:xfrm>
                  <a:custGeom>
                    <a:avLst/>
                    <a:gdLst>
                      <a:gd name="T0" fmla="*/ 0 w 333"/>
                      <a:gd name="T1" fmla="*/ 0 h 162"/>
                      <a:gd name="T2" fmla="*/ 71 w 333"/>
                      <a:gd name="T3" fmla="*/ 8 h 162"/>
                      <a:gd name="T4" fmla="*/ 62 w 333"/>
                      <a:gd name="T5" fmla="*/ 48 h 162"/>
                      <a:gd name="T6" fmla="*/ 131 w 333"/>
                      <a:gd name="T7" fmla="*/ 67 h 162"/>
                      <a:gd name="T8" fmla="*/ 131 w 333"/>
                      <a:gd name="T9" fmla="*/ 108 h 162"/>
                      <a:gd name="T10" fmla="*/ 105 w 333"/>
                      <a:gd name="T11" fmla="*/ 119 h 162"/>
                      <a:gd name="T12" fmla="*/ 121 w 333"/>
                      <a:gd name="T13" fmla="*/ 134 h 162"/>
                      <a:gd name="T14" fmla="*/ 152 w 333"/>
                      <a:gd name="T15" fmla="*/ 134 h 162"/>
                      <a:gd name="T16" fmla="*/ 152 w 333"/>
                      <a:gd name="T17" fmla="*/ 150 h 162"/>
                      <a:gd name="T18" fmla="*/ 228 w 333"/>
                      <a:gd name="T19" fmla="*/ 160 h 162"/>
                      <a:gd name="T20" fmla="*/ 262 w 333"/>
                      <a:gd name="T21" fmla="*/ 127 h 162"/>
                      <a:gd name="T22" fmla="*/ 274 w 333"/>
                      <a:gd name="T23" fmla="*/ 134 h 162"/>
                      <a:gd name="T24" fmla="*/ 290 w 333"/>
                      <a:gd name="T25" fmla="*/ 124 h 162"/>
                      <a:gd name="T26" fmla="*/ 302 w 333"/>
                      <a:gd name="T27" fmla="*/ 148 h 162"/>
                      <a:gd name="T28" fmla="*/ 333 w 333"/>
                      <a:gd name="T2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3" h="162">
                        <a:moveTo>
                          <a:pt x="0" y="0"/>
                        </a:moveTo>
                        <a:lnTo>
                          <a:pt x="71" y="8"/>
                        </a:lnTo>
                        <a:lnTo>
                          <a:pt x="62" y="48"/>
                        </a:lnTo>
                        <a:lnTo>
                          <a:pt x="131" y="67"/>
                        </a:lnTo>
                        <a:lnTo>
                          <a:pt x="131" y="108"/>
                        </a:lnTo>
                        <a:lnTo>
                          <a:pt x="105" y="119"/>
                        </a:lnTo>
                        <a:lnTo>
                          <a:pt x="121" y="134"/>
                        </a:lnTo>
                        <a:lnTo>
                          <a:pt x="152" y="134"/>
                        </a:lnTo>
                        <a:lnTo>
                          <a:pt x="152" y="150"/>
                        </a:lnTo>
                        <a:lnTo>
                          <a:pt x="228" y="160"/>
                        </a:lnTo>
                        <a:lnTo>
                          <a:pt x="262" y="127"/>
                        </a:lnTo>
                        <a:lnTo>
                          <a:pt x="274" y="134"/>
                        </a:lnTo>
                        <a:lnTo>
                          <a:pt x="290" y="124"/>
                        </a:lnTo>
                        <a:lnTo>
                          <a:pt x="302" y="148"/>
                        </a:lnTo>
                        <a:lnTo>
                          <a:pt x="333" y="162"/>
                        </a:ln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sz="1000"/>
                  </a:p>
                </p:txBody>
              </p:sp>
              <p:sp>
                <p:nvSpPr>
                  <p:cNvPr id="59" name="Freeform 85">
                    <a:extLst>
                      <a:ext uri="{FF2B5EF4-FFF2-40B4-BE49-F238E27FC236}">
                        <a16:creationId xmlns:a16="http://schemas.microsoft.com/office/drawing/2014/main" id="{F7943908-86F8-14AB-F6D4-8F29068DF879}"/>
                      </a:ext>
                    </a:extLst>
                  </p:cNvPr>
                  <p:cNvSpPr>
                    <a:spLocks/>
                  </p:cNvSpPr>
                  <p:nvPr/>
                </p:nvSpPr>
                <p:spPr bwMode="auto">
                  <a:xfrm>
                    <a:off x="4169" y="2766"/>
                    <a:ext cx="400" cy="260"/>
                  </a:xfrm>
                  <a:custGeom>
                    <a:avLst/>
                    <a:gdLst>
                      <a:gd name="T0" fmla="*/ 66 w 400"/>
                      <a:gd name="T1" fmla="*/ 257 h 260"/>
                      <a:gd name="T2" fmla="*/ 66 w 400"/>
                      <a:gd name="T3" fmla="*/ 260 h 260"/>
                      <a:gd name="T4" fmla="*/ 28 w 400"/>
                      <a:gd name="T5" fmla="*/ 181 h 260"/>
                      <a:gd name="T6" fmla="*/ 0 w 400"/>
                      <a:gd name="T7" fmla="*/ 145 h 260"/>
                      <a:gd name="T8" fmla="*/ 52 w 400"/>
                      <a:gd name="T9" fmla="*/ 74 h 260"/>
                      <a:gd name="T10" fmla="*/ 57 w 400"/>
                      <a:gd name="T11" fmla="*/ 48 h 260"/>
                      <a:gd name="T12" fmla="*/ 71 w 400"/>
                      <a:gd name="T13" fmla="*/ 19 h 260"/>
                      <a:gd name="T14" fmla="*/ 162 w 400"/>
                      <a:gd name="T15" fmla="*/ 0 h 260"/>
                      <a:gd name="T16" fmla="*/ 219 w 400"/>
                      <a:gd name="T17" fmla="*/ 0 h 260"/>
                      <a:gd name="T18" fmla="*/ 231 w 400"/>
                      <a:gd name="T19" fmla="*/ 29 h 260"/>
                      <a:gd name="T20" fmla="*/ 245 w 400"/>
                      <a:gd name="T21" fmla="*/ 74 h 260"/>
                      <a:gd name="T22" fmla="*/ 290 w 400"/>
                      <a:gd name="T23" fmla="*/ 88 h 260"/>
                      <a:gd name="T24" fmla="*/ 331 w 400"/>
                      <a:gd name="T25" fmla="*/ 50 h 260"/>
                      <a:gd name="T26" fmla="*/ 390 w 400"/>
                      <a:gd name="T27" fmla="*/ 33 h 260"/>
                      <a:gd name="T28" fmla="*/ 400 w 400"/>
                      <a:gd name="T29" fmla="*/ 36 h 260"/>
                      <a:gd name="T30" fmla="*/ 66 w 400"/>
                      <a:gd name="T31" fmla="*/ 25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0" h="260">
                        <a:moveTo>
                          <a:pt x="66" y="257"/>
                        </a:moveTo>
                        <a:lnTo>
                          <a:pt x="66" y="260"/>
                        </a:lnTo>
                        <a:lnTo>
                          <a:pt x="28" y="181"/>
                        </a:lnTo>
                        <a:lnTo>
                          <a:pt x="0" y="145"/>
                        </a:lnTo>
                        <a:lnTo>
                          <a:pt x="52" y="74"/>
                        </a:lnTo>
                        <a:lnTo>
                          <a:pt x="57" y="48"/>
                        </a:lnTo>
                        <a:lnTo>
                          <a:pt x="71" y="19"/>
                        </a:lnTo>
                        <a:lnTo>
                          <a:pt x="162" y="0"/>
                        </a:lnTo>
                        <a:lnTo>
                          <a:pt x="219" y="0"/>
                        </a:lnTo>
                        <a:lnTo>
                          <a:pt x="231" y="29"/>
                        </a:lnTo>
                        <a:lnTo>
                          <a:pt x="245" y="74"/>
                        </a:lnTo>
                        <a:lnTo>
                          <a:pt x="290" y="88"/>
                        </a:lnTo>
                        <a:lnTo>
                          <a:pt x="331" y="50"/>
                        </a:lnTo>
                        <a:lnTo>
                          <a:pt x="390" y="33"/>
                        </a:lnTo>
                        <a:lnTo>
                          <a:pt x="400" y="36"/>
                        </a:lnTo>
                        <a:lnTo>
                          <a:pt x="66" y="257"/>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60" name="Freeform 86">
                    <a:extLst>
                      <a:ext uri="{FF2B5EF4-FFF2-40B4-BE49-F238E27FC236}">
                        <a16:creationId xmlns:a16="http://schemas.microsoft.com/office/drawing/2014/main" id="{A52550CD-7C3E-BBEB-6243-B944B5A16D14}"/>
                      </a:ext>
                    </a:extLst>
                  </p:cNvPr>
                  <p:cNvSpPr>
                    <a:spLocks/>
                  </p:cNvSpPr>
                  <p:nvPr/>
                </p:nvSpPr>
                <p:spPr bwMode="auto">
                  <a:xfrm>
                    <a:off x="4169" y="2766"/>
                    <a:ext cx="400" cy="260"/>
                  </a:xfrm>
                  <a:custGeom>
                    <a:avLst/>
                    <a:gdLst>
                      <a:gd name="T0" fmla="*/ 66 w 400"/>
                      <a:gd name="T1" fmla="*/ 257 h 260"/>
                      <a:gd name="T2" fmla="*/ 66 w 400"/>
                      <a:gd name="T3" fmla="*/ 260 h 260"/>
                      <a:gd name="T4" fmla="*/ 28 w 400"/>
                      <a:gd name="T5" fmla="*/ 181 h 260"/>
                      <a:gd name="T6" fmla="*/ 0 w 400"/>
                      <a:gd name="T7" fmla="*/ 145 h 260"/>
                      <a:gd name="T8" fmla="*/ 52 w 400"/>
                      <a:gd name="T9" fmla="*/ 74 h 260"/>
                      <a:gd name="T10" fmla="*/ 57 w 400"/>
                      <a:gd name="T11" fmla="*/ 48 h 260"/>
                      <a:gd name="T12" fmla="*/ 71 w 400"/>
                      <a:gd name="T13" fmla="*/ 19 h 260"/>
                      <a:gd name="T14" fmla="*/ 162 w 400"/>
                      <a:gd name="T15" fmla="*/ 0 h 260"/>
                      <a:gd name="T16" fmla="*/ 219 w 400"/>
                      <a:gd name="T17" fmla="*/ 0 h 260"/>
                      <a:gd name="T18" fmla="*/ 231 w 400"/>
                      <a:gd name="T19" fmla="*/ 29 h 260"/>
                      <a:gd name="T20" fmla="*/ 245 w 400"/>
                      <a:gd name="T21" fmla="*/ 74 h 260"/>
                      <a:gd name="T22" fmla="*/ 290 w 400"/>
                      <a:gd name="T23" fmla="*/ 88 h 260"/>
                      <a:gd name="T24" fmla="*/ 331 w 400"/>
                      <a:gd name="T25" fmla="*/ 50 h 260"/>
                      <a:gd name="T26" fmla="*/ 390 w 400"/>
                      <a:gd name="T27" fmla="*/ 33 h 260"/>
                      <a:gd name="T28" fmla="*/ 400 w 400"/>
                      <a:gd name="T29" fmla="*/ 3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260">
                        <a:moveTo>
                          <a:pt x="66" y="257"/>
                        </a:moveTo>
                        <a:lnTo>
                          <a:pt x="66" y="260"/>
                        </a:lnTo>
                        <a:lnTo>
                          <a:pt x="28" y="181"/>
                        </a:lnTo>
                        <a:lnTo>
                          <a:pt x="0" y="145"/>
                        </a:lnTo>
                        <a:lnTo>
                          <a:pt x="52" y="74"/>
                        </a:lnTo>
                        <a:lnTo>
                          <a:pt x="57" y="48"/>
                        </a:lnTo>
                        <a:lnTo>
                          <a:pt x="71" y="19"/>
                        </a:lnTo>
                        <a:lnTo>
                          <a:pt x="162" y="0"/>
                        </a:lnTo>
                        <a:lnTo>
                          <a:pt x="219" y="0"/>
                        </a:lnTo>
                        <a:lnTo>
                          <a:pt x="231" y="29"/>
                        </a:lnTo>
                        <a:lnTo>
                          <a:pt x="245" y="74"/>
                        </a:lnTo>
                        <a:lnTo>
                          <a:pt x="290" y="88"/>
                        </a:lnTo>
                        <a:lnTo>
                          <a:pt x="331" y="50"/>
                        </a:lnTo>
                        <a:lnTo>
                          <a:pt x="390" y="33"/>
                        </a:lnTo>
                        <a:lnTo>
                          <a:pt x="400" y="36"/>
                        </a:ln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sz="1000"/>
                  </a:p>
                </p:txBody>
              </p:sp>
              <p:sp>
                <p:nvSpPr>
                  <p:cNvPr id="61" name="Freeform 87">
                    <a:extLst>
                      <a:ext uri="{FF2B5EF4-FFF2-40B4-BE49-F238E27FC236}">
                        <a16:creationId xmlns:a16="http://schemas.microsoft.com/office/drawing/2014/main" id="{BE78AEFF-E18A-8B2B-46B7-42FC4A179415}"/>
                      </a:ext>
                    </a:extLst>
                  </p:cNvPr>
                  <p:cNvSpPr>
                    <a:spLocks/>
                  </p:cNvSpPr>
                  <p:nvPr/>
                </p:nvSpPr>
                <p:spPr bwMode="auto">
                  <a:xfrm>
                    <a:off x="4290" y="2504"/>
                    <a:ext cx="136" cy="262"/>
                  </a:xfrm>
                  <a:custGeom>
                    <a:avLst/>
                    <a:gdLst>
                      <a:gd name="T0" fmla="*/ 38 w 136"/>
                      <a:gd name="T1" fmla="*/ 262 h 262"/>
                      <a:gd name="T2" fmla="*/ 17 w 136"/>
                      <a:gd name="T3" fmla="*/ 231 h 262"/>
                      <a:gd name="T4" fmla="*/ 17 w 136"/>
                      <a:gd name="T5" fmla="*/ 198 h 262"/>
                      <a:gd name="T6" fmla="*/ 0 w 136"/>
                      <a:gd name="T7" fmla="*/ 179 h 262"/>
                      <a:gd name="T8" fmla="*/ 26 w 136"/>
                      <a:gd name="T9" fmla="*/ 86 h 262"/>
                      <a:gd name="T10" fmla="*/ 62 w 136"/>
                      <a:gd name="T11" fmla="*/ 103 h 262"/>
                      <a:gd name="T12" fmla="*/ 50 w 136"/>
                      <a:gd name="T13" fmla="*/ 67 h 262"/>
                      <a:gd name="T14" fmla="*/ 55 w 136"/>
                      <a:gd name="T15" fmla="*/ 41 h 262"/>
                      <a:gd name="T16" fmla="*/ 102 w 136"/>
                      <a:gd name="T17" fmla="*/ 41 h 262"/>
                      <a:gd name="T18" fmla="*/ 119 w 136"/>
                      <a:gd name="T19" fmla="*/ 22 h 262"/>
                      <a:gd name="T20" fmla="*/ 119 w 136"/>
                      <a:gd name="T21" fmla="*/ 7 h 262"/>
                      <a:gd name="T22" fmla="*/ 136 w 136"/>
                      <a:gd name="T23" fmla="*/ 0 h 262"/>
                      <a:gd name="T24" fmla="*/ 38 w 136"/>
                      <a:gd name="T25"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6" h="262">
                        <a:moveTo>
                          <a:pt x="38" y="262"/>
                        </a:moveTo>
                        <a:lnTo>
                          <a:pt x="17" y="231"/>
                        </a:lnTo>
                        <a:lnTo>
                          <a:pt x="17" y="198"/>
                        </a:lnTo>
                        <a:lnTo>
                          <a:pt x="0" y="179"/>
                        </a:lnTo>
                        <a:lnTo>
                          <a:pt x="26" y="86"/>
                        </a:lnTo>
                        <a:lnTo>
                          <a:pt x="62" y="103"/>
                        </a:lnTo>
                        <a:lnTo>
                          <a:pt x="50" y="67"/>
                        </a:lnTo>
                        <a:lnTo>
                          <a:pt x="55" y="41"/>
                        </a:lnTo>
                        <a:lnTo>
                          <a:pt x="102" y="41"/>
                        </a:lnTo>
                        <a:lnTo>
                          <a:pt x="119" y="22"/>
                        </a:lnTo>
                        <a:lnTo>
                          <a:pt x="119" y="7"/>
                        </a:lnTo>
                        <a:lnTo>
                          <a:pt x="136" y="0"/>
                        </a:lnTo>
                        <a:lnTo>
                          <a:pt x="38" y="262"/>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62" name="Freeform 88">
                    <a:extLst>
                      <a:ext uri="{FF2B5EF4-FFF2-40B4-BE49-F238E27FC236}">
                        <a16:creationId xmlns:a16="http://schemas.microsoft.com/office/drawing/2014/main" id="{AF0F8EE8-5274-113F-C718-B8012C36D3B1}"/>
                      </a:ext>
                    </a:extLst>
                  </p:cNvPr>
                  <p:cNvSpPr>
                    <a:spLocks/>
                  </p:cNvSpPr>
                  <p:nvPr/>
                </p:nvSpPr>
                <p:spPr bwMode="auto">
                  <a:xfrm>
                    <a:off x="4290" y="2504"/>
                    <a:ext cx="136" cy="262"/>
                  </a:xfrm>
                  <a:custGeom>
                    <a:avLst/>
                    <a:gdLst>
                      <a:gd name="T0" fmla="*/ 38 w 136"/>
                      <a:gd name="T1" fmla="*/ 262 h 262"/>
                      <a:gd name="T2" fmla="*/ 17 w 136"/>
                      <a:gd name="T3" fmla="*/ 231 h 262"/>
                      <a:gd name="T4" fmla="*/ 17 w 136"/>
                      <a:gd name="T5" fmla="*/ 198 h 262"/>
                      <a:gd name="T6" fmla="*/ 0 w 136"/>
                      <a:gd name="T7" fmla="*/ 179 h 262"/>
                      <a:gd name="T8" fmla="*/ 26 w 136"/>
                      <a:gd name="T9" fmla="*/ 86 h 262"/>
                      <a:gd name="T10" fmla="*/ 62 w 136"/>
                      <a:gd name="T11" fmla="*/ 103 h 262"/>
                      <a:gd name="T12" fmla="*/ 50 w 136"/>
                      <a:gd name="T13" fmla="*/ 67 h 262"/>
                      <a:gd name="T14" fmla="*/ 55 w 136"/>
                      <a:gd name="T15" fmla="*/ 41 h 262"/>
                      <a:gd name="T16" fmla="*/ 102 w 136"/>
                      <a:gd name="T17" fmla="*/ 41 h 262"/>
                      <a:gd name="T18" fmla="*/ 119 w 136"/>
                      <a:gd name="T19" fmla="*/ 22 h 262"/>
                      <a:gd name="T20" fmla="*/ 119 w 136"/>
                      <a:gd name="T21" fmla="*/ 7 h 262"/>
                      <a:gd name="T22" fmla="*/ 136 w 136"/>
                      <a:gd name="T2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262">
                        <a:moveTo>
                          <a:pt x="38" y="262"/>
                        </a:moveTo>
                        <a:lnTo>
                          <a:pt x="17" y="231"/>
                        </a:lnTo>
                        <a:lnTo>
                          <a:pt x="17" y="198"/>
                        </a:lnTo>
                        <a:lnTo>
                          <a:pt x="0" y="179"/>
                        </a:lnTo>
                        <a:lnTo>
                          <a:pt x="26" y="86"/>
                        </a:lnTo>
                        <a:lnTo>
                          <a:pt x="62" y="103"/>
                        </a:lnTo>
                        <a:lnTo>
                          <a:pt x="50" y="67"/>
                        </a:lnTo>
                        <a:lnTo>
                          <a:pt x="55" y="41"/>
                        </a:lnTo>
                        <a:lnTo>
                          <a:pt x="102" y="41"/>
                        </a:lnTo>
                        <a:lnTo>
                          <a:pt x="119" y="22"/>
                        </a:lnTo>
                        <a:lnTo>
                          <a:pt x="119" y="7"/>
                        </a:lnTo>
                        <a:lnTo>
                          <a:pt x="136" y="0"/>
                        </a:ln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sz="1000"/>
                  </a:p>
                </p:txBody>
              </p:sp>
              <p:sp>
                <p:nvSpPr>
                  <p:cNvPr id="63" name="Freeform 89">
                    <a:extLst>
                      <a:ext uri="{FF2B5EF4-FFF2-40B4-BE49-F238E27FC236}">
                        <a16:creationId xmlns:a16="http://schemas.microsoft.com/office/drawing/2014/main" id="{6C8EB4A3-05E5-6939-74EF-594FC4041135}"/>
                      </a:ext>
                    </a:extLst>
                  </p:cNvPr>
                  <p:cNvSpPr>
                    <a:spLocks/>
                  </p:cNvSpPr>
                  <p:nvPr/>
                </p:nvSpPr>
                <p:spPr bwMode="auto">
                  <a:xfrm>
                    <a:off x="3955" y="2576"/>
                    <a:ext cx="349" cy="314"/>
                  </a:xfrm>
                  <a:custGeom>
                    <a:avLst/>
                    <a:gdLst>
                      <a:gd name="T0" fmla="*/ 349 w 349"/>
                      <a:gd name="T1" fmla="*/ 59 h 314"/>
                      <a:gd name="T2" fmla="*/ 299 w 349"/>
                      <a:gd name="T3" fmla="*/ 64 h 314"/>
                      <a:gd name="T4" fmla="*/ 242 w 349"/>
                      <a:gd name="T5" fmla="*/ 14 h 314"/>
                      <a:gd name="T6" fmla="*/ 230 w 349"/>
                      <a:gd name="T7" fmla="*/ 31 h 314"/>
                      <a:gd name="T8" fmla="*/ 176 w 349"/>
                      <a:gd name="T9" fmla="*/ 0 h 314"/>
                      <a:gd name="T10" fmla="*/ 133 w 349"/>
                      <a:gd name="T11" fmla="*/ 14 h 314"/>
                      <a:gd name="T12" fmla="*/ 104 w 349"/>
                      <a:gd name="T13" fmla="*/ 93 h 314"/>
                      <a:gd name="T14" fmla="*/ 95 w 349"/>
                      <a:gd name="T15" fmla="*/ 133 h 314"/>
                      <a:gd name="T16" fmla="*/ 116 w 349"/>
                      <a:gd name="T17" fmla="*/ 159 h 314"/>
                      <a:gd name="T18" fmla="*/ 85 w 349"/>
                      <a:gd name="T19" fmla="*/ 169 h 314"/>
                      <a:gd name="T20" fmla="*/ 78 w 349"/>
                      <a:gd name="T21" fmla="*/ 247 h 314"/>
                      <a:gd name="T22" fmla="*/ 47 w 349"/>
                      <a:gd name="T23" fmla="*/ 271 h 314"/>
                      <a:gd name="T24" fmla="*/ 14 w 349"/>
                      <a:gd name="T25" fmla="*/ 278 h 314"/>
                      <a:gd name="T26" fmla="*/ 0 w 349"/>
                      <a:gd name="T27" fmla="*/ 314 h 314"/>
                      <a:gd name="T28" fmla="*/ 349 w 349"/>
                      <a:gd name="T29" fmla="*/ 5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314">
                        <a:moveTo>
                          <a:pt x="349" y="59"/>
                        </a:moveTo>
                        <a:lnTo>
                          <a:pt x="299" y="64"/>
                        </a:lnTo>
                        <a:lnTo>
                          <a:pt x="242" y="14"/>
                        </a:lnTo>
                        <a:lnTo>
                          <a:pt x="230" y="31"/>
                        </a:lnTo>
                        <a:lnTo>
                          <a:pt x="176" y="0"/>
                        </a:lnTo>
                        <a:lnTo>
                          <a:pt x="133" y="14"/>
                        </a:lnTo>
                        <a:lnTo>
                          <a:pt x="104" y="93"/>
                        </a:lnTo>
                        <a:lnTo>
                          <a:pt x="95" y="133"/>
                        </a:lnTo>
                        <a:lnTo>
                          <a:pt x="116" y="159"/>
                        </a:lnTo>
                        <a:lnTo>
                          <a:pt x="85" y="169"/>
                        </a:lnTo>
                        <a:lnTo>
                          <a:pt x="78" y="247"/>
                        </a:lnTo>
                        <a:lnTo>
                          <a:pt x="47" y="271"/>
                        </a:lnTo>
                        <a:lnTo>
                          <a:pt x="14" y="278"/>
                        </a:lnTo>
                        <a:lnTo>
                          <a:pt x="0" y="314"/>
                        </a:lnTo>
                        <a:lnTo>
                          <a:pt x="349" y="59"/>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64" name="Freeform 90">
                    <a:extLst>
                      <a:ext uri="{FF2B5EF4-FFF2-40B4-BE49-F238E27FC236}">
                        <a16:creationId xmlns:a16="http://schemas.microsoft.com/office/drawing/2014/main" id="{AA6EADF6-10DC-8D49-5BA1-D78DEC9B3BDD}"/>
                      </a:ext>
                    </a:extLst>
                  </p:cNvPr>
                  <p:cNvSpPr>
                    <a:spLocks/>
                  </p:cNvSpPr>
                  <p:nvPr/>
                </p:nvSpPr>
                <p:spPr bwMode="auto">
                  <a:xfrm>
                    <a:off x="3955" y="2576"/>
                    <a:ext cx="349" cy="314"/>
                  </a:xfrm>
                  <a:custGeom>
                    <a:avLst/>
                    <a:gdLst>
                      <a:gd name="T0" fmla="*/ 349 w 349"/>
                      <a:gd name="T1" fmla="*/ 59 h 314"/>
                      <a:gd name="T2" fmla="*/ 299 w 349"/>
                      <a:gd name="T3" fmla="*/ 64 h 314"/>
                      <a:gd name="T4" fmla="*/ 242 w 349"/>
                      <a:gd name="T5" fmla="*/ 14 h 314"/>
                      <a:gd name="T6" fmla="*/ 230 w 349"/>
                      <a:gd name="T7" fmla="*/ 31 h 314"/>
                      <a:gd name="T8" fmla="*/ 176 w 349"/>
                      <a:gd name="T9" fmla="*/ 0 h 314"/>
                      <a:gd name="T10" fmla="*/ 133 w 349"/>
                      <a:gd name="T11" fmla="*/ 14 h 314"/>
                      <a:gd name="T12" fmla="*/ 104 w 349"/>
                      <a:gd name="T13" fmla="*/ 93 h 314"/>
                      <a:gd name="T14" fmla="*/ 95 w 349"/>
                      <a:gd name="T15" fmla="*/ 133 h 314"/>
                      <a:gd name="T16" fmla="*/ 116 w 349"/>
                      <a:gd name="T17" fmla="*/ 159 h 314"/>
                      <a:gd name="T18" fmla="*/ 85 w 349"/>
                      <a:gd name="T19" fmla="*/ 169 h 314"/>
                      <a:gd name="T20" fmla="*/ 78 w 349"/>
                      <a:gd name="T21" fmla="*/ 247 h 314"/>
                      <a:gd name="T22" fmla="*/ 47 w 349"/>
                      <a:gd name="T23" fmla="*/ 271 h 314"/>
                      <a:gd name="T24" fmla="*/ 14 w 349"/>
                      <a:gd name="T25" fmla="*/ 278 h 314"/>
                      <a:gd name="T26" fmla="*/ 0 w 349"/>
                      <a:gd name="T27"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9" h="314">
                        <a:moveTo>
                          <a:pt x="349" y="59"/>
                        </a:moveTo>
                        <a:lnTo>
                          <a:pt x="299" y="64"/>
                        </a:lnTo>
                        <a:lnTo>
                          <a:pt x="242" y="14"/>
                        </a:lnTo>
                        <a:lnTo>
                          <a:pt x="230" y="31"/>
                        </a:lnTo>
                        <a:lnTo>
                          <a:pt x="176" y="0"/>
                        </a:lnTo>
                        <a:lnTo>
                          <a:pt x="133" y="14"/>
                        </a:lnTo>
                        <a:lnTo>
                          <a:pt x="104" y="93"/>
                        </a:lnTo>
                        <a:lnTo>
                          <a:pt x="95" y="133"/>
                        </a:lnTo>
                        <a:lnTo>
                          <a:pt x="116" y="159"/>
                        </a:lnTo>
                        <a:lnTo>
                          <a:pt x="85" y="169"/>
                        </a:lnTo>
                        <a:lnTo>
                          <a:pt x="78" y="247"/>
                        </a:lnTo>
                        <a:lnTo>
                          <a:pt x="47" y="271"/>
                        </a:lnTo>
                        <a:lnTo>
                          <a:pt x="14" y="278"/>
                        </a:lnTo>
                        <a:lnTo>
                          <a:pt x="0" y="314"/>
                        </a:ln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sz="1000"/>
                  </a:p>
                </p:txBody>
              </p:sp>
              <p:sp>
                <p:nvSpPr>
                  <p:cNvPr id="65" name="Freeform 91">
                    <a:extLst>
                      <a:ext uri="{FF2B5EF4-FFF2-40B4-BE49-F238E27FC236}">
                        <a16:creationId xmlns:a16="http://schemas.microsoft.com/office/drawing/2014/main" id="{7FC250F1-DA57-99FD-252F-B58CA2782CE1}"/>
                      </a:ext>
                    </a:extLst>
                  </p:cNvPr>
                  <p:cNvSpPr>
                    <a:spLocks/>
                  </p:cNvSpPr>
                  <p:nvPr/>
                </p:nvSpPr>
                <p:spPr bwMode="auto">
                  <a:xfrm>
                    <a:off x="3976" y="2181"/>
                    <a:ext cx="183" cy="409"/>
                  </a:xfrm>
                  <a:custGeom>
                    <a:avLst/>
                    <a:gdLst>
                      <a:gd name="T0" fmla="*/ 183 w 183"/>
                      <a:gd name="T1" fmla="*/ 0 h 409"/>
                      <a:gd name="T2" fmla="*/ 183 w 183"/>
                      <a:gd name="T3" fmla="*/ 52 h 409"/>
                      <a:gd name="T4" fmla="*/ 164 w 183"/>
                      <a:gd name="T5" fmla="*/ 52 h 409"/>
                      <a:gd name="T6" fmla="*/ 164 w 183"/>
                      <a:gd name="T7" fmla="*/ 85 h 409"/>
                      <a:gd name="T8" fmla="*/ 126 w 183"/>
                      <a:gd name="T9" fmla="*/ 95 h 409"/>
                      <a:gd name="T10" fmla="*/ 121 w 183"/>
                      <a:gd name="T11" fmla="*/ 138 h 409"/>
                      <a:gd name="T12" fmla="*/ 110 w 183"/>
                      <a:gd name="T13" fmla="*/ 166 h 409"/>
                      <a:gd name="T14" fmla="*/ 71 w 183"/>
                      <a:gd name="T15" fmla="*/ 166 h 409"/>
                      <a:gd name="T16" fmla="*/ 50 w 183"/>
                      <a:gd name="T17" fmla="*/ 235 h 409"/>
                      <a:gd name="T18" fmla="*/ 43 w 183"/>
                      <a:gd name="T19" fmla="*/ 290 h 409"/>
                      <a:gd name="T20" fmla="*/ 17 w 183"/>
                      <a:gd name="T21" fmla="*/ 290 h 409"/>
                      <a:gd name="T22" fmla="*/ 0 w 183"/>
                      <a:gd name="T23" fmla="*/ 314 h 409"/>
                      <a:gd name="T24" fmla="*/ 12 w 183"/>
                      <a:gd name="T25" fmla="*/ 364 h 409"/>
                      <a:gd name="T26" fmla="*/ 110 w 183"/>
                      <a:gd name="T27" fmla="*/ 409 h 409"/>
                      <a:gd name="T28" fmla="*/ 183 w 183"/>
                      <a:gd name="T29"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409">
                        <a:moveTo>
                          <a:pt x="183" y="0"/>
                        </a:moveTo>
                        <a:lnTo>
                          <a:pt x="183" y="52"/>
                        </a:lnTo>
                        <a:lnTo>
                          <a:pt x="164" y="52"/>
                        </a:lnTo>
                        <a:lnTo>
                          <a:pt x="164" y="85"/>
                        </a:lnTo>
                        <a:lnTo>
                          <a:pt x="126" y="95"/>
                        </a:lnTo>
                        <a:lnTo>
                          <a:pt x="121" y="138"/>
                        </a:lnTo>
                        <a:lnTo>
                          <a:pt x="110" y="166"/>
                        </a:lnTo>
                        <a:lnTo>
                          <a:pt x="71" y="166"/>
                        </a:lnTo>
                        <a:lnTo>
                          <a:pt x="50" y="235"/>
                        </a:lnTo>
                        <a:lnTo>
                          <a:pt x="43" y="290"/>
                        </a:lnTo>
                        <a:lnTo>
                          <a:pt x="17" y="290"/>
                        </a:lnTo>
                        <a:lnTo>
                          <a:pt x="0" y="314"/>
                        </a:lnTo>
                        <a:lnTo>
                          <a:pt x="12" y="364"/>
                        </a:lnTo>
                        <a:lnTo>
                          <a:pt x="110" y="409"/>
                        </a:lnTo>
                        <a:lnTo>
                          <a:pt x="183"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66" name="Freeform 92">
                    <a:extLst>
                      <a:ext uri="{FF2B5EF4-FFF2-40B4-BE49-F238E27FC236}">
                        <a16:creationId xmlns:a16="http://schemas.microsoft.com/office/drawing/2014/main" id="{195DDE36-14D8-257B-81F9-BF89AADB8828}"/>
                      </a:ext>
                    </a:extLst>
                  </p:cNvPr>
                  <p:cNvSpPr>
                    <a:spLocks/>
                  </p:cNvSpPr>
                  <p:nvPr/>
                </p:nvSpPr>
                <p:spPr bwMode="auto">
                  <a:xfrm>
                    <a:off x="3976" y="2181"/>
                    <a:ext cx="183" cy="409"/>
                  </a:xfrm>
                  <a:custGeom>
                    <a:avLst/>
                    <a:gdLst>
                      <a:gd name="T0" fmla="*/ 183 w 183"/>
                      <a:gd name="T1" fmla="*/ 0 h 409"/>
                      <a:gd name="T2" fmla="*/ 183 w 183"/>
                      <a:gd name="T3" fmla="*/ 52 h 409"/>
                      <a:gd name="T4" fmla="*/ 164 w 183"/>
                      <a:gd name="T5" fmla="*/ 52 h 409"/>
                      <a:gd name="T6" fmla="*/ 164 w 183"/>
                      <a:gd name="T7" fmla="*/ 85 h 409"/>
                      <a:gd name="T8" fmla="*/ 126 w 183"/>
                      <a:gd name="T9" fmla="*/ 95 h 409"/>
                      <a:gd name="T10" fmla="*/ 121 w 183"/>
                      <a:gd name="T11" fmla="*/ 138 h 409"/>
                      <a:gd name="T12" fmla="*/ 110 w 183"/>
                      <a:gd name="T13" fmla="*/ 166 h 409"/>
                      <a:gd name="T14" fmla="*/ 71 w 183"/>
                      <a:gd name="T15" fmla="*/ 166 h 409"/>
                      <a:gd name="T16" fmla="*/ 50 w 183"/>
                      <a:gd name="T17" fmla="*/ 235 h 409"/>
                      <a:gd name="T18" fmla="*/ 43 w 183"/>
                      <a:gd name="T19" fmla="*/ 290 h 409"/>
                      <a:gd name="T20" fmla="*/ 17 w 183"/>
                      <a:gd name="T21" fmla="*/ 290 h 409"/>
                      <a:gd name="T22" fmla="*/ 0 w 183"/>
                      <a:gd name="T23" fmla="*/ 314 h 409"/>
                      <a:gd name="T24" fmla="*/ 12 w 183"/>
                      <a:gd name="T25" fmla="*/ 364 h 409"/>
                      <a:gd name="T26" fmla="*/ 110 w 183"/>
                      <a:gd name="T27" fmla="*/ 40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3" h="409">
                        <a:moveTo>
                          <a:pt x="183" y="0"/>
                        </a:moveTo>
                        <a:lnTo>
                          <a:pt x="183" y="52"/>
                        </a:lnTo>
                        <a:lnTo>
                          <a:pt x="164" y="52"/>
                        </a:lnTo>
                        <a:lnTo>
                          <a:pt x="164" y="85"/>
                        </a:lnTo>
                        <a:lnTo>
                          <a:pt x="126" y="95"/>
                        </a:lnTo>
                        <a:lnTo>
                          <a:pt x="121" y="138"/>
                        </a:lnTo>
                        <a:lnTo>
                          <a:pt x="110" y="166"/>
                        </a:lnTo>
                        <a:lnTo>
                          <a:pt x="71" y="166"/>
                        </a:lnTo>
                        <a:lnTo>
                          <a:pt x="50" y="235"/>
                        </a:lnTo>
                        <a:lnTo>
                          <a:pt x="43" y="290"/>
                        </a:lnTo>
                        <a:lnTo>
                          <a:pt x="17" y="290"/>
                        </a:lnTo>
                        <a:lnTo>
                          <a:pt x="0" y="314"/>
                        </a:lnTo>
                        <a:lnTo>
                          <a:pt x="12" y="364"/>
                        </a:lnTo>
                        <a:lnTo>
                          <a:pt x="110" y="409"/>
                        </a:ln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sz="1000"/>
                  </a:p>
                </p:txBody>
              </p:sp>
              <p:sp>
                <p:nvSpPr>
                  <p:cNvPr id="67" name="Freeform 93">
                    <a:extLst>
                      <a:ext uri="{FF2B5EF4-FFF2-40B4-BE49-F238E27FC236}">
                        <a16:creationId xmlns:a16="http://schemas.microsoft.com/office/drawing/2014/main" id="{F70A793A-2B5A-BE53-8247-038BBC07338F}"/>
                      </a:ext>
                    </a:extLst>
                  </p:cNvPr>
                  <p:cNvSpPr>
                    <a:spLocks/>
                  </p:cNvSpPr>
                  <p:nvPr/>
                </p:nvSpPr>
                <p:spPr bwMode="auto">
                  <a:xfrm>
                    <a:off x="3745" y="2545"/>
                    <a:ext cx="243" cy="224"/>
                  </a:xfrm>
                  <a:custGeom>
                    <a:avLst/>
                    <a:gdLst>
                      <a:gd name="T0" fmla="*/ 243 w 243"/>
                      <a:gd name="T1" fmla="*/ 0 h 224"/>
                      <a:gd name="T2" fmla="*/ 167 w 243"/>
                      <a:gd name="T3" fmla="*/ 5 h 224"/>
                      <a:gd name="T4" fmla="*/ 138 w 243"/>
                      <a:gd name="T5" fmla="*/ 5 h 224"/>
                      <a:gd name="T6" fmla="*/ 124 w 243"/>
                      <a:gd name="T7" fmla="*/ 62 h 224"/>
                      <a:gd name="T8" fmla="*/ 100 w 243"/>
                      <a:gd name="T9" fmla="*/ 74 h 224"/>
                      <a:gd name="T10" fmla="*/ 79 w 243"/>
                      <a:gd name="T11" fmla="*/ 114 h 224"/>
                      <a:gd name="T12" fmla="*/ 65 w 243"/>
                      <a:gd name="T13" fmla="*/ 169 h 224"/>
                      <a:gd name="T14" fmla="*/ 38 w 243"/>
                      <a:gd name="T15" fmla="*/ 183 h 224"/>
                      <a:gd name="T16" fmla="*/ 0 w 243"/>
                      <a:gd name="T17" fmla="*/ 224 h 224"/>
                      <a:gd name="T18" fmla="*/ 243 w 243"/>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24">
                        <a:moveTo>
                          <a:pt x="243" y="0"/>
                        </a:moveTo>
                        <a:lnTo>
                          <a:pt x="167" y="5"/>
                        </a:lnTo>
                        <a:lnTo>
                          <a:pt x="138" y="5"/>
                        </a:lnTo>
                        <a:lnTo>
                          <a:pt x="124" y="62"/>
                        </a:lnTo>
                        <a:lnTo>
                          <a:pt x="100" y="74"/>
                        </a:lnTo>
                        <a:lnTo>
                          <a:pt x="79" y="114"/>
                        </a:lnTo>
                        <a:lnTo>
                          <a:pt x="65" y="169"/>
                        </a:lnTo>
                        <a:lnTo>
                          <a:pt x="38" y="183"/>
                        </a:lnTo>
                        <a:lnTo>
                          <a:pt x="0" y="224"/>
                        </a:lnTo>
                        <a:lnTo>
                          <a:pt x="243"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68" name="Freeform 94">
                    <a:extLst>
                      <a:ext uri="{FF2B5EF4-FFF2-40B4-BE49-F238E27FC236}">
                        <a16:creationId xmlns:a16="http://schemas.microsoft.com/office/drawing/2014/main" id="{D3F7A274-E2EF-0286-497D-C27DD0CD374E}"/>
                      </a:ext>
                    </a:extLst>
                  </p:cNvPr>
                  <p:cNvSpPr>
                    <a:spLocks/>
                  </p:cNvSpPr>
                  <p:nvPr/>
                </p:nvSpPr>
                <p:spPr bwMode="auto">
                  <a:xfrm>
                    <a:off x="3745" y="2545"/>
                    <a:ext cx="243" cy="224"/>
                  </a:xfrm>
                  <a:custGeom>
                    <a:avLst/>
                    <a:gdLst>
                      <a:gd name="T0" fmla="*/ 243 w 243"/>
                      <a:gd name="T1" fmla="*/ 0 h 224"/>
                      <a:gd name="T2" fmla="*/ 167 w 243"/>
                      <a:gd name="T3" fmla="*/ 5 h 224"/>
                      <a:gd name="T4" fmla="*/ 138 w 243"/>
                      <a:gd name="T5" fmla="*/ 5 h 224"/>
                      <a:gd name="T6" fmla="*/ 124 w 243"/>
                      <a:gd name="T7" fmla="*/ 62 h 224"/>
                      <a:gd name="T8" fmla="*/ 100 w 243"/>
                      <a:gd name="T9" fmla="*/ 74 h 224"/>
                      <a:gd name="T10" fmla="*/ 79 w 243"/>
                      <a:gd name="T11" fmla="*/ 114 h 224"/>
                      <a:gd name="T12" fmla="*/ 65 w 243"/>
                      <a:gd name="T13" fmla="*/ 169 h 224"/>
                      <a:gd name="T14" fmla="*/ 38 w 243"/>
                      <a:gd name="T15" fmla="*/ 183 h 224"/>
                      <a:gd name="T16" fmla="*/ 0 w 243"/>
                      <a:gd name="T17"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224">
                        <a:moveTo>
                          <a:pt x="243" y="0"/>
                        </a:moveTo>
                        <a:lnTo>
                          <a:pt x="167" y="5"/>
                        </a:lnTo>
                        <a:lnTo>
                          <a:pt x="138" y="5"/>
                        </a:lnTo>
                        <a:lnTo>
                          <a:pt x="124" y="62"/>
                        </a:lnTo>
                        <a:lnTo>
                          <a:pt x="100" y="74"/>
                        </a:lnTo>
                        <a:lnTo>
                          <a:pt x="79" y="114"/>
                        </a:lnTo>
                        <a:lnTo>
                          <a:pt x="65" y="169"/>
                        </a:lnTo>
                        <a:lnTo>
                          <a:pt x="38" y="183"/>
                        </a:lnTo>
                        <a:lnTo>
                          <a:pt x="0" y="224"/>
                        </a:ln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sz="1000"/>
                  </a:p>
                </p:txBody>
              </p:sp>
              <p:sp>
                <p:nvSpPr>
                  <p:cNvPr id="69" name="Freeform 95">
                    <a:extLst>
                      <a:ext uri="{FF2B5EF4-FFF2-40B4-BE49-F238E27FC236}">
                        <a16:creationId xmlns:a16="http://schemas.microsoft.com/office/drawing/2014/main" id="{916C0927-150E-8477-FF40-EFD69723A3ED}"/>
                      </a:ext>
                    </a:extLst>
                  </p:cNvPr>
                  <p:cNvSpPr>
                    <a:spLocks/>
                  </p:cNvSpPr>
                  <p:nvPr/>
                </p:nvSpPr>
                <p:spPr bwMode="auto">
                  <a:xfrm>
                    <a:off x="3379" y="2357"/>
                    <a:ext cx="540" cy="193"/>
                  </a:xfrm>
                  <a:custGeom>
                    <a:avLst/>
                    <a:gdLst>
                      <a:gd name="T0" fmla="*/ 540 w 540"/>
                      <a:gd name="T1" fmla="*/ 193 h 193"/>
                      <a:gd name="T2" fmla="*/ 519 w 540"/>
                      <a:gd name="T3" fmla="*/ 114 h 193"/>
                      <a:gd name="T4" fmla="*/ 490 w 540"/>
                      <a:gd name="T5" fmla="*/ 114 h 193"/>
                      <a:gd name="T6" fmla="*/ 495 w 540"/>
                      <a:gd name="T7" fmla="*/ 71 h 193"/>
                      <a:gd name="T8" fmla="*/ 431 w 540"/>
                      <a:gd name="T9" fmla="*/ 43 h 193"/>
                      <a:gd name="T10" fmla="*/ 419 w 540"/>
                      <a:gd name="T11" fmla="*/ 74 h 193"/>
                      <a:gd name="T12" fmla="*/ 352 w 540"/>
                      <a:gd name="T13" fmla="*/ 69 h 193"/>
                      <a:gd name="T14" fmla="*/ 309 w 540"/>
                      <a:gd name="T15" fmla="*/ 14 h 193"/>
                      <a:gd name="T16" fmla="*/ 269 w 540"/>
                      <a:gd name="T17" fmla="*/ 0 h 193"/>
                      <a:gd name="T18" fmla="*/ 257 w 540"/>
                      <a:gd name="T19" fmla="*/ 26 h 193"/>
                      <a:gd name="T20" fmla="*/ 238 w 540"/>
                      <a:gd name="T21" fmla="*/ 33 h 193"/>
                      <a:gd name="T22" fmla="*/ 193 w 540"/>
                      <a:gd name="T23" fmla="*/ 0 h 193"/>
                      <a:gd name="T24" fmla="*/ 157 w 540"/>
                      <a:gd name="T25" fmla="*/ 35 h 193"/>
                      <a:gd name="T26" fmla="*/ 157 w 540"/>
                      <a:gd name="T27" fmla="*/ 66 h 193"/>
                      <a:gd name="T28" fmla="*/ 119 w 540"/>
                      <a:gd name="T29" fmla="*/ 104 h 193"/>
                      <a:gd name="T30" fmla="*/ 81 w 540"/>
                      <a:gd name="T31" fmla="*/ 83 h 193"/>
                      <a:gd name="T32" fmla="*/ 62 w 540"/>
                      <a:gd name="T33" fmla="*/ 124 h 193"/>
                      <a:gd name="T34" fmla="*/ 36 w 540"/>
                      <a:gd name="T35" fmla="*/ 104 h 193"/>
                      <a:gd name="T36" fmla="*/ 0 w 540"/>
                      <a:gd name="T37" fmla="*/ 131 h 193"/>
                      <a:gd name="T38" fmla="*/ 540 w 540"/>
                      <a:gd name="T3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0" h="193">
                        <a:moveTo>
                          <a:pt x="540" y="193"/>
                        </a:moveTo>
                        <a:lnTo>
                          <a:pt x="519" y="114"/>
                        </a:lnTo>
                        <a:lnTo>
                          <a:pt x="490" y="114"/>
                        </a:lnTo>
                        <a:lnTo>
                          <a:pt x="495" y="71"/>
                        </a:lnTo>
                        <a:lnTo>
                          <a:pt x="431" y="43"/>
                        </a:lnTo>
                        <a:lnTo>
                          <a:pt x="419" y="74"/>
                        </a:lnTo>
                        <a:lnTo>
                          <a:pt x="352" y="69"/>
                        </a:lnTo>
                        <a:lnTo>
                          <a:pt x="309" y="14"/>
                        </a:lnTo>
                        <a:lnTo>
                          <a:pt x="269" y="0"/>
                        </a:lnTo>
                        <a:lnTo>
                          <a:pt x="257" y="26"/>
                        </a:lnTo>
                        <a:lnTo>
                          <a:pt x="238" y="33"/>
                        </a:lnTo>
                        <a:lnTo>
                          <a:pt x="193" y="0"/>
                        </a:lnTo>
                        <a:lnTo>
                          <a:pt x="157" y="35"/>
                        </a:lnTo>
                        <a:lnTo>
                          <a:pt x="157" y="66"/>
                        </a:lnTo>
                        <a:lnTo>
                          <a:pt x="119" y="104"/>
                        </a:lnTo>
                        <a:lnTo>
                          <a:pt x="81" y="83"/>
                        </a:lnTo>
                        <a:lnTo>
                          <a:pt x="62" y="124"/>
                        </a:lnTo>
                        <a:lnTo>
                          <a:pt x="36" y="104"/>
                        </a:lnTo>
                        <a:lnTo>
                          <a:pt x="0" y="131"/>
                        </a:lnTo>
                        <a:lnTo>
                          <a:pt x="540" y="19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70" name="Freeform 96">
                    <a:extLst>
                      <a:ext uri="{FF2B5EF4-FFF2-40B4-BE49-F238E27FC236}">
                        <a16:creationId xmlns:a16="http://schemas.microsoft.com/office/drawing/2014/main" id="{31A5D56F-E36C-8829-5AFD-AADD9F4D4D69}"/>
                      </a:ext>
                    </a:extLst>
                  </p:cNvPr>
                  <p:cNvSpPr>
                    <a:spLocks/>
                  </p:cNvSpPr>
                  <p:nvPr/>
                </p:nvSpPr>
                <p:spPr bwMode="auto">
                  <a:xfrm>
                    <a:off x="3379" y="2357"/>
                    <a:ext cx="540" cy="193"/>
                  </a:xfrm>
                  <a:custGeom>
                    <a:avLst/>
                    <a:gdLst>
                      <a:gd name="T0" fmla="*/ 540 w 540"/>
                      <a:gd name="T1" fmla="*/ 193 h 193"/>
                      <a:gd name="T2" fmla="*/ 519 w 540"/>
                      <a:gd name="T3" fmla="*/ 114 h 193"/>
                      <a:gd name="T4" fmla="*/ 490 w 540"/>
                      <a:gd name="T5" fmla="*/ 114 h 193"/>
                      <a:gd name="T6" fmla="*/ 495 w 540"/>
                      <a:gd name="T7" fmla="*/ 71 h 193"/>
                      <a:gd name="T8" fmla="*/ 431 w 540"/>
                      <a:gd name="T9" fmla="*/ 43 h 193"/>
                      <a:gd name="T10" fmla="*/ 419 w 540"/>
                      <a:gd name="T11" fmla="*/ 74 h 193"/>
                      <a:gd name="T12" fmla="*/ 352 w 540"/>
                      <a:gd name="T13" fmla="*/ 69 h 193"/>
                      <a:gd name="T14" fmla="*/ 309 w 540"/>
                      <a:gd name="T15" fmla="*/ 14 h 193"/>
                      <a:gd name="T16" fmla="*/ 269 w 540"/>
                      <a:gd name="T17" fmla="*/ 0 h 193"/>
                      <a:gd name="T18" fmla="*/ 257 w 540"/>
                      <a:gd name="T19" fmla="*/ 26 h 193"/>
                      <a:gd name="T20" fmla="*/ 238 w 540"/>
                      <a:gd name="T21" fmla="*/ 33 h 193"/>
                      <a:gd name="T22" fmla="*/ 193 w 540"/>
                      <a:gd name="T23" fmla="*/ 0 h 193"/>
                      <a:gd name="T24" fmla="*/ 157 w 540"/>
                      <a:gd name="T25" fmla="*/ 35 h 193"/>
                      <a:gd name="T26" fmla="*/ 157 w 540"/>
                      <a:gd name="T27" fmla="*/ 66 h 193"/>
                      <a:gd name="T28" fmla="*/ 119 w 540"/>
                      <a:gd name="T29" fmla="*/ 104 h 193"/>
                      <a:gd name="T30" fmla="*/ 81 w 540"/>
                      <a:gd name="T31" fmla="*/ 83 h 193"/>
                      <a:gd name="T32" fmla="*/ 62 w 540"/>
                      <a:gd name="T33" fmla="*/ 124 h 193"/>
                      <a:gd name="T34" fmla="*/ 36 w 540"/>
                      <a:gd name="T35" fmla="*/ 104 h 193"/>
                      <a:gd name="T36" fmla="*/ 0 w 540"/>
                      <a:gd name="T37" fmla="*/ 13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0" h="193">
                        <a:moveTo>
                          <a:pt x="540" y="193"/>
                        </a:moveTo>
                        <a:lnTo>
                          <a:pt x="519" y="114"/>
                        </a:lnTo>
                        <a:lnTo>
                          <a:pt x="490" y="114"/>
                        </a:lnTo>
                        <a:lnTo>
                          <a:pt x="495" y="71"/>
                        </a:lnTo>
                        <a:lnTo>
                          <a:pt x="431" y="43"/>
                        </a:lnTo>
                        <a:lnTo>
                          <a:pt x="419" y="74"/>
                        </a:lnTo>
                        <a:lnTo>
                          <a:pt x="352" y="69"/>
                        </a:lnTo>
                        <a:lnTo>
                          <a:pt x="309" y="14"/>
                        </a:lnTo>
                        <a:lnTo>
                          <a:pt x="269" y="0"/>
                        </a:lnTo>
                        <a:lnTo>
                          <a:pt x="257" y="26"/>
                        </a:lnTo>
                        <a:lnTo>
                          <a:pt x="238" y="33"/>
                        </a:lnTo>
                        <a:lnTo>
                          <a:pt x="193" y="0"/>
                        </a:lnTo>
                        <a:lnTo>
                          <a:pt x="157" y="35"/>
                        </a:lnTo>
                        <a:lnTo>
                          <a:pt x="157" y="66"/>
                        </a:lnTo>
                        <a:lnTo>
                          <a:pt x="119" y="104"/>
                        </a:lnTo>
                        <a:lnTo>
                          <a:pt x="81" y="83"/>
                        </a:lnTo>
                        <a:lnTo>
                          <a:pt x="62" y="124"/>
                        </a:lnTo>
                        <a:lnTo>
                          <a:pt x="36" y="104"/>
                        </a:lnTo>
                        <a:lnTo>
                          <a:pt x="0" y="131"/>
                        </a:ln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sz="1000"/>
                  </a:p>
                </p:txBody>
              </p:sp>
              <p:sp>
                <p:nvSpPr>
                  <p:cNvPr id="71" name="Freeform 97">
                    <a:extLst>
                      <a:ext uri="{FF2B5EF4-FFF2-40B4-BE49-F238E27FC236}">
                        <a16:creationId xmlns:a16="http://schemas.microsoft.com/office/drawing/2014/main" id="{7E7EDC22-7A21-B757-859B-C08F9FF3303C}"/>
                      </a:ext>
                    </a:extLst>
                  </p:cNvPr>
                  <p:cNvSpPr>
                    <a:spLocks/>
                  </p:cNvSpPr>
                  <p:nvPr/>
                </p:nvSpPr>
                <p:spPr bwMode="auto">
                  <a:xfrm>
                    <a:off x="3536" y="1959"/>
                    <a:ext cx="109" cy="398"/>
                  </a:xfrm>
                  <a:custGeom>
                    <a:avLst/>
                    <a:gdLst>
                      <a:gd name="T0" fmla="*/ 109 w 109"/>
                      <a:gd name="T1" fmla="*/ 398 h 398"/>
                      <a:gd name="T2" fmla="*/ 86 w 109"/>
                      <a:gd name="T3" fmla="*/ 360 h 398"/>
                      <a:gd name="T4" fmla="*/ 69 w 109"/>
                      <a:gd name="T5" fmla="*/ 374 h 398"/>
                      <a:gd name="T6" fmla="*/ 52 w 109"/>
                      <a:gd name="T7" fmla="*/ 360 h 398"/>
                      <a:gd name="T8" fmla="*/ 26 w 109"/>
                      <a:gd name="T9" fmla="*/ 326 h 398"/>
                      <a:gd name="T10" fmla="*/ 0 w 109"/>
                      <a:gd name="T11" fmla="*/ 303 h 398"/>
                      <a:gd name="T12" fmla="*/ 19 w 109"/>
                      <a:gd name="T13" fmla="*/ 293 h 398"/>
                      <a:gd name="T14" fmla="*/ 9 w 109"/>
                      <a:gd name="T15" fmla="*/ 269 h 398"/>
                      <a:gd name="T16" fmla="*/ 0 w 109"/>
                      <a:gd name="T17" fmla="*/ 200 h 398"/>
                      <a:gd name="T18" fmla="*/ 19 w 109"/>
                      <a:gd name="T19" fmla="*/ 193 h 398"/>
                      <a:gd name="T20" fmla="*/ 0 w 109"/>
                      <a:gd name="T21" fmla="*/ 115 h 398"/>
                      <a:gd name="T22" fmla="*/ 33 w 109"/>
                      <a:gd name="T23" fmla="*/ 93 h 398"/>
                      <a:gd name="T24" fmla="*/ 19 w 109"/>
                      <a:gd name="T25" fmla="*/ 74 h 398"/>
                      <a:gd name="T26" fmla="*/ 40 w 109"/>
                      <a:gd name="T27" fmla="*/ 55 h 398"/>
                      <a:gd name="T28" fmla="*/ 26 w 109"/>
                      <a:gd name="T29" fmla="*/ 12 h 398"/>
                      <a:gd name="T30" fmla="*/ 31 w 109"/>
                      <a:gd name="T31" fmla="*/ 0 h 398"/>
                      <a:gd name="T32" fmla="*/ 109 w 109"/>
                      <a:gd name="T33" fmla="*/ 398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398">
                        <a:moveTo>
                          <a:pt x="109" y="398"/>
                        </a:moveTo>
                        <a:lnTo>
                          <a:pt x="86" y="360"/>
                        </a:lnTo>
                        <a:lnTo>
                          <a:pt x="69" y="374"/>
                        </a:lnTo>
                        <a:lnTo>
                          <a:pt x="52" y="360"/>
                        </a:lnTo>
                        <a:lnTo>
                          <a:pt x="26" y="326"/>
                        </a:lnTo>
                        <a:lnTo>
                          <a:pt x="0" y="303"/>
                        </a:lnTo>
                        <a:lnTo>
                          <a:pt x="19" y="293"/>
                        </a:lnTo>
                        <a:lnTo>
                          <a:pt x="9" y="269"/>
                        </a:lnTo>
                        <a:lnTo>
                          <a:pt x="0" y="200"/>
                        </a:lnTo>
                        <a:lnTo>
                          <a:pt x="19" y="193"/>
                        </a:lnTo>
                        <a:lnTo>
                          <a:pt x="0" y="115"/>
                        </a:lnTo>
                        <a:lnTo>
                          <a:pt x="33" y="93"/>
                        </a:lnTo>
                        <a:lnTo>
                          <a:pt x="19" y="74"/>
                        </a:lnTo>
                        <a:lnTo>
                          <a:pt x="40" y="55"/>
                        </a:lnTo>
                        <a:lnTo>
                          <a:pt x="26" y="12"/>
                        </a:lnTo>
                        <a:lnTo>
                          <a:pt x="31" y="0"/>
                        </a:lnTo>
                        <a:lnTo>
                          <a:pt x="109" y="398"/>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72" name="Freeform 98">
                    <a:extLst>
                      <a:ext uri="{FF2B5EF4-FFF2-40B4-BE49-F238E27FC236}">
                        <a16:creationId xmlns:a16="http://schemas.microsoft.com/office/drawing/2014/main" id="{12477A60-3B81-CFF3-3218-8CA458495BE7}"/>
                      </a:ext>
                    </a:extLst>
                  </p:cNvPr>
                  <p:cNvSpPr>
                    <a:spLocks/>
                  </p:cNvSpPr>
                  <p:nvPr/>
                </p:nvSpPr>
                <p:spPr bwMode="auto">
                  <a:xfrm>
                    <a:off x="3536" y="1959"/>
                    <a:ext cx="109" cy="398"/>
                  </a:xfrm>
                  <a:custGeom>
                    <a:avLst/>
                    <a:gdLst>
                      <a:gd name="T0" fmla="*/ 109 w 109"/>
                      <a:gd name="T1" fmla="*/ 398 h 398"/>
                      <a:gd name="T2" fmla="*/ 86 w 109"/>
                      <a:gd name="T3" fmla="*/ 360 h 398"/>
                      <a:gd name="T4" fmla="*/ 69 w 109"/>
                      <a:gd name="T5" fmla="*/ 374 h 398"/>
                      <a:gd name="T6" fmla="*/ 52 w 109"/>
                      <a:gd name="T7" fmla="*/ 360 h 398"/>
                      <a:gd name="T8" fmla="*/ 26 w 109"/>
                      <a:gd name="T9" fmla="*/ 326 h 398"/>
                      <a:gd name="T10" fmla="*/ 0 w 109"/>
                      <a:gd name="T11" fmla="*/ 303 h 398"/>
                      <a:gd name="T12" fmla="*/ 19 w 109"/>
                      <a:gd name="T13" fmla="*/ 293 h 398"/>
                      <a:gd name="T14" fmla="*/ 9 w 109"/>
                      <a:gd name="T15" fmla="*/ 269 h 398"/>
                      <a:gd name="T16" fmla="*/ 0 w 109"/>
                      <a:gd name="T17" fmla="*/ 200 h 398"/>
                      <a:gd name="T18" fmla="*/ 19 w 109"/>
                      <a:gd name="T19" fmla="*/ 193 h 398"/>
                      <a:gd name="T20" fmla="*/ 0 w 109"/>
                      <a:gd name="T21" fmla="*/ 115 h 398"/>
                      <a:gd name="T22" fmla="*/ 33 w 109"/>
                      <a:gd name="T23" fmla="*/ 93 h 398"/>
                      <a:gd name="T24" fmla="*/ 19 w 109"/>
                      <a:gd name="T25" fmla="*/ 74 h 398"/>
                      <a:gd name="T26" fmla="*/ 40 w 109"/>
                      <a:gd name="T27" fmla="*/ 55 h 398"/>
                      <a:gd name="T28" fmla="*/ 26 w 109"/>
                      <a:gd name="T29" fmla="*/ 12 h 398"/>
                      <a:gd name="T30" fmla="*/ 31 w 109"/>
                      <a:gd name="T31"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398">
                        <a:moveTo>
                          <a:pt x="109" y="398"/>
                        </a:moveTo>
                        <a:lnTo>
                          <a:pt x="86" y="360"/>
                        </a:lnTo>
                        <a:lnTo>
                          <a:pt x="69" y="374"/>
                        </a:lnTo>
                        <a:lnTo>
                          <a:pt x="52" y="360"/>
                        </a:lnTo>
                        <a:lnTo>
                          <a:pt x="26" y="326"/>
                        </a:lnTo>
                        <a:lnTo>
                          <a:pt x="0" y="303"/>
                        </a:lnTo>
                        <a:lnTo>
                          <a:pt x="19" y="293"/>
                        </a:lnTo>
                        <a:lnTo>
                          <a:pt x="9" y="269"/>
                        </a:lnTo>
                        <a:lnTo>
                          <a:pt x="0" y="200"/>
                        </a:lnTo>
                        <a:lnTo>
                          <a:pt x="19" y="193"/>
                        </a:lnTo>
                        <a:lnTo>
                          <a:pt x="0" y="115"/>
                        </a:lnTo>
                        <a:lnTo>
                          <a:pt x="33" y="93"/>
                        </a:lnTo>
                        <a:lnTo>
                          <a:pt x="19" y="74"/>
                        </a:lnTo>
                        <a:lnTo>
                          <a:pt x="40" y="55"/>
                        </a:lnTo>
                        <a:lnTo>
                          <a:pt x="26" y="12"/>
                        </a:lnTo>
                        <a:lnTo>
                          <a:pt x="31" y="0"/>
                        </a:ln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sz="1000"/>
                  </a:p>
                </p:txBody>
              </p:sp>
              <p:sp>
                <p:nvSpPr>
                  <p:cNvPr id="73" name="Line 99">
                    <a:extLst>
                      <a:ext uri="{FF2B5EF4-FFF2-40B4-BE49-F238E27FC236}">
                        <a16:creationId xmlns:a16="http://schemas.microsoft.com/office/drawing/2014/main" id="{1978AD39-594D-B577-3957-4C24F85B4545}"/>
                      </a:ext>
                    </a:extLst>
                  </p:cNvPr>
                  <p:cNvSpPr>
                    <a:spLocks noChangeShapeType="1"/>
                  </p:cNvSpPr>
                  <p:nvPr/>
                </p:nvSpPr>
                <p:spPr bwMode="auto">
                  <a:xfrm>
                    <a:off x="4200" y="158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74" name="Line 100">
                    <a:extLst>
                      <a:ext uri="{FF2B5EF4-FFF2-40B4-BE49-F238E27FC236}">
                        <a16:creationId xmlns:a16="http://schemas.microsoft.com/office/drawing/2014/main" id="{EBB0C27E-3A1B-76F7-783F-1AAD4236AF53}"/>
                      </a:ext>
                    </a:extLst>
                  </p:cNvPr>
                  <p:cNvSpPr>
                    <a:spLocks noChangeShapeType="1"/>
                  </p:cNvSpPr>
                  <p:nvPr/>
                </p:nvSpPr>
                <p:spPr bwMode="auto">
                  <a:xfrm>
                    <a:off x="4200" y="1586"/>
                    <a:ext cx="0" cy="0"/>
                  </a:xfrm>
                  <a:prstGeom prst="line">
                    <a:avLst/>
                  </a:prstGeom>
                  <a:noFill/>
                  <a:ln w="79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sz="1000"/>
                  </a:p>
                </p:txBody>
              </p:sp>
              <p:sp>
                <p:nvSpPr>
                  <p:cNvPr id="75" name="Freeform 101">
                    <a:extLst>
                      <a:ext uri="{FF2B5EF4-FFF2-40B4-BE49-F238E27FC236}">
                        <a16:creationId xmlns:a16="http://schemas.microsoft.com/office/drawing/2014/main" id="{A3240752-3BF9-2E10-27D8-B33EDDCD53DB}"/>
                      </a:ext>
                    </a:extLst>
                  </p:cNvPr>
                  <p:cNvSpPr>
                    <a:spLocks/>
                  </p:cNvSpPr>
                  <p:nvPr/>
                </p:nvSpPr>
                <p:spPr bwMode="auto">
                  <a:xfrm>
                    <a:off x="3312" y="1471"/>
                    <a:ext cx="445" cy="638"/>
                  </a:xfrm>
                  <a:custGeom>
                    <a:avLst/>
                    <a:gdLst>
                      <a:gd name="T0" fmla="*/ 166 w 187"/>
                      <a:gd name="T1" fmla="*/ 0 h 268"/>
                      <a:gd name="T2" fmla="*/ 175 w 187"/>
                      <a:gd name="T3" fmla="*/ 12 h 268"/>
                      <a:gd name="T4" fmla="*/ 176 w 187"/>
                      <a:gd name="T5" fmla="*/ 24 h 268"/>
                      <a:gd name="T6" fmla="*/ 176 w 187"/>
                      <a:gd name="T7" fmla="*/ 43 h 268"/>
                      <a:gd name="T8" fmla="*/ 167 w 187"/>
                      <a:gd name="T9" fmla="*/ 48 h 268"/>
                      <a:gd name="T10" fmla="*/ 176 w 187"/>
                      <a:gd name="T11" fmla="*/ 64 h 268"/>
                      <a:gd name="T12" fmla="*/ 176 w 187"/>
                      <a:gd name="T13" fmla="*/ 74 h 268"/>
                      <a:gd name="T14" fmla="*/ 187 w 187"/>
                      <a:gd name="T15" fmla="*/ 92 h 268"/>
                      <a:gd name="T16" fmla="*/ 178 w 187"/>
                      <a:gd name="T17" fmla="*/ 124 h 268"/>
                      <a:gd name="T18" fmla="*/ 166 w 187"/>
                      <a:gd name="T19" fmla="*/ 144 h 268"/>
                      <a:gd name="T20" fmla="*/ 145 w 187"/>
                      <a:gd name="T21" fmla="*/ 152 h 268"/>
                      <a:gd name="T22" fmla="*/ 166 w 187"/>
                      <a:gd name="T23" fmla="*/ 177 h 268"/>
                      <a:gd name="T24" fmla="*/ 140 w 187"/>
                      <a:gd name="T25" fmla="*/ 195 h 268"/>
                      <a:gd name="T26" fmla="*/ 131 w 187"/>
                      <a:gd name="T27" fmla="*/ 205 h 268"/>
                      <a:gd name="T28" fmla="*/ 109 w 187"/>
                      <a:gd name="T29" fmla="*/ 207 h 268"/>
                      <a:gd name="T30" fmla="*/ 104 w 187"/>
                      <a:gd name="T31" fmla="*/ 197 h 268"/>
                      <a:gd name="T32" fmla="*/ 95 w 187"/>
                      <a:gd name="T33" fmla="*/ 200 h 268"/>
                      <a:gd name="T34" fmla="*/ 87 w 187"/>
                      <a:gd name="T35" fmla="*/ 215 h 268"/>
                      <a:gd name="T36" fmla="*/ 68 w 187"/>
                      <a:gd name="T37" fmla="*/ 215 h 268"/>
                      <a:gd name="T38" fmla="*/ 41 w 187"/>
                      <a:gd name="T39" fmla="*/ 237 h 268"/>
                      <a:gd name="T40" fmla="*/ 20 w 187"/>
                      <a:gd name="T41" fmla="*/ 231 h 268"/>
                      <a:gd name="T42" fmla="*/ 0 w 187"/>
                      <a:gd name="T43"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7" h="268">
                        <a:moveTo>
                          <a:pt x="166" y="0"/>
                        </a:moveTo>
                        <a:cubicBezTo>
                          <a:pt x="175" y="12"/>
                          <a:pt x="175" y="12"/>
                          <a:pt x="175" y="12"/>
                        </a:cubicBezTo>
                        <a:cubicBezTo>
                          <a:pt x="175" y="16"/>
                          <a:pt x="176" y="20"/>
                          <a:pt x="176" y="24"/>
                        </a:cubicBezTo>
                        <a:cubicBezTo>
                          <a:pt x="176" y="43"/>
                          <a:pt x="176" y="43"/>
                          <a:pt x="176" y="43"/>
                        </a:cubicBezTo>
                        <a:cubicBezTo>
                          <a:pt x="167" y="48"/>
                          <a:pt x="167" y="48"/>
                          <a:pt x="167" y="48"/>
                        </a:cubicBezTo>
                        <a:cubicBezTo>
                          <a:pt x="176" y="64"/>
                          <a:pt x="176" y="64"/>
                          <a:pt x="176" y="64"/>
                        </a:cubicBezTo>
                        <a:cubicBezTo>
                          <a:pt x="176" y="74"/>
                          <a:pt x="176" y="74"/>
                          <a:pt x="176" y="74"/>
                        </a:cubicBezTo>
                        <a:cubicBezTo>
                          <a:pt x="187" y="92"/>
                          <a:pt x="187" y="92"/>
                          <a:pt x="187" y="92"/>
                        </a:cubicBezTo>
                        <a:cubicBezTo>
                          <a:pt x="178" y="124"/>
                          <a:pt x="178" y="124"/>
                          <a:pt x="178" y="124"/>
                        </a:cubicBezTo>
                        <a:cubicBezTo>
                          <a:pt x="166" y="144"/>
                          <a:pt x="166" y="144"/>
                          <a:pt x="166" y="144"/>
                        </a:cubicBezTo>
                        <a:cubicBezTo>
                          <a:pt x="145" y="152"/>
                          <a:pt x="145" y="152"/>
                          <a:pt x="145" y="152"/>
                        </a:cubicBezTo>
                        <a:cubicBezTo>
                          <a:pt x="166" y="177"/>
                          <a:pt x="166" y="177"/>
                          <a:pt x="166" y="177"/>
                        </a:cubicBezTo>
                        <a:cubicBezTo>
                          <a:pt x="140" y="195"/>
                          <a:pt x="140" y="195"/>
                          <a:pt x="140" y="195"/>
                        </a:cubicBezTo>
                        <a:cubicBezTo>
                          <a:pt x="131" y="205"/>
                          <a:pt x="131" y="205"/>
                          <a:pt x="131" y="205"/>
                        </a:cubicBezTo>
                        <a:cubicBezTo>
                          <a:pt x="109" y="207"/>
                          <a:pt x="109" y="207"/>
                          <a:pt x="109" y="207"/>
                        </a:cubicBezTo>
                        <a:cubicBezTo>
                          <a:pt x="104" y="197"/>
                          <a:pt x="104" y="197"/>
                          <a:pt x="104" y="197"/>
                        </a:cubicBezTo>
                        <a:cubicBezTo>
                          <a:pt x="95" y="200"/>
                          <a:pt x="95" y="200"/>
                          <a:pt x="95" y="200"/>
                        </a:cubicBezTo>
                        <a:cubicBezTo>
                          <a:pt x="87" y="215"/>
                          <a:pt x="87" y="215"/>
                          <a:pt x="87" y="215"/>
                        </a:cubicBezTo>
                        <a:cubicBezTo>
                          <a:pt x="68" y="215"/>
                          <a:pt x="68" y="215"/>
                          <a:pt x="68" y="215"/>
                        </a:cubicBezTo>
                        <a:cubicBezTo>
                          <a:pt x="41" y="237"/>
                          <a:pt x="41" y="237"/>
                          <a:pt x="41" y="237"/>
                        </a:cubicBezTo>
                        <a:cubicBezTo>
                          <a:pt x="20" y="231"/>
                          <a:pt x="20" y="231"/>
                          <a:pt x="20" y="231"/>
                        </a:cubicBezTo>
                        <a:cubicBezTo>
                          <a:pt x="14" y="243"/>
                          <a:pt x="6" y="256"/>
                          <a:pt x="0" y="268"/>
                        </a:cubicBezTo>
                      </a:path>
                    </a:pathLst>
                  </a:custGeom>
                  <a:solidFill>
                    <a:srgbClr val="C6C6C6"/>
                  </a:solidFill>
                  <a:ln w="793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pl-PL" sz="1000"/>
                  </a:p>
                </p:txBody>
              </p:sp>
              <p:sp>
                <p:nvSpPr>
                  <p:cNvPr id="76" name="Freeform 102">
                    <a:extLst>
                      <a:ext uri="{FF2B5EF4-FFF2-40B4-BE49-F238E27FC236}">
                        <a16:creationId xmlns:a16="http://schemas.microsoft.com/office/drawing/2014/main" id="{A9CEFCFE-4595-8D4F-B938-D8C85C424CB6}"/>
                      </a:ext>
                    </a:extLst>
                  </p:cNvPr>
                  <p:cNvSpPr>
                    <a:spLocks/>
                  </p:cNvSpPr>
                  <p:nvPr/>
                </p:nvSpPr>
                <p:spPr bwMode="auto">
                  <a:xfrm>
                    <a:off x="3312" y="1471"/>
                    <a:ext cx="445" cy="638"/>
                  </a:xfrm>
                  <a:custGeom>
                    <a:avLst/>
                    <a:gdLst>
                      <a:gd name="T0" fmla="*/ 166 w 187"/>
                      <a:gd name="T1" fmla="*/ 0 h 268"/>
                      <a:gd name="T2" fmla="*/ 175 w 187"/>
                      <a:gd name="T3" fmla="*/ 12 h 268"/>
                      <a:gd name="T4" fmla="*/ 176 w 187"/>
                      <a:gd name="T5" fmla="*/ 24 h 268"/>
                      <a:gd name="T6" fmla="*/ 176 w 187"/>
                      <a:gd name="T7" fmla="*/ 43 h 268"/>
                      <a:gd name="T8" fmla="*/ 167 w 187"/>
                      <a:gd name="T9" fmla="*/ 48 h 268"/>
                      <a:gd name="T10" fmla="*/ 176 w 187"/>
                      <a:gd name="T11" fmla="*/ 64 h 268"/>
                      <a:gd name="T12" fmla="*/ 176 w 187"/>
                      <a:gd name="T13" fmla="*/ 74 h 268"/>
                      <a:gd name="T14" fmla="*/ 187 w 187"/>
                      <a:gd name="T15" fmla="*/ 92 h 268"/>
                      <a:gd name="T16" fmla="*/ 178 w 187"/>
                      <a:gd name="T17" fmla="*/ 124 h 268"/>
                      <a:gd name="T18" fmla="*/ 166 w 187"/>
                      <a:gd name="T19" fmla="*/ 144 h 268"/>
                      <a:gd name="T20" fmla="*/ 145 w 187"/>
                      <a:gd name="T21" fmla="*/ 152 h 268"/>
                      <a:gd name="T22" fmla="*/ 166 w 187"/>
                      <a:gd name="T23" fmla="*/ 177 h 268"/>
                      <a:gd name="T24" fmla="*/ 140 w 187"/>
                      <a:gd name="T25" fmla="*/ 195 h 268"/>
                      <a:gd name="T26" fmla="*/ 131 w 187"/>
                      <a:gd name="T27" fmla="*/ 205 h 268"/>
                      <a:gd name="T28" fmla="*/ 109 w 187"/>
                      <a:gd name="T29" fmla="*/ 207 h 268"/>
                      <a:gd name="T30" fmla="*/ 104 w 187"/>
                      <a:gd name="T31" fmla="*/ 197 h 268"/>
                      <a:gd name="T32" fmla="*/ 95 w 187"/>
                      <a:gd name="T33" fmla="*/ 200 h 268"/>
                      <a:gd name="T34" fmla="*/ 87 w 187"/>
                      <a:gd name="T35" fmla="*/ 215 h 268"/>
                      <a:gd name="T36" fmla="*/ 68 w 187"/>
                      <a:gd name="T37" fmla="*/ 215 h 268"/>
                      <a:gd name="T38" fmla="*/ 41 w 187"/>
                      <a:gd name="T39" fmla="*/ 237 h 268"/>
                      <a:gd name="T40" fmla="*/ 20 w 187"/>
                      <a:gd name="T41" fmla="*/ 231 h 268"/>
                      <a:gd name="T42" fmla="*/ 0 w 187"/>
                      <a:gd name="T43"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7" h="268">
                        <a:moveTo>
                          <a:pt x="166" y="0"/>
                        </a:moveTo>
                        <a:cubicBezTo>
                          <a:pt x="175" y="12"/>
                          <a:pt x="175" y="12"/>
                          <a:pt x="175" y="12"/>
                        </a:cubicBezTo>
                        <a:cubicBezTo>
                          <a:pt x="175" y="16"/>
                          <a:pt x="176" y="20"/>
                          <a:pt x="176" y="24"/>
                        </a:cubicBezTo>
                        <a:cubicBezTo>
                          <a:pt x="176" y="43"/>
                          <a:pt x="176" y="43"/>
                          <a:pt x="176" y="43"/>
                        </a:cubicBezTo>
                        <a:cubicBezTo>
                          <a:pt x="167" y="48"/>
                          <a:pt x="167" y="48"/>
                          <a:pt x="167" y="48"/>
                        </a:cubicBezTo>
                        <a:cubicBezTo>
                          <a:pt x="176" y="64"/>
                          <a:pt x="176" y="64"/>
                          <a:pt x="176" y="64"/>
                        </a:cubicBezTo>
                        <a:cubicBezTo>
                          <a:pt x="176" y="74"/>
                          <a:pt x="176" y="74"/>
                          <a:pt x="176" y="74"/>
                        </a:cubicBezTo>
                        <a:cubicBezTo>
                          <a:pt x="187" y="92"/>
                          <a:pt x="187" y="92"/>
                          <a:pt x="187" y="92"/>
                        </a:cubicBezTo>
                        <a:cubicBezTo>
                          <a:pt x="178" y="124"/>
                          <a:pt x="178" y="124"/>
                          <a:pt x="178" y="124"/>
                        </a:cubicBezTo>
                        <a:cubicBezTo>
                          <a:pt x="166" y="144"/>
                          <a:pt x="166" y="144"/>
                          <a:pt x="166" y="144"/>
                        </a:cubicBezTo>
                        <a:cubicBezTo>
                          <a:pt x="145" y="152"/>
                          <a:pt x="145" y="152"/>
                          <a:pt x="145" y="152"/>
                        </a:cubicBezTo>
                        <a:cubicBezTo>
                          <a:pt x="166" y="177"/>
                          <a:pt x="166" y="177"/>
                          <a:pt x="166" y="177"/>
                        </a:cubicBezTo>
                        <a:cubicBezTo>
                          <a:pt x="140" y="195"/>
                          <a:pt x="140" y="195"/>
                          <a:pt x="140" y="195"/>
                        </a:cubicBezTo>
                        <a:cubicBezTo>
                          <a:pt x="131" y="205"/>
                          <a:pt x="131" y="205"/>
                          <a:pt x="131" y="205"/>
                        </a:cubicBezTo>
                        <a:cubicBezTo>
                          <a:pt x="109" y="207"/>
                          <a:pt x="109" y="207"/>
                          <a:pt x="109" y="207"/>
                        </a:cubicBezTo>
                        <a:cubicBezTo>
                          <a:pt x="104" y="197"/>
                          <a:pt x="104" y="197"/>
                          <a:pt x="104" y="197"/>
                        </a:cubicBezTo>
                        <a:cubicBezTo>
                          <a:pt x="95" y="200"/>
                          <a:pt x="95" y="200"/>
                          <a:pt x="95" y="200"/>
                        </a:cubicBezTo>
                        <a:cubicBezTo>
                          <a:pt x="87" y="215"/>
                          <a:pt x="87" y="215"/>
                          <a:pt x="87" y="215"/>
                        </a:cubicBezTo>
                        <a:cubicBezTo>
                          <a:pt x="68" y="215"/>
                          <a:pt x="68" y="215"/>
                          <a:pt x="68" y="215"/>
                        </a:cubicBezTo>
                        <a:cubicBezTo>
                          <a:pt x="41" y="237"/>
                          <a:pt x="41" y="237"/>
                          <a:pt x="41" y="237"/>
                        </a:cubicBezTo>
                        <a:cubicBezTo>
                          <a:pt x="20" y="231"/>
                          <a:pt x="20" y="231"/>
                          <a:pt x="20" y="231"/>
                        </a:cubicBezTo>
                        <a:cubicBezTo>
                          <a:pt x="14" y="243"/>
                          <a:pt x="6" y="256"/>
                          <a:pt x="0" y="268"/>
                        </a:cubicBezTo>
                      </a:path>
                    </a:pathLst>
                  </a:custGeom>
                  <a:noFill/>
                  <a:ln w="79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sz="1000"/>
                  </a:p>
                </p:txBody>
              </p:sp>
              <p:sp>
                <p:nvSpPr>
                  <p:cNvPr id="77" name="Oval 103">
                    <a:extLst>
                      <a:ext uri="{FF2B5EF4-FFF2-40B4-BE49-F238E27FC236}">
                        <a16:creationId xmlns:a16="http://schemas.microsoft.com/office/drawing/2014/main" id="{4FC89201-83EA-BCD0-A3E6-0FAACE127C2D}"/>
                      </a:ext>
                    </a:extLst>
                  </p:cNvPr>
                  <p:cNvSpPr>
                    <a:spLocks noChangeArrowheads="1"/>
                  </p:cNvSpPr>
                  <p:nvPr/>
                </p:nvSpPr>
                <p:spPr bwMode="auto">
                  <a:xfrm>
                    <a:off x="3296" y="1809"/>
                    <a:ext cx="26" cy="29"/>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78" name="Oval 104">
                    <a:extLst>
                      <a:ext uri="{FF2B5EF4-FFF2-40B4-BE49-F238E27FC236}">
                        <a16:creationId xmlns:a16="http://schemas.microsoft.com/office/drawing/2014/main" id="{20BAB0A4-39B9-9F60-BF1C-979CCC8ED721}"/>
                      </a:ext>
                    </a:extLst>
                  </p:cNvPr>
                  <p:cNvSpPr>
                    <a:spLocks noChangeArrowheads="1"/>
                  </p:cNvSpPr>
                  <p:nvPr/>
                </p:nvSpPr>
                <p:spPr bwMode="auto">
                  <a:xfrm>
                    <a:off x="3662" y="1935"/>
                    <a:ext cx="26" cy="27"/>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79" name="Oval 105">
                    <a:extLst>
                      <a:ext uri="{FF2B5EF4-FFF2-40B4-BE49-F238E27FC236}">
                        <a16:creationId xmlns:a16="http://schemas.microsoft.com/office/drawing/2014/main" id="{5960C1F4-E4A1-C2D2-C3C4-B2AD27FB830D}"/>
                      </a:ext>
                    </a:extLst>
                  </p:cNvPr>
                  <p:cNvSpPr>
                    <a:spLocks noChangeArrowheads="1"/>
                  </p:cNvSpPr>
                  <p:nvPr/>
                </p:nvSpPr>
                <p:spPr bwMode="auto">
                  <a:xfrm>
                    <a:off x="3595" y="1557"/>
                    <a:ext cx="27" cy="29"/>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80" name="Oval 106">
                    <a:extLst>
                      <a:ext uri="{FF2B5EF4-FFF2-40B4-BE49-F238E27FC236}">
                        <a16:creationId xmlns:a16="http://schemas.microsoft.com/office/drawing/2014/main" id="{6583E005-A090-5BE6-93B3-78283C4D9C32}"/>
                      </a:ext>
                    </a:extLst>
                  </p:cNvPr>
                  <p:cNvSpPr>
                    <a:spLocks noChangeArrowheads="1"/>
                  </p:cNvSpPr>
                  <p:nvPr/>
                </p:nvSpPr>
                <p:spPr bwMode="auto">
                  <a:xfrm>
                    <a:off x="4026" y="1448"/>
                    <a:ext cx="29" cy="28"/>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81" name="Oval 107">
                    <a:extLst>
                      <a:ext uri="{FF2B5EF4-FFF2-40B4-BE49-F238E27FC236}">
                        <a16:creationId xmlns:a16="http://schemas.microsoft.com/office/drawing/2014/main" id="{A70F6D4F-9F03-3B12-057D-53BBE974384B}"/>
                      </a:ext>
                    </a:extLst>
                  </p:cNvPr>
                  <p:cNvSpPr>
                    <a:spLocks noChangeArrowheads="1"/>
                  </p:cNvSpPr>
                  <p:nvPr/>
                </p:nvSpPr>
                <p:spPr bwMode="auto">
                  <a:xfrm>
                    <a:off x="4045" y="1545"/>
                    <a:ext cx="29" cy="29"/>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82" name="Oval 108">
                    <a:extLst>
                      <a:ext uri="{FF2B5EF4-FFF2-40B4-BE49-F238E27FC236}">
                        <a16:creationId xmlns:a16="http://schemas.microsoft.com/office/drawing/2014/main" id="{F197D19A-20E0-6148-8951-8EFB9914909F}"/>
                      </a:ext>
                    </a:extLst>
                  </p:cNvPr>
                  <p:cNvSpPr>
                    <a:spLocks noChangeArrowheads="1"/>
                  </p:cNvSpPr>
                  <p:nvPr/>
                </p:nvSpPr>
                <p:spPr bwMode="auto">
                  <a:xfrm>
                    <a:off x="4409" y="1676"/>
                    <a:ext cx="26" cy="29"/>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83" name="Oval 109">
                    <a:extLst>
                      <a:ext uri="{FF2B5EF4-FFF2-40B4-BE49-F238E27FC236}">
                        <a16:creationId xmlns:a16="http://schemas.microsoft.com/office/drawing/2014/main" id="{3F6D07D6-3E38-EA8C-B36A-8E44377800D7}"/>
                      </a:ext>
                    </a:extLst>
                  </p:cNvPr>
                  <p:cNvSpPr>
                    <a:spLocks noChangeArrowheads="1"/>
                  </p:cNvSpPr>
                  <p:nvPr/>
                </p:nvSpPr>
                <p:spPr bwMode="auto">
                  <a:xfrm>
                    <a:off x="4842" y="1990"/>
                    <a:ext cx="29" cy="29"/>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84" name="Oval 110">
                    <a:extLst>
                      <a:ext uri="{FF2B5EF4-FFF2-40B4-BE49-F238E27FC236}">
                        <a16:creationId xmlns:a16="http://schemas.microsoft.com/office/drawing/2014/main" id="{2D031102-F500-46EF-8673-720ED4A8415C}"/>
                      </a:ext>
                    </a:extLst>
                  </p:cNvPr>
                  <p:cNvSpPr>
                    <a:spLocks noChangeArrowheads="1"/>
                  </p:cNvSpPr>
                  <p:nvPr/>
                </p:nvSpPr>
                <p:spPr bwMode="auto">
                  <a:xfrm>
                    <a:off x="4507" y="2181"/>
                    <a:ext cx="28" cy="28"/>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85" name="Oval 111">
                    <a:extLst>
                      <a:ext uri="{FF2B5EF4-FFF2-40B4-BE49-F238E27FC236}">
                        <a16:creationId xmlns:a16="http://schemas.microsoft.com/office/drawing/2014/main" id="{3534801D-C27A-8CAC-9905-839D4DD9A5AE}"/>
                      </a:ext>
                    </a:extLst>
                  </p:cNvPr>
                  <p:cNvSpPr>
                    <a:spLocks noChangeArrowheads="1"/>
                  </p:cNvSpPr>
                  <p:nvPr/>
                </p:nvSpPr>
                <p:spPr bwMode="auto">
                  <a:xfrm>
                    <a:off x="4521" y="2233"/>
                    <a:ext cx="26" cy="26"/>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86" name="Oval 112">
                    <a:extLst>
                      <a:ext uri="{FF2B5EF4-FFF2-40B4-BE49-F238E27FC236}">
                        <a16:creationId xmlns:a16="http://schemas.microsoft.com/office/drawing/2014/main" id="{2A6719CC-0458-D114-2B24-A8292F76119A}"/>
                      </a:ext>
                    </a:extLst>
                  </p:cNvPr>
                  <p:cNvSpPr>
                    <a:spLocks noChangeArrowheads="1"/>
                  </p:cNvSpPr>
                  <p:nvPr/>
                </p:nvSpPr>
                <p:spPr bwMode="auto">
                  <a:xfrm>
                    <a:off x="4440" y="2195"/>
                    <a:ext cx="26" cy="28"/>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87" name="Freeform 113">
                    <a:extLst>
                      <a:ext uri="{FF2B5EF4-FFF2-40B4-BE49-F238E27FC236}">
                        <a16:creationId xmlns:a16="http://schemas.microsoft.com/office/drawing/2014/main" id="{B88F3B67-CE30-C784-AD28-14FF7C86A275}"/>
                      </a:ext>
                    </a:extLst>
                  </p:cNvPr>
                  <p:cNvSpPr>
                    <a:spLocks/>
                  </p:cNvSpPr>
                  <p:nvPr/>
                </p:nvSpPr>
                <p:spPr bwMode="auto">
                  <a:xfrm>
                    <a:off x="4119" y="2038"/>
                    <a:ext cx="31" cy="33"/>
                  </a:xfrm>
                  <a:custGeom>
                    <a:avLst/>
                    <a:gdLst>
                      <a:gd name="T0" fmla="*/ 2 w 13"/>
                      <a:gd name="T1" fmla="*/ 4 h 14"/>
                      <a:gd name="T2" fmla="*/ 3 w 13"/>
                      <a:gd name="T3" fmla="*/ 12 h 14"/>
                      <a:gd name="T4" fmla="*/ 11 w 13"/>
                      <a:gd name="T5" fmla="*/ 10 h 14"/>
                      <a:gd name="T6" fmla="*/ 10 w 13"/>
                      <a:gd name="T7" fmla="*/ 2 h 14"/>
                      <a:gd name="T8" fmla="*/ 2 w 13"/>
                      <a:gd name="T9" fmla="*/ 4 h 14"/>
                    </a:gdLst>
                    <a:ahLst/>
                    <a:cxnLst>
                      <a:cxn ang="0">
                        <a:pos x="T0" y="T1"/>
                      </a:cxn>
                      <a:cxn ang="0">
                        <a:pos x="T2" y="T3"/>
                      </a:cxn>
                      <a:cxn ang="0">
                        <a:pos x="T4" y="T5"/>
                      </a:cxn>
                      <a:cxn ang="0">
                        <a:pos x="T6" y="T7"/>
                      </a:cxn>
                      <a:cxn ang="0">
                        <a:pos x="T8" y="T9"/>
                      </a:cxn>
                    </a:cxnLst>
                    <a:rect l="0" t="0" r="r" b="b"/>
                    <a:pathLst>
                      <a:path w="13" h="14">
                        <a:moveTo>
                          <a:pt x="2" y="4"/>
                        </a:moveTo>
                        <a:cubicBezTo>
                          <a:pt x="0" y="7"/>
                          <a:pt x="0" y="10"/>
                          <a:pt x="3" y="12"/>
                        </a:cubicBezTo>
                        <a:cubicBezTo>
                          <a:pt x="6" y="14"/>
                          <a:pt x="10" y="13"/>
                          <a:pt x="11" y="10"/>
                        </a:cubicBezTo>
                        <a:cubicBezTo>
                          <a:pt x="13" y="8"/>
                          <a:pt x="12" y="4"/>
                          <a:pt x="10" y="2"/>
                        </a:cubicBezTo>
                        <a:cubicBezTo>
                          <a:pt x="7" y="0"/>
                          <a:pt x="3" y="1"/>
                          <a:pt x="2"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88" name="Freeform 114">
                    <a:extLst>
                      <a:ext uri="{FF2B5EF4-FFF2-40B4-BE49-F238E27FC236}">
                        <a16:creationId xmlns:a16="http://schemas.microsoft.com/office/drawing/2014/main" id="{C822ECC1-B23C-8072-32FC-B302AA385BA1}"/>
                      </a:ext>
                    </a:extLst>
                  </p:cNvPr>
                  <p:cNvSpPr>
                    <a:spLocks/>
                  </p:cNvSpPr>
                  <p:nvPr/>
                </p:nvSpPr>
                <p:spPr bwMode="auto">
                  <a:xfrm>
                    <a:off x="3743" y="2107"/>
                    <a:ext cx="31" cy="31"/>
                  </a:xfrm>
                  <a:custGeom>
                    <a:avLst/>
                    <a:gdLst>
                      <a:gd name="T0" fmla="*/ 1 w 13"/>
                      <a:gd name="T1" fmla="*/ 3 h 13"/>
                      <a:gd name="T2" fmla="*/ 3 w 13"/>
                      <a:gd name="T3" fmla="*/ 11 h 13"/>
                      <a:gd name="T4" fmla="*/ 11 w 13"/>
                      <a:gd name="T5" fmla="*/ 10 h 13"/>
                      <a:gd name="T6" fmla="*/ 9 w 13"/>
                      <a:gd name="T7" fmla="*/ 1 h 13"/>
                      <a:gd name="T8" fmla="*/ 1 w 13"/>
                      <a:gd name="T9" fmla="*/ 3 h 13"/>
                    </a:gdLst>
                    <a:ahLst/>
                    <a:cxnLst>
                      <a:cxn ang="0">
                        <a:pos x="T0" y="T1"/>
                      </a:cxn>
                      <a:cxn ang="0">
                        <a:pos x="T2" y="T3"/>
                      </a:cxn>
                      <a:cxn ang="0">
                        <a:pos x="T4" y="T5"/>
                      </a:cxn>
                      <a:cxn ang="0">
                        <a:pos x="T6" y="T7"/>
                      </a:cxn>
                      <a:cxn ang="0">
                        <a:pos x="T8" y="T9"/>
                      </a:cxn>
                    </a:cxnLst>
                    <a:rect l="0" t="0" r="r" b="b"/>
                    <a:pathLst>
                      <a:path w="13" h="13">
                        <a:moveTo>
                          <a:pt x="1" y="3"/>
                        </a:moveTo>
                        <a:cubicBezTo>
                          <a:pt x="0" y="6"/>
                          <a:pt x="0" y="10"/>
                          <a:pt x="3" y="11"/>
                        </a:cubicBezTo>
                        <a:cubicBezTo>
                          <a:pt x="6" y="13"/>
                          <a:pt x="9" y="12"/>
                          <a:pt x="11" y="10"/>
                        </a:cubicBezTo>
                        <a:cubicBezTo>
                          <a:pt x="13" y="7"/>
                          <a:pt x="12" y="3"/>
                          <a:pt x="9" y="1"/>
                        </a:cubicBezTo>
                        <a:cubicBezTo>
                          <a:pt x="7" y="0"/>
                          <a:pt x="3" y="0"/>
                          <a:pt x="1"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89" name="Freeform 115">
                    <a:extLst>
                      <a:ext uri="{FF2B5EF4-FFF2-40B4-BE49-F238E27FC236}">
                        <a16:creationId xmlns:a16="http://schemas.microsoft.com/office/drawing/2014/main" id="{9BDA4053-E083-1C9C-6518-ADE2BE71D279}"/>
                      </a:ext>
                    </a:extLst>
                  </p:cNvPr>
                  <p:cNvSpPr>
                    <a:spLocks/>
                  </p:cNvSpPr>
                  <p:nvPr/>
                </p:nvSpPr>
                <p:spPr bwMode="auto">
                  <a:xfrm>
                    <a:off x="3488" y="2309"/>
                    <a:ext cx="31" cy="33"/>
                  </a:xfrm>
                  <a:custGeom>
                    <a:avLst/>
                    <a:gdLst>
                      <a:gd name="T0" fmla="*/ 2 w 13"/>
                      <a:gd name="T1" fmla="*/ 4 h 14"/>
                      <a:gd name="T2" fmla="*/ 3 w 13"/>
                      <a:gd name="T3" fmla="*/ 12 h 14"/>
                      <a:gd name="T4" fmla="*/ 12 w 13"/>
                      <a:gd name="T5" fmla="*/ 10 h 14"/>
                      <a:gd name="T6" fmla="*/ 10 w 13"/>
                      <a:gd name="T7" fmla="*/ 2 h 14"/>
                      <a:gd name="T8" fmla="*/ 2 w 13"/>
                      <a:gd name="T9" fmla="*/ 4 h 14"/>
                    </a:gdLst>
                    <a:ahLst/>
                    <a:cxnLst>
                      <a:cxn ang="0">
                        <a:pos x="T0" y="T1"/>
                      </a:cxn>
                      <a:cxn ang="0">
                        <a:pos x="T2" y="T3"/>
                      </a:cxn>
                      <a:cxn ang="0">
                        <a:pos x="T4" y="T5"/>
                      </a:cxn>
                      <a:cxn ang="0">
                        <a:pos x="T6" y="T7"/>
                      </a:cxn>
                      <a:cxn ang="0">
                        <a:pos x="T8" y="T9"/>
                      </a:cxn>
                    </a:cxnLst>
                    <a:rect l="0" t="0" r="r" b="b"/>
                    <a:pathLst>
                      <a:path w="13" h="14">
                        <a:moveTo>
                          <a:pt x="2" y="4"/>
                        </a:moveTo>
                        <a:cubicBezTo>
                          <a:pt x="0" y="7"/>
                          <a:pt x="1" y="10"/>
                          <a:pt x="3" y="12"/>
                        </a:cubicBezTo>
                        <a:cubicBezTo>
                          <a:pt x="6" y="14"/>
                          <a:pt x="10" y="13"/>
                          <a:pt x="12" y="10"/>
                        </a:cubicBezTo>
                        <a:cubicBezTo>
                          <a:pt x="13" y="8"/>
                          <a:pt x="13" y="4"/>
                          <a:pt x="10" y="2"/>
                        </a:cubicBezTo>
                        <a:cubicBezTo>
                          <a:pt x="7" y="0"/>
                          <a:pt x="3" y="1"/>
                          <a:pt x="2"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90" name="Freeform 116">
                    <a:extLst>
                      <a:ext uri="{FF2B5EF4-FFF2-40B4-BE49-F238E27FC236}">
                        <a16:creationId xmlns:a16="http://schemas.microsoft.com/office/drawing/2014/main" id="{EF4E8A9E-8E76-D0DE-6653-254B73370D56}"/>
                      </a:ext>
                    </a:extLst>
                  </p:cNvPr>
                  <p:cNvSpPr>
                    <a:spLocks/>
                  </p:cNvSpPr>
                  <p:nvPr/>
                </p:nvSpPr>
                <p:spPr bwMode="auto">
                  <a:xfrm>
                    <a:off x="3562" y="2511"/>
                    <a:ext cx="33" cy="31"/>
                  </a:xfrm>
                  <a:custGeom>
                    <a:avLst/>
                    <a:gdLst>
                      <a:gd name="T0" fmla="*/ 2 w 14"/>
                      <a:gd name="T1" fmla="*/ 3 h 13"/>
                      <a:gd name="T2" fmla="*/ 4 w 14"/>
                      <a:gd name="T3" fmla="*/ 12 h 13"/>
                      <a:gd name="T4" fmla="*/ 12 w 14"/>
                      <a:gd name="T5" fmla="*/ 10 h 13"/>
                      <a:gd name="T6" fmla="*/ 10 w 14"/>
                      <a:gd name="T7" fmla="*/ 2 h 13"/>
                      <a:gd name="T8" fmla="*/ 2 w 14"/>
                      <a:gd name="T9" fmla="*/ 3 h 13"/>
                    </a:gdLst>
                    <a:ahLst/>
                    <a:cxnLst>
                      <a:cxn ang="0">
                        <a:pos x="T0" y="T1"/>
                      </a:cxn>
                      <a:cxn ang="0">
                        <a:pos x="T2" y="T3"/>
                      </a:cxn>
                      <a:cxn ang="0">
                        <a:pos x="T4" y="T5"/>
                      </a:cxn>
                      <a:cxn ang="0">
                        <a:pos x="T6" y="T7"/>
                      </a:cxn>
                      <a:cxn ang="0">
                        <a:pos x="T8" y="T9"/>
                      </a:cxn>
                    </a:cxnLst>
                    <a:rect l="0" t="0" r="r" b="b"/>
                    <a:pathLst>
                      <a:path w="14" h="13">
                        <a:moveTo>
                          <a:pt x="2" y="3"/>
                        </a:moveTo>
                        <a:cubicBezTo>
                          <a:pt x="0" y="6"/>
                          <a:pt x="1" y="10"/>
                          <a:pt x="4" y="12"/>
                        </a:cubicBezTo>
                        <a:cubicBezTo>
                          <a:pt x="7" y="13"/>
                          <a:pt x="10" y="13"/>
                          <a:pt x="12" y="10"/>
                        </a:cubicBezTo>
                        <a:cubicBezTo>
                          <a:pt x="14" y="7"/>
                          <a:pt x="13" y="4"/>
                          <a:pt x="10" y="2"/>
                        </a:cubicBezTo>
                        <a:cubicBezTo>
                          <a:pt x="8" y="0"/>
                          <a:pt x="4" y="1"/>
                          <a:pt x="2"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91" name="Freeform 117">
                    <a:extLst>
                      <a:ext uri="{FF2B5EF4-FFF2-40B4-BE49-F238E27FC236}">
                        <a16:creationId xmlns:a16="http://schemas.microsoft.com/office/drawing/2014/main" id="{9B25A004-47BE-FCD9-0891-799516C9C1B2}"/>
                      </a:ext>
                    </a:extLst>
                  </p:cNvPr>
                  <p:cNvSpPr>
                    <a:spLocks/>
                  </p:cNvSpPr>
                  <p:nvPr/>
                </p:nvSpPr>
                <p:spPr bwMode="auto">
                  <a:xfrm>
                    <a:off x="3741" y="2526"/>
                    <a:ext cx="30" cy="31"/>
                  </a:xfrm>
                  <a:custGeom>
                    <a:avLst/>
                    <a:gdLst>
                      <a:gd name="T0" fmla="*/ 2 w 13"/>
                      <a:gd name="T1" fmla="*/ 3 h 13"/>
                      <a:gd name="T2" fmla="*/ 3 w 13"/>
                      <a:gd name="T3" fmla="*/ 11 h 13"/>
                      <a:gd name="T4" fmla="*/ 12 w 13"/>
                      <a:gd name="T5" fmla="*/ 10 h 13"/>
                      <a:gd name="T6" fmla="*/ 10 w 13"/>
                      <a:gd name="T7" fmla="*/ 2 h 13"/>
                      <a:gd name="T8" fmla="*/ 2 w 13"/>
                      <a:gd name="T9" fmla="*/ 3 h 13"/>
                    </a:gdLst>
                    <a:ahLst/>
                    <a:cxnLst>
                      <a:cxn ang="0">
                        <a:pos x="T0" y="T1"/>
                      </a:cxn>
                      <a:cxn ang="0">
                        <a:pos x="T2" y="T3"/>
                      </a:cxn>
                      <a:cxn ang="0">
                        <a:pos x="T4" y="T5"/>
                      </a:cxn>
                      <a:cxn ang="0">
                        <a:pos x="T6" y="T7"/>
                      </a:cxn>
                      <a:cxn ang="0">
                        <a:pos x="T8" y="T9"/>
                      </a:cxn>
                    </a:cxnLst>
                    <a:rect l="0" t="0" r="r" b="b"/>
                    <a:pathLst>
                      <a:path w="13" h="13">
                        <a:moveTo>
                          <a:pt x="2" y="3"/>
                        </a:moveTo>
                        <a:cubicBezTo>
                          <a:pt x="0" y="6"/>
                          <a:pt x="1" y="10"/>
                          <a:pt x="3" y="11"/>
                        </a:cubicBezTo>
                        <a:cubicBezTo>
                          <a:pt x="6" y="13"/>
                          <a:pt x="10" y="13"/>
                          <a:pt x="12" y="10"/>
                        </a:cubicBezTo>
                        <a:cubicBezTo>
                          <a:pt x="13" y="7"/>
                          <a:pt x="13" y="3"/>
                          <a:pt x="10" y="2"/>
                        </a:cubicBezTo>
                        <a:cubicBezTo>
                          <a:pt x="7" y="0"/>
                          <a:pt x="4" y="1"/>
                          <a:pt x="2"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92" name="Freeform 118">
                    <a:extLst>
                      <a:ext uri="{FF2B5EF4-FFF2-40B4-BE49-F238E27FC236}">
                        <a16:creationId xmlns:a16="http://schemas.microsoft.com/office/drawing/2014/main" id="{572FCE03-43DD-B13B-2CDE-563FFFD5E995}"/>
                      </a:ext>
                    </a:extLst>
                  </p:cNvPr>
                  <p:cNvSpPr>
                    <a:spLocks/>
                  </p:cNvSpPr>
                  <p:nvPr/>
                </p:nvSpPr>
                <p:spPr bwMode="auto">
                  <a:xfrm>
                    <a:off x="3950" y="2661"/>
                    <a:ext cx="33" cy="31"/>
                  </a:xfrm>
                  <a:custGeom>
                    <a:avLst/>
                    <a:gdLst>
                      <a:gd name="T0" fmla="*/ 2 w 14"/>
                      <a:gd name="T1" fmla="*/ 3 h 13"/>
                      <a:gd name="T2" fmla="*/ 4 w 14"/>
                      <a:gd name="T3" fmla="*/ 11 h 13"/>
                      <a:gd name="T4" fmla="*/ 12 w 14"/>
                      <a:gd name="T5" fmla="*/ 9 h 13"/>
                      <a:gd name="T6" fmla="*/ 10 w 14"/>
                      <a:gd name="T7" fmla="*/ 1 h 13"/>
                      <a:gd name="T8" fmla="*/ 2 w 14"/>
                      <a:gd name="T9" fmla="*/ 3 h 13"/>
                    </a:gdLst>
                    <a:ahLst/>
                    <a:cxnLst>
                      <a:cxn ang="0">
                        <a:pos x="T0" y="T1"/>
                      </a:cxn>
                      <a:cxn ang="0">
                        <a:pos x="T2" y="T3"/>
                      </a:cxn>
                      <a:cxn ang="0">
                        <a:pos x="T4" y="T5"/>
                      </a:cxn>
                      <a:cxn ang="0">
                        <a:pos x="T6" y="T7"/>
                      </a:cxn>
                      <a:cxn ang="0">
                        <a:pos x="T8" y="T9"/>
                      </a:cxn>
                    </a:cxnLst>
                    <a:rect l="0" t="0" r="r" b="b"/>
                    <a:pathLst>
                      <a:path w="14" h="13">
                        <a:moveTo>
                          <a:pt x="2" y="3"/>
                        </a:moveTo>
                        <a:cubicBezTo>
                          <a:pt x="0" y="6"/>
                          <a:pt x="1" y="9"/>
                          <a:pt x="4" y="11"/>
                        </a:cubicBezTo>
                        <a:cubicBezTo>
                          <a:pt x="7" y="13"/>
                          <a:pt x="10" y="12"/>
                          <a:pt x="12" y="9"/>
                        </a:cubicBezTo>
                        <a:cubicBezTo>
                          <a:pt x="14" y="7"/>
                          <a:pt x="13" y="3"/>
                          <a:pt x="10" y="1"/>
                        </a:cubicBezTo>
                        <a:cubicBezTo>
                          <a:pt x="8" y="0"/>
                          <a:pt x="4" y="0"/>
                          <a:pt x="2"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93" name="Freeform 119">
                    <a:extLst>
                      <a:ext uri="{FF2B5EF4-FFF2-40B4-BE49-F238E27FC236}">
                        <a16:creationId xmlns:a16="http://schemas.microsoft.com/office/drawing/2014/main" id="{4BC8A4E1-CEC7-4EEB-4902-AB794ACA3B57}"/>
                      </a:ext>
                    </a:extLst>
                  </p:cNvPr>
                  <p:cNvSpPr>
                    <a:spLocks/>
                  </p:cNvSpPr>
                  <p:nvPr/>
                </p:nvSpPr>
                <p:spPr bwMode="auto">
                  <a:xfrm>
                    <a:off x="4109" y="2895"/>
                    <a:ext cx="31" cy="31"/>
                  </a:xfrm>
                  <a:custGeom>
                    <a:avLst/>
                    <a:gdLst>
                      <a:gd name="T0" fmla="*/ 2 w 13"/>
                      <a:gd name="T1" fmla="*/ 3 h 13"/>
                      <a:gd name="T2" fmla="*/ 3 w 13"/>
                      <a:gd name="T3" fmla="*/ 11 h 13"/>
                      <a:gd name="T4" fmla="*/ 12 w 13"/>
                      <a:gd name="T5" fmla="*/ 10 h 13"/>
                      <a:gd name="T6" fmla="*/ 10 w 13"/>
                      <a:gd name="T7" fmla="*/ 1 h 13"/>
                      <a:gd name="T8" fmla="*/ 2 w 13"/>
                      <a:gd name="T9" fmla="*/ 3 h 13"/>
                    </a:gdLst>
                    <a:ahLst/>
                    <a:cxnLst>
                      <a:cxn ang="0">
                        <a:pos x="T0" y="T1"/>
                      </a:cxn>
                      <a:cxn ang="0">
                        <a:pos x="T2" y="T3"/>
                      </a:cxn>
                      <a:cxn ang="0">
                        <a:pos x="T4" y="T5"/>
                      </a:cxn>
                      <a:cxn ang="0">
                        <a:pos x="T6" y="T7"/>
                      </a:cxn>
                      <a:cxn ang="0">
                        <a:pos x="T8" y="T9"/>
                      </a:cxn>
                    </a:cxnLst>
                    <a:rect l="0" t="0" r="r" b="b"/>
                    <a:pathLst>
                      <a:path w="13" h="13">
                        <a:moveTo>
                          <a:pt x="2" y="3"/>
                        </a:moveTo>
                        <a:cubicBezTo>
                          <a:pt x="0" y="6"/>
                          <a:pt x="1" y="9"/>
                          <a:pt x="3" y="11"/>
                        </a:cubicBezTo>
                        <a:cubicBezTo>
                          <a:pt x="6" y="13"/>
                          <a:pt x="10" y="12"/>
                          <a:pt x="12" y="10"/>
                        </a:cubicBezTo>
                        <a:cubicBezTo>
                          <a:pt x="13" y="7"/>
                          <a:pt x="13" y="3"/>
                          <a:pt x="10" y="1"/>
                        </a:cubicBezTo>
                        <a:cubicBezTo>
                          <a:pt x="7" y="0"/>
                          <a:pt x="4" y="0"/>
                          <a:pt x="2"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94" name="Freeform 120">
                    <a:extLst>
                      <a:ext uri="{FF2B5EF4-FFF2-40B4-BE49-F238E27FC236}">
                        <a16:creationId xmlns:a16="http://schemas.microsoft.com/office/drawing/2014/main" id="{4318573A-026F-4FCD-EFA3-1403B08A13F2}"/>
                      </a:ext>
                    </a:extLst>
                  </p:cNvPr>
                  <p:cNvSpPr>
                    <a:spLocks/>
                  </p:cNvSpPr>
                  <p:nvPr/>
                </p:nvSpPr>
                <p:spPr bwMode="auto">
                  <a:xfrm>
                    <a:off x="4114" y="2797"/>
                    <a:ext cx="33" cy="31"/>
                  </a:xfrm>
                  <a:custGeom>
                    <a:avLst/>
                    <a:gdLst>
                      <a:gd name="T0" fmla="*/ 2 w 14"/>
                      <a:gd name="T1" fmla="*/ 3 h 13"/>
                      <a:gd name="T2" fmla="*/ 4 w 14"/>
                      <a:gd name="T3" fmla="*/ 11 h 13"/>
                      <a:gd name="T4" fmla="*/ 12 w 14"/>
                      <a:gd name="T5" fmla="*/ 10 h 13"/>
                      <a:gd name="T6" fmla="*/ 10 w 14"/>
                      <a:gd name="T7" fmla="*/ 1 h 13"/>
                      <a:gd name="T8" fmla="*/ 2 w 14"/>
                      <a:gd name="T9" fmla="*/ 3 h 13"/>
                    </a:gdLst>
                    <a:ahLst/>
                    <a:cxnLst>
                      <a:cxn ang="0">
                        <a:pos x="T0" y="T1"/>
                      </a:cxn>
                      <a:cxn ang="0">
                        <a:pos x="T2" y="T3"/>
                      </a:cxn>
                      <a:cxn ang="0">
                        <a:pos x="T4" y="T5"/>
                      </a:cxn>
                      <a:cxn ang="0">
                        <a:pos x="T6" y="T7"/>
                      </a:cxn>
                      <a:cxn ang="0">
                        <a:pos x="T8" y="T9"/>
                      </a:cxn>
                    </a:cxnLst>
                    <a:rect l="0" t="0" r="r" b="b"/>
                    <a:pathLst>
                      <a:path w="14" h="13">
                        <a:moveTo>
                          <a:pt x="2" y="3"/>
                        </a:moveTo>
                        <a:cubicBezTo>
                          <a:pt x="0" y="6"/>
                          <a:pt x="1" y="9"/>
                          <a:pt x="4" y="11"/>
                        </a:cubicBezTo>
                        <a:cubicBezTo>
                          <a:pt x="7" y="13"/>
                          <a:pt x="10" y="12"/>
                          <a:pt x="12" y="10"/>
                        </a:cubicBezTo>
                        <a:cubicBezTo>
                          <a:pt x="14" y="7"/>
                          <a:pt x="13" y="3"/>
                          <a:pt x="10" y="1"/>
                        </a:cubicBezTo>
                        <a:cubicBezTo>
                          <a:pt x="8" y="0"/>
                          <a:pt x="4" y="0"/>
                          <a:pt x="2"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95" name="Freeform 121">
                    <a:extLst>
                      <a:ext uri="{FF2B5EF4-FFF2-40B4-BE49-F238E27FC236}">
                        <a16:creationId xmlns:a16="http://schemas.microsoft.com/office/drawing/2014/main" id="{B1B43E66-3325-E480-18B9-CAE59A3606EE}"/>
                      </a:ext>
                    </a:extLst>
                  </p:cNvPr>
                  <p:cNvSpPr>
                    <a:spLocks/>
                  </p:cNvSpPr>
                  <p:nvPr/>
                </p:nvSpPr>
                <p:spPr bwMode="auto">
                  <a:xfrm>
                    <a:off x="4164" y="2816"/>
                    <a:ext cx="33" cy="33"/>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96" name="Freeform 122">
                    <a:extLst>
                      <a:ext uri="{FF2B5EF4-FFF2-40B4-BE49-F238E27FC236}">
                        <a16:creationId xmlns:a16="http://schemas.microsoft.com/office/drawing/2014/main" id="{80008E12-8079-1562-BDBB-AA91907FB2AA}"/>
                      </a:ext>
                    </a:extLst>
                  </p:cNvPr>
                  <p:cNvSpPr>
                    <a:spLocks/>
                  </p:cNvSpPr>
                  <p:nvPr/>
                </p:nvSpPr>
                <p:spPr bwMode="auto">
                  <a:xfrm>
                    <a:off x="4057" y="2788"/>
                    <a:ext cx="31" cy="31"/>
                  </a:xfrm>
                  <a:custGeom>
                    <a:avLst/>
                    <a:gdLst>
                      <a:gd name="T0" fmla="*/ 2 w 13"/>
                      <a:gd name="T1" fmla="*/ 4 h 13"/>
                      <a:gd name="T2" fmla="*/ 3 w 13"/>
                      <a:gd name="T3" fmla="*/ 12 h 13"/>
                      <a:gd name="T4" fmla="*/ 11 w 13"/>
                      <a:gd name="T5" fmla="*/ 10 h 13"/>
                      <a:gd name="T6" fmla="*/ 10 w 13"/>
                      <a:gd name="T7" fmla="*/ 2 h 13"/>
                      <a:gd name="T8" fmla="*/ 2 w 13"/>
                      <a:gd name="T9" fmla="*/ 4 h 13"/>
                    </a:gdLst>
                    <a:ahLst/>
                    <a:cxnLst>
                      <a:cxn ang="0">
                        <a:pos x="T0" y="T1"/>
                      </a:cxn>
                      <a:cxn ang="0">
                        <a:pos x="T2" y="T3"/>
                      </a:cxn>
                      <a:cxn ang="0">
                        <a:pos x="T4" y="T5"/>
                      </a:cxn>
                      <a:cxn ang="0">
                        <a:pos x="T6" y="T7"/>
                      </a:cxn>
                      <a:cxn ang="0">
                        <a:pos x="T8" y="T9"/>
                      </a:cxn>
                    </a:cxnLst>
                    <a:rect l="0" t="0" r="r" b="b"/>
                    <a:pathLst>
                      <a:path w="13" h="13">
                        <a:moveTo>
                          <a:pt x="2" y="4"/>
                        </a:moveTo>
                        <a:cubicBezTo>
                          <a:pt x="0" y="6"/>
                          <a:pt x="1" y="10"/>
                          <a:pt x="3" y="12"/>
                        </a:cubicBezTo>
                        <a:cubicBezTo>
                          <a:pt x="6" y="13"/>
                          <a:pt x="10" y="13"/>
                          <a:pt x="11" y="10"/>
                        </a:cubicBezTo>
                        <a:cubicBezTo>
                          <a:pt x="13" y="7"/>
                          <a:pt x="12" y="4"/>
                          <a:pt x="10" y="2"/>
                        </a:cubicBezTo>
                        <a:cubicBezTo>
                          <a:pt x="7" y="0"/>
                          <a:pt x="3" y="1"/>
                          <a:pt x="2"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97" name="Freeform 123">
                    <a:extLst>
                      <a:ext uri="{FF2B5EF4-FFF2-40B4-BE49-F238E27FC236}">
                        <a16:creationId xmlns:a16="http://schemas.microsoft.com/office/drawing/2014/main" id="{E47CCC2C-4345-9DF5-F29C-797DD87AA4BC}"/>
                      </a:ext>
                    </a:extLst>
                  </p:cNvPr>
                  <p:cNvSpPr>
                    <a:spLocks/>
                  </p:cNvSpPr>
                  <p:nvPr/>
                </p:nvSpPr>
                <p:spPr bwMode="auto">
                  <a:xfrm>
                    <a:off x="4140" y="2626"/>
                    <a:ext cx="31" cy="33"/>
                  </a:xfrm>
                  <a:custGeom>
                    <a:avLst/>
                    <a:gdLst>
                      <a:gd name="T0" fmla="*/ 2 w 13"/>
                      <a:gd name="T1" fmla="*/ 4 h 14"/>
                      <a:gd name="T2" fmla="*/ 3 w 13"/>
                      <a:gd name="T3" fmla="*/ 12 h 14"/>
                      <a:gd name="T4" fmla="*/ 12 w 13"/>
                      <a:gd name="T5" fmla="*/ 10 h 14"/>
                      <a:gd name="T6" fmla="*/ 10 w 13"/>
                      <a:gd name="T7" fmla="*/ 2 h 14"/>
                      <a:gd name="T8" fmla="*/ 2 w 13"/>
                      <a:gd name="T9" fmla="*/ 4 h 14"/>
                    </a:gdLst>
                    <a:ahLst/>
                    <a:cxnLst>
                      <a:cxn ang="0">
                        <a:pos x="T0" y="T1"/>
                      </a:cxn>
                      <a:cxn ang="0">
                        <a:pos x="T2" y="T3"/>
                      </a:cxn>
                      <a:cxn ang="0">
                        <a:pos x="T4" y="T5"/>
                      </a:cxn>
                      <a:cxn ang="0">
                        <a:pos x="T6" y="T7"/>
                      </a:cxn>
                      <a:cxn ang="0">
                        <a:pos x="T8" y="T9"/>
                      </a:cxn>
                    </a:cxnLst>
                    <a:rect l="0" t="0" r="r" b="b"/>
                    <a:pathLst>
                      <a:path w="13" h="14">
                        <a:moveTo>
                          <a:pt x="2" y="4"/>
                        </a:moveTo>
                        <a:cubicBezTo>
                          <a:pt x="0" y="7"/>
                          <a:pt x="1" y="10"/>
                          <a:pt x="3" y="12"/>
                        </a:cubicBezTo>
                        <a:cubicBezTo>
                          <a:pt x="6" y="14"/>
                          <a:pt x="10" y="13"/>
                          <a:pt x="12" y="10"/>
                        </a:cubicBezTo>
                        <a:cubicBezTo>
                          <a:pt x="13" y="8"/>
                          <a:pt x="13" y="4"/>
                          <a:pt x="10" y="2"/>
                        </a:cubicBezTo>
                        <a:cubicBezTo>
                          <a:pt x="7" y="0"/>
                          <a:pt x="3" y="1"/>
                          <a:pt x="2"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98" name="Freeform 124">
                    <a:extLst>
                      <a:ext uri="{FF2B5EF4-FFF2-40B4-BE49-F238E27FC236}">
                        <a16:creationId xmlns:a16="http://schemas.microsoft.com/office/drawing/2014/main" id="{B8920A10-47A9-F477-E2B2-D1B5F0454E37}"/>
                      </a:ext>
                    </a:extLst>
                  </p:cNvPr>
                  <p:cNvSpPr>
                    <a:spLocks/>
                  </p:cNvSpPr>
                  <p:nvPr/>
                </p:nvSpPr>
                <p:spPr bwMode="auto">
                  <a:xfrm>
                    <a:off x="4535" y="2607"/>
                    <a:ext cx="31" cy="31"/>
                  </a:xfrm>
                  <a:custGeom>
                    <a:avLst/>
                    <a:gdLst>
                      <a:gd name="T0" fmla="*/ 2 w 13"/>
                      <a:gd name="T1" fmla="*/ 3 h 13"/>
                      <a:gd name="T2" fmla="*/ 3 w 13"/>
                      <a:gd name="T3" fmla="*/ 11 h 13"/>
                      <a:gd name="T4" fmla="*/ 12 w 13"/>
                      <a:gd name="T5" fmla="*/ 10 h 13"/>
                      <a:gd name="T6" fmla="*/ 10 w 13"/>
                      <a:gd name="T7" fmla="*/ 1 h 13"/>
                      <a:gd name="T8" fmla="*/ 2 w 13"/>
                      <a:gd name="T9" fmla="*/ 3 h 13"/>
                    </a:gdLst>
                    <a:ahLst/>
                    <a:cxnLst>
                      <a:cxn ang="0">
                        <a:pos x="T0" y="T1"/>
                      </a:cxn>
                      <a:cxn ang="0">
                        <a:pos x="T2" y="T3"/>
                      </a:cxn>
                      <a:cxn ang="0">
                        <a:pos x="T4" y="T5"/>
                      </a:cxn>
                      <a:cxn ang="0">
                        <a:pos x="T6" y="T7"/>
                      </a:cxn>
                      <a:cxn ang="0">
                        <a:pos x="T8" y="T9"/>
                      </a:cxn>
                    </a:cxnLst>
                    <a:rect l="0" t="0" r="r" b="b"/>
                    <a:pathLst>
                      <a:path w="13" h="13">
                        <a:moveTo>
                          <a:pt x="2" y="3"/>
                        </a:moveTo>
                        <a:cubicBezTo>
                          <a:pt x="0" y="6"/>
                          <a:pt x="1" y="9"/>
                          <a:pt x="3" y="11"/>
                        </a:cubicBezTo>
                        <a:cubicBezTo>
                          <a:pt x="6" y="13"/>
                          <a:pt x="10" y="12"/>
                          <a:pt x="12" y="10"/>
                        </a:cubicBezTo>
                        <a:cubicBezTo>
                          <a:pt x="13" y="7"/>
                          <a:pt x="13" y="3"/>
                          <a:pt x="10" y="1"/>
                        </a:cubicBezTo>
                        <a:cubicBezTo>
                          <a:pt x="7" y="0"/>
                          <a:pt x="4" y="0"/>
                          <a:pt x="2"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99" name="Freeform 125">
                    <a:extLst>
                      <a:ext uri="{FF2B5EF4-FFF2-40B4-BE49-F238E27FC236}">
                        <a16:creationId xmlns:a16="http://schemas.microsoft.com/office/drawing/2014/main" id="{EFCFCEEF-8B8D-5FB9-970B-19A3AA44A891}"/>
                      </a:ext>
                    </a:extLst>
                  </p:cNvPr>
                  <p:cNvSpPr>
                    <a:spLocks/>
                  </p:cNvSpPr>
                  <p:nvPr/>
                </p:nvSpPr>
                <p:spPr bwMode="auto">
                  <a:xfrm>
                    <a:off x="4257" y="2861"/>
                    <a:ext cx="31" cy="31"/>
                  </a:xfrm>
                  <a:custGeom>
                    <a:avLst/>
                    <a:gdLst>
                      <a:gd name="T0" fmla="*/ 2 w 13"/>
                      <a:gd name="T1" fmla="*/ 3 h 13"/>
                      <a:gd name="T2" fmla="*/ 3 w 13"/>
                      <a:gd name="T3" fmla="*/ 11 h 13"/>
                      <a:gd name="T4" fmla="*/ 12 w 13"/>
                      <a:gd name="T5" fmla="*/ 10 h 13"/>
                      <a:gd name="T6" fmla="*/ 10 w 13"/>
                      <a:gd name="T7" fmla="*/ 1 h 13"/>
                      <a:gd name="T8" fmla="*/ 2 w 13"/>
                      <a:gd name="T9" fmla="*/ 3 h 13"/>
                    </a:gdLst>
                    <a:ahLst/>
                    <a:cxnLst>
                      <a:cxn ang="0">
                        <a:pos x="T0" y="T1"/>
                      </a:cxn>
                      <a:cxn ang="0">
                        <a:pos x="T2" y="T3"/>
                      </a:cxn>
                      <a:cxn ang="0">
                        <a:pos x="T4" y="T5"/>
                      </a:cxn>
                      <a:cxn ang="0">
                        <a:pos x="T6" y="T7"/>
                      </a:cxn>
                      <a:cxn ang="0">
                        <a:pos x="T8" y="T9"/>
                      </a:cxn>
                    </a:cxnLst>
                    <a:rect l="0" t="0" r="r" b="b"/>
                    <a:pathLst>
                      <a:path w="13" h="13">
                        <a:moveTo>
                          <a:pt x="2" y="3"/>
                        </a:moveTo>
                        <a:cubicBezTo>
                          <a:pt x="0" y="6"/>
                          <a:pt x="1" y="10"/>
                          <a:pt x="3" y="11"/>
                        </a:cubicBezTo>
                        <a:cubicBezTo>
                          <a:pt x="6" y="13"/>
                          <a:pt x="10" y="12"/>
                          <a:pt x="12" y="10"/>
                        </a:cubicBezTo>
                        <a:cubicBezTo>
                          <a:pt x="13" y="7"/>
                          <a:pt x="13" y="3"/>
                          <a:pt x="10" y="1"/>
                        </a:cubicBezTo>
                        <a:cubicBezTo>
                          <a:pt x="7" y="0"/>
                          <a:pt x="3" y="0"/>
                          <a:pt x="2"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100" name="Freeform 126">
                    <a:extLst>
                      <a:ext uri="{FF2B5EF4-FFF2-40B4-BE49-F238E27FC236}">
                        <a16:creationId xmlns:a16="http://schemas.microsoft.com/office/drawing/2014/main" id="{05FA30DA-D6D2-CE6E-2995-4EFF3C63AB69}"/>
                      </a:ext>
                    </a:extLst>
                  </p:cNvPr>
                  <p:cNvSpPr>
                    <a:spLocks/>
                  </p:cNvSpPr>
                  <p:nvPr/>
                </p:nvSpPr>
                <p:spPr bwMode="auto">
                  <a:xfrm>
                    <a:off x="4516" y="2873"/>
                    <a:ext cx="31" cy="31"/>
                  </a:xfrm>
                  <a:custGeom>
                    <a:avLst/>
                    <a:gdLst>
                      <a:gd name="T0" fmla="*/ 1 w 13"/>
                      <a:gd name="T1" fmla="*/ 3 h 13"/>
                      <a:gd name="T2" fmla="*/ 3 w 13"/>
                      <a:gd name="T3" fmla="*/ 12 h 13"/>
                      <a:gd name="T4" fmla="*/ 11 w 13"/>
                      <a:gd name="T5" fmla="*/ 10 h 13"/>
                      <a:gd name="T6" fmla="*/ 10 w 13"/>
                      <a:gd name="T7" fmla="*/ 2 h 13"/>
                      <a:gd name="T8" fmla="*/ 1 w 13"/>
                      <a:gd name="T9" fmla="*/ 3 h 13"/>
                    </a:gdLst>
                    <a:ahLst/>
                    <a:cxnLst>
                      <a:cxn ang="0">
                        <a:pos x="T0" y="T1"/>
                      </a:cxn>
                      <a:cxn ang="0">
                        <a:pos x="T2" y="T3"/>
                      </a:cxn>
                      <a:cxn ang="0">
                        <a:pos x="T4" y="T5"/>
                      </a:cxn>
                      <a:cxn ang="0">
                        <a:pos x="T6" y="T7"/>
                      </a:cxn>
                      <a:cxn ang="0">
                        <a:pos x="T8" y="T9"/>
                      </a:cxn>
                    </a:cxnLst>
                    <a:rect l="0" t="0" r="r" b="b"/>
                    <a:pathLst>
                      <a:path w="13" h="13">
                        <a:moveTo>
                          <a:pt x="1" y="3"/>
                        </a:moveTo>
                        <a:cubicBezTo>
                          <a:pt x="0" y="6"/>
                          <a:pt x="0" y="10"/>
                          <a:pt x="3" y="12"/>
                        </a:cubicBezTo>
                        <a:cubicBezTo>
                          <a:pt x="6" y="13"/>
                          <a:pt x="10" y="13"/>
                          <a:pt x="11" y="10"/>
                        </a:cubicBezTo>
                        <a:cubicBezTo>
                          <a:pt x="13" y="7"/>
                          <a:pt x="12" y="3"/>
                          <a:pt x="10" y="2"/>
                        </a:cubicBezTo>
                        <a:cubicBezTo>
                          <a:pt x="7" y="0"/>
                          <a:pt x="3" y="1"/>
                          <a:pt x="1"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101" name="Freeform 127">
                    <a:extLst>
                      <a:ext uri="{FF2B5EF4-FFF2-40B4-BE49-F238E27FC236}">
                        <a16:creationId xmlns:a16="http://schemas.microsoft.com/office/drawing/2014/main" id="{3676F76C-909C-DCBD-7790-6622E30B692F}"/>
                      </a:ext>
                    </a:extLst>
                  </p:cNvPr>
                  <p:cNvSpPr>
                    <a:spLocks/>
                  </p:cNvSpPr>
                  <p:nvPr/>
                </p:nvSpPr>
                <p:spPr bwMode="auto">
                  <a:xfrm>
                    <a:off x="4614" y="2780"/>
                    <a:ext cx="31" cy="34"/>
                  </a:xfrm>
                  <a:custGeom>
                    <a:avLst/>
                    <a:gdLst>
                      <a:gd name="T0" fmla="*/ 1 w 13"/>
                      <a:gd name="T1" fmla="*/ 4 h 14"/>
                      <a:gd name="T2" fmla="*/ 3 w 13"/>
                      <a:gd name="T3" fmla="*/ 12 h 14"/>
                      <a:gd name="T4" fmla="*/ 11 w 13"/>
                      <a:gd name="T5" fmla="*/ 10 h 14"/>
                      <a:gd name="T6" fmla="*/ 10 w 13"/>
                      <a:gd name="T7" fmla="*/ 2 h 14"/>
                      <a:gd name="T8" fmla="*/ 1 w 13"/>
                      <a:gd name="T9" fmla="*/ 4 h 14"/>
                    </a:gdLst>
                    <a:ahLst/>
                    <a:cxnLst>
                      <a:cxn ang="0">
                        <a:pos x="T0" y="T1"/>
                      </a:cxn>
                      <a:cxn ang="0">
                        <a:pos x="T2" y="T3"/>
                      </a:cxn>
                      <a:cxn ang="0">
                        <a:pos x="T4" y="T5"/>
                      </a:cxn>
                      <a:cxn ang="0">
                        <a:pos x="T6" y="T7"/>
                      </a:cxn>
                      <a:cxn ang="0">
                        <a:pos x="T8" y="T9"/>
                      </a:cxn>
                    </a:cxnLst>
                    <a:rect l="0" t="0" r="r" b="b"/>
                    <a:pathLst>
                      <a:path w="13" h="14">
                        <a:moveTo>
                          <a:pt x="1" y="4"/>
                        </a:moveTo>
                        <a:cubicBezTo>
                          <a:pt x="0" y="7"/>
                          <a:pt x="0" y="10"/>
                          <a:pt x="3" y="12"/>
                        </a:cubicBezTo>
                        <a:cubicBezTo>
                          <a:pt x="6" y="14"/>
                          <a:pt x="9" y="13"/>
                          <a:pt x="11" y="10"/>
                        </a:cubicBezTo>
                        <a:cubicBezTo>
                          <a:pt x="13" y="8"/>
                          <a:pt x="12" y="4"/>
                          <a:pt x="10" y="2"/>
                        </a:cubicBezTo>
                        <a:cubicBezTo>
                          <a:pt x="7" y="0"/>
                          <a:pt x="3" y="1"/>
                          <a:pt x="1"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102" name="Freeform 128">
                    <a:extLst>
                      <a:ext uri="{FF2B5EF4-FFF2-40B4-BE49-F238E27FC236}">
                        <a16:creationId xmlns:a16="http://schemas.microsoft.com/office/drawing/2014/main" id="{30D08352-CD63-F8B7-2CAB-DE61E85535CF}"/>
                      </a:ext>
                    </a:extLst>
                  </p:cNvPr>
                  <p:cNvSpPr>
                    <a:spLocks/>
                  </p:cNvSpPr>
                  <p:nvPr/>
                </p:nvSpPr>
                <p:spPr bwMode="auto">
                  <a:xfrm>
                    <a:off x="4726" y="2876"/>
                    <a:ext cx="33" cy="33"/>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103" name="Freeform 129">
                    <a:extLst>
                      <a:ext uri="{FF2B5EF4-FFF2-40B4-BE49-F238E27FC236}">
                        <a16:creationId xmlns:a16="http://schemas.microsoft.com/office/drawing/2014/main" id="{ACAB6B24-3A65-C189-A671-41832837EFB1}"/>
                      </a:ext>
                    </a:extLst>
                  </p:cNvPr>
                  <p:cNvSpPr>
                    <a:spLocks/>
                  </p:cNvSpPr>
                  <p:nvPr/>
                </p:nvSpPr>
                <p:spPr bwMode="auto">
                  <a:xfrm>
                    <a:off x="4764" y="2481"/>
                    <a:ext cx="33" cy="33"/>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6"/>
                          <a:pt x="1" y="10"/>
                          <a:pt x="4" y="12"/>
                        </a:cubicBezTo>
                        <a:cubicBezTo>
                          <a:pt x="7" y="14"/>
                          <a:pt x="10" y="13"/>
                          <a:pt x="12" y="10"/>
                        </a:cubicBezTo>
                        <a:cubicBezTo>
                          <a:pt x="14" y="7"/>
                          <a:pt x="13" y="4"/>
                          <a:pt x="10" y="2"/>
                        </a:cubicBezTo>
                        <a:cubicBezTo>
                          <a:pt x="8" y="0"/>
                          <a:pt x="4" y="1"/>
                          <a:pt x="2"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104" name="Freeform 130">
                    <a:extLst>
                      <a:ext uri="{FF2B5EF4-FFF2-40B4-BE49-F238E27FC236}">
                        <a16:creationId xmlns:a16="http://schemas.microsoft.com/office/drawing/2014/main" id="{2EE25C04-41EF-8E00-2B11-330A13DDAAD0}"/>
                      </a:ext>
                    </a:extLst>
                  </p:cNvPr>
                  <p:cNvSpPr>
                    <a:spLocks/>
                  </p:cNvSpPr>
                  <p:nvPr/>
                </p:nvSpPr>
                <p:spPr bwMode="auto">
                  <a:xfrm>
                    <a:off x="4212" y="2257"/>
                    <a:ext cx="31" cy="33"/>
                  </a:xfrm>
                  <a:custGeom>
                    <a:avLst/>
                    <a:gdLst>
                      <a:gd name="T0" fmla="*/ 1 w 13"/>
                      <a:gd name="T1" fmla="*/ 4 h 14"/>
                      <a:gd name="T2" fmla="*/ 3 w 13"/>
                      <a:gd name="T3" fmla="*/ 12 h 14"/>
                      <a:gd name="T4" fmla="*/ 11 w 13"/>
                      <a:gd name="T5" fmla="*/ 10 h 14"/>
                      <a:gd name="T6" fmla="*/ 9 w 13"/>
                      <a:gd name="T7" fmla="*/ 2 h 14"/>
                      <a:gd name="T8" fmla="*/ 1 w 13"/>
                      <a:gd name="T9" fmla="*/ 4 h 14"/>
                    </a:gdLst>
                    <a:ahLst/>
                    <a:cxnLst>
                      <a:cxn ang="0">
                        <a:pos x="T0" y="T1"/>
                      </a:cxn>
                      <a:cxn ang="0">
                        <a:pos x="T2" y="T3"/>
                      </a:cxn>
                      <a:cxn ang="0">
                        <a:pos x="T4" y="T5"/>
                      </a:cxn>
                      <a:cxn ang="0">
                        <a:pos x="T6" y="T7"/>
                      </a:cxn>
                      <a:cxn ang="0">
                        <a:pos x="T8" y="T9"/>
                      </a:cxn>
                    </a:cxnLst>
                    <a:rect l="0" t="0" r="r" b="b"/>
                    <a:pathLst>
                      <a:path w="13" h="14">
                        <a:moveTo>
                          <a:pt x="1" y="4"/>
                        </a:moveTo>
                        <a:cubicBezTo>
                          <a:pt x="0" y="6"/>
                          <a:pt x="0" y="10"/>
                          <a:pt x="3" y="12"/>
                        </a:cubicBezTo>
                        <a:cubicBezTo>
                          <a:pt x="6" y="14"/>
                          <a:pt x="9" y="13"/>
                          <a:pt x="11" y="10"/>
                        </a:cubicBezTo>
                        <a:cubicBezTo>
                          <a:pt x="13" y="7"/>
                          <a:pt x="12" y="4"/>
                          <a:pt x="9" y="2"/>
                        </a:cubicBezTo>
                        <a:cubicBezTo>
                          <a:pt x="7" y="0"/>
                          <a:pt x="3" y="1"/>
                          <a:pt x="1"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105" name="Freeform 131">
                    <a:extLst>
                      <a:ext uri="{FF2B5EF4-FFF2-40B4-BE49-F238E27FC236}">
                        <a16:creationId xmlns:a16="http://schemas.microsoft.com/office/drawing/2014/main" id="{6CFDF9F4-5AD7-F516-D58B-D69C216AAA9B}"/>
                      </a:ext>
                    </a:extLst>
                  </p:cNvPr>
                  <p:cNvSpPr>
                    <a:spLocks/>
                  </p:cNvSpPr>
                  <p:nvPr/>
                </p:nvSpPr>
                <p:spPr bwMode="auto">
                  <a:xfrm>
                    <a:off x="4171" y="2223"/>
                    <a:ext cx="31" cy="31"/>
                  </a:xfrm>
                  <a:custGeom>
                    <a:avLst/>
                    <a:gdLst>
                      <a:gd name="T0" fmla="*/ 2 w 13"/>
                      <a:gd name="T1" fmla="*/ 4 h 13"/>
                      <a:gd name="T2" fmla="*/ 4 w 13"/>
                      <a:gd name="T3" fmla="*/ 12 h 13"/>
                      <a:gd name="T4" fmla="*/ 12 w 13"/>
                      <a:gd name="T5" fmla="*/ 10 h 13"/>
                      <a:gd name="T6" fmla="*/ 10 w 13"/>
                      <a:gd name="T7" fmla="*/ 2 h 13"/>
                      <a:gd name="T8" fmla="*/ 2 w 13"/>
                      <a:gd name="T9" fmla="*/ 4 h 13"/>
                    </a:gdLst>
                    <a:ahLst/>
                    <a:cxnLst>
                      <a:cxn ang="0">
                        <a:pos x="T0" y="T1"/>
                      </a:cxn>
                      <a:cxn ang="0">
                        <a:pos x="T2" y="T3"/>
                      </a:cxn>
                      <a:cxn ang="0">
                        <a:pos x="T4" y="T5"/>
                      </a:cxn>
                      <a:cxn ang="0">
                        <a:pos x="T6" y="T7"/>
                      </a:cxn>
                      <a:cxn ang="0">
                        <a:pos x="T8" y="T9"/>
                      </a:cxn>
                    </a:cxnLst>
                    <a:rect l="0" t="0" r="r" b="b"/>
                    <a:pathLst>
                      <a:path w="13" h="13">
                        <a:moveTo>
                          <a:pt x="2" y="4"/>
                        </a:moveTo>
                        <a:cubicBezTo>
                          <a:pt x="0" y="6"/>
                          <a:pt x="1" y="10"/>
                          <a:pt x="4" y="12"/>
                        </a:cubicBezTo>
                        <a:cubicBezTo>
                          <a:pt x="6" y="13"/>
                          <a:pt x="10" y="13"/>
                          <a:pt x="12" y="10"/>
                        </a:cubicBezTo>
                        <a:cubicBezTo>
                          <a:pt x="13" y="7"/>
                          <a:pt x="13" y="4"/>
                          <a:pt x="10" y="2"/>
                        </a:cubicBezTo>
                        <a:cubicBezTo>
                          <a:pt x="7" y="0"/>
                          <a:pt x="4" y="1"/>
                          <a:pt x="2"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106" name="Freeform 133">
                    <a:extLst>
                      <a:ext uri="{FF2B5EF4-FFF2-40B4-BE49-F238E27FC236}">
                        <a16:creationId xmlns:a16="http://schemas.microsoft.com/office/drawing/2014/main" id="{A6130FE7-43A1-A196-9A6D-75CD44B9103F}"/>
                      </a:ext>
                    </a:extLst>
                  </p:cNvPr>
                  <p:cNvSpPr>
                    <a:spLocks/>
                  </p:cNvSpPr>
                  <p:nvPr/>
                </p:nvSpPr>
                <p:spPr bwMode="auto">
                  <a:xfrm>
                    <a:off x="3707" y="2131"/>
                    <a:ext cx="31" cy="33"/>
                  </a:xfrm>
                  <a:custGeom>
                    <a:avLst/>
                    <a:gdLst>
                      <a:gd name="T0" fmla="*/ 2 w 13"/>
                      <a:gd name="T1" fmla="*/ 4 h 14"/>
                      <a:gd name="T2" fmla="*/ 3 w 13"/>
                      <a:gd name="T3" fmla="*/ 12 h 14"/>
                      <a:gd name="T4" fmla="*/ 11 w 13"/>
                      <a:gd name="T5" fmla="*/ 10 h 14"/>
                      <a:gd name="T6" fmla="*/ 10 w 13"/>
                      <a:gd name="T7" fmla="*/ 2 h 14"/>
                      <a:gd name="T8" fmla="*/ 2 w 13"/>
                      <a:gd name="T9" fmla="*/ 4 h 14"/>
                    </a:gdLst>
                    <a:ahLst/>
                    <a:cxnLst>
                      <a:cxn ang="0">
                        <a:pos x="T0" y="T1"/>
                      </a:cxn>
                      <a:cxn ang="0">
                        <a:pos x="T2" y="T3"/>
                      </a:cxn>
                      <a:cxn ang="0">
                        <a:pos x="T4" y="T5"/>
                      </a:cxn>
                      <a:cxn ang="0">
                        <a:pos x="T6" y="T7"/>
                      </a:cxn>
                      <a:cxn ang="0">
                        <a:pos x="T8" y="T9"/>
                      </a:cxn>
                    </a:cxnLst>
                    <a:rect l="0" t="0" r="r" b="b"/>
                    <a:pathLst>
                      <a:path w="13" h="14">
                        <a:moveTo>
                          <a:pt x="2" y="4"/>
                        </a:moveTo>
                        <a:cubicBezTo>
                          <a:pt x="0" y="6"/>
                          <a:pt x="1" y="10"/>
                          <a:pt x="3" y="12"/>
                        </a:cubicBezTo>
                        <a:cubicBezTo>
                          <a:pt x="6" y="14"/>
                          <a:pt x="10" y="13"/>
                          <a:pt x="11" y="10"/>
                        </a:cubicBezTo>
                        <a:cubicBezTo>
                          <a:pt x="13" y="7"/>
                          <a:pt x="13" y="4"/>
                          <a:pt x="10" y="2"/>
                        </a:cubicBezTo>
                        <a:cubicBezTo>
                          <a:pt x="7" y="0"/>
                          <a:pt x="3" y="1"/>
                          <a:pt x="2"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107" name="Freeform 134">
                    <a:extLst>
                      <a:ext uri="{FF2B5EF4-FFF2-40B4-BE49-F238E27FC236}">
                        <a16:creationId xmlns:a16="http://schemas.microsoft.com/office/drawing/2014/main" id="{A6BC9476-6B1C-F6DF-2010-D7CC765D4994}"/>
                      </a:ext>
                    </a:extLst>
                  </p:cNvPr>
                  <p:cNvSpPr>
                    <a:spLocks/>
                  </p:cNvSpPr>
                  <p:nvPr/>
                </p:nvSpPr>
                <p:spPr bwMode="auto">
                  <a:xfrm>
                    <a:off x="3938" y="2350"/>
                    <a:ext cx="33" cy="31"/>
                  </a:xfrm>
                  <a:custGeom>
                    <a:avLst/>
                    <a:gdLst>
                      <a:gd name="T0" fmla="*/ 2 w 14"/>
                      <a:gd name="T1" fmla="*/ 3 h 13"/>
                      <a:gd name="T2" fmla="*/ 4 w 14"/>
                      <a:gd name="T3" fmla="*/ 12 h 13"/>
                      <a:gd name="T4" fmla="*/ 12 w 14"/>
                      <a:gd name="T5" fmla="*/ 10 h 13"/>
                      <a:gd name="T6" fmla="*/ 10 w 14"/>
                      <a:gd name="T7" fmla="*/ 2 h 13"/>
                      <a:gd name="T8" fmla="*/ 2 w 14"/>
                      <a:gd name="T9" fmla="*/ 3 h 13"/>
                    </a:gdLst>
                    <a:ahLst/>
                    <a:cxnLst>
                      <a:cxn ang="0">
                        <a:pos x="T0" y="T1"/>
                      </a:cxn>
                      <a:cxn ang="0">
                        <a:pos x="T2" y="T3"/>
                      </a:cxn>
                      <a:cxn ang="0">
                        <a:pos x="T4" y="T5"/>
                      </a:cxn>
                      <a:cxn ang="0">
                        <a:pos x="T6" y="T7"/>
                      </a:cxn>
                      <a:cxn ang="0">
                        <a:pos x="T8" y="T9"/>
                      </a:cxn>
                    </a:cxnLst>
                    <a:rect l="0" t="0" r="r" b="b"/>
                    <a:pathLst>
                      <a:path w="14" h="13">
                        <a:moveTo>
                          <a:pt x="2" y="3"/>
                        </a:moveTo>
                        <a:cubicBezTo>
                          <a:pt x="0" y="6"/>
                          <a:pt x="1" y="10"/>
                          <a:pt x="4" y="12"/>
                        </a:cubicBezTo>
                        <a:cubicBezTo>
                          <a:pt x="7" y="13"/>
                          <a:pt x="10" y="13"/>
                          <a:pt x="12" y="10"/>
                        </a:cubicBezTo>
                        <a:cubicBezTo>
                          <a:pt x="14" y="7"/>
                          <a:pt x="13" y="4"/>
                          <a:pt x="10" y="2"/>
                        </a:cubicBezTo>
                        <a:cubicBezTo>
                          <a:pt x="8" y="0"/>
                          <a:pt x="4" y="1"/>
                          <a:pt x="2"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sp>
                <p:nvSpPr>
                  <p:cNvPr id="108" name="Freeform 135">
                    <a:extLst>
                      <a:ext uri="{FF2B5EF4-FFF2-40B4-BE49-F238E27FC236}">
                        <a16:creationId xmlns:a16="http://schemas.microsoft.com/office/drawing/2014/main" id="{3D6AE1FF-1402-E3D4-0AF7-F28D9DD5941E}"/>
                      </a:ext>
                    </a:extLst>
                  </p:cNvPr>
                  <p:cNvSpPr>
                    <a:spLocks/>
                  </p:cNvSpPr>
                  <p:nvPr/>
                </p:nvSpPr>
                <p:spPr bwMode="auto">
                  <a:xfrm>
                    <a:off x="3933" y="1916"/>
                    <a:ext cx="31" cy="31"/>
                  </a:xfrm>
                  <a:custGeom>
                    <a:avLst/>
                    <a:gdLst>
                      <a:gd name="T0" fmla="*/ 1 w 13"/>
                      <a:gd name="T1" fmla="*/ 3 h 13"/>
                      <a:gd name="T2" fmla="*/ 3 w 13"/>
                      <a:gd name="T3" fmla="*/ 11 h 13"/>
                      <a:gd name="T4" fmla="*/ 11 w 13"/>
                      <a:gd name="T5" fmla="*/ 10 h 13"/>
                      <a:gd name="T6" fmla="*/ 9 w 13"/>
                      <a:gd name="T7" fmla="*/ 2 h 13"/>
                      <a:gd name="T8" fmla="*/ 1 w 13"/>
                      <a:gd name="T9" fmla="*/ 3 h 13"/>
                    </a:gdLst>
                    <a:ahLst/>
                    <a:cxnLst>
                      <a:cxn ang="0">
                        <a:pos x="T0" y="T1"/>
                      </a:cxn>
                      <a:cxn ang="0">
                        <a:pos x="T2" y="T3"/>
                      </a:cxn>
                      <a:cxn ang="0">
                        <a:pos x="T4" y="T5"/>
                      </a:cxn>
                      <a:cxn ang="0">
                        <a:pos x="T6" y="T7"/>
                      </a:cxn>
                      <a:cxn ang="0">
                        <a:pos x="T8" y="T9"/>
                      </a:cxn>
                    </a:cxnLst>
                    <a:rect l="0" t="0" r="r" b="b"/>
                    <a:pathLst>
                      <a:path w="13" h="13">
                        <a:moveTo>
                          <a:pt x="1" y="3"/>
                        </a:moveTo>
                        <a:cubicBezTo>
                          <a:pt x="0" y="6"/>
                          <a:pt x="0" y="10"/>
                          <a:pt x="3" y="11"/>
                        </a:cubicBezTo>
                        <a:cubicBezTo>
                          <a:pt x="6" y="13"/>
                          <a:pt x="9" y="12"/>
                          <a:pt x="11" y="10"/>
                        </a:cubicBezTo>
                        <a:cubicBezTo>
                          <a:pt x="13" y="7"/>
                          <a:pt x="12" y="3"/>
                          <a:pt x="9" y="2"/>
                        </a:cubicBezTo>
                        <a:cubicBezTo>
                          <a:pt x="7" y="0"/>
                          <a:pt x="3" y="1"/>
                          <a:pt x="1"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grpSp>
            <p:grpSp>
              <p:nvGrpSpPr>
                <p:cNvPr id="12" name="Grupa 46">
                  <a:extLst>
                    <a:ext uri="{FF2B5EF4-FFF2-40B4-BE49-F238E27FC236}">
                      <a16:creationId xmlns:a16="http://schemas.microsoft.com/office/drawing/2014/main" id="{E47ED7CB-3D84-282A-1E5C-A546E6408FCB}"/>
                    </a:ext>
                  </a:extLst>
                </p:cNvPr>
                <p:cNvGrpSpPr/>
                <p:nvPr/>
              </p:nvGrpSpPr>
              <p:grpSpPr>
                <a:xfrm>
                  <a:off x="1282401" y="2222002"/>
                  <a:ext cx="2857563" cy="2598100"/>
                  <a:chOff x="-2473393" y="1064478"/>
                  <a:chExt cx="3489237" cy="3172421"/>
                </a:xfrm>
              </p:grpSpPr>
              <p:sp>
                <p:nvSpPr>
                  <p:cNvPr id="13" name="pole tekstowe 47">
                    <a:extLst>
                      <a:ext uri="{FF2B5EF4-FFF2-40B4-BE49-F238E27FC236}">
                        <a16:creationId xmlns:a16="http://schemas.microsoft.com/office/drawing/2014/main" id="{0BBE4181-02EF-3309-A387-CFD6F89E3588}"/>
                      </a:ext>
                    </a:extLst>
                  </p:cNvPr>
                  <p:cNvSpPr txBox="1"/>
                  <p:nvPr/>
                </p:nvSpPr>
                <p:spPr>
                  <a:xfrm>
                    <a:off x="-1412651" y="1064478"/>
                    <a:ext cx="472737" cy="136466"/>
                  </a:xfrm>
                  <a:prstGeom prst="rect">
                    <a:avLst/>
                  </a:prstGeom>
                  <a:noFill/>
                </p:spPr>
                <p:txBody>
                  <a:bodyPr wrap="square" rtlCol="0">
                    <a:spAutoFit/>
                  </a:bodyPr>
                  <a:lstStyle/>
                  <a:p>
                    <a:pPr algn="ctr"/>
                    <a:r>
                      <a:rPr lang="pl-PL" sz="1000" b="1" baseline="-25000" dirty="0">
                        <a:solidFill>
                          <a:schemeClr val="bg1">
                            <a:lumMod val="50000"/>
                          </a:schemeClr>
                        </a:solidFill>
                      </a:rPr>
                      <a:t>GDAŃSK</a:t>
                    </a:r>
                    <a:endParaRPr lang="en-GB" sz="1000" b="1" baseline="-25000" dirty="0">
                      <a:solidFill>
                        <a:schemeClr val="bg1">
                          <a:lumMod val="50000"/>
                        </a:schemeClr>
                      </a:solidFill>
                    </a:endParaRPr>
                  </a:p>
                </p:txBody>
              </p:sp>
              <p:sp>
                <p:nvSpPr>
                  <p:cNvPr id="14" name="pole tekstowe 48">
                    <a:extLst>
                      <a:ext uri="{FF2B5EF4-FFF2-40B4-BE49-F238E27FC236}">
                        <a16:creationId xmlns:a16="http://schemas.microsoft.com/office/drawing/2014/main" id="{8E3CD600-FCCB-AF54-0760-FDA199A09C53}"/>
                      </a:ext>
                    </a:extLst>
                  </p:cNvPr>
                  <p:cNvSpPr txBox="1"/>
                  <p:nvPr/>
                </p:nvSpPr>
                <p:spPr>
                  <a:xfrm>
                    <a:off x="-1449549" y="1261728"/>
                    <a:ext cx="561712" cy="167070"/>
                  </a:xfrm>
                  <a:prstGeom prst="rect">
                    <a:avLst/>
                  </a:prstGeom>
                  <a:noFill/>
                </p:spPr>
                <p:txBody>
                  <a:bodyPr wrap="square" rtlCol="0">
                    <a:spAutoFit/>
                  </a:bodyPr>
                  <a:lstStyle/>
                  <a:p>
                    <a:pPr algn="ctr"/>
                    <a:r>
                      <a:rPr lang="en-GB" sz="1000" b="1" baseline="-25000" dirty="0">
                        <a:solidFill>
                          <a:schemeClr val="bg1">
                            <a:lumMod val="50000"/>
                          </a:schemeClr>
                        </a:solidFill>
                      </a:rPr>
                      <a:t>STRASZYN</a:t>
                    </a:r>
                  </a:p>
                </p:txBody>
              </p:sp>
              <p:sp>
                <p:nvSpPr>
                  <p:cNvPr id="15" name="pole tekstowe 49">
                    <a:extLst>
                      <a:ext uri="{FF2B5EF4-FFF2-40B4-BE49-F238E27FC236}">
                        <a16:creationId xmlns:a16="http://schemas.microsoft.com/office/drawing/2014/main" id="{7B139DC7-43D6-610B-4766-EBEFBC5A4371}"/>
                      </a:ext>
                    </a:extLst>
                  </p:cNvPr>
                  <p:cNvSpPr txBox="1"/>
                  <p:nvPr/>
                </p:nvSpPr>
                <p:spPr>
                  <a:xfrm>
                    <a:off x="-292272" y="1507669"/>
                    <a:ext cx="472737" cy="167070"/>
                  </a:xfrm>
                  <a:prstGeom prst="rect">
                    <a:avLst/>
                  </a:prstGeom>
                  <a:noFill/>
                </p:spPr>
                <p:txBody>
                  <a:bodyPr wrap="square" rtlCol="0">
                    <a:spAutoFit/>
                  </a:bodyPr>
                  <a:lstStyle/>
                  <a:p>
                    <a:pPr algn="ctr"/>
                    <a:r>
                      <a:rPr lang="en-GB" sz="1000" b="1" baseline="-25000" dirty="0">
                        <a:solidFill>
                          <a:schemeClr val="bg1">
                            <a:lumMod val="50000"/>
                          </a:schemeClr>
                        </a:solidFill>
                      </a:rPr>
                      <a:t>OLSZTYN</a:t>
                    </a:r>
                  </a:p>
                </p:txBody>
              </p:sp>
              <p:sp>
                <p:nvSpPr>
                  <p:cNvPr id="16" name="pole tekstowe 50">
                    <a:extLst>
                      <a:ext uri="{FF2B5EF4-FFF2-40B4-BE49-F238E27FC236}">
                        <a16:creationId xmlns:a16="http://schemas.microsoft.com/office/drawing/2014/main" id="{8FD876B7-0F44-18D4-2AF6-057DC534D206}"/>
                      </a:ext>
                    </a:extLst>
                  </p:cNvPr>
                  <p:cNvSpPr txBox="1"/>
                  <p:nvPr/>
                </p:nvSpPr>
                <p:spPr>
                  <a:xfrm>
                    <a:off x="-2110661" y="1362407"/>
                    <a:ext cx="513403" cy="167070"/>
                  </a:xfrm>
                  <a:prstGeom prst="rect">
                    <a:avLst/>
                  </a:prstGeom>
                  <a:noFill/>
                </p:spPr>
                <p:txBody>
                  <a:bodyPr wrap="square" rtlCol="0">
                    <a:spAutoFit/>
                  </a:bodyPr>
                  <a:lstStyle/>
                  <a:p>
                    <a:pPr algn="ctr"/>
                    <a:r>
                      <a:rPr lang="en-GB" sz="1000" b="1" baseline="-25000" dirty="0">
                        <a:solidFill>
                          <a:schemeClr val="bg1">
                            <a:lumMod val="50000"/>
                          </a:schemeClr>
                        </a:solidFill>
                      </a:rPr>
                      <a:t>KOSZALIN</a:t>
                    </a:r>
                  </a:p>
                </p:txBody>
              </p:sp>
              <p:sp>
                <p:nvSpPr>
                  <p:cNvPr id="17" name="pole tekstowe 51">
                    <a:extLst>
                      <a:ext uri="{FF2B5EF4-FFF2-40B4-BE49-F238E27FC236}">
                        <a16:creationId xmlns:a16="http://schemas.microsoft.com/office/drawing/2014/main" id="{F2B9C0A3-A853-5606-54D5-B287E12206C9}"/>
                      </a:ext>
                    </a:extLst>
                  </p:cNvPr>
                  <p:cNvSpPr txBox="1"/>
                  <p:nvPr/>
                </p:nvSpPr>
                <p:spPr>
                  <a:xfrm>
                    <a:off x="-2473393" y="1790617"/>
                    <a:ext cx="483395" cy="167070"/>
                  </a:xfrm>
                  <a:prstGeom prst="rect">
                    <a:avLst/>
                  </a:prstGeom>
                  <a:noFill/>
                </p:spPr>
                <p:txBody>
                  <a:bodyPr wrap="square" rtlCol="0">
                    <a:spAutoFit/>
                  </a:bodyPr>
                  <a:lstStyle/>
                  <a:p>
                    <a:pPr algn="ctr"/>
                    <a:r>
                      <a:rPr lang="en-GB" sz="1000" b="1" baseline="-25000" dirty="0">
                        <a:solidFill>
                          <a:schemeClr val="bg1">
                            <a:lumMod val="50000"/>
                          </a:schemeClr>
                        </a:solidFill>
                      </a:rPr>
                      <a:t>SZCZECIN</a:t>
                    </a:r>
                  </a:p>
                </p:txBody>
              </p:sp>
              <p:sp>
                <p:nvSpPr>
                  <p:cNvPr id="18" name="pole tekstowe 52">
                    <a:extLst>
                      <a:ext uri="{FF2B5EF4-FFF2-40B4-BE49-F238E27FC236}">
                        <a16:creationId xmlns:a16="http://schemas.microsoft.com/office/drawing/2014/main" id="{D499C351-2E5D-670E-341C-6D6423FF4D12}"/>
                      </a:ext>
                    </a:extLst>
                  </p:cNvPr>
                  <p:cNvSpPr txBox="1"/>
                  <p:nvPr/>
                </p:nvSpPr>
                <p:spPr>
                  <a:xfrm>
                    <a:off x="-1758475" y="2004290"/>
                    <a:ext cx="362347" cy="167070"/>
                  </a:xfrm>
                  <a:prstGeom prst="rect">
                    <a:avLst/>
                  </a:prstGeom>
                  <a:noFill/>
                </p:spPr>
                <p:txBody>
                  <a:bodyPr wrap="square" rtlCol="0">
                    <a:spAutoFit/>
                  </a:bodyPr>
                  <a:lstStyle/>
                  <a:p>
                    <a:pPr algn="ctr"/>
                    <a:r>
                      <a:rPr lang="en-GB" sz="1000" b="1" baseline="-25000" dirty="0">
                        <a:solidFill>
                          <a:schemeClr val="bg1">
                            <a:lumMod val="50000"/>
                          </a:schemeClr>
                        </a:solidFill>
                      </a:rPr>
                      <a:t>PIŁA</a:t>
                    </a:r>
                  </a:p>
                </p:txBody>
              </p:sp>
              <p:sp>
                <p:nvSpPr>
                  <p:cNvPr id="19" name="pole tekstowe 53">
                    <a:extLst>
                      <a:ext uri="{FF2B5EF4-FFF2-40B4-BE49-F238E27FC236}">
                        <a16:creationId xmlns:a16="http://schemas.microsoft.com/office/drawing/2014/main" id="{6B1A30E7-77E5-F8AD-DA04-2AA748351F7C}"/>
                      </a:ext>
                    </a:extLst>
                  </p:cNvPr>
                  <p:cNvSpPr txBox="1"/>
                  <p:nvPr/>
                </p:nvSpPr>
                <p:spPr>
                  <a:xfrm>
                    <a:off x="-1222155" y="1972977"/>
                    <a:ext cx="564481" cy="167070"/>
                  </a:xfrm>
                  <a:prstGeom prst="rect">
                    <a:avLst/>
                  </a:prstGeom>
                  <a:noFill/>
                </p:spPr>
                <p:txBody>
                  <a:bodyPr wrap="square" rtlCol="0">
                    <a:spAutoFit/>
                  </a:bodyPr>
                  <a:lstStyle/>
                  <a:p>
                    <a:pPr algn="ctr"/>
                    <a:r>
                      <a:rPr lang="en-GB" sz="1000" b="1" baseline="-25000" dirty="0">
                        <a:solidFill>
                          <a:schemeClr val="bg1">
                            <a:lumMod val="50000"/>
                          </a:schemeClr>
                        </a:solidFill>
                      </a:rPr>
                      <a:t>BYDGOSZCZ</a:t>
                    </a:r>
                  </a:p>
                </p:txBody>
              </p:sp>
              <p:sp>
                <p:nvSpPr>
                  <p:cNvPr id="20" name="pole tekstowe 54">
                    <a:extLst>
                      <a:ext uri="{FF2B5EF4-FFF2-40B4-BE49-F238E27FC236}">
                        <a16:creationId xmlns:a16="http://schemas.microsoft.com/office/drawing/2014/main" id="{C912A0C8-E18A-076A-E7A7-100AB46B7399}"/>
                      </a:ext>
                    </a:extLst>
                  </p:cNvPr>
                  <p:cNvSpPr txBox="1"/>
                  <p:nvPr/>
                </p:nvSpPr>
                <p:spPr>
                  <a:xfrm>
                    <a:off x="-901078" y="2243241"/>
                    <a:ext cx="638634" cy="167070"/>
                  </a:xfrm>
                  <a:prstGeom prst="rect">
                    <a:avLst/>
                  </a:prstGeom>
                  <a:noFill/>
                </p:spPr>
                <p:txBody>
                  <a:bodyPr wrap="square" rtlCol="0">
                    <a:spAutoFit/>
                  </a:bodyPr>
                  <a:lstStyle/>
                  <a:p>
                    <a:pPr algn="ctr"/>
                    <a:r>
                      <a:rPr lang="en-GB" sz="1000" b="1" baseline="-25000" dirty="0">
                        <a:solidFill>
                          <a:schemeClr val="bg1">
                            <a:lumMod val="50000"/>
                          </a:schemeClr>
                        </a:solidFill>
                      </a:rPr>
                      <a:t>WŁOCŁAWEK</a:t>
                    </a:r>
                  </a:p>
                </p:txBody>
              </p:sp>
              <p:sp>
                <p:nvSpPr>
                  <p:cNvPr id="21" name="pole tekstowe 55">
                    <a:extLst>
                      <a:ext uri="{FF2B5EF4-FFF2-40B4-BE49-F238E27FC236}">
                        <a16:creationId xmlns:a16="http://schemas.microsoft.com/office/drawing/2014/main" id="{EC85949B-67EF-6BCB-DF7E-39F2C4998CF6}"/>
                      </a:ext>
                    </a:extLst>
                  </p:cNvPr>
                  <p:cNvSpPr txBox="1"/>
                  <p:nvPr/>
                </p:nvSpPr>
                <p:spPr>
                  <a:xfrm>
                    <a:off x="-2084788" y="2465259"/>
                    <a:ext cx="599260" cy="167070"/>
                  </a:xfrm>
                  <a:prstGeom prst="rect">
                    <a:avLst/>
                  </a:prstGeom>
                  <a:noFill/>
                </p:spPr>
                <p:txBody>
                  <a:bodyPr wrap="square" rtlCol="0">
                    <a:spAutoFit/>
                  </a:bodyPr>
                  <a:lstStyle/>
                  <a:p>
                    <a:pPr algn="ctr"/>
                    <a:r>
                      <a:rPr lang="en-GB" sz="1000" b="1" baseline="-25000" dirty="0">
                        <a:solidFill>
                          <a:schemeClr val="bg1">
                            <a:lumMod val="50000"/>
                          </a:schemeClr>
                        </a:solidFill>
                      </a:rPr>
                      <a:t>ROBAKOWO</a:t>
                    </a:r>
                  </a:p>
                </p:txBody>
              </p:sp>
              <p:sp>
                <p:nvSpPr>
                  <p:cNvPr id="22" name="pole tekstowe 56">
                    <a:extLst>
                      <a:ext uri="{FF2B5EF4-FFF2-40B4-BE49-F238E27FC236}">
                        <a16:creationId xmlns:a16="http://schemas.microsoft.com/office/drawing/2014/main" id="{2771AF65-84AE-9E3B-39DA-AC61307886D6}"/>
                      </a:ext>
                    </a:extLst>
                  </p:cNvPr>
                  <p:cNvSpPr txBox="1"/>
                  <p:nvPr/>
                </p:nvSpPr>
                <p:spPr>
                  <a:xfrm>
                    <a:off x="-1609922" y="2340590"/>
                    <a:ext cx="421992" cy="167070"/>
                  </a:xfrm>
                  <a:prstGeom prst="rect">
                    <a:avLst/>
                  </a:prstGeom>
                  <a:noFill/>
                </p:spPr>
                <p:txBody>
                  <a:bodyPr wrap="square" rtlCol="0">
                    <a:spAutoFit/>
                  </a:bodyPr>
                  <a:lstStyle/>
                  <a:p>
                    <a:pPr algn="ctr"/>
                    <a:r>
                      <a:rPr lang="en-GB" sz="1000" b="1" baseline="-25000" dirty="0">
                        <a:solidFill>
                          <a:schemeClr val="bg1">
                            <a:lumMod val="50000"/>
                          </a:schemeClr>
                        </a:solidFill>
                      </a:rPr>
                      <a:t>GĄDKI</a:t>
                    </a:r>
                  </a:p>
                </p:txBody>
              </p:sp>
              <p:sp>
                <p:nvSpPr>
                  <p:cNvPr id="23" name="pole tekstowe 57">
                    <a:extLst>
                      <a:ext uri="{FF2B5EF4-FFF2-40B4-BE49-F238E27FC236}">
                        <a16:creationId xmlns:a16="http://schemas.microsoft.com/office/drawing/2014/main" id="{C68CBD25-0A0F-45EC-9955-01361033D8D5}"/>
                      </a:ext>
                    </a:extLst>
                  </p:cNvPr>
                  <p:cNvSpPr txBox="1"/>
                  <p:nvPr/>
                </p:nvSpPr>
                <p:spPr>
                  <a:xfrm>
                    <a:off x="-2464742" y="2734766"/>
                    <a:ext cx="466093" cy="255001"/>
                  </a:xfrm>
                  <a:prstGeom prst="rect">
                    <a:avLst/>
                  </a:prstGeom>
                  <a:noFill/>
                </p:spPr>
                <p:txBody>
                  <a:bodyPr wrap="square" rtlCol="0">
                    <a:spAutoFit/>
                  </a:bodyPr>
                  <a:lstStyle/>
                  <a:p>
                    <a:pPr algn="ctr"/>
                    <a:r>
                      <a:rPr lang="en-GB" sz="1000" b="1" baseline="-25000" dirty="0">
                        <a:solidFill>
                          <a:schemeClr val="bg1">
                            <a:lumMod val="50000"/>
                          </a:schemeClr>
                        </a:solidFill>
                      </a:rPr>
                      <a:t>ZIELONA GÓRA</a:t>
                    </a:r>
                  </a:p>
                </p:txBody>
              </p:sp>
              <p:sp>
                <p:nvSpPr>
                  <p:cNvPr id="24" name="pole tekstowe 58">
                    <a:extLst>
                      <a:ext uri="{FF2B5EF4-FFF2-40B4-BE49-F238E27FC236}">
                        <a16:creationId xmlns:a16="http://schemas.microsoft.com/office/drawing/2014/main" id="{277A8708-B8D8-9359-D3DC-945419EDF0FE}"/>
                      </a:ext>
                    </a:extLst>
                  </p:cNvPr>
                  <p:cNvSpPr txBox="1"/>
                  <p:nvPr/>
                </p:nvSpPr>
                <p:spPr>
                  <a:xfrm>
                    <a:off x="-1475913" y="2738799"/>
                    <a:ext cx="427826" cy="167070"/>
                  </a:xfrm>
                  <a:prstGeom prst="rect">
                    <a:avLst/>
                  </a:prstGeom>
                  <a:noFill/>
                </p:spPr>
                <p:txBody>
                  <a:bodyPr wrap="square" rtlCol="0">
                    <a:spAutoFit/>
                  </a:bodyPr>
                  <a:lstStyle/>
                  <a:p>
                    <a:pPr algn="ctr"/>
                    <a:r>
                      <a:rPr lang="en-GB" sz="1000" b="1" baseline="-25000" dirty="0">
                        <a:solidFill>
                          <a:schemeClr val="bg1">
                            <a:lumMod val="50000"/>
                          </a:schemeClr>
                        </a:solidFill>
                      </a:rPr>
                      <a:t>KALISZ</a:t>
                    </a:r>
                  </a:p>
                </p:txBody>
              </p:sp>
              <p:sp>
                <p:nvSpPr>
                  <p:cNvPr id="25" name="pole tekstowe 59">
                    <a:extLst>
                      <a:ext uri="{FF2B5EF4-FFF2-40B4-BE49-F238E27FC236}">
                        <a16:creationId xmlns:a16="http://schemas.microsoft.com/office/drawing/2014/main" id="{E1239061-0237-ADD8-7B4D-3EEB10C74EEB}"/>
                      </a:ext>
                    </a:extLst>
                  </p:cNvPr>
                  <p:cNvSpPr txBox="1"/>
                  <p:nvPr/>
                </p:nvSpPr>
                <p:spPr>
                  <a:xfrm>
                    <a:off x="-1104576" y="2545776"/>
                    <a:ext cx="547300" cy="167070"/>
                  </a:xfrm>
                  <a:prstGeom prst="rect">
                    <a:avLst/>
                  </a:prstGeom>
                  <a:noFill/>
                </p:spPr>
                <p:txBody>
                  <a:bodyPr wrap="square" rtlCol="0">
                    <a:spAutoFit/>
                  </a:bodyPr>
                  <a:lstStyle/>
                  <a:p>
                    <a:pPr algn="ctr"/>
                    <a:r>
                      <a:rPr lang="en-GB" sz="1000" b="1" baseline="-25000" dirty="0">
                        <a:solidFill>
                          <a:schemeClr val="bg1">
                            <a:lumMod val="50000"/>
                          </a:schemeClr>
                        </a:solidFill>
                      </a:rPr>
                      <a:t>STRYKÓW</a:t>
                    </a:r>
                  </a:p>
                </p:txBody>
              </p:sp>
              <p:sp>
                <p:nvSpPr>
                  <p:cNvPr id="26" name="pole tekstowe 60">
                    <a:extLst>
                      <a:ext uri="{FF2B5EF4-FFF2-40B4-BE49-F238E27FC236}">
                        <a16:creationId xmlns:a16="http://schemas.microsoft.com/office/drawing/2014/main" id="{86E4EB71-7C96-4A00-8182-6F6F9B311669}"/>
                      </a:ext>
                    </a:extLst>
                  </p:cNvPr>
                  <p:cNvSpPr txBox="1"/>
                  <p:nvPr/>
                </p:nvSpPr>
                <p:spPr>
                  <a:xfrm>
                    <a:off x="-758144" y="2714397"/>
                    <a:ext cx="592489" cy="167070"/>
                  </a:xfrm>
                  <a:prstGeom prst="rect">
                    <a:avLst/>
                  </a:prstGeom>
                  <a:noFill/>
                </p:spPr>
                <p:txBody>
                  <a:bodyPr wrap="square" rtlCol="0">
                    <a:spAutoFit/>
                  </a:bodyPr>
                  <a:lstStyle/>
                  <a:p>
                    <a:pPr algn="ctr"/>
                    <a:r>
                      <a:rPr lang="en-GB" sz="1000" b="1" baseline="-25000" dirty="0">
                        <a:solidFill>
                          <a:schemeClr val="bg1">
                            <a:lumMod val="50000"/>
                          </a:schemeClr>
                        </a:solidFill>
                      </a:rPr>
                      <a:t>SOSNOWIEC</a:t>
                    </a:r>
                  </a:p>
                </p:txBody>
              </p:sp>
              <p:sp>
                <p:nvSpPr>
                  <p:cNvPr id="27" name="pole tekstowe 61">
                    <a:extLst>
                      <a:ext uri="{FF2B5EF4-FFF2-40B4-BE49-F238E27FC236}">
                        <a16:creationId xmlns:a16="http://schemas.microsoft.com/office/drawing/2014/main" id="{F36E34F1-FD74-2734-A500-162019FBE960}"/>
                      </a:ext>
                    </a:extLst>
                  </p:cNvPr>
                  <p:cNvSpPr txBox="1"/>
                  <p:nvPr/>
                </p:nvSpPr>
                <p:spPr>
                  <a:xfrm>
                    <a:off x="457483" y="2028451"/>
                    <a:ext cx="558361" cy="167070"/>
                  </a:xfrm>
                  <a:prstGeom prst="rect">
                    <a:avLst/>
                  </a:prstGeom>
                  <a:noFill/>
                </p:spPr>
                <p:txBody>
                  <a:bodyPr wrap="square" rtlCol="0">
                    <a:spAutoFit/>
                  </a:bodyPr>
                  <a:lstStyle/>
                  <a:p>
                    <a:pPr algn="ctr"/>
                    <a:r>
                      <a:rPr lang="en-GB" sz="1000" b="1" baseline="-25000" dirty="0">
                        <a:solidFill>
                          <a:schemeClr val="bg1">
                            <a:lumMod val="50000"/>
                          </a:schemeClr>
                        </a:solidFill>
                      </a:rPr>
                      <a:t>BIAŁYSTOK</a:t>
                    </a:r>
                  </a:p>
                </p:txBody>
              </p:sp>
              <p:sp>
                <p:nvSpPr>
                  <p:cNvPr id="28" name="pole tekstowe 62">
                    <a:extLst>
                      <a:ext uri="{FF2B5EF4-FFF2-40B4-BE49-F238E27FC236}">
                        <a16:creationId xmlns:a16="http://schemas.microsoft.com/office/drawing/2014/main" id="{5B8B4F06-0B5E-4913-6421-4A49C06F5BB3}"/>
                      </a:ext>
                    </a:extLst>
                  </p:cNvPr>
                  <p:cNvSpPr txBox="1"/>
                  <p:nvPr/>
                </p:nvSpPr>
                <p:spPr>
                  <a:xfrm>
                    <a:off x="-146296" y="2496020"/>
                    <a:ext cx="596113" cy="167070"/>
                  </a:xfrm>
                  <a:prstGeom prst="rect">
                    <a:avLst/>
                  </a:prstGeom>
                  <a:noFill/>
                </p:spPr>
                <p:txBody>
                  <a:bodyPr wrap="square" rtlCol="0">
                    <a:spAutoFit/>
                  </a:bodyPr>
                  <a:lstStyle/>
                  <a:p>
                    <a:pPr algn="ctr"/>
                    <a:r>
                      <a:rPr lang="en-GB" sz="1000" b="1" baseline="-25000" dirty="0">
                        <a:solidFill>
                          <a:schemeClr val="bg1">
                            <a:lumMod val="50000"/>
                          </a:schemeClr>
                        </a:solidFill>
                      </a:rPr>
                      <a:t>WARSZAWA</a:t>
                    </a:r>
                  </a:p>
                </p:txBody>
              </p:sp>
              <p:sp>
                <p:nvSpPr>
                  <p:cNvPr id="29" name="pole tekstowe 63">
                    <a:extLst>
                      <a:ext uri="{FF2B5EF4-FFF2-40B4-BE49-F238E27FC236}">
                        <a16:creationId xmlns:a16="http://schemas.microsoft.com/office/drawing/2014/main" id="{7139DB69-8CD7-5353-0766-67182668CF48}"/>
                      </a:ext>
                    </a:extLst>
                  </p:cNvPr>
                  <p:cNvSpPr txBox="1"/>
                  <p:nvPr/>
                </p:nvSpPr>
                <p:spPr>
                  <a:xfrm>
                    <a:off x="-191363" y="2674073"/>
                    <a:ext cx="551721" cy="167070"/>
                  </a:xfrm>
                  <a:prstGeom prst="rect">
                    <a:avLst/>
                  </a:prstGeom>
                  <a:noFill/>
                </p:spPr>
                <p:txBody>
                  <a:bodyPr wrap="square" rtlCol="0">
                    <a:spAutoFit/>
                  </a:bodyPr>
                  <a:lstStyle/>
                  <a:p>
                    <a:pPr algn="ctr"/>
                    <a:r>
                      <a:rPr lang="en-GB" sz="1000" b="1" baseline="-25000" dirty="0">
                        <a:solidFill>
                          <a:schemeClr val="bg1">
                            <a:lumMod val="50000"/>
                          </a:schemeClr>
                        </a:solidFill>
                      </a:rPr>
                      <a:t>PIASECZNO</a:t>
                    </a:r>
                  </a:p>
                </p:txBody>
              </p:sp>
              <p:sp>
                <p:nvSpPr>
                  <p:cNvPr id="30" name="pole tekstowe 64">
                    <a:extLst>
                      <a:ext uri="{FF2B5EF4-FFF2-40B4-BE49-F238E27FC236}">
                        <a16:creationId xmlns:a16="http://schemas.microsoft.com/office/drawing/2014/main" id="{3FE738F3-859C-E608-0594-6D060C3BBD29}"/>
                      </a:ext>
                    </a:extLst>
                  </p:cNvPr>
                  <p:cNvSpPr txBox="1"/>
                  <p:nvPr/>
                </p:nvSpPr>
                <p:spPr>
                  <a:xfrm>
                    <a:off x="-584046" y="2494974"/>
                    <a:ext cx="477035" cy="167070"/>
                  </a:xfrm>
                  <a:prstGeom prst="rect">
                    <a:avLst/>
                  </a:prstGeom>
                  <a:noFill/>
                </p:spPr>
                <p:txBody>
                  <a:bodyPr wrap="square" rtlCol="0">
                    <a:spAutoFit/>
                  </a:bodyPr>
                  <a:lstStyle/>
                  <a:p>
                    <a:pPr algn="ctr"/>
                    <a:r>
                      <a:rPr lang="pl-PL" sz="1000" b="1" baseline="-25000" dirty="0">
                        <a:solidFill>
                          <a:schemeClr val="bg1">
                            <a:lumMod val="50000"/>
                          </a:schemeClr>
                        </a:solidFill>
                      </a:rPr>
                      <a:t>ADAMÓW</a:t>
                    </a:r>
                    <a:endParaRPr lang="en-GB" sz="1000" b="1" baseline="-25000" dirty="0">
                      <a:solidFill>
                        <a:schemeClr val="bg1">
                          <a:lumMod val="50000"/>
                        </a:schemeClr>
                      </a:solidFill>
                    </a:endParaRPr>
                  </a:p>
                </p:txBody>
              </p:sp>
              <p:sp>
                <p:nvSpPr>
                  <p:cNvPr id="31" name="pole tekstowe 66">
                    <a:extLst>
                      <a:ext uri="{FF2B5EF4-FFF2-40B4-BE49-F238E27FC236}">
                        <a16:creationId xmlns:a16="http://schemas.microsoft.com/office/drawing/2014/main" id="{3CB17CAF-FBFF-511C-B299-6F89C74667E8}"/>
                      </a:ext>
                    </a:extLst>
                  </p:cNvPr>
                  <p:cNvSpPr txBox="1"/>
                  <p:nvPr/>
                </p:nvSpPr>
                <p:spPr>
                  <a:xfrm>
                    <a:off x="-1916265" y="3242728"/>
                    <a:ext cx="535393" cy="167070"/>
                  </a:xfrm>
                  <a:prstGeom prst="rect">
                    <a:avLst/>
                  </a:prstGeom>
                  <a:noFill/>
                </p:spPr>
                <p:txBody>
                  <a:bodyPr wrap="square" rtlCol="0">
                    <a:spAutoFit/>
                  </a:bodyPr>
                  <a:lstStyle/>
                  <a:p>
                    <a:pPr algn="ctr"/>
                    <a:r>
                      <a:rPr lang="en-GB" sz="1000" b="1" baseline="-25000" dirty="0">
                        <a:solidFill>
                          <a:schemeClr val="bg1">
                            <a:lumMod val="50000"/>
                          </a:schemeClr>
                        </a:solidFill>
                      </a:rPr>
                      <a:t>WROCŁAW</a:t>
                    </a:r>
                  </a:p>
                </p:txBody>
              </p:sp>
              <p:sp>
                <p:nvSpPr>
                  <p:cNvPr id="32" name="pole tekstowe 67">
                    <a:extLst>
                      <a:ext uri="{FF2B5EF4-FFF2-40B4-BE49-F238E27FC236}">
                        <a16:creationId xmlns:a16="http://schemas.microsoft.com/office/drawing/2014/main" id="{8D5D238F-2DDB-D90A-DBFC-B62146069051}"/>
                      </a:ext>
                    </a:extLst>
                  </p:cNvPr>
                  <p:cNvSpPr txBox="1"/>
                  <p:nvPr/>
                </p:nvSpPr>
                <p:spPr>
                  <a:xfrm>
                    <a:off x="-2278998" y="3219567"/>
                    <a:ext cx="535393" cy="167070"/>
                  </a:xfrm>
                  <a:prstGeom prst="rect">
                    <a:avLst/>
                  </a:prstGeom>
                  <a:noFill/>
                </p:spPr>
                <p:txBody>
                  <a:bodyPr wrap="square" rtlCol="0">
                    <a:spAutoFit/>
                  </a:bodyPr>
                  <a:lstStyle/>
                  <a:p>
                    <a:pPr algn="ctr"/>
                    <a:r>
                      <a:rPr lang="en-GB" sz="1000" b="1" baseline="-25000" dirty="0">
                        <a:solidFill>
                          <a:schemeClr val="bg1">
                            <a:lumMod val="50000"/>
                          </a:schemeClr>
                        </a:solidFill>
                      </a:rPr>
                      <a:t>LEGNICA</a:t>
                    </a:r>
                  </a:p>
                </p:txBody>
              </p:sp>
              <p:sp>
                <p:nvSpPr>
                  <p:cNvPr id="33" name="pole tekstowe 68">
                    <a:extLst>
                      <a:ext uri="{FF2B5EF4-FFF2-40B4-BE49-F238E27FC236}">
                        <a16:creationId xmlns:a16="http://schemas.microsoft.com/office/drawing/2014/main" id="{8264A09C-7896-91B6-89CE-B7675C80FF03}"/>
                      </a:ext>
                    </a:extLst>
                  </p:cNvPr>
                  <p:cNvSpPr txBox="1"/>
                  <p:nvPr/>
                </p:nvSpPr>
                <p:spPr>
                  <a:xfrm>
                    <a:off x="-1494368" y="3497152"/>
                    <a:ext cx="535393" cy="167070"/>
                  </a:xfrm>
                  <a:prstGeom prst="rect">
                    <a:avLst/>
                  </a:prstGeom>
                  <a:noFill/>
                </p:spPr>
                <p:txBody>
                  <a:bodyPr wrap="square" rtlCol="0">
                    <a:spAutoFit/>
                  </a:bodyPr>
                  <a:lstStyle/>
                  <a:p>
                    <a:pPr algn="ctr"/>
                    <a:r>
                      <a:rPr lang="en-GB" sz="1000" b="1" baseline="-25000" dirty="0">
                        <a:solidFill>
                          <a:schemeClr val="bg1">
                            <a:lumMod val="50000"/>
                          </a:schemeClr>
                        </a:solidFill>
                      </a:rPr>
                      <a:t>OPOLE</a:t>
                    </a:r>
                  </a:p>
                </p:txBody>
              </p:sp>
              <p:sp>
                <p:nvSpPr>
                  <p:cNvPr id="34" name="pole tekstowe 69">
                    <a:extLst>
                      <a:ext uri="{FF2B5EF4-FFF2-40B4-BE49-F238E27FC236}">
                        <a16:creationId xmlns:a16="http://schemas.microsoft.com/office/drawing/2014/main" id="{729AB964-C433-581A-6C35-22F395D7BE30}"/>
                      </a:ext>
                    </a:extLst>
                  </p:cNvPr>
                  <p:cNvSpPr txBox="1"/>
                  <p:nvPr/>
                </p:nvSpPr>
                <p:spPr>
                  <a:xfrm>
                    <a:off x="-1102260" y="3446949"/>
                    <a:ext cx="724884" cy="167070"/>
                  </a:xfrm>
                  <a:prstGeom prst="rect">
                    <a:avLst/>
                  </a:prstGeom>
                  <a:noFill/>
                </p:spPr>
                <p:txBody>
                  <a:bodyPr wrap="square" rtlCol="0">
                    <a:spAutoFit/>
                  </a:bodyPr>
                  <a:lstStyle/>
                  <a:p>
                    <a:pPr algn="ctr"/>
                    <a:r>
                      <a:rPr lang="en-GB" sz="1000" b="1" baseline="-25000" dirty="0">
                        <a:solidFill>
                          <a:schemeClr val="bg1">
                            <a:lumMod val="50000"/>
                          </a:schemeClr>
                        </a:solidFill>
                      </a:rPr>
                      <a:t>CZĘSTOCHOWA</a:t>
                    </a:r>
                  </a:p>
                </p:txBody>
              </p:sp>
              <p:sp>
                <p:nvSpPr>
                  <p:cNvPr id="35" name="pole tekstowe 70">
                    <a:extLst>
                      <a:ext uri="{FF2B5EF4-FFF2-40B4-BE49-F238E27FC236}">
                        <a16:creationId xmlns:a16="http://schemas.microsoft.com/office/drawing/2014/main" id="{73D1AC99-6141-412D-FF39-E6888A160A81}"/>
                      </a:ext>
                    </a:extLst>
                  </p:cNvPr>
                  <p:cNvSpPr txBox="1"/>
                  <p:nvPr/>
                </p:nvSpPr>
                <p:spPr>
                  <a:xfrm>
                    <a:off x="-978593" y="3606454"/>
                    <a:ext cx="724884" cy="167070"/>
                  </a:xfrm>
                  <a:prstGeom prst="rect">
                    <a:avLst/>
                  </a:prstGeom>
                  <a:noFill/>
                </p:spPr>
                <p:txBody>
                  <a:bodyPr wrap="square" rtlCol="0">
                    <a:spAutoFit/>
                  </a:bodyPr>
                  <a:lstStyle/>
                  <a:p>
                    <a:pPr algn="ctr"/>
                    <a:r>
                      <a:rPr lang="pl-PL" sz="1000" b="1" baseline="-25000" dirty="0">
                        <a:solidFill>
                          <a:schemeClr val="bg1">
                            <a:lumMod val="50000"/>
                          </a:schemeClr>
                        </a:solidFill>
                      </a:rPr>
                      <a:t>RUDA ŚLĄSKA</a:t>
                    </a:r>
                    <a:endParaRPr lang="en-GB" sz="1000" b="1" baseline="-25000" dirty="0">
                      <a:solidFill>
                        <a:schemeClr val="bg1">
                          <a:lumMod val="50000"/>
                        </a:schemeClr>
                      </a:solidFill>
                    </a:endParaRPr>
                  </a:p>
                </p:txBody>
              </p:sp>
              <p:sp>
                <p:nvSpPr>
                  <p:cNvPr id="36" name="pole tekstowe 71">
                    <a:extLst>
                      <a:ext uri="{FF2B5EF4-FFF2-40B4-BE49-F238E27FC236}">
                        <a16:creationId xmlns:a16="http://schemas.microsoft.com/office/drawing/2014/main" id="{503A19D6-326E-D40A-4AF2-DC0F8CAE680B}"/>
                      </a:ext>
                    </a:extLst>
                  </p:cNvPr>
                  <p:cNvSpPr txBox="1"/>
                  <p:nvPr/>
                </p:nvSpPr>
                <p:spPr>
                  <a:xfrm>
                    <a:off x="-788754" y="3717097"/>
                    <a:ext cx="605980" cy="167070"/>
                  </a:xfrm>
                  <a:prstGeom prst="rect">
                    <a:avLst/>
                  </a:prstGeom>
                  <a:noFill/>
                </p:spPr>
                <p:txBody>
                  <a:bodyPr wrap="square" rtlCol="0">
                    <a:spAutoFit/>
                  </a:bodyPr>
                  <a:lstStyle/>
                  <a:p>
                    <a:pPr algn="ctr"/>
                    <a:r>
                      <a:rPr lang="en-GB" sz="1000" b="1" baseline="-25000" dirty="0">
                        <a:solidFill>
                          <a:schemeClr val="bg1">
                            <a:lumMod val="50000"/>
                          </a:schemeClr>
                        </a:solidFill>
                      </a:rPr>
                      <a:t>SOSNOWIEC</a:t>
                    </a:r>
                  </a:p>
                </p:txBody>
              </p:sp>
              <p:sp>
                <p:nvSpPr>
                  <p:cNvPr id="37" name="pole tekstowe 72">
                    <a:extLst>
                      <a:ext uri="{FF2B5EF4-FFF2-40B4-BE49-F238E27FC236}">
                        <a16:creationId xmlns:a16="http://schemas.microsoft.com/office/drawing/2014/main" id="{B4384F22-17A9-349D-CD02-C7AD6B7F3A91}"/>
                      </a:ext>
                    </a:extLst>
                  </p:cNvPr>
                  <p:cNvSpPr txBox="1"/>
                  <p:nvPr/>
                </p:nvSpPr>
                <p:spPr>
                  <a:xfrm>
                    <a:off x="-1282304" y="3738366"/>
                    <a:ext cx="467704" cy="167070"/>
                  </a:xfrm>
                  <a:prstGeom prst="rect">
                    <a:avLst/>
                  </a:prstGeom>
                  <a:noFill/>
                </p:spPr>
                <p:txBody>
                  <a:bodyPr wrap="square" rtlCol="0">
                    <a:spAutoFit/>
                  </a:bodyPr>
                  <a:lstStyle/>
                  <a:p>
                    <a:pPr algn="ctr"/>
                    <a:r>
                      <a:rPr lang="en-GB" sz="1000" b="1" baseline="-25000" dirty="0">
                        <a:solidFill>
                          <a:schemeClr val="bg1">
                            <a:lumMod val="50000"/>
                          </a:schemeClr>
                        </a:solidFill>
                      </a:rPr>
                      <a:t>GLIWICE</a:t>
                    </a:r>
                  </a:p>
                </p:txBody>
              </p:sp>
              <p:sp>
                <p:nvSpPr>
                  <p:cNvPr id="38" name="pole tekstowe 73">
                    <a:extLst>
                      <a:ext uri="{FF2B5EF4-FFF2-40B4-BE49-F238E27FC236}">
                        <a16:creationId xmlns:a16="http://schemas.microsoft.com/office/drawing/2014/main" id="{1CC8C254-C7A4-0178-E098-BAE69C5DC1BC}"/>
                      </a:ext>
                    </a:extLst>
                  </p:cNvPr>
                  <p:cNvSpPr txBox="1"/>
                  <p:nvPr/>
                </p:nvSpPr>
                <p:spPr>
                  <a:xfrm>
                    <a:off x="-1158779" y="3981898"/>
                    <a:ext cx="682944" cy="255001"/>
                  </a:xfrm>
                  <a:prstGeom prst="rect">
                    <a:avLst/>
                  </a:prstGeom>
                  <a:noFill/>
                </p:spPr>
                <p:txBody>
                  <a:bodyPr wrap="square" rtlCol="0">
                    <a:spAutoFit/>
                  </a:bodyPr>
                  <a:lstStyle/>
                  <a:p>
                    <a:pPr algn="ctr"/>
                    <a:r>
                      <a:rPr lang="en-GB" sz="1000" b="1" baseline="-25000" dirty="0">
                        <a:solidFill>
                          <a:schemeClr val="bg1">
                            <a:lumMod val="50000"/>
                          </a:schemeClr>
                        </a:solidFill>
                      </a:rPr>
                      <a:t>CZECHOWICE - DZIEDZICE</a:t>
                    </a:r>
                  </a:p>
                </p:txBody>
              </p:sp>
              <p:sp>
                <p:nvSpPr>
                  <p:cNvPr id="39" name="pole tekstowe 74">
                    <a:extLst>
                      <a:ext uri="{FF2B5EF4-FFF2-40B4-BE49-F238E27FC236}">
                        <a16:creationId xmlns:a16="http://schemas.microsoft.com/office/drawing/2014/main" id="{193A51E9-7EBF-EA42-E0B5-BA6372868AB9}"/>
                      </a:ext>
                    </a:extLst>
                  </p:cNvPr>
                  <p:cNvSpPr txBox="1"/>
                  <p:nvPr/>
                </p:nvSpPr>
                <p:spPr>
                  <a:xfrm>
                    <a:off x="-184559" y="3906604"/>
                    <a:ext cx="516188" cy="167070"/>
                  </a:xfrm>
                  <a:prstGeom prst="rect">
                    <a:avLst/>
                  </a:prstGeom>
                  <a:noFill/>
                </p:spPr>
                <p:txBody>
                  <a:bodyPr wrap="square" rtlCol="0">
                    <a:spAutoFit/>
                  </a:bodyPr>
                  <a:lstStyle/>
                  <a:p>
                    <a:pPr algn="ctr"/>
                    <a:r>
                      <a:rPr lang="en-GB" sz="1000" b="1" baseline="-25000" dirty="0">
                        <a:solidFill>
                          <a:schemeClr val="bg1">
                            <a:lumMod val="50000"/>
                          </a:schemeClr>
                        </a:solidFill>
                      </a:rPr>
                      <a:t>TARNÓW</a:t>
                    </a:r>
                  </a:p>
                </p:txBody>
              </p:sp>
              <p:sp>
                <p:nvSpPr>
                  <p:cNvPr id="40" name="pole tekstowe 75">
                    <a:extLst>
                      <a:ext uri="{FF2B5EF4-FFF2-40B4-BE49-F238E27FC236}">
                        <a16:creationId xmlns:a16="http://schemas.microsoft.com/office/drawing/2014/main" id="{DFC64180-73BB-1275-BC95-CBE6E9F1E0FA}"/>
                      </a:ext>
                    </a:extLst>
                  </p:cNvPr>
                  <p:cNvSpPr txBox="1"/>
                  <p:nvPr/>
                </p:nvSpPr>
                <p:spPr>
                  <a:xfrm>
                    <a:off x="-679139" y="3887844"/>
                    <a:ext cx="499329" cy="167070"/>
                  </a:xfrm>
                  <a:prstGeom prst="rect">
                    <a:avLst/>
                  </a:prstGeom>
                  <a:noFill/>
                </p:spPr>
                <p:txBody>
                  <a:bodyPr wrap="square" rtlCol="0">
                    <a:spAutoFit/>
                  </a:bodyPr>
                  <a:lstStyle/>
                  <a:p>
                    <a:pPr algn="ctr"/>
                    <a:r>
                      <a:rPr lang="en-GB" sz="1000" b="1" baseline="-25000" dirty="0">
                        <a:solidFill>
                          <a:schemeClr val="bg1">
                            <a:lumMod val="50000"/>
                          </a:schemeClr>
                        </a:solidFill>
                      </a:rPr>
                      <a:t>KRAKÓW</a:t>
                    </a:r>
                  </a:p>
                </p:txBody>
              </p:sp>
              <p:sp>
                <p:nvSpPr>
                  <p:cNvPr id="41" name="pole tekstowe 76">
                    <a:extLst>
                      <a:ext uri="{FF2B5EF4-FFF2-40B4-BE49-F238E27FC236}">
                        <a16:creationId xmlns:a16="http://schemas.microsoft.com/office/drawing/2014/main" id="{3B5A6DD5-9D5E-E348-107F-6B8E217FFB1A}"/>
                      </a:ext>
                    </a:extLst>
                  </p:cNvPr>
                  <p:cNvSpPr txBox="1"/>
                  <p:nvPr/>
                </p:nvSpPr>
                <p:spPr>
                  <a:xfrm>
                    <a:off x="100258" y="3646429"/>
                    <a:ext cx="439182" cy="167070"/>
                  </a:xfrm>
                  <a:prstGeom prst="rect">
                    <a:avLst/>
                  </a:prstGeom>
                  <a:noFill/>
                </p:spPr>
                <p:txBody>
                  <a:bodyPr wrap="square" rtlCol="0">
                    <a:spAutoFit/>
                  </a:bodyPr>
                  <a:lstStyle/>
                  <a:p>
                    <a:pPr algn="ctr"/>
                    <a:r>
                      <a:rPr lang="en-GB" sz="1000" b="1" baseline="-25000" dirty="0">
                        <a:solidFill>
                          <a:schemeClr val="bg1">
                            <a:lumMod val="50000"/>
                          </a:schemeClr>
                        </a:solidFill>
                      </a:rPr>
                      <a:t>MIELEC</a:t>
                    </a:r>
                  </a:p>
                </p:txBody>
              </p:sp>
              <p:sp>
                <p:nvSpPr>
                  <p:cNvPr id="42" name="pole tekstowe 77">
                    <a:extLst>
                      <a:ext uri="{FF2B5EF4-FFF2-40B4-BE49-F238E27FC236}">
                        <a16:creationId xmlns:a16="http://schemas.microsoft.com/office/drawing/2014/main" id="{A314A28C-D253-4996-E5D3-1BE58B70FBDB}"/>
                      </a:ext>
                    </a:extLst>
                  </p:cNvPr>
                  <p:cNvSpPr txBox="1"/>
                  <p:nvPr/>
                </p:nvSpPr>
                <p:spPr>
                  <a:xfrm>
                    <a:off x="314549" y="3838813"/>
                    <a:ext cx="499329" cy="167070"/>
                  </a:xfrm>
                  <a:prstGeom prst="rect">
                    <a:avLst/>
                  </a:prstGeom>
                  <a:noFill/>
                </p:spPr>
                <p:txBody>
                  <a:bodyPr wrap="square" rtlCol="0">
                    <a:spAutoFit/>
                  </a:bodyPr>
                  <a:lstStyle/>
                  <a:p>
                    <a:pPr algn="ctr"/>
                    <a:r>
                      <a:rPr lang="en-GB" sz="1000" b="1" baseline="-25000" dirty="0">
                        <a:solidFill>
                          <a:schemeClr val="bg1">
                            <a:lumMod val="50000"/>
                          </a:schemeClr>
                        </a:solidFill>
                      </a:rPr>
                      <a:t>RZESZÓW</a:t>
                    </a:r>
                  </a:p>
                </p:txBody>
              </p:sp>
              <p:sp>
                <p:nvSpPr>
                  <p:cNvPr id="43" name="pole tekstowe 78">
                    <a:extLst>
                      <a:ext uri="{FF2B5EF4-FFF2-40B4-BE49-F238E27FC236}">
                        <a16:creationId xmlns:a16="http://schemas.microsoft.com/office/drawing/2014/main" id="{6AEDB367-2B9D-1309-3E7E-DEB44D1D8B41}"/>
                      </a:ext>
                    </a:extLst>
                  </p:cNvPr>
                  <p:cNvSpPr txBox="1"/>
                  <p:nvPr/>
                </p:nvSpPr>
                <p:spPr>
                  <a:xfrm>
                    <a:off x="-538027" y="3341565"/>
                    <a:ext cx="733537" cy="136466"/>
                  </a:xfrm>
                  <a:prstGeom prst="rect">
                    <a:avLst/>
                  </a:prstGeom>
                  <a:noFill/>
                </p:spPr>
                <p:txBody>
                  <a:bodyPr wrap="square" rtlCol="0">
                    <a:spAutoFit/>
                  </a:bodyPr>
                  <a:lstStyle/>
                  <a:p>
                    <a:pPr algn="ctr"/>
                    <a:r>
                      <a:rPr lang="pl-PL" sz="1000" b="1" baseline="-25000" dirty="0">
                        <a:solidFill>
                          <a:schemeClr val="bg1">
                            <a:lumMod val="50000"/>
                          </a:schemeClr>
                        </a:solidFill>
                      </a:rPr>
                      <a:t>KIELCE</a:t>
                    </a:r>
                    <a:endParaRPr lang="en-GB" sz="1000" b="1" baseline="-25000" dirty="0">
                      <a:solidFill>
                        <a:schemeClr val="bg1">
                          <a:lumMod val="50000"/>
                        </a:schemeClr>
                      </a:solidFill>
                    </a:endParaRPr>
                  </a:p>
                </p:txBody>
              </p:sp>
              <p:sp>
                <p:nvSpPr>
                  <p:cNvPr id="44" name="pole tekstowe 79">
                    <a:extLst>
                      <a:ext uri="{FF2B5EF4-FFF2-40B4-BE49-F238E27FC236}">
                        <a16:creationId xmlns:a16="http://schemas.microsoft.com/office/drawing/2014/main" id="{60963F56-A041-9E42-FADC-78B606BA4014}"/>
                      </a:ext>
                    </a:extLst>
                  </p:cNvPr>
                  <p:cNvSpPr txBox="1"/>
                  <p:nvPr/>
                </p:nvSpPr>
                <p:spPr>
                  <a:xfrm>
                    <a:off x="388104" y="3105654"/>
                    <a:ext cx="428713" cy="167070"/>
                  </a:xfrm>
                  <a:prstGeom prst="rect">
                    <a:avLst/>
                  </a:prstGeom>
                  <a:noFill/>
                </p:spPr>
                <p:txBody>
                  <a:bodyPr wrap="square" rtlCol="0">
                    <a:spAutoFit/>
                  </a:bodyPr>
                  <a:lstStyle/>
                  <a:p>
                    <a:pPr algn="ctr"/>
                    <a:r>
                      <a:rPr lang="en-GB" sz="1000" b="1" baseline="-25000" dirty="0">
                        <a:solidFill>
                          <a:schemeClr val="bg1">
                            <a:lumMod val="50000"/>
                          </a:schemeClr>
                        </a:solidFill>
                      </a:rPr>
                      <a:t>LUBLIN</a:t>
                    </a:r>
                  </a:p>
                </p:txBody>
              </p:sp>
            </p:grpSp>
          </p:grpSp>
          <p:sp>
            <p:nvSpPr>
              <p:cNvPr id="10" name="pole tekstowe 64">
                <a:extLst>
                  <a:ext uri="{FF2B5EF4-FFF2-40B4-BE49-F238E27FC236}">
                    <a16:creationId xmlns:a16="http://schemas.microsoft.com/office/drawing/2014/main" id="{CB9F9074-10A3-E8C5-C5B2-644490DD84B4}"/>
                  </a:ext>
                </a:extLst>
              </p:cNvPr>
              <p:cNvSpPr txBox="1"/>
              <p:nvPr/>
            </p:nvSpPr>
            <p:spPr>
              <a:xfrm>
                <a:off x="8384800" y="3133630"/>
                <a:ext cx="576435" cy="194925"/>
              </a:xfrm>
              <a:prstGeom prst="rect">
                <a:avLst/>
              </a:prstGeom>
              <a:noFill/>
            </p:spPr>
            <p:txBody>
              <a:bodyPr wrap="square" rtlCol="0">
                <a:spAutoFit/>
              </a:bodyPr>
              <a:lstStyle/>
              <a:p>
                <a:pPr algn="ctr"/>
                <a:r>
                  <a:rPr lang="pl-PL" sz="1000" b="1" baseline="-25000" dirty="0">
                    <a:solidFill>
                      <a:schemeClr val="bg1">
                        <a:lumMod val="50000"/>
                      </a:schemeClr>
                    </a:solidFill>
                  </a:rPr>
                  <a:t>CHLEBNIA</a:t>
                </a:r>
                <a:endParaRPr lang="en-GB" sz="1000" b="1" baseline="-25000" dirty="0">
                  <a:solidFill>
                    <a:schemeClr val="bg1">
                      <a:lumMod val="50000"/>
                    </a:schemeClr>
                  </a:solidFill>
                </a:endParaRPr>
              </a:p>
            </p:txBody>
          </p:sp>
        </p:grpSp>
        <p:sp>
          <p:nvSpPr>
            <p:cNvPr id="8" name="Oval 112">
              <a:extLst>
                <a:ext uri="{FF2B5EF4-FFF2-40B4-BE49-F238E27FC236}">
                  <a16:creationId xmlns:a16="http://schemas.microsoft.com/office/drawing/2014/main" id="{3C7D8638-70E1-C842-4500-38E51C0C86AA}"/>
                </a:ext>
              </a:extLst>
            </p:cNvPr>
            <p:cNvSpPr>
              <a:spLocks noChangeArrowheads="1"/>
            </p:cNvSpPr>
            <p:nvPr/>
          </p:nvSpPr>
          <p:spPr bwMode="auto">
            <a:xfrm>
              <a:off x="8856138" y="3178653"/>
              <a:ext cx="58802" cy="63325"/>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sz="1000"/>
            </a:p>
          </p:txBody>
        </p:sp>
      </p:grpSp>
      <p:cxnSp>
        <p:nvCxnSpPr>
          <p:cNvPr id="109" name="Łącznik prosty 108">
            <a:extLst>
              <a:ext uri="{FF2B5EF4-FFF2-40B4-BE49-F238E27FC236}">
                <a16:creationId xmlns:a16="http://schemas.microsoft.com/office/drawing/2014/main" id="{3F7177CE-19F2-93A2-6D82-E5759D233441}"/>
              </a:ext>
            </a:extLst>
          </p:cNvPr>
          <p:cNvCxnSpPr>
            <a:cxnSpLocks/>
          </p:cNvCxnSpPr>
          <p:nvPr/>
        </p:nvCxnSpPr>
        <p:spPr>
          <a:xfrm>
            <a:off x="1530553" y="1654615"/>
            <a:ext cx="0" cy="3837477"/>
          </a:xfrm>
          <a:prstGeom prst="line">
            <a:avLst/>
          </a:prstGeom>
        </p:spPr>
        <p:style>
          <a:lnRef idx="1">
            <a:schemeClr val="accent2"/>
          </a:lnRef>
          <a:fillRef idx="0">
            <a:schemeClr val="accent2"/>
          </a:fillRef>
          <a:effectRef idx="0">
            <a:schemeClr val="accent2"/>
          </a:effectRef>
          <a:fontRef idx="minor">
            <a:schemeClr val="tx1"/>
          </a:fontRef>
        </p:style>
      </p:cxnSp>
      <p:pic>
        <p:nvPicPr>
          <p:cNvPr id="110" name="Obraz 109">
            <a:extLst>
              <a:ext uri="{FF2B5EF4-FFF2-40B4-BE49-F238E27FC236}">
                <a16:creationId xmlns:a16="http://schemas.microsoft.com/office/drawing/2014/main" id="{8371D94F-7477-C051-D2FE-10D4F2EFE3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7745" y="2413403"/>
            <a:ext cx="694632" cy="694632"/>
          </a:xfrm>
          <a:prstGeom prst="rect">
            <a:avLst/>
          </a:prstGeom>
        </p:spPr>
      </p:pic>
      <p:pic>
        <p:nvPicPr>
          <p:cNvPr id="111" name="Obraz 110">
            <a:extLst>
              <a:ext uri="{FF2B5EF4-FFF2-40B4-BE49-F238E27FC236}">
                <a16:creationId xmlns:a16="http://schemas.microsoft.com/office/drawing/2014/main" id="{72F6DFF8-C52B-E52F-4287-2BE17A1920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595" y="4021800"/>
            <a:ext cx="696664" cy="696664"/>
          </a:xfrm>
          <a:prstGeom prst="rect">
            <a:avLst/>
          </a:prstGeom>
        </p:spPr>
      </p:pic>
      <p:pic>
        <p:nvPicPr>
          <p:cNvPr id="112" name="Obraz 111">
            <a:extLst>
              <a:ext uri="{FF2B5EF4-FFF2-40B4-BE49-F238E27FC236}">
                <a16:creationId xmlns:a16="http://schemas.microsoft.com/office/drawing/2014/main" id="{3CC645E7-D30D-9C62-C80F-AB19822D11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282" y="3246025"/>
            <a:ext cx="662197" cy="662197"/>
          </a:xfrm>
          <a:prstGeom prst="rect">
            <a:avLst/>
          </a:prstGeom>
        </p:spPr>
      </p:pic>
      <p:sp>
        <p:nvSpPr>
          <p:cNvPr id="113" name="pole tekstowe 112">
            <a:extLst>
              <a:ext uri="{FF2B5EF4-FFF2-40B4-BE49-F238E27FC236}">
                <a16:creationId xmlns:a16="http://schemas.microsoft.com/office/drawing/2014/main" id="{4D519D5E-B3B5-CD76-E22E-1762D8DAAA41}"/>
              </a:ext>
            </a:extLst>
          </p:cNvPr>
          <p:cNvSpPr txBox="1"/>
          <p:nvPr/>
        </p:nvSpPr>
        <p:spPr>
          <a:xfrm>
            <a:off x="1680856" y="1609521"/>
            <a:ext cx="2915829" cy="3077766"/>
          </a:xfrm>
          <a:prstGeom prst="rect">
            <a:avLst/>
          </a:prstGeom>
          <a:noFill/>
        </p:spPr>
        <p:txBody>
          <a:bodyPr wrap="square" rtlCol="0">
            <a:spAutoFit/>
          </a:bodyPr>
          <a:lstStyle/>
          <a:p>
            <a:pPr algn="just"/>
            <a:r>
              <a:rPr lang="pl-PL" sz="2400" dirty="0">
                <a:solidFill>
                  <a:schemeClr val="accent6"/>
                </a:solidFill>
                <a:latin typeface="+mj-lt"/>
                <a:ea typeface="Roboto Black" pitchFamily="2" charset="0"/>
                <a:cs typeface="Roboto" panose="02000000000000000000" pitchFamily="2" charset="0"/>
              </a:rPr>
              <a:t>3800</a:t>
            </a:r>
          </a:p>
          <a:p>
            <a:pPr algn="just"/>
            <a:r>
              <a:rPr lang="pl-PL" sz="1400" dirty="0">
                <a:solidFill>
                  <a:schemeClr val="accent6"/>
                </a:solidFill>
                <a:ea typeface="Roboto Light" panose="02000000000000000000" pitchFamily="2" charset="0"/>
                <a:cs typeface="Roboto" panose="02000000000000000000" pitchFamily="2" charset="0"/>
              </a:rPr>
              <a:t>Pracowników </a:t>
            </a:r>
          </a:p>
          <a:p>
            <a:pPr algn="just"/>
            <a:endParaRPr lang="pl-PL" sz="1400" dirty="0">
              <a:latin typeface="+mj-lt"/>
              <a:ea typeface="Roboto Light" panose="02000000000000000000" pitchFamily="2" charset="0"/>
              <a:cs typeface="Roboto" panose="02000000000000000000" pitchFamily="2" charset="0"/>
            </a:endParaRPr>
          </a:p>
          <a:p>
            <a:pPr algn="just"/>
            <a:r>
              <a:rPr lang="pl-PL" sz="2400" dirty="0">
                <a:solidFill>
                  <a:schemeClr val="accent6"/>
                </a:solidFill>
                <a:latin typeface="+mj-lt"/>
                <a:ea typeface="Roboto Black" pitchFamily="2" charset="0"/>
                <a:cs typeface="Roboto" panose="02000000000000000000" pitchFamily="2" charset="0"/>
              </a:rPr>
              <a:t>560</a:t>
            </a:r>
            <a:r>
              <a:rPr lang="de-DE" sz="2400" dirty="0">
                <a:solidFill>
                  <a:schemeClr val="accent6"/>
                </a:solidFill>
                <a:latin typeface="+mj-lt"/>
                <a:ea typeface="Roboto Black" pitchFamily="2" charset="0"/>
                <a:cs typeface="Roboto" panose="02000000000000000000" pitchFamily="2" charset="0"/>
              </a:rPr>
              <a:t>.</a:t>
            </a:r>
            <a:r>
              <a:rPr lang="pl-PL" sz="2400" dirty="0">
                <a:solidFill>
                  <a:schemeClr val="accent6"/>
                </a:solidFill>
                <a:latin typeface="+mj-lt"/>
                <a:ea typeface="Roboto Black" pitchFamily="2" charset="0"/>
                <a:cs typeface="Roboto" panose="02000000000000000000" pitchFamily="2" charset="0"/>
              </a:rPr>
              <a:t>0</a:t>
            </a:r>
            <a:r>
              <a:rPr lang="de-DE" sz="2400" dirty="0">
                <a:solidFill>
                  <a:schemeClr val="accent6"/>
                </a:solidFill>
                <a:latin typeface="+mj-lt"/>
                <a:ea typeface="Roboto Black" pitchFamily="2" charset="0"/>
                <a:cs typeface="Roboto" panose="02000000000000000000" pitchFamily="2" charset="0"/>
              </a:rPr>
              <a:t>00 m²</a:t>
            </a:r>
          </a:p>
          <a:p>
            <a:pPr algn="just"/>
            <a:r>
              <a:rPr lang="pl-PL" sz="1400" dirty="0">
                <a:solidFill>
                  <a:schemeClr val="accent6"/>
                </a:solidFill>
                <a:ea typeface="Roboto Light" panose="02000000000000000000" pitchFamily="2" charset="0"/>
                <a:cs typeface="Roboto" panose="02000000000000000000" pitchFamily="2" charset="0"/>
              </a:rPr>
              <a:t>Powierzchni magazynowej</a:t>
            </a:r>
          </a:p>
          <a:p>
            <a:pPr algn="just"/>
            <a:endParaRPr lang="de-DE" sz="1400" dirty="0">
              <a:latin typeface="+mj-lt"/>
              <a:ea typeface="Roboto Light" panose="02000000000000000000" pitchFamily="2" charset="0"/>
              <a:cs typeface="Roboto" panose="02000000000000000000" pitchFamily="2" charset="0"/>
            </a:endParaRPr>
          </a:p>
          <a:p>
            <a:pPr algn="just"/>
            <a:r>
              <a:rPr lang="pl-PL" sz="2400" dirty="0">
                <a:solidFill>
                  <a:schemeClr val="accent6"/>
                </a:solidFill>
                <a:latin typeface="+mj-lt"/>
                <a:ea typeface="Roboto Black" pitchFamily="2" charset="0"/>
              </a:rPr>
              <a:t>35            24</a:t>
            </a:r>
            <a:endParaRPr lang="de-DE" sz="2400" dirty="0">
              <a:solidFill>
                <a:schemeClr val="accent6"/>
              </a:solidFill>
              <a:latin typeface="+mj-lt"/>
              <a:ea typeface="Roboto Black" pitchFamily="2" charset="0"/>
            </a:endParaRPr>
          </a:p>
          <a:p>
            <a:pPr algn="just"/>
            <a:r>
              <a:rPr lang="pl-PL" sz="1400" dirty="0">
                <a:solidFill>
                  <a:schemeClr val="accent6"/>
                </a:solidFill>
                <a:ea typeface="Roboto Light" panose="02000000000000000000" pitchFamily="2" charset="0"/>
                <a:cs typeface="Roboto" panose="02000000000000000000" pitchFamily="2" charset="0"/>
              </a:rPr>
              <a:t>Lokalizacji       Cross-</a:t>
            </a:r>
            <a:r>
              <a:rPr lang="pl-PL" sz="1400" dirty="0" err="1">
                <a:solidFill>
                  <a:schemeClr val="accent6"/>
                </a:solidFill>
                <a:ea typeface="Roboto Light" panose="02000000000000000000" pitchFamily="2" charset="0"/>
                <a:cs typeface="Roboto" panose="02000000000000000000" pitchFamily="2" charset="0"/>
              </a:rPr>
              <a:t>docki</a:t>
            </a:r>
            <a:endParaRPr lang="pl-PL" sz="1400" dirty="0">
              <a:solidFill>
                <a:schemeClr val="accent6"/>
              </a:solidFill>
              <a:ea typeface="Roboto Light" panose="02000000000000000000" pitchFamily="2" charset="0"/>
              <a:cs typeface="Roboto" panose="02000000000000000000" pitchFamily="2" charset="0"/>
            </a:endParaRPr>
          </a:p>
          <a:p>
            <a:pPr algn="just"/>
            <a:endParaRPr lang="pl-PL" sz="1400" dirty="0">
              <a:latin typeface="+mj-lt"/>
              <a:ea typeface="Roboto Light" panose="02000000000000000000" pitchFamily="2" charset="0"/>
              <a:cs typeface="Roboto" panose="02000000000000000000" pitchFamily="2" charset="0"/>
            </a:endParaRPr>
          </a:p>
          <a:p>
            <a:pPr algn="just"/>
            <a:r>
              <a:rPr lang="pl-PL" sz="2400" dirty="0">
                <a:solidFill>
                  <a:schemeClr val="accent6"/>
                </a:solidFill>
                <a:latin typeface="+mj-lt"/>
                <a:ea typeface="Roboto Black" pitchFamily="2" charset="0"/>
              </a:rPr>
              <a:t>5.0</a:t>
            </a:r>
            <a:r>
              <a:rPr lang="de-DE" sz="2400" dirty="0">
                <a:solidFill>
                  <a:schemeClr val="accent6"/>
                </a:solidFill>
                <a:latin typeface="+mj-lt"/>
                <a:ea typeface="Roboto Black" pitchFamily="2" charset="0"/>
              </a:rPr>
              <a:t>00</a:t>
            </a:r>
          </a:p>
          <a:p>
            <a:pPr algn="just"/>
            <a:r>
              <a:rPr lang="pl-PL" sz="1400" dirty="0">
                <a:solidFill>
                  <a:schemeClr val="accent6"/>
                </a:solidFill>
                <a:ea typeface="Roboto Light" panose="02000000000000000000" pitchFamily="2" charset="0"/>
              </a:rPr>
              <a:t>Środków transportu do dyspozycji</a:t>
            </a:r>
          </a:p>
        </p:txBody>
      </p:sp>
      <p:pic>
        <p:nvPicPr>
          <p:cNvPr id="114" name="Obraz 113">
            <a:extLst>
              <a:ext uri="{FF2B5EF4-FFF2-40B4-BE49-F238E27FC236}">
                <a16:creationId xmlns:a16="http://schemas.microsoft.com/office/drawing/2014/main" id="{E2AABA1F-F8DE-3B36-F801-02E03D88B77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7531" y="1601048"/>
            <a:ext cx="694632" cy="694632"/>
          </a:xfrm>
          <a:prstGeom prst="rect">
            <a:avLst/>
          </a:prstGeom>
        </p:spPr>
      </p:pic>
      <p:pic>
        <p:nvPicPr>
          <p:cNvPr id="115" name="Obraz 114">
            <a:extLst>
              <a:ext uri="{FF2B5EF4-FFF2-40B4-BE49-F238E27FC236}">
                <a16:creationId xmlns:a16="http://schemas.microsoft.com/office/drawing/2014/main" id="{40C2FF4F-4174-9D17-D86F-1335C8E5114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0758" y="4846029"/>
            <a:ext cx="683771" cy="683771"/>
          </a:xfrm>
          <a:prstGeom prst="rect">
            <a:avLst/>
          </a:prstGeom>
        </p:spPr>
      </p:pic>
      <p:sp>
        <p:nvSpPr>
          <p:cNvPr id="116" name="pole tekstowe 115">
            <a:extLst>
              <a:ext uri="{FF2B5EF4-FFF2-40B4-BE49-F238E27FC236}">
                <a16:creationId xmlns:a16="http://schemas.microsoft.com/office/drawing/2014/main" id="{A18A69B6-9DC4-0F9F-8157-4093F16B6268}"/>
              </a:ext>
            </a:extLst>
          </p:cNvPr>
          <p:cNvSpPr txBox="1"/>
          <p:nvPr/>
        </p:nvSpPr>
        <p:spPr>
          <a:xfrm>
            <a:off x="1688230" y="4834556"/>
            <a:ext cx="5469767" cy="677108"/>
          </a:xfrm>
          <a:prstGeom prst="rect">
            <a:avLst/>
          </a:prstGeom>
          <a:noFill/>
        </p:spPr>
        <p:txBody>
          <a:bodyPr wrap="none" rtlCol="0" anchor="ctr">
            <a:spAutoFit/>
          </a:bodyPr>
          <a:lstStyle/>
          <a:p>
            <a:pPr defTabSz="758586">
              <a:defRPr/>
            </a:pPr>
            <a:r>
              <a:rPr lang="pl-PL" sz="2400" kern="0" dirty="0">
                <a:solidFill>
                  <a:srgbClr val="474B4D"/>
                </a:solidFill>
                <a:latin typeface="+mj-lt"/>
                <a:ea typeface="Roboto" panose="02000000000000000000" pitchFamily="2" charset="0"/>
              </a:rPr>
              <a:t>Jakość</a:t>
            </a:r>
            <a:endParaRPr lang="en-US" sz="2400" kern="0" dirty="0">
              <a:solidFill>
                <a:srgbClr val="474B4D"/>
              </a:solidFill>
              <a:latin typeface="+mj-lt"/>
              <a:ea typeface="Roboto" panose="02000000000000000000" pitchFamily="2" charset="0"/>
            </a:endParaRPr>
          </a:p>
          <a:p>
            <a:pPr defTabSz="758586">
              <a:defRPr/>
            </a:pPr>
            <a:r>
              <a:rPr lang="en-US" sz="1400" kern="0" dirty="0">
                <a:solidFill>
                  <a:srgbClr val="474B4D"/>
                </a:solidFill>
                <a:latin typeface="Barlow" panose="00000500000000000000" pitchFamily="2" charset="-18"/>
                <a:ea typeface="Roboto" panose="02000000000000000000" pitchFamily="2" charset="0"/>
              </a:rPr>
              <a:t>ISO 9001, ISO 14001, ISO 22000 (HACCP), </a:t>
            </a:r>
            <a:r>
              <a:rPr lang="pl-PL" sz="1400" kern="0" dirty="0">
                <a:solidFill>
                  <a:srgbClr val="474B4D"/>
                </a:solidFill>
                <a:latin typeface="Barlow" panose="00000500000000000000" pitchFamily="2" charset="-18"/>
                <a:ea typeface="Roboto" panose="02000000000000000000" pitchFamily="2" charset="0"/>
              </a:rPr>
              <a:t>ISO 45001, </a:t>
            </a:r>
            <a:r>
              <a:rPr lang="en-US" sz="1400" kern="0" dirty="0">
                <a:solidFill>
                  <a:srgbClr val="474B4D"/>
                </a:solidFill>
                <a:latin typeface="Barlow" panose="00000500000000000000" pitchFamily="2" charset="-18"/>
                <a:ea typeface="Roboto" panose="02000000000000000000" pitchFamily="2" charset="0"/>
              </a:rPr>
              <a:t>AEO-F, SQAS, IFS</a:t>
            </a:r>
          </a:p>
        </p:txBody>
      </p:sp>
    </p:spTree>
    <p:extLst>
      <p:ext uri="{BB962C8B-B14F-4D97-AF65-F5344CB8AC3E}">
        <p14:creationId xmlns:p14="http://schemas.microsoft.com/office/powerpoint/2010/main" val="395043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3">
                                            <p:txEl>
                                              <p:pRg st="0" end="0"/>
                                            </p:txEl>
                                          </p:spTgt>
                                        </p:tgtEl>
                                        <p:attrNameLst>
                                          <p:attrName>style.visibility</p:attrName>
                                        </p:attrNameLst>
                                      </p:cBhvr>
                                      <p:to>
                                        <p:strVal val="visible"/>
                                      </p:to>
                                    </p:set>
                                    <p:animEffect transition="in" filter="wipe(left)">
                                      <p:cBhvr>
                                        <p:cTn id="11" dur="500"/>
                                        <p:tgtEl>
                                          <p:spTgt spid="113">
                                            <p:txEl>
                                              <p:pRg st="0" end="0"/>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113">
                                            <p:txEl>
                                              <p:pRg st="1" end="1"/>
                                            </p:txEl>
                                          </p:spTgt>
                                        </p:tgtEl>
                                        <p:attrNameLst>
                                          <p:attrName>style.visibility</p:attrName>
                                        </p:attrNameLst>
                                      </p:cBhvr>
                                      <p:to>
                                        <p:strVal val="visible"/>
                                      </p:to>
                                    </p:set>
                                    <p:animEffect transition="in" filter="wipe(left)">
                                      <p:cBhvr>
                                        <p:cTn id="14" dur="500"/>
                                        <p:tgtEl>
                                          <p:spTgt spid="113">
                                            <p:txEl>
                                              <p:pRg st="1" end="1"/>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0"/>
                                        </p:tgtEl>
                                        <p:attrNameLst>
                                          <p:attrName>style.visibility</p:attrName>
                                        </p:attrNameLst>
                                      </p:cBhvr>
                                      <p:to>
                                        <p:strVal val="visible"/>
                                      </p:to>
                                    </p:set>
                                    <p:animEffect transition="in" filter="fade">
                                      <p:cBhvr>
                                        <p:cTn id="18" dur="500"/>
                                        <p:tgtEl>
                                          <p:spTgt spid="110"/>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13">
                                            <p:txEl>
                                              <p:pRg st="3" end="3"/>
                                            </p:txEl>
                                          </p:spTgt>
                                        </p:tgtEl>
                                        <p:attrNameLst>
                                          <p:attrName>style.visibility</p:attrName>
                                        </p:attrNameLst>
                                      </p:cBhvr>
                                      <p:to>
                                        <p:strVal val="visible"/>
                                      </p:to>
                                    </p:set>
                                    <p:animEffect transition="in" filter="wipe(left)">
                                      <p:cBhvr>
                                        <p:cTn id="22" dur="500"/>
                                        <p:tgtEl>
                                          <p:spTgt spid="113">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113">
                                            <p:txEl>
                                              <p:pRg st="4" end="4"/>
                                            </p:txEl>
                                          </p:spTgt>
                                        </p:tgtEl>
                                        <p:attrNameLst>
                                          <p:attrName>style.visibility</p:attrName>
                                        </p:attrNameLst>
                                      </p:cBhvr>
                                      <p:to>
                                        <p:strVal val="visible"/>
                                      </p:to>
                                    </p:set>
                                    <p:animEffect transition="in" filter="wipe(left)">
                                      <p:cBhvr>
                                        <p:cTn id="25" dur="500"/>
                                        <p:tgtEl>
                                          <p:spTgt spid="113">
                                            <p:txEl>
                                              <p:pRg st="4" end="4"/>
                                            </p:tx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12"/>
                                        </p:tgtEl>
                                        <p:attrNameLst>
                                          <p:attrName>style.visibility</p:attrName>
                                        </p:attrNameLst>
                                      </p:cBhvr>
                                      <p:to>
                                        <p:strVal val="visible"/>
                                      </p:to>
                                    </p:set>
                                    <p:animEffect transition="in" filter="fade">
                                      <p:cBhvr>
                                        <p:cTn id="29" dur="500"/>
                                        <p:tgtEl>
                                          <p:spTgt spid="112"/>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113">
                                            <p:txEl>
                                              <p:pRg st="6" end="6"/>
                                            </p:txEl>
                                          </p:spTgt>
                                        </p:tgtEl>
                                        <p:attrNameLst>
                                          <p:attrName>style.visibility</p:attrName>
                                        </p:attrNameLst>
                                      </p:cBhvr>
                                      <p:to>
                                        <p:strVal val="visible"/>
                                      </p:to>
                                    </p:set>
                                    <p:animEffect transition="in" filter="wipe(left)">
                                      <p:cBhvr>
                                        <p:cTn id="33" dur="500"/>
                                        <p:tgtEl>
                                          <p:spTgt spid="113">
                                            <p:txEl>
                                              <p:pRg st="6" end="6"/>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113">
                                            <p:txEl>
                                              <p:pRg st="7" end="7"/>
                                            </p:txEl>
                                          </p:spTgt>
                                        </p:tgtEl>
                                        <p:attrNameLst>
                                          <p:attrName>style.visibility</p:attrName>
                                        </p:attrNameLst>
                                      </p:cBhvr>
                                      <p:to>
                                        <p:strVal val="visible"/>
                                      </p:to>
                                    </p:set>
                                    <p:animEffect transition="in" filter="wipe(left)">
                                      <p:cBhvr>
                                        <p:cTn id="36" dur="500"/>
                                        <p:tgtEl>
                                          <p:spTgt spid="113">
                                            <p:txEl>
                                              <p:pRg st="7" end="7"/>
                                            </p:txEl>
                                          </p:spTgt>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111"/>
                                        </p:tgtEl>
                                        <p:attrNameLst>
                                          <p:attrName>style.visibility</p:attrName>
                                        </p:attrNameLst>
                                      </p:cBhvr>
                                      <p:to>
                                        <p:strVal val="visible"/>
                                      </p:to>
                                    </p:set>
                                    <p:animEffect transition="in" filter="fade">
                                      <p:cBhvr>
                                        <p:cTn id="40" dur="500"/>
                                        <p:tgtEl>
                                          <p:spTgt spid="111"/>
                                        </p:tgtEl>
                                      </p:cBhvr>
                                    </p:animEffect>
                                  </p:childTnLst>
                                </p:cTn>
                              </p:par>
                            </p:childTnLst>
                          </p:cTn>
                        </p:par>
                        <p:par>
                          <p:cTn id="41" fill="hold">
                            <p:stCondLst>
                              <p:cond delay="3500"/>
                            </p:stCondLst>
                            <p:childTnLst>
                              <p:par>
                                <p:cTn id="42" presetID="22" presetClass="entr" presetSubtype="8" fill="hold" nodeType="afterEffect">
                                  <p:stCondLst>
                                    <p:cond delay="0"/>
                                  </p:stCondLst>
                                  <p:childTnLst>
                                    <p:set>
                                      <p:cBhvr>
                                        <p:cTn id="43" dur="1" fill="hold">
                                          <p:stCondLst>
                                            <p:cond delay="0"/>
                                          </p:stCondLst>
                                        </p:cTn>
                                        <p:tgtEl>
                                          <p:spTgt spid="113">
                                            <p:txEl>
                                              <p:pRg st="9" end="9"/>
                                            </p:txEl>
                                          </p:spTgt>
                                        </p:tgtEl>
                                        <p:attrNameLst>
                                          <p:attrName>style.visibility</p:attrName>
                                        </p:attrNameLst>
                                      </p:cBhvr>
                                      <p:to>
                                        <p:strVal val="visible"/>
                                      </p:to>
                                    </p:set>
                                    <p:animEffect transition="in" filter="wipe(left)">
                                      <p:cBhvr>
                                        <p:cTn id="44" dur="500"/>
                                        <p:tgtEl>
                                          <p:spTgt spid="113">
                                            <p:txEl>
                                              <p:pRg st="9" end="9"/>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113">
                                            <p:txEl>
                                              <p:pRg st="10" end="10"/>
                                            </p:txEl>
                                          </p:spTgt>
                                        </p:tgtEl>
                                        <p:attrNameLst>
                                          <p:attrName>style.visibility</p:attrName>
                                        </p:attrNameLst>
                                      </p:cBhvr>
                                      <p:to>
                                        <p:strVal val="visible"/>
                                      </p:to>
                                    </p:set>
                                    <p:animEffect transition="in" filter="wipe(left)">
                                      <p:cBhvr>
                                        <p:cTn id="47" dur="500"/>
                                        <p:tgtEl>
                                          <p:spTgt spid="113">
                                            <p:txEl>
                                              <p:pRg st="10" end="10"/>
                                            </p:txEl>
                                          </p:spTgt>
                                        </p:tgtEl>
                                      </p:cBhvr>
                                    </p:animEffect>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115"/>
                                        </p:tgtEl>
                                        <p:attrNameLst>
                                          <p:attrName>style.visibility</p:attrName>
                                        </p:attrNameLst>
                                      </p:cBhvr>
                                      <p:to>
                                        <p:strVal val="visible"/>
                                      </p:to>
                                    </p:set>
                                    <p:animEffect transition="in" filter="fade">
                                      <p:cBhvr>
                                        <p:cTn id="51" dur="500"/>
                                        <p:tgtEl>
                                          <p:spTgt spid="115"/>
                                        </p:tgtEl>
                                      </p:cBhvr>
                                    </p:animEffect>
                                  </p:childTnLst>
                                </p:cTn>
                              </p:par>
                            </p:childTnLst>
                          </p:cTn>
                        </p:par>
                        <p:par>
                          <p:cTn id="52" fill="hold">
                            <p:stCondLst>
                              <p:cond delay="4500"/>
                            </p:stCondLst>
                            <p:childTnLst>
                              <p:par>
                                <p:cTn id="53" presetID="22" presetClass="entr" presetSubtype="8" fill="hold" grpId="0" nodeType="afterEffect">
                                  <p:stCondLst>
                                    <p:cond delay="0"/>
                                  </p:stCondLst>
                                  <p:childTnLst>
                                    <p:set>
                                      <p:cBhvr>
                                        <p:cTn id="54" dur="1" fill="hold">
                                          <p:stCondLst>
                                            <p:cond delay="0"/>
                                          </p:stCondLst>
                                        </p:cTn>
                                        <p:tgtEl>
                                          <p:spTgt spid="116"/>
                                        </p:tgtEl>
                                        <p:attrNameLst>
                                          <p:attrName>style.visibility</p:attrName>
                                        </p:attrNameLst>
                                      </p:cBhvr>
                                      <p:to>
                                        <p:strVal val="visible"/>
                                      </p:to>
                                    </p:set>
                                    <p:animEffect transition="in" filter="wipe(left)">
                                      <p:cBhvr>
                                        <p:cTn id="5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Grafika 7">
            <a:extLst>
              <a:ext uri="{FF2B5EF4-FFF2-40B4-BE49-F238E27FC236}">
                <a16:creationId xmlns:a16="http://schemas.microsoft.com/office/drawing/2014/main" id="{33716463-A112-DE0F-3CEE-BE7DB5D5F1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80686" y="42121"/>
            <a:ext cx="6711313" cy="5834368"/>
          </a:xfrm>
          <a:prstGeom prst="rect">
            <a:avLst/>
          </a:prstGeom>
        </p:spPr>
      </p:pic>
      <p:sp>
        <p:nvSpPr>
          <p:cNvPr id="5" name="Slide Number Placeholder 4">
            <a:extLst>
              <a:ext uri="{FF2B5EF4-FFF2-40B4-BE49-F238E27FC236}">
                <a16:creationId xmlns:a16="http://schemas.microsoft.com/office/drawing/2014/main" id="{726D4328-497D-4E21-99C7-D3934AE578D0}"/>
              </a:ext>
            </a:extLst>
          </p:cNvPr>
          <p:cNvSpPr>
            <a:spLocks noGrp="1"/>
          </p:cNvSpPr>
          <p:nvPr>
            <p:ph type="sldNum" sz="quarter" idx="12"/>
          </p:nvPr>
        </p:nvSpPr>
        <p:spPr/>
        <p:txBody>
          <a:bodyPr/>
          <a:lstStyle/>
          <a:p>
            <a:fld id="{34F44958-1879-4153-BDB9-FB5727E586C4}" type="slidenum">
              <a:rPr lang="pl-PL" smtClean="0"/>
              <a:t>8</a:t>
            </a:fld>
            <a:endParaRPr lang="pl-PL" dirty="0"/>
          </a:p>
        </p:txBody>
      </p:sp>
      <p:sp>
        <p:nvSpPr>
          <p:cNvPr id="3" name="Subtitle 2">
            <a:extLst>
              <a:ext uri="{FF2B5EF4-FFF2-40B4-BE49-F238E27FC236}">
                <a16:creationId xmlns:a16="http://schemas.microsoft.com/office/drawing/2014/main" id="{CDBAD854-1DBD-4887-A08F-E301135772FB}"/>
              </a:ext>
            </a:extLst>
          </p:cNvPr>
          <p:cNvSpPr>
            <a:spLocks noGrp="1"/>
          </p:cNvSpPr>
          <p:nvPr>
            <p:ph type="subTitle" idx="13"/>
          </p:nvPr>
        </p:nvSpPr>
        <p:spPr>
          <a:xfrm>
            <a:off x="0" y="1963952"/>
            <a:ext cx="3835024" cy="424732"/>
          </a:xfrm>
        </p:spPr>
        <p:txBody>
          <a:bodyPr/>
          <a:lstStyle/>
          <a:p>
            <a:r>
              <a:rPr lang="pl-PL" dirty="0"/>
              <a:t>RABEN </a:t>
            </a:r>
            <a:r>
              <a:rPr lang="pl-PL" dirty="0" err="1"/>
              <a:t>group</a:t>
            </a:r>
            <a:r>
              <a:rPr lang="pl-PL" dirty="0"/>
              <a:t> POLAND</a:t>
            </a:r>
          </a:p>
        </p:txBody>
      </p:sp>
      <p:sp>
        <p:nvSpPr>
          <p:cNvPr id="4" name="Title 3">
            <a:extLst>
              <a:ext uri="{FF2B5EF4-FFF2-40B4-BE49-F238E27FC236}">
                <a16:creationId xmlns:a16="http://schemas.microsoft.com/office/drawing/2014/main" id="{A28CBFEA-F4C2-4B3D-8148-8A0E90A668DD}"/>
              </a:ext>
            </a:extLst>
          </p:cNvPr>
          <p:cNvSpPr>
            <a:spLocks noGrp="1"/>
          </p:cNvSpPr>
          <p:nvPr>
            <p:ph type="ctrTitle"/>
          </p:nvPr>
        </p:nvSpPr>
        <p:spPr>
          <a:xfrm>
            <a:off x="0" y="1121006"/>
            <a:ext cx="2930931" cy="840230"/>
          </a:xfrm>
        </p:spPr>
        <p:txBody>
          <a:bodyPr/>
          <a:lstStyle/>
          <a:p>
            <a:r>
              <a:rPr lang="pl-PL" dirty="0"/>
              <a:t>LUBLIN</a:t>
            </a:r>
          </a:p>
        </p:txBody>
      </p:sp>
      <p:sp>
        <p:nvSpPr>
          <p:cNvPr id="497" name="Prostokąt 7">
            <a:extLst>
              <a:ext uri="{FF2B5EF4-FFF2-40B4-BE49-F238E27FC236}">
                <a16:creationId xmlns:a16="http://schemas.microsoft.com/office/drawing/2014/main" id="{9B05E60F-D314-4178-97B1-831DE5DBD952}"/>
              </a:ext>
            </a:extLst>
          </p:cNvPr>
          <p:cNvSpPr/>
          <p:nvPr/>
        </p:nvSpPr>
        <p:spPr>
          <a:xfrm>
            <a:off x="10035069" y="0"/>
            <a:ext cx="1609218" cy="120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8" name="Freeform 34">
            <a:extLst>
              <a:ext uri="{FF2B5EF4-FFF2-40B4-BE49-F238E27FC236}">
                <a16:creationId xmlns:a16="http://schemas.microsoft.com/office/drawing/2014/main" id="{E102E5B9-3131-4D87-B5BC-3E064D40DFE2}"/>
              </a:ext>
            </a:extLst>
          </p:cNvPr>
          <p:cNvSpPr>
            <a:spLocks noEditPoints="1"/>
          </p:cNvSpPr>
          <p:nvPr/>
        </p:nvSpPr>
        <p:spPr bwMode="auto">
          <a:xfrm>
            <a:off x="10282700" y="606462"/>
            <a:ext cx="228962" cy="239518"/>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499" name="Freeform 35">
            <a:extLst>
              <a:ext uri="{FF2B5EF4-FFF2-40B4-BE49-F238E27FC236}">
                <a16:creationId xmlns:a16="http://schemas.microsoft.com/office/drawing/2014/main" id="{D979CB3D-8746-4472-8994-350359BBF66A}"/>
              </a:ext>
            </a:extLst>
          </p:cNvPr>
          <p:cNvSpPr>
            <a:spLocks noEditPoints="1"/>
          </p:cNvSpPr>
          <p:nvPr/>
        </p:nvSpPr>
        <p:spPr bwMode="auto">
          <a:xfrm>
            <a:off x="10530336" y="666544"/>
            <a:ext cx="202981" cy="185119"/>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500" name="Freeform 36">
            <a:extLst>
              <a:ext uri="{FF2B5EF4-FFF2-40B4-BE49-F238E27FC236}">
                <a16:creationId xmlns:a16="http://schemas.microsoft.com/office/drawing/2014/main" id="{74F0712A-94E4-49FC-9C28-220C0EABF43B}"/>
              </a:ext>
            </a:extLst>
          </p:cNvPr>
          <p:cNvSpPr>
            <a:spLocks noEditPoints="1"/>
          </p:cNvSpPr>
          <p:nvPr/>
        </p:nvSpPr>
        <p:spPr bwMode="auto">
          <a:xfrm>
            <a:off x="10760111" y="606462"/>
            <a:ext cx="195674" cy="245201"/>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501" name="Freeform 37">
            <a:extLst>
              <a:ext uri="{FF2B5EF4-FFF2-40B4-BE49-F238E27FC236}">
                <a16:creationId xmlns:a16="http://schemas.microsoft.com/office/drawing/2014/main" id="{FF79D301-BA36-4346-9617-77AB5CD4E88D}"/>
              </a:ext>
            </a:extLst>
          </p:cNvPr>
          <p:cNvSpPr>
            <a:spLocks noEditPoints="1"/>
          </p:cNvSpPr>
          <p:nvPr/>
        </p:nvSpPr>
        <p:spPr bwMode="auto">
          <a:xfrm>
            <a:off x="10976894" y="666544"/>
            <a:ext cx="201357" cy="185119"/>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502" name="Freeform 38">
            <a:extLst>
              <a:ext uri="{FF2B5EF4-FFF2-40B4-BE49-F238E27FC236}">
                <a16:creationId xmlns:a16="http://schemas.microsoft.com/office/drawing/2014/main" id="{8315C496-1839-40E2-9275-DACD68D6F064}"/>
              </a:ext>
            </a:extLst>
          </p:cNvPr>
          <p:cNvSpPr>
            <a:spLocks/>
          </p:cNvSpPr>
          <p:nvPr/>
        </p:nvSpPr>
        <p:spPr bwMode="auto">
          <a:xfrm>
            <a:off x="11205044" y="666544"/>
            <a:ext cx="189990" cy="179435"/>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cxnSp>
        <p:nvCxnSpPr>
          <p:cNvPr id="495" name="Łącznik prosty ze strzałką 494">
            <a:extLst>
              <a:ext uri="{FF2B5EF4-FFF2-40B4-BE49-F238E27FC236}">
                <a16:creationId xmlns:a16="http://schemas.microsoft.com/office/drawing/2014/main" id="{070EC1E6-C3C7-41D8-9048-830232CE339B}"/>
              </a:ext>
            </a:extLst>
          </p:cNvPr>
          <p:cNvCxnSpPr>
            <a:cxnSpLocks/>
          </p:cNvCxnSpPr>
          <p:nvPr/>
        </p:nvCxnSpPr>
        <p:spPr>
          <a:xfrm>
            <a:off x="9232901" y="2163763"/>
            <a:ext cx="0" cy="1062038"/>
          </a:xfrm>
          <a:prstGeom prst="straightConnector1">
            <a:avLst/>
          </a:prstGeom>
          <a:ln>
            <a:solidFill>
              <a:srgbClr val="E3031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96" name="Prostokąt 495">
            <a:extLst>
              <a:ext uri="{FF2B5EF4-FFF2-40B4-BE49-F238E27FC236}">
                <a16:creationId xmlns:a16="http://schemas.microsoft.com/office/drawing/2014/main" id="{DE37326F-404F-4E86-90F3-D8E36852C545}"/>
              </a:ext>
            </a:extLst>
          </p:cNvPr>
          <p:cNvSpPr/>
          <p:nvPr/>
        </p:nvSpPr>
        <p:spPr>
          <a:xfrm>
            <a:off x="7707852" y="2158680"/>
            <a:ext cx="1528359" cy="251465"/>
          </a:xfrm>
          <a:prstGeom prst="rect">
            <a:avLst/>
          </a:prstGeom>
          <a:solidFill>
            <a:srgbClr val="E30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latin typeface="+mj-lt"/>
              </a:rPr>
              <a:t>LUBLIN</a:t>
            </a:r>
          </a:p>
        </p:txBody>
      </p:sp>
    </p:spTree>
    <p:extLst>
      <p:ext uri="{BB962C8B-B14F-4D97-AF65-F5344CB8AC3E}">
        <p14:creationId xmlns:p14="http://schemas.microsoft.com/office/powerpoint/2010/main" val="393584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wipe(down)">
                                      <p:cBhvr>
                                        <p:cTn id="7" dur="500"/>
                                        <p:tgtEl>
                                          <p:spTgt spid="49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96"/>
                                        </p:tgtEl>
                                        <p:attrNameLst>
                                          <p:attrName>style.visibility</p:attrName>
                                        </p:attrNameLst>
                                      </p:cBhvr>
                                      <p:to>
                                        <p:strVal val="visible"/>
                                      </p:to>
                                    </p:set>
                                    <p:animEffect transition="in" filter="fade">
                                      <p:cBhvr>
                                        <p:cTn id="11" dur="500"/>
                                        <p:tgtEl>
                                          <p:spTgt spid="496"/>
                                        </p:tgtEl>
                                      </p:cBhvr>
                                    </p:animEffect>
                                    <p:anim calcmode="lin" valueType="num">
                                      <p:cBhvr>
                                        <p:cTn id="12" dur="500" fill="hold"/>
                                        <p:tgtEl>
                                          <p:spTgt spid="496"/>
                                        </p:tgtEl>
                                        <p:attrNameLst>
                                          <p:attrName>ppt_x</p:attrName>
                                        </p:attrNameLst>
                                      </p:cBhvr>
                                      <p:tavLst>
                                        <p:tav tm="0">
                                          <p:val>
                                            <p:strVal val="#ppt_x"/>
                                          </p:val>
                                        </p:tav>
                                        <p:tav tm="100000">
                                          <p:val>
                                            <p:strVal val="#ppt_x"/>
                                          </p:val>
                                        </p:tav>
                                      </p:tavLst>
                                    </p:anim>
                                    <p:anim calcmode="lin" valueType="num">
                                      <p:cBhvr>
                                        <p:cTn id="13" dur="500" fill="hold"/>
                                        <p:tgtEl>
                                          <p:spTgt spid="4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87A00E-3590-4E83-8B77-C8FCB7C26F31}"/>
              </a:ext>
            </a:extLst>
          </p:cNvPr>
          <p:cNvSpPr>
            <a:spLocks noGrp="1"/>
          </p:cNvSpPr>
          <p:nvPr>
            <p:ph type="sldNum" sz="quarter" idx="11"/>
          </p:nvPr>
        </p:nvSpPr>
        <p:spPr/>
        <p:txBody>
          <a:bodyPr/>
          <a:lstStyle/>
          <a:p>
            <a:fld id="{34F44958-1879-4153-BDB9-FB5727E586C4}" type="slidenum">
              <a:rPr lang="pl-PL" smtClean="0"/>
              <a:pPr/>
              <a:t>9</a:t>
            </a:fld>
            <a:endParaRPr lang="pl-PL" sz="800" dirty="0"/>
          </a:p>
        </p:txBody>
      </p:sp>
      <p:sp>
        <p:nvSpPr>
          <p:cNvPr id="4" name="Text Placeholder 3">
            <a:extLst>
              <a:ext uri="{FF2B5EF4-FFF2-40B4-BE49-F238E27FC236}">
                <a16:creationId xmlns:a16="http://schemas.microsoft.com/office/drawing/2014/main" id="{E969A985-9D71-4DDC-8685-D45FE5C0E74B}"/>
              </a:ext>
            </a:extLst>
          </p:cNvPr>
          <p:cNvSpPr>
            <a:spLocks noGrp="1"/>
          </p:cNvSpPr>
          <p:nvPr>
            <p:ph type="body" sz="quarter" idx="16"/>
          </p:nvPr>
        </p:nvSpPr>
        <p:spPr>
          <a:xfrm>
            <a:off x="0" y="658218"/>
            <a:ext cx="1646926" cy="313932"/>
          </a:xfrm>
        </p:spPr>
        <p:txBody>
          <a:bodyPr/>
          <a:lstStyle/>
          <a:p>
            <a:r>
              <a:rPr lang="pl-PL" dirty="0" err="1"/>
              <a:t>Key</a:t>
            </a:r>
            <a:r>
              <a:rPr lang="pl-PL" dirty="0"/>
              <a:t> </a:t>
            </a:r>
            <a:r>
              <a:rPr lang="pl-PL" dirty="0" err="1"/>
              <a:t>facts</a:t>
            </a:r>
            <a:endParaRPr lang="pl-PL" dirty="0"/>
          </a:p>
        </p:txBody>
      </p:sp>
      <p:sp>
        <p:nvSpPr>
          <p:cNvPr id="5" name="Title 4">
            <a:extLst>
              <a:ext uri="{FF2B5EF4-FFF2-40B4-BE49-F238E27FC236}">
                <a16:creationId xmlns:a16="http://schemas.microsoft.com/office/drawing/2014/main" id="{09DB1E12-CED6-4B06-A02C-B6BF792C1B05}"/>
              </a:ext>
            </a:extLst>
          </p:cNvPr>
          <p:cNvSpPr>
            <a:spLocks noGrp="1"/>
          </p:cNvSpPr>
          <p:nvPr>
            <p:ph type="title"/>
          </p:nvPr>
        </p:nvSpPr>
        <p:spPr>
          <a:xfrm>
            <a:off x="0" y="314165"/>
            <a:ext cx="3942426" cy="341632"/>
          </a:xfrm>
        </p:spPr>
        <p:txBody>
          <a:bodyPr/>
          <a:lstStyle/>
          <a:p>
            <a:r>
              <a:rPr lang="pl-PL" dirty="0"/>
              <a:t>RABEN GROUP POLAND | LUBLIN</a:t>
            </a:r>
          </a:p>
        </p:txBody>
      </p:sp>
      <p:grpSp>
        <p:nvGrpSpPr>
          <p:cNvPr id="7" name="Group 11">
            <a:extLst>
              <a:ext uri="{FF2B5EF4-FFF2-40B4-BE49-F238E27FC236}">
                <a16:creationId xmlns:a16="http://schemas.microsoft.com/office/drawing/2014/main" id="{1597613D-7185-4666-B714-E8C265E71B3C}"/>
              </a:ext>
            </a:extLst>
          </p:cNvPr>
          <p:cNvGrpSpPr/>
          <p:nvPr/>
        </p:nvGrpSpPr>
        <p:grpSpPr>
          <a:xfrm>
            <a:off x="10035069" y="0"/>
            <a:ext cx="1609218" cy="1209675"/>
            <a:chOff x="10035069" y="0"/>
            <a:chExt cx="1609218" cy="1209675"/>
          </a:xfrm>
        </p:grpSpPr>
        <p:sp>
          <p:nvSpPr>
            <p:cNvPr id="8" name="Prostokąt 7">
              <a:extLst>
                <a:ext uri="{FF2B5EF4-FFF2-40B4-BE49-F238E27FC236}">
                  <a16:creationId xmlns:a16="http://schemas.microsoft.com/office/drawing/2014/main" id="{2C95D396-36C3-4920-A5F7-739E14A3CEBB}"/>
                </a:ext>
              </a:extLst>
            </p:cNvPr>
            <p:cNvSpPr/>
            <p:nvPr/>
          </p:nvSpPr>
          <p:spPr>
            <a:xfrm>
              <a:off x="10035069" y="0"/>
              <a:ext cx="1609218" cy="120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Freeform 34">
              <a:extLst>
                <a:ext uri="{FF2B5EF4-FFF2-40B4-BE49-F238E27FC236}">
                  <a16:creationId xmlns:a16="http://schemas.microsoft.com/office/drawing/2014/main" id="{71B17A2A-E713-48CB-933C-CD753BF18CB3}"/>
                </a:ext>
              </a:extLst>
            </p:cNvPr>
            <p:cNvSpPr>
              <a:spLocks noEditPoints="1"/>
            </p:cNvSpPr>
            <p:nvPr/>
          </p:nvSpPr>
          <p:spPr bwMode="auto">
            <a:xfrm>
              <a:off x="10282700" y="606462"/>
              <a:ext cx="228962" cy="239518"/>
            </a:xfrm>
            <a:custGeom>
              <a:avLst/>
              <a:gdLst>
                <a:gd name="T0" fmla="*/ 1166 w 1894"/>
                <a:gd name="T1" fmla="*/ 797 h 1990"/>
                <a:gd name="T2" fmla="*/ 934 w 1894"/>
                <a:gd name="T3" fmla="*/ 859 h 1990"/>
                <a:gd name="T4" fmla="*/ 924 w 1894"/>
                <a:gd name="T5" fmla="*/ 859 h 1990"/>
                <a:gd name="T6" fmla="*/ 651 w 1894"/>
                <a:gd name="T7" fmla="*/ 859 h 1990"/>
                <a:gd name="T8" fmla="*/ 651 w 1894"/>
                <a:gd name="T9" fmla="*/ 463 h 1990"/>
                <a:gd name="T10" fmla="*/ 934 w 1894"/>
                <a:gd name="T11" fmla="*/ 463 h 1990"/>
                <a:gd name="T12" fmla="*/ 964 w 1894"/>
                <a:gd name="T13" fmla="*/ 463 h 1990"/>
                <a:gd name="T14" fmla="*/ 1146 w 1894"/>
                <a:gd name="T15" fmla="*/ 515 h 1990"/>
                <a:gd name="T16" fmla="*/ 1218 w 1894"/>
                <a:gd name="T17" fmla="*/ 665 h 1990"/>
                <a:gd name="T18" fmla="*/ 1166 w 1894"/>
                <a:gd name="T19" fmla="*/ 797 h 1990"/>
                <a:gd name="T20" fmla="*/ 1839 w 1894"/>
                <a:gd name="T21" fmla="*/ 1888 h 1990"/>
                <a:gd name="T22" fmla="*/ 1824 w 1894"/>
                <a:gd name="T23" fmla="*/ 1738 h 1990"/>
                <a:gd name="T24" fmla="*/ 1824 w 1894"/>
                <a:gd name="T25" fmla="*/ 1582 h 1990"/>
                <a:gd name="T26" fmla="*/ 1772 w 1894"/>
                <a:gd name="T27" fmla="*/ 1252 h 1990"/>
                <a:gd name="T28" fmla="*/ 1490 w 1894"/>
                <a:gd name="T29" fmla="*/ 1051 h 1990"/>
                <a:gd name="T30" fmla="*/ 1731 w 1894"/>
                <a:gd name="T31" fmla="*/ 892 h 1990"/>
                <a:gd name="T32" fmla="*/ 1824 w 1894"/>
                <a:gd name="T33" fmla="*/ 565 h 1990"/>
                <a:gd name="T34" fmla="*/ 1674 w 1894"/>
                <a:gd name="T35" fmla="*/ 172 h 1990"/>
                <a:gd name="T36" fmla="*/ 964 w 1894"/>
                <a:gd name="T37" fmla="*/ 0 h 1990"/>
                <a:gd name="T38" fmla="*/ 934 w 1894"/>
                <a:gd name="T39" fmla="*/ 0 h 1990"/>
                <a:gd name="T40" fmla="*/ 0 w 1894"/>
                <a:gd name="T41" fmla="*/ 0 h 1990"/>
                <a:gd name="T42" fmla="*/ 0 w 1894"/>
                <a:gd name="T43" fmla="*/ 1990 h 1990"/>
                <a:gd name="T44" fmla="*/ 651 w 1894"/>
                <a:gd name="T45" fmla="*/ 1990 h 1990"/>
                <a:gd name="T46" fmla="*/ 651 w 1894"/>
                <a:gd name="T47" fmla="*/ 1295 h 1990"/>
                <a:gd name="T48" fmla="*/ 748 w 1894"/>
                <a:gd name="T49" fmla="*/ 1295 h 1990"/>
                <a:gd name="T50" fmla="*/ 934 w 1894"/>
                <a:gd name="T51" fmla="*/ 1303 h 1990"/>
                <a:gd name="T52" fmla="*/ 942 w 1894"/>
                <a:gd name="T53" fmla="*/ 1303 h 1990"/>
                <a:gd name="T54" fmla="*/ 1076 w 1894"/>
                <a:gd name="T55" fmla="*/ 1327 h 1990"/>
                <a:gd name="T56" fmla="*/ 1201 w 1894"/>
                <a:gd name="T57" fmla="*/ 1644 h 1990"/>
                <a:gd name="T58" fmla="*/ 1233 w 1894"/>
                <a:gd name="T59" fmla="*/ 1990 h 1990"/>
                <a:gd name="T60" fmla="*/ 1894 w 1894"/>
                <a:gd name="T61" fmla="*/ 1990 h 1990"/>
                <a:gd name="T62" fmla="*/ 1894 w 1894"/>
                <a:gd name="T63" fmla="*/ 1933 h 1990"/>
                <a:gd name="T64" fmla="*/ 1839 w 1894"/>
                <a:gd name="T65" fmla="*/ 188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4" h="1990">
                  <a:moveTo>
                    <a:pt x="1166" y="797"/>
                  </a:moveTo>
                  <a:cubicBezTo>
                    <a:pt x="1121" y="837"/>
                    <a:pt x="1044" y="857"/>
                    <a:pt x="934" y="859"/>
                  </a:cubicBezTo>
                  <a:lnTo>
                    <a:pt x="924" y="859"/>
                  </a:lnTo>
                  <a:lnTo>
                    <a:pt x="651" y="859"/>
                  </a:lnTo>
                  <a:lnTo>
                    <a:pt x="651" y="463"/>
                  </a:lnTo>
                  <a:lnTo>
                    <a:pt x="934" y="463"/>
                  </a:lnTo>
                  <a:lnTo>
                    <a:pt x="964" y="463"/>
                  </a:lnTo>
                  <a:cubicBezTo>
                    <a:pt x="1036" y="463"/>
                    <a:pt x="1099" y="480"/>
                    <a:pt x="1146" y="515"/>
                  </a:cubicBezTo>
                  <a:cubicBezTo>
                    <a:pt x="1194" y="550"/>
                    <a:pt x="1218" y="600"/>
                    <a:pt x="1218" y="665"/>
                  </a:cubicBezTo>
                  <a:cubicBezTo>
                    <a:pt x="1218" y="722"/>
                    <a:pt x="1201" y="767"/>
                    <a:pt x="1166" y="797"/>
                  </a:cubicBezTo>
                  <a:close/>
                  <a:moveTo>
                    <a:pt x="1839" y="1888"/>
                  </a:moveTo>
                  <a:cubicBezTo>
                    <a:pt x="1829" y="1860"/>
                    <a:pt x="1824" y="1808"/>
                    <a:pt x="1824" y="1738"/>
                  </a:cubicBezTo>
                  <a:lnTo>
                    <a:pt x="1824" y="1582"/>
                  </a:lnTo>
                  <a:cubicBezTo>
                    <a:pt x="1824" y="1434"/>
                    <a:pt x="1806" y="1325"/>
                    <a:pt x="1772" y="1252"/>
                  </a:cubicBezTo>
                  <a:cubicBezTo>
                    <a:pt x="1736" y="1180"/>
                    <a:pt x="1641" y="1113"/>
                    <a:pt x="1490" y="1051"/>
                  </a:cubicBezTo>
                  <a:cubicBezTo>
                    <a:pt x="1589" y="1026"/>
                    <a:pt x="1669" y="974"/>
                    <a:pt x="1731" y="892"/>
                  </a:cubicBezTo>
                  <a:cubicBezTo>
                    <a:pt x="1791" y="809"/>
                    <a:pt x="1824" y="702"/>
                    <a:pt x="1824" y="565"/>
                  </a:cubicBezTo>
                  <a:cubicBezTo>
                    <a:pt x="1824" y="389"/>
                    <a:pt x="1774" y="257"/>
                    <a:pt x="1674" y="172"/>
                  </a:cubicBezTo>
                  <a:cubicBezTo>
                    <a:pt x="1542" y="57"/>
                    <a:pt x="1306" y="0"/>
                    <a:pt x="964" y="0"/>
                  </a:cubicBezTo>
                  <a:lnTo>
                    <a:pt x="934" y="0"/>
                  </a:lnTo>
                  <a:lnTo>
                    <a:pt x="0" y="0"/>
                  </a:lnTo>
                  <a:lnTo>
                    <a:pt x="0" y="1990"/>
                  </a:lnTo>
                  <a:lnTo>
                    <a:pt x="651" y="1990"/>
                  </a:lnTo>
                  <a:lnTo>
                    <a:pt x="651" y="1295"/>
                  </a:lnTo>
                  <a:lnTo>
                    <a:pt x="748" y="1295"/>
                  </a:lnTo>
                  <a:cubicBezTo>
                    <a:pt x="825" y="1295"/>
                    <a:pt x="887" y="1298"/>
                    <a:pt x="934" y="1303"/>
                  </a:cubicBezTo>
                  <a:lnTo>
                    <a:pt x="942" y="1303"/>
                  </a:lnTo>
                  <a:cubicBezTo>
                    <a:pt x="992" y="1307"/>
                    <a:pt x="1036" y="1315"/>
                    <a:pt x="1076" y="1327"/>
                  </a:cubicBezTo>
                  <a:cubicBezTo>
                    <a:pt x="1151" y="1355"/>
                    <a:pt x="1191" y="1460"/>
                    <a:pt x="1201" y="1644"/>
                  </a:cubicBezTo>
                  <a:cubicBezTo>
                    <a:pt x="1208" y="1830"/>
                    <a:pt x="1221" y="1945"/>
                    <a:pt x="1233" y="1990"/>
                  </a:cubicBezTo>
                  <a:lnTo>
                    <a:pt x="1894" y="1990"/>
                  </a:lnTo>
                  <a:lnTo>
                    <a:pt x="1894" y="1933"/>
                  </a:lnTo>
                  <a:cubicBezTo>
                    <a:pt x="1866" y="1933"/>
                    <a:pt x="1849" y="1917"/>
                    <a:pt x="1839" y="1888"/>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0" name="Freeform 35">
              <a:extLst>
                <a:ext uri="{FF2B5EF4-FFF2-40B4-BE49-F238E27FC236}">
                  <a16:creationId xmlns:a16="http://schemas.microsoft.com/office/drawing/2014/main" id="{6AFC35B2-83A6-4562-B867-E19E2D3BCB96}"/>
                </a:ext>
              </a:extLst>
            </p:cNvPr>
            <p:cNvSpPr>
              <a:spLocks noEditPoints="1"/>
            </p:cNvSpPr>
            <p:nvPr/>
          </p:nvSpPr>
          <p:spPr bwMode="auto">
            <a:xfrm>
              <a:off x="10530336" y="666544"/>
              <a:ext cx="202981" cy="185119"/>
            </a:xfrm>
            <a:custGeom>
              <a:avLst/>
              <a:gdLst>
                <a:gd name="T0" fmla="*/ 1028 w 1683"/>
                <a:gd name="T1" fmla="*/ 899 h 1532"/>
                <a:gd name="T2" fmla="*/ 961 w 1683"/>
                <a:gd name="T3" fmla="*/ 1121 h 1532"/>
                <a:gd name="T4" fmla="*/ 812 w 1683"/>
                <a:gd name="T5" fmla="*/ 1203 h 1532"/>
                <a:gd name="T6" fmla="*/ 767 w 1683"/>
                <a:gd name="T7" fmla="*/ 1205 h 1532"/>
                <a:gd name="T8" fmla="*/ 642 w 1683"/>
                <a:gd name="T9" fmla="*/ 1175 h 1532"/>
                <a:gd name="T10" fmla="*/ 592 w 1683"/>
                <a:gd name="T11" fmla="*/ 1086 h 1532"/>
                <a:gd name="T12" fmla="*/ 750 w 1683"/>
                <a:gd name="T13" fmla="*/ 927 h 1532"/>
                <a:gd name="T14" fmla="*/ 812 w 1683"/>
                <a:gd name="T15" fmla="*/ 909 h 1532"/>
                <a:gd name="T16" fmla="*/ 1028 w 1683"/>
                <a:gd name="T17" fmla="*/ 847 h 1532"/>
                <a:gd name="T18" fmla="*/ 1028 w 1683"/>
                <a:gd name="T19" fmla="*/ 899 h 1532"/>
                <a:gd name="T20" fmla="*/ 1616 w 1683"/>
                <a:gd name="T21" fmla="*/ 1382 h 1532"/>
                <a:gd name="T22" fmla="*/ 1606 w 1683"/>
                <a:gd name="T23" fmla="*/ 1255 h 1532"/>
                <a:gd name="T24" fmla="*/ 1606 w 1683"/>
                <a:gd name="T25" fmla="*/ 548 h 1532"/>
                <a:gd name="T26" fmla="*/ 1479 w 1683"/>
                <a:gd name="T27" fmla="*/ 142 h 1532"/>
                <a:gd name="T28" fmla="*/ 916 w 1683"/>
                <a:gd name="T29" fmla="*/ 0 h 1532"/>
                <a:gd name="T30" fmla="*/ 812 w 1683"/>
                <a:gd name="T31" fmla="*/ 0 h 1532"/>
                <a:gd name="T32" fmla="*/ 246 w 1683"/>
                <a:gd name="T33" fmla="*/ 149 h 1532"/>
                <a:gd name="T34" fmla="*/ 87 w 1683"/>
                <a:gd name="T35" fmla="*/ 485 h 1532"/>
                <a:gd name="T36" fmla="*/ 642 w 1683"/>
                <a:gd name="T37" fmla="*/ 485 h 1532"/>
                <a:gd name="T38" fmla="*/ 702 w 1683"/>
                <a:gd name="T39" fmla="*/ 374 h 1532"/>
                <a:gd name="T40" fmla="*/ 812 w 1683"/>
                <a:gd name="T41" fmla="*/ 346 h 1532"/>
                <a:gd name="T42" fmla="*/ 846 w 1683"/>
                <a:gd name="T43" fmla="*/ 343 h 1532"/>
                <a:gd name="T44" fmla="*/ 983 w 1683"/>
                <a:gd name="T45" fmla="*/ 379 h 1532"/>
                <a:gd name="T46" fmla="*/ 1028 w 1683"/>
                <a:gd name="T47" fmla="*/ 463 h 1532"/>
                <a:gd name="T48" fmla="*/ 974 w 1683"/>
                <a:gd name="T49" fmla="*/ 553 h 1532"/>
                <a:gd name="T50" fmla="*/ 812 w 1683"/>
                <a:gd name="T51" fmla="*/ 588 h 1532"/>
                <a:gd name="T52" fmla="*/ 543 w 1683"/>
                <a:gd name="T53" fmla="*/ 631 h 1532"/>
                <a:gd name="T54" fmla="*/ 107 w 1683"/>
                <a:gd name="T55" fmla="*/ 797 h 1532"/>
                <a:gd name="T56" fmla="*/ 0 w 1683"/>
                <a:gd name="T57" fmla="*/ 1088 h 1532"/>
                <a:gd name="T58" fmla="*/ 177 w 1683"/>
                <a:gd name="T59" fmla="*/ 1445 h 1532"/>
                <a:gd name="T60" fmla="*/ 500 w 1683"/>
                <a:gd name="T61" fmla="*/ 1532 h 1532"/>
                <a:gd name="T62" fmla="*/ 809 w 1683"/>
                <a:gd name="T63" fmla="*/ 1487 h 1532"/>
                <a:gd name="T64" fmla="*/ 812 w 1683"/>
                <a:gd name="T65" fmla="*/ 1484 h 1532"/>
                <a:gd name="T66" fmla="*/ 1063 w 1683"/>
                <a:gd name="T67" fmla="*/ 1330 h 1532"/>
                <a:gd name="T68" fmla="*/ 1091 w 1683"/>
                <a:gd name="T69" fmla="*/ 1487 h 1532"/>
                <a:gd name="T70" fmla="*/ 1683 w 1683"/>
                <a:gd name="T71" fmla="*/ 1487 h 1532"/>
                <a:gd name="T72" fmla="*/ 1683 w 1683"/>
                <a:gd name="T73" fmla="*/ 1459 h 1532"/>
                <a:gd name="T74" fmla="*/ 1616 w 1683"/>
                <a:gd name="T75" fmla="*/ 1382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3" h="1532">
                  <a:moveTo>
                    <a:pt x="1028" y="899"/>
                  </a:moveTo>
                  <a:cubicBezTo>
                    <a:pt x="1028" y="989"/>
                    <a:pt x="1006" y="1063"/>
                    <a:pt x="961" y="1121"/>
                  </a:cubicBezTo>
                  <a:cubicBezTo>
                    <a:pt x="924" y="1168"/>
                    <a:pt x="874" y="1196"/>
                    <a:pt x="812" y="1203"/>
                  </a:cubicBezTo>
                  <a:cubicBezTo>
                    <a:pt x="797" y="1205"/>
                    <a:pt x="782" y="1205"/>
                    <a:pt x="767" y="1205"/>
                  </a:cubicBezTo>
                  <a:cubicBezTo>
                    <a:pt x="717" y="1205"/>
                    <a:pt x="675" y="1196"/>
                    <a:pt x="642" y="1175"/>
                  </a:cubicBezTo>
                  <a:cubicBezTo>
                    <a:pt x="610" y="1153"/>
                    <a:pt x="592" y="1123"/>
                    <a:pt x="592" y="1086"/>
                  </a:cubicBezTo>
                  <a:cubicBezTo>
                    <a:pt x="592" y="1011"/>
                    <a:pt x="645" y="959"/>
                    <a:pt x="750" y="927"/>
                  </a:cubicBezTo>
                  <a:cubicBezTo>
                    <a:pt x="767" y="922"/>
                    <a:pt x="787" y="916"/>
                    <a:pt x="812" y="909"/>
                  </a:cubicBezTo>
                  <a:cubicBezTo>
                    <a:pt x="867" y="894"/>
                    <a:pt x="939" y="874"/>
                    <a:pt x="1028" y="847"/>
                  </a:cubicBezTo>
                  <a:lnTo>
                    <a:pt x="1028" y="899"/>
                  </a:lnTo>
                  <a:close/>
                  <a:moveTo>
                    <a:pt x="1616" y="1382"/>
                  </a:moveTo>
                  <a:cubicBezTo>
                    <a:pt x="1609" y="1362"/>
                    <a:pt x="1606" y="1320"/>
                    <a:pt x="1606" y="1255"/>
                  </a:cubicBezTo>
                  <a:lnTo>
                    <a:pt x="1606" y="548"/>
                  </a:lnTo>
                  <a:cubicBezTo>
                    <a:pt x="1606" y="359"/>
                    <a:pt x="1564" y="222"/>
                    <a:pt x="1479" y="142"/>
                  </a:cubicBezTo>
                  <a:cubicBezTo>
                    <a:pt x="1377" y="47"/>
                    <a:pt x="1190" y="0"/>
                    <a:pt x="916" y="0"/>
                  </a:cubicBezTo>
                  <a:lnTo>
                    <a:pt x="812" y="0"/>
                  </a:lnTo>
                  <a:cubicBezTo>
                    <a:pt x="555" y="12"/>
                    <a:pt x="368" y="60"/>
                    <a:pt x="246" y="149"/>
                  </a:cubicBezTo>
                  <a:cubicBezTo>
                    <a:pt x="142" y="227"/>
                    <a:pt x="87" y="339"/>
                    <a:pt x="87" y="485"/>
                  </a:cubicBezTo>
                  <a:lnTo>
                    <a:pt x="642" y="485"/>
                  </a:lnTo>
                  <a:cubicBezTo>
                    <a:pt x="647" y="433"/>
                    <a:pt x="667" y="396"/>
                    <a:pt x="702" y="374"/>
                  </a:cubicBezTo>
                  <a:cubicBezTo>
                    <a:pt x="730" y="359"/>
                    <a:pt x="765" y="349"/>
                    <a:pt x="812" y="346"/>
                  </a:cubicBezTo>
                  <a:cubicBezTo>
                    <a:pt x="822" y="343"/>
                    <a:pt x="834" y="343"/>
                    <a:pt x="846" y="343"/>
                  </a:cubicBezTo>
                  <a:cubicBezTo>
                    <a:pt x="907" y="343"/>
                    <a:pt x="951" y="356"/>
                    <a:pt x="983" y="379"/>
                  </a:cubicBezTo>
                  <a:cubicBezTo>
                    <a:pt x="1013" y="401"/>
                    <a:pt x="1028" y="431"/>
                    <a:pt x="1028" y="463"/>
                  </a:cubicBezTo>
                  <a:cubicBezTo>
                    <a:pt x="1028" y="508"/>
                    <a:pt x="1011" y="538"/>
                    <a:pt x="974" y="553"/>
                  </a:cubicBezTo>
                  <a:cubicBezTo>
                    <a:pt x="951" y="561"/>
                    <a:pt x="899" y="570"/>
                    <a:pt x="812" y="588"/>
                  </a:cubicBezTo>
                  <a:cubicBezTo>
                    <a:pt x="742" y="598"/>
                    <a:pt x="653" y="613"/>
                    <a:pt x="543" y="631"/>
                  </a:cubicBezTo>
                  <a:cubicBezTo>
                    <a:pt x="336" y="660"/>
                    <a:pt x="192" y="718"/>
                    <a:pt x="107" y="797"/>
                  </a:cubicBezTo>
                  <a:cubicBezTo>
                    <a:pt x="34" y="869"/>
                    <a:pt x="0" y="966"/>
                    <a:pt x="0" y="1088"/>
                  </a:cubicBezTo>
                  <a:cubicBezTo>
                    <a:pt x="0" y="1245"/>
                    <a:pt x="57" y="1365"/>
                    <a:pt x="177" y="1445"/>
                  </a:cubicBezTo>
                  <a:cubicBezTo>
                    <a:pt x="264" y="1501"/>
                    <a:pt x="374" y="1532"/>
                    <a:pt x="500" y="1532"/>
                  </a:cubicBezTo>
                  <a:cubicBezTo>
                    <a:pt x="613" y="1532"/>
                    <a:pt x="717" y="1517"/>
                    <a:pt x="809" y="1487"/>
                  </a:cubicBezTo>
                  <a:lnTo>
                    <a:pt x="812" y="1484"/>
                  </a:lnTo>
                  <a:cubicBezTo>
                    <a:pt x="901" y="1454"/>
                    <a:pt x="986" y="1402"/>
                    <a:pt x="1063" y="1330"/>
                  </a:cubicBezTo>
                  <a:lnTo>
                    <a:pt x="1091" y="1487"/>
                  </a:lnTo>
                  <a:lnTo>
                    <a:pt x="1683" y="1487"/>
                  </a:lnTo>
                  <a:lnTo>
                    <a:pt x="1683" y="1459"/>
                  </a:lnTo>
                  <a:cubicBezTo>
                    <a:pt x="1646" y="1430"/>
                    <a:pt x="1623" y="1402"/>
                    <a:pt x="1616" y="1382"/>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1" name="Freeform 36">
              <a:extLst>
                <a:ext uri="{FF2B5EF4-FFF2-40B4-BE49-F238E27FC236}">
                  <a16:creationId xmlns:a16="http://schemas.microsoft.com/office/drawing/2014/main" id="{CAC4A6ED-B176-4E8C-9F0A-2413E526C8F9}"/>
                </a:ext>
              </a:extLst>
            </p:cNvPr>
            <p:cNvSpPr>
              <a:spLocks noEditPoints="1"/>
            </p:cNvSpPr>
            <p:nvPr/>
          </p:nvSpPr>
          <p:spPr bwMode="auto">
            <a:xfrm>
              <a:off x="10760111" y="606462"/>
              <a:ext cx="195674" cy="245201"/>
            </a:xfrm>
            <a:custGeom>
              <a:avLst/>
              <a:gdLst>
                <a:gd name="T0" fmla="*/ 994 w 1619"/>
                <a:gd name="T1" fmla="*/ 1514 h 2035"/>
                <a:gd name="T2" fmla="*/ 805 w 1619"/>
                <a:gd name="T3" fmla="*/ 1619 h 2035"/>
                <a:gd name="T4" fmla="*/ 608 w 1619"/>
                <a:gd name="T5" fmla="*/ 1495 h 2035"/>
                <a:gd name="T6" fmla="*/ 563 w 1619"/>
                <a:gd name="T7" fmla="*/ 1273 h 2035"/>
                <a:gd name="T8" fmla="*/ 618 w 1619"/>
                <a:gd name="T9" fmla="*/ 1048 h 2035"/>
                <a:gd name="T10" fmla="*/ 805 w 1619"/>
                <a:gd name="T11" fmla="*/ 944 h 2035"/>
                <a:gd name="T12" fmla="*/ 810 w 1619"/>
                <a:gd name="T13" fmla="*/ 944 h 2035"/>
                <a:gd name="T14" fmla="*/ 996 w 1619"/>
                <a:gd name="T15" fmla="*/ 1053 h 2035"/>
                <a:gd name="T16" fmla="*/ 1048 w 1619"/>
                <a:gd name="T17" fmla="*/ 1278 h 2035"/>
                <a:gd name="T18" fmla="*/ 994 w 1619"/>
                <a:gd name="T19" fmla="*/ 1514 h 2035"/>
                <a:gd name="T20" fmla="*/ 1420 w 1619"/>
                <a:gd name="T21" fmla="*/ 689 h 2035"/>
                <a:gd name="T22" fmla="*/ 994 w 1619"/>
                <a:gd name="T23" fmla="*/ 503 h 2035"/>
                <a:gd name="T24" fmla="*/ 805 w 1619"/>
                <a:gd name="T25" fmla="*/ 528 h 2035"/>
                <a:gd name="T26" fmla="*/ 760 w 1619"/>
                <a:gd name="T27" fmla="*/ 543 h 2035"/>
                <a:gd name="T28" fmla="*/ 573 w 1619"/>
                <a:gd name="T29" fmla="*/ 689 h 2035"/>
                <a:gd name="T30" fmla="*/ 573 w 1619"/>
                <a:gd name="T31" fmla="*/ 0 h 2035"/>
                <a:gd name="T32" fmla="*/ 0 w 1619"/>
                <a:gd name="T33" fmla="*/ 0 h 2035"/>
                <a:gd name="T34" fmla="*/ 0 w 1619"/>
                <a:gd name="T35" fmla="*/ 1990 h 2035"/>
                <a:gd name="T36" fmla="*/ 514 w 1619"/>
                <a:gd name="T37" fmla="*/ 1990 h 2035"/>
                <a:gd name="T38" fmla="*/ 514 w 1619"/>
                <a:gd name="T39" fmla="*/ 1785 h 2035"/>
                <a:gd name="T40" fmla="*/ 524 w 1619"/>
                <a:gd name="T41" fmla="*/ 1785 h 2035"/>
                <a:gd name="T42" fmla="*/ 703 w 1619"/>
                <a:gd name="T43" fmla="*/ 1975 h 2035"/>
                <a:gd name="T44" fmla="*/ 805 w 1619"/>
                <a:gd name="T45" fmla="*/ 2015 h 2035"/>
                <a:gd name="T46" fmla="*/ 959 w 1619"/>
                <a:gd name="T47" fmla="*/ 2035 h 2035"/>
                <a:gd name="T48" fmla="*/ 1405 w 1619"/>
                <a:gd name="T49" fmla="*/ 1880 h 2035"/>
                <a:gd name="T50" fmla="*/ 1619 w 1619"/>
                <a:gd name="T51" fmla="*/ 1250 h 2035"/>
                <a:gd name="T52" fmla="*/ 1420 w 1619"/>
                <a:gd name="T53" fmla="*/ 68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9" h="2035">
                  <a:moveTo>
                    <a:pt x="994" y="1514"/>
                  </a:moveTo>
                  <a:cubicBezTo>
                    <a:pt x="952" y="1584"/>
                    <a:pt x="887" y="1619"/>
                    <a:pt x="805" y="1619"/>
                  </a:cubicBezTo>
                  <a:cubicBezTo>
                    <a:pt x="718" y="1619"/>
                    <a:pt x="650" y="1576"/>
                    <a:pt x="608" y="1495"/>
                  </a:cubicBezTo>
                  <a:cubicBezTo>
                    <a:pt x="578" y="1432"/>
                    <a:pt x="563" y="1360"/>
                    <a:pt x="563" y="1273"/>
                  </a:cubicBezTo>
                  <a:cubicBezTo>
                    <a:pt x="563" y="1183"/>
                    <a:pt x="581" y="1108"/>
                    <a:pt x="618" y="1048"/>
                  </a:cubicBezTo>
                  <a:cubicBezTo>
                    <a:pt x="660" y="981"/>
                    <a:pt x="723" y="946"/>
                    <a:pt x="805" y="944"/>
                  </a:cubicBezTo>
                  <a:lnTo>
                    <a:pt x="810" y="944"/>
                  </a:lnTo>
                  <a:cubicBezTo>
                    <a:pt x="892" y="944"/>
                    <a:pt x="955" y="981"/>
                    <a:pt x="996" y="1053"/>
                  </a:cubicBezTo>
                  <a:cubicBezTo>
                    <a:pt x="1031" y="1116"/>
                    <a:pt x="1048" y="1191"/>
                    <a:pt x="1048" y="1278"/>
                  </a:cubicBezTo>
                  <a:cubicBezTo>
                    <a:pt x="1048" y="1375"/>
                    <a:pt x="1029" y="1452"/>
                    <a:pt x="994" y="1514"/>
                  </a:cubicBezTo>
                  <a:close/>
                  <a:moveTo>
                    <a:pt x="1420" y="689"/>
                  </a:moveTo>
                  <a:cubicBezTo>
                    <a:pt x="1300" y="565"/>
                    <a:pt x="1158" y="503"/>
                    <a:pt x="994" y="503"/>
                  </a:cubicBezTo>
                  <a:cubicBezTo>
                    <a:pt x="922" y="503"/>
                    <a:pt x="860" y="510"/>
                    <a:pt x="805" y="528"/>
                  </a:cubicBezTo>
                  <a:cubicBezTo>
                    <a:pt x="789" y="533"/>
                    <a:pt x="775" y="538"/>
                    <a:pt x="760" y="543"/>
                  </a:cubicBezTo>
                  <a:cubicBezTo>
                    <a:pt x="698" y="570"/>
                    <a:pt x="636" y="620"/>
                    <a:pt x="573" y="689"/>
                  </a:cubicBezTo>
                  <a:lnTo>
                    <a:pt x="573" y="0"/>
                  </a:lnTo>
                  <a:lnTo>
                    <a:pt x="0" y="0"/>
                  </a:lnTo>
                  <a:lnTo>
                    <a:pt x="0" y="1990"/>
                  </a:lnTo>
                  <a:lnTo>
                    <a:pt x="514" y="1990"/>
                  </a:lnTo>
                  <a:lnTo>
                    <a:pt x="514" y="1785"/>
                  </a:lnTo>
                  <a:lnTo>
                    <a:pt x="524" y="1785"/>
                  </a:lnTo>
                  <a:cubicBezTo>
                    <a:pt x="569" y="1870"/>
                    <a:pt x="628" y="1935"/>
                    <a:pt x="703" y="1975"/>
                  </a:cubicBezTo>
                  <a:cubicBezTo>
                    <a:pt x="735" y="1992"/>
                    <a:pt x="770" y="2004"/>
                    <a:pt x="805" y="2015"/>
                  </a:cubicBezTo>
                  <a:cubicBezTo>
                    <a:pt x="855" y="2027"/>
                    <a:pt x="904" y="2035"/>
                    <a:pt x="959" y="2035"/>
                  </a:cubicBezTo>
                  <a:cubicBezTo>
                    <a:pt x="1143" y="2035"/>
                    <a:pt x="1293" y="1982"/>
                    <a:pt x="1405" y="1880"/>
                  </a:cubicBezTo>
                  <a:cubicBezTo>
                    <a:pt x="1547" y="1748"/>
                    <a:pt x="1619" y="1539"/>
                    <a:pt x="1619" y="1250"/>
                  </a:cubicBezTo>
                  <a:cubicBezTo>
                    <a:pt x="1619" y="1016"/>
                    <a:pt x="1555" y="829"/>
                    <a:pt x="1420" y="689"/>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2" name="Freeform 37">
              <a:extLst>
                <a:ext uri="{FF2B5EF4-FFF2-40B4-BE49-F238E27FC236}">
                  <a16:creationId xmlns:a16="http://schemas.microsoft.com/office/drawing/2014/main" id="{62338ED7-E765-4F9D-B674-28356C891F85}"/>
                </a:ext>
              </a:extLst>
            </p:cNvPr>
            <p:cNvSpPr>
              <a:spLocks noEditPoints="1"/>
            </p:cNvSpPr>
            <p:nvPr/>
          </p:nvSpPr>
          <p:spPr bwMode="auto">
            <a:xfrm>
              <a:off x="10976894" y="666544"/>
              <a:ext cx="201357" cy="185119"/>
            </a:xfrm>
            <a:custGeom>
              <a:avLst/>
              <a:gdLst>
                <a:gd name="T0" fmla="*/ 835 w 1673"/>
                <a:gd name="T1" fmla="*/ 349 h 1532"/>
                <a:gd name="T2" fmla="*/ 842 w 1673"/>
                <a:gd name="T3" fmla="*/ 349 h 1532"/>
                <a:gd name="T4" fmla="*/ 1022 w 1673"/>
                <a:gd name="T5" fmla="*/ 419 h 1532"/>
                <a:gd name="T6" fmla="*/ 1101 w 1673"/>
                <a:gd name="T7" fmla="*/ 598 h 1532"/>
                <a:gd name="T8" fmla="*/ 835 w 1673"/>
                <a:gd name="T9" fmla="*/ 598 h 1532"/>
                <a:gd name="T10" fmla="*/ 571 w 1673"/>
                <a:gd name="T11" fmla="*/ 598 h 1532"/>
                <a:gd name="T12" fmla="*/ 835 w 1673"/>
                <a:gd name="T13" fmla="*/ 349 h 1532"/>
                <a:gd name="T14" fmla="*/ 857 w 1673"/>
                <a:gd name="T15" fmla="*/ 1181 h 1532"/>
                <a:gd name="T16" fmla="*/ 835 w 1673"/>
                <a:gd name="T17" fmla="*/ 1181 h 1532"/>
                <a:gd name="T18" fmla="*/ 660 w 1673"/>
                <a:gd name="T19" fmla="*/ 1108 h 1532"/>
                <a:gd name="T20" fmla="*/ 571 w 1673"/>
                <a:gd name="T21" fmla="*/ 894 h 1532"/>
                <a:gd name="T22" fmla="*/ 835 w 1673"/>
                <a:gd name="T23" fmla="*/ 894 h 1532"/>
                <a:gd name="T24" fmla="*/ 1673 w 1673"/>
                <a:gd name="T25" fmla="*/ 894 h 1532"/>
                <a:gd name="T26" fmla="*/ 1488 w 1673"/>
                <a:gd name="T27" fmla="*/ 296 h 1532"/>
                <a:gd name="T28" fmla="*/ 835 w 1673"/>
                <a:gd name="T29" fmla="*/ 0 h 1532"/>
                <a:gd name="T30" fmla="*/ 820 w 1673"/>
                <a:gd name="T31" fmla="*/ 0 h 1532"/>
                <a:gd name="T32" fmla="*/ 202 w 1673"/>
                <a:gd name="T33" fmla="*/ 242 h 1532"/>
                <a:gd name="T34" fmla="*/ 0 w 1673"/>
                <a:gd name="T35" fmla="*/ 775 h 1532"/>
                <a:gd name="T36" fmla="*/ 224 w 1673"/>
                <a:gd name="T37" fmla="*/ 1325 h 1532"/>
                <a:gd name="T38" fmla="*/ 825 w 1673"/>
                <a:gd name="T39" fmla="*/ 1532 h 1532"/>
                <a:gd name="T40" fmla="*/ 835 w 1673"/>
                <a:gd name="T41" fmla="*/ 1532 h 1532"/>
                <a:gd name="T42" fmla="*/ 1400 w 1673"/>
                <a:gd name="T43" fmla="*/ 1377 h 1532"/>
                <a:gd name="T44" fmla="*/ 1624 w 1673"/>
                <a:gd name="T45" fmla="*/ 1051 h 1532"/>
                <a:gd name="T46" fmla="*/ 1074 w 1673"/>
                <a:gd name="T47" fmla="*/ 1051 h 1532"/>
                <a:gd name="T48" fmla="*/ 857 w 1673"/>
                <a:gd name="T49" fmla="*/ 118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3" h="1532">
                  <a:moveTo>
                    <a:pt x="835" y="349"/>
                  </a:moveTo>
                  <a:lnTo>
                    <a:pt x="842" y="349"/>
                  </a:lnTo>
                  <a:cubicBezTo>
                    <a:pt x="909" y="349"/>
                    <a:pt x="969" y="374"/>
                    <a:pt x="1022" y="419"/>
                  </a:cubicBezTo>
                  <a:cubicBezTo>
                    <a:pt x="1074" y="465"/>
                    <a:pt x="1101" y="526"/>
                    <a:pt x="1101" y="598"/>
                  </a:cubicBezTo>
                  <a:lnTo>
                    <a:pt x="835" y="598"/>
                  </a:lnTo>
                  <a:lnTo>
                    <a:pt x="571" y="598"/>
                  </a:lnTo>
                  <a:cubicBezTo>
                    <a:pt x="571" y="433"/>
                    <a:pt x="658" y="351"/>
                    <a:pt x="835" y="349"/>
                  </a:cubicBezTo>
                  <a:close/>
                  <a:moveTo>
                    <a:pt x="857" y="1181"/>
                  </a:moveTo>
                  <a:lnTo>
                    <a:pt x="835" y="1181"/>
                  </a:lnTo>
                  <a:cubicBezTo>
                    <a:pt x="767" y="1175"/>
                    <a:pt x="710" y="1153"/>
                    <a:pt x="660" y="1108"/>
                  </a:cubicBezTo>
                  <a:cubicBezTo>
                    <a:pt x="600" y="1056"/>
                    <a:pt x="571" y="984"/>
                    <a:pt x="571" y="894"/>
                  </a:cubicBezTo>
                  <a:lnTo>
                    <a:pt x="835" y="894"/>
                  </a:lnTo>
                  <a:lnTo>
                    <a:pt x="1673" y="894"/>
                  </a:lnTo>
                  <a:cubicBezTo>
                    <a:pt x="1673" y="658"/>
                    <a:pt x="1612" y="458"/>
                    <a:pt x="1488" y="296"/>
                  </a:cubicBezTo>
                  <a:cubicBezTo>
                    <a:pt x="1341" y="102"/>
                    <a:pt x="1121" y="2"/>
                    <a:pt x="835" y="0"/>
                  </a:cubicBezTo>
                  <a:lnTo>
                    <a:pt x="820" y="0"/>
                  </a:lnTo>
                  <a:cubicBezTo>
                    <a:pt x="558" y="0"/>
                    <a:pt x="352" y="80"/>
                    <a:pt x="202" y="242"/>
                  </a:cubicBezTo>
                  <a:cubicBezTo>
                    <a:pt x="68" y="386"/>
                    <a:pt x="0" y="563"/>
                    <a:pt x="0" y="775"/>
                  </a:cubicBezTo>
                  <a:cubicBezTo>
                    <a:pt x="0" y="1003"/>
                    <a:pt x="76" y="1188"/>
                    <a:pt x="224" y="1325"/>
                  </a:cubicBezTo>
                  <a:cubicBezTo>
                    <a:pt x="371" y="1462"/>
                    <a:pt x="573" y="1532"/>
                    <a:pt x="825" y="1532"/>
                  </a:cubicBezTo>
                  <a:lnTo>
                    <a:pt x="835" y="1532"/>
                  </a:lnTo>
                  <a:cubicBezTo>
                    <a:pt x="1069" y="1532"/>
                    <a:pt x="1258" y="1479"/>
                    <a:pt x="1400" y="1377"/>
                  </a:cubicBezTo>
                  <a:cubicBezTo>
                    <a:pt x="1517" y="1293"/>
                    <a:pt x="1591" y="1183"/>
                    <a:pt x="1624" y="1051"/>
                  </a:cubicBezTo>
                  <a:lnTo>
                    <a:pt x="1074" y="1051"/>
                  </a:lnTo>
                  <a:cubicBezTo>
                    <a:pt x="1032" y="1138"/>
                    <a:pt x="959" y="1181"/>
                    <a:pt x="857" y="1181"/>
                  </a:cubicBez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13" name="Freeform 38">
              <a:extLst>
                <a:ext uri="{FF2B5EF4-FFF2-40B4-BE49-F238E27FC236}">
                  <a16:creationId xmlns:a16="http://schemas.microsoft.com/office/drawing/2014/main" id="{1160AD7E-5444-42B6-8580-19BB71136517}"/>
                </a:ext>
              </a:extLst>
            </p:cNvPr>
            <p:cNvSpPr>
              <a:spLocks/>
            </p:cNvSpPr>
            <p:nvPr/>
          </p:nvSpPr>
          <p:spPr bwMode="auto">
            <a:xfrm>
              <a:off x="11205044" y="666544"/>
              <a:ext cx="189990" cy="179435"/>
            </a:xfrm>
            <a:custGeom>
              <a:avLst/>
              <a:gdLst>
                <a:gd name="T0" fmla="*/ 0 w 1577"/>
                <a:gd name="T1" fmla="*/ 38 h 1487"/>
                <a:gd name="T2" fmla="*/ 524 w 1577"/>
                <a:gd name="T3" fmla="*/ 38 h 1487"/>
                <a:gd name="T4" fmla="*/ 524 w 1577"/>
                <a:gd name="T5" fmla="*/ 269 h 1487"/>
                <a:gd name="T6" fmla="*/ 747 w 1577"/>
                <a:gd name="T7" fmla="*/ 62 h 1487"/>
                <a:gd name="T8" fmla="*/ 1016 w 1577"/>
                <a:gd name="T9" fmla="*/ 0 h 1487"/>
                <a:gd name="T10" fmla="*/ 1407 w 1577"/>
                <a:gd name="T11" fmla="*/ 132 h 1487"/>
                <a:gd name="T12" fmla="*/ 1577 w 1577"/>
                <a:gd name="T13" fmla="*/ 615 h 1487"/>
                <a:gd name="T14" fmla="*/ 1577 w 1577"/>
                <a:gd name="T15" fmla="*/ 1487 h 1487"/>
                <a:gd name="T16" fmla="*/ 999 w 1577"/>
                <a:gd name="T17" fmla="*/ 1487 h 1487"/>
                <a:gd name="T18" fmla="*/ 999 w 1577"/>
                <a:gd name="T19" fmla="*/ 718 h 1487"/>
                <a:gd name="T20" fmla="*/ 954 w 1577"/>
                <a:gd name="T21" fmla="*/ 518 h 1487"/>
                <a:gd name="T22" fmla="*/ 800 w 1577"/>
                <a:gd name="T23" fmla="*/ 454 h 1487"/>
                <a:gd name="T24" fmla="*/ 635 w 1577"/>
                <a:gd name="T25" fmla="*/ 508 h 1487"/>
                <a:gd name="T26" fmla="*/ 573 w 1577"/>
                <a:gd name="T27" fmla="*/ 747 h 1487"/>
                <a:gd name="T28" fmla="*/ 573 w 1577"/>
                <a:gd name="T29" fmla="*/ 1487 h 1487"/>
                <a:gd name="T30" fmla="*/ 0 w 1577"/>
                <a:gd name="T31" fmla="*/ 1487 h 1487"/>
                <a:gd name="T32" fmla="*/ 0 w 1577"/>
                <a:gd name="T33" fmla="*/ 3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7" h="1487">
                  <a:moveTo>
                    <a:pt x="0" y="38"/>
                  </a:moveTo>
                  <a:lnTo>
                    <a:pt x="524" y="38"/>
                  </a:lnTo>
                  <a:lnTo>
                    <a:pt x="524" y="269"/>
                  </a:lnTo>
                  <a:cubicBezTo>
                    <a:pt x="592" y="172"/>
                    <a:pt x="667" y="102"/>
                    <a:pt x="747" y="62"/>
                  </a:cubicBezTo>
                  <a:cubicBezTo>
                    <a:pt x="829" y="20"/>
                    <a:pt x="917" y="0"/>
                    <a:pt x="1016" y="0"/>
                  </a:cubicBezTo>
                  <a:cubicBezTo>
                    <a:pt x="1183" y="0"/>
                    <a:pt x="1313" y="43"/>
                    <a:pt x="1407" y="132"/>
                  </a:cubicBezTo>
                  <a:cubicBezTo>
                    <a:pt x="1519" y="237"/>
                    <a:pt x="1577" y="398"/>
                    <a:pt x="1577" y="615"/>
                  </a:cubicBezTo>
                  <a:lnTo>
                    <a:pt x="1577" y="1487"/>
                  </a:lnTo>
                  <a:lnTo>
                    <a:pt x="999" y="1487"/>
                  </a:lnTo>
                  <a:lnTo>
                    <a:pt x="999" y="718"/>
                  </a:lnTo>
                  <a:cubicBezTo>
                    <a:pt x="999" y="628"/>
                    <a:pt x="984" y="561"/>
                    <a:pt x="954" y="518"/>
                  </a:cubicBezTo>
                  <a:cubicBezTo>
                    <a:pt x="922" y="473"/>
                    <a:pt x="872" y="454"/>
                    <a:pt x="800" y="454"/>
                  </a:cubicBezTo>
                  <a:cubicBezTo>
                    <a:pt x="725" y="454"/>
                    <a:pt x="670" y="471"/>
                    <a:pt x="635" y="508"/>
                  </a:cubicBezTo>
                  <a:cubicBezTo>
                    <a:pt x="596" y="553"/>
                    <a:pt x="573" y="635"/>
                    <a:pt x="573" y="747"/>
                  </a:cubicBezTo>
                  <a:lnTo>
                    <a:pt x="573" y="1487"/>
                  </a:lnTo>
                  <a:lnTo>
                    <a:pt x="0" y="1487"/>
                  </a:lnTo>
                  <a:lnTo>
                    <a:pt x="0" y="38"/>
                  </a:lnTo>
                  <a:close/>
                </a:path>
              </a:pathLst>
            </a:custGeom>
            <a:solidFill>
              <a:srgbClr val="E30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grpSp>
        <p:nvGrpSpPr>
          <p:cNvPr id="40" name="Group 39">
            <a:extLst>
              <a:ext uri="{FF2B5EF4-FFF2-40B4-BE49-F238E27FC236}">
                <a16:creationId xmlns:a16="http://schemas.microsoft.com/office/drawing/2014/main" id="{B891CDDC-A29F-4A6A-A89A-CCB5358D65D9}"/>
              </a:ext>
            </a:extLst>
          </p:cNvPr>
          <p:cNvGrpSpPr/>
          <p:nvPr/>
        </p:nvGrpSpPr>
        <p:grpSpPr>
          <a:xfrm>
            <a:off x="563871" y="5107416"/>
            <a:ext cx="3016847" cy="1194398"/>
            <a:chOff x="2461009" y="1145025"/>
            <a:chExt cx="1667582" cy="1682248"/>
          </a:xfrm>
        </p:grpSpPr>
        <p:sp>
          <p:nvSpPr>
            <p:cNvPr id="44" name="Symbol zastępczy tekstu 1">
              <a:extLst>
                <a:ext uri="{FF2B5EF4-FFF2-40B4-BE49-F238E27FC236}">
                  <a16:creationId xmlns:a16="http://schemas.microsoft.com/office/drawing/2014/main" id="{F717C01D-A03D-4E74-BD57-4E45D7CE02CE}"/>
                </a:ext>
              </a:extLst>
            </p:cNvPr>
            <p:cNvSpPr txBox="1">
              <a:spLocks/>
            </p:cNvSpPr>
            <p:nvPr/>
          </p:nvSpPr>
          <p:spPr>
            <a:xfrm>
              <a:off x="2461009" y="1145025"/>
              <a:ext cx="1667582" cy="442176"/>
            </a:xfrm>
            <a:prstGeom prst="rect">
              <a:avLst/>
            </a:prstGeom>
            <a:solidFill>
              <a:schemeClr val="tx1"/>
            </a:solidFill>
            <a:ln>
              <a:solidFill>
                <a:schemeClr val="tx1"/>
              </a:solidFill>
            </a:ln>
          </p:spPr>
          <p:txBody>
            <a:bodyPr vert="horz" anchor="ctr" anchorCtr="1">
              <a:noAutofit/>
            </a:bodyPr>
            <a:lstStyle>
              <a:lvl1pPr marL="0" indent="0">
                <a:buNone/>
                <a:defRPr sz="1800" i="1">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Bef>
                  <a:spcPts val="300"/>
                </a:spcBef>
              </a:pPr>
              <a:r>
                <a:rPr lang="pl-PL" sz="1200" b="1" i="0" dirty="0">
                  <a:solidFill>
                    <a:schemeClr val="bg1"/>
                  </a:solidFill>
                  <a:latin typeface="Barlow ExtraBold" panose="00000900000000000000" pitchFamily="2" charset="-18"/>
                  <a:ea typeface="Roboto Black" panose="02000000000000000000" pitchFamily="2" charset="0"/>
                </a:rPr>
                <a:t>ADRESS</a:t>
              </a:r>
            </a:p>
          </p:txBody>
        </p:sp>
        <p:sp>
          <p:nvSpPr>
            <p:cNvPr id="45" name="Symbol zastępczy tekstu 1">
              <a:extLst>
                <a:ext uri="{FF2B5EF4-FFF2-40B4-BE49-F238E27FC236}">
                  <a16:creationId xmlns:a16="http://schemas.microsoft.com/office/drawing/2014/main" id="{B2B5CDA6-2BAC-4966-BF2E-2D1DF782A187}"/>
                </a:ext>
              </a:extLst>
            </p:cNvPr>
            <p:cNvSpPr txBox="1">
              <a:spLocks/>
            </p:cNvSpPr>
            <p:nvPr/>
          </p:nvSpPr>
          <p:spPr>
            <a:xfrm>
              <a:off x="2461009" y="1567705"/>
              <a:ext cx="1667581" cy="1259568"/>
            </a:xfrm>
            <a:prstGeom prst="rect">
              <a:avLst/>
            </a:prstGeom>
            <a:solidFill>
              <a:schemeClr val="bg1"/>
            </a:solidFill>
            <a:ln>
              <a:solidFill>
                <a:schemeClr val="tx1"/>
              </a:solidFill>
            </a:ln>
          </p:spPr>
          <p:txBody>
            <a:bodyPr vert="horz" anchor="ctr" anchorCtr="1">
              <a:noAutofit/>
            </a:bodyPr>
            <a:lstStyle>
              <a:defPPr>
                <a:defRPr lang="pl-PL"/>
              </a:defPPr>
              <a:lvl1pPr indent="0" algn="ctr">
                <a:buNone/>
                <a:defRPr b="1" i="0" kern="0">
                  <a:solidFill>
                    <a:schemeClr val="bg1"/>
                  </a:solidFill>
                  <a:latin typeface="Roboto" panose="02000000000000000000" pitchFamily="2" charset="0"/>
                  <a:ea typeface="Roboto" panose="02000000000000000000" pitchFamily="2" charset="0"/>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pl-PL" sz="1100" b="0" dirty="0">
                  <a:solidFill>
                    <a:schemeClr val="tx1"/>
                  </a:solidFill>
                  <a:latin typeface="Barlow ExtraBold" panose="00000900000000000000" pitchFamily="2" charset="-18"/>
                </a:rPr>
                <a:t>Raben Logistics Polska sp. z o.o. </a:t>
              </a:r>
              <a:br>
                <a:rPr lang="pl-PL" sz="1100" b="0" dirty="0">
                  <a:solidFill>
                    <a:schemeClr val="tx1"/>
                  </a:solidFill>
                  <a:latin typeface="+mn-lt"/>
                </a:rPr>
              </a:br>
              <a:r>
                <a:rPr lang="en-US" sz="1100" b="0" dirty="0" err="1">
                  <a:solidFill>
                    <a:schemeClr val="tx1"/>
                  </a:solidFill>
                  <a:latin typeface="+mn-lt"/>
                </a:rPr>
                <a:t>Metalurgiczna</a:t>
              </a:r>
              <a:r>
                <a:rPr lang="en-US" sz="1100" b="0" dirty="0">
                  <a:solidFill>
                    <a:schemeClr val="tx1"/>
                  </a:solidFill>
                  <a:latin typeface="+mn-lt"/>
                </a:rPr>
                <a:t> 34</a:t>
              </a:r>
              <a:r>
                <a:rPr lang="pl-PL" sz="1100" b="0" dirty="0">
                  <a:solidFill>
                    <a:schemeClr val="tx1"/>
                  </a:solidFill>
                  <a:latin typeface="+mn-lt"/>
                </a:rPr>
                <a:t>, 20-234 Lublin </a:t>
              </a:r>
              <a:br>
                <a:rPr lang="pl-PL" sz="1100" b="0" dirty="0">
                  <a:solidFill>
                    <a:schemeClr val="tx1"/>
                  </a:solidFill>
                  <a:latin typeface="+mn-lt"/>
                </a:rPr>
              </a:br>
              <a:r>
                <a:rPr lang="en-US" sz="1100" b="0" dirty="0">
                  <a:solidFill>
                    <a:schemeClr val="tx1"/>
                  </a:solidFill>
                  <a:latin typeface="Barlow ExtraBold" panose="00000900000000000000" pitchFamily="2" charset="-18"/>
                </a:rPr>
                <a:t>Tel: </a:t>
              </a:r>
              <a:r>
                <a:rPr lang="en-US" sz="1100" b="0" dirty="0">
                  <a:solidFill>
                    <a:schemeClr val="tx1"/>
                  </a:solidFill>
                  <a:latin typeface="+mn-lt"/>
                </a:rPr>
                <a:t>+48 81 710 16 00 </a:t>
              </a:r>
              <a:br>
                <a:rPr lang="pl-PL" sz="1100" b="0" dirty="0">
                  <a:solidFill>
                    <a:schemeClr val="tx1"/>
                  </a:solidFill>
                  <a:latin typeface="+mn-lt"/>
                </a:rPr>
              </a:br>
              <a:r>
                <a:rPr lang="en-US" sz="1100" b="0" dirty="0">
                  <a:solidFill>
                    <a:schemeClr val="tx1"/>
                  </a:solidFill>
                  <a:latin typeface="Barlow ExtraBold" panose="00000900000000000000" pitchFamily="2" charset="-18"/>
                </a:rPr>
                <a:t>E-Mail: </a:t>
              </a:r>
              <a:r>
                <a:rPr lang="en-US" sz="1100" b="0" dirty="0">
                  <a:solidFill>
                    <a:schemeClr val="tx1"/>
                  </a:solidFill>
                  <a:latin typeface="+mn-lt"/>
                </a:rPr>
                <a:t>lublin.info@raben-group.com </a:t>
              </a:r>
            </a:p>
          </p:txBody>
        </p:sp>
      </p:grpSp>
      <p:cxnSp>
        <p:nvCxnSpPr>
          <p:cNvPr id="39" name="Łącznik prosty 144">
            <a:extLst>
              <a:ext uri="{FF2B5EF4-FFF2-40B4-BE49-F238E27FC236}">
                <a16:creationId xmlns:a16="http://schemas.microsoft.com/office/drawing/2014/main" id="{DC02D155-10E9-4C37-8927-2E764FB345CF}"/>
              </a:ext>
            </a:extLst>
          </p:cNvPr>
          <p:cNvCxnSpPr>
            <a:cxnSpLocks/>
          </p:cNvCxnSpPr>
          <p:nvPr/>
        </p:nvCxnSpPr>
        <p:spPr>
          <a:xfrm>
            <a:off x="1407907" y="1298028"/>
            <a:ext cx="0" cy="3208693"/>
          </a:xfrm>
          <a:prstGeom prst="line">
            <a:avLst/>
          </a:prstGeom>
        </p:spPr>
        <p:style>
          <a:lnRef idx="1">
            <a:schemeClr val="accent2"/>
          </a:lnRef>
          <a:fillRef idx="0">
            <a:schemeClr val="accent2"/>
          </a:fillRef>
          <a:effectRef idx="0">
            <a:schemeClr val="accent2"/>
          </a:effectRef>
          <a:fontRef idx="minor">
            <a:schemeClr val="tx1"/>
          </a:fontRef>
        </p:style>
      </p:cxnSp>
      <p:pic>
        <p:nvPicPr>
          <p:cNvPr id="42" name="Obraz 149">
            <a:extLst>
              <a:ext uri="{FF2B5EF4-FFF2-40B4-BE49-F238E27FC236}">
                <a16:creationId xmlns:a16="http://schemas.microsoft.com/office/drawing/2014/main" id="{935B048A-00AB-4B06-A6CE-DDFB8665433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8745" y="1397283"/>
            <a:ext cx="612000" cy="612000"/>
          </a:xfrm>
          <a:prstGeom prst="rect">
            <a:avLst/>
          </a:prstGeom>
        </p:spPr>
      </p:pic>
      <p:sp>
        <p:nvSpPr>
          <p:cNvPr id="46" name="pole tekstowe 148">
            <a:extLst>
              <a:ext uri="{FF2B5EF4-FFF2-40B4-BE49-F238E27FC236}">
                <a16:creationId xmlns:a16="http://schemas.microsoft.com/office/drawing/2014/main" id="{3FBD3727-98AD-40DB-ABF7-5CAAD83AAFCC}"/>
              </a:ext>
            </a:extLst>
          </p:cNvPr>
          <p:cNvSpPr txBox="1"/>
          <p:nvPr/>
        </p:nvSpPr>
        <p:spPr>
          <a:xfrm>
            <a:off x="1565538" y="1377423"/>
            <a:ext cx="2095862" cy="615553"/>
          </a:xfrm>
          <a:prstGeom prst="rect">
            <a:avLst/>
          </a:prstGeom>
          <a:noFill/>
        </p:spPr>
        <p:txBody>
          <a:bodyPr wrap="square" rtlCol="0">
            <a:spAutoFit/>
          </a:bodyPr>
          <a:lstStyle/>
          <a:p>
            <a:pPr lvl="0" algn="just"/>
            <a:r>
              <a:rPr lang="pl-PL" sz="2000" dirty="0">
                <a:solidFill>
                  <a:srgbClr val="474B4D"/>
                </a:solidFill>
                <a:latin typeface="Barlow ExtraBold" panose="00000900000000000000" pitchFamily="2" charset="-18"/>
                <a:ea typeface="Roboto Black" pitchFamily="2" charset="0"/>
                <a:cs typeface="Roboto" panose="02000000000000000000" pitchFamily="2" charset="0"/>
              </a:rPr>
              <a:t>80</a:t>
            </a:r>
            <a:endParaRPr lang="en-GB" sz="2000" dirty="0">
              <a:solidFill>
                <a:srgbClr val="474B4D"/>
              </a:solidFill>
              <a:latin typeface="Barlow ExtraBold" panose="00000900000000000000" pitchFamily="2" charset="-18"/>
              <a:ea typeface="Roboto Black" pitchFamily="2" charset="0"/>
              <a:cs typeface="Roboto" panose="02000000000000000000" pitchFamily="2" charset="0"/>
            </a:endParaRPr>
          </a:p>
          <a:p>
            <a:pPr lvl="0" algn="just"/>
            <a:r>
              <a:rPr lang="pl-PL" sz="1400" dirty="0">
                <a:solidFill>
                  <a:srgbClr val="474B4D"/>
                </a:solidFill>
                <a:ea typeface="Roboto Light" panose="02000000000000000000" pitchFamily="2" charset="0"/>
                <a:cs typeface="Roboto" panose="02000000000000000000" pitchFamily="2" charset="0"/>
              </a:rPr>
              <a:t>E</a:t>
            </a:r>
            <a:r>
              <a:rPr lang="en-GB" sz="1400" dirty="0" err="1">
                <a:solidFill>
                  <a:srgbClr val="474B4D"/>
                </a:solidFill>
                <a:ea typeface="Roboto Light" panose="02000000000000000000" pitchFamily="2" charset="0"/>
                <a:cs typeface="Roboto" panose="02000000000000000000" pitchFamily="2" charset="0"/>
              </a:rPr>
              <a:t>mployees</a:t>
            </a:r>
            <a:endParaRPr lang="en-GB" sz="1400" dirty="0">
              <a:solidFill>
                <a:srgbClr val="474B4D"/>
              </a:solidFill>
              <a:ea typeface="Roboto Light" panose="02000000000000000000" pitchFamily="2" charset="0"/>
              <a:cs typeface="Roboto" panose="02000000000000000000" pitchFamily="2" charset="0"/>
            </a:endParaRPr>
          </a:p>
        </p:txBody>
      </p:sp>
      <p:pic>
        <p:nvPicPr>
          <p:cNvPr id="41" name="Obraz 145">
            <a:extLst>
              <a:ext uri="{FF2B5EF4-FFF2-40B4-BE49-F238E27FC236}">
                <a16:creationId xmlns:a16="http://schemas.microsoft.com/office/drawing/2014/main" id="{E1A71851-910C-4D34-947F-F11099271B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745" y="2212618"/>
            <a:ext cx="612000" cy="612000"/>
          </a:xfrm>
          <a:prstGeom prst="rect">
            <a:avLst/>
          </a:prstGeom>
        </p:spPr>
      </p:pic>
      <p:sp>
        <p:nvSpPr>
          <p:cNvPr id="59" name="pole tekstowe 148">
            <a:extLst>
              <a:ext uri="{FF2B5EF4-FFF2-40B4-BE49-F238E27FC236}">
                <a16:creationId xmlns:a16="http://schemas.microsoft.com/office/drawing/2014/main" id="{A2101AE1-63C0-4942-BA9A-524AB0B0ACB7}"/>
              </a:ext>
            </a:extLst>
          </p:cNvPr>
          <p:cNvSpPr txBox="1"/>
          <p:nvPr/>
        </p:nvSpPr>
        <p:spPr>
          <a:xfrm>
            <a:off x="1571718" y="2198468"/>
            <a:ext cx="2488578" cy="615553"/>
          </a:xfrm>
          <a:prstGeom prst="rect">
            <a:avLst/>
          </a:prstGeom>
          <a:noFill/>
        </p:spPr>
        <p:txBody>
          <a:bodyPr wrap="square" rtlCol="0">
            <a:spAutoFit/>
          </a:bodyPr>
          <a:lstStyle/>
          <a:p>
            <a:pPr algn="just"/>
            <a:r>
              <a:rPr lang="pl-PL" sz="2000" dirty="0">
                <a:solidFill>
                  <a:schemeClr val="accent6"/>
                </a:solidFill>
                <a:latin typeface="Barlow ExtraBold" panose="00000900000000000000" pitchFamily="2" charset="-18"/>
                <a:ea typeface="Roboto Black" pitchFamily="2" charset="0"/>
                <a:cs typeface="Roboto" panose="02000000000000000000" pitchFamily="2" charset="0"/>
              </a:rPr>
              <a:t>17</a:t>
            </a:r>
            <a:r>
              <a:rPr lang="en-US" sz="2000" dirty="0">
                <a:solidFill>
                  <a:schemeClr val="accent6"/>
                </a:solidFill>
                <a:latin typeface="Barlow ExtraBold" panose="00000900000000000000" pitchFamily="2" charset="-18"/>
                <a:ea typeface="Roboto Black" pitchFamily="2" charset="0"/>
                <a:cs typeface="Roboto" panose="02000000000000000000" pitchFamily="2" charset="0"/>
              </a:rPr>
              <a:t>,</a:t>
            </a:r>
            <a:r>
              <a:rPr lang="pl-PL" sz="2000" dirty="0">
                <a:solidFill>
                  <a:schemeClr val="accent6"/>
                </a:solidFill>
                <a:latin typeface="Barlow ExtraBold" panose="00000900000000000000" pitchFamily="2" charset="-18"/>
                <a:ea typeface="Roboto Black" pitchFamily="2" charset="0"/>
                <a:cs typeface="Roboto" panose="02000000000000000000" pitchFamily="2" charset="0"/>
              </a:rPr>
              <a:t>000 m²</a:t>
            </a:r>
          </a:p>
          <a:p>
            <a:pPr algn="just"/>
            <a:r>
              <a:rPr lang="en-GB" sz="1400" dirty="0">
                <a:solidFill>
                  <a:schemeClr val="accent6"/>
                </a:solidFill>
                <a:ea typeface="Roboto Light" panose="02000000000000000000" pitchFamily="2" charset="0"/>
                <a:cs typeface="Roboto" panose="02000000000000000000" pitchFamily="2" charset="0"/>
              </a:rPr>
              <a:t>Warehouse capacity</a:t>
            </a:r>
          </a:p>
        </p:txBody>
      </p:sp>
      <p:pic>
        <p:nvPicPr>
          <p:cNvPr id="43" name="Obraz 151">
            <a:extLst>
              <a:ext uri="{FF2B5EF4-FFF2-40B4-BE49-F238E27FC236}">
                <a16:creationId xmlns:a16="http://schemas.microsoft.com/office/drawing/2014/main" id="{01B6EEFF-D17F-4D9B-88F8-1B79FB97C9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745" y="3023018"/>
            <a:ext cx="612000" cy="612000"/>
          </a:xfrm>
          <a:prstGeom prst="rect">
            <a:avLst/>
          </a:prstGeom>
        </p:spPr>
      </p:pic>
      <p:sp>
        <p:nvSpPr>
          <p:cNvPr id="60" name="pole tekstowe 148">
            <a:extLst>
              <a:ext uri="{FF2B5EF4-FFF2-40B4-BE49-F238E27FC236}">
                <a16:creationId xmlns:a16="http://schemas.microsoft.com/office/drawing/2014/main" id="{D83A41F2-9598-4A49-B179-6E93E95C65EE}"/>
              </a:ext>
            </a:extLst>
          </p:cNvPr>
          <p:cNvSpPr txBox="1"/>
          <p:nvPr/>
        </p:nvSpPr>
        <p:spPr>
          <a:xfrm>
            <a:off x="1571718" y="3013803"/>
            <a:ext cx="2209955" cy="615553"/>
          </a:xfrm>
          <a:prstGeom prst="rect">
            <a:avLst/>
          </a:prstGeom>
          <a:noFill/>
        </p:spPr>
        <p:txBody>
          <a:bodyPr wrap="square" rtlCol="0">
            <a:spAutoFit/>
          </a:bodyPr>
          <a:lstStyle/>
          <a:p>
            <a:pPr algn="just"/>
            <a:r>
              <a:rPr lang="pl-PL" sz="2000" dirty="0">
                <a:solidFill>
                  <a:schemeClr val="accent6"/>
                </a:solidFill>
                <a:latin typeface="Barlow ExtraBold" panose="00000900000000000000" pitchFamily="2" charset="-18"/>
                <a:ea typeface="Roboto Black" pitchFamily="2" charset="0"/>
                <a:cs typeface="Roboto" panose="02000000000000000000" pitchFamily="2" charset="0"/>
              </a:rPr>
              <a:t>2,30</a:t>
            </a:r>
            <a:r>
              <a:rPr lang="en-US" sz="2000" dirty="0">
                <a:solidFill>
                  <a:schemeClr val="accent6"/>
                </a:solidFill>
                <a:latin typeface="Barlow ExtraBold" panose="00000900000000000000" pitchFamily="2" charset="-18"/>
                <a:ea typeface="Roboto Black" pitchFamily="2" charset="0"/>
                <a:cs typeface="Roboto" panose="02000000000000000000" pitchFamily="2" charset="0"/>
              </a:rPr>
              <a:t>0</a:t>
            </a:r>
            <a:endParaRPr lang="pl-PL" sz="2000" dirty="0">
              <a:solidFill>
                <a:schemeClr val="accent6"/>
              </a:solidFill>
              <a:latin typeface="Barlow ExtraBold" panose="00000900000000000000" pitchFamily="2" charset="-18"/>
              <a:ea typeface="Roboto Black" pitchFamily="2" charset="0"/>
              <a:cs typeface="Roboto" panose="02000000000000000000" pitchFamily="2" charset="0"/>
            </a:endParaRPr>
          </a:p>
          <a:p>
            <a:pPr algn="just"/>
            <a:r>
              <a:rPr lang="en-GB" sz="1400" dirty="0">
                <a:solidFill>
                  <a:schemeClr val="accent6"/>
                </a:solidFill>
                <a:ea typeface="Roboto Light" panose="02000000000000000000" pitchFamily="2" charset="0"/>
                <a:cs typeface="Roboto" panose="02000000000000000000" pitchFamily="2" charset="0"/>
              </a:rPr>
              <a:t>Shipments / </a:t>
            </a:r>
            <a:r>
              <a:rPr lang="pl-PL" sz="1400" dirty="0" err="1">
                <a:solidFill>
                  <a:schemeClr val="accent6"/>
                </a:solidFill>
                <a:ea typeface="Roboto Light" panose="02000000000000000000" pitchFamily="2" charset="0"/>
                <a:cs typeface="Roboto" panose="02000000000000000000" pitchFamily="2" charset="0"/>
              </a:rPr>
              <a:t>day</a:t>
            </a:r>
            <a:endParaRPr lang="en-GB" sz="1400" dirty="0">
              <a:solidFill>
                <a:schemeClr val="accent6"/>
              </a:solidFill>
              <a:ea typeface="Roboto Light" panose="02000000000000000000" pitchFamily="2" charset="0"/>
              <a:cs typeface="Roboto" panose="02000000000000000000" pitchFamily="2" charset="0"/>
            </a:endParaRPr>
          </a:p>
        </p:txBody>
      </p:sp>
      <p:sp>
        <p:nvSpPr>
          <p:cNvPr id="62" name="pole tekstowe 148">
            <a:extLst>
              <a:ext uri="{FF2B5EF4-FFF2-40B4-BE49-F238E27FC236}">
                <a16:creationId xmlns:a16="http://schemas.microsoft.com/office/drawing/2014/main" id="{3DAA1774-BE47-45E9-B616-060A67F27EF1}"/>
              </a:ext>
            </a:extLst>
          </p:cNvPr>
          <p:cNvSpPr txBox="1"/>
          <p:nvPr/>
        </p:nvSpPr>
        <p:spPr>
          <a:xfrm>
            <a:off x="1565537" y="3829950"/>
            <a:ext cx="2801507" cy="615553"/>
          </a:xfrm>
          <a:prstGeom prst="rect">
            <a:avLst/>
          </a:prstGeom>
          <a:noFill/>
        </p:spPr>
        <p:txBody>
          <a:bodyPr wrap="square" rtlCol="0">
            <a:spAutoFit/>
          </a:bodyPr>
          <a:lstStyle/>
          <a:p>
            <a:pPr marL="15875" indent="0">
              <a:buNone/>
            </a:pPr>
            <a:r>
              <a:rPr lang="pl-PL" sz="2000" b="1" dirty="0">
                <a:latin typeface="+mj-lt"/>
                <a:cs typeface="Arial" panose="020B0604020202020204" pitchFamily="34" charset="0"/>
              </a:rPr>
              <a:t>70</a:t>
            </a:r>
          </a:p>
          <a:p>
            <a:pPr marL="15875" indent="0">
              <a:buNone/>
            </a:pPr>
            <a:r>
              <a:rPr lang="de-DE" sz="1400" dirty="0">
                <a:cs typeface="Arial" panose="020B0604020202020204" pitchFamily="34" charset="0"/>
              </a:rPr>
              <a:t>Gates</a:t>
            </a:r>
            <a:endParaRPr lang="pl-PL" sz="1400" dirty="0">
              <a:latin typeface="Arial" panose="020B0604020202020204" pitchFamily="34" charset="0"/>
              <a:cs typeface="Arial" panose="020B0604020202020204" pitchFamily="34" charset="0"/>
            </a:endParaRPr>
          </a:p>
        </p:txBody>
      </p:sp>
      <p:pic>
        <p:nvPicPr>
          <p:cNvPr id="63" name="Obraz 20">
            <a:extLst>
              <a:ext uri="{FF2B5EF4-FFF2-40B4-BE49-F238E27FC236}">
                <a16:creationId xmlns:a16="http://schemas.microsoft.com/office/drawing/2014/main" id="{220E9148-C1F3-4116-925A-E3473F8C57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745" y="3802803"/>
            <a:ext cx="612000" cy="612000"/>
          </a:xfrm>
          <a:prstGeom prst="rect">
            <a:avLst/>
          </a:prstGeom>
        </p:spPr>
      </p:pic>
      <p:grpSp>
        <p:nvGrpSpPr>
          <p:cNvPr id="194" name="Group 71">
            <a:extLst>
              <a:ext uri="{FF2B5EF4-FFF2-40B4-BE49-F238E27FC236}">
                <a16:creationId xmlns:a16="http://schemas.microsoft.com/office/drawing/2014/main" id="{B92DFDE2-50D2-AC98-E8F7-AC1E98A0FC97}"/>
              </a:ext>
            </a:extLst>
          </p:cNvPr>
          <p:cNvGrpSpPr>
            <a:grpSpLocks noChangeAspect="1"/>
          </p:cNvGrpSpPr>
          <p:nvPr/>
        </p:nvGrpSpPr>
        <p:grpSpPr bwMode="auto">
          <a:xfrm>
            <a:off x="6288782" y="1376363"/>
            <a:ext cx="3501127" cy="3333385"/>
            <a:chOff x="4068" y="505"/>
            <a:chExt cx="2776" cy="2643"/>
          </a:xfrm>
        </p:grpSpPr>
        <p:sp>
          <p:nvSpPr>
            <p:cNvPr id="198" name="AutoShape 70">
              <a:extLst>
                <a:ext uri="{FF2B5EF4-FFF2-40B4-BE49-F238E27FC236}">
                  <a16:creationId xmlns:a16="http://schemas.microsoft.com/office/drawing/2014/main" id="{DD87F1DB-DCA6-3228-74FB-35140C0A3944}"/>
                </a:ext>
              </a:extLst>
            </p:cNvPr>
            <p:cNvSpPr>
              <a:spLocks noChangeAspect="1" noChangeArrowheads="1" noTextEdit="1"/>
            </p:cNvSpPr>
            <p:nvPr/>
          </p:nvSpPr>
          <p:spPr bwMode="auto">
            <a:xfrm>
              <a:off x="4068" y="505"/>
              <a:ext cx="2776" cy="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dirty="0"/>
            </a:p>
          </p:txBody>
        </p:sp>
        <p:sp>
          <p:nvSpPr>
            <p:cNvPr id="199" name="Freeform 72">
              <a:extLst>
                <a:ext uri="{FF2B5EF4-FFF2-40B4-BE49-F238E27FC236}">
                  <a16:creationId xmlns:a16="http://schemas.microsoft.com/office/drawing/2014/main" id="{854181FE-F043-6612-B341-9DB8280072C1}"/>
                </a:ext>
              </a:extLst>
            </p:cNvPr>
            <p:cNvSpPr>
              <a:spLocks/>
            </p:cNvSpPr>
            <p:nvPr/>
          </p:nvSpPr>
          <p:spPr bwMode="auto">
            <a:xfrm>
              <a:off x="4075" y="508"/>
              <a:ext cx="2766" cy="2633"/>
            </a:xfrm>
            <a:custGeom>
              <a:avLst/>
              <a:gdLst>
                <a:gd name="T0" fmla="*/ 92 w 2766"/>
                <a:gd name="T1" fmla="*/ 446 h 2633"/>
                <a:gd name="T2" fmla="*/ 500 w 2766"/>
                <a:gd name="T3" fmla="*/ 295 h 2633"/>
                <a:gd name="T4" fmla="*/ 675 w 2766"/>
                <a:gd name="T5" fmla="*/ 155 h 2633"/>
                <a:gd name="T6" fmla="*/ 874 w 2766"/>
                <a:gd name="T7" fmla="*/ 66 h 2633"/>
                <a:gd name="T8" fmla="*/ 1148 w 2766"/>
                <a:gd name="T9" fmla="*/ 0 h 2633"/>
                <a:gd name="T10" fmla="*/ 1306 w 2766"/>
                <a:gd name="T11" fmla="*/ 127 h 2633"/>
                <a:gd name="T12" fmla="*/ 1192 w 2766"/>
                <a:gd name="T13" fmla="*/ 66 h 2633"/>
                <a:gd name="T14" fmla="*/ 1237 w 2766"/>
                <a:gd name="T15" fmla="*/ 199 h 2633"/>
                <a:gd name="T16" fmla="*/ 1425 w 2766"/>
                <a:gd name="T17" fmla="*/ 247 h 2633"/>
                <a:gd name="T18" fmla="*/ 1535 w 2766"/>
                <a:gd name="T19" fmla="*/ 247 h 2633"/>
                <a:gd name="T20" fmla="*/ 2012 w 2766"/>
                <a:gd name="T21" fmla="*/ 257 h 2633"/>
                <a:gd name="T22" fmla="*/ 2402 w 2766"/>
                <a:gd name="T23" fmla="*/ 240 h 2633"/>
                <a:gd name="T24" fmla="*/ 2464 w 2766"/>
                <a:gd name="T25" fmla="*/ 227 h 2633"/>
                <a:gd name="T26" fmla="*/ 2563 w 2766"/>
                <a:gd name="T27" fmla="*/ 299 h 2633"/>
                <a:gd name="T28" fmla="*/ 2598 w 2766"/>
                <a:gd name="T29" fmla="*/ 412 h 2633"/>
                <a:gd name="T30" fmla="*/ 2711 w 2766"/>
                <a:gd name="T31" fmla="*/ 809 h 2633"/>
                <a:gd name="T32" fmla="*/ 2714 w 2766"/>
                <a:gd name="T33" fmla="*/ 902 h 2633"/>
                <a:gd name="T34" fmla="*/ 2663 w 2766"/>
                <a:gd name="T35" fmla="*/ 1049 h 2633"/>
                <a:gd name="T36" fmla="*/ 2509 w 2766"/>
                <a:gd name="T37" fmla="*/ 1204 h 2633"/>
                <a:gd name="T38" fmla="*/ 2611 w 2766"/>
                <a:gd name="T39" fmla="*/ 1505 h 2633"/>
                <a:gd name="T40" fmla="*/ 2642 w 2766"/>
                <a:gd name="T41" fmla="*/ 1642 h 2633"/>
                <a:gd name="T42" fmla="*/ 2728 w 2766"/>
                <a:gd name="T43" fmla="*/ 1865 h 2633"/>
                <a:gd name="T44" fmla="*/ 2738 w 2766"/>
                <a:gd name="T45" fmla="*/ 2030 h 2633"/>
                <a:gd name="T46" fmla="*/ 2378 w 2766"/>
                <a:gd name="T47" fmla="*/ 2434 h 2633"/>
                <a:gd name="T48" fmla="*/ 2419 w 2766"/>
                <a:gd name="T49" fmla="*/ 2599 h 2633"/>
                <a:gd name="T50" fmla="*/ 2395 w 2766"/>
                <a:gd name="T51" fmla="*/ 2613 h 2633"/>
                <a:gd name="T52" fmla="*/ 2351 w 2766"/>
                <a:gd name="T53" fmla="*/ 2592 h 2633"/>
                <a:gd name="T54" fmla="*/ 2180 w 2766"/>
                <a:gd name="T55" fmla="*/ 2506 h 2633"/>
                <a:gd name="T56" fmla="*/ 1977 w 2766"/>
                <a:gd name="T57" fmla="*/ 2448 h 2633"/>
                <a:gd name="T58" fmla="*/ 1936 w 2766"/>
                <a:gd name="T59" fmla="*/ 2451 h 2633"/>
                <a:gd name="T60" fmla="*/ 1936 w 2766"/>
                <a:gd name="T61" fmla="*/ 2482 h 2633"/>
                <a:gd name="T62" fmla="*/ 1806 w 2766"/>
                <a:gd name="T63" fmla="*/ 2462 h 2633"/>
                <a:gd name="T64" fmla="*/ 1755 w 2766"/>
                <a:gd name="T65" fmla="*/ 2458 h 2633"/>
                <a:gd name="T66" fmla="*/ 1720 w 2766"/>
                <a:gd name="T67" fmla="*/ 2489 h 2633"/>
                <a:gd name="T68" fmla="*/ 1652 w 2766"/>
                <a:gd name="T69" fmla="*/ 2558 h 2633"/>
                <a:gd name="T70" fmla="*/ 1604 w 2766"/>
                <a:gd name="T71" fmla="*/ 2551 h 2633"/>
                <a:gd name="T72" fmla="*/ 1566 w 2766"/>
                <a:gd name="T73" fmla="*/ 2469 h 2633"/>
                <a:gd name="T74" fmla="*/ 1487 w 2766"/>
                <a:gd name="T75" fmla="*/ 2376 h 2633"/>
                <a:gd name="T76" fmla="*/ 1419 w 2766"/>
                <a:gd name="T77" fmla="*/ 2458 h 2633"/>
                <a:gd name="T78" fmla="*/ 1330 w 2766"/>
                <a:gd name="T79" fmla="*/ 2417 h 2633"/>
                <a:gd name="T80" fmla="*/ 1299 w 2766"/>
                <a:gd name="T81" fmla="*/ 2352 h 2633"/>
                <a:gd name="T82" fmla="*/ 1230 w 2766"/>
                <a:gd name="T83" fmla="*/ 2242 h 2633"/>
                <a:gd name="T84" fmla="*/ 1072 w 2766"/>
                <a:gd name="T85" fmla="*/ 2212 h 2633"/>
                <a:gd name="T86" fmla="*/ 970 w 2766"/>
                <a:gd name="T87" fmla="*/ 2140 h 2633"/>
                <a:gd name="T88" fmla="*/ 994 w 2766"/>
                <a:gd name="T89" fmla="*/ 2068 h 2633"/>
                <a:gd name="T90" fmla="*/ 774 w 2766"/>
                <a:gd name="T91" fmla="*/ 2013 h 2633"/>
                <a:gd name="T92" fmla="*/ 809 w 2766"/>
                <a:gd name="T93" fmla="*/ 2109 h 2633"/>
                <a:gd name="T94" fmla="*/ 576 w 2766"/>
                <a:gd name="T95" fmla="*/ 2013 h 2633"/>
                <a:gd name="T96" fmla="*/ 610 w 2766"/>
                <a:gd name="T97" fmla="*/ 1913 h 2633"/>
                <a:gd name="T98" fmla="*/ 462 w 2766"/>
                <a:gd name="T99" fmla="*/ 1879 h 2633"/>
                <a:gd name="T100" fmla="*/ 312 w 2766"/>
                <a:gd name="T101" fmla="*/ 1783 h 2633"/>
                <a:gd name="T102" fmla="*/ 240 w 2766"/>
                <a:gd name="T103" fmla="*/ 1841 h 2633"/>
                <a:gd name="T104" fmla="*/ 260 w 2766"/>
                <a:gd name="T105" fmla="*/ 1649 h 2633"/>
                <a:gd name="T106" fmla="*/ 175 w 2766"/>
                <a:gd name="T107" fmla="*/ 1536 h 2633"/>
                <a:gd name="T108" fmla="*/ 140 w 2766"/>
                <a:gd name="T109" fmla="*/ 1392 h 2633"/>
                <a:gd name="T110" fmla="*/ 127 w 2766"/>
                <a:gd name="T111" fmla="*/ 1166 h 2633"/>
                <a:gd name="T112" fmla="*/ 0 w 2766"/>
                <a:gd name="T113" fmla="*/ 940 h 2633"/>
                <a:gd name="T114" fmla="*/ 79 w 2766"/>
                <a:gd name="T115" fmla="*/ 833 h 2633"/>
                <a:gd name="T116" fmla="*/ 44 w 2766"/>
                <a:gd name="T117" fmla="*/ 545 h 2633"/>
                <a:gd name="T118" fmla="*/ 123 w 2766"/>
                <a:gd name="T119" fmla="*/ 477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66" h="2633">
                  <a:moveTo>
                    <a:pt x="34" y="453"/>
                  </a:moveTo>
                  <a:lnTo>
                    <a:pt x="92" y="446"/>
                  </a:lnTo>
                  <a:lnTo>
                    <a:pt x="270" y="367"/>
                  </a:lnTo>
                  <a:lnTo>
                    <a:pt x="500" y="295"/>
                  </a:lnTo>
                  <a:lnTo>
                    <a:pt x="589" y="254"/>
                  </a:lnTo>
                  <a:lnTo>
                    <a:pt x="675" y="155"/>
                  </a:lnTo>
                  <a:lnTo>
                    <a:pt x="788" y="124"/>
                  </a:lnTo>
                  <a:lnTo>
                    <a:pt x="874" y="66"/>
                  </a:lnTo>
                  <a:lnTo>
                    <a:pt x="953" y="42"/>
                  </a:lnTo>
                  <a:lnTo>
                    <a:pt x="1148" y="0"/>
                  </a:lnTo>
                  <a:lnTo>
                    <a:pt x="1309" y="103"/>
                  </a:lnTo>
                  <a:lnTo>
                    <a:pt x="1306" y="127"/>
                  </a:lnTo>
                  <a:lnTo>
                    <a:pt x="1192" y="38"/>
                  </a:lnTo>
                  <a:lnTo>
                    <a:pt x="1192" y="66"/>
                  </a:lnTo>
                  <a:lnTo>
                    <a:pt x="1227" y="138"/>
                  </a:lnTo>
                  <a:lnTo>
                    <a:pt x="1237" y="199"/>
                  </a:lnTo>
                  <a:lnTo>
                    <a:pt x="1299" y="244"/>
                  </a:lnTo>
                  <a:lnTo>
                    <a:pt x="1425" y="247"/>
                  </a:lnTo>
                  <a:lnTo>
                    <a:pt x="1436" y="278"/>
                  </a:lnTo>
                  <a:lnTo>
                    <a:pt x="1535" y="247"/>
                  </a:lnTo>
                  <a:lnTo>
                    <a:pt x="1569" y="203"/>
                  </a:lnTo>
                  <a:lnTo>
                    <a:pt x="2012" y="257"/>
                  </a:lnTo>
                  <a:lnTo>
                    <a:pt x="2241" y="251"/>
                  </a:lnTo>
                  <a:lnTo>
                    <a:pt x="2402" y="240"/>
                  </a:lnTo>
                  <a:lnTo>
                    <a:pt x="2419" y="213"/>
                  </a:lnTo>
                  <a:lnTo>
                    <a:pt x="2464" y="227"/>
                  </a:lnTo>
                  <a:lnTo>
                    <a:pt x="2481" y="257"/>
                  </a:lnTo>
                  <a:lnTo>
                    <a:pt x="2563" y="299"/>
                  </a:lnTo>
                  <a:lnTo>
                    <a:pt x="2608" y="384"/>
                  </a:lnTo>
                  <a:lnTo>
                    <a:pt x="2598" y="412"/>
                  </a:lnTo>
                  <a:lnTo>
                    <a:pt x="2690" y="775"/>
                  </a:lnTo>
                  <a:lnTo>
                    <a:pt x="2711" y="809"/>
                  </a:lnTo>
                  <a:lnTo>
                    <a:pt x="2721" y="892"/>
                  </a:lnTo>
                  <a:lnTo>
                    <a:pt x="2714" y="902"/>
                  </a:lnTo>
                  <a:lnTo>
                    <a:pt x="2721" y="1001"/>
                  </a:lnTo>
                  <a:lnTo>
                    <a:pt x="2663" y="1049"/>
                  </a:lnTo>
                  <a:lnTo>
                    <a:pt x="2611" y="1067"/>
                  </a:lnTo>
                  <a:lnTo>
                    <a:pt x="2509" y="1204"/>
                  </a:lnTo>
                  <a:lnTo>
                    <a:pt x="2642" y="1303"/>
                  </a:lnTo>
                  <a:lnTo>
                    <a:pt x="2611" y="1505"/>
                  </a:lnTo>
                  <a:lnTo>
                    <a:pt x="2652" y="1598"/>
                  </a:lnTo>
                  <a:lnTo>
                    <a:pt x="2642" y="1642"/>
                  </a:lnTo>
                  <a:lnTo>
                    <a:pt x="2766" y="1831"/>
                  </a:lnTo>
                  <a:lnTo>
                    <a:pt x="2728" y="1865"/>
                  </a:lnTo>
                  <a:lnTo>
                    <a:pt x="2766" y="1927"/>
                  </a:lnTo>
                  <a:lnTo>
                    <a:pt x="2738" y="2030"/>
                  </a:lnTo>
                  <a:lnTo>
                    <a:pt x="2659" y="2044"/>
                  </a:lnTo>
                  <a:lnTo>
                    <a:pt x="2378" y="2434"/>
                  </a:lnTo>
                  <a:lnTo>
                    <a:pt x="2389" y="2561"/>
                  </a:lnTo>
                  <a:lnTo>
                    <a:pt x="2419" y="2599"/>
                  </a:lnTo>
                  <a:lnTo>
                    <a:pt x="2433" y="2633"/>
                  </a:lnTo>
                  <a:lnTo>
                    <a:pt x="2395" y="2613"/>
                  </a:lnTo>
                  <a:lnTo>
                    <a:pt x="2375" y="2616"/>
                  </a:lnTo>
                  <a:lnTo>
                    <a:pt x="2351" y="2592"/>
                  </a:lnTo>
                  <a:lnTo>
                    <a:pt x="2190" y="2544"/>
                  </a:lnTo>
                  <a:lnTo>
                    <a:pt x="2180" y="2506"/>
                  </a:lnTo>
                  <a:lnTo>
                    <a:pt x="2073" y="2445"/>
                  </a:lnTo>
                  <a:lnTo>
                    <a:pt x="1977" y="2448"/>
                  </a:lnTo>
                  <a:lnTo>
                    <a:pt x="1964" y="2465"/>
                  </a:lnTo>
                  <a:lnTo>
                    <a:pt x="1936" y="2451"/>
                  </a:lnTo>
                  <a:lnTo>
                    <a:pt x="1922" y="2465"/>
                  </a:lnTo>
                  <a:lnTo>
                    <a:pt x="1936" y="2482"/>
                  </a:lnTo>
                  <a:lnTo>
                    <a:pt x="1888" y="2510"/>
                  </a:lnTo>
                  <a:lnTo>
                    <a:pt x="1806" y="2462"/>
                  </a:lnTo>
                  <a:lnTo>
                    <a:pt x="1785" y="2482"/>
                  </a:lnTo>
                  <a:lnTo>
                    <a:pt x="1755" y="2458"/>
                  </a:lnTo>
                  <a:lnTo>
                    <a:pt x="1710" y="2465"/>
                  </a:lnTo>
                  <a:lnTo>
                    <a:pt x="1720" y="2489"/>
                  </a:lnTo>
                  <a:lnTo>
                    <a:pt x="1679" y="2493"/>
                  </a:lnTo>
                  <a:lnTo>
                    <a:pt x="1652" y="2558"/>
                  </a:lnTo>
                  <a:lnTo>
                    <a:pt x="1611" y="2530"/>
                  </a:lnTo>
                  <a:lnTo>
                    <a:pt x="1604" y="2551"/>
                  </a:lnTo>
                  <a:lnTo>
                    <a:pt x="1566" y="2544"/>
                  </a:lnTo>
                  <a:lnTo>
                    <a:pt x="1566" y="2469"/>
                  </a:lnTo>
                  <a:lnTo>
                    <a:pt x="1535" y="2451"/>
                  </a:lnTo>
                  <a:lnTo>
                    <a:pt x="1487" y="2376"/>
                  </a:lnTo>
                  <a:lnTo>
                    <a:pt x="1422" y="2414"/>
                  </a:lnTo>
                  <a:lnTo>
                    <a:pt x="1419" y="2458"/>
                  </a:lnTo>
                  <a:lnTo>
                    <a:pt x="1343" y="2462"/>
                  </a:lnTo>
                  <a:lnTo>
                    <a:pt x="1330" y="2417"/>
                  </a:lnTo>
                  <a:lnTo>
                    <a:pt x="1312" y="2417"/>
                  </a:lnTo>
                  <a:lnTo>
                    <a:pt x="1299" y="2352"/>
                  </a:lnTo>
                  <a:lnTo>
                    <a:pt x="1237" y="2294"/>
                  </a:lnTo>
                  <a:lnTo>
                    <a:pt x="1230" y="2242"/>
                  </a:lnTo>
                  <a:lnTo>
                    <a:pt x="1076" y="2188"/>
                  </a:lnTo>
                  <a:lnTo>
                    <a:pt x="1072" y="2212"/>
                  </a:lnTo>
                  <a:lnTo>
                    <a:pt x="1042" y="2215"/>
                  </a:lnTo>
                  <a:lnTo>
                    <a:pt x="970" y="2140"/>
                  </a:lnTo>
                  <a:lnTo>
                    <a:pt x="1011" y="2105"/>
                  </a:lnTo>
                  <a:lnTo>
                    <a:pt x="994" y="2068"/>
                  </a:lnTo>
                  <a:lnTo>
                    <a:pt x="922" y="2102"/>
                  </a:lnTo>
                  <a:lnTo>
                    <a:pt x="774" y="2013"/>
                  </a:lnTo>
                  <a:lnTo>
                    <a:pt x="761" y="2040"/>
                  </a:lnTo>
                  <a:lnTo>
                    <a:pt x="809" y="2109"/>
                  </a:lnTo>
                  <a:lnTo>
                    <a:pt x="716" y="2167"/>
                  </a:lnTo>
                  <a:lnTo>
                    <a:pt x="576" y="2013"/>
                  </a:lnTo>
                  <a:lnTo>
                    <a:pt x="644" y="1954"/>
                  </a:lnTo>
                  <a:lnTo>
                    <a:pt x="610" y="1913"/>
                  </a:lnTo>
                  <a:lnTo>
                    <a:pt x="528" y="1944"/>
                  </a:lnTo>
                  <a:lnTo>
                    <a:pt x="462" y="1879"/>
                  </a:lnTo>
                  <a:lnTo>
                    <a:pt x="339" y="1872"/>
                  </a:lnTo>
                  <a:lnTo>
                    <a:pt x="312" y="1783"/>
                  </a:lnTo>
                  <a:lnTo>
                    <a:pt x="250" y="1773"/>
                  </a:lnTo>
                  <a:lnTo>
                    <a:pt x="240" y="1841"/>
                  </a:lnTo>
                  <a:lnTo>
                    <a:pt x="202" y="1828"/>
                  </a:lnTo>
                  <a:lnTo>
                    <a:pt x="260" y="1649"/>
                  </a:lnTo>
                  <a:lnTo>
                    <a:pt x="233" y="1564"/>
                  </a:lnTo>
                  <a:lnTo>
                    <a:pt x="175" y="1536"/>
                  </a:lnTo>
                  <a:lnTo>
                    <a:pt x="175" y="1485"/>
                  </a:lnTo>
                  <a:lnTo>
                    <a:pt x="140" y="1392"/>
                  </a:lnTo>
                  <a:lnTo>
                    <a:pt x="175" y="1286"/>
                  </a:lnTo>
                  <a:lnTo>
                    <a:pt x="127" y="1166"/>
                  </a:lnTo>
                  <a:lnTo>
                    <a:pt x="151" y="1063"/>
                  </a:lnTo>
                  <a:lnTo>
                    <a:pt x="0" y="940"/>
                  </a:lnTo>
                  <a:lnTo>
                    <a:pt x="10" y="892"/>
                  </a:lnTo>
                  <a:lnTo>
                    <a:pt x="79" y="833"/>
                  </a:lnTo>
                  <a:lnTo>
                    <a:pt x="89" y="755"/>
                  </a:lnTo>
                  <a:lnTo>
                    <a:pt x="44" y="545"/>
                  </a:lnTo>
                  <a:lnTo>
                    <a:pt x="123" y="559"/>
                  </a:lnTo>
                  <a:lnTo>
                    <a:pt x="123" y="477"/>
                  </a:lnTo>
                  <a:lnTo>
                    <a:pt x="34" y="453"/>
                  </a:lnTo>
                  <a:close/>
                </a:path>
              </a:pathLst>
            </a:custGeom>
            <a:solidFill>
              <a:srgbClr val="C6C6C6"/>
            </a:solidFill>
            <a:ln w="1111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pl-PL" dirty="0"/>
            </a:p>
          </p:txBody>
        </p:sp>
        <p:sp>
          <p:nvSpPr>
            <p:cNvPr id="200" name="Freeform 73">
              <a:extLst>
                <a:ext uri="{FF2B5EF4-FFF2-40B4-BE49-F238E27FC236}">
                  <a16:creationId xmlns:a16="http://schemas.microsoft.com/office/drawing/2014/main" id="{C7EDCC75-AE7D-1BD0-DCDA-A484D3F3F4F6}"/>
                </a:ext>
              </a:extLst>
            </p:cNvPr>
            <p:cNvSpPr>
              <a:spLocks/>
            </p:cNvSpPr>
            <p:nvPr/>
          </p:nvSpPr>
          <p:spPr bwMode="auto">
            <a:xfrm>
              <a:off x="4836" y="789"/>
              <a:ext cx="740" cy="357"/>
            </a:xfrm>
            <a:custGeom>
              <a:avLst/>
              <a:gdLst>
                <a:gd name="T0" fmla="*/ 0 w 216"/>
                <a:gd name="T1" fmla="*/ 83 h 104"/>
                <a:gd name="T2" fmla="*/ 12 w 216"/>
                <a:gd name="T3" fmla="*/ 104 h 104"/>
                <a:gd name="T4" fmla="*/ 44 w 216"/>
                <a:gd name="T5" fmla="*/ 104 h 104"/>
                <a:gd name="T6" fmla="*/ 53 w 216"/>
                <a:gd name="T7" fmla="*/ 90 h 104"/>
                <a:gd name="T8" fmla="*/ 69 w 216"/>
                <a:gd name="T9" fmla="*/ 94 h 104"/>
                <a:gd name="T10" fmla="*/ 75 w 216"/>
                <a:gd name="T11" fmla="*/ 79 h 104"/>
                <a:gd name="T12" fmla="*/ 86 w 216"/>
                <a:gd name="T13" fmla="*/ 72 h 104"/>
                <a:gd name="T14" fmla="*/ 97 w 216"/>
                <a:gd name="T15" fmla="*/ 72 h 104"/>
                <a:gd name="T16" fmla="*/ 112 w 216"/>
                <a:gd name="T17" fmla="*/ 74 h 104"/>
                <a:gd name="T18" fmla="*/ 132 w 216"/>
                <a:gd name="T19" fmla="*/ 80 h 104"/>
                <a:gd name="T20" fmla="*/ 154 w 216"/>
                <a:gd name="T21" fmla="*/ 78 h 104"/>
                <a:gd name="T22" fmla="*/ 157 w 216"/>
                <a:gd name="T23" fmla="*/ 90 h 104"/>
                <a:gd name="T24" fmla="*/ 186 w 216"/>
                <a:gd name="T25" fmla="*/ 90 h 104"/>
                <a:gd name="T26" fmla="*/ 200 w 216"/>
                <a:gd name="T27" fmla="*/ 63 h 104"/>
                <a:gd name="T28" fmla="*/ 210 w 216"/>
                <a:gd name="T29" fmla="*/ 67 h 104"/>
                <a:gd name="T30" fmla="*/ 216 w 216"/>
                <a:gd name="T31" fmla="*/ 46 h 104"/>
                <a:gd name="T32" fmla="*/ 204 w 216"/>
                <a:gd name="T33" fmla="*/ 46 h 104"/>
                <a:gd name="T34" fmla="*/ 193 w 216"/>
                <a:gd name="T35" fmla="*/ 29 h 104"/>
                <a:gd name="T36" fmla="*/ 194 w 216"/>
                <a:gd name="T37" fmla="*/ 11 h 104"/>
                <a:gd name="T38" fmla="*/ 196 w 216"/>
                <a:gd name="T3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104">
                  <a:moveTo>
                    <a:pt x="0" y="83"/>
                  </a:moveTo>
                  <a:cubicBezTo>
                    <a:pt x="4" y="90"/>
                    <a:pt x="8" y="97"/>
                    <a:pt x="12" y="104"/>
                  </a:cubicBezTo>
                  <a:cubicBezTo>
                    <a:pt x="44" y="104"/>
                    <a:pt x="44" y="104"/>
                    <a:pt x="44" y="104"/>
                  </a:cubicBezTo>
                  <a:cubicBezTo>
                    <a:pt x="53" y="90"/>
                    <a:pt x="53" y="90"/>
                    <a:pt x="53" y="90"/>
                  </a:cubicBezTo>
                  <a:cubicBezTo>
                    <a:pt x="69" y="94"/>
                    <a:pt x="69" y="94"/>
                    <a:pt x="69" y="94"/>
                  </a:cubicBezTo>
                  <a:cubicBezTo>
                    <a:pt x="75" y="79"/>
                    <a:pt x="75" y="79"/>
                    <a:pt x="75" y="79"/>
                  </a:cubicBezTo>
                  <a:cubicBezTo>
                    <a:pt x="86" y="72"/>
                    <a:pt x="86" y="72"/>
                    <a:pt x="86" y="72"/>
                  </a:cubicBezTo>
                  <a:cubicBezTo>
                    <a:pt x="97" y="72"/>
                    <a:pt x="97" y="72"/>
                    <a:pt x="97" y="72"/>
                  </a:cubicBezTo>
                  <a:cubicBezTo>
                    <a:pt x="112" y="74"/>
                    <a:pt x="112" y="74"/>
                    <a:pt x="112" y="74"/>
                  </a:cubicBezTo>
                  <a:cubicBezTo>
                    <a:pt x="132" y="80"/>
                    <a:pt x="132" y="80"/>
                    <a:pt x="132" y="80"/>
                  </a:cubicBezTo>
                  <a:cubicBezTo>
                    <a:pt x="154" y="78"/>
                    <a:pt x="154" y="78"/>
                    <a:pt x="154" y="78"/>
                  </a:cubicBezTo>
                  <a:cubicBezTo>
                    <a:pt x="157" y="90"/>
                    <a:pt x="157" y="90"/>
                    <a:pt x="157" y="90"/>
                  </a:cubicBezTo>
                  <a:cubicBezTo>
                    <a:pt x="186" y="90"/>
                    <a:pt x="186" y="90"/>
                    <a:pt x="186" y="90"/>
                  </a:cubicBezTo>
                  <a:cubicBezTo>
                    <a:pt x="200" y="63"/>
                    <a:pt x="200" y="63"/>
                    <a:pt x="200" y="63"/>
                  </a:cubicBezTo>
                  <a:cubicBezTo>
                    <a:pt x="210" y="67"/>
                    <a:pt x="210" y="67"/>
                    <a:pt x="210" y="67"/>
                  </a:cubicBezTo>
                  <a:cubicBezTo>
                    <a:pt x="216" y="46"/>
                    <a:pt x="216" y="46"/>
                    <a:pt x="216" y="46"/>
                  </a:cubicBezTo>
                  <a:cubicBezTo>
                    <a:pt x="204" y="46"/>
                    <a:pt x="204" y="46"/>
                    <a:pt x="204" y="46"/>
                  </a:cubicBezTo>
                  <a:cubicBezTo>
                    <a:pt x="193" y="29"/>
                    <a:pt x="193" y="29"/>
                    <a:pt x="193" y="29"/>
                  </a:cubicBezTo>
                  <a:cubicBezTo>
                    <a:pt x="194" y="11"/>
                    <a:pt x="194" y="11"/>
                    <a:pt x="194" y="11"/>
                  </a:cubicBezTo>
                  <a:cubicBezTo>
                    <a:pt x="194" y="10"/>
                    <a:pt x="195" y="2"/>
                    <a:pt x="196" y="0"/>
                  </a:cubicBezTo>
                </a:path>
              </a:pathLst>
            </a:custGeom>
            <a:solidFill>
              <a:srgbClr val="C6C6C6"/>
            </a:solidFill>
            <a:ln w="1111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pl-PL" dirty="0"/>
            </a:p>
          </p:txBody>
        </p:sp>
        <p:sp>
          <p:nvSpPr>
            <p:cNvPr id="201" name="Freeform 74">
              <a:extLst>
                <a:ext uri="{FF2B5EF4-FFF2-40B4-BE49-F238E27FC236}">
                  <a16:creationId xmlns:a16="http://schemas.microsoft.com/office/drawing/2014/main" id="{6762D1E2-D9F5-EB7E-9CB3-034777EDA4A3}"/>
                </a:ext>
              </a:extLst>
            </p:cNvPr>
            <p:cNvSpPr>
              <a:spLocks/>
            </p:cNvSpPr>
            <p:nvPr/>
          </p:nvSpPr>
          <p:spPr bwMode="auto">
            <a:xfrm>
              <a:off x="4836" y="789"/>
              <a:ext cx="740" cy="357"/>
            </a:xfrm>
            <a:custGeom>
              <a:avLst/>
              <a:gdLst>
                <a:gd name="T0" fmla="*/ 0 w 216"/>
                <a:gd name="T1" fmla="*/ 83 h 104"/>
                <a:gd name="T2" fmla="*/ 12 w 216"/>
                <a:gd name="T3" fmla="*/ 104 h 104"/>
                <a:gd name="T4" fmla="*/ 44 w 216"/>
                <a:gd name="T5" fmla="*/ 104 h 104"/>
                <a:gd name="T6" fmla="*/ 53 w 216"/>
                <a:gd name="T7" fmla="*/ 90 h 104"/>
                <a:gd name="T8" fmla="*/ 69 w 216"/>
                <a:gd name="T9" fmla="*/ 94 h 104"/>
                <a:gd name="T10" fmla="*/ 75 w 216"/>
                <a:gd name="T11" fmla="*/ 79 h 104"/>
                <a:gd name="T12" fmla="*/ 86 w 216"/>
                <a:gd name="T13" fmla="*/ 72 h 104"/>
                <a:gd name="T14" fmla="*/ 97 w 216"/>
                <a:gd name="T15" fmla="*/ 72 h 104"/>
                <a:gd name="T16" fmla="*/ 112 w 216"/>
                <a:gd name="T17" fmla="*/ 74 h 104"/>
                <a:gd name="T18" fmla="*/ 132 w 216"/>
                <a:gd name="T19" fmla="*/ 80 h 104"/>
                <a:gd name="T20" fmla="*/ 154 w 216"/>
                <a:gd name="T21" fmla="*/ 78 h 104"/>
                <a:gd name="T22" fmla="*/ 157 w 216"/>
                <a:gd name="T23" fmla="*/ 90 h 104"/>
                <a:gd name="T24" fmla="*/ 186 w 216"/>
                <a:gd name="T25" fmla="*/ 90 h 104"/>
                <a:gd name="T26" fmla="*/ 200 w 216"/>
                <a:gd name="T27" fmla="*/ 63 h 104"/>
                <a:gd name="T28" fmla="*/ 210 w 216"/>
                <a:gd name="T29" fmla="*/ 67 h 104"/>
                <a:gd name="T30" fmla="*/ 216 w 216"/>
                <a:gd name="T31" fmla="*/ 46 h 104"/>
                <a:gd name="T32" fmla="*/ 204 w 216"/>
                <a:gd name="T33" fmla="*/ 46 h 104"/>
                <a:gd name="T34" fmla="*/ 193 w 216"/>
                <a:gd name="T35" fmla="*/ 29 h 104"/>
                <a:gd name="T36" fmla="*/ 194 w 216"/>
                <a:gd name="T37" fmla="*/ 11 h 104"/>
                <a:gd name="T38" fmla="*/ 196 w 216"/>
                <a:gd name="T3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104">
                  <a:moveTo>
                    <a:pt x="0" y="83"/>
                  </a:moveTo>
                  <a:cubicBezTo>
                    <a:pt x="4" y="90"/>
                    <a:pt x="8" y="97"/>
                    <a:pt x="12" y="104"/>
                  </a:cubicBezTo>
                  <a:cubicBezTo>
                    <a:pt x="44" y="104"/>
                    <a:pt x="44" y="104"/>
                    <a:pt x="44" y="104"/>
                  </a:cubicBezTo>
                  <a:cubicBezTo>
                    <a:pt x="53" y="90"/>
                    <a:pt x="53" y="90"/>
                    <a:pt x="53" y="90"/>
                  </a:cubicBezTo>
                  <a:cubicBezTo>
                    <a:pt x="69" y="94"/>
                    <a:pt x="69" y="94"/>
                    <a:pt x="69" y="94"/>
                  </a:cubicBezTo>
                  <a:cubicBezTo>
                    <a:pt x="75" y="79"/>
                    <a:pt x="75" y="79"/>
                    <a:pt x="75" y="79"/>
                  </a:cubicBezTo>
                  <a:cubicBezTo>
                    <a:pt x="86" y="72"/>
                    <a:pt x="86" y="72"/>
                    <a:pt x="86" y="72"/>
                  </a:cubicBezTo>
                  <a:cubicBezTo>
                    <a:pt x="97" y="72"/>
                    <a:pt x="97" y="72"/>
                    <a:pt x="97" y="72"/>
                  </a:cubicBezTo>
                  <a:cubicBezTo>
                    <a:pt x="112" y="74"/>
                    <a:pt x="112" y="74"/>
                    <a:pt x="112" y="74"/>
                  </a:cubicBezTo>
                  <a:cubicBezTo>
                    <a:pt x="132" y="80"/>
                    <a:pt x="132" y="80"/>
                    <a:pt x="132" y="80"/>
                  </a:cubicBezTo>
                  <a:cubicBezTo>
                    <a:pt x="154" y="78"/>
                    <a:pt x="154" y="78"/>
                    <a:pt x="154" y="78"/>
                  </a:cubicBezTo>
                  <a:cubicBezTo>
                    <a:pt x="157" y="90"/>
                    <a:pt x="157" y="90"/>
                    <a:pt x="157" y="90"/>
                  </a:cubicBezTo>
                  <a:cubicBezTo>
                    <a:pt x="186" y="90"/>
                    <a:pt x="186" y="90"/>
                    <a:pt x="186" y="90"/>
                  </a:cubicBezTo>
                  <a:cubicBezTo>
                    <a:pt x="200" y="63"/>
                    <a:pt x="200" y="63"/>
                    <a:pt x="200" y="63"/>
                  </a:cubicBezTo>
                  <a:cubicBezTo>
                    <a:pt x="210" y="67"/>
                    <a:pt x="210" y="67"/>
                    <a:pt x="210" y="67"/>
                  </a:cubicBezTo>
                  <a:cubicBezTo>
                    <a:pt x="216" y="46"/>
                    <a:pt x="216" y="46"/>
                    <a:pt x="216" y="46"/>
                  </a:cubicBezTo>
                  <a:cubicBezTo>
                    <a:pt x="204" y="46"/>
                    <a:pt x="204" y="46"/>
                    <a:pt x="204" y="46"/>
                  </a:cubicBezTo>
                  <a:cubicBezTo>
                    <a:pt x="193" y="29"/>
                    <a:pt x="193" y="29"/>
                    <a:pt x="193" y="29"/>
                  </a:cubicBezTo>
                  <a:cubicBezTo>
                    <a:pt x="194" y="11"/>
                    <a:pt x="194" y="11"/>
                    <a:pt x="194" y="11"/>
                  </a:cubicBezTo>
                  <a:cubicBezTo>
                    <a:pt x="194" y="10"/>
                    <a:pt x="195" y="2"/>
                    <a:pt x="196" y="0"/>
                  </a:cubicBez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02" name="Freeform 75">
              <a:extLst>
                <a:ext uri="{FF2B5EF4-FFF2-40B4-BE49-F238E27FC236}">
                  <a16:creationId xmlns:a16="http://schemas.microsoft.com/office/drawing/2014/main" id="{2FB3B7BC-2799-1D4A-3CE0-1293815D81DE}"/>
                </a:ext>
              </a:extLst>
            </p:cNvPr>
            <p:cNvSpPr>
              <a:spLocks/>
            </p:cNvSpPr>
            <p:nvPr/>
          </p:nvSpPr>
          <p:spPr bwMode="auto">
            <a:xfrm>
              <a:off x="5466" y="748"/>
              <a:ext cx="1015" cy="566"/>
            </a:xfrm>
            <a:custGeom>
              <a:avLst/>
              <a:gdLst>
                <a:gd name="T0" fmla="*/ 1008 w 1015"/>
                <a:gd name="T1" fmla="*/ 0 h 566"/>
                <a:gd name="T2" fmla="*/ 1015 w 1015"/>
                <a:gd name="T3" fmla="*/ 24 h 566"/>
                <a:gd name="T4" fmla="*/ 929 w 1015"/>
                <a:gd name="T5" fmla="*/ 69 h 566"/>
                <a:gd name="T6" fmla="*/ 974 w 1015"/>
                <a:gd name="T7" fmla="*/ 120 h 566"/>
                <a:gd name="T8" fmla="*/ 960 w 1015"/>
                <a:gd name="T9" fmla="*/ 137 h 566"/>
                <a:gd name="T10" fmla="*/ 1015 w 1015"/>
                <a:gd name="T11" fmla="*/ 213 h 566"/>
                <a:gd name="T12" fmla="*/ 974 w 1015"/>
                <a:gd name="T13" fmla="*/ 285 h 566"/>
                <a:gd name="T14" fmla="*/ 771 w 1015"/>
                <a:gd name="T15" fmla="*/ 398 h 566"/>
                <a:gd name="T16" fmla="*/ 754 w 1015"/>
                <a:gd name="T17" fmla="*/ 425 h 566"/>
                <a:gd name="T18" fmla="*/ 699 w 1015"/>
                <a:gd name="T19" fmla="*/ 405 h 566"/>
                <a:gd name="T20" fmla="*/ 621 w 1015"/>
                <a:gd name="T21" fmla="*/ 443 h 566"/>
                <a:gd name="T22" fmla="*/ 501 w 1015"/>
                <a:gd name="T23" fmla="*/ 473 h 566"/>
                <a:gd name="T24" fmla="*/ 477 w 1015"/>
                <a:gd name="T25" fmla="*/ 497 h 566"/>
                <a:gd name="T26" fmla="*/ 435 w 1015"/>
                <a:gd name="T27" fmla="*/ 497 h 566"/>
                <a:gd name="T28" fmla="*/ 340 w 1015"/>
                <a:gd name="T29" fmla="*/ 559 h 566"/>
                <a:gd name="T30" fmla="*/ 220 w 1015"/>
                <a:gd name="T31" fmla="*/ 566 h 566"/>
                <a:gd name="T32" fmla="*/ 196 w 1015"/>
                <a:gd name="T33" fmla="*/ 535 h 566"/>
                <a:gd name="T34" fmla="*/ 175 w 1015"/>
                <a:gd name="T35" fmla="*/ 549 h 566"/>
                <a:gd name="T36" fmla="*/ 137 w 1015"/>
                <a:gd name="T37" fmla="*/ 473 h 566"/>
                <a:gd name="T38" fmla="*/ 96 w 1015"/>
                <a:gd name="T39" fmla="*/ 473 h 566"/>
                <a:gd name="T40" fmla="*/ 28 w 1015"/>
                <a:gd name="T41" fmla="*/ 453 h 566"/>
                <a:gd name="T42" fmla="*/ 0 w 1015"/>
                <a:gd name="T43" fmla="*/ 350 h 566"/>
                <a:gd name="T44" fmla="*/ 1008 w 1015"/>
                <a:gd name="T45"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15" h="566">
                  <a:moveTo>
                    <a:pt x="1008" y="0"/>
                  </a:moveTo>
                  <a:lnTo>
                    <a:pt x="1015" y="24"/>
                  </a:lnTo>
                  <a:lnTo>
                    <a:pt x="929" y="69"/>
                  </a:lnTo>
                  <a:lnTo>
                    <a:pt x="974" y="120"/>
                  </a:lnTo>
                  <a:lnTo>
                    <a:pt x="960" y="137"/>
                  </a:lnTo>
                  <a:lnTo>
                    <a:pt x="1015" y="213"/>
                  </a:lnTo>
                  <a:lnTo>
                    <a:pt x="974" y="285"/>
                  </a:lnTo>
                  <a:lnTo>
                    <a:pt x="771" y="398"/>
                  </a:lnTo>
                  <a:lnTo>
                    <a:pt x="754" y="425"/>
                  </a:lnTo>
                  <a:lnTo>
                    <a:pt x="699" y="405"/>
                  </a:lnTo>
                  <a:lnTo>
                    <a:pt x="621" y="443"/>
                  </a:lnTo>
                  <a:lnTo>
                    <a:pt x="501" y="473"/>
                  </a:lnTo>
                  <a:lnTo>
                    <a:pt x="477" y="497"/>
                  </a:lnTo>
                  <a:lnTo>
                    <a:pt x="435" y="497"/>
                  </a:lnTo>
                  <a:lnTo>
                    <a:pt x="340" y="559"/>
                  </a:lnTo>
                  <a:lnTo>
                    <a:pt x="220" y="566"/>
                  </a:lnTo>
                  <a:lnTo>
                    <a:pt x="196" y="535"/>
                  </a:lnTo>
                  <a:lnTo>
                    <a:pt x="175" y="549"/>
                  </a:lnTo>
                  <a:lnTo>
                    <a:pt x="137" y="473"/>
                  </a:lnTo>
                  <a:lnTo>
                    <a:pt x="96" y="473"/>
                  </a:lnTo>
                  <a:lnTo>
                    <a:pt x="28" y="453"/>
                  </a:lnTo>
                  <a:lnTo>
                    <a:pt x="0" y="350"/>
                  </a:lnTo>
                  <a:lnTo>
                    <a:pt x="1008"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03" name="Freeform 76">
              <a:extLst>
                <a:ext uri="{FF2B5EF4-FFF2-40B4-BE49-F238E27FC236}">
                  <a16:creationId xmlns:a16="http://schemas.microsoft.com/office/drawing/2014/main" id="{28AF05E8-BB63-00B2-5B85-252179A03E59}"/>
                </a:ext>
              </a:extLst>
            </p:cNvPr>
            <p:cNvSpPr>
              <a:spLocks/>
            </p:cNvSpPr>
            <p:nvPr/>
          </p:nvSpPr>
          <p:spPr bwMode="auto">
            <a:xfrm>
              <a:off x="5466" y="748"/>
              <a:ext cx="1015" cy="566"/>
            </a:xfrm>
            <a:custGeom>
              <a:avLst/>
              <a:gdLst>
                <a:gd name="T0" fmla="*/ 1008 w 1015"/>
                <a:gd name="T1" fmla="*/ 0 h 566"/>
                <a:gd name="T2" fmla="*/ 1015 w 1015"/>
                <a:gd name="T3" fmla="*/ 24 h 566"/>
                <a:gd name="T4" fmla="*/ 929 w 1015"/>
                <a:gd name="T5" fmla="*/ 69 h 566"/>
                <a:gd name="T6" fmla="*/ 974 w 1015"/>
                <a:gd name="T7" fmla="*/ 120 h 566"/>
                <a:gd name="T8" fmla="*/ 960 w 1015"/>
                <a:gd name="T9" fmla="*/ 137 h 566"/>
                <a:gd name="T10" fmla="*/ 1015 w 1015"/>
                <a:gd name="T11" fmla="*/ 213 h 566"/>
                <a:gd name="T12" fmla="*/ 974 w 1015"/>
                <a:gd name="T13" fmla="*/ 285 h 566"/>
                <a:gd name="T14" fmla="*/ 771 w 1015"/>
                <a:gd name="T15" fmla="*/ 398 h 566"/>
                <a:gd name="T16" fmla="*/ 754 w 1015"/>
                <a:gd name="T17" fmla="*/ 425 h 566"/>
                <a:gd name="T18" fmla="*/ 699 w 1015"/>
                <a:gd name="T19" fmla="*/ 405 h 566"/>
                <a:gd name="T20" fmla="*/ 621 w 1015"/>
                <a:gd name="T21" fmla="*/ 443 h 566"/>
                <a:gd name="T22" fmla="*/ 501 w 1015"/>
                <a:gd name="T23" fmla="*/ 473 h 566"/>
                <a:gd name="T24" fmla="*/ 477 w 1015"/>
                <a:gd name="T25" fmla="*/ 497 h 566"/>
                <a:gd name="T26" fmla="*/ 435 w 1015"/>
                <a:gd name="T27" fmla="*/ 497 h 566"/>
                <a:gd name="T28" fmla="*/ 340 w 1015"/>
                <a:gd name="T29" fmla="*/ 559 h 566"/>
                <a:gd name="T30" fmla="*/ 220 w 1015"/>
                <a:gd name="T31" fmla="*/ 566 h 566"/>
                <a:gd name="T32" fmla="*/ 196 w 1015"/>
                <a:gd name="T33" fmla="*/ 535 h 566"/>
                <a:gd name="T34" fmla="*/ 175 w 1015"/>
                <a:gd name="T35" fmla="*/ 549 h 566"/>
                <a:gd name="T36" fmla="*/ 137 w 1015"/>
                <a:gd name="T37" fmla="*/ 473 h 566"/>
                <a:gd name="T38" fmla="*/ 96 w 1015"/>
                <a:gd name="T39" fmla="*/ 473 h 566"/>
                <a:gd name="T40" fmla="*/ 28 w 1015"/>
                <a:gd name="T41" fmla="*/ 453 h 566"/>
                <a:gd name="T42" fmla="*/ 0 w 1015"/>
                <a:gd name="T43" fmla="*/ 35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5" h="566">
                  <a:moveTo>
                    <a:pt x="1008" y="0"/>
                  </a:moveTo>
                  <a:lnTo>
                    <a:pt x="1015" y="24"/>
                  </a:lnTo>
                  <a:lnTo>
                    <a:pt x="929" y="69"/>
                  </a:lnTo>
                  <a:lnTo>
                    <a:pt x="974" y="120"/>
                  </a:lnTo>
                  <a:lnTo>
                    <a:pt x="960" y="137"/>
                  </a:lnTo>
                  <a:lnTo>
                    <a:pt x="1015" y="213"/>
                  </a:lnTo>
                  <a:lnTo>
                    <a:pt x="974" y="285"/>
                  </a:lnTo>
                  <a:lnTo>
                    <a:pt x="771" y="398"/>
                  </a:lnTo>
                  <a:lnTo>
                    <a:pt x="754" y="425"/>
                  </a:lnTo>
                  <a:lnTo>
                    <a:pt x="699" y="405"/>
                  </a:lnTo>
                  <a:lnTo>
                    <a:pt x="621" y="443"/>
                  </a:lnTo>
                  <a:lnTo>
                    <a:pt x="501" y="473"/>
                  </a:lnTo>
                  <a:lnTo>
                    <a:pt x="477" y="497"/>
                  </a:lnTo>
                  <a:lnTo>
                    <a:pt x="435" y="497"/>
                  </a:lnTo>
                  <a:lnTo>
                    <a:pt x="340" y="559"/>
                  </a:lnTo>
                  <a:lnTo>
                    <a:pt x="220" y="566"/>
                  </a:lnTo>
                  <a:lnTo>
                    <a:pt x="196" y="535"/>
                  </a:lnTo>
                  <a:lnTo>
                    <a:pt x="175" y="549"/>
                  </a:lnTo>
                  <a:lnTo>
                    <a:pt x="137" y="473"/>
                  </a:lnTo>
                  <a:lnTo>
                    <a:pt x="96" y="473"/>
                  </a:lnTo>
                  <a:lnTo>
                    <a:pt x="28" y="453"/>
                  </a:lnTo>
                  <a:lnTo>
                    <a:pt x="0" y="350"/>
                  </a:ln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04" name="Freeform 77">
              <a:extLst>
                <a:ext uri="{FF2B5EF4-FFF2-40B4-BE49-F238E27FC236}">
                  <a16:creationId xmlns:a16="http://schemas.microsoft.com/office/drawing/2014/main" id="{89A130B5-5AB4-EE0B-32A5-DB8F48005625}"/>
                </a:ext>
              </a:extLst>
            </p:cNvPr>
            <p:cNvSpPr>
              <a:spLocks/>
            </p:cNvSpPr>
            <p:nvPr/>
          </p:nvSpPr>
          <p:spPr bwMode="auto">
            <a:xfrm>
              <a:off x="4942" y="1146"/>
              <a:ext cx="733" cy="528"/>
            </a:xfrm>
            <a:custGeom>
              <a:avLst/>
              <a:gdLst>
                <a:gd name="T0" fmla="*/ 34 w 733"/>
                <a:gd name="T1" fmla="*/ 0 h 528"/>
                <a:gd name="T2" fmla="*/ 0 w 733"/>
                <a:gd name="T3" fmla="*/ 58 h 528"/>
                <a:gd name="T4" fmla="*/ 58 w 733"/>
                <a:gd name="T5" fmla="*/ 130 h 528"/>
                <a:gd name="T6" fmla="*/ 14 w 733"/>
                <a:gd name="T7" fmla="*/ 240 h 528"/>
                <a:gd name="T8" fmla="*/ 72 w 733"/>
                <a:gd name="T9" fmla="*/ 267 h 528"/>
                <a:gd name="T10" fmla="*/ 51 w 733"/>
                <a:gd name="T11" fmla="*/ 339 h 528"/>
                <a:gd name="T12" fmla="*/ 72 w 733"/>
                <a:gd name="T13" fmla="*/ 391 h 528"/>
                <a:gd name="T14" fmla="*/ 99 w 733"/>
                <a:gd name="T15" fmla="*/ 381 h 528"/>
                <a:gd name="T16" fmla="*/ 157 w 733"/>
                <a:gd name="T17" fmla="*/ 411 h 528"/>
                <a:gd name="T18" fmla="*/ 181 w 733"/>
                <a:gd name="T19" fmla="*/ 411 h 528"/>
                <a:gd name="T20" fmla="*/ 192 w 733"/>
                <a:gd name="T21" fmla="*/ 446 h 528"/>
                <a:gd name="T22" fmla="*/ 274 w 733"/>
                <a:gd name="T23" fmla="*/ 470 h 528"/>
                <a:gd name="T24" fmla="*/ 298 w 733"/>
                <a:gd name="T25" fmla="*/ 456 h 528"/>
                <a:gd name="T26" fmla="*/ 322 w 733"/>
                <a:gd name="T27" fmla="*/ 470 h 528"/>
                <a:gd name="T28" fmla="*/ 391 w 733"/>
                <a:gd name="T29" fmla="*/ 494 h 528"/>
                <a:gd name="T30" fmla="*/ 408 w 733"/>
                <a:gd name="T31" fmla="*/ 528 h 528"/>
                <a:gd name="T32" fmla="*/ 469 w 733"/>
                <a:gd name="T33" fmla="*/ 528 h 528"/>
                <a:gd name="T34" fmla="*/ 562 w 733"/>
                <a:gd name="T35" fmla="*/ 528 h 528"/>
                <a:gd name="T36" fmla="*/ 586 w 733"/>
                <a:gd name="T37" fmla="*/ 466 h 528"/>
                <a:gd name="T38" fmla="*/ 569 w 733"/>
                <a:gd name="T39" fmla="*/ 439 h 528"/>
                <a:gd name="T40" fmla="*/ 586 w 733"/>
                <a:gd name="T41" fmla="*/ 418 h 528"/>
                <a:gd name="T42" fmla="*/ 637 w 733"/>
                <a:gd name="T43" fmla="*/ 343 h 528"/>
                <a:gd name="T44" fmla="*/ 606 w 733"/>
                <a:gd name="T45" fmla="*/ 322 h 528"/>
                <a:gd name="T46" fmla="*/ 637 w 733"/>
                <a:gd name="T47" fmla="*/ 267 h 528"/>
                <a:gd name="T48" fmla="*/ 665 w 733"/>
                <a:gd name="T49" fmla="*/ 192 h 528"/>
                <a:gd name="T50" fmla="*/ 682 w 733"/>
                <a:gd name="T51" fmla="*/ 168 h 528"/>
                <a:gd name="T52" fmla="*/ 720 w 733"/>
                <a:gd name="T53" fmla="*/ 178 h 528"/>
                <a:gd name="T54" fmla="*/ 733 w 733"/>
                <a:gd name="T55" fmla="*/ 154 h 528"/>
                <a:gd name="T56" fmla="*/ 34 w 733"/>
                <a:gd name="T57"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3" h="528">
                  <a:moveTo>
                    <a:pt x="34" y="0"/>
                  </a:moveTo>
                  <a:lnTo>
                    <a:pt x="0" y="58"/>
                  </a:lnTo>
                  <a:lnTo>
                    <a:pt x="58" y="130"/>
                  </a:lnTo>
                  <a:lnTo>
                    <a:pt x="14" y="240"/>
                  </a:lnTo>
                  <a:lnTo>
                    <a:pt x="72" y="267"/>
                  </a:lnTo>
                  <a:lnTo>
                    <a:pt x="51" y="339"/>
                  </a:lnTo>
                  <a:lnTo>
                    <a:pt x="72" y="391"/>
                  </a:lnTo>
                  <a:lnTo>
                    <a:pt x="99" y="381"/>
                  </a:lnTo>
                  <a:lnTo>
                    <a:pt x="157" y="411"/>
                  </a:lnTo>
                  <a:lnTo>
                    <a:pt x="181" y="411"/>
                  </a:lnTo>
                  <a:lnTo>
                    <a:pt x="192" y="446"/>
                  </a:lnTo>
                  <a:lnTo>
                    <a:pt x="274" y="470"/>
                  </a:lnTo>
                  <a:lnTo>
                    <a:pt x="298" y="456"/>
                  </a:lnTo>
                  <a:lnTo>
                    <a:pt x="322" y="470"/>
                  </a:lnTo>
                  <a:lnTo>
                    <a:pt x="391" y="494"/>
                  </a:lnTo>
                  <a:lnTo>
                    <a:pt x="408" y="528"/>
                  </a:lnTo>
                  <a:lnTo>
                    <a:pt x="469" y="528"/>
                  </a:lnTo>
                  <a:lnTo>
                    <a:pt x="562" y="528"/>
                  </a:lnTo>
                  <a:lnTo>
                    <a:pt x="586" y="466"/>
                  </a:lnTo>
                  <a:lnTo>
                    <a:pt x="569" y="439"/>
                  </a:lnTo>
                  <a:lnTo>
                    <a:pt x="586" y="418"/>
                  </a:lnTo>
                  <a:lnTo>
                    <a:pt x="637" y="343"/>
                  </a:lnTo>
                  <a:lnTo>
                    <a:pt x="606" y="322"/>
                  </a:lnTo>
                  <a:lnTo>
                    <a:pt x="637" y="267"/>
                  </a:lnTo>
                  <a:lnTo>
                    <a:pt x="665" y="192"/>
                  </a:lnTo>
                  <a:lnTo>
                    <a:pt x="682" y="168"/>
                  </a:lnTo>
                  <a:lnTo>
                    <a:pt x="720" y="178"/>
                  </a:lnTo>
                  <a:lnTo>
                    <a:pt x="733" y="154"/>
                  </a:lnTo>
                  <a:lnTo>
                    <a:pt x="34"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05" name="Freeform 78">
              <a:extLst>
                <a:ext uri="{FF2B5EF4-FFF2-40B4-BE49-F238E27FC236}">
                  <a16:creationId xmlns:a16="http://schemas.microsoft.com/office/drawing/2014/main" id="{F3A85FFB-BC64-5FC7-7C15-D3A145930A2E}"/>
                </a:ext>
              </a:extLst>
            </p:cNvPr>
            <p:cNvSpPr>
              <a:spLocks/>
            </p:cNvSpPr>
            <p:nvPr/>
          </p:nvSpPr>
          <p:spPr bwMode="auto">
            <a:xfrm>
              <a:off x="4942" y="1146"/>
              <a:ext cx="733" cy="528"/>
            </a:xfrm>
            <a:custGeom>
              <a:avLst/>
              <a:gdLst>
                <a:gd name="T0" fmla="*/ 34 w 733"/>
                <a:gd name="T1" fmla="*/ 0 h 528"/>
                <a:gd name="T2" fmla="*/ 0 w 733"/>
                <a:gd name="T3" fmla="*/ 58 h 528"/>
                <a:gd name="T4" fmla="*/ 58 w 733"/>
                <a:gd name="T5" fmla="*/ 130 h 528"/>
                <a:gd name="T6" fmla="*/ 14 w 733"/>
                <a:gd name="T7" fmla="*/ 240 h 528"/>
                <a:gd name="T8" fmla="*/ 72 w 733"/>
                <a:gd name="T9" fmla="*/ 267 h 528"/>
                <a:gd name="T10" fmla="*/ 51 w 733"/>
                <a:gd name="T11" fmla="*/ 339 h 528"/>
                <a:gd name="T12" fmla="*/ 72 w 733"/>
                <a:gd name="T13" fmla="*/ 391 h 528"/>
                <a:gd name="T14" fmla="*/ 99 w 733"/>
                <a:gd name="T15" fmla="*/ 381 h 528"/>
                <a:gd name="T16" fmla="*/ 157 w 733"/>
                <a:gd name="T17" fmla="*/ 411 h 528"/>
                <a:gd name="T18" fmla="*/ 181 w 733"/>
                <a:gd name="T19" fmla="*/ 411 h 528"/>
                <a:gd name="T20" fmla="*/ 192 w 733"/>
                <a:gd name="T21" fmla="*/ 446 h 528"/>
                <a:gd name="T22" fmla="*/ 274 w 733"/>
                <a:gd name="T23" fmla="*/ 470 h 528"/>
                <a:gd name="T24" fmla="*/ 298 w 733"/>
                <a:gd name="T25" fmla="*/ 456 h 528"/>
                <a:gd name="T26" fmla="*/ 322 w 733"/>
                <a:gd name="T27" fmla="*/ 470 h 528"/>
                <a:gd name="T28" fmla="*/ 391 w 733"/>
                <a:gd name="T29" fmla="*/ 494 h 528"/>
                <a:gd name="T30" fmla="*/ 408 w 733"/>
                <a:gd name="T31" fmla="*/ 528 h 528"/>
                <a:gd name="T32" fmla="*/ 469 w 733"/>
                <a:gd name="T33" fmla="*/ 528 h 528"/>
                <a:gd name="T34" fmla="*/ 562 w 733"/>
                <a:gd name="T35" fmla="*/ 528 h 528"/>
                <a:gd name="T36" fmla="*/ 586 w 733"/>
                <a:gd name="T37" fmla="*/ 466 h 528"/>
                <a:gd name="T38" fmla="*/ 569 w 733"/>
                <a:gd name="T39" fmla="*/ 439 h 528"/>
                <a:gd name="T40" fmla="*/ 586 w 733"/>
                <a:gd name="T41" fmla="*/ 418 h 528"/>
                <a:gd name="T42" fmla="*/ 637 w 733"/>
                <a:gd name="T43" fmla="*/ 343 h 528"/>
                <a:gd name="T44" fmla="*/ 606 w 733"/>
                <a:gd name="T45" fmla="*/ 322 h 528"/>
                <a:gd name="T46" fmla="*/ 637 w 733"/>
                <a:gd name="T47" fmla="*/ 267 h 528"/>
                <a:gd name="T48" fmla="*/ 665 w 733"/>
                <a:gd name="T49" fmla="*/ 192 h 528"/>
                <a:gd name="T50" fmla="*/ 682 w 733"/>
                <a:gd name="T51" fmla="*/ 168 h 528"/>
                <a:gd name="T52" fmla="*/ 720 w 733"/>
                <a:gd name="T53" fmla="*/ 178 h 528"/>
                <a:gd name="T54" fmla="*/ 733 w 733"/>
                <a:gd name="T55" fmla="*/ 15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3" h="528">
                  <a:moveTo>
                    <a:pt x="34" y="0"/>
                  </a:moveTo>
                  <a:lnTo>
                    <a:pt x="0" y="58"/>
                  </a:lnTo>
                  <a:lnTo>
                    <a:pt x="58" y="130"/>
                  </a:lnTo>
                  <a:lnTo>
                    <a:pt x="14" y="240"/>
                  </a:lnTo>
                  <a:lnTo>
                    <a:pt x="72" y="267"/>
                  </a:lnTo>
                  <a:lnTo>
                    <a:pt x="51" y="339"/>
                  </a:lnTo>
                  <a:lnTo>
                    <a:pt x="72" y="391"/>
                  </a:lnTo>
                  <a:lnTo>
                    <a:pt x="99" y="381"/>
                  </a:lnTo>
                  <a:lnTo>
                    <a:pt x="157" y="411"/>
                  </a:lnTo>
                  <a:lnTo>
                    <a:pt x="181" y="411"/>
                  </a:lnTo>
                  <a:lnTo>
                    <a:pt x="192" y="446"/>
                  </a:lnTo>
                  <a:lnTo>
                    <a:pt x="274" y="470"/>
                  </a:lnTo>
                  <a:lnTo>
                    <a:pt x="298" y="456"/>
                  </a:lnTo>
                  <a:lnTo>
                    <a:pt x="322" y="470"/>
                  </a:lnTo>
                  <a:lnTo>
                    <a:pt x="391" y="494"/>
                  </a:lnTo>
                  <a:lnTo>
                    <a:pt x="408" y="528"/>
                  </a:lnTo>
                  <a:lnTo>
                    <a:pt x="469" y="528"/>
                  </a:lnTo>
                  <a:lnTo>
                    <a:pt x="562" y="528"/>
                  </a:lnTo>
                  <a:lnTo>
                    <a:pt x="586" y="466"/>
                  </a:lnTo>
                  <a:lnTo>
                    <a:pt x="569" y="439"/>
                  </a:lnTo>
                  <a:lnTo>
                    <a:pt x="586" y="418"/>
                  </a:lnTo>
                  <a:lnTo>
                    <a:pt x="637" y="343"/>
                  </a:lnTo>
                  <a:lnTo>
                    <a:pt x="606" y="322"/>
                  </a:lnTo>
                  <a:lnTo>
                    <a:pt x="637" y="267"/>
                  </a:lnTo>
                  <a:lnTo>
                    <a:pt x="665" y="192"/>
                  </a:lnTo>
                  <a:lnTo>
                    <a:pt x="682" y="168"/>
                  </a:lnTo>
                  <a:lnTo>
                    <a:pt x="720" y="178"/>
                  </a:lnTo>
                  <a:lnTo>
                    <a:pt x="733" y="154"/>
                  </a:ln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06" name="Freeform 79">
              <a:extLst>
                <a:ext uri="{FF2B5EF4-FFF2-40B4-BE49-F238E27FC236}">
                  <a16:creationId xmlns:a16="http://schemas.microsoft.com/office/drawing/2014/main" id="{1005C926-A23F-47D5-F466-0DE8D8EA2472}"/>
                </a:ext>
              </a:extLst>
            </p:cNvPr>
            <p:cNvSpPr>
              <a:spLocks/>
            </p:cNvSpPr>
            <p:nvPr/>
          </p:nvSpPr>
          <p:spPr bwMode="auto">
            <a:xfrm>
              <a:off x="5511" y="1167"/>
              <a:ext cx="1076" cy="1114"/>
            </a:xfrm>
            <a:custGeom>
              <a:avLst/>
              <a:gdLst>
                <a:gd name="T0" fmla="*/ 0 w 314"/>
                <a:gd name="T1" fmla="*/ 143 h 325"/>
                <a:gd name="T2" fmla="*/ 37 w 314"/>
                <a:gd name="T3" fmla="*/ 162 h 325"/>
                <a:gd name="T4" fmla="*/ 53 w 314"/>
                <a:gd name="T5" fmla="*/ 155 h 325"/>
                <a:gd name="T6" fmla="*/ 77 w 314"/>
                <a:gd name="T7" fmla="*/ 184 h 325"/>
                <a:gd name="T8" fmla="*/ 77 w 314"/>
                <a:gd name="T9" fmla="*/ 192 h 325"/>
                <a:gd name="T10" fmla="*/ 82 w 314"/>
                <a:gd name="T11" fmla="*/ 208 h 325"/>
                <a:gd name="T12" fmla="*/ 93 w 314"/>
                <a:gd name="T13" fmla="*/ 205 h 325"/>
                <a:gd name="T14" fmla="*/ 105 w 314"/>
                <a:gd name="T15" fmla="*/ 217 h 325"/>
                <a:gd name="T16" fmla="*/ 110 w 314"/>
                <a:gd name="T17" fmla="*/ 238 h 325"/>
                <a:gd name="T18" fmla="*/ 93 w 314"/>
                <a:gd name="T19" fmla="*/ 238 h 325"/>
                <a:gd name="T20" fmla="*/ 93 w 314"/>
                <a:gd name="T21" fmla="*/ 256 h 325"/>
                <a:gd name="T22" fmla="*/ 102 w 314"/>
                <a:gd name="T23" fmla="*/ 262 h 325"/>
                <a:gd name="T24" fmla="*/ 90 w 314"/>
                <a:gd name="T25" fmla="*/ 281 h 325"/>
                <a:gd name="T26" fmla="*/ 102 w 314"/>
                <a:gd name="T27" fmla="*/ 290 h 325"/>
                <a:gd name="T28" fmla="*/ 123 w 314"/>
                <a:gd name="T29" fmla="*/ 306 h 325"/>
                <a:gd name="T30" fmla="*/ 145 w 314"/>
                <a:gd name="T31" fmla="*/ 301 h 325"/>
                <a:gd name="T32" fmla="*/ 152 w 314"/>
                <a:gd name="T33" fmla="*/ 313 h 325"/>
                <a:gd name="T34" fmla="*/ 168 w 314"/>
                <a:gd name="T35" fmla="*/ 313 h 325"/>
                <a:gd name="T36" fmla="*/ 177 w 314"/>
                <a:gd name="T37" fmla="*/ 325 h 325"/>
                <a:gd name="T38" fmla="*/ 180 w 314"/>
                <a:gd name="T39" fmla="*/ 320 h 325"/>
                <a:gd name="T40" fmla="*/ 204 w 314"/>
                <a:gd name="T41" fmla="*/ 318 h 325"/>
                <a:gd name="T42" fmla="*/ 204 w 314"/>
                <a:gd name="T43" fmla="*/ 278 h 325"/>
                <a:gd name="T44" fmla="*/ 190 w 314"/>
                <a:gd name="T45" fmla="*/ 242 h 325"/>
                <a:gd name="T46" fmla="*/ 199 w 314"/>
                <a:gd name="T47" fmla="*/ 246 h 325"/>
                <a:gd name="T48" fmla="*/ 211 w 314"/>
                <a:gd name="T49" fmla="*/ 235 h 325"/>
                <a:gd name="T50" fmla="*/ 206 w 314"/>
                <a:gd name="T51" fmla="*/ 230 h 325"/>
                <a:gd name="T52" fmla="*/ 215 w 314"/>
                <a:gd name="T53" fmla="*/ 223 h 325"/>
                <a:gd name="T54" fmla="*/ 208 w 314"/>
                <a:gd name="T55" fmla="*/ 219 h 325"/>
                <a:gd name="T56" fmla="*/ 209 w 314"/>
                <a:gd name="T57" fmla="*/ 200 h 325"/>
                <a:gd name="T58" fmla="*/ 252 w 314"/>
                <a:gd name="T59" fmla="*/ 193 h 325"/>
                <a:gd name="T60" fmla="*/ 258 w 314"/>
                <a:gd name="T61" fmla="*/ 189 h 325"/>
                <a:gd name="T62" fmla="*/ 270 w 314"/>
                <a:gd name="T63" fmla="*/ 193 h 325"/>
                <a:gd name="T64" fmla="*/ 303 w 314"/>
                <a:gd name="T65" fmla="*/ 172 h 325"/>
                <a:gd name="T66" fmla="*/ 314 w 314"/>
                <a:gd name="T67" fmla="*/ 160 h 325"/>
                <a:gd name="T68" fmla="*/ 295 w 314"/>
                <a:gd name="T69" fmla="*/ 149 h 325"/>
                <a:gd name="T70" fmla="*/ 260 w 314"/>
                <a:gd name="T71" fmla="*/ 138 h 325"/>
                <a:gd name="T72" fmla="*/ 252 w 314"/>
                <a:gd name="T73" fmla="*/ 93 h 325"/>
                <a:gd name="T74" fmla="*/ 245 w 314"/>
                <a:gd name="T75" fmla="*/ 98 h 325"/>
                <a:gd name="T76" fmla="*/ 239 w 314"/>
                <a:gd name="T77" fmla="*/ 78 h 325"/>
                <a:gd name="T78" fmla="*/ 227 w 314"/>
                <a:gd name="T79" fmla="*/ 85 h 325"/>
                <a:gd name="T80" fmla="*/ 207 w 314"/>
                <a:gd name="T81" fmla="*/ 61 h 325"/>
                <a:gd name="T82" fmla="*/ 211 w 314"/>
                <a:gd name="T83" fmla="*/ 58 h 325"/>
                <a:gd name="T84" fmla="*/ 195 w 314"/>
                <a:gd name="T85" fmla="*/ 49 h 325"/>
                <a:gd name="T86" fmla="*/ 187 w 314"/>
                <a:gd name="T87" fmla="*/ 23 h 325"/>
                <a:gd name="T88" fmla="*/ 191 w 314"/>
                <a:gd name="T89" fmla="*/ 11 h 325"/>
                <a:gd name="T90" fmla="*/ 185 w 314"/>
                <a:gd name="T91"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4" h="325">
                  <a:moveTo>
                    <a:pt x="0" y="143"/>
                  </a:moveTo>
                  <a:cubicBezTo>
                    <a:pt x="37" y="162"/>
                    <a:pt x="37" y="162"/>
                    <a:pt x="37" y="162"/>
                  </a:cubicBezTo>
                  <a:cubicBezTo>
                    <a:pt x="53" y="155"/>
                    <a:pt x="53" y="155"/>
                    <a:pt x="53" y="155"/>
                  </a:cubicBezTo>
                  <a:cubicBezTo>
                    <a:pt x="77" y="184"/>
                    <a:pt x="77" y="184"/>
                    <a:pt x="77" y="184"/>
                  </a:cubicBezTo>
                  <a:cubicBezTo>
                    <a:pt x="77" y="192"/>
                    <a:pt x="77" y="192"/>
                    <a:pt x="77" y="192"/>
                  </a:cubicBezTo>
                  <a:cubicBezTo>
                    <a:pt x="82" y="208"/>
                    <a:pt x="82" y="208"/>
                    <a:pt x="82" y="208"/>
                  </a:cubicBezTo>
                  <a:cubicBezTo>
                    <a:pt x="93" y="205"/>
                    <a:pt x="93" y="205"/>
                    <a:pt x="93" y="205"/>
                  </a:cubicBezTo>
                  <a:cubicBezTo>
                    <a:pt x="105" y="217"/>
                    <a:pt x="105" y="217"/>
                    <a:pt x="105" y="217"/>
                  </a:cubicBezTo>
                  <a:cubicBezTo>
                    <a:pt x="110" y="238"/>
                    <a:pt x="110" y="238"/>
                    <a:pt x="110" y="238"/>
                  </a:cubicBezTo>
                  <a:cubicBezTo>
                    <a:pt x="93" y="238"/>
                    <a:pt x="93" y="238"/>
                    <a:pt x="93" y="238"/>
                  </a:cubicBezTo>
                  <a:cubicBezTo>
                    <a:pt x="93" y="256"/>
                    <a:pt x="93" y="256"/>
                    <a:pt x="93" y="256"/>
                  </a:cubicBezTo>
                  <a:cubicBezTo>
                    <a:pt x="102" y="262"/>
                    <a:pt x="102" y="262"/>
                    <a:pt x="102" y="262"/>
                  </a:cubicBezTo>
                  <a:cubicBezTo>
                    <a:pt x="90" y="281"/>
                    <a:pt x="90" y="281"/>
                    <a:pt x="90" y="281"/>
                  </a:cubicBezTo>
                  <a:cubicBezTo>
                    <a:pt x="102" y="290"/>
                    <a:pt x="102" y="290"/>
                    <a:pt x="102" y="290"/>
                  </a:cubicBezTo>
                  <a:cubicBezTo>
                    <a:pt x="123" y="306"/>
                    <a:pt x="123" y="306"/>
                    <a:pt x="123" y="306"/>
                  </a:cubicBezTo>
                  <a:cubicBezTo>
                    <a:pt x="145" y="301"/>
                    <a:pt x="145" y="301"/>
                    <a:pt x="145" y="301"/>
                  </a:cubicBezTo>
                  <a:cubicBezTo>
                    <a:pt x="152" y="313"/>
                    <a:pt x="152" y="313"/>
                    <a:pt x="152" y="313"/>
                  </a:cubicBezTo>
                  <a:cubicBezTo>
                    <a:pt x="168" y="313"/>
                    <a:pt x="168" y="313"/>
                    <a:pt x="168" y="313"/>
                  </a:cubicBezTo>
                  <a:cubicBezTo>
                    <a:pt x="177" y="325"/>
                    <a:pt x="177" y="325"/>
                    <a:pt x="177" y="325"/>
                  </a:cubicBezTo>
                  <a:cubicBezTo>
                    <a:pt x="180" y="320"/>
                    <a:pt x="180" y="320"/>
                    <a:pt x="180" y="320"/>
                  </a:cubicBezTo>
                  <a:cubicBezTo>
                    <a:pt x="204" y="318"/>
                    <a:pt x="204" y="318"/>
                    <a:pt x="204" y="318"/>
                  </a:cubicBezTo>
                  <a:cubicBezTo>
                    <a:pt x="204" y="278"/>
                    <a:pt x="204" y="278"/>
                    <a:pt x="204" y="278"/>
                  </a:cubicBezTo>
                  <a:cubicBezTo>
                    <a:pt x="190" y="242"/>
                    <a:pt x="190" y="242"/>
                    <a:pt x="190" y="242"/>
                  </a:cubicBezTo>
                  <a:cubicBezTo>
                    <a:pt x="199" y="246"/>
                    <a:pt x="199" y="246"/>
                    <a:pt x="199" y="246"/>
                  </a:cubicBezTo>
                  <a:cubicBezTo>
                    <a:pt x="211" y="235"/>
                    <a:pt x="211" y="235"/>
                    <a:pt x="211" y="235"/>
                  </a:cubicBezTo>
                  <a:cubicBezTo>
                    <a:pt x="209" y="233"/>
                    <a:pt x="208" y="231"/>
                    <a:pt x="206" y="230"/>
                  </a:cubicBezTo>
                  <a:cubicBezTo>
                    <a:pt x="209" y="228"/>
                    <a:pt x="212" y="225"/>
                    <a:pt x="215" y="223"/>
                  </a:cubicBezTo>
                  <a:cubicBezTo>
                    <a:pt x="212" y="222"/>
                    <a:pt x="210" y="220"/>
                    <a:pt x="208" y="219"/>
                  </a:cubicBezTo>
                  <a:cubicBezTo>
                    <a:pt x="208" y="213"/>
                    <a:pt x="209" y="206"/>
                    <a:pt x="209" y="200"/>
                  </a:cubicBezTo>
                  <a:cubicBezTo>
                    <a:pt x="223" y="198"/>
                    <a:pt x="238" y="196"/>
                    <a:pt x="252" y="193"/>
                  </a:cubicBezTo>
                  <a:cubicBezTo>
                    <a:pt x="258" y="189"/>
                    <a:pt x="258" y="189"/>
                    <a:pt x="258" y="189"/>
                  </a:cubicBezTo>
                  <a:cubicBezTo>
                    <a:pt x="270" y="193"/>
                    <a:pt x="270" y="193"/>
                    <a:pt x="270" y="193"/>
                  </a:cubicBezTo>
                  <a:cubicBezTo>
                    <a:pt x="303" y="172"/>
                    <a:pt x="303" y="172"/>
                    <a:pt x="303" y="172"/>
                  </a:cubicBezTo>
                  <a:cubicBezTo>
                    <a:pt x="307" y="168"/>
                    <a:pt x="310" y="164"/>
                    <a:pt x="314" y="160"/>
                  </a:cubicBezTo>
                  <a:cubicBezTo>
                    <a:pt x="307" y="156"/>
                    <a:pt x="301" y="152"/>
                    <a:pt x="295" y="149"/>
                  </a:cubicBezTo>
                  <a:cubicBezTo>
                    <a:pt x="260" y="138"/>
                    <a:pt x="260" y="138"/>
                    <a:pt x="260" y="138"/>
                  </a:cubicBezTo>
                  <a:cubicBezTo>
                    <a:pt x="252" y="93"/>
                    <a:pt x="252" y="93"/>
                    <a:pt x="252" y="93"/>
                  </a:cubicBezTo>
                  <a:cubicBezTo>
                    <a:pt x="245" y="98"/>
                    <a:pt x="245" y="98"/>
                    <a:pt x="245" y="98"/>
                  </a:cubicBezTo>
                  <a:cubicBezTo>
                    <a:pt x="239" y="78"/>
                    <a:pt x="239" y="78"/>
                    <a:pt x="239" y="78"/>
                  </a:cubicBezTo>
                  <a:cubicBezTo>
                    <a:pt x="227" y="85"/>
                    <a:pt x="227" y="85"/>
                    <a:pt x="227" y="85"/>
                  </a:cubicBezTo>
                  <a:cubicBezTo>
                    <a:pt x="207" y="61"/>
                    <a:pt x="207" y="61"/>
                    <a:pt x="207" y="61"/>
                  </a:cubicBezTo>
                  <a:cubicBezTo>
                    <a:pt x="211" y="58"/>
                    <a:pt x="211" y="58"/>
                    <a:pt x="211" y="58"/>
                  </a:cubicBezTo>
                  <a:cubicBezTo>
                    <a:pt x="195" y="49"/>
                    <a:pt x="195" y="49"/>
                    <a:pt x="195" y="49"/>
                  </a:cubicBezTo>
                  <a:cubicBezTo>
                    <a:pt x="187" y="23"/>
                    <a:pt x="187" y="23"/>
                    <a:pt x="187" y="23"/>
                  </a:cubicBezTo>
                  <a:cubicBezTo>
                    <a:pt x="191" y="11"/>
                    <a:pt x="191" y="11"/>
                    <a:pt x="191" y="11"/>
                  </a:cubicBezTo>
                  <a:cubicBezTo>
                    <a:pt x="189" y="7"/>
                    <a:pt x="187" y="4"/>
                    <a:pt x="185" y="0"/>
                  </a:cubicBezTo>
                </a:path>
              </a:pathLst>
            </a:custGeom>
            <a:solidFill>
              <a:srgbClr val="C6C6C6"/>
            </a:solidFill>
            <a:ln w="1111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pl-PL"/>
            </a:p>
          </p:txBody>
        </p:sp>
        <p:sp>
          <p:nvSpPr>
            <p:cNvPr id="207" name="Freeform 80">
              <a:extLst>
                <a:ext uri="{FF2B5EF4-FFF2-40B4-BE49-F238E27FC236}">
                  <a16:creationId xmlns:a16="http://schemas.microsoft.com/office/drawing/2014/main" id="{ADB7CF18-AC26-6B28-DA4D-168C5BBBF33A}"/>
                </a:ext>
              </a:extLst>
            </p:cNvPr>
            <p:cNvSpPr>
              <a:spLocks/>
            </p:cNvSpPr>
            <p:nvPr/>
          </p:nvSpPr>
          <p:spPr bwMode="auto">
            <a:xfrm>
              <a:off x="5511" y="1167"/>
              <a:ext cx="1076" cy="1114"/>
            </a:xfrm>
            <a:custGeom>
              <a:avLst/>
              <a:gdLst>
                <a:gd name="T0" fmla="*/ 0 w 314"/>
                <a:gd name="T1" fmla="*/ 143 h 325"/>
                <a:gd name="T2" fmla="*/ 37 w 314"/>
                <a:gd name="T3" fmla="*/ 162 h 325"/>
                <a:gd name="T4" fmla="*/ 53 w 314"/>
                <a:gd name="T5" fmla="*/ 155 h 325"/>
                <a:gd name="T6" fmla="*/ 77 w 314"/>
                <a:gd name="T7" fmla="*/ 184 h 325"/>
                <a:gd name="T8" fmla="*/ 77 w 314"/>
                <a:gd name="T9" fmla="*/ 192 h 325"/>
                <a:gd name="T10" fmla="*/ 82 w 314"/>
                <a:gd name="T11" fmla="*/ 208 h 325"/>
                <a:gd name="T12" fmla="*/ 93 w 314"/>
                <a:gd name="T13" fmla="*/ 205 h 325"/>
                <a:gd name="T14" fmla="*/ 105 w 314"/>
                <a:gd name="T15" fmla="*/ 217 h 325"/>
                <a:gd name="T16" fmla="*/ 110 w 314"/>
                <a:gd name="T17" fmla="*/ 238 h 325"/>
                <a:gd name="T18" fmla="*/ 93 w 314"/>
                <a:gd name="T19" fmla="*/ 238 h 325"/>
                <a:gd name="T20" fmla="*/ 93 w 314"/>
                <a:gd name="T21" fmla="*/ 256 h 325"/>
                <a:gd name="T22" fmla="*/ 102 w 314"/>
                <a:gd name="T23" fmla="*/ 262 h 325"/>
                <a:gd name="T24" fmla="*/ 90 w 314"/>
                <a:gd name="T25" fmla="*/ 281 h 325"/>
                <a:gd name="T26" fmla="*/ 102 w 314"/>
                <a:gd name="T27" fmla="*/ 290 h 325"/>
                <a:gd name="T28" fmla="*/ 123 w 314"/>
                <a:gd name="T29" fmla="*/ 306 h 325"/>
                <a:gd name="T30" fmla="*/ 145 w 314"/>
                <a:gd name="T31" fmla="*/ 301 h 325"/>
                <a:gd name="T32" fmla="*/ 152 w 314"/>
                <a:gd name="T33" fmla="*/ 313 h 325"/>
                <a:gd name="T34" fmla="*/ 168 w 314"/>
                <a:gd name="T35" fmla="*/ 313 h 325"/>
                <a:gd name="T36" fmla="*/ 177 w 314"/>
                <a:gd name="T37" fmla="*/ 325 h 325"/>
                <a:gd name="T38" fmla="*/ 180 w 314"/>
                <a:gd name="T39" fmla="*/ 320 h 325"/>
                <a:gd name="T40" fmla="*/ 204 w 314"/>
                <a:gd name="T41" fmla="*/ 318 h 325"/>
                <a:gd name="T42" fmla="*/ 204 w 314"/>
                <a:gd name="T43" fmla="*/ 278 h 325"/>
                <a:gd name="T44" fmla="*/ 190 w 314"/>
                <a:gd name="T45" fmla="*/ 242 h 325"/>
                <a:gd name="T46" fmla="*/ 199 w 314"/>
                <a:gd name="T47" fmla="*/ 246 h 325"/>
                <a:gd name="T48" fmla="*/ 211 w 314"/>
                <a:gd name="T49" fmla="*/ 235 h 325"/>
                <a:gd name="T50" fmla="*/ 206 w 314"/>
                <a:gd name="T51" fmla="*/ 230 h 325"/>
                <a:gd name="T52" fmla="*/ 215 w 314"/>
                <a:gd name="T53" fmla="*/ 223 h 325"/>
                <a:gd name="T54" fmla="*/ 208 w 314"/>
                <a:gd name="T55" fmla="*/ 219 h 325"/>
                <a:gd name="T56" fmla="*/ 209 w 314"/>
                <a:gd name="T57" fmla="*/ 200 h 325"/>
                <a:gd name="T58" fmla="*/ 252 w 314"/>
                <a:gd name="T59" fmla="*/ 193 h 325"/>
                <a:gd name="T60" fmla="*/ 258 w 314"/>
                <a:gd name="T61" fmla="*/ 189 h 325"/>
                <a:gd name="T62" fmla="*/ 270 w 314"/>
                <a:gd name="T63" fmla="*/ 193 h 325"/>
                <a:gd name="T64" fmla="*/ 303 w 314"/>
                <a:gd name="T65" fmla="*/ 172 h 325"/>
                <a:gd name="T66" fmla="*/ 314 w 314"/>
                <a:gd name="T67" fmla="*/ 160 h 325"/>
                <a:gd name="T68" fmla="*/ 295 w 314"/>
                <a:gd name="T69" fmla="*/ 149 h 325"/>
                <a:gd name="T70" fmla="*/ 260 w 314"/>
                <a:gd name="T71" fmla="*/ 138 h 325"/>
                <a:gd name="T72" fmla="*/ 252 w 314"/>
                <a:gd name="T73" fmla="*/ 93 h 325"/>
                <a:gd name="T74" fmla="*/ 245 w 314"/>
                <a:gd name="T75" fmla="*/ 98 h 325"/>
                <a:gd name="T76" fmla="*/ 239 w 314"/>
                <a:gd name="T77" fmla="*/ 78 h 325"/>
                <a:gd name="T78" fmla="*/ 227 w 314"/>
                <a:gd name="T79" fmla="*/ 85 h 325"/>
                <a:gd name="T80" fmla="*/ 207 w 314"/>
                <a:gd name="T81" fmla="*/ 61 h 325"/>
                <a:gd name="T82" fmla="*/ 211 w 314"/>
                <a:gd name="T83" fmla="*/ 58 h 325"/>
                <a:gd name="T84" fmla="*/ 195 w 314"/>
                <a:gd name="T85" fmla="*/ 49 h 325"/>
                <a:gd name="T86" fmla="*/ 187 w 314"/>
                <a:gd name="T87" fmla="*/ 23 h 325"/>
                <a:gd name="T88" fmla="*/ 191 w 314"/>
                <a:gd name="T89" fmla="*/ 11 h 325"/>
                <a:gd name="T90" fmla="*/ 185 w 314"/>
                <a:gd name="T91"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4" h="325">
                  <a:moveTo>
                    <a:pt x="0" y="143"/>
                  </a:moveTo>
                  <a:cubicBezTo>
                    <a:pt x="37" y="162"/>
                    <a:pt x="37" y="162"/>
                    <a:pt x="37" y="162"/>
                  </a:cubicBezTo>
                  <a:cubicBezTo>
                    <a:pt x="53" y="155"/>
                    <a:pt x="53" y="155"/>
                    <a:pt x="53" y="155"/>
                  </a:cubicBezTo>
                  <a:cubicBezTo>
                    <a:pt x="77" y="184"/>
                    <a:pt x="77" y="184"/>
                    <a:pt x="77" y="184"/>
                  </a:cubicBezTo>
                  <a:cubicBezTo>
                    <a:pt x="77" y="192"/>
                    <a:pt x="77" y="192"/>
                    <a:pt x="77" y="192"/>
                  </a:cubicBezTo>
                  <a:cubicBezTo>
                    <a:pt x="82" y="208"/>
                    <a:pt x="82" y="208"/>
                    <a:pt x="82" y="208"/>
                  </a:cubicBezTo>
                  <a:cubicBezTo>
                    <a:pt x="93" y="205"/>
                    <a:pt x="93" y="205"/>
                    <a:pt x="93" y="205"/>
                  </a:cubicBezTo>
                  <a:cubicBezTo>
                    <a:pt x="105" y="217"/>
                    <a:pt x="105" y="217"/>
                    <a:pt x="105" y="217"/>
                  </a:cubicBezTo>
                  <a:cubicBezTo>
                    <a:pt x="110" y="238"/>
                    <a:pt x="110" y="238"/>
                    <a:pt x="110" y="238"/>
                  </a:cubicBezTo>
                  <a:cubicBezTo>
                    <a:pt x="93" y="238"/>
                    <a:pt x="93" y="238"/>
                    <a:pt x="93" y="238"/>
                  </a:cubicBezTo>
                  <a:cubicBezTo>
                    <a:pt x="93" y="256"/>
                    <a:pt x="93" y="256"/>
                    <a:pt x="93" y="256"/>
                  </a:cubicBezTo>
                  <a:cubicBezTo>
                    <a:pt x="102" y="262"/>
                    <a:pt x="102" y="262"/>
                    <a:pt x="102" y="262"/>
                  </a:cubicBezTo>
                  <a:cubicBezTo>
                    <a:pt x="90" y="281"/>
                    <a:pt x="90" y="281"/>
                    <a:pt x="90" y="281"/>
                  </a:cubicBezTo>
                  <a:cubicBezTo>
                    <a:pt x="102" y="290"/>
                    <a:pt x="102" y="290"/>
                    <a:pt x="102" y="290"/>
                  </a:cubicBezTo>
                  <a:cubicBezTo>
                    <a:pt x="123" y="306"/>
                    <a:pt x="123" y="306"/>
                    <a:pt x="123" y="306"/>
                  </a:cubicBezTo>
                  <a:cubicBezTo>
                    <a:pt x="145" y="301"/>
                    <a:pt x="145" y="301"/>
                    <a:pt x="145" y="301"/>
                  </a:cubicBezTo>
                  <a:cubicBezTo>
                    <a:pt x="152" y="313"/>
                    <a:pt x="152" y="313"/>
                    <a:pt x="152" y="313"/>
                  </a:cubicBezTo>
                  <a:cubicBezTo>
                    <a:pt x="168" y="313"/>
                    <a:pt x="168" y="313"/>
                    <a:pt x="168" y="313"/>
                  </a:cubicBezTo>
                  <a:cubicBezTo>
                    <a:pt x="177" y="325"/>
                    <a:pt x="177" y="325"/>
                    <a:pt x="177" y="325"/>
                  </a:cubicBezTo>
                  <a:cubicBezTo>
                    <a:pt x="180" y="320"/>
                    <a:pt x="180" y="320"/>
                    <a:pt x="180" y="320"/>
                  </a:cubicBezTo>
                  <a:cubicBezTo>
                    <a:pt x="204" y="318"/>
                    <a:pt x="204" y="318"/>
                    <a:pt x="204" y="318"/>
                  </a:cubicBezTo>
                  <a:cubicBezTo>
                    <a:pt x="204" y="278"/>
                    <a:pt x="204" y="278"/>
                    <a:pt x="204" y="278"/>
                  </a:cubicBezTo>
                  <a:cubicBezTo>
                    <a:pt x="190" y="242"/>
                    <a:pt x="190" y="242"/>
                    <a:pt x="190" y="242"/>
                  </a:cubicBezTo>
                  <a:cubicBezTo>
                    <a:pt x="199" y="246"/>
                    <a:pt x="199" y="246"/>
                    <a:pt x="199" y="246"/>
                  </a:cubicBezTo>
                  <a:cubicBezTo>
                    <a:pt x="211" y="235"/>
                    <a:pt x="211" y="235"/>
                    <a:pt x="211" y="235"/>
                  </a:cubicBezTo>
                  <a:cubicBezTo>
                    <a:pt x="209" y="233"/>
                    <a:pt x="208" y="231"/>
                    <a:pt x="206" y="230"/>
                  </a:cubicBezTo>
                  <a:cubicBezTo>
                    <a:pt x="209" y="228"/>
                    <a:pt x="212" y="225"/>
                    <a:pt x="215" y="223"/>
                  </a:cubicBezTo>
                  <a:cubicBezTo>
                    <a:pt x="212" y="222"/>
                    <a:pt x="210" y="220"/>
                    <a:pt x="208" y="219"/>
                  </a:cubicBezTo>
                  <a:cubicBezTo>
                    <a:pt x="208" y="213"/>
                    <a:pt x="209" y="206"/>
                    <a:pt x="209" y="200"/>
                  </a:cubicBezTo>
                  <a:cubicBezTo>
                    <a:pt x="223" y="198"/>
                    <a:pt x="238" y="196"/>
                    <a:pt x="252" y="193"/>
                  </a:cubicBezTo>
                  <a:cubicBezTo>
                    <a:pt x="258" y="189"/>
                    <a:pt x="258" y="189"/>
                    <a:pt x="258" y="189"/>
                  </a:cubicBezTo>
                  <a:cubicBezTo>
                    <a:pt x="270" y="193"/>
                    <a:pt x="270" y="193"/>
                    <a:pt x="270" y="193"/>
                  </a:cubicBezTo>
                  <a:cubicBezTo>
                    <a:pt x="303" y="172"/>
                    <a:pt x="303" y="172"/>
                    <a:pt x="303" y="172"/>
                  </a:cubicBezTo>
                  <a:cubicBezTo>
                    <a:pt x="307" y="168"/>
                    <a:pt x="310" y="164"/>
                    <a:pt x="314" y="160"/>
                  </a:cubicBezTo>
                  <a:cubicBezTo>
                    <a:pt x="307" y="156"/>
                    <a:pt x="301" y="152"/>
                    <a:pt x="295" y="149"/>
                  </a:cubicBezTo>
                  <a:cubicBezTo>
                    <a:pt x="260" y="138"/>
                    <a:pt x="260" y="138"/>
                    <a:pt x="260" y="138"/>
                  </a:cubicBezTo>
                  <a:cubicBezTo>
                    <a:pt x="252" y="93"/>
                    <a:pt x="252" y="93"/>
                    <a:pt x="252" y="93"/>
                  </a:cubicBezTo>
                  <a:cubicBezTo>
                    <a:pt x="245" y="98"/>
                    <a:pt x="245" y="98"/>
                    <a:pt x="245" y="98"/>
                  </a:cubicBezTo>
                  <a:cubicBezTo>
                    <a:pt x="239" y="78"/>
                    <a:pt x="239" y="78"/>
                    <a:pt x="239" y="78"/>
                  </a:cubicBezTo>
                  <a:cubicBezTo>
                    <a:pt x="227" y="85"/>
                    <a:pt x="227" y="85"/>
                    <a:pt x="227" y="85"/>
                  </a:cubicBezTo>
                  <a:cubicBezTo>
                    <a:pt x="207" y="61"/>
                    <a:pt x="207" y="61"/>
                    <a:pt x="207" y="61"/>
                  </a:cubicBezTo>
                  <a:cubicBezTo>
                    <a:pt x="211" y="58"/>
                    <a:pt x="211" y="58"/>
                    <a:pt x="211" y="58"/>
                  </a:cubicBezTo>
                  <a:cubicBezTo>
                    <a:pt x="195" y="49"/>
                    <a:pt x="195" y="49"/>
                    <a:pt x="195" y="49"/>
                  </a:cubicBezTo>
                  <a:cubicBezTo>
                    <a:pt x="187" y="23"/>
                    <a:pt x="187" y="23"/>
                    <a:pt x="187" y="23"/>
                  </a:cubicBezTo>
                  <a:cubicBezTo>
                    <a:pt x="191" y="11"/>
                    <a:pt x="191" y="11"/>
                    <a:pt x="191" y="11"/>
                  </a:cubicBezTo>
                  <a:cubicBezTo>
                    <a:pt x="189" y="7"/>
                    <a:pt x="187" y="4"/>
                    <a:pt x="185" y="0"/>
                  </a:cubicBez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08" name="Freeform 81">
              <a:extLst>
                <a:ext uri="{FF2B5EF4-FFF2-40B4-BE49-F238E27FC236}">
                  <a16:creationId xmlns:a16="http://schemas.microsoft.com/office/drawing/2014/main" id="{E245657E-B834-97AB-D1BB-B3C698F22A25}"/>
                </a:ext>
              </a:extLst>
            </p:cNvPr>
            <p:cNvSpPr>
              <a:spLocks/>
            </p:cNvSpPr>
            <p:nvPr/>
          </p:nvSpPr>
          <p:spPr bwMode="auto">
            <a:xfrm>
              <a:off x="6021" y="2257"/>
              <a:ext cx="203" cy="699"/>
            </a:xfrm>
            <a:custGeom>
              <a:avLst/>
              <a:gdLst>
                <a:gd name="T0" fmla="*/ 189 w 203"/>
                <a:gd name="T1" fmla="*/ 0 h 699"/>
                <a:gd name="T2" fmla="*/ 203 w 203"/>
                <a:gd name="T3" fmla="*/ 127 h 699"/>
                <a:gd name="T4" fmla="*/ 138 w 203"/>
                <a:gd name="T5" fmla="*/ 229 h 699"/>
                <a:gd name="T6" fmla="*/ 14 w 203"/>
                <a:gd name="T7" fmla="*/ 312 h 699"/>
                <a:gd name="T8" fmla="*/ 0 w 203"/>
                <a:gd name="T9" fmla="*/ 490 h 699"/>
                <a:gd name="T10" fmla="*/ 35 w 203"/>
                <a:gd name="T11" fmla="*/ 490 h 699"/>
                <a:gd name="T12" fmla="*/ 31 w 203"/>
                <a:gd name="T13" fmla="*/ 562 h 699"/>
                <a:gd name="T14" fmla="*/ 62 w 203"/>
                <a:gd name="T15" fmla="*/ 600 h 699"/>
                <a:gd name="T16" fmla="*/ 72 w 203"/>
                <a:gd name="T17" fmla="*/ 699 h 699"/>
                <a:gd name="T18" fmla="*/ 189 w 203"/>
                <a:gd name="T19"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699">
                  <a:moveTo>
                    <a:pt x="189" y="0"/>
                  </a:moveTo>
                  <a:lnTo>
                    <a:pt x="203" y="127"/>
                  </a:lnTo>
                  <a:lnTo>
                    <a:pt x="138" y="229"/>
                  </a:lnTo>
                  <a:lnTo>
                    <a:pt x="14" y="312"/>
                  </a:lnTo>
                  <a:lnTo>
                    <a:pt x="0" y="490"/>
                  </a:lnTo>
                  <a:lnTo>
                    <a:pt x="35" y="490"/>
                  </a:lnTo>
                  <a:lnTo>
                    <a:pt x="31" y="562"/>
                  </a:lnTo>
                  <a:lnTo>
                    <a:pt x="62" y="600"/>
                  </a:lnTo>
                  <a:lnTo>
                    <a:pt x="72" y="699"/>
                  </a:lnTo>
                  <a:lnTo>
                    <a:pt x="189"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09" name="Freeform 82">
              <a:extLst>
                <a:ext uri="{FF2B5EF4-FFF2-40B4-BE49-F238E27FC236}">
                  <a16:creationId xmlns:a16="http://schemas.microsoft.com/office/drawing/2014/main" id="{E52CA83A-00E0-17BA-2094-9E6349CA16B2}"/>
                </a:ext>
              </a:extLst>
            </p:cNvPr>
            <p:cNvSpPr>
              <a:spLocks/>
            </p:cNvSpPr>
            <p:nvPr/>
          </p:nvSpPr>
          <p:spPr bwMode="auto">
            <a:xfrm>
              <a:off x="6021" y="2257"/>
              <a:ext cx="203" cy="699"/>
            </a:xfrm>
            <a:custGeom>
              <a:avLst/>
              <a:gdLst>
                <a:gd name="T0" fmla="*/ 189 w 203"/>
                <a:gd name="T1" fmla="*/ 0 h 699"/>
                <a:gd name="T2" fmla="*/ 203 w 203"/>
                <a:gd name="T3" fmla="*/ 127 h 699"/>
                <a:gd name="T4" fmla="*/ 138 w 203"/>
                <a:gd name="T5" fmla="*/ 229 h 699"/>
                <a:gd name="T6" fmla="*/ 14 w 203"/>
                <a:gd name="T7" fmla="*/ 312 h 699"/>
                <a:gd name="T8" fmla="*/ 0 w 203"/>
                <a:gd name="T9" fmla="*/ 490 h 699"/>
                <a:gd name="T10" fmla="*/ 35 w 203"/>
                <a:gd name="T11" fmla="*/ 490 h 699"/>
                <a:gd name="T12" fmla="*/ 31 w 203"/>
                <a:gd name="T13" fmla="*/ 562 h 699"/>
                <a:gd name="T14" fmla="*/ 62 w 203"/>
                <a:gd name="T15" fmla="*/ 600 h 699"/>
                <a:gd name="T16" fmla="*/ 72 w 203"/>
                <a:gd name="T17" fmla="*/ 699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699">
                  <a:moveTo>
                    <a:pt x="189" y="0"/>
                  </a:moveTo>
                  <a:lnTo>
                    <a:pt x="203" y="127"/>
                  </a:lnTo>
                  <a:lnTo>
                    <a:pt x="138" y="229"/>
                  </a:lnTo>
                  <a:lnTo>
                    <a:pt x="14" y="312"/>
                  </a:lnTo>
                  <a:lnTo>
                    <a:pt x="0" y="490"/>
                  </a:lnTo>
                  <a:lnTo>
                    <a:pt x="35" y="490"/>
                  </a:lnTo>
                  <a:lnTo>
                    <a:pt x="31" y="562"/>
                  </a:lnTo>
                  <a:lnTo>
                    <a:pt x="62" y="600"/>
                  </a:lnTo>
                  <a:lnTo>
                    <a:pt x="72" y="699"/>
                  </a:ln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10" name="Freeform 83">
              <a:extLst>
                <a:ext uri="{FF2B5EF4-FFF2-40B4-BE49-F238E27FC236}">
                  <a16:creationId xmlns:a16="http://schemas.microsoft.com/office/drawing/2014/main" id="{B2250977-149C-CD32-0E36-8BCE6938D340}"/>
                </a:ext>
              </a:extLst>
            </p:cNvPr>
            <p:cNvSpPr>
              <a:spLocks/>
            </p:cNvSpPr>
            <p:nvPr/>
          </p:nvSpPr>
          <p:spPr bwMode="auto">
            <a:xfrm>
              <a:off x="6220" y="2366"/>
              <a:ext cx="480" cy="234"/>
            </a:xfrm>
            <a:custGeom>
              <a:avLst/>
              <a:gdLst>
                <a:gd name="T0" fmla="*/ 0 w 480"/>
                <a:gd name="T1" fmla="*/ 0 h 234"/>
                <a:gd name="T2" fmla="*/ 103 w 480"/>
                <a:gd name="T3" fmla="*/ 11 h 234"/>
                <a:gd name="T4" fmla="*/ 89 w 480"/>
                <a:gd name="T5" fmla="*/ 69 h 234"/>
                <a:gd name="T6" fmla="*/ 189 w 480"/>
                <a:gd name="T7" fmla="*/ 96 h 234"/>
                <a:gd name="T8" fmla="*/ 189 w 480"/>
                <a:gd name="T9" fmla="*/ 155 h 234"/>
                <a:gd name="T10" fmla="*/ 151 w 480"/>
                <a:gd name="T11" fmla="*/ 172 h 234"/>
                <a:gd name="T12" fmla="*/ 175 w 480"/>
                <a:gd name="T13" fmla="*/ 192 h 234"/>
                <a:gd name="T14" fmla="*/ 220 w 480"/>
                <a:gd name="T15" fmla="*/ 192 h 234"/>
                <a:gd name="T16" fmla="*/ 220 w 480"/>
                <a:gd name="T17" fmla="*/ 216 h 234"/>
                <a:gd name="T18" fmla="*/ 329 w 480"/>
                <a:gd name="T19" fmla="*/ 230 h 234"/>
                <a:gd name="T20" fmla="*/ 377 w 480"/>
                <a:gd name="T21" fmla="*/ 182 h 234"/>
                <a:gd name="T22" fmla="*/ 394 w 480"/>
                <a:gd name="T23" fmla="*/ 192 h 234"/>
                <a:gd name="T24" fmla="*/ 418 w 480"/>
                <a:gd name="T25" fmla="*/ 179 h 234"/>
                <a:gd name="T26" fmla="*/ 436 w 480"/>
                <a:gd name="T27" fmla="*/ 213 h 234"/>
                <a:gd name="T28" fmla="*/ 480 w 480"/>
                <a:gd name="T29" fmla="*/ 234 h 234"/>
                <a:gd name="T30" fmla="*/ 0 w 480"/>
                <a:gd name="T3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0" h="234">
                  <a:moveTo>
                    <a:pt x="0" y="0"/>
                  </a:moveTo>
                  <a:lnTo>
                    <a:pt x="103" y="11"/>
                  </a:lnTo>
                  <a:lnTo>
                    <a:pt x="89" y="69"/>
                  </a:lnTo>
                  <a:lnTo>
                    <a:pt x="189" y="96"/>
                  </a:lnTo>
                  <a:lnTo>
                    <a:pt x="189" y="155"/>
                  </a:lnTo>
                  <a:lnTo>
                    <a:pt x="151" y="172"/>
                  </a:lnTo>
                  <a:lnTo>
                    <a:pt x="175" y="192"/>
                  </a:lnTo>
                  <a:lnTo>
                    <a:pt x="220" y="192"/>
                  </a:lnTo>
                  <a:lnTo>
                    <a:pt x="220" y="216"/>
                  </a:lnTo>
                  <a:lnTo>
                    <a:pt x="329" y="230"/>
                  </a:lnTo>
                  <a:lnTo>
                    <a:pt x="377" y="182"/>
                  </a:lnTo>
                  <a:lnTo>
                    <a:pt x="394" y="192"/>
                  </a:lnTo>
                  <a:lnTo>
                    <a:pt x="418" y="179"/>
                  </a:lnTo>
                  <a:lnTo>
                    <a:pt x="436" y="213"/>
                  </a:lnTo>
                  <a:lnTo>
                    <a:pt x="480" y="234"/>
                  </a:lnTo>
                  <a:lnTo>
                    <a:pt x="0"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11" name="Freeform 84">
              <a:extLst>
                <a:ext uri="{FF2B5EF4-FFF2-40B4-BE49-F238E27FC236}">
                  <a16:creationId xmlns:a16="http://schemas.microsoft.com/office/drawing/2014/main" id="{C512CA87-A43D-F675-E172-6EEBEC818AF4}"/>
                </a:ext>
              </a:extLst>
            </p:cNvPr>
            <p:cNvSpPr>
              <a:spLocks/>
            </p:cNvSpPr>
            <p:nvPr/>
          </p:nvSpPr>
          <p:spPr bwMode="auto">
            <a:xfrm>
              <a:off x="6220" y="2366"/>
              <a:ext cx="480" cy="234"/>
            </a:xfrm>
            <a:custGeom>
              <a:avLst/>
              <a:gdLst>
                <a:gd name="T0" fmla="*/ 0 w 480"/>
                <a:gd name="T1" fmla="*/ 0 h 234"/>
                <a:gd name="T2" fmla="*/ 103 w 480"/>
                <a:gd name="T3" fmla="*/ 11 h 234"/>
                <a:gd name="T4" fmla="*/ 89 w 480"/>
                <a:gd name="T5" fmla="*/ 69 h 234"/>
                <a:gd name="T6" fmla="*/ 189 w 480"/>
                <a:gd name="T7" fmla="*/ 96 h 234"/>
                <a:gd name="T8" fmla="*/ 189 w 480"/>
                <a:gd name="T9" fmla="*/ 155 h 234"/>
                <a:gd name="T10" fmla="*/ 151 w 480"/>
                <a:gd name="T11" fmla="*/ 172 h 234"/>
                <a:gd name="T12" fmla="*/ 175 w 480"/>
                <a:gd name="T13" fmla="*/ 192 h 234"/>
                <a:gd name="T14" fmla="*/ 220 w 480"/>
                <a:gd name="T15" fmla="*/ 192 h 234"/>
                <a:gd name="T16" fmla="*/ 220 w 480"/>
                <a:gd name="T17" fmla="*/ 216 h 234"/>
                <a:gd name="T18" fmla="*/ 329 w 480"/>
                <a:gd name="T19" fmla="*/ 230 h 234"/>
                <a:gd name="T20" fmla="*/ 377 w 480"/>
                <a:gd name="T21" fmla="*/ 182 h 234"/>
                <a:gd name="T22" fmla="*/ 394 w 480"/>
                <a:gd name="T23" fmla="*/ 192 h 234"/>
                <a:gd name="T24" fmla="*/ 418 w 480"/>
                <a:gd name="T25" fmla="*/ 179 h 234"/>
                <a:gd name="T26" fmla="*/ 436 w 480"/>
                <a:gd name="T27" fmla="*/ 213 h 234"/>
                <a:gd name="T28" fmla="*/ 480 w 480"/>
                <a:gd name="T29"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0" h="234">
                  <a:moveTo>
                    <a:pt x="0" y="0"/>
                  </a:moveTo>
                  <a:lnTo>
                    <a:pt x="103" y="11"/>
                  </a:lnTo>
                  <a:lnTo>
                    <a:pt x="89" y="69"/>
                  </a:lnTo>
                  <a:lnTo>
                    <a:pt x="189" y="96"/>
                  </a:lnTo>
                  <a:lnTo>
                    <a:pt x="189" y="155"/>
                  </a:lnTo>
                  <a:lnTo>
                    <a:pt x="151" y="172"/>
                  </a:lnTo>
                  <a:lnTo>
                    <a:pt x="175" y="192"/>
                  </a:lnTo>
                  <a:lnTo>
                    <a:pt x="220" y="192"/>
                  </a:lnTo>
                  <a:lnTo>
                    <a:pt x="220" y="216"/>
                  </a:lnTo>
                  <a:lnTo>
                    <a:pt x="329" y="230"/>
                  </a:lnTo>
                  <a:lnTo>
                    <a:pt x="377" y="182"/>
                  </a:lnTo>
                  <a:lnTo>
                    <a:pt x="394" y="192"/>
                  </a:lnTo>
                  <a:lnTo>
                    <a:pt x="418" y="179"/>
                  </a:lnTo>
                  <a:lnTo>
                    <a:pt x="436" y="213"/>
                  </a:lnTo>
                  <a:lnTo>
                    <a:pt x="480" y="234"/>
                  </a:ln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12" name="Freeform 85">
              <a:extLst>
                <a:ext uri="{FF2B5EF4-FFF2-40B4-BE49-F238E27FC236}">
                  <a16:creationId xmlns:a16="http://schemas.microsoft.com/office/drawing/2014/main" id="{61168C27-6995-EBC8-A3AE-789181F78B84}"/>
                </a:ext>
              </a:extLst>
            </p:cNvPr>
            <p:cNvSpPr>
              <a:spLocks/>
            </p:cNvSpPr>
            <p:nvPr/>
          </p:nvSpPr>
          <p:spPr bwMode="auto">
            <a:xfrm>
              <a:off x="5459" y="2517"/>
              <a:ext cx="576" cy="374"/>
            </a:xfrm>
            <a:custGeom>
              <a:avLst/>
              <a:gdLst>
                <a:gd name="T0" fmla="*/ 96 w 576"/>
                <a:gd name="T1" fmla="*/ 371 h 374"/>
                <a:gd name="T2" fmla="*/ 96 w 576"/>
                <a:gd name="T3" fmla="*/ 374 h 374"/>
                <a:gd name="T4" fmla="*/ 41 w 576"/>
                <a:gd name="T5" fmla="*/ 261 h 374"/>
                <a:gd name="T6" fmla="*/ 0 w 576"/>
                <a:gd name="T7" fmla="*/ 209 h 374"/>
                <a:gd name="T8" fmla="*/ 76 w 576"/>
                <a:gd name="T9" fmla="*/ 107 h 374"/>
                <a:gd name="T10" fmla="*/ 83 w 576"/>
                <a:gd name="T11" fmla="*/ 69 h 374"/>
                <a:gd name="T12" fmla="*/ 103 w 576"/>
                <a:gd name="T13" fmla="*/ 28 h 374"/>
                <a:gd name="T14" fmla="*/ 233 w 576"/>
                <a:gd name="T15" fmla="*/ 0 h 374"/>
                <a:gd name="T16" fmla="*/ 316 w 576"/>
                <a:gd name="T17" fmla="*/ 0 h 374"/>
                <a:gd name="T18" fmla="*/ 333 w 576"/>
                <a:gd name="T19" fmla="*/ 41 h 374"/>
                <a:gd name="T20" fmla="*/ 353 w 576"/>
                <a:gd name="T21" fmla="*/ 107 h 374"/>
                <a:gd name="T22" fmla="*/ 419 w 576"/>
                <a:gd name="T23" fmla="*/ 127 h 374"/>
                <a:gd name="T24" fmla="*/ 477 w 576"/>
                <a:gd name="T25" fmla="*/ 72 h 374"/>
                <a:gd name="T26" fmla="*/ 562 w 576"/>
                <a:gd name="T27" fmla="*/ 48 h 374"/>
                <a:gd name="T28" fmla="*/ 576 w 576"/>
                <a:gd name="T29" fmla="*/ 52 h 374"/>
                <a:gd name="T30" fmla="*/ 96 w 576"/>
                <a:gd name="T31" fmla="*/ 37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6" h="374">
                  <a:moveTo>
                    <a:pt x="96" y="371"/>
                  </a:moveTo>
                  <a:lnTo>
                    <a:pt x="96" y="374"/>
                  </a:lnTo>
                  <a:lnTo>
                    <a:pt x="41" y="261"/>
                  </a:lnTo>
                  <a:lnTo>
                    <a:pt x="0" y="209"/>
                  </a:lnTo>
                  <a:lnTo>
                    <a:pt x="76" y="107"/>
                  </a:lnTo>
                  <a:lnTo>
                    <a:pt x="83" y="69"/>
                  </a:lnTo>
                  <a:lnTo>
                    <a:pt x="103" y="28"/>
                  </a:lnTo>
                  <a:lnTo>
                    <a:pt x="233" y="0"/>
                  </a:lnTo>
                  <a:lnTo>
                    <a:pt x="316" y="0"/>
                  </a:lnTo>
                  <a:lnTo>
                    <a:pt x="333" y="41"/>
                  </a:lnTo>
                  <a:lnTo>
                    <a:pt x="353" y="107"/>
                  </a:lnTo>
                  <a:lnTo>
                    <a:pt x="419" y="127"/>
                  </a:lnTo>
                  <a:lnTo>
                    <a:pt x="477" y="72"/>
                  </a:lnTo>
                  <a:lnTo>
                    <a:pt x="562" y="48"/>
                  </a:lnTo>
                  <a:lnTo>
                    <a:pt x="576" y="52"/>
                  </a:lnTo>
                  <a:lnTo>
                    <a:pt x="96" y="371"/>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13" name="Freeform 86">
              <a:extLst>
                <a:ext uri="{FF2B5EF4-FFF2-40B4-BE49-F238E27FC236}">
                  <a16:creationId xmlns:a16="http://schemas.microsoft.com/office/drawing/2014/main" id="{668D137E-4BC7-E6D7-40B5-ED8EA0D6F55C}"/>
                </a:ext>
              </a:extLst>
            </p:cNvPr>
            <p:cNvSpPr>
              <a:spLocks/>
            </p:cNvSpPr>
            <p:nvPr/>
          </p:nvSpPr>
          <p:spPr bwMode="auto">
            <a:xfrm>
              <a:off x="5459" y="2517"/>
              <a:ext cx="576" cy="374"/>
            </a:xfrm>
            <a:custGeom>
              <a:avLst/>
              <a:gdLst>
                <a:gd name="T0" fmla="*/ 96 w 576"/>
                <a:gd name="T1" fmla="*/ 371 h 374"/>
                <a:gd name="T2" fmla="*/ 96 w 576"/>
                <a:gd name="T3" fmla="*/ 374 h 374"/>
                <a:gd name="T4" fmla="*/ 41 w 576"/>
                <a:gd name="T5" fmla="*/ 261 h 374"/>
                <a:gd name="T6" fmla="*/ 0 w 576"/>
                <a:gd name="T7" fmla="*/ 209 h 374"/>
                <a:gd name="T8" fmla="*/ 76 w 576"/>
                <a:gd name="T9" fmla="*/ 107 h 374"/>
                <a:gd name="T10" fmla="*/ 83 w 576"/>
                <a:gd name="T11" fmla="*/ 69 h 374"/>
                <a:gd name="T12" fmla="*/ 103 w 576"/>
                <a:gd name="T13" fmla="*/ 28 h 374"/>
                <a:gd name="T14" fmla="*/ 233 w 576"/>
                <a:gd name="T15" fmla="*/ 0 h 374"/>
                <a:gd name="T16" fmla="*/ 316 w 576"/>
                <a:gd name="T17" fmla="*/ 0 h 374"/>
                <a:gd name="T18" fmla="*/ 333 w 576"/>
                <a:gd name="T19" fmla="*/ 41 h 374"/>
                <a:gd name="T20" fmla="*/ 353 w 576"/>
                <a:gd name="T21" fmla="*/ 107 h 374"/>
                <a:gd name="T22" fmla="*/ 419 w 576"/>
                <a:gd name="T23" fmla="*/ 127 h 374"/>
                <a:gd name="T24" fmla="*/ 477 w 576"/>
                <a:gd name="T25" fmla="*/ 72 h 374"/>
                <a:gd name="T26" fmla="*/ 562 w 576"/>
                <a:gd name="T27" fmla="*/ 48 h 374"/>
                <a:gd name="T28" fmla="*/ 576 w 576"/>
                <a:gd name="T29" fmla="*/ 52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374">
                  <a:moveTo>
                    <a:pt x="96" y="371"/>
                  </a:moveTo>
                  <a:lnTo>
                    <a:pt x="96" y="374"/>
                  </a:lnTo>
                  <a:lnTo>
                    <a:pt x="41" y="261"/>
                  </a:lnTo>
                  <a:lnTo>
                    <a:pt x="0" y="209"/>
                  </a:lnTo>
                  <a:lnTo>
                    <a:pt x="76" y="107"/>
                  </a:lnTo>
                  <a:lnTo>
                    <a:pt x="83" y="69"/>
                  </a:lnTo>
                  <a:lnTo>
                    <a:pt x="103" y="28"/>
                  </a:lnTo>
                  <a:lnTo>
                    <a:pt x="233" y="0"/>
                  </a:lnTo>
                  <a:lnTo>
                    <a:pt x="316" y="0"/>
                  </a:lnTo>
                  <a:lnTo>
                    <a:pt x="333" y="41"/>
                  </a:lnTo>
                  <a:lnTo>
                    <a:pt x="353" y="107"/>
                  </a:lnTo>
                  <a:lnTo>
                    <a:pt x="419" y="127"/>
                  </a:lnTo>
                  <a:lnTo>
                    <a:pt x="477" y="72"/>
                  </a:lnTo>
                  <a:lnTo>
                    <a:pt x="562" y="48"/>
                  </a:lnTo>
                  <a:lnTo>
                    <a:pt x="576" y="52"/>
                  </a:ln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14" name="Freeform 87">
              <a:extLst>
                <a:ext uri="{FF2B5EF4-FFF2-40B4-BE49-F238E27FC236}">
                  <a16:creationId xmlns:a16="http://schemas.microsoft.com/office/drawing/2014/main" id="{562D82FA-4E43-70BA-0163-F49D9FAEE30F}"/>
                </a:ext>
              </a:extLst>
            </p:cNvPr>
            <p:cNvSpPr>
              <a:spLocks/>
            </p:cNvSpPr>
            <p:nvPr/>
          </p:nvSpPr>
          <p:spPr bwMode="auto">
            <a:xfrm>
              <a:off x="5634" y="2140"/>
              <a:ext cx="196" cy="377"/>
            </a:xfrm>
            <a:custGeom>
              <a:avLst/>
              <a:gdLst>
                <a:gd name="T0" fmla="*/ 55 w 196"/>
                <a:gd name="T1" fmla="*/ 377 h 377"/>
                <a:gd name="T2" fmla="*/ 24 w 196"/>
                <a:gd name="T3" fmla="*/ 333 h 377"/>
                <a:gd name="T4" fmla="*/ 24 w 196"/>
                <a:gd name="T5" fmla="*/ 285 h 377"/>
                <a:gd name="T6" fmla="*/ 0 w 196"/>
                <a:gd name="T7" fmla="*/ 257 h 377"/>
                <a:gd name="T8" fmla="*/ 38 w 196"/>
                <a:gd name="T9" fmla="*/ 124 h 377"/>
                <a:gd name="T10" fmla="*/ 89 w 196"/>
                <a:gd name="T11" fmla="*/ 148 h 377"/>
                <a:gd name="T12" fmla="*/ 72 w 196"/>
                <a:gd name="T13" fmla="*/ 96 h 377"/>
                <a:gd name="T14" fmla="*/ 79 w 196"/>
                <a:gd name="T15" fmla="*/ 58 h 377"/>
                <a:gd name="T16" fmla="*/ 148 w 196"/>
                <a:gd name="T17" fmla="*/ 58 h 377"/>
                <a:gd name="T18" fmla="*/ 172 w 196"/>
                <a:gd name="T19" fmla="*/ 31 h 377"/>
                <a:gd name="T20" fmla="*/ 172 w 196"/>
                <a:gd name="T21" fmla="*/ 10 h 377"/>
                <a:gd name="T22" fmla="*/ 196 w 196"/>
                <a:gd name="T23" fmla="*/ 0 h 377"/>
                <a:gd name="T24" fmla="*/ 55 w 196"/>
                <a:gd name="T25"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377">
                  <a:moveTo>
                    <a:pt x="55" y="377"/>
                  </a:moveTo>
                  <a:lnTo>
                    <a:pt x="24" y="333"/>
                  </a:lnTo>
                  <a:lnTo>
                    <a:pt x="24" y="285"/>
                  </a:lnTo>
                  <a:lnTo>
                    <a:pt x="0" y="257"/>
                  </a:lnTo>
                  <a:lnTo>
                    <a:pt x="38" y="124"/>
                  </a:lnTo>
                  <a:lnTo>
                    <a:pt x="89" y="148"/>
                  </a:lnTo>
                  <a:lnTo>
                    <a:pt x="72" y="96"/>
                  </a:lnTo>
                  <a:lnTo>
                    <a:pt x="79" y="58"/>
                  </a:lnTo>
                  <a:lnTo>
                    <a:pt x="148" y="58"/>
                  </a:lnTo>
                  <a:lnTo>
                    <a:pt x="172" y="31"/>
                  </a:lnTo>
                  <a:lnTo>
                    <a:pt x="172" y="10"/>
                  </a:lnTo>
                  <a:lnTo>
                    <a:pt x="196" y="0"/>
                  </a:lnTo>
                  <a:lnTo>
                    <a:pt x="55" y="377"/>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15" name="Freeform 88">
              <a:extLst>
                <a:ext uri="{FF2B5EF4-FFF2-40B4-BE49-F238E27FC236}">
                  <a16:creationId xmlns:a16="http://schemas.microsoft.com/office/drawing/2014/main" id="{279A09D4-A395-48E3-4FA5-FC16E07C5528}"/>
                </a:ext>
              </a:extLst>
            </p:cNvPr>
            <p:cNvSpPr>
              <a:spLocks/>
            </p:cNvSpPr>
            <p:nvPr/>
          </p:nvSpPr>
          <p:spPr bwMode="auto">
            <a:xfrm>
              <a:off x="5634" y="2140"/>
              <a:ext cx="196" cy="377"/>
            </a:xfrm>
            <a:custGeom>
              <a:avLst/>
              <a:gdLst>
                <a:gd name="T0" fmla="*/ 55 w 196"/>
                <a:gd name="T1" fmla="*/ 377 h 377"/>
                <a:gd name="T2" fmla="*/ 24 w 196"/>
                <a:gd name="T3" fmla="*/ 333 h 377"/>
                <a:gd name="T4" fmla="*/ 24 w 196"/>
                <a:gd name="T5" fmla="*/ 285 h 377"/>
                <a:gd name="T6" fmla="*/ 0 w 196"/>
                <a:gd name="T7" fmla="*/ 257 h 377"/>
                <a:gd name="T8" fmla="*/ 38 w 196"/>
                <a:gd name="T9" fmla="*/ 124 h 377"/>
                <a:gd name="T10" fmla="*/ 89 w 196"/>
                <a:gd name="T11" fmla="*/ 148 h 377"/>
                <a:gd name="T12" fmla="*/ 72 w 196"/>
                <a:gd name="T13" fmla="*/ 96 h 377"/>
                <a:gd name="T14" fmla="*/ 79 w 196"/>
                <a:gd name="T15" fmla="*/ 58 h 377"/>
                <a:gd name="T16" fmla="*/ 148 w 196"/>
                <a:gd name="T17" fmla="*/ 58 h 377"/>
                <a:gd name="T18" fmla="*/ 172 w 196"/>
                <a:gd name="T19" fmla="*/ 31 h 377"/>
                <a:gd name="T20" fmla="*/ 172 w 196"/>
                <a:gd name="T21" fmla="*/ 10 h 377"/>
                <a:gd name="T22" fmla="*/ 196 w 196"/>
                <a:gd name="T23"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377">
                  <a:moveTo>
                    <a:pt x="55" y="377"/>
                  </a:moveTo>
                  <a:lnTo>
                    <a:pt x="24" y="333"/>
                  </a:lnTo>
                  <a:lnTo>
                    <a:pt x="24" y="285"/>
                  </a:lnTo>
                  <a:lnTo>
                    <a:pt x="0" y="257"/>
                  </a:lnTo>
                  <a:lnTo>
                    <a:pt x="38" y="124"/>
                  </a:lnTo>
                  <a:lnTo>
                    <a:pt x="89" y="148"/>
                  </a:lnTo>
                  <a:lnTo>
                    <a:pt x="72" y="96"/>
                  </a:lnTo>
                  <a:lnTo>
                    <a:pt x="79" y="58"/>
                  </a:lnTo>
                  <a:lnTo>
                    <a:pt x="148" y="58"/>
                  </a:lnTo>
                  <a:lnTo>
                    <a:pt x="172" y="31"/>
                  </a:lnTo>
                  <a:lnTo>
                    <a:pt x="172" y="10"/>
                  </a:lnTo>
                  <a:lnTo>
                    <a:pt x="196" y="0"/>
                  </a:ln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16" name="Freeform 89">
              <a:extLst>
                <a:ext uri="{FF2B5EF4-FFF2-40B4-BE49-F238E27FC236}">
                  <a16:creationId xmlns:a16="http://schemas.microsoft.com/office/drawing/2014/main" id="{2FEC1860-EB6F-EB39-EC1A-BF762864C18B}"/>
                </a:ext>
              </a:extLst>
            </p:cNvPr>
            <p:cNvSpPr>
              <a:spLocks/>
            </p:cNvSpPr>
            <p:nvPr/>
          </p:nvSpPr>
          <p:spPr bwMode="auto">
            <a:xfrm>
              <a:off x="5151" y="2243"/>
              <a:ext cx="504" cy="453"/>
            </a:xfrm>
            <a:custGeom>
              <a:avLst/>
              <a:gdLst>
                <a:gd name="T0" fmla="*/ 504 w 504"/>
                <a:gd name="T1" fmla="*/ 86 h 453"/>
                <a:gd name="T2" fmla="*/ 432 w 504"/>
                <a:gd name="T3" fmla="*/ 93 h 453"/>
                <a:gd name="T4" fmla="*/ 349 w 504"/>
                <a:gd name="T5" fmla="*/ 21 h 453"/>
                <a:gd name="T6" fmla="*/ 332 w 504"/>
                <a:gd name="T7" fmla="*/ 45 h 453"/>
                <a:gd name="T8" fmla="*/ 254 w 504"/>
                <a:gd name="T9" fmla="*/ 0 h 453"/>
                <a:gd name="T10" fmla="*/ 192 w 504"/>
                <a:gd name="T11" fmla="*/ 21 h 453"/>
                <a:gd name="T12" fmla="*/ 151 w 504"/>
                <a:gd name="T13" fmla="*/ 134 h 453"/>
                <a:gd name="T14" fmla="*/ 137 w 504"/>
                <a:gd name="T15" fmla="*/ 192 h 453"/>
                <a:gd name="T16" fmla="*/ 168 w 504"/>
                <a:gd name="T17" fmla="*/ 230 h 453"/>
                <a:gd name="T18" fmla="*/ 123 w 504"/>
                <a:gd name="T19" fmla="*/ 243 h 453"/>
                <a:gd name="T20" fmla="*/ 113 w 504"/>
                <a:gd name="T21" fmla="*/ 357 h 453"/>
                <a:gd name="T22" fmla="*/ 68 w 504"/>
                <a:gd name="T23" fmla="*/ 391 h 453"/>
                <a:gd name="T24" fmla="*/ 20 w 504"/>
                <a:gd name="T25" fmla="*/ 401 h 453"/>
                <a:gd name="T26" fmla="*/ 0 w 504"/>
                <a:gd name="T27" fmla="*/ 453 h 453"/>
                <a:gd name="T28" fmla="*/ 504 w 504"/>
                <a:gd name="T29" fmla="*/ 86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4" h="453">
                  <a:moveTo>
                    <a:pt x="504" y="86"/>
                  </a:moveTo>
                  <a:lnTo>
                    <a:pt x="432" y="93"/>
                  </a:lnTo>
                  <a:lnTo>
                    <a:pt x="349" y="21"/>
                  </a:lnTo>
                  <a:lnTo>
                    <a:pt x="332" y="45"/>
                  </a:lnTo>
                  <a:lnTo>
                    <a:pt x="254" y="0"/>
                  </a:lnTo>
                  <a:lnTo>
                    <a:pt x="192" y="21"/>
                  </a:lnTo>
                  <a:lnTo>
                    <a:pt x="151" y="134"/>
                  </a:lnTo>
                  <a:lnTo>
                    <a:pt x="137" y="192"/>
                  </a:lnTo>
                  <a:lnTo>
                    <a:pt x="168" y="230"/>
                  </a:lnTo>
                  <a:lnTo>
                    <a:pt x="123" y="243"/>
                  </a:lnTo>
                  <a:lnTo>
                    <a:pt x="113" y="357"/>
                  </a:lnTo>
                  <a:lnTo>
                    <a:pt x="68" y="391"/>
                  </a:lnTo>
                  <a:lnTo>
                    <a:pt x="20" y="401"/>
                  </a:lnTo>
                  <a:lnTo>
                    <a:pt x="0" y="453"/>
                  </a:lnTo>
                  <a:lnTo>
                    <a:pt x="504" y="86"/>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17" name="Freeform 90">
              <a:extLst>
                <a:ext uri="{FF2B5EF4-FFF2-40B4-BE49-F238E27FC236}">
                  <a16:creationId xmlns:a16="http://schemas.microsoft.com/office/drawing/2014/main" id="{297A8486-A17C-62B5-42D7-0718440854F8}"/>
                </a:ext>
              </a:extLst>
            </p:cNvPr>
            <p:cNvSpPr>
              <a:spLocks/>
            </p:cNvSpPr>
            <p:nvPr/>
          </p:nvSpPr>
          <p:spPr bwMode="auto">
            <a:xfrm>
              <a:off x="5151" y="2243"/>
              <a:ext cx="504" cy="453"/>
            </a:xfrm>
            <a:custGeom>
              <a:avLst/>
              <a:gdLst>
                <a:gd name="T0" fmla="*/ 504 w 504"/>
                <a:gd name="T1" fmla="*/ 86 h 453"/>
                <a:gd name="T2" fmla="*/ 432 w 504"/>
                <a:gd name="T3" fmla="*/ 93 h 453"/>
                <a:gd name="T4" fmla="*/ 349 w 504"/>
                <a:gd name="T5" fmla="*/ 21 h 453"/>
                <a:gd name="T6" fmla="*/ 332 w 504"/>
                <a:gd name="T7" fmla="*/ 45 h 453"/>
                <a:gd name="T8" fmla="*/ 254 w 504"/>
                <a:gd name="T9" fmla="*/ 0 h 453"/>
                <a:gd name="T10" fmla="*/ 192 w 504"/>
                <a:gd name="T11" fmla="*/ 21 h 453"/>
                <a:gd name="T12" fmla="*/ 151 w 504"/>
                <a:gd name="T13" fmla="*/ 134 h 453"/>
                <a:gd name="T14" fmla="*/ 137 w 504"/>
                <a:gd name="T15" fmla="*/ 192 h 453"/>
                <a:gd name="T16" fmla="*/ 168 w 504"/>
                <a:gd name="T17" fmla="*/ 230 h 453"/>
                <a:gd name="T18" fmla="*/ 123 w 504"/>
                <a:gd name="T19" fmla="*/ 243 h 453"/>
                <a:gd name="T20" fmla="*/ 113 w 504"/>
                <a:gd name="T21" fmla="*/ 357 h 453"/>
                <a:gd name="T22" fmla="*/ 68 w 504"/>
                <a:gd name="T23" fmla="*/ 391 h 453"/>
                <a:gd name="T24" fmla="*/ 20 w 504"/>
                <a:gd name="T25" fmla="*/ 401 h 453"/>
                <a:gd name="T26" fmla="*/ 0 w 504"/>
                <a:gd name="T27"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4" h="453">
                  <a:moveTo>
                    <a:pt x="504" y="86"/>
                  </a:moveTo>
                  <a:lnTo>
                    <a:pt x="432" y="93"/>
                  </a:lnTo>
                  <a:lnTo>
                    <a:pt x="349" y="21"/>
                  </a:lnTo>
                  <a:lnTo>
                    <a:pt x="332" y="45"/>
                  </a:lnTo>
                  <a:lnTo>
                    <a:pt x="254" y="0"/>
                  </a:lnTo>
                  <a:lnTo>
                    <a:pt x="192" y="21"/>
                  </a:lnTo>
                  <a:lnTo>
                    <a:pt x="151" y="134"/>
                  </a:lnTo>
                  <a:lnTo>
                    <a:pt x="137" y="192"/>
                  </a:lnTo>
                  <a:lnTo>
                    <a:pt x="168" y="230"/>
                  </a:lnTo>
                  <a:lnTo>
                    <a:pt x="123" y="243"/>
                  </a:lnTo>
                  <a:lnTo>
                    <a:pt x="113" y="357"/>
                  </a:lnTo>
                  <a:lnTo>
                    <a:pt x="68" y="391"/>
                  </a:lnTo>
                  <a:lnTo>
                    <a:pt x="20" y="401"/>
                  </a:lnTo>
                  <a:lnTo>
                    <a:pt x="0" y="453"/>
                  </a:ln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18" name="Freeform 91">
              <a:extLst>
                <a:ext uri="{FF2B5EF4-FFF2-40B4-BE49-F238E27FC236}">
                  <a16:creationId xmlns:a16="http://schemas.microsoft.com/office/drawing/2014/main" id="{1A281683-B11C-784F-2A31-EF78E400DCA5}"/>
                </a:ext>
              </a:extLst>
            </p:cNvPr>
            <p:cNvSpPr>
              <a:spLocks/>
            </p:cNvSpPr>
            <p:nvPr/>
          </p:nvSpPr>
          <p:spPr bwMode="auto">
            <a:xfrm>
              <a:off x="5182" y="1674"/>
              <a:ext cx="264" cy="590"/>
            </a:xfrm>
            <a:custGeom>
              <a:avLst/>
              <a:gdLst>
                <a:gd name="T0" fmla="*/ 264 w 264"/>
                <a:gd name="T1" fmla="*/ 0 h 590"/>
                <a:gd name="T2" fmla="*/ 264 w 264"/>
                <a:gd name="T3" fmla="*/ 75 h 590"/>
                <a:gd name="T4" fmla="*/ 236 w 264"/>
                <a:gd name="T5" fmla="*/ 75 h 590"/>
                <a:gd name="T6" fmla="*/ 236 w 264"/>
                <a:gd name="T7" fmla="*/ 123 h 590"/>
                <a:gd name="T8" fmla="*/ 181 w 264"/>
                <a:gd name="T9" fmla="*/ 137 h 590"/>
                <a:gd name="T10" fmla="*/ 175 w 264"/>
                <a:gd name="T11" fmla="*/ 199 h 590"/>
                <a:gd name="T12" fmla="*/ 157 w 264"/>
                <a:gd name="T13" fmla="*/ 240 h 590"/>
                <a:gd name="T14" fmla="*/ 103 w 264"/>
                <a:gd name="T15" fmla="*/ 240 h 590"/>
                <a:gd name="T16" fmla="*/ 72 w 264"/>
                <a:gd name="T17" fmla="*/ 339 h 590"/>
                <a:gd name="T18" fmla="*/ 61 w 264"/>
                <a:gd name="T19" fmla="*/ 418 h 590"/>
                <a:gd name="T20" fmla="*/ 24 w 264"/>
                <a:gd name="T21" fmla="*/ 418 h 590"/>
                <a:gd name="T22" fmla="*/ 0 w 264"/>
                <a:gd name="T23" fmla="*/ 452 h 590"/>
                <a:gd name="T24" fmla="*/ 17 w 264"/>
                <a:gd name="T25" fmla="*/ 524 h 590"/>
                <a:gd name="T26" fmla="*/ 157 w 264"/>
                <a:gd name="T27" fmla="*/ 590 h 590"/>
                <a:gd name="T28" fmla="*/ 264 w 264"/>
                <a:gd name="T29" fmla="*/ 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590">
                  <a:moveTo>
                    <a:pt x="264" y="0"/>
                  </a:moveTo>
                  <a:lnTo>
                    <a:pt x="264" y="75"/>
                  </a:lnTo>
                  <a:lnTo>
                    <a:pt x="236" y="75"/>
                  </a:lnTo>
                  <a:lnTo>
                    <a:pt x="236" y="123"/>
                  </a:lnTo>
                  <a:lnTo>
                    <a:pt x="181" y="137"/>
                  </a:lnTo>
                  <a:lnTo>
                    <a:pt x="175" y="199"/>
                  </a:lnTo>
                  <a:lnTo>
                    <a:pt x="157" y="240"/>
                  </a:lnTo>
                  <a:lnTo>
                    <a:pt x="103" y="240"/>
                  </a:lnTo>
                  <a:lnTo>
                    <a:pt x="72" y="339"/>
                  </a:lnTo>
                  <a:lnTo>
                    <a:pt x="61" y="418"/>
                  </a:lnTo>
                  <a:lnTo>
                    <a:pt x="24" y="418"/>
                  </a:lnTo>
                  <a:lnTo>
                    <a:pt x="0" y="452"/>
                  </a:lnTo>
                  <a:lnTo>
                    <a:pt x="17" y="524"/>
                  </a:lnTo>
                  <a:lnTo>
                    <a:pt x="157" y="590"/>
                  </a:lnTo>
                  <a:lnTo>
                    <a:pt x="264"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19" name="Freeform 92">
              <a:extLst>
                <a:ext uri="{FF2B5EF4-FFF2-40B4-BE49-F238E27FC236}">
                  <a16:creationId xmlns:a16="http://schemas.microsoft.com/office/drawing/2014/main" id="{D995CE25-67BF-EC6F-62D3-5E489D68AFF9}"/>
                </a:ext>
              </a:extLst>
            </p:cNvPr>
            <p:cNvSpPr>
              <a:spLocks/>
            </p:cNvSpPr>
            <p:nvPr/>
          </p:nvSpPr>
          <p:spPr bwMode="auto">
            <a:xfrm>
              <a:off x="5182" y="1674"/>
              <a:ext cx="264" cy="590"/>
            </a:xfrm>
            <a:custGeom>
              <a:avLst/>
              <a:gdLst>
                <a:gd name="T0" fmla="*/ 264 w 264"/>
                <a:gd name="T1" fmla="*/ 0 h 590"/>
                <a:gd name="T2" fmla="*/ 264 w 264"/>
                <a:gd name="T3" fmla="*/ 75 h 590"/>
                <a:gd name="T4" fmla="*/ 236 w 264"/>
                <a:gd name="T5" fmla="*/ 75 h 590"/>
                <a:gd name="T6" fmla="*/ 236 w 264"/>
                <a:gd name="T7" fmla="*/ 123 h 590"/>
                <a:gd name="T8" fmla="*/ 181 w 264"/>
                <a:gd name="T9" fmla="*/ 137 h 590"/>
                <a:gd name="T10" fmla="*/ 175 w 264"/>
                <a:gd name="T11" fmla="*/ 199 h 590"/>
                <a:gd name="T12" fmla="*/ 157 w 264"/>
                <a:gd name="T13" fmla="*/ 240 h 590"/>
                <a:gd name="T14" fmla="*/ 103 w 264"/>
                <a:gd name="T15" fmla="*/ 240 h 590"/>
                <a:gd name="T16" fmla="*/ 72 w 264"/>
                <a:gd name="T17" fmla="*/ 339 h 590"/>
                <a:gd name="T18" fmla="*/ 61 w 264"/>
                <a:gd name="T19" fmla="*/ 418 h 590"/>
                <a:gd name="T20" fmla="*/ 24 w 264"/>
                <a:gd name="T21" fmla="*/ 418 h 590"/>
                <a:gd name="T22" fmla="*/ 0 w 264"/>
                <a:gd name="T23" fmla="*/ 452 h 590"/>
                <a:gd name="T24" fmla="*/ 17 w 264"/>
                <a:gd name="T25" fmla="*/ 524 h 590"/>
                <a:gd name="T26" fmla="*/ 157 w 264"/>
                <a:gd name="T27" fmla="*/ 59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4" h="590">
                  <a:moveTo>
                    <a:pt x="264" y="0"/>
                  </a:moveTo>
                  <a:lnTo>
                    <a:pt x="264" y="75"/>
                  </a:lnTo>
                  <a:lnTo>
                    <a:pt x="236" y="75"/>
                  </a:lnTo>
                  <a:lnTo>
                    <a:pt x="236" y="123"/>
                  </a:lnTo>
                  <a:lnTo>
                    <a:pt x="181" y="137"/>
                  </a:lnTo>
                  <a:lnTo>
                    <a:pt x="175" y="199"/>
                  </a:lnTo>
                  <a:lnTo>
                    <a:pt x="157" y="240"/>
                  </a:lnTo>
                  <a:lnTo>
                    <a:pt x="103" y="240"/>
                  </a:lnTo>
                  <a:lnTo>
                    <a:pt x="72" y="339"/>
                  </a:lnTo>
                  <a:lnTo>
                    <a:pt x="61" y="418"/>
                  </a:lnTo>
                  <a:lnTo>
                    <a:pt x="24" y="418"/>
                  </a:lnTo>
                  <a:lnTo>
                    <a:pt x="0" y="452"/>
                  </a:lnTo>
                  <a:lnTo>
                    <a:pt x="17" y="524"/>
                  </a:lnTo>
                  <a:lnTo>
                    <a:pt x="157" y="590"/>
                  </a:ln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20" name="Freeform 93">
              <a:extLst>
                <a:ext uri="{FF2B5EF4-FFF2-40B4-BE49-F238E27FC236}">
                  <a16:creationId xmlns:a16="http://schemas.microsoft.com/office/drawing/2014/main" id="{F67AF46E-BC39-0449-348F-469FED954609}"/>
                </a:ext>
              </a:extLst>
            </p:cNvPr>
            <p:cNvSpPr>
              <a:spLocks/>
            </p:cNvSpPr>
            <p:nvPr/>
          </p:nvSpPr>
          <p:spPr bwMode="auto">
            <a:xfrm>
              <a:off x="4849" y="2198"/>
              <a:ext cx="350" cy="323"/>
            </a:xfrm>
            <a:custGeom>
              <a:avLst/>
              <a:gdLst>
                <a:gd name="T0" fmla="*/ 350 w 350"/>
                <a:gd name="T1" fmla="*/ 0 h 323"/>
                <a:gd name="T2" fmla="*/ 240 w 350"/>
                <a:gd name="T3" fmla="*/ 7 h 323"/>
                <a:gd name="T4" fmla="*/ 199 w 350"/>
                <a:gd name="T5" fmla="*/ 7 h 323"/>
                <a:gd name="T6" fmla="*/ 179 w 350"/>
                <a:gd name="T7" fmla="*/ 90 h 323"/>
                <a:gd name="T8" fmla="*/ 144 w 350"/>
                <a:gd name="T9" fmla="*/ 107 h 323"/>
                <a:gd name="T10" fmla="*/ 113 w 350"/>
                <a:gd name="T11" fmla="*/ 165 h 323"/>
                <a:gd name="T12" fmla="*/ 93 w 350"/>
                <a:gd name="T13" fmla="*/ 244 h 323"/>
                <a:gd name="T14" fmla="*/ 55 w 350"/>
                <a:gd name="T15" fmla="*/ 264 h 323"/>
                <a:gd name="T16" fmla="*/ 0 w 350"/>
                <a:gd name="T17" fmla="*/ 323 h 323"/>
                <a:gd name="T18" fmla="*/ 350 w 350"/>
                <a:gd name="T19"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0" h="323">
                  <a:moveTo>
                    <a:pt x="350" y="0"/>
                  </a:moveTo>
                  <a:lnTo>
                    <a:pt x="240" y="7"/>
                  </a:lnTo>
                  <a:lnTo>
                    <a:pt x="199" y="7"/>
                  </a:lnTo>
                  <a:lnTo>
                    <a:pt x="179" y="90"/>
                  </a:lnTo>
                  <a:lnTo>
                    <a:pt x="144" y="107"/>
                  </a:lnTo>
                  <a:lnTo>
                    <a:pt x="113" y="165"/>
                  </a:lnTo>
                  <a:lnTo>
                    <a:pt x="93" y="244"/>
                  </a:lnTo>
                  <a:lnTo>
                    <a:pt x="55" y="264"/>
                  </a:lnTo>
                  <a:lnTo>
                    <a:pt x="0" y="323"/>
                  </a:lnTo>
                  <a:lnTo>
                    <a:pt x="350"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21" name="Freeform 94">
              <a:extLst>
                <a:ext uri="{FF2B5EF4-FFF2-40B4-BE49-F238E27FC236}">
                  <a16:creationId xmlns:a16="http://schemas.microsoft.com/office/drawing/2014/main" id="{5592B507-DE98-F6A8-91DB-04960CE52A07}"/>
                </a:ext>
              </a:extLst>
            </p:cNvPr>
            <p:cNvSpPr>
              <a:spLocks/>
            </p:cNvSpPr>
            <p:nvPr/>
          </p:nvSpPr>
          <p:spPr bwMode="auto">
            <a:xfrm>
              <a:off x="4849" y="2198"/>
              <a:ext cx="350" cy="323"/>
            </a:xfrm>
            <a:custGeom>
              <a:avLst/>
              <a:gdLst>
                <a:gd name="T0" fmla="*/ 350 w 350"/>
                <a:gd name="T1" fmla="*/ 0 h 323"/>
                <a:gd name="T2" fmla="*/ 240 w 350"/>
                <a:gd name="T3" fmla="*/ 7 h 323"/>
                <a:gd name="T4" fmla="*/ 199 w 350"/>
                <a:gd name="T5" fmla="*/ 7 h 323"/>
                <a:gd name="T6" fmla="*/ 179 w 350"/>
                <a:gd name="T7" fmla="*/ 90 h 323"/>
                <a:gd name="T8" fmla="*/ 144 w 350"/>
                <a:gd name="T9" fmla="*/ 107 h 323"/>
                <a:gd name="T10" fmla="*/ 113 w 350"/>
                <a:gd name="T11" fmla="*/ 165 h 323"/>
                <a:gd name="T12" fmla="*/ 93 w 350"/>
                <a:gd name="T13" fmla="*/ 244 h 323"/>
                <a:gd name="T14" fmla="*/ 55 w 350"/>
                <a:gd name="T15" fmla="*/ 264 h 323"/>
                <a:gd name="T16" fmla="*/ 0 w 350"/>
                <a:gd name="T17" fmla="*/ 32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 h="323">
                  <a:moveTo>
                    <a:pt x="350" y="0"/>
                  </a:moveTo>
                  <a:lnTo>
                    <a:pt x="240" y="7"/>
                  </a:lnTo>
                  <a:lnTo>
                    <a:pt x="199" y="7"/>
                  </a:lnTo>
                  <a:lnTo>
                    <a:pt x="179" y="90"/>
                  </a:lnTo>
                  <a:lnTo>
                    <a:pt x="144" y="107"/>
                  </a:lnTo>
                  <a:lnTo>
                    <a:pt x="113" y="165"/>
                  </a:lnTo>
                  <a:lnTo>
                    <a:pt x="93" y="244"/>
                  </a:lnTo>
                  <a:lnTo>
                    <a:pt x="55" y="264"/>
                  </a:lnTo>
                  <a:lnTo>
                    <a:pt x="0" y="323"/>
                  </a:ln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22" name="Freeform 95">
              <a:extLst>
                <a:ext uri="{FF2B5EF4-FFF2-40B4-BE49-F238E27FC236}">
                  <a16:creationId xmlns:a16="http://schemas.microsoft.com/office/drawing/2014/main" id="{3D4FA0EF-9505-C48D-2FCA-661FDAEA7AD1}"/>
                </a:ext>
              </a:extLst>
            </p:cNvPr>
            <p:cNvSpPr>
              <a:spLocks/>
            </p:cNvSpPr>
            <p:nvPr/>
          </p:nvSpPr>
          <p:spPr bwMode="auto">
            <a:xfrm>
              <a:off x="4321" y="1928"/>
              <a:ext cx="778" cy="277"/>
            </a:xfrm>
            <a:custGeom>
              <a:avLst/>
              <a:gdLst>
                <a:gd name="T0" fmla="*/ 778 w 778"/>
                <a:gd name="T1" fmla="*/ 277 h 277"/>
                <a:gd name="T2" fmla="*/ 748 w 778"/>
                <a:gd name="T3" fmla="*/ 164 h 277"/>
                <a:gd name="T4" fmla="*/ 707 w 778"/>
                <a:gd name="T5" fmla="*/ 164 h 277"/>
                <a:gd name="T6" fmla="*/ 713 w 778"/>
                <a:gd name="T7" fmla="*/ 102 h 277"/>
                <a:gd name="T8" fmla="*/ 621 w 778"/>
                <a:gd name="T9" fmla="*/ 61 h 277"/>
                <a:gd name="T10" fmla="*/ 604 w 778"/>
                <a:gd name="T11" fmla="*/ 106 h 277"/>
                <a:gd name="T12" fmla="*/ 508 w 778"/>
                <a:gd name="T13" fmla="*/ 99 h 277"/>
                <a:gd name="T14" fmla="*/ 446 w 778"/>
                <a:gd name="T15" fmla="*/ 20 h 277"/>
                <a:gd name="T16" fmla="*/ 388 w 778"/>
                <a:gd name="T17" fmla="*/ 0 h 277"/>
                <a:gd name="T18" fmla="*/ 371 w 778"/>
                <a:gd name="T19" fmla="*/ 37 h 277"/>
                <a:gd name="T20" fmla="*/ 343 w 778"/>
                <a:gd name="T21" fmla="*/ 48 h 277"/>
                <a:gd name="T22" fmla="*/ 278 w 778"/>
                <a:gd name="T23" fmla="*/ 0 h 277"/>
                <a:gd name="T24" fmla="*/ 227 w 778"/>
                <a:gd name="T25" fmla="*/ 51 h 277"/>
                <a:gd name="T26" fmla="*/ 227 w 778"/>
                <a:gd name="T27" fmla="*/ 96 h 277"/>
                <a:gd name="T28" fmla="*/ 172 w 778"/>
                <a:gd name="T29" fmla="*/ 150 h 277"/>
                <a:gd name="T30" fmla="*/ 117 w 778"/>
                <a:gd name="T31" fmla="*/ 120 h 277"/>
                <a:gd name="T32" fmla="*/ 90 w 778"/>
                <a:gd name="T33" fmla="*/ 178 h 277"/>
                <a:gd name="T34" fmla="*/ 52 w 778"/>
                <a:gd name="T35" fmla="*/ 150 h 277"/>
                <a:gd name="T36" fmla="*/ 0 w 778"/>
                <a:gd name="T37" fmla="*/ 188 h 277"/>
                <a:gd name="T38" fmla="*/ 778 w 778"/>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8" h="277">
                  <a:moveTo>
                    <a:pt x="778" y="277"/>
                  </a:moveTo>
                  <a:lnTo>
                    <a:pt x="748" y="164"/>
                  </a:lnTo>
                  <a:lnTo>
                    <a:pt x="707" y="164"/>
                  </a:lnTo>
                  <a:lnTo>
                    <a:pt x="713" y="102"/>
                  </a:lnTo>
                  <a:lnTo>
                    <a:pt x="621" y="61"/>
                  </a:lnTo>
                  <a:lnTo>
                    <a:pt x="604" y="106"/>
                  </a:lnTo>
                  <a:lnTo>
                    <a:pt x="508" y="99"/>
                  </a:lnTo>
                  <a:lnTo>
                    <a:pt x="446" y="20"/>
                  </a:lnTo>
                  <a:lnTo>
                    <a:pt x="388" y="0"/>
                  </a:lnTo>
                  <a:lnTo>
                    <a:pt x="371" y="37"/>
                  </a:lnTo>
                  <a:lnTo>
                    <a:pt x="343" y="48"/>
                  </a:lnTo>
                  <a:lnTo>
                    <a:pt x="278" y="0"/>
                  </a:lnTo>
                  <a:lnTo>
                    <a:pt x="227" y="51"/>
                  </a:lnTo>
                  <a:lnTo>
                    <a:pt x="227" y="96"/>
                  </a:lnTo>
                  <a:lnTo>
                    <a:pt x="172" y="150"/>
                  </a:lnTo>
                  <a:lnTo>
                    <a:pt x="117" y="120"/>
                  </a:lnTo>
                  <a:lnTo>
                    <a:pt x="90" y="178"/>
                  </a:lnTo>
                  <a:lnTo>
                    <a:pt x="52" y="150"/>
                  </a:lnTo>
                  <a:lnTo>
                    <a:pt x="0" y="188"/>
                  </a:lnTo>
                  <a:lnTo>
                    <a:pt x="778" y="277"/>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23" name="Freeform 96">
              <a:extLst>
                <a:ext uri="{FF2B5EF4-FFF2-40B4-BE49-F238E27FC236}">
                  <a16:creationId xmlns:a16="http://schemas.microsoft.com/office/drawing/2014/main" id="{41C6CE2A-0C36-4197-B708-B307DE360AF6}"/>
                </a:ext>
              </a:extLst>
            </p:cNvPr>
            <p:cNvSpPr>
              <a:spLocks/>
            </p:cNvSpPr>
            <p:nvPr/>
          </p:nvSpPr>
          <p:spPr bwMode="auto">
            <a:xfrm>
              <a:off x="4321" y="1928"/>
              <a:ext cx="778" cy="277"/>
            </a:xfrm>
            <a:custGeom>
              <a:avLst/>
              <a:gdLst>
                <a:gd name="T0" fmla="*/ 778 w 778"/>
                <a:gd name="T1" fmla="*/ 277 h 277"/>
                <a:gd name="T2" fmla="*/ 748 w 778"/>
                <a:gd name="T3" fmla="*/ 164 h 277"/>
                <a:gd name="T4" fmla="*/ 707 w 778"/>
                <a:gd name="T5" fmla="*/ 164 h 277"/>
                <a:gd name="T6" fmla="*/ 713 w 778"/>
                <a:gd name="T7" fmla="*/ 102 h 277"/>
                <a:gd name="T8" fmla="*/ 621 w 778"/>
                <a:gd name="T9" fmla="*/ 61 h 277"/>
                <a:gd name="T10" fmla="*/ 604 w 778"/>
                <a:gd name="T11" fmla="*/ 106 h 277"/>
                <a:gd name="T12" fmla="*/ 508 w 778"/>
                <a:gd name="T13" fmla="*/ 99 h 277"/>
                <a:gd name="T14" fmla="*/ 446 w 778"/>
                <a:gd name="T15" fmla="*/ 20 h 277"/>
                <a:gd name="T16" fmla="*/ 388 w 778"/>
                <a:gd name="T17" fmla="*/ 0 h 277"/>
                <a:gd name="T18" fmla="*/ 371 w 778"/>
                <a:gd name="T19" fmla="*/ 37 h 277"/>
                <a:gd name="T20" fmla="*/ 343 w 778"/>
                <a:gd name="T21" fmla="*/ 48 h 277"/>
                <a:gd name="T22" fmla="*/ 278 w 778"/>
                <a:gd name="T23" fmla="*/ 0 h 277"/>
                <a:gd name="T24" fmla="*/ 227 w 778"/>
                <a:gd name="T25" fmla="*/ 51 h 277"/>
                <a:gd name="T26" fmla="*/ 227 w 778"/>
                <a:gd name="T27" fmla="*/ 96 h 277"/>
                <a:gd name="T28" fmla="*/ 172 w 778"/>
                <a:gd name="T29" fmla="*/ 150 h 277"/>
                <a:gd name="T30" fmla="*/ 117 w 778"/>
                <a:gd name="T31" fmla="*/ 120 h 277"/>
                <a:gd name="T32" fmla="*/ 90 w 778"/>
                <a:gd name="T33" fmla="*/ 178 h 277"/>
                <a:gd name="T34" fmla="*/ 52 w 778"/>
                <a:gd name="T35" fmla="*/ 150 h 277"/>
                <a:gd name="T36" fmla="*/ 0 w 778"/>
                <a:gd name="T37" fmla="*/ 18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8" h="277">
                  <a:moveTo>
                    <a:pt x="778" y="277"/>
                  </a:moveTo>
                  <a:lnTo>
                    <a:pt x="748" y="164"/>
                  </a:lnTo>
                  <a:lnTo>
                    <a:pt x="707" y="164"/>
                  </a:lnTo>
                  <a:lnTo>
                    <a:pt x="713" y="102"/>
                  </a:lnTo>
                  <a:lnTo>
                    <a:pt x="621" y="61"/>
                  </a:lnTo>
                  <a:lnTo>
                    <a:pt x="604" y="106"/>
                  </a:lnTo>
                  <a:lnTo>
                    <a:pt x="508" y="99"/>
                  </a:lnTo>
                  <a:lnTo>
                    <a:pt x="446" y="20"/>
                  </a:lnTo>
                  <a:lnTo>
                    <a:pt x="388" y="0"/>
                  </a:lnTo>
                  <a:lnTo>
                    <a:pt x="371" y="37"/>
                  </a:lnTo>
                  <a:lnTo>
                    <a:pt x="343" y="48"/>
                  </a:lnTo>
                  <a:lnTo>
                    <a:pt x="278" y="0"/>
                  </a:lnTo>
                  <a:lnTo>
                    <a:pt x="227" y="51"/>
                  </a:lnTo>
                  <a:lnTo>
                    <a:pt x="227" y="96"/>
                  </a:lnTo>
                  <a:lnTo>
                    <a:pt x="172" y="150"/>
                  </a:lnTo>
                  <a:lnTo>
                    <a:pt x="117" y="120"/>
                  </a:lnTo>
                  <a:lnTo>
                    <a:pt x="90" y="178"/>
                  </a:lnTo>
                  <a:lnTo>
                    <a:pt x="52" y="150"/>
                  </a:lnTo>
                  <a:lnTo>
                    <a:pt x="0" y="188"/>
                  </a:ln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24" name="Freeform 97">
              <a:extLst>
                <a:ext uri="{FF2B5EF4-FFF2-40B4-BE49-F238E27FC236}">
                  <a16:creationId xmlns:a16="http://schemas.microsoft.com/office/drawing/2014/main" id="{FF70328A-5C19-1C52-B62F-953D3D5DC1C0}"/>
                </a:ext>
              </a:extLst>
            </p:cNvPr>
            <p:cNvSpPr>
              <a:spLocks/>
            </p:cNvSpPr>
            <p:nvPr/>
          </p:nvSpPr>
          <p:spPr bwMode="auto">
            <a:xfrm>
              <a:off x="4548" y="1355"/>
              <a:ext cx="157" cy="573"/>
            </a:xfrm>
            <a:custGeom>
              <a:avLst/>
              <a:gdLst>
                <a:gd name="T0" fmla="*/ 157 w 157"/>
                <a:gd name="T1" fmla="*/ 573 h 573"/>
                <a:gd name="T2" fmla="*/ 123 w 157"/>
                <a:gd name="T3" fmla="*/ 518 h 573"/>
                <a:gd name="T4" fmla="*/ 99 w 157"/>
                <a:gd name="T5" fmla="*/ 538 h 573"/>
                <a:gd name="T6" fmla="*/ 75 w 157"/>
                <a:gd name="T7" fmla="*/ 518 h 573"/>
                <a:gd name="T8" fmla="*/ 37 w 157"/>
                <a:gd name="T9" fmla="*/ 470 h 573"/>
                <a:gd name="T10" fmla="*/ 0 w 157"/>
                <a:gd name="T11" fmla="*/ 436 h 573"/>
                <a:gd name="T12" fmla="*/ 27 w 157"/>
                <a:gd name="T13" fmla="*/ 422 h 573"/>
                <a:gd name="T14" fmla="*/ 13 w 157"/>
                <a:gd name="T15" fmla="*/ 388 h 573"/>
                <a:gd name="T16" fmla="*/ 0 w 157"/>
                <a:gd name="T17" fmla="*/ 288 h 573"/>
                <a:gd name="T18" fmla="*/ 27 w 157"/>
                <a:gd name="T19" fmla="*/ 278 h 573"/>
                <a:gd name="T20" fmla="*/ 0 w 157"/>
                <a:gd name="T21" fmla="*/ 165 h 573"/>
                <a:gd name="T22" fmla="*/ 48 w 157"/>
                <a:gd name="T23" fmla="*/ 134 h 573"/>
                <a:gd name="T24" fmla="*/ 27 w 157"/>
                <a:gd name="T25" fmla="*/ 106 h 573"/>
                <a:gd name="T26" fmla="*/ 58 w 157"/>
                <a:gd name="T27" fmla="*/ 79 h 573"/>
                <a:gd name="T28" fmla="*/ 37 w 157"/>
                <a:gd name="T29" fmla="*/ 17 h 573"/>
                <a:gd name="T30" fmla="*/ 44 w 157"/>
                <a:gd name="T31" fmla="*/ 0 h 573"/>
                <a:gd name="T32" fmla="*/ 157 w 157"/>
                <a:gd name="T33" fmla="*/ 573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573">
                  <a:moveTo>
                    <a:pt x="157" y="573"/>
                  </a:moveTo>
                  <a:lnTo>
                    <a:pt x="123" y="518"/>
                  </a:lnTo>
                  <a:lnTo>
                    <a:pt x="99" y="538"/>
                  </a:lnTo>
                  <a:lnTo>
                    <a:pt x="75" y="518"/>
                  </a:lnTo>
                  <a:lnTo>
                    <a:pt x="37" y="470"/>
                  </a:lnTo>
                  <a:lnTo>
                    <a:pt x="0" y="436"/>
                  </a:lnTo>
                  <a:lnTo>
                    <a:pt x="27" y="422"/>
                  </a:lnTo>
                  <a:lnTo>
                    <a:pt x="13" y="388"/>
                  </a:lnTo>
                  <a:lnTo>
                    <a:pt x="0" y="288"/>
                  </a:lnTo>
                  <a:lnTo>
                    <a:pt x="27" y="278"/>
                  </a:lnTo>
                  <a:lnTo>
                    <a:pt x="0" y="165"/>
                  </a:lnTo>
                  <a:lnTo>
                    <a:pt x="48" y="134"/>
                  </a:lnTo>
                  <a:lnTo>
                    <a:pt x="27" y="106"/>
                  </a:lnTo>
                  <a:lnTo>
                    <a:pt x="58" y="79"/>
                  </a:lnTo>
                  <a:lnTo>
                    <a:pt x="37" y="17"/>
                  </a:lnTo>
                  <a:lnTo>
                    <a:pt x="44" y="0"/>
                  </a:lnTo>
                  <a:lnTo>
                    <a:pt x="157" y="57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25" name="Freeform 98">
              <a:extLst>
                <a:ext uri="{FF2B5EF4-FFF2-40B4-BE49-F238E27FC236}">
                  <a16:creationId xmlns:a16="http://schemas.microsoft.com/office/drawing/2014/main" id="{612B8921-155A-D916-C416-71D4D0BA3CED}"/>
                </a:ext>
              </a:extLst>
            </p:cNvPr>
            <p:cNvSpPr>
              <a:spLocks/>
            </p:cNvSpPr>
            <p:nvPr/>
          </p:nvSpPr>
          <p:spPr bwMode="auto">
            <a:xfrm>
              <a:off x="4548" y="1355"/>
              <a:ext cx="157" cy="573"/>
            </a:xfrm>
            <a:custGeom>
              <a:avLst/>
              <a:gdLst>
                <a:gd name="T0" fmla="*/ 157 w 157"/>
                <a:gd name="T1" fmla="*/ 573 h 573"/>
                <a:gd name="T2" fmla="*/ 123 w 157"/>
                <a:gd name="T3" fmla="*/ 518 h 573"/>
                <a:gd name="T4" fmla="*/ 99 w 157"/>
                <a:gd name="T5" fmla="*/ 538 h 573"/>
                <a:gd name="T6" fmla="*/ 75 w 157"/>
                <a:gd name="T7" fmla="*/ 518 h 573"/>
                <a:gd name="T8" fmla="*/ 37 w 157"/>
                <a:gd name="T9" fmla="*/ 470 h 573"/>
                <a:gd name="T10" fmla="*/ 0 w 157"/>
                <a:gd name="T11" fmla="*/ 436 h 573"/>
                <a:gd name="T12" fmla="*/ 27 w 157"/>
                <a:gd name="T13" fmla="*/ 422 h 573"/>
                <a:gd name="T14" fmla="*/ 13 w 157"/>
                <a:gd name="T15" fmla="*/ 388 h 573"/>
                <a:gd name="T16" fmla="*/ 0 w 157"/>
                <a:gd name="T17" fmla="*/ 288 h 573"/>
                <a:gd name="T18" fmla="*/ 27 w 157"/>
                <a:gd name="T19" fmla="*/ 278 h 573"/>
                <a:gd name="T20" fmla="*/ 0 w 157"/>
                <a:gd name="T21" fmla="*/ 165 h 573"/>
                <a:gd name="T22" fmla="*/ 48 w 157"/>
                <a:gd name="T23" fmla="*/ 134 h 573"/>
                <a:gd name="T24" fmla="*/ 27 w 157"/>
                <a:gd name="T25" fmla="*/ 106 h 573"/>
                <a:gd name="T26" fmla="*/ 58 w 157"/>
                <a:gd name="T27" fmla="*/ 79 h 573"/>
                <a:gd name="T28" fmla="*/ 37 w 157"/>
                <a:gd name="T29" fmla="*/ 17 h 573"/>
                <a:gd name="T30" fmla="*/ 44 w 157"/>
                <a:gd name="T31" fmla="*/ 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573">
                  <a:moveTo>
                    <a:pt x="157" y="573"/>
                  </a:moveTo>
                  <a:lnTo>
                    <a:pt x="123" y="518"/>
                  </a:lnTo>
                  <a:lnTo>
                    <a:pt x="99" y="538"/>
                  </a:lnTo>
                  <a:lnTo>
                    <a:pt x="75" y="518"/>
                  </a:lnTo>
                  <a:lnTo>
                    <a:pt x="37" y="470"/>
                  </a:lnTo>
                  <a:lnTo>
                    <a:pt x="0" y="436"/>
                  </a:lnTo>
                  <a:lnTo>
                    <a:pt x="27" y="422"/>
                  </a:lnTo>
                  <a:lnTo>
                    <a:pt x="13" y="388"/>
                  </a:lnTo>
                  <a:lnTo>
                    <a:pt x="0" y="288"/>
                  </a:lnTo>
                  <a:lnTo>
                    <a:pt x="27" y="278"/>
                  </a:lnTo>
                  <a:lnTo>
                    <a:pt x="0" y="165"/>
                  </a:lnTo>
                  <a:lnTo>
                    <a:pt x="48" y="134"/>
                  </a:lnTo>
                  <a:lnTo>
                    <a:pt x="27" y="106"/>
                  </a:lnTo>
                  <a:lnTo>
                    <a:pt x="58" y="79"/>
                  </a:lnTo>
                  <a:lnTo>
                    <a:pt x="37" y="17"/>
                  </a:lnTo>
                  <a:lnTo>
                    <a:pt x="44" y="0"/>
                  </a:ln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26" name="Line 99">
              <a:extLst>
                <a:ext uri="{FF2B5EF4-FFF2-40B4-BE49-F238E27FC236}">
                  <a16:creationId xmlns:a16="http://schemas.microsoft.com/office/drawing/2014/main" id="{36CB6FEF-B442-627A-9272-E81633233C83}"/>
                </a:ext>
              </a:extLst>
            </p:cNvPr>
            <p:cNvSpPr>
              <a:spLocks noChangeShapeType="1"/>
            </p:cNvSpPr>
            <p:nvPr/>
          </p:nvSpPr>
          <p:spPr bwMode="auto">
            <a:xfrm>
              <a:off x="5504" y="81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27" name="Line 100">
              <a:extLst>
                <a:ext uri="{FF2B5EF4-FFF2-40B4-BE49-F238E27FC236}">
                  <a16:creationId xmlns:a16="http://schemas.microsoft.com/office/drawing/2014/main" id="{87E87B2E-DA4E-3825-5C67-73573B18A84C}"/>
                </a:ext>
              </a:extLst>
            </p:cNvPr>
            <p:cNvSpPr>
              <a:spLocks noChangeShapeType="1"/>
            </p:cNvSpPr>
            <p:nvPr/>
          </p:nvSpPr>
          <p:spPr bwMode="auto">
            <a:xfrm>
              <a:off x="5504" y="817"/>
              <a:ext cx="0" cy="0"/>
            </a:xfrm>
            <a:prstGeom prst="line">
              <a:avLst/>
            </a:prstGeom>
            <a:noFill/>
            <a:ln w="11113"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28" name="Freeform 101">
              <a:extLst>
                <a:ext uri="{FF2B5EF4-FFF2-40B4-BE49-F238E27FC236}">
                  <a16:creationId xmlns:a16="http://schemas.microsoft.com/office/drawing/2014/main" id="{0908B6F7-7D80-7500-6ACC-2E32BEF7059E}"/>
                </a:ext>
              </a:extLst>
            </p:cNvPr>
            <p:cNvSpPr>
              <a:spLocks/>
            </p:cNvSpPr>
            <p:nvPr/>
          </p:nvSpPr>
          <p:spPr bwMode="auto">
            <a:xfrm>
              <a:off x="4226" y="652"/>
              <a:ext cx="640" cy="919"/>
            </a:xfrm>
            <a:custGeom>
              <a:avLst/>
              <a:gdLst>
                <a:gd name="T0" fmla="*/ 166 w 187"/>
                <a:gd name="T1" fmla="*/ 0 h 268"/>
                <a:gd name="T2" fmla="*/ 175 w 187"/>
                <a:gd name="T3" fmla="*/ 12 h 268"/>
                <a:gd name="T4" fmla="*/ 176 w 187"/>
                <a:gd name="T5" fmla="*/ 24 h 268"/>
                <a:gd name="T6" fmla="*/ 176 w 187"/>
                <a:gd name="T7" fmla="*/ 43 h 268"/>
                <a:gd name="T8" fmla="*/ 167 w 187"/>
                <a:gd name="T9" fmla="*/ 48 h 268"/>
                <a:gd name="T10" fmla="*/ 176 w 187"/>
                <a:gd name="T11" fmla="*/ 64 h 268"/>
                <a:gd name="T12" fmla="*/ 176 w 187"/>
                <a:gd name="T13" fmla="*/ 74 h 268"/>
                <a:gd name="T14" fmla="*/ 187 w 187"/>
                <a:gd name="T15" fmla="*/ 92 h 268"/>
                <a:gd name="T16" fmla="*/ 178 w 187"/>
                <a:gd name="T17" fmla="*/ 124 h 268"/>
                <a:gd name="T18" fmla="*/ 166 w 187"/>
                <a:gd name="T19" fmla="*/ 144 h 268"/>
                <a:gd name="T20" fmla="*/ 145 w 187"/>
                <a:gd name="T21" fmla="*/ 152 h 268"/>
                <a:gd name="T22" fmla="*/ 166 w 187"/>
                <a:gd name="T23" fmla="*/ 177 h 268"/>
                <a:gd name="T24" fmla="*/ 140 w 187"/>
                <a:gd name="T25" fmla="*/ 195 h 268"/>
                <a:gd name="T26" fmla="*/ 131 w 187"/>
                <a:gd name="T27" fmla="*/ 205 h 268"/>
                <a:gd name="T28" fmla="*/ 109 w 187"/>
                <a:gd name="T29" fmla="*/ 207 h 268"/>
                <a:gd name="T30" fmla="*/ 104 w 187"/>
                <a:gd name="T31" fmla="*/ 197 h 268"/>
                <a:gd name="T32" fmla="*/ 95 w 187"/>
                <a:gd name="T33" fmla="*/ 200 h 268"/>
                <a:gd name="T34" fmla="*/ 87 w 187"/>
                <a:gd name="T35" fmla="*/ 215 h 268"/>
                <a:gd name="T36" fmla="*/ 68 w 187"/>
                <a:gd name="T37" fmla="*/ 215 h 268"/>
                <a:gd name="T38" fmla="*/ 41 w 187"/>
                <a:gd name="T39" fmla="*/ 237 h 268"/>
                <a:gd name="T40" fmla="*/ 20 w 187"/>
                <a:gd name="T41" fmla="*/ 231 h 268"/>
                <a:gd name="T42" fmla="*/ 0 w 187"/>
                <a:gd name="T43"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7" h="268">
                  <a:moveTo>
                    <a:pt x="166" y="0"/>
                  </a:moveTo>
                  <a:cubicBezTo>
                    <a:pt x="175" y="12"/>
                    <a:pt x="175" y="12"/>
                    <a:pt x="175" y="12"/>
                  </a:cubicBezTo>
                  <a:cubicBezTo>
                    <a:pt x="175" y="16"/>
                    <a:pt x="176" y="20"/>
                    <a:pt x="176" y="24"/>
                  </a:cubicBezTo>
                  <a:cubicBezTo>
                    <a:pt x="176" y="43"/>
                    <a:pt x="176" y="43"/>
                    <a:pt x="176" y="43"/>
                  </a:cubicBezTo>
                  <a:cubicBezTo>
                    <a:pt x="167" y="48"/>
                    <a:pt x="167" y="48"/>
                    <a:pt x="167" y="48"/>
                  </a:cubicBezTo>
                  <a:cubicBezTo>
                    <a:pt x="176" y="64"/>
                    <a:pt x="176" y="64"/>
                    <a:pt x="176" y="64"/>
                  </a:cubicBezTo>
                  <a:cubicBezTo>
                    <a:pt x="176" y="74"/>
                    <a:pt x="176" y="74"/>
                    <a:pt x="176" y="74"/>
                  </a:cubicBezTo>
                  <a:cubicBezTo>
                    <a:pt x="187" y="92"/>
                    <a:pt x="187" y="92"/>
                    <a:pt x="187" y="92"/>
                  </a:cubicBezTo>
                  <a:cubicBezTo>
                    <a:pt x="178" y="124"/>
                    <a:pt x="178" y="124"/>
                    <a:pt x="178" y="124"/>
                  </a:cubicBezTo>
                  <a:cubicBezTo>
                    <a:pt x="166" y="144"/>
                    <a:pt x="166" y="144"/>
                    <a:pt x="166" y="144"/>
                  </a:cubicBezTo>
                  <a:cubicBezTo>
                    <a:pt x="145" y="152"/>
                    <a:pt x="145" y="152"/>
                    <a:pt x="145" y="152"/>
                  </a:cubicBezTo>
                  <a:cubicBezTo>
                    <a:pt x="166" y="177"/>
                    <a:pt x="166" y="177"/>
                    <a:pt x="166" y="177"/>
                  </a:cubicBezTo>
                  <a:cubicBezTo>
                    <a:pt x="140" y="195"/>
                    <a:pt x="140" y="195"/>
                    <a:pt x="140" y="195"/>
                  </a:cubicBezTo>
                  <a:cubicBezTo>
                    <a:pt x="131" y="205"/>
                    <a:pt x="131" y="205"/>
                    <a:pt x="131" y="205"/>
                  </a:cubicBezTo>
                  <a:cubicBezTo>
                    <a:pt x="109" y="207"/>
                    <a:pt x="109" y="207"/>
                    <a:pt x="109" y="207"/>
                  </a:cubicBezTo>
                  <a:cubicBezTo>
                    <a:pt x="104" y="197"/>
                    <a:pt x="104" y="197"/>
                    <a:pt x="104" y="197"/>
                  </a:cubicBezTo>
                  <a:cubicBezTo>
                    <a:pt x="95" y="200"/>
                    <a:pt x="95" y="200"/>
                    <a:pt x="95" y="200"/>
                  </a:cubicBezTo>
                  <a:cubicBezTo>
                    <a:pt x="87" y="215"/>
                    <a:pt x="87" y="215"/>
                    <a:pt x="87" y="215"/>
                  </a:cubicBezTo>
                  <a:cubicBezTo>
                    <a:pt x="68" y="215"/>
                    <a:pt x="68" y="215"/>
                    <a:pt x="68" y="215"/>
                  </a:cubicBezTo>
                  <a:cubicBezTo>
                    <a:pt x="41" y="237"/>
                    <a:pt x="41" y="237"/>
                    <a:pt x="41" y="237"/>
                  </a:cubicBezTo>
                  <a:cubicBezTo>
                    <a:pt x="20" y="231"/>
                    <a:pt x="20" y="231"/>
                    <a:pt x="20" y="231"/>
                  </a:cubicBezTo>
                  <a:cubicBezTo>
                    <a:pt x="14" y="243"/>
                    <a:pt x="6" y="256"/>
                    <a:pt x="0" y="268"/>
                  </a:cubicBezTo>
                </a:path>
              </a:pathLst>
            </a:custGeom>
            <a:solidFill>
              <a:srgbClr val="C6C6C6"/>
            </a:solidFill>
            <a:ln w="1111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pl-PL" dirty="0"/>
            </a:p>
          </p:txBody>
        </p:sp>
        <p:sp>
          <p:nvSpPr>
            <p:cNvPr id="229" name="Freeform 102">
              <a:extLst>
                <a:ext uri="{FF2B5EF4-FFF2-40B4-BE49-F238E27FC236}">
                  <a16:creationId xmlns:a16="http://schemas.microsoft.com/office/drawing/2014/main" id="{18006D3B-D627-AB60-5E5C-22E3B48FFB38}"/>
                </a:ext>
              </a:extLst>
            </p:cNvPr>
            <p:cNvSpPr>
              <a:spLocks/>
            </p:cNvSpPr>
            <p:nvPr/>
          </p:nvSpPr>
          <p:spPr bwMode="auto">
            <a:xfrm>
              <a:off x="4226" y="652"/>
              <a:ext cx="640" cy="919"/>
            </a:xfrm>
            <a:custGeom>
              <a:avLst/>
              <a:gdLst>
                <a:gd name="T0" fmla="*/ 166 w 187"/>
                <a:gd name="T1" fmla="*/ 0 h 268"/>
                <a:gd name="T2" fmla="*/ 175 w 187"/>
                <a:gd name="T3" fmla="*/ 12 h 268"/>
                <a:gd name="T4" fmla="*/ 176 w 187"/>
                <a:gd name="T5" fmla="*/ 24 h 268"/>
                <a:gd name="T6" fmla="*/ 176 w 187"/>
                <a:gd name="T7" fmla="*/ 43 h 268"/>
                <a:gd name="T8" fmla="*/ 167 w 187"/>
                <a:gd name="T9" fmla="*/ 48 h 268"/>
                <a:gd name="T10" fmla="*/ 176 w 187"/>
                <a:gd name="T11" fmla="*/ 64 h 268"/>
                <a:gd name="T12" fmla="*/ 176 w 187"/>
                <a:gd name="T13" fmla="*/ 74 h 268"/>
                <a:gd name="T14" fmla="*/ 187 w 187"/>
                <a:gd name="T15" fmla="*/ 92 h 268"/>
                <a:gd name="T16" fmla="*/ 178 w 187"/>
                <a:gd name="T17" fmla="*/ 124 h 268"/>
                <a:gd name="T18" fmla="*/ 166 w 187"/>
                <a:gd name="T19" fmla="*/ 144 h 268"/>
                <a:gd name="T20" fmla="*/ 145 w 187"/>
                <a:gd name="T21" fmla="*/ 152 h 268"/>
                <a:gd name="T22" fmla="*/ 166 w 187"/>
                <a:gd name="T23" fmla="*/ 177 h 268"/>
                <a:gd name="T24" fmla="*/ 140 w 187"/>
                <a:gd name="T25" fmla="*/ 195 h 268"/>
                <a:gd name="T26" fmla="*/ 131 w 187"/>
                <a:gd name="T27" fmla="*/ 205 h 268"/>
                <a:gd name="T28" fmla="*/ 109 w 187"/>
                <a:gd name="T29" fmla="*/ 207 h 268"/>
                <a:gd name="T30" fmla="*/ 104 w 187"/>
                <a:gd name="T31" fmla="*/ 197 h 268"/>
                <a:gd name="T32" fmla="*/ 95 w 187"/>
                <a:gd name="T33" fmla="*/ 200 h 268"/>
                <a:gd name="T34" fmla="*/ 87 w 187"/>
                <a:gd name="T35" fmla="*/ 215 h 268"/>
                <a:gd name="T36" fmla="*/ 68 w 187"/>
                <a:gd name="T37" fmla="*/ 215 h 268"/>
                <a:gd name="T38" fmla="*/ 41 w 187"/>
                <a:gd name="T39" fmla="*/ 237 h 268"/>
                <a:gd name="T40" fmla="*/ 20 w 187"/>
                <a:gd name="T41" fmla="*/ 231 h 268"/>
                <a:gd name="T42" fmla="*/ 0 w 187"/>
                <a:gd name="T43"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7" h="268">
                  <a:moveTo>
                    <a:pt x="166" y="0"/>
                  </a:moveTo>
                  <a:cubicBezTo>
                    <a:pt x="175" y="12"/>
                    <a:pt x="175" y="12"/>
                    <a:pt x="175" y="12"/>
                  </a:cubicBezTo>
                  <a:cubicBezTo>
                    <a:pt x="175" y="16"/>
                    <a:pt x="176" y="20"/>
                    <a:pt x="176" y="24"/>
                  </a:cubicBezTo>
                  <a:cubicBezTo>
                    <a:pt x="176" y="43"/>
                    <a:pt x="176" y="43"/>
                    <a:pt x="176" y="43"/>
                  </a:cubicBezTo>
                  <a:cubicBezTo>
                    <a:pt x="167" y="48"/>
                    <a:pt x="167" y="48"/>
                    <a:pt x="167" y="48"/>
                  </a:cubicBezTo>
                  <a:cubicBezTo>
                    <a:pt x="176" y="64"/>
                    <a:pt x="176" y="64"/>
                    <a:pt x="176" y="64"/>
                  </a:cubicBezTo>
                  <a:cubicBezTo>
                    <a:pt x="176" y="74"/>
                    <a:pt x="176" y="74"/>
                    <a:pt x="176" y="74"/>
                  </a:cubicBezTo>
                  <a:cubicBezTo>
                    <a:pt x="187" y="92"/>
                    <a:pt x="187" y="92"/>
                    <a:pt x="187" y="92"/>
                  </a:cubicBezTo>
                  <a:cubicBezTo>
                    <a:pt x="178" y="124"/>
                    <a:pt x="178" y="124"/>
                    <a:pt x="178" y="124"/>
                  </a:cubicBezTo>
                  <a:cubicBezTo>
                    <a:pt x="166" y="144"/>
                    <a:pt x="166" y="144"/>
                    <a:pt x="166" y="144"/>
                  </a:cubicBezTo>
                  <a:cubicBezTo>
                    <a:pt x="145" y="152"/>
                    <a:pt x="145" y="152"/>
                    <a:pt x="145" y="152"/>
                  </a:cubicBezTo>
                  <a:cubicBezTo>
                    <a:pt x="166" y="177"/>
                    <a:pt x="166" y="177"/>
                    <a:pt x="166" y="177"/>
                  </a:cubicBezTo>
                  <a:cubicBezTo>
                    <a:pt x="140" y="195"/>
                    <a:pt x="140" y="195"/>
                    <a:pt x="140" y="195"/>
                  </a:cubicBezTo>
                  <a:cubicBezTo>
                    <a:pt x="131" y="205"/>
                    <a:pt x="131" y="205"/>
                    <a:pt x="131" y="205"/>
                  </a:cubicBezTo>
                  <a:cubicBezTo>
                    <a:pt x="109" y="207"/>
                    <a:pt x="109" y="207"/>
                    <a:pt x="109" y="207"/>
                  </a:cubicBezTo>
                  <a:cubicBezTo>
                    <a:pt x="104" y="197"/>
                    <a:pt x="104" y="197"/>
                    <a:pt x="104" y="197"/>
                  </a:cubicBezTo>
                  <a:cubicBezTo>
                    <a:pt x="95" y="200"/>
                    <a:pt x="95" y="200"/>
                    <a:pt x="95" y="200"/>
                  </a:cubicBezTo>
                  <a:cubicBezTo>
                    <a:pt x="87" y="215"/>
                    <a:pt x="87" y="215"/>
                    <a:pt x="87" y="215"/>
                  </a:cubicBezTo>
                  <a:cubicBezTo>
                    <a:pt x="68" y="215"/>
                    <a:pt x="68" y="215"/>
                    <a:pt x="68" y="215"/>
                  </a:cubicBezTo>
                  <a:cubicBezTo>
                    <a:pt x="41" y="237"/>
                    <a:pt x="41" y="237"/>
                    <a:pt x="41" y="237"/>
                  </a:cubicBezTo>
                  <a:cubicBezTo>
                    <a:pt x="20" y="231"/>
                    <a:pt x="20" y="231"/>
                    <a:pt x="20" y="231"/>
                  </a:cubicBezTo>
                  <a:cubicBezTo>
                    <a:pt x="14" y="243"/>
                    <a:pt x="6" y="256"/>
                    <a:pt x="0" y="268"/>
                  </a:cubicBez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230" name="Oval 103">
              <a:extLst>
                <a:ext uri="{FF2B5EF4-FFF2-40B4-BE49-F238E27FC236}">
                  <a16:creationId xmlns:a16="http://schemas.microsoft.com/office/drawing/2014/main" id="{B9E725BD-770D-FC13-70CC-E4F91D8973A6}"/>
                </a:ext>
              </a:extLst>
            </p:cNvPr>
            <p:cNvSpPr>
              <a:spLocks noChangeArrowheads="1"/>
            </p:cNvSpPr>
            <p:nvPr/>
          </p:nvSpPr>
          <p:spPr bwMode="auto">
            <a:xfrm>
              <a:off x="4202" y="1139"/>
              <a:ext cx="37" cy="41"/>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31" name="Oval 104">
              <a:extLst>
                <a:ext uri="{FF2B5EF4-FFF2-40B4-BE49-F238E27FC236}">
                  <a16:creationId xmlns:a16="http://schemas.microsoft.com/office/drawing/2014/main" id="{AE1D885D-65CF-045B-61F8-28D5BB706553}"/>
                </a:ext>
              </a:extLst>
            </p:cNvPr>
            <p:cNvSpPr>
              <a:spLocks noChangeArrowheads="1"/>
            </p:cNvSpPr>
            <p:nvPr/>
          </p:nvSpPr>
          <p:spPr bwMode="auto">
            <a:xfrm>
              <a:off x="4729" y="1321"/>
              <a:ext cx="38" cy="38"/>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33" name="Oval 106">
              <a:extLst>
                <a:ext uri="{FF2B5EF4-FFF2-40B4-BE49-F238E27FC236}">
                  <a16:creationId xmlns:a16="http://schemas.microsoft.com/office/drawing/2014/main" id="{D08DAD97-6505-0457-C0D6-6FC5DB59C619}"/>
                </a:ext>
              </a:extLst>
            </p:cNvPr>
            <p:cNvSpPr>
              <a:spLocks noChangeArrowheads="1"/>
            </p:cNvSpPr>
            <p:nvPr/>
          </p:nvSpPr>
          <p:spPr bwMode="auto">
            <a:xfrm>
              <a:off x="5254" y="618"/>
              <a:ext cx="41" cy="41"/>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34" name="Oval 107">
              <a:extLst>
                <a:ext uri="{FF2B5EF4-FFF2-40B4-BE49-F238E27FC236}">
                  <a16:creationId xmlns:a16="http://schemas.microsoft.com/office/drawing/2014/main" id="{9FA3BBC5-1A94-1765-232F-F1220A9B7D06}"/>
                </a:ext>
              </a:extLst>
            </p:cNvPr>
            <p:cNvSpPr>
              <a:spLocks noChangeArrowheads="1"/>
            </p:cNvSpPr>
            <p:nvPr/>
          </p:nvSpPr>
          <p:spPr bwMode="auto">
            <a:xfrm>
              <a:off x="5281" y="759"/>
              <a:ext cx="41" cy="41"/>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35" name="Oval 108">
              <a:extLst>
                <a:ext uri="{FF2B5EF4-FFF2-40B4-BE49-F238E27FC236}">
                  <a16:creationId xmlns:a16="http://schemas.microsoft.com/office/drawing/2014/main" id="{4279F4E6-94A3-15E1-3093-D5FB04F1AF04}"/>
                </a:ext>
              </a:extLst>
            </p:cNvPr>
            <p:cNvSpPr>
              <a:spLocks noChangeArrowheads="1"/>
            </p:cNvSpPr>
            <p:nvPr/>
          </p:nvSpPr>
          <p:spPr bwMode="auto">
            <a:xfrm>
              <a:off x="5806" y="947"/>
              <a:ext cx="37" cy="41"/>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36" name="Oval 109">
              <a:extLst>
                <a:ext uri="{FF2B5EF4-FFF2-40B4-BE49-F238E27FC236}">
                  <a16:creationId xmlns:a16="http://schemas.microsoft.com/office/drawing/2014/main" id="{6170EB84-51AA-2D53-945E-3D466B5739C1}"/>
                </a:ext>
              </a:extLst>
            </p:cNvPr>
            <p:cNvSpPr>
              <a:spLocks noChangeArrowheads="1"/>
            </p:cNvSpPr>
            <p:nvPr/>
          </p:nvSpPr>
          <p:spPr bwMode="auto">
            <a:xfrm>
              <a:off x="6429" y="1400"/>
              <a:ext cx="41" cy="41"/>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37" name="Oval 110">
              <a:extLst>
                <a:ext uri="{FF2B5EF4-FFF2-40B4-BE49-F238E27FC236}">
                  <a16:creationId xmlns:a16="http://schemas.microsoft.com/office/drawing/2014/main" id="{26E9C3C2-7F89-3043-92BD-4B65BCD334C3}"/>
                </a:ext>
              </a:extLst>
            </p:cNvPr>
            <p:cNvSpPr>
              <a:spLocks noChangeArrowheads="1"/>
            </p:cNvSpPr>
            <p:nvPr/>
          </p:nvSpPr>
          <p:spPr bwMode="auto">
            <a:xfrm>
              <a:off x="5946" y="1674"/>
              <a:ext cx="41" cy="41"/>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38" name="Oval 111">
              <a:extLst>
                <a:ext uri="{FF2B5EF4-FFF2-40B4-BE49-F238E27FC236}">
                  <a16:creationId xmlns:a16="http://schemas.microsoft.com/office/drawing/2014/main" id="{DE037B76-E7A8-1A7B-D1B0-4092D9BC4F3E}"/>
                </a:ext>
              </a:extLst>
            </p:cNvPr>
            <p:cNvSpPr>
              <a:spLocks noChangeArrowheads="1"/>
            </p:cNvSpPr>
            <p:nvPr/>
          </p:nvSpPr>
          <p:spPr bwMode="auto">
            <a:xfrm>
              <a:off x="5967" y="1749"/>
              <a:ext cx="37" cy="38"/>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39" name="Oval 112">
              <a:extLst>
                <a:ext uri="{FF2B5EF4-FFF2-40B4-BE49-F238E27FC236}">
                  <a16:creationId xmlns:a16="http://schemas.microsoft.com/office/drawing/2014/main" id="{BD5CB41E-2425-D1CB-19E1-2DD79F37D121}"/>
                </a:ext>
              </a:extLst>
            </p:cNvPr>
            <p:cNvSpPr>
              <a:spLocks noChangeArrowheads="1"/>
            </p:cNvSpPr>
            <p:nvPr/>
          </p:nvSpPr>
          <p:spPr bwMode="auto">
            <a:xfrm>
              <a:off x="5850" y="1695"/>
              <a:ext cx="38" cy="41"/>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40" name="Oval 113">
              <a:extLst>
                <a:ext uri="{FF2B5EF4-FFF2-40B4-BE49-F238E27FC236}">
                  <a16:creationId xmlns:a16="http://schemas.microsoft.com/office/drawing/2014/main" id="{2535C67C-DC41-48CD-7DC3-94001376CD6C}"/>
                </a:ext>
              </a:extLst>
            </p:cNvPr>
            <p:cNvSpPr>
              <a:spLocks noChangeArrowheads="1"/>
            </p:cNvSpPr>
            <p:nvPr/>
          </p:nvSpPr>
          <p:spPr bwMode="auto">
            <a:xfrm>
              <a:off x="5812" y="1729"/>
              <a:ext cx="38" cy="38"/>
            </a:xfrm>
            <a:prstGeom prst="ellipse">
              <a:avLst/>
            </a:pr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41" name="Freeform 114">
              <a:extLst>
                <a:ext uri="{FF2B5EF4-FFF2-40B4-BE49-F238E27FC236}">
                  <a16:creationId xmlns:a16="http://schemas.microsoft.com/office/drawing/2014/main" id="{B6693440-5780-D816-4832-1226349A1107}"/>
                </a:ext>
              </a:extLst>
            </p:cNvPr>
            <p:cNvSpPr>
              <a:spLocks/>
            </p:cNvSpPr>
            <p:nvPr/>
          </p:nvSpPr>
          <p:spPr bwMode="auto">
            <a:xfrm>
              <a:off x="5387" y="1468"/>
              <a:ext cx="45" cy="48"/>
            </a:xfrm>
            <a:custGeom>
              <a:avLst/>
              <a:gdLst>
                <a:gd name="T0" fmla="*/ 2 w 13"/>
                <a:gd name="T1" fmla="*/ 4 h 14"/>
                <a:gd name="T2" fmla="*/ 3 w 13"/>
                <a:gd name="T3" fmla="*/ 12 h 14"/>
                <a:gd name="T4" fmla="*/ 11 w 13"/>
                <a:gd name="T5" fmla="*/ 10 h 14"/>
                <a:gd name="T6" fmla="*/ 10 w 13"/>
                <a:gd name="T7" fmla="*/ 2 h 14"/>
                <a:gd name="T8" fmla="*/ 2 w 13"/>
                <a:gd name="T9" fmla="*/ 4 h 14"/>
              </a:gdLst>
              <a:ahLst/>
              <a:cxnLst>
                <a:cxn ang="0">
                  <a:pos x="T0" y="T1"/>
                </a:cxn>
                <a:cxn ang="0">
                  <a:pos x="T2" y="T3"/>
                </a:cxn>
                <a:cxn ang="0">
                  <a:pos x="T4" y="T5"/>
                </a:cxn>
                <a:cxn ang="0">
                  <a:pos x="T6" y="T7"/>
                </a:cxn>
                <a:cxn ang="0">
                  <a:pos x="T8" y="T9"/>
                </a:cxn>
              </a:cxnLst>
              <a:rect l="0" t="0" r="r" b="b"/>
              <a:pathLst>
                <a:path w="13" h="14">
                  <a:moveTo>
                    <a:pt x="2" y="4"/>
                  </a:moveTo>
                  <a:cubicBezTo>
                    <a:pt x="0" y="7"/>
                    <a:pt x="0" y="10"/>
                    <a:pt x="3" y="12"/>
                  </a:cubicBezTo>
                  <a:cubicBezTo>
                    <a:pt x="6" y="14"/>
                    <a:pt x="10" y="13"/>
                    <a:pt x="11" y="10"/>
                  </a:cubicBezTo>
                  <a:cubicBezTo>
                    <a:pt x="13" y="8"/>
                    <a:pt x="12" y="4"/>
                    <a:pt x="10" y="2"/>
                  </a:cubicBezTo>
                  <a:cubicBezTo>
                    <a:pt x="7" y="0"/>
                    <a:pt x="3" y="1"/>
                    <a:pt x="2"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42" name="Freeform 115">
              <a:extLst>
                <a:ext uri="{FF2B5EF4-FFF2-40B4-BE49-F238E27FC236}">
                  <a16:creationId xmlns:a16="http://schemas.microsoft.com/office/drawing/2014/main" id="{E1003B22-186C-D89E-81CE-0396F54823A2}"/>
                </a:ext>
              </a:extLst>
            </p:cNvPr>
            <p:cNvSpPr>
              <a:spLocks/>
            </p:cNvSpPr>
            <p:nvPr/>
          </p:nvSpPr>
          <p:spPr bwMode="auto">
            <a:xfrm>
              <a:off x="4846" y="1568"/>
              <a:ext cx="44" cy="44"/>
            </a:xfrm>
            <a:custGeom>
              <a:avLst/>
              <a:gdLst>
                <a:gd name="T0" fmla="*/ 1 w 13"/>
                <a:gd name="T1" fmla="*/ 3 h 13"/>
                <a:gd name="T2" fmla="*/ 3 w 13"/>
                <a:gd name="T3" fmla="*/ 11 h 13"/>
                <a:gd name="T4" fmla="*/ 11 w 13"/>
                <a:gd name="T5" fmla="*/ 10 h 13"/>
                <a:gd name="T6" fmla="*/ 9 w 13"/>
                <a:gd name="T7" fmla="*/ 1 h 13"/>
                <a:gd name="T8" fmla="*/ 1 w 13"/>
                <a:gd name="T9" fmla="*/ 3 h 13"/>
              </a:gdLst>
              <a:ahLst/>
              <a:cxnLst>
                <a:cxn ang="0">
                  <a:pos x="T0" y="T1"/>
                </a:cxn>
                <a:cxn ang="0">
                  <a:pos x="T2" y="T3"/>
                </a:cxn>
                <a:cxn ang="0">
                  <a:pos x="T4" y="T5"/>
                </a:cxn>
                <a:cxn ang="0">
                  <a:pos x="T6" y="T7"/>
                </a:cxn>
                <a:cxn ang="0">
                  <a:pos x="T8" y="T9"/>
                </a:cxn>
              </a:cxnLst>
              <a:rect l="0" t="0" r="r" b="b"/>
              <a:pathLst>
                <a:path w="13" h="13">
                  <a:moveTo>
                    <a:pt x="1" y="3"/>
                  </a:moveTo>
                  <a:cubicBezTo>
                    <a:pt x="0" y="6"/>
                    <a:pt x="0" y="10"/>
                    <a:pt x="3" y="11"/>
                  </a:cubicBezTo>
                  <a:cubicBezTo>
                    <a:pt x="6" y="13"/>
                    <a:pt x="9" y="12"/>
                    <a:pt x="11" y="10"/>
                  </a:cubicBezTo>
                  <a:cubicBezTo>
                    <a:pt x="13" y="7"/>
                    <a:pt x="12" y="3"/>
                    <a:pt x="9" y="1"/>
                  </a:cubicBezTo>
                  <a:cubicBezTo>
                    <a:pt x="7" y="0"/>
                    <a:pt x="3" y="0"/>
                    <a:pt x="1"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43" name="Freeform 116">
              <a:extLst>
                <a:ext uri="{FF2B5EF4-FFF2-40B4-BE49-F238E27FC236}">
                  <a16:creationId xmlns:a16="http://schemas.microsoft.com/office/drawing/2014/main" id="{A450B529-744D-3266-D410-7DC770489944}"/>
                </a:ext>
              </a:extLst>
            </p:cNvPr>
            <p:cNvSpPr>
              <a:spLocks/>
            </p:cNvSpPr>
            <p:nvPr/>
          </p:nvSpPr>
          <p:spPr bwMode="auto">
            <a:xfrm>
              <a:off x="4479" y="1859"/>
              <a:ext cx="45" cy="48"/>
            </a:xfrm>
            <a:custGeom>
              <a:avLst/>
              <a:gdLst>
                <a:gd name="T0" fmla="*/ 2 w 13"/>
                <a:gd name="T1" fmla="*/ 4 h 14"/>
                <a:gd name="T2" fmla="*/ 3 w 13"/>
                <a:gd name="T3" fmla="*/ 12 h 14"/>
                <a:gd name="T4" fmla="*/ 12 w 13"/>
                <a:gd name="T5" fmla="*/ 10 h 14"/>
                <a:gd name="T6" fmla="*/ 10 w 13"/>
                <a:gd name="T7" fmla="*/ 2 h 14"/>
                <a:gd name="T8" fmla="*/ 2 w 13"/>
                <a:gd name="T9" fmla="*/ 4 h 14"/>
              </a:gdLst>
              <a:ahLst/>
              <a:cxnLst>
                <a:cxn ang="0">
                  <a:pos x="T0" y="T1"/>
                </a:cxn>
                <a:cxn ang="0">
                  <a:pos x="T2" y="T3"/>
                </a:cxn>
                <a:cxn ang="0">
                  <a:pos x="T4" y="T5"/>
                </a:cxn>
                <a:cxn ang="0">
                  <a:pos x="T6" y="T7"/>
                </a:cxn>
                <a:cxn ang="0">
                  <a:pos x="T8" y="T9"/>
                </a:cxn>
              </a:cxnLst>
              <a:rect l="0" t="0" r="r" b="b"/>
              <a:pathLst>
                <a:path w="13" h="14">
                  <a:moveTo>
                    <a:pt x="2" y="4"/>
                  </a:moveTo>
                  <a:cubicBezTo>
                    <a:pt x="0" y="7"/>
                    <a:pt x="1" y="10"/>
                    <a:pt x="3" y="12"/>
                  </a:cubicBezTo>
                  <a:cubicBezTo>
                    <a:pt x="6" y="14"/>
                    <a:pt x="10" y="13"/>
                    <a:pt x="12" y="10"/>
                  </a:cubicBezTo>
                  <a:cubicBezTo>
                    <a:pt x="13" y="8"/>
                    <a:pt x="13" y="4"/>
                    <a:pt x="10" y="2"/>
                  </a:cubicBezTo>
                  <a:cubicBezTo>
                    <a:pt x="7" y="0"/>
                    <a:pt x="3" y="1"/>
                    <a:pt x="2"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44" name="Freeform 117">
              <a:extLst>
                <a:ext uri="{FF2B5EF4-FFF2-40B4-BE49-F238E27FC236}">
                  <a16:creationId xmlns:a16="http://schemas.microsoft.com/office/drawing/2014/main" id="{6A364A46-7659-53E1-727F-C816A5792EF9}"/>
                </a:ext>
              </a:extLst>
            </p:cNvPr>
            <p:cNvSpPr>
              <a:spLocks/>
            </p:cNvSpPr>
            <p:nvPr/>
          </p:nvSpPr>
          <p:spPr bwMode="auto">
            <a:xfrm>
              <a:off x="4585" y="2150"/>
              <a:ext cx="48" cy="45"/>
            </a:xfrm>
            <a:custGeom>
              <a:avLst/>
              <a:gdLst>
                <a:gd name="T0" fmla="*/ 2 w 14"/>
                <a:gd name="T1" fmla="*/ 3 h 13"/>
                <a:gd name="T2" fmla="*/ 4 w 14"/>
                <a:gd name="T3" fmla="*/ 12 h 13"/>
                <a:gd name="T4" fmla="*/ 12 w 14"/>
                <a:gd name="T5" fmla="*/ 10 h 13"/>
                <a:gd name="T6" fmla="*/ 10 w 14"/>
                <a:gd name="T7" fmla="*/ 2 h 13"/>
                <a:gd name="T8" fmla="*/ 2 w 14"/>
                <a:gd name="T9" fmla="*/ 3 h 13"/>
              </a:gdLst>
              <a:ahLst/>
              <a:cxnLst>
                <a:cxn ang="0">
                  <a:pos x="T0" y="T1"/>
                </a:cxn>
                <a:cxn ang="0">
                  <a:pos x="T2" y="T3"/>
                </a:cxn>
                <a:cxn ang="0">
                  <a:pos x="T4" y="T5"/>
                </a:cxn>
                <a:cxn ang="0">
                  <a:pos x="T6" y="T7"/>
                </a:cxn>
                <a:cxn ang="0">
                  <a:pos x="T8" y="T9"/>
                </a:cxn>
              </a:cxnLst>
              <a:rect l="0" t="0" r="r" b="b"/>
              <a:pathLst>
                <a:path w="14" h="13">
                  <a:moveTo>
                    <a:pt x="2" y="3"/>
                  </a:moveTo>
                  <a:cubicBezTo>
                    <a:pt x="0" y="6"/>
                    <a:pt x="1" y="10"/>
                    <a:pt x="4" y="12"/>
                  </a:cubicBezTo>
                  <a:cubicBezTo>
                    <a:pt x="7" y="13"/>
                    <a:pt x="10" y="13"/>
                    <a:pt x="12" y="10"/>
                  </a:cubicBezTo>
                  <a:cubicBezTo>
                    <a:pt x="14" y="7"/>
                    <a:pt x="13" y="4"/>
                    <a:pt x="10" y="2"/>
                  </a:cubicBezTo>
                  <a:cubicBezTo>
                    <a:pt x="8" y="0"/>
                    <a:pt x="4" y="1"/>
                    <a:pt x="2"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45" name="Freeform 118">
              <a:extLst>
                <a:ext uri="{FF2B5EF4-FFF2-40B4-BE49-F238E27FC236}">
                  <a16:creationId xmlns:a16="http://schemas.microsoft.com/office/drawing/2014/main" id="{6EE288A3-88D9-97B7-6AE6-B22CFAE05966}"/>
                </a:ext>
              </a:extLst>
            </p:cNvPr>
            <p:cNvSpPr>
              <a:spLocks/>
            </p:cNvSpPr>
            <p:nvPr/>
          </p:nvSpPr>
          <p:spPr bwMode="auto">
            <a:xfrm>
              <a:off x="4842" y="2171"/>
              <a:ext cx="45" cy="45"/>
            </a:xfrm>
            <a:custGeom>
              <a:avLst/>
              <a:gdLst>
                <a:gd name="T0" fmla="*/ 2 w 13"/>
                <a:gd name="T1" fmla="*/ 3 h 13"/>
                <a:gd name="T2" fmla="*/ 3 w 13"/>
                <a:gd name="T3" fmla="*/ 11 h 13"/>
                <a:gd name="T4" fmla="*/ 12 w 13"/>
                <a:gd name="T5" fmla="*/ 10 h 13"/>
                <a:gd name="T6" fmla="*/ 10 w 13"/>
                <a:gd name="T7" fmla="*/ 2 h 13"/>
                <a:gd name="T8" fmla="*/ 2 w 13"/>
                <a:gd name="T9" fmla="*/ 3 h 13"/>
              </a:gdLst>
              <a:ahLst/>
              <a:cxnLst>
                <a:cxn ang="0">
                  <a:pos x="T0" y="T1"/>
                </a:cxn>
                <a:cxn ang="0">
                  <a:pos x="T2" y="T3"/>
                </a:cxn>
                <a:cxn ang="0">
                  <a:pos x="T4" y="T5"/>
                </a:cxn>
                <a:cxn ang="0">
                  <a:pos x="T6" y="T7"/>
                </a:cxn>
                <a:cxn ang="0">
                  <a:pos x="T8" y="T9"/>
                </a:cxn>
              </a:cxnLst>
              <a:rect l="0" t="0" r="r" b="b"/>
              <a:pathLst>
                <a:path w="13" h="13">
                  <a:moveTo>
                    <a:pt x="2" y="3"/>
                  </a:moveTo>
                  <a:cubicBezTo>
                    <a:pt x="0" y="6"/>
                    <a:pt x="1" y="10"/>
                    <a:pt x="3" y="11"/>
                  </a:cubicBezTo>
                  <a:cubicBezTo>
                    <a:pt x="6" y="13"/>
                    <a:pt x="10" y="13"/>
                    <a:pt x="12" y="10"/>
                  </a:cubicBezTo>
                  <a:cubicBezTo>
                    <a:pt x="13" y="7"/>
                    <a:pt x="13" y="3"/>
                    <a:pt x="10" y="2"/>
                  </a:cubicBezTo>
                  <a:cubicBezTo>
                    <a:pt x="7" y="0"/>
                    <a:pt x="4" y="1"/>
                    <a:pt x="2"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46" name="Freeform 119">
              <a:extLst>
                <a:ext uri="{FF2B5EF4-FFF2-40B4-BE49-F238E27FC236}">
                  <a16:creationId xmlns:a16="http://schemas.microsoft.com/office/drawing/2014/main" id="{29E52794-354B-6C27-1570-569CE24B8A06}"/>
                </a:ext>
              </a:extLst>
            </p:cNvPr>
            <p:cNvSpPr>
              <a:spLocks/>
            </p:cNvSpPr>
            <p:nvPr/>
          </p:nvSpPr>
          <p:spPr bwMode="auto">
            <a:xfrm>
              <a:off x="5144" y="2366"/>
              <a:ext cx="48" cy="45"/>
            </a:xfrm>
            <a:custGeom>
              <a:avLst/>
              <a:gdLst>
                <a:gd name="T0" fmla="*/ 2 w 14"/>
                <a:gd name="T1" fmla="*/ 3 h 13"/>
                <a:gd name="T2" fmla="*/ 4 w 14"/>
                <a:gd name="T3" fmla="*/ 11 h 13"/>
                <a:gd name="T4" fmla="*/ 12 w 14"/>
                <a:gd name="T5" fmla="*/ 9 h 13"/>
                <a:gd name="T6" fmla="*/ 10 w 14"/>
                <a:gd name="T7" fmla="*/ 1 h 13"/>
                <a:gd name="T8" fmla="*/ 2 w 14"/>
                <a:gd name="T9" fmla="*/ 3 h 13"/>
              </a:gdLst>
              <a:ahLst/>
              <a:cxnLst>
                <a:cxn ang="0">
                  <a:pos x="T0" y="T1"/>
                </a:cxn>
                <a:cxn ang="0">
                  <a:pos x="T2" y="T3"/>
                </a:cxn>
                <a:cxn ang="0">
                  <a:pos x="T4" y="T5"/>
                </a:cxn>
                <a:cxn ang="0">
                  <a:pos x="T6" y="T7"/>
                </a:cxn>
                <a:cxn ang="0">
                  <a:pos x="T8" y="T9"/>
                </a:cxn>
              </a:cxnLst>
              <a:rect l="0" t="0" r="r" b="b"/>
              <a:pathLst>
                <a:path w="14" h="13">
                  <a:moveTo>
                    <a:pt x="2" y="3"/>
                  </a:moveTo>
                  <a:cubicBezTo>
                    <a:pt x="0" y="6"/>
                    <a:pt x="1" y="9"/>
                    <a:pt x="4" y="11"/>
                  </a:cubicBezTo>
                  <a:cubicBezTo>
                    <a:pt x="7" y="13"/>
                    <a:pt x="10" y="12"/>
                    <a:pt x="12" y="9"/>
                  </a:cubicBezTo>
                  <a:cubicBezTo>
                    <a:pt x="14" y="7"/>
                    <a:pt x="13" y="3"/>
                    <a:pt x="10" y="1"/>
                  </a:cubicBezTo>
                  <a:cubicBezTo>
                    <a:pt x="8" y="0"/>
                    <a:pt x="4" y="0"/>
                    <a:pt x="2"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47" name="Freeform 120">
              <a:extLst>
                <a:ext uri="{FF2B5EF4-FFF2-40B4-BE49-F238E27FC236}">
                  <a16:creationId xmlns:a16="http://schemas.microsoft.com/office/drawing/2014/main" id="{18FCB674-4623-2072-9438-D70B05F076B6}"/>
                </a:ext>
              </a:extLst>
            </p:cNvPr>
            <p:cNvSpPr>
              <a:spLocks/>
            </p:cNvSpPr>
            <p:nvPr/>
          </p:nvSpPr>
          <p:spPr bwMode="auto">
            <a:xfrm>
              <a:off x="5374" y="2702"/>
              <a:ext cx="44" cy="45"/>
            </a:xfrm>
            <a:custGeom>
              <a:avLst/>
              <a:gdLst>
                <a:gd name="T0" fmla="*/ 2 w 13"/>
                <a:gd name="T1" fmla="*/ 3 h 13"/>
                <a:gd name="T2" fmla="*/ 3 w 13"/>
                <a:gd name="T3" fmla="*/ 11 h 13"/>
                <a:gd name="T4" fmla="*/ 12 w 13"/>
                <a:gd name="T5" fmla="*/ 10 h 13"/>
                <a:gd name="T6" fmla="*/ 10 w 13"/>
                <a:gd name="T7" fmla="*/ 1 h 13"/>
                <a:gd name="T8" fmla="*/ 2 w 13"/>
                <a:gd name="T9" fmla="*/ 3 h 13"/>
              </a:gdLst>
              <a:ahLst/>
              <a:cxnLst>
                <a:cxn ang="0">
                  <a:pos x="T0" y="T1"/>
                </a:cxn>
                <a:cxn ang="0">
                  <a:pos x="T2" y="T3"/>
                </a:cxn>
                <a:cxn ang="0">
                  <a:pos x="T4" y="T5"/>
                </a:cxn>
                <a:cxn ang="0">
                  <a:pos x="T6" y="T7"/>
                </a:cxn>
                <a:cxn ang="0">
                  <a:pos x="T8" y="T9"/>
                </a:cxn>
              </a:cxnLst>
              <a:rect l="0" t="0" r="r" b="b"/>
              <a:pathLst>
                <a:path w="13" h="13">
                  <a:moveTo>
                    <a:pt x="2" y="3"/>
                  </a:moveTo>
                  <a:cubicBezTo>
                    <a:pt x="0" y="6"/>
                    <a:pt x="1" y="9"/>
                    <a:pt x="3" y="11"/>
                  </a:cubicBezTo>
                  <a:cubicBezTo>
                    <a:pt x="6" y="13"/>
                    <a:pt x="10" y="12"/>
                    <a:pt x="12" y="10"/>
                  </a:cubicBezTo>
                  <a:cubicBezTo>
                    <a:pt x="13" y="7"/>
                    <a:pt x="13" y="3"/>
                    <a:pt x="10" y="1"/>
                  </a:cubicBezTo>
                  <a:cubicBezTo>
                    <a:pt x="7" y="0"/>
                    <a:pt x="4" y="0"/>
                    <a:pt x="2"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48" name="Freeform 121">
              <a:extLst>
                <a:ext uri="{FF2B5EF4-FFF2-40B4-BE49-F238E27FC236}">
                  <a16:creationId xmlns:a16="http://schemas.microsoft.com/office/drawing/2014/main" id="{E4260609-B78E-0E00-7B66-D160A59FEF52}"/>
                </a:ext>
              </a:extLst>
            </p:cNvPr>
            <p:cNvSpPr>
              <a:spLocks/>
            </p:cNvSpPr>
            <p:nvPr/>
          </p:nvSpPr>
          <p:spPr bwMode="auto">
            <a:xfrm>
              <a:off x="5381" y="2562"/>
              <a:ext cx="48" cy="44"/>
            </a:xfrm>
            <a:custGeom>
              <a:avLst/>
              <a:gdLst>
                <a:gd name="T0" fmla="*/ 2 w 14"/>
                <a:gd name="T1" fmla="*/ 3 h 13"/>
                <a:gd name="T2" fmla="*/ 4 w 14"/>
                <a:gd name="T3" fmla="*/ 11 h 13"/>
                <a:gd name="T4" fmla="*/ 12 w 14"/>
                <a:gd name="T5" fmla="*/ 10 h 13"/>
                <a:gd name="T6" fmla="*/ 10 w 14"/>
                <a:gd name="T7" fmla="*/ 1 h 13"/>
                <a:gd name="T8" fmla="*/ 2 w 14"/>
                <a:gd name="T9" fmla="*/ 3 h 13"/>
              </a:gdLst>
              <a:ahLst/>
              <a:cxnLst>
                <a:cxn ang="0">
                  <a:pos x="T0" y="T1"/>
                </a:cxn>
                <a:cxn ang="0">
                  <a:pos x="T2" y="T3"/>
                </a:cxn>
                <a:cxn ang="0">
                  <a:pos x="T4" y="T5"/>
                </a:cxn>
                <a:cxn ang="0">
                  <a:pos x="T6" y="T7"/>
                </a:cxn>
                <a:cxn ang="0">
                  <a:pos x="T8" y="T9"/>
                </a:cxn>
              </a:cxnLst>
              <a:rect l="0" t="0" r="r" b="b"/>
              <a:pathLst>
                <a:path w="14" h="13">
                  <a:moveTo>
                    <a:pt x="2" y="3"/>
                  </a:moveTo>
                  <a:cubicBezTo>
                    <a:pt x="0" y="6"/>
                    <a:pt x="1" y="9"/>
                    <a:pt x="4" y="11"/>
                  </a:cubicBezTo>
                  <a:cubicBezTo>
                    <a:pt x="7" y="13"/>
                    <a:pt x="10" y="12"/>
                    <a:pt x="12" y="10"/>
                  </a:cubicBezTo>
                  <a:cubicBezTo>
                    <a:pt x="14" y="7"/>
                    <a:pt x="13" y="3"/>
                    <a:pt x="10" y="1"/>
                  </a:cubicBezTo>
                  <a:cubicBezTo>
                    <a:pt x="8" y="0"/>
                    <a:pt x="4" y="0"/>
                    <a:pt x="2"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49" name="Freeform 122">
              <a:extLst>
                <a:ext uri="{FF2B5EF4-FFF2-40B4-BE49-F238E27FC236}">
                  <a16:creationId xmlns:a16="http://schemas.microsoft.com/office/drawing/2014/main" id="{D1E84C2B-3338-9504-DF77-794DE81E9E7F}"/>
                </a:ext>
              </a:extLst>
            </p:cNvPr>
            <p:cNvSpPr>
              <a:spLocks/>
            </p:cNvSpPr>
            <p:nvPr/>
          </p:nvSpPr>
          <p:spPr bwMode="auto">
            <a:xfrm>
              <a:off x="5453" y="2589"/>
              <a:ext cx="47" cy="48"/>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50" name="Freeform 123">
              <a:extLst>
                <a:ext uri="{FF2B5EF4-FFF2-40B4-BE49-F238E27FC236}">
                  <a16:creationId xmlns:a16="http://schemas.microsoft.com/office/drawing/2014/main" id="{D048EC87-86B2-9B1C-0765-81D8654F6A5E}"/>
                </a:ext>
              </a:extLst>
            </p:cNvPr>
            <p:cNvSpPr>
              <a:spLocks/>
            </p:cNvSpPr>
            <p:nvPr/>
          </p:nvSpPr>
          <p:spPr bwMode="auto">
            <a:xfrm>
              <a:off x="5298" y="2548"/>
              <a:ext cx="45" cy="45"/>
            </a:xfrm>
            <a:custGeom>
              <a:avLst/>
              <a:gdLst>
                <a:gd name="T0" fmla="*/ 2 w 13"/>
                <a:gd name="T1" fmla="*/ 4 h 13"/>
                <a:gd name="T2" fmla="*/ 3 w 13"/>
                <a:gd name="T3" fmla="*/ 12 h 13"/>
                <a:gd name="T4" fmla="*/ 11 w 13"/>
                <a:gd name="T5" fmla="*/ 10 h 13"/>
                <a:gd name="T6" fmla="*/ 10 w 13"/>
                <a:gd name="T7" fmla="*/ 2 h 13"/>
                <a:gd name="T8" fmla="*/ 2 w 13"/>
                <a:gd name="T9" fmla="*/ 4 h 13"/>
              </a:gdLst>
              <a:ahLst/>
              <a:cxnLst>
                <a:cxn ang="0">
                  <a:pos x="T0" y="T1"/>
                </a:cxn>
                <a:cxn ang="0">
                  <a:pos x="T2" y="T3"/>
                </a:cxn>
                <a:cxn ang="0">
                  <a:pos x="T4" y="T5"/>
                </a:cxn>
                <a:cxn ang="0">
                  <a:pos x="T6" y="T7"/>
                </a:cxn>
                <a:cxn ang="0">
                  <a:pos x="T8" y="T9"/>
                </a:cxn>
              </a:cxnLst>
              <a:rect l="0" t="0" r="r" b="b"/>
              <a:pathLst>
                <a:path w="13" h="13">
                  <a:moveTo>
                    <a:pt x="2" y="4"/>
                  </a:moveTo>
                  <a:cubicBezTo>
                    <a:pt x="0" y="6"/>
                    <a:pt x="1" y="10"/>
                    <a:pt x="3" y="12"/>
                  </a:cubicBezTo>
                  <a:cubicBezTo>
                    <a:pt x="6" y="13"/>
                    <a:pt x="10" y="13"/>
                    <a:pt x="11" y="10"/>
                  </a:cubicBezTo>
                  <a:cubicBezTo>
                    <a:pt x="13" y="7"/>
                    <a:pt x="12" y="4"/>
                    <a:pt x="10" y="2"/>
                  </a:cubicBezTo>
                  <a:cubicBezTo>
                    <a:pt x="7" y="0"/>
                    <a:pt x="3" y="1"/>
                    <a:pt x="2"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51" name="Freeform 124">
              <a:extLst>
                <a:ext uri="{FF2B5EF4-FFF2-40B4-BE49-F238E27FC236}">
                  <a16:creationId xmlns:a16="http://schemas.microsoft.com/office/drawing/2014/main" id="{0BE566E6-D26D-B578-660C-3B38493EEE26}"/>
                </a:ext>
              </a:extLst>
            </p:cNvPr>
            <p:cNvSpPr>
              <a:spLocks/>
            </p:cNvSpPr>
            <p:nvPr/>
          </p:nvSpPr>
          <p:spPr bwMode="auto">
            <a:xfrm>
              <a:off x="5418" y="2315"/>
              <a:ext cx="45" cy="48"/>
            </a:xfrm>
            <a:custGeom>
              <a:avLst/>
              <a:gdLst>
                <a:gd name="T0" fmla="*/ 2 w 13"/>
                <a:gd name="T1" fmla="*/ 4 h 14"/>
                <a:gd name="T2" fmla="*/ 3 w 13"/>
                <a:gd name="T3" fmla="*/ 12 h 14"/>
                <a:gd name="T4" fmla="*/ 12 w 13"/>
                <a:gd name="T5" fmla="*/ 10 h 14"/>
                <a:gd name="T6" fmla="*/ 10 w 13"/>
                <a:gd name="T7" fmla="*/ 2 h 14"/>
                <a:gd name="T8" fmla="*/ 2 w 13"/>
                <a:gd name="T9" fmla="*/ 4 h 14"/>
              </a:gdLst>
              <a:ahLst/>
              <a:cxnLst>
                <a:cxn ang="0">
                  <a:pos x="T0" y="T1"/>
                </a:cxn>
                <a:cxn ang="0">
                  <a:pos x="T2" y="T3"/>
                </a:cxn>
                <a:cxn ang="0">
                  <a:pos x="T4" y="T5"/>
                </a:cxn>
                <a:cxn ang="0">
                  <a:pos x="T6" y="T7"/>
                </a:cxn>
                <a:cxn ang="0">
                  <a:pos x="T8" y="T9"/>
                </a:cxn>
              </a:cxnLst>
              <a:rect l="0" t="0" r="r" b="b"/>
              <a:pathLst>
                <a:path w="13" h="14">
                  <a:moveTo>
                    <a:pt x="2" y="4"/>
                  </a:moveTo>
                  <a:cubicBezTo>
                    <a:pt x="0" y="7"/>
                    <a:pt x="1" y="10"/>
                    <a:pt x="3" y="12"/>
                  </a:cubicBezTo>
                  <a:cubicBezTo>
                    <a:pt x="6" y="14"/>
                    <a:pt x="10" y="13"/>
                    <a:pt x="12" y="10"/>
                  </a:cubicBezTo>
                  <a:cubicBezTo>
                    <a:pt x="13" y="8"/>
                    <a:pt x="13" y="4"/>
                    <a:pt x="10" y="2"/>
                  </a:cubicBezTo>
                  <a:cubicBezTo>
                    <a:pt x="7" y="0"/>
                    <a:pt x="3" y="1"/>
                    <a:pt x="2"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52" name="Freeform 125">
              <a:extLst>
                <a:ext uri="{FF2B5EF4-FFF2-40B4-BE49-F238E27FC236}">
                  <a16:creationId xmlns:a16="http://schemas.microsoft.com/office/drawing/2014/main" id="{EE72F205-11A9-6C51-F4A6-D503E1FF8154}"/>
                </a:ext>
              </a:extLst>
            </p:cNvPr>
            <p:cNvSpPr>
              <a:spLocks/>
            </p:cNvSpPr>
            <p:nvPr/>
          </p:nvSpPr>
          <p:spPr bwMode="auto">
            <a:xfrm>
              <a:off x="5987" y="2288"/>
              <a:ext cx="45" cy="44"/>
            </a:xfrm>
            <a:custGeom>
              <a:avLst/>
              <a:gdLst>
                <a:gd name="T0" fmla="*/ 2 w 13"/>
                <a:gd name="T1" fmla="*/ 3 h 13"/>
                <a:gd name="T2" fmla="*/ 3 w 13"/>
                <a:gd name="T3" fmla="*/ 11 h 13"/>
                <a:gd name="T4" fmla="*/ 12 w 13"/>
                <a:gd name="T5" fmla="*/ 10 h 13"/>
                <a:gd name="T6" fmla="*/ 10 w 13"/>
                <a:gd name="T7" fmla="*/ 1 h 13"/>
                <a:gd name="T8" fmla="*/ 2 w 13"/>
                <a:gd name="T9" fmla="*/ 3 h 13"/>
              </a:gdLst>
              <a:ahLst/>
              <a:cxnLst>
                <a:cxn ang="0">
                  <a:pos x="T0" y="T1"/>
                </a:cxn>
                <a:cxn ang="0">
                  <a:pos x="T2" y="T3"/>
                </a:cxn>
                <a:cxn ang="0">
                  <a:pos x="T4" y="T5"/>
                </a:cxn>
                <a:cxn ang="0">
                  <a:pos x="T6" y="T7"/>
                </a:cxn>
                <a:cxn ang="0">
                  <a:pos x="T8" y="T9"/>
                </a:cxn>
              </a:cxnLst>
              <a:rect l="0" t="0" r="r" b="b"/>
              <a:pathLst>
                <a:path w="13" h="13">
                  <a:moveTo>
                    <a:pt x="2" y="3"/>
                  </a:moveTo>
                  <a:cubicBezTo>
                    <a:pt x="0" y="6"/>
                    <a:pt x="1" y="9"/>
                    <a:pt x="3" y="11"/>
                  </a:cubicBezTo>
                  <a:cubicBezTo>
                    <a:pt x="6" y="13"/>
                    <a:pt x="10" y="12"/>
                    <a:pt x="12" y="10"/>
                  </a:cubicBezTo>
                  <a:cubicBezTo>
                    <a:pt x="13" y="7"/>
                    <a:pt x="13" y="3"/>
                    <a:pt x="10" y="1"/>
                  </a:cubicBezTo>
                  <a:cubicBezTo>
                    <a:pt x="7" y="0"/>
                    <a:pt x="4" y="0"/>
                    <a:pt x="2"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53" name="Freeform 126">
              <a:extLst>
                <a:ext uri="{FF2B5EF4-FFF2-40B4-BE49-F238E27FC236}">
                  <a16:creationId xmlns:a16="http://schemas.microsoft.com/office/drawing/2014/main" id="{F971C5EB-0B9C-653A-B6D0-5A1165CD1322}"/>
                </a:ext>
              </a:extLst>
            </p:cNvPr>
            <p:cNvSpPr>
              <a:spLocks/>
            </p:cNvSpPr>
            <p:nvPr/>
          </p:nvSpPr>
          <p:spPr bwMode="auto">
            <a:xfrm>
              <a:off x="5586" y="2654"/>
              <a:ext cx="45" cy="45"/>
            </a:xfrm>
            <a:custGeom>
              <a:avLst/>
              <a:gdLst>
                <a:gd name="T0" fmla="*/ 2 w 13"/>
                <a:gd name="T1" fmla="*/ 3 h 13"/>
                <a:gd name="T2" fmla="*/ 3 w 13"/>
                <a:gd name="T3" fmla="*/ 11 h 13"/>
                <a:gd name="T4" fmla="*/ 12 w 13"/>
                <a:gd name="T5" fmla="*/ 10 h 13"/>
                <a:gd name="T6" fmla="*/ 10 w 13"/>
                <a:gd name="T7" fmla="*/ 1 h 13"/>
                <a:gd name="T8" fmla="*/ 2 w 13"/>
                <a:gd name="T9" fmla="*/ 3 h 13"/>
              </a:gdLst>
              <a:ahLst/>
              <a:cxnLst>
                <a:cxn ang="0">
                  <a:pos x="T0" y="T1"/>
                </a:cxn>
                <a:cxn ang="0">
                  <a:pos x="T2" y="T3"/>
                </a:cxn>
                <a:cxn ang="0">
                  <a:pos x="T4" y="T5"/>
                </a:cxn>
                <a:cxn ang="0">
                  <a:pos x="T6" y="T7"/>
                </a:cxn>
                <a:cxn ang="0">
                  <a:pos x="T8" y="T9"/>
                </a:cxn>
              </a:cxnLst>
              <a:rect l="0" t="0" r="r" b="b"/>
              <a:pathLst>
                <a:path w="13" h="13">
                  <a:moveTo>
                    <a:pt x="2" y="3"/>
                  </a:moveTo>
                  <a:cubicBezTo>
                    <a:pt x="0" y="6"/>
                    <a:pt x="1" y="10"/>
                    <a:pt x="3" y="11"/>
                  </a:cubicBezTo>
                  <a:cubicBezTo>
                    <a:pt x="6" y="13"/>
                    <a:pt x="10" y="12"/>
                    <a:pt x="12" y="10"/>
                  </a:cubicBezTo>
                  <a:cubicBezTo>
                    <a:pt x="13" y="7"/>
                    <a:pt x="13" y="3"/>
                    <a:pt x="10" y="1"/>
                  </a:cubicBezTo>
                  <a:cubicBezTo>
                    <a:pt x="7" y="0"/>
                    <a:pt x="3" y="0"/>
                    <a:pt x="2"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54" name="Freeform 127">
              <a:extLst>
                <a:ext uri="{FF2B5EF4-FFF2-40B4-BE49-F238E27FC236}">
                  <a16:creationId xmlns:a16="http://schemas.microsoft.com/office/drawing/2014/main" id="{C9D26150-55E2-6356-E2D2-D3863A9342A9}"/>
                </a:ext>
              </a:extLst>
            </p:cNvPr>
            <p:cNvSpPr>
              <a:spLocks/>
            </p:cNvSpPr>
            <p:nvPr/>
          </p:nvSpPr>
          <p:spPr bwMode="auto">
            <a:xfrm>
              <a:off x="5960" y="2672"/>
              <a:ext cx="44" cy="44"/>
            </a:xfrm>
            <a:custGeom>
              <a:avLst/>
              <a:gdLst>
                <a:gd name="T0" fmla="*/ 1 w 13"/>
                <a:gd name="T1" fmla="*/ 3 h 13"/>
                <a:gd name="T2" fmla="*/ 3 w 13"/>
                <a:gd name="T3" fmla="*/ 12 h 13"/>
                <a:gd name="T4" fmla="*/ 11 w 13"/>
                <a:gd name="T5" fmla="*/ 10 h 13"/>
                <a:gd name="T6" fmla="*/ 10 w 13"/>
                <a:gd name="T7" fmla="*/ 2 h 13"/>
                <a:gd name="T8" fmla="*/ 1 w 13"/>
                <a:gd name="T9" fmla="*/ 3 h 13"/>
              </a:gdLst>
              <a:ahLst/>
              <a:cxnLst>
                <a:cxn ang="0">
                  <a:pos x="T0" y="T1"/>
                </a:cxn>
                <a:cxn ang="0">
                  <a:pos x="T2" y="T3"/>
                </a:cxn>
                <a:cxn ang="0">
                  <a:pos x="T4" y="T5"/>
                </a:cxn>
                <a:cxn ang="0">
                  <a:pos x="T6" y="T7"/>
                </a:cxn>
                <a:cxn ang="0">
                  <a:pos x="T8" y="T9"/>
                </a:cxn>
              </a:cxnLst>
              <a:rect l="0" t="0" r="r" b="b"/>
              <a:pathLst>
                <a:path w="13" h="13">
                  <a:moveTo>
                    <a:pt x="1" y="3"/>
                  </a:moveTo>
                  <a:cubicBezTo>
                    <a:pt x="0" y="6"/>
                    <a:pt x="0" y="10"/>
                    <a:pt x="3" y="12"/>
                  </a:cubicBezTo>
                  <a:cubicBezTo>
                    <a:pt x="6" y="13"/>
                    <a:pt x="10" y="13"/>
                    <a:pt x="11" y="10"/>
                  </a:cubicBezTo>
                  <a:cubicBezTo>
                    <a:pt x="13" y="7"/>
                    <a:pt x="12" y="3"/>
                    <a:pt x="10" y="2"/>
                  </a:cubicBezTo>
                  <a:cubicBezTo>
                    <a:pt x="7" y="0"/>
                    <a:pt x="3" y="1"/>
                    <a:pt x="1"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55" name="Freeform 128">
              <a:extLst>
                <a:ext uri="{FF2B5EF4-FFF2-40B4-BE49-F238E27FC236}">
                  <a16:creationId xmlns:a16="http://schemas.microsoft.com/office/drawing/2014/main" id="{767CF373-03A6-D569-F1CB-40EAECA13B3F}"/>
                </a:ext>
              </a:extLst>
            </p:cNvPr>
            <p:cNvSpPr>
              <a:spLocks/>
            </p:cNvSpPr>
            <p:nvPr/>
          </p:nvSpPr>
          <p:spPr bwMode="auto">
            <a:xfrm>
              <a:off x="6100" y="2538"/>
              <a:ext cx="45" cy="48"/>
            </a:xfrm>
            <a:custGeom>
              <a:avLst/>
              <a:gdLst>
                <a:gd name="T0" fmla="*/ 1 w 13"/>
                <a:gd name="T1" fmla="*/ 4 h 14"/>
                <a:gd name="T2" fmla="*/ 3 w 13"/>
                <a:gd name="T3" fmla="*/ 12 h 14"/>
                <a:gd name="T4" fmla="*/ 11 w 13"/>
                <a:gd name="T5" fmla="*/ 10 h 14"/>
                <a:gd name="T6" fmla="*/ 10 w 13"/>
                <a:gd name="T7" fmla="*/ 2 h 14"/>
                <a:gd name="T8" fmla="*/ 1 w 13"/>
                <a:gd name="T9" fmla="*/ 4 h 14"/>
              </a:gdLst>
              <a:ahLst/>
              <a:cxnLst>
                <a:cxn ang="0">
                  <a:pos x="T0" y="T1"/>
                </a:cxn>
                <a:cxn ang="0">
                  <a:pos x="T2" y="T3"/>
                </a:cxn>
                <a:cxn ang="0">
                  <a:pos x="T4" y="T5"/>
                </a:cxn>
                <a:cxn ang="0">
                  <a:pos x="T6" y="T7"/>
                </a:cxn>
                <a:cxn ang="0">
                  <a:pos x="T8" y="T9"/>
                </a:cxn>
              </a:cxnLst>
              <a:rect l="0" t="0" r="r" b="b"/>
              <a:pathLst>
                <a:path w="13" h="14">
                  <a:moveTo>
                    <a:pt x="1" y="4"/>
                  </a:moveTo>
                  <a:cubicBezTo>
                    <a:pt x="0" y="7"/>
                    <a:pt x="0" y="10"/>
                    <a:pt x="3" y="12"/>
                  </a:cubicBezTo>
                  <a:cubicBezTo>
                    <a:pt x="6" y="14"/>
                    <a:pt x="9" y="13"/>
                    <a:pt x="11" y="10"/>
                  </a:cubicBezTo>
                  <a:cubicBezTo>
                    <a:pt x="13" y="8"/>
                    <a:pt x="12" y="4"/>
                    <a:pt x="10" y="2"/>
                  </a:cubicBezTo>
                  <a:cubicBezTo>
                    <a:pt x="7" y="0"/>
                    <a:pt x="3" y="1"/>
                    <a:pt x="1"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56" name="Freeform 129">
              <a:extLst>
                <a:ext uri="{FF2B5EF4-FFF2-40B4-BE49-F238E27FC236}">
                  <a16:creationId xmlns:a16="http://schemas.microsoft.com/office/drawing/2014/main" id="{4C05AF19-1D80-5E0A-593C-F0E645FE9DE0}"/>
                </a:ext>
              </a:extLst>
            </p:cNvPr>
            <p:cNvSpPr>
              <a:spLocks/>
            </p:cNvSpPr>
            <p:nvPr/>
          </p:nvSpPr>
          <p:spPr bwMode="auto">
            <a:xfrm>
              <a:off x="6261" y="2675"/>
              <a:ext cx="48" cy="48"/>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7"/>
                    <a:pt x="1" y="10"/>
                    <a:pt x="4" y="12"/>
                  </a:cubicBezTo>
                  <a:cubicBezTo>
                    <a:pt x="7" y="14"/>
                    <a:pt x="10" y="13"/>
                    <a:pt x="12" y="10"/>
                  </a:cubicBezTo>
                  <a:cubicBezTo>
                    <a:pt x="14" y="8"/>
                    <a:pt x="13" y="4"/>
                    <a:pt x="10" y="2"/>
                  </a:cubicBezTo>
                  <a:cubicBezTo>
                    <a:pt x="8" y="0"/>
                    <a:pt x="4" y="1"/>
                    <a:pt x="2"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57" name="Freeform 130">
              <a:extLst>
                <a:ext uri="{FF2B5EF4-FFF2-40B4-BE49-F238E27FC236}">
                  <a16:creationId xmlns:a16="http://schemas.microsoft.com/office/drawing/2014/main" id="{91B6D5B3-A054-4974-2619-2873DAB39B38}"/>
                </a:ext>
              </a:extLst>
            </p:cNvPr>
            <p:cNvSpPr>
              <a:spLocks/>
            </p:cNvSpPr>
            <p:nvPr/>
          </p:nvSpPr>
          <p:spPr bwMode="auto">
            <a:xfrm>
              <a:off x="6316" y="2106"/>
              <a:ext cx="48" cy="48"/>
            </a:xfrm>
            <a:custGeom>
              <a:avLst/>
              <a:gdLst>
                <a:gd name="T0" fmla="*/ 2 w 14"/>
                <a:gd name="T1" fmla="*/ 4 h 14"/>
                <a:gd name="T2" fmla="*/ 4 w 14"/>
                <a:gd name="T3" fmla="*/ 12 h 14"/>
                <a:gd name="T4" fmla="*/ 12 w 14"/>
                <a:gd name="T5" fmla="*/ 10 h 14"/>
                <a:gd name="T6" fmla="*/ 10 w 14"/>
                <a:gd name="T7" fmla="*/ 2 h 14"/>
                <a:gd name="T8" fmla="*/ 2 w 14"/>
                <a:gd name="T9" fmla="*/ 4 h 14"/>
              </a:gdLst>
              <a:ahLst/>
              <a:cxnLst>
                <a:cxn ang="0">
                  <a:pos x="T0" y="T1"/>
                </a:cxn>
                <a:cxn ang="0">
                  <a:pos x="T2" y="T3"/>
                </a:cxn>
                <a:cxn ang="0">
                  <a:pos x="T4" y="T5"/>
                </a:cxn>
                <a:cxn ang="0">
                  <a:pos x="T6" y="T7"/>
                </a:cxn>
                <a:cxn ang="0">
                  <a:pos x="T8" y="T9"/>
                </a:cxn>
              </a:cxnLst>
              <a:rect l="0" t="0" r="r" b="b"/>
              <a:pathLst>
                <a:path w="14" h="14">
                  <a:moveTo>
                    <a:pt x="2" y="4"/>
                  </a:moveTo>
                  <a:cubicBezTo>
                    <a:pt x="0" y="6"/>
                    <a:pt x="1" y="10"/>
                    <a:pt x="4" y="12"/>
                  </a:cubicBezTo>
                  <a:cubicBezTo>
                    <a:pt x="7" y="14"/>
                    <a:pt x="10" y="13"/>
                    <a:pt x="12" y="10"/>
                  </a:cubicBezTo>
                  <a:cubicBezTo>
                    <a:pt x="14" y="7"/>
                    <a:pt x="13" y="4"/>
                    <a:pt x="10" y="2"/>
                  </a:cubicBezTo>
                  <a:cubicBezTo>
                    <a:pt x="8" y="0"/>
                    <a:pt x="4" y="1"/>
                    <a:pt x="2"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58" name="Freeform 131">
              <a:extLst>
                <a:ext uri="{FF2B5EF4-FFF2-40B4-BE49-F238E27FC236}">
                  <a16:creationId xmlns:a16="http://schemas.microsoft.com/office/drawing/2014/main" id="{B9BF7BDF-9411-5A14-5DE4-2AD667FA1F73}"/>
                </a:ext>
              </a:extLst>
            </p:cNvPr>
            <p:cNvSpPr>
              <a:spLocks/>
            </p:cNvSpPr>
            <p:nvPr/>
          </p:nvSpPr>
          <p:spPr bwMode="auto">
            <a:xfrm>
              <a:off x="5521" y="1784"/>
              <a:ext cx="45" cy="48"/>
            </a:xfrm>
            <a:custGeom>
              <a:avLst/>
              <a:gdLst>
                <a:gd name="T0" fmla="*/ 1 w 13"/>
                <a:gd name="T1" fmla="*/ 4 h 14"/>
                <a:gd name="T2" fmla="*/ 3 w 13"/>
                <a:gd name="T3" fmla="*/ 12 h 14"/>
                <a:gd name="T4" fmla="*/ 11 w 13"/>
                <a:gd name="T5" fmla="*/ 10 h 14"/>
                <a:gd name="T6" fmla="*/ 9 w 13"/>
                <a:gd name="T7" fmla="*/ 2 h 14"/>
                <a:gd name="T8" fmla="*/ 1 w 13"/>
                <a:gd name="T9" fmla="*/ 4 h 14"/>
              </a:gdLst>
              <a:ahLst/>
              <a:cxnLst>
                <a:cxn ang="0">
                  <a:pos x="T0" y="T1"/>
                </a:cxn>
                <a:cxn ang="0">
                  <a:pos x="T2" y="T3"/>
                </a:cxn>
                <a:cxn ang="0">
                  <a:pos x="T4" y="T5"/>
                </a:cxn>
                <a:cxn ang="0">
                  <a:pos x="T6" y="T7"/>
                </a:cxn>
                <a:cxn ang="0">
                  <a:pos x="T8" y="T9"/>
                </a:cxn>
              </a:cxnLst>
              <a:rect l="0" t="0" r="r" b="b"/>
              <a:pathLst>
                <a:path w="13" h="14">
                  <a:moveTo>
                    <a:pt x="1" y="4"/>
                  </a:moveTo>
                  <a:cubicBezTo>
                    <a:pt x="0" y="6"/>
                    <a:pt x="0" y="10"/>
                    <a:pt x="3" y="12"/>
                  </a:cubicBezTo>
                  <a:cubicBezTo>
                    <a:pt x="6" y="14"/>
                    <a:pt x="9" y="13"/>
                    <a:pt x="11" y="10"/>
                  </a:cubicBezTo>
                  <a:cubicBezTo>
                    <a:pt x="13" y="7"/>
                    <a:pt x="12" y="4"/>
                    <a:pt x="9" y="2"/>
                  </a:cubicBezTo>
                  <a:cubicBezTo>
                    <a:pt x="7" y="0"/>
                    <a:pt x="3" y="1"/>
                    <a:pt x="1"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59" name="Freeform 132">
              <a:extLst>
                <a:ext uri="{FF2B5EF4-FFF2-40B4-BE49-F238E27FC236}">
                  <a16:creationId xmlns:a16="http://schemas.microsoft.com/office/drawing/2014/main" id="{68175A09-D4F7-BB0E-E6AC-031BB80F1B7D}"/>
                </a:ext>
              </a:extLst>
            </p:cNvPr>
            <p:cNvSpPr>
              <a:spLocks/>
            </p:cNvSpPr>
            <p:nvPr/>
          </p:nvSpPr>
          <p:spPr bwMode="auto">
            <a:xfrm>
              <a:off x="5463" y="1736"/>
              <a:ext cx="44" cy="44"/>
            </a:xfrm>
            <a:custGeom>
              <a:avLst/>
              <a:gdLst>
                <a:gd name="T0" fmla="*/ 2 w 13"/>
                <a:gd name="T1" fmla="*/ 4 h 13"/>
                <a:gd name="T2" fmla="*/ 4 w 13"/>
                <a:gd name="T3" fmla="*/ 12 h 13"/>
                <a:gd name="T4" fmla="*/ 12 w 13"/>
                <a:gd name="T5" fmla="*/ 10 h 13"/>
                <a:gd name="T6" fmla="*/ 10 w 13"/>
                <a:gd name="T7" fmla="*/ 2 h 13"/>
                <a:gd name="T8" fmla="*/ 2 w 13"/>
                <a:gd name="T9" fmla="*/ 4 h 13"/>
              </a:gdLst>
              <a:ahLst/>
              <a:cxnLst>
                <a:cxn ang="0">
                  <a:pos x="T0" y="T1"/>
                </a:cxn>
                <a:cxn ang="0">
                  <a:pos x="T2" y="T3"/>
                </a:cxn>
                <a:cxn ang="0">
                  <a:pos x="T4" y="T5"/>
                </a:cxn>
                <a:cxn ang="0">
                  <a:pos x="T6" y="T7"/>
                </a:cxn>
                <a:cxn ang="0">
                  <a:pos x="T8" y="T9"/>
                </a:cxn>
              </a:cxnLst>
              <a:rect l="0" t="0" r="r" b="b"/>
              <a:pathLst>
                <a:path w="13" h="13">
                  <a:moveTo>
                    <a:pt x="2" y="4"/>
                  </a:moveTo>
                  <a:cubicBezTo>
                    <a:pt x="0" y="6"/>
                    <a:pt x="1" y="10"/>
                    <a:pt x="4" y="12"/>
                  </a:cubicBezTo>
                  <a:cubicBezTo>
                    <a:pt x="6" y="13"/>
                    <a:pt x="10" y="13"/>
                    <a:pt x="12" y="10"/>
                  </a:cubicBezTo>
                  <a:cubicBezTo>
                    <a:pt x="13" y="7"/>
                    <a:pt x="13" y="4"/>
                    <a:pt x="10" y="2"/>
                  </a:cubicBezTo>
                  <a:cubicBezTo>
                    <a:pt x="7" y="0"/>
                    <a:pt x="4" y="1"/>
                    <a:pt x="2"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60" name="Freeform 133">
              <a:extLst>
                <a:ext uri="{FF2B5EF4-FFF2-40B4-BE49-F238E27FC236}">
                  <a16:creationId xmlns:a16="http://schemas.microsoft.com/office/drawing/2014/main" id="{112CC6F2-ADCB-326F-4C90-2052BC4F51E5}"/>
                </a:ext>
              </a:extLst>
            </p:cNvPr>
            <p:cNvSpPr>
              <a:spLocks/>
            </p:cNvSpPr>
            <p:nvPr/>
          </p:nvSpPr>
          <p:spPr bwMode="auto">
            <a:xfrm>
              <a:off x="4794" y="1602"/>
              <a:ext cx="45" cy="48"/>
            </a:xfrm>
            <a:custGeom>
              <a:avLst/>
              <a:gdLst>
                <a:gd name="T0" fmla="*/ 2 w 13"/>
                <a:gd name="T1" fmla="*/ 4 h 14"/>
                <a:gd name="T2" fmla="*/ 3 w 13"/>
                <a:gd name="T3" fmla="*/ 12 h 14"/>
                <a:gd name="T4" fmla="*/ 11 w 13"/>
                <a:gd name="T5" fmla="*/ 10 h 14"/>
                <a:gd name="T6" fmla="*/ 10 w 13"/>
                <a:gd name="T7" fmla="*/ 2 h 14"/>
                <a:gd name="T8" fmla="*/ 2 w 13"/>
                <a:gd name="T9" fmla="*/ 4 h 14"/>
              </a:gdLst>
              <a:ahLst/>
              <a:cxnLst>
                <a:cxn ang="0">
                  <a:pos x="T0" y="T1"/>
                </a:cxn>
                <a:cxn ang="0">
                  <a:pos x="T2" y="T3"/>
                </a:cxn>
                <a:cxn ang="0">
                  <a:pos x="T4" y="T5"/>
                </a:cxn>
                <a:cxn ang="0">
                  <a:pos x="T6" y="T7"/>
                </a:cxn>
                <a:cxn ang="0">
                  <a:pos x="T8" y="T9"/>
                </a:cxn>
              </a:cxnLst>
              <a:rect l="0" t="0" r="r" b="b"/>
              <a:pathLst>
                <a:path w="13" h="14">
                  <a:moveTo>
                    <a:pt x="2" y="4"/>
                  </a:moveTo>
                  <a:cubicBezTo>
                    <a:pt x="0" y="6"/>
                    <a:pt x="1" y="10"/>
                    <a:pt x="3" y="12"/>
                  </a:cubicBezTo>
                  <a:cubicBezTo>
                    <a:pt x="6" y="14"/>
                    <a:pt x="10" y="13"/>
                    <a:pt x="11" y="10"/>
                  </a:cubicBezTo>
                  <a:cubicBezTo>
                    <a:pt x="13" y="7"/>
                    <a:pt x="13" y="4"/>
                    <a:pt x="10" y="2"/>
                  </a:cubicBezTo>
                  <a:cubicBezTo>
                    <a:pt x="7" y="0"/>
                    <a:pt x="3" y="1"/>
                    <a:pt x="2" y="4"/>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61" name="Freeform 134">
              <a:extLst>
                <a:ext uri="{FF2B5EF4-FFF2-40B4-BE49-F238E27FC236}">
                  <a16:creationId xmlns:a16="http://schemas.microsoft.com/office/drawing/2014/main" id="{EFA2FE6A-3936-2ACA-7116-41B24DB9E0B9}"/>
                </a:ext>
              </a:extLst>
            </p:cNvPr>
            <p:cNvSpPr>
              <a:spLocks/>
            </p:cNvSpPr>
            <p:nvPr/>
          </p:nvSpPr>
          <p:spPr bwMode="auto">
            <a:xfrm>
              <a:off x="5127" y="1917"/>
              <a:ext cx="48" cy="45"/>
            </a:xfrm>
            <a:custGeom>
              <a:avLst/>
              <a:gdLst>
                <a:gd name="T0" fmla="*/ 2 w 14"/>
                <a:gd name="T1" fmla="*/ 3 h 13"/>
                <a:gd name="T2" fmla="*/ 4 w 14"/>
                <a:gd name="T3" fmla="*/ 12 h 13"/>
                <a:gd name="T4" fmla="*/ 12 w 14"/>
                <a:gd name="T5" fmla="*/ 10 h 13"/>
                <a:gd name="T6" fmla="*/ 10 w 14"/>
                <a:gd name="T7" fmla="*/ 2 h 13"/>
                <a:gd name="T8" fmla="*/ 2 w 14"/>
                <a:gd name="T9" fmla="*/ 3 h 13"/>
              </a:gdLst>
              <a:ahLst/>
              <a:cxnLst>
                <a:cxn ang="0">
                  <a:pos x="T0" y="T1"/>
                </a:cxn>
                <a:cxn ang="0">
                  <a:pos x="T2" y="T3"/>
                </a:cxn>
                <a:cxn ang="0">
                  <a:pos x="T4" y="T5"/>
                </a:cxn>
                <a:cxn ang="0">
                  <a:pos x="T6" y="T7"/>
                </a:cxn>
                <a:cxn ang="0">
                  <a:pos x="T8" y="T9"/>
                </a:cxn>
              </a:cxnLst>
              <a:rect l="0" t="0" r="r" b="b"/>
              <a:pathLst>
                <a:path w="14" h="13">
                  <a:moveTo>
                    <a:pt x="2" y="3"/>
                  </a:moveTo>
                  <a:cubicBezTo>
                    <a:pt x="0" y="6"/>
                    <a:pt x="1" y="10"/>
                    <a:pt x="4" y="12"/>
                  </a:cubicBezTo>
                  <a:cubicBezTo>
                    <a:pt x="7" y="13"/>
                    <a:pt x="10" y="13"/>
                    <a:pt x="12" y="10"/>
                  </a:cubicBezTo>
                  <a:cubicBezTo>
                    <a:pt x="14" y="7"/>
                    <a:pt x="13" y="4"/>
                    <a:pt x="10" y="2"/>
                  </a:cubicBezTo>
                  <a:cubicBezTo>
                    <a:pt x="8" y="0"/>
                    <a:pt x="4" y="1"/>
                    <a:pt x="2"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sp>
          <p:nvSpPr>
            <p:cNvPr id="262" name="Freeform 135">
              <a:extLst>
                <a:ext uri="{FF2B5EF4-FFF2-40B4-BE49-F238E27FC236}">
                  <a16:creationId xmlns:a16="http://schemas.microsoft.com/office/drawing/2014/main" id="{855AD398-E74B-7A97-95C8-BC1BDD0B46F6}"/>
                </a:ext>
              </a:extLst>
            </p:cNvPr>
            <p:cNvSpPr>
              <a:spLocks/>
            </p:cNvSpPr>
            <p:nvPr/>
          </p:nvSpPr>
          <p:spPr bwMode="auto">
            <a:xfrm>
              <a:off x="5120" y="1293"/>
              <a:ext cx="45" cy="45"/>
            </a:xfrm>
            <a:custGeom>
              <a:avLst/>
              <a:gdLst>
                <a:gd name="T0" fmla="*/ 1 w 13"/>
                <a:gd name="T1" fmla="*/ 3 h 13"/>
                <a:gd name="T2" fmla="*/ 3 w 13"/>
                <a:gd name="T3" fmla="*/ 11 h 13"/>
                <a:gd name="T4" fmla="*/ 11 w 13"/>
                <a:gd name="T5" fmla="*/ 10 h 13"/>
                <a:gd name="T6" fmla="*/ 9 w 13"/>
                <a:gd name="T7" fmla="*/ 2 h 13"/>
                <a:gd name="T8" fmla="*/ 1 w 13"/>
                <a:gd name="T9" fmla="*/ 3 h 13"/>
              </a:gdLst>
              <a:ahLst/>
              <a:cxnLst>
                <a:cxn ang="0">
                  <a:pos x="T0" y="T1"/>
                </a:cxn>
                <a:cxn ang="0">
                  <a:pos x="T2" y="T3"/>
                </a:cxn>
                <a:cxn ang="0">
                  <a:pos x="T4" y="T5"/>
                </a:cxn>
                <a:cxn ang="0">
                  <a:pos x="T6" y="T7"/>
                </a:cxn>
                <a:cxn ang="0">
                  <a:pos x="T8" y="T9"/>
                </a:cxn>
              </a:cxnLst>
              <a:rect l="0" t="0" r="r" b="b"/>
              <a:pathLst>
                <a:path w="13" h="13">
                  <a:moveTo>
                    <a:pt x="1" y="3"/>
                  </a:moveTo>
                  <a:cubicBezTo>
                    <a:pt x="0" y="6"/>
                    <a:pt x="0" y="10"/>
                    <a:pt x="3" y="11"/>
                  </a:cubicBezTo>
                  <a:cubicBezTo>
                    <a:pt x="6" y="13"/>
                    <a:pt x="9" y="12"/>
                    <a:pt x="11" y="10"/>
                  </a:cubicBezTo>
                  <a:cubicBezTo>
                    <a:pt x="13" y="7"/>
                    <a:pt x="12" y="3"/>
                    <a:pt x="9" y="2"/>
                  </a:cubicBezTo>
                  <a:cubicBezTo>
                    <a:pt x="7" y="0"/>
                    <a:pt x="3" y="1"/>
                    <a:pt x="1" y="3"/>
                  </a:cubicBezTo>
                  <a:close/>
                </a:path>
              </a:pathLst>
            </a:custGeom>
            <a:solidFill>
              <a:srgbClr val="E20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sp>
        <p:nvSpPr>
          <p:cNvPr id="90" name="pole tekstowe 18">
            <a:extLst>
              <a:ext uri="{FF2B5EF4-FFF2-40B4-BE49-F238E27FC236}">
                <a16:creationId xmlns:a16="http://schemas.microsoft.com/office/drawing/2014/main" id="{4742CE1C-B062-D45E-976A-2611DBCA589E}"/>
              </a:ext>
            </a:extLst>
          </p:cNvPr>
          <p:cNvSpPr txBox="1"/>
          <p:nvPr/>
        </p:nvSpPr>
        <p:spPr>
          <a:xfrm>
            <a:off x="9238721" y="3305908"/>
            <a:ext cx="799582" cy="215444"/>
          </a:xfrm>
          <a:prstGeom prst="rect">
            <a:avLst/>
          </a:prstGeom>
          <a:solidFill>
            <a:schemeClr val="bg2"/>
          </a:solidFill>
        </p:spPr>
        <p:txBody>
          <a:bodyPr wrap="square" rtlCol="0">
            <a:spAutoFit/>
          </a:bodyPr>
          <a:lstStyle/>
          <a:p>
            <a:pPr algn="ctr"/>
            <a:r>
              <a:rPr lang="pl-PL" sz="800" dirty="0">
                <a:solidFill>
                  <a:schemeClr val="bg1"/>
                </a:solidFill>
                <a:latin typeface="Barlow ExtraBold" panose="00000900000000000000" pitchFamily="2" charset="-18"/>
              </a:rPr>
              <a:t>LUBLIN</a:t>
            </a:r>
            <a:endParaRPr lang="en-GB" sz="800" dirty="0">
              <a:solidFill>
                <a:schemeClr val="bg1"/>
              </a:solidFill>
              <a:latin typeface="Barlow ExtraBold" panose="00000900000000000000" pitchFamily="2" charset="-18"/>
            </a:endParaRPr>
          </a:p>
        </p:txBody>
      </p:sp>
      <p:pic>
        <p:nvPicPr>
          <p:cNvPr id="6" name="Obraz 5" descr="Obraz zawierający brzeg&#10;&#10;Opis wygenerowany automatycznie">
            <a:extLst>
              <a:ext uri="{FF2B5EF4-FFF2-40B4-BE49-F238E27FC236}">
                <a16:creationId xmlns:a16="http://schemas.microsoft.com/office/drawing/2014/main" id="{5E278EDC-C498-3964-22B4-083638E76E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815" t="16988" r="2956" b="10509"/>
          <a:stretch/>
        </p:blipFill>
        <p:spPr>
          <a:xfrm>
            <a:off x="5854700" y="4889500"/>
            <a:ext cx="2374900" cy="1384300"/>
          </a:xfrm>
          <a:prstGeom prst="rect">
            <a:avLst/>
          </a:prstGeom>
        </p:spPr>
      </p:pic>
      <p:pic>
        <p:nvPicPr>
          <p:cNvPr id="14" name="Obraz 13" descr="Obraz zawierający wewnątrz&#10;&#10;Opis wygenerowany automatycznie">
            <a:extLst>
              <a:ext uri="{FF2B5EF4-FFF2-40B4-BE49-F238E27FC236}">
                <a16:creationId xmlns:a16="http://schemas.microsoft.com/office/drawing/2014/main" id="{0A89817A-2AF7-4221-9EE7-97B12B83E38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5511" t="25930" r="16065" b="516"/>
          <a:stretch/>
        </p:blipFill>
        <p:spPr>
          <a:xfrm>
            <a:off x="8610600" y="4895181"/>
            <a:ext cx="2298700" cy="1391319"/>
          </a:xfrm>
          <a:prstGeom prst="rect">
            <a:avLst/>
          </a:prstGeom>
        </p:spPr>
      </p:pic>
      <p:cxnSp>
        <p:nvCxnSpPr>
          <p:cNvPr id="25" name="Łącznik: łamany 24">
            <a:extLst>
              <a:ext uri="{FF2B5EF4-FFF2-40B4-BE49-F238E27FC236}">
                <a16:creationId xmlns:a16="http://schemas.microsoft.com/office/drawing/2014/main" id="{37456FD5-2166-66C0-3A5B-3CBF2C3AAC1F}"/>
              </a:ext>
            </a:extLst>
          </p:cNvPr>
          <p:cNvCxnSpPr>
            <a:cxnSpLocks/>
          </p:cNvCxnSpPr>
          <p:nvPr/>
        </p:nvCxnSpPr>
        <p:spPr>
          <a:xfrm rot="16200000" flipH="1">
            <a:off x="8901112" y="3709987"/>
            <a:ext cx="1431928" cy="920753"/>
          </a:xfrm>
          <a:prstGeom prst="bentConnector3">
            <a:avLst>
              <a:gd name="adj1" fmla="val 73947"/>
            </a:avLst>
          </a:prstGeom>
          <a:noFill/>
          <a:ln w="12700" cap="flat" cmpd="sng" algn="ctr">
            <a:solidFill>
              <a:srgbClr val="474B4D"/>
            </a:solidFill>
            <a:prstDash val="lgDash"/>
            <a:miter lim="800000"/>
            <a:headEnd type="none" w="med" len="med"/>
            <a:tailEnd type="triangle" w="med" len="med"/>
          </a:ln>
          <a:effectLst/>
        </p:spPr>
      </p:cxnSp>
      <p:cxnSp>
        <p:nvCxnSpPr>
          <p:cNvPr id="29" name="Łącznik: łamany 28">
            <a:extLst>
              <a:ext uri="{FF2B5EF4-FFF2-40B4-BE49-F238E27FC236}">
                <a16:creationId xmlns:a16="http://schemas.microsoft.com/office/drawing/2014/main" id="{2357158E-8BEB-B862-D6A9-AD96E0E78ADF}"/>
              </a:ext>
            </a:extLst>
          </p:cNvPr>
          <p:cNvCxnSpPr>
            <a:cxnSpLocks/>
          </p:cNvCxnSpPr>
          <p:nvPr/>
        </p:nvCxnSpPr>
        <p:spPr>
          <a:xfrm rot="10800000" flipV="1">
            <a:off x="7040564" y="4533900"/>
            <a:ext cx="2141536" cy="334960"/>
          </a:xfrm>
          <a:prstGeom prst="bentConnector3">
            <a:avLst>
              <a:gd name="adj1" fmla="val 99815"/>
            </a:avLst>
          </a:prstGeom>
          <a:noFill/>
          <a:ln w="12700" cap="flat" cmpd="sng" algn="ctr">
            <a:solidFill>
              <a:srgbClr val="474B4D"/>
            </a:solidFill>
            <a:prstDash val="lgDash"/>
            <a:miter lim="800000"/>
            <a:headEnd type="none" w="med" len="med"/>
            <a:tailEnd type="triangle" w="med" len="med"/>
          </a:ln>
          <a:effectLst/>
        </p:spPr>
      </p:cxnSp>
    </p:spTree>
    <p:extLst>
      <p:ext uri="{BB962C8B-B14F-4D97-AF65-F5344CB8AC3E}">
        <p14:creationId xmlns:p14="http://schemas.microsoft.com/office/powerpoint/2010/main" val="220833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par>
                                <p:cTn id="12" presetID="22" presetClass="entr" presetSubtype="1"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up)">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Raben_template">
      <a:dk1>
        <a:srgbClr val="474B4D"/>
      </a:dk1>
      <a:lt1>
        <a:srgbClr val="FFFFFF"/>
      </a:lt1>
      <a:dk2>
        <a:srgbClr val="474B4D"/>
      </a:dk2>
      <a:lt2>
        <a:srgbClr val="E30311"/>
      </a:lt2>
      <a:accent1>
        <a:srgbClr val="474B4D"/>
      </a:accent1>
      <a:accent2>
        <a:srgbClr val="474B4D"/>
      </a:accent2>
      <a:accent3>
        <a:srgbClr val="0070C0"/>
      </a:accent3>
      <a:accent4>
        <a:srgbClr val="474B4D"/>
      </a:accent4>
      <a:accent5>
        <a:srgbClr val="474B4D"/>
      </a:accent5>
      <a:accent6>
        <a:srgbClr val="474B4D"/>
      </a:accent6>
      <a:hlink>
        <a:srgbClr val="4472C4"/>
      </a:hlink>
      <a:folHlink>
        <a:srgbClr val="954F72"/>
      </a:folHlink>
    </a:clrScheme>
    <a:fontScheme name="Raben Group Template">
      <a:majorFont>
        <a:latin typeface="Barlow Black"/>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BEN_2021_template_PL" id="{46F1683C-4C77-44BA-987F-BAB745B7C431}" vid="{49C88988-9F9F-401C-B57B-4B9EADFA48D6}"/>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aben_template">
      <a:dk1>
        <a:srgbClr val="474B4D"/>
      </a:dk1>
      <a:lt1>
        <a:srgbClr val="FFFFFF"/>
      </a:lt1>
      <a:dk2>
        <a:srgbClr val="474B4D"/>
      </a:dk2>
      <a:lt2>
        <a:srgbClr val="E30311"/>
      </a:lt2>
      <a:accent1>
        <a:srgbClr val="474B4D"/>
      </a:accent1>
      <a:accent2>
        <a:srgbClr val="474B4D"/>
      </a:accent2>
      <a:accent3>
        <a:srgbClr val="0070C0"/>
      </a:accent3>
      <a:accent4>
        <a:srgbClr val="474B4D"/>
      </a:accent4>
      <a:accent5>
        <a:srgbClr val="474B4D"/>
      </a:accent5>
      <a:accent6>
        <a:srgbClr val="474B4D"/>
      </a:accent6>
      <a:hlink>
        <a:srgbClr val="4472C4"/>
      </a:hlink>
      <a:folHlink>
        <a:srgbClr val="954F72"/>
      </a:folHlink>
    </a:clrScheme>
    <a:fontScheme name="Raben Group Template">
      <a:majorFont>
        <a:latin typeface="Barlow Black"/>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Raben_template">
      <a:dk1>
        <a:srgbClr val="474B4D"/>
      </a:dk1>
      <a:lt1>
        <a:srgbClr val="FFFFFF"/>
      </a:lt1>
      <a:dk2>
        <a:srgbClr val="474B4D"/>
      </a:dk2>
      <a:lt2>
        <a:srgbClr val="E30311"/>
      </a:lt2>
      <a:accent1>
        <a:srgbClr val="474B4D"/>
      </a:accent1>
      <a:accent2>
        <a:srgbClr val="474B4D"/>
      </a:accent2>
      <a:accent3>
        <a:srgbClr val="0070C0"/>
      </a:accent3>
      <a:accent4>
        <a:srgbClr val="474B4D"/>
      </a:accent4>
      <a:accent5>
        <a:srgbClr val="474B4D"/>
      </a:accent5>
      <a:accent6>
        <a:srgbClr val="474B4D"/>
      </a:accent6>
      <a:hlink>
        <a:srgbClr val="4472C4"/>
      </a:hlink>
      <a:folHlink>
        <a:srgbClr val="954F72"/>
      </a:folHlink>
    </a:clrScheme>
    <a:fontScheme name="Raben Group Template">
      <a:majorFont>
        <a:latin typeface="Barlow Black"/>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Raben_template">
      <a:dk1>
        <a:srgbClr val="474B4D"/>
      </a:dk1>
      <a:lt1>
        <a:srgbClr val="FFFFFF"/>
      </a:lt1>
      <a:dk2>
        <a:srgbClr val="474B4D"/>
      </a:dk2>
      <a:lt2>
        <a:srgbClr val="FF0000"/>
      </a:lt2>
      <a:accent1>
        <a:srgbClr val="474B4D"/>
      </a:accent1>
      <a:accent2>
        <a:srgbClr val="474B4D"/>
      </a:accent2>
      <a:accent3>
        <a:srgbClr val="474B4D"/>
      </a:accent3>
      <a:accent4>
        <a:srgbClr val="474B4D"/>
      </a:accent4>
      <a:accent5>
        <a:srgbClr val="474B4D"/>
      </a:accent5>
      <a:accent6>
        <a:srgbClr val="474B4D"/>
      </a:accent6>
      <a:hlink>
        <a:srgbClr val="4472C4"/>
      </a:hlink>
      <a:folHlink>
        <a:srgbClr val="954F72"/>
      </a:folHlink>
    </a:clrScheme>
    <a:fontScheme name="Raben Group Template">
      <a:majorFont>
        <a:latin typeface="Barlow Black"/>
        <a:ea typeface=""/>
        <a:cs typeface=""/>
      </a:majorFont>
      <a:minorFont>
        <a:latin typeface="Barlow"/>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Raben_template">
      <a:dk1>
        <a:srgbClr val="474B4D"/>
      </a:dk1>
      <a:lt1>
        <a:srgbClr val="FFFFFF"/>
      </a:lt1>
      <a:dk2>
        <a:srgbClr val="474B4D"/>
      </a:dk2>
      <a:lt2>
        <a:srgbClr val="E30311"/>
      </a:lt2>
      <a:accent1>
        <a:srgbClr val="474B4D"/>
      </a:accent1>
      <a:accent2>
        <a:srgbClr val="474B4D"/>
      </a:accent2>
      <a:accent3>
        <a:srgbClr val="0070C0"/>
      </a:accent3>
      <a:accent4>
        <a:srgbClr val="474B4D"/>
      </a:accent4>
      <a:accent5>
        <a:srgbClr val="474B4D"/>
      </a:accent5>
      <a:accent6>
        <a:srgbClr val="474B4D"/>
      </a:accent6>
      <a:hlink>
        <a:srgbClr val="4472C4"/>
      </a:hlink>
      <a:folHlink>
        <a:srgbClr val="954F72"/>
      </a:folHlink>
    </a:clrScheme>
    <a:fontScheme name="Raben Group Template">
      <a:majorFont>
        <a:latin typeface="Barlow Black"/>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Raben_template">
      <a:dk1>
        <a:srgbClr val="474B4D"/>
      </a:dk1>
      <a:lt1>
        <a:srgbClr val="FFFFFF"/>
      </a:lt1>
      <a:dk2>
        <a:srgbClr val="474B4D"/>
      </a:dk2>
      <a:lt2>
        <a:srgbClr val="E30311"/>
      </a:lt2>
      <a:accent1>
        <a:srgbClr val="474B4D"/>
      </a:accent1>
      <a:accent2>
        <a:srgbClr val="474B4D"/>
      </a:accent2>
      <a:accent3>
        <a:srgbClr val="0070C0"/>
      </a:accent3>
      <a:accent4>
        <a:srgbClr val="474B4D"/>
      </a:accent4>
      <a:accent5>
        <a:srgbClr val="474B4D"/>
      </a:accent5>
      <a:accent6>
        <a:srgbClr val="474B4D"/>
      </a:accent6>
      <a:hlink>
        <a:srgbClr val="4472C4"/>
      </a:hlink>
      <a:folHlink>
        <a:srgbClr val="954F72"/>
      </a:folHlink>
    </a:clrScheme>
    <a:fontScheme name="Raben Group Template">
      <a:majorFont>
        <a:latin typeface="Barlow Black"/>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Raben_template">
      <a:dk1>
        <a:srgbClr val="474B4D"/>
      </a:dk1>
      <a:lt1>
        <a:srgbClr val="FFFFFF"/>
      </a:lt1>
      <a:dk2>
        <a:srgbClr val="474B4D"/>
      </a:dk2>
      <a:lt2>
        <a:srgbClr val="E30311"/>
      </a:lt2>
      <a:accent1>
        <a:srgbClr val="474B4D"/>
      </a:accent1>
      <a:accent2>
        <a:srgbClr val="474B4D"/>
      </a:accent2>
      <a:accent3>
        <a:srgbClr val="0070C0"/>
      </a:accent3>
      <a:accent4>
        <a:srgbClr val="474B4D"/>
      </a:accent4>
      <a:accent5>
        <a:srgbClr val="474B4D"/>
      </a:accent5>
      <a:accent6>
        <a:srgbClr val="474B4D"/>
      </a:accent6>
      <a:hlink>
        <a:srgbClr val="4472C4"/>
      </a:hlink>
      <a:folHlink>
        <a:srgbClr val="954F72"/>
      </a:folHlink>
    </a:clrScheme>
    <a:fontScheme name="Raben Group Template">
      <a:majorFont>
        <a:latin typeface="Barlow Black"/>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Motyw pakietu Office">
  <a:themeElements>
    <a:clrScheme name="Raben_template">
      <a:dk1>
        <a:srgbClr val="474B4D"/>
      </a:dk1>
      <a:lt1>
        <a:srgbClr val="FFFFFF"/>
      </a:lt1>
      <a:dk2>
        <a:srgbClr val="474B4D"/>
      </a:dk2>
      <a:lt2>
        <a:srgbClr val="FF0000"/>
      </a:lt2>
      <a:accent1>
        <a:srgbClr val="474B4D"/>
      </a:accent1>
      <a:accent2>
        <a:srgbClr val="474B4D"/>
      </a:accent2>
      <a:accent3>
        <a:srgbClr val="474B4D"/>
      </a:accent3>
      <a:accent4>
        <a:srgbClr val="474B4D"/>
      </a:accent4>
      <a:accent5>
        <a:srgbClr val="474B4D"/>
      </a:accent5>
      <a:accent6>
        <a:srgbClr val="474B4D"/>
      </a:accent6>
      <a:hlink>
        <a:srgbClr val="4472C4"/>
      </a:hlink>
      <a:folHlink>
        <a:srgbClr val="954F72"/>
      </a:folHlink>
    </a:clrScheme>
    <a:fontScheme name="Raben Group Template">
      <a:majorFont>
        <a:latin typeface="Barlow Black"/>
        <a:ea typeface=""/>
        <a:cs typeface=""/>
      </a:majorFont>
      <a:minorFont>
        <a:latin typeface="Barlow"/>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Motyw pakietu Office">
  <a:themeElements>
    <a:clrScheme name="Raben_template">
      <a:dk1>
        <a:srgbClr val="474B4D"/>
      </a:dk1>
      <a:lt1>
        <a:srgbClr val="FFFFFF"/>
      </a:lt1>
      <a:dk2>
        <a:srgbClr val="474B4D"/>
      </a:dk2>
      <a:lt2>
        <a:srgbClr val="FF0000"/>
      </a:lt2>
      <a:accent1>
        <a:srgbClr val="474B4D"/>
      </a:accent1>
      <a:accent2>
        <a:srgbClr val="474B4D"/>
      </a:accent2>
      <a:accent3>
        <a:srgbClr val="474B4D"/>
      </a:accent3>
      <a:accent4>
        <a:srgbClr val="474B4D"/>
      </a:accent4>
      <a:accent5>
        <a:srgbClr val="474B4D"/>
      </a:accent5>
      <a:accent6>
        <a:srgbClr val="474B4D"/>
      </a:accent6>
      <a:hlink>
        <a:srgbClr val="4472C4"/>
      </a:hlink>
      <a:folHlink>
        <a:srgbClr val="954F72"/>
      </a:folHlink>
    </a:clrScheme>
    <a:fontScheme name="Raben Group Template">
      <a:majorFont>
        <a:latin typeface="Barlow Black"/>
        <a:ea typeface=""/>
        <a:cs typeface=""/>
      </a:majorFont>
      <a:minorFont>
        <a:latin typeface="Barlow"/>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aben_template">
    <a:dk1>
      <a:srgbClr val="474B4D"/>
    </a:dk1>
    <a:lt1>
      <a:srgbClr val="FFFFFF"/>
    </a:lt1>
    <a:dk2>
      <a:srgbClr val="474B4D"/>
    </a:dk2>
    <a:lt2>
      <a:srgbClr val="FF0000"/>
    </a:lt2>
    <a:accent1>
      <a:srgbClr val="474B4D"/>
    </a:accent1>
    <a:accent2>
      <a:srgbClr val="474B4D"/>
    </a:accent2>
    <a:accent3>
      <a:srgbClr val="0070C0"/>
    </a:accent3>
    <a:accent4>
      <a:srgbClr val="474B4D"/>
    </a:accent4>
    <a:accent5>
      <a:srgbClr val="474B4D"/>
    </a:accent5>
    <a:accent6>
      <a:srgbClr val="474B4D"/>
    </a:accent6>
    <a:hlink>
      <a:srgbClr val="4472C4"/>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35733BE8220E74DB55AD8D5A196BF01" ma:contentTypeVersion="16" ma:contentTypeDescription="Utwórz nowy dokument." ma:contentTypeScope="" ma:versionID="c35fcc0c42f0ea428473d706374d6337">
  <xsd:schema xmlns:xsd="http://www.w3.org/2001/XMLSchema" xmlns:xs="http://www.w3.org/2001/XMLSchema" xmlns:p="http://schemas.microsoft.com/office/2006/metadata/properties" xmlns:ns2="203c2ea3-b463-4471-b8de-50bf06949f11" xmlns:ns3="d17e6356-d114-474f-a133-4db71fe3b6b1" targetNamespace="http://schemas.microsoft.com/office/2006/metadata/properties" ma:root="true" ma:fieldsID="3c007dde404c14e0480274e76b34628b" ns2:_="" ns3:_="">
    <xsd:import namespace="203c2ea3-b463-4471-b8de-50bf06949f11"/>
    <xsd:import namespace="d17e6356-d114-474f-a133-4db71fe3b6b1"/>
    <xsd:element name="properties">
      <xsd:complexType>
        <xsd:sequence>
          <xsd:element name="documentManagement">
            <xsd:complexType>
              <xsd:all>
                <xsd:element ref="ns2:MediaServiceMetadata" minOccurs="0"/>
                <xsd:element ref="ns2:MediaServiceFastMetadata" minOccurs="0"/>
                <xsd:element ref="ns2:cc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podgl_x0105_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3c2ea3-b463-4471-b8de-50bf06949f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cs" ma:index="10" nillable="true" ma:displayName="UWAGI" ma:format="Dropdown" ma:internalName="ccs">
      <xsd:simpleType>
        <xsd:restriction base="dms:Text">
          <xsd:maxLength value="255"/>
        </xsd:restriction>
      </xsd:simpleType>
    </xsd:element>
    <xsd:element name="lcf76f155ced4ddcb4097134ff3c332f" ma:index="12" nillable="true" ma:taxonomy="true" ma:internalName="lcf76f155ced4ddcb4097134ff3c332f" ma:taxonomyFieldName="MediaServiceImageTags" ma:displayName="Tagi obrazów" ma:readOnly="false" ma:fieldId="{5cf76f15-5ced-4ddc-b409-7134ff3c332f}" ma:taxonomyMulti="true" ma:sspId="de2a8e32-293b-4bc4-9770-b7f363714bd9"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podgl_x0105_d" ma:index="21" nillable="true" ma:displayName="podgląd" ma:format="Thumbnail" ma:internalName="podgl_x0105_d">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7e6356-d114-474f-a133-4db71fe3b6b1"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d3445d3-2d94-496b-ae40-106f67c2e484}" ma:internalName="TaxCatchAll" ma:showField="CatchAllData" ma:web="d17e6356-d114-474f-a133-4db71fe3b6b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Udostępnione dla — szczegóły"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17e6356-d114-474f-a133-4db71fe3b6b1" xsi:nil="true"/>
    <ccs xmlns="203c2ea3-b463-4471-b8de-50bf06949f11" xsi:nil="true"/>
    <lcf76f155ced4ddcb4097134ff3c332f xmlns="203c2ea3-b463-4471-b8de-50bf06949f11">
      <Terms xmlns="http://schemas.microsoft.com/office/infopath/2007/PartnerControls"/>
    </lcf76f155ced4ddcb4097134ff3c332f>
    <podgl_x0105_d xmlns="203c2ea3-b463-4471-b8de-50bf06949f11" xsi:nil="true"/>
    <SharedWithUsers xmlns="d17e6356-d114-474f-a133-4db71fe3b6b1">
      <UserInfo>
        <DisplayName>Monika Pawlak</DisplayName>
        <AccountId>85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9C96AD-6698-4F5F-A26C-456220AF22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3c2ea3-b463-4471-b8de-50bf06949f11"/>
    <ds:schemaRef ds:uri="d17e6356-d114-474f-a133-4db71fe3b6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05EE0F-F255-47E3-AE48-6B54821DFFB6}">
  <ds:schemaRefs>
    <ds:schemaRef ds:uri="http://purl.org/dc/terms/"/>
    <ds:schemaRef ds:uri="203c2ea3-b463-4471-b8de-50bf06949f11"/>
    <ds:schemaRef ds:uri="http://schemas.microsoft.com/office/2006/documentManagement/types"/>
    <ds:schemaRef ds:uri="http://www.w3.org/XML/1998/namespace"/>
    <ds:schemaRef ds:uri="http://purl.org/dc/dcmitype/"/>
    <ds:schemaRef ds:uri="http://schemas.microsoft.com/office/2006/metadata/properties"/>
    <ds:schemaRef ds:uri="http://schemas.microsoft.com/office/infopath/2007/PartnerControls"/>
    <ds:schemaRef ds:uri="http://schemas.openxmlformats.org/package/2006/metadata/core-properties"/>
    <ds:schemaRef ds:uri="d17e6356-d114-474f-a133-4db71fe3b6b1"/>
    <ds:schemaRef ds:uri="http://purl.org/dc/elements/1.1/"/>
  </ds:schemaRefs>
</ds:datastoreItem>
</file>

<file path=customXml/itemProps3.xml><?xml version="1.0" encoding="utf-8"?>
<ds:datastoreItem xmlns:ds="http://schemas.openxmlformats.org/officeDocument/2006/customXml" ds:itemID="{ED6F45C3-68BB-49EA-9CED-52DDE4F61E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1083</TotalTime>
  <Words>1243</Words>
  <Application>Microsoft Office PowerPoint</Application>
  <PresentationFormat>Panoramiczny</PresentationFormat>
  <Paragraphs>413</Paragraphs>
  <Slides>23</Slides>
  <Notes>1</Notes>
  <HiddenSlides>0</HiddenSlides>
  <MMClips>0</MMClips>
  <ScaleCrop>false</ScaleCrop>
  <HeadingPairs>
    <vt:vector size="6" baseType="variant">
      <vt:variant>
        <vt:lpstr>Używane czcionki</vt:lpstr>
      </vt:variant>
      <vt:variant>
        <vt:i4>11</vt:i4>
      </vt:variant>
      <vt:variant>
        <vt:lpstr>Motyw</vt:lpstr>
      </vt:variant>
      <vt:variant>
        <vt:i4>9</vt:i4>
      </vt:variant>
      <vt:variant>
        <vt:lpstr>Tytuły slajdów</vt:lpstr>
      </vt:variant>
      <vt:variant>
        <vt:i4>23</vt:i4>
      </vt:variant>
    </vt:vector>
  </HeadingPairs>
  <TitlesOfParts>
    <vt:vector size="43" baseType="lpstr">
      <vt:lpstr>Roboto Light</vt:lpstr>
      <vt:lpstr>Barlow Black</vt:lpstr>
      <vt:lpstr>Barlow</vt:lpstr>
      <vt:lpstr>Arial</vt:lpstr>
      <vt:lpstr>Roboto</vt:lpstr>
      <vt:lpstr>Barlow Light</vt:lpstr>
      <vt:lpstr>Calibri</vt:lpstr>
      <vt:lpstr>Courier New</vt:lpstr>
      <vt:lpstr>Barlow ExtraBold</vt:lpstr>
      <vt:lpstr>Barlow SemiBold</vt:lpstr>
      <vt:lpstr>Wingdings</vt:lpstr>
      <vt:lpstr>Office Theme</vt:lpstr>
      <vt:lpstr>1_Office Theme</vt:lpstr>
      <vt:lpstr>2_Office Theme</vt:lpstr>
      <vt:lpstr>Motyw pakietu Office</vt:lpstr>
      <vt:lpstr>3_Office Theme</vt:lpstr>
      <vt:lpstr>4_Office Theme</vt:lpstr>
      <vt:lpstr>5_Office Theme</vt:lpstr>
      <vt:lpstr>1_Motyw pakietu Office</vt:lpstr>
      <vt:lpstr>5_Motyw pakietu Office</vt:lpstr>
      <vt:lpstr>Raben group</vt:lpstr>
      <vt:lpstr>Raben group</vt:lpstr>
      <vt:lpstr>Grupa Raben</vt:lpstr>
      <vt:lpstr>2024…</vt:lpstr>
      <vt:lpstr>Grupa RABEN </vt:lpstr>
      <vt:lpstr>Transport drogowy</vt:lpstr>
      <vt:lpstr>Raben Logistics polska</vt:lpstr>
      <vt:lpstr>LUBLIN</vt:lpstr>
      <vt:lpstr>RABEN GROUP POLAND | LUBLIN</vt:lpstr>
      <vt:lpstr>kluczowe fakty</vt:lpstr>
      <vt:lpstr>magazynowanie</vt:lpstr>
      <vt:lpstr>RUMUNIA</vt:lpstr>
      <vt:lpstr>RUMUNIA</vt:lpstr>
      <vt:lpstr>RABEN RUMUNIA</vt:lpstr>
      <vt:lpstr>RABEN RUMUNIA</vt:lpstr>
      <vt:lpstr>RABEN GROUP POLAND | rzeszów</vt:lpstr>
      <vt:lpstr>Połączenia międzynarodowe z rzeszowa</vt:lpstr>
      <vt:lpstr>RABEN RUMUNIA</vt:lpstr>
      <vt:lpstr>RABEN RUMUNIA</vt:lpstr>
      <vt:lpstr>Raben Logistics polska</vt:lpstr>
      <vt:lpstr>dystrybucja</vt:lpstr>
      <vt:lpstr>6 powodów </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Aleksandra Panek</dc:creator>
  <cp:lastModifiedBy>Aneta Romaniec</cp:lastModifiedBy>
  <cp:revision>30</cp:revision>
  <dcterms:created xsi:type="dcterms:W3CDTF">2021-01-08T10:46:37Z</dcterms:created>
  <dcterms:modified xsi:type="dcterms:W3CDTF">2025-03-17T21:51:30Z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0x010100835733BE8220E74DB55AD8D5A196BF01</vt:lpwstr>
  </property>
</Properties>
</file>