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73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</p:sldIdLst>
  <p:sldSz cy="5143500" cx="9144000"/>
  <p:notesSz cx="6858000" cy="9144000"/>
  <p:embeddedFontLst>
    <p:embeddedFont>
      <p:font typeface="Roboto"/>
      <p:regular r:id="rId38"/>
      <p:bold r:id="rId39"/>
      <p:italic r:id="rId40"/>
      <p:boldItalic r:id="rId41"/>
    </p:embeddedFont>
    <p:embeddedFont>
      <p:font typeface="Poppins"/>
      <p:regular r:id="rId42"/>
      <p:bold r:id="rId43"/>
      <p:italic r:id="rId44"/>
      <p:boldItalic r:id="rId45"/>
    </p:embeddedFont>
    <p:embeddedFont>
      <p:font typeface="Titillium Web"/>
      <p:regular r:id="rId46"/>
      <p:bold r:id="rId47"/>
      <p:italic r:id="rId48"/>
      <p:boldItalic r:id="rId49"/>
    </p:embeddedFont>
    <p:embeddedFont>
      <p:font typeface="Poppins Light"/>
      <p:regular r:id="rId50"/>
      <p:bold r:id="rId51"/>
      <p:italic r:id="rId52"/>
      <p:boldItalic r:id="rId53"/>
    </p:embeddedFont>
    <p:embeddedFont>
      <p:font typeface="Poppins Medium"/>
      <p:regular r:id="rId54"/>
      <p:bold r:id="rId55"/>
      <p:italic r:id="rId56"/>
      <p:boldItalic r:id="rId57"/>
    </p:embeddedFont>
    <p:embeddedFont>
      <p:font typeface="Poppins SemiBold"/>
      <p:regular r:id="rId58"/>
      <p:bold r:id="rId59"/>
      <p:italic r:id="rId60"/>
      <p:boldItalic r:id="rId61"/>
    </p:embeddedFont>
    <p:embeddedFont>
      <p:font typeface="Gill Sans"/>
      <p:regular r:id="rId62"/>
      <p:bold r:id="rId6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964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  <p:guide pos="964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oboto-italic.fntdata"/><Relationship Id="rId42" Type="http://schemas.openxmlformats.org/officeDocument/2006/relationships/font" Target="fonts/Poppins-regular.fntdata"/><Relationship Id="rId41" Type="http://schemas.openxmlformats.org/officeDocument/2006/relationships/font" Target="fonts/Roboto-boldItalic.fntdata"/><Relationship Id="rId44" Type="http://schemas.openxmlformats.org/officeDocument/2006/relationships/font" Target="fonts/Poppins-italic.fntdata"/><Relationship Id="rId43" Type="http://schemas.openxmlformats.org/officeDocument/2006/relationships/font" Target="fonts/Poppins-bold.fntdata"/><Relationship Id="rId46" Type="http://schemas.openxmlformats.org/officeDocument/2006/relationships/font" Target="fonts/TitilliumWeb-regular.fntdata"/><Relationship Id="rId45" Type="http://schemas.openxmlformats.org/officeDocument/2006/relationships/font" Target="fonts/Poppins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TitilliumWeb-italic.fntdata"/><Relationship Id="rId47" Type="http://schemas.openxmlformats.org/officeDocument/2006/relationships/font" Target="fonts/TitilliumWeb-bold.fntdata"/><Relationship Id="rId49" Type="http://schemas.openxmlformats.org/officeDocument/2006/relationships/font" Target="fonts/TitilliumWeb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font" Target="fonts/Roboto-bold.fntdata"/><Relationship Id="rId38" Type="http://schemas.openxmlformats.org/officeDocument/2006/relationships/font" Target="fonts/Roboto-regular.fntdata"/><Relationship Id="rId62" Type="http://schemas.openxmlformats.org/officeDocument/2006/relationships/font" Target="fonts/GillSans-regular.fntdata"/><Relationship Id="rId61" Type="http://schemas.openxmlformats.org/officeDocument/2006/relationships/font" Target="fonts/PoppinsSemiBold-boldItalic.fntdata"/><Relationship Id="rId20" Type="http://schemas.openxmlformats.org/officeDocument/2006/relationships/slide" Target="slides/slide15.xml"/><Relationship Id="rId63" Type="http://schemas.openxmlformats.org/officeDocument/2006/relationships/font" Target="fonts/GillSans-bold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60" Type="http://schemas.openxmlformats.org/officeDocument/2006/relationships/font" Target="fonts/PoppinsSemiBold-italic.fntdata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PoppinsLight-bold.fntdata"/><Relationship Id="rId50" Type="http://schemas.openxmlformats.org/officeDocument/2006/relationships/font" Target="fonts/PoppinsLight-regular.fntdata"/><Relationship Id="rId53" Type="http://schemas.openxmlformats.org/officeDocument/2006/relationships/font" Target="fonts/PoppinsLight-boldItalic.fntdata"/><Relationship Id="rId52" Type="http://schemas.openxmlformats.org/officeDocument/2006/relationships/font" Target="fonts/PoppinsLight-italic.fntdata"/><Relationship Id="rId11" Type="http://schemas.openxmlformats.org/officeDocument/2006/relationships/slide" Target="slides/slide6.xml"/><Relationship Id="rId55" Type="http://schemas.openxmlformats.org/officeDocument/2006/relationships/font" Target="fonts/PoppinsMedium-bold.fntdata"/><Relationship Id="rId10" Type="http://schemas.openxmlformats.org/officeDocument/2006/relationships/slide" Target="slides/slide5.xml"/><Relationship Id="rId54" Type="http://schemas.openxmlformats.org/officeDocument/2006/relationships/font" Target="fonts/PoppinsMedium-regular.fntdata"/><Relationship Id="rId13" Type="http://schemas.openxmlformats.org/officeDocument/2006/relationships/slide" Target="slides/slide8.xml"/><Relationship Id="rId57" Type="http://schemas.openxmlformats.org/officeDocument/2006/relationships/font" Target="fonts/PoppinsMedium-boldItalic.fntdata"/><Relationship Id="rId12" Type="http://schemas.openxmlformats.org/officeDocument/2006/relationships/slide" Target="slides/slide7.xml"/><Relationship Id="rId56" Type="http://schemas.openxmlformats.org/officeDocument/2006/relationships/font" Target="fonts/PoppinsMedium-italic.fntdata"/><Relationship Id="rId15" Type="http://schemas.openxmlformats.org/officeDocument/2006/relationships/slide" Target="slides/slide10.xml"/><Relationship Id="rId59" Type="http://schemas.openxmlformats.org/officeDocument/2006/relationships/font" Target="fonts/PoppinsSemiBold-bold.fntdata"/><Relationship Id="rId14" Type="http://schemas.openxmlformats.org/officeDocument/2006/relationships/slide" Target="slides/slide9.xml"/><Relationship Id="rId58" Type="http://schemas.openxmlformats.org/officeDocument/2006/relationships/font" Target="fonts/PoppinsSemiBold-regular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9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g1c4eb088ce7_3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1" name="Google Shape;931;g1c4eb088ce7_3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Google Shape;1022;g2f74b3e109d_2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3" name="Google Shape;1023;g2f74b3e109d_2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g341200727bd_0_32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3" name="Google Shape;1033;g341200727bd_0_32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3" name="Shape 1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Google Shape;1044;g34133ebd7a3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5" name="Google Shape;1045;g34133ebd7a3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2" name="Shape 1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" name="Google Shape;1053;g341200727bd_0_23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4" name="Google Shape;1054;g341200727bd_0_23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4" name="Shape 1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Google Shape;1065;g341200727bd_0_14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6" name="Google Shape;1066;g341200727bd_0_14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0" name="Shape 1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Google Shape;1071;g34133ebd7a3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2" name="Google Shape;1072;g34133ebd7a3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9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" name="Google Shape;1080;g34133ebd7a3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81" name="Google Shape;1081;g34133ebd7a3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7" name="Shape 1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" name="Google Shape;1098;g341200727bd_0_14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9" name="Google Shape;1099;g341200727bd_0_14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6" name="Shape 1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" name="Google Shape;1107;g341200727bd_0_23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8" name="Google Shape;1108;g341200727bd_0_23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5" name="Shape 1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" name="Google Shape;1116;g34133ebd7a3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17" name="Google Shape;1117;g34133ebd7a3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7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Google Shape;938;g302cd104fa0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9" name="Google Shape;939;g302cd104fa0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3" name="Shape 1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" name="Google Shape;1124;g34133ebd7a3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25" name="Google Shape;1125;g34133ebd7a3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2" name="Shape 1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3" name="Google Shape;1133;g34133ebd7a3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4" name="Google Shape;1134;g34133ebd7a3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1" name="Shape 1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" name="Google Shape;1142;g34133ebd7a3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3" name="Google Shape;1143;g34133ebd7a3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0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1" name="Google Shape;1151;g224209e0e6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2" name="Google Shape;1152;g224209e0e6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4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" name="Google Shape;1165;g224209e0e6c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6" name="Google Shape;1166;g224209e0e6c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2" name="Shape 1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3" name="Google Shape;1173;g34133ebd7a3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4" name="Google Shape;1174;g34133ebd7a3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3" name="Shape 1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4" name="Google Shape;1194;g341200727bd_0_40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95" name="Google Shape;1195;g341200727bd_0_40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0" name="Shape 1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1" name="Google Shape;1211;g302cd104fa0_0_11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2" name="Google Shape;1212;g302cd104fa0_0_11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8" name="Shape 1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9" name="Google Shape;1219;g341200727bd_0_23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20" name="Google Shape;1220;g341200727bd_0_23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6" name="Shape 1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7" name="Google Shape;1227;g341200727bd_0_23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28" name="Google Shape;1228;g341200727bd_0_23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4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Google Shape;945;g34133ebd7a3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6" name="Google Shape;946;g34133ebd7a3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5" name="Shape 1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" name="Google Shape;1236;g302cd104fa0_0_111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7" name="Google Shape;1237;g302cd104fa0_0_111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2" name="Shape 1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3" name="Google Shape;1243;g302cd104fa0_0_112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4" name="Google Shape;1244;g302cd104fa0_0_112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1" name="Shape 1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" name="Google Shape;1252;g302cd104fa0_0_103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3" name="Google Shape;1253;g302cd104fa0_0_103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2" name="Shape 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" name="Google Shape;953;g34133ebd7a3_0_1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4" name="Google Shape;954;g34133ebd7a3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3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Google Shape;964;g341200727b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5" name="Google Shape;965;g341200727b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3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Google Shape;974;g341200727bd_0_7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5" name="Google Shape;975;g341200727bd_0_7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Google Shape;982;g341200727bd_0_23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3" name="Google Shape;983;g341200727bd_0_23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0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Google Shape;991;g2e660a875b8_0_73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2" name="Google Shape;992;g2e660a875b8_0_73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9" name="Shape 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" name="Google Shape;1000;g2e660a875b8_0_73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1" name="Google Shape;1001;g2e660a875b8_0_73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0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4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4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4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3.png"/><Relationship Id="rId4" Type="http://schemas.openxmlformats.org/officeDocument/2006/relationships/image" Target="../media/image16.png"/><Relationship Id="rId5" Type="http://schemas.openxmlformats.org/officeDocument/2006/relationships/image" Target="../media/image19.png"/><Relationship Id="rId6" Type="http://schemas.openxmlformats.org/officeDocument/2006/relationships/image" Target="../media/image21.png"/><Relationship Id="rId7" Type="http://schemas.openxmlformats.org/officeDocument/2006/relationships/image" Target="../media/image15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8.jpg"/><Relationship Id="rId4" Type="http://schemas.openxmlformats.org/officeDocument/2006/relationships/image" Target="../media/image24.png"/><Relationship Id="rId5" Type="http://schemas.openxmlformats.org/officeDocument/2006/relationships/image" Target="../media/image29.png"/><Relationship Id="rId6" Type="http://schemas.openxmlformats.org/officeDocument/2006/relationships/image" Target="../media/image26.png"/><Relationship Id="rId7" Type="http://schemas.openxmlformats.org/officeDocument/2006/relationships/image" Target="../media/image20.jpg"/><Relationship Id="rId8" Type="http://schemas.openxmlformats.org/officeDocument/2006/relationships/image" Target="../media/image59.jp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2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2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ery rozdziałów" type="title">
  <p:cSld name="TITLE">
    <p:spTree>
      <p:nvGrpSpPr>
        <p:cNvPr id="6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  <p:sp>
        <p:nvSpPr>
          <p:cNvPr id="8" name="Google Shape;8;p2"/>
          <p:cNvSpPr/>
          <p:nvPr/>
        </p:nvSpPr>
        <p:spPr>
          <a:xfrm>
            <a:off x="0" y="-1"/>
            <a:ext cx="9144000" cy="5133900"/>
          </a:xfrm>
          <a:prstGeom prst="rect">
            <a:avLst/>
          </a:prstGeom>
          <a:solidFill>
            <a:srgbClr val="3D3D3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9;p2"/>
          <p:cNvSpPr/>
          <p:nvPr/>
        </p:nvSpPr>
        <p:spPr>
          <a:xfrm>
            <a:off x="0" y="4604259"/>
            <a:ext cx="9144000" cy="529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" name="Google Shape;10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339584" y="4671084"/>
            <a:ext cx="1702765" cy="445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3117" y="118276"/>
            <a:ext cx="1979254" cy="54230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/>
          <p:nvPr/>
        </p:nvSpPr>
        <p:spPr>
          <a:xfrm>
            <a:off x="944756" y="2870733"/>
            <a:ext cx="1725300" cy="512400"/>
          </a:xfrm>
          <a:prstGeom prst="rect">
            <a:avLst/>
          </a:prstGeom>
          <a:solidFill>
            <a:srgbClr val="FFD8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baseline="-2500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2"/>
          <p:cNvSpPr txBox="1"/>
          <p:nvPr>
            <p:ph type="title"/>
          </p:nvPr>
        </p:nvSpPr>
        <p:spPr>
          <a:xfrm>
            <a:off x="650150" y="1586238"/>
            <a:ext cx="2314500" cy="196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Poppins"/>
              <a:buNone/>
              <a:defRPr b="1" sz="12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2" type="title"/>
          </p:nvPr>
        </p:nvSpPr>
        <p:spPr>
          <a:xfrm>
            <a:off x="3061100" y="2642775"/>
            <a:ext cx="5043000" cy="51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oppins"/>
              <a:buNone/>
              <a:defRPr b="1" sz="3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fografika + def">
  <p:cSld name="SECTION_HEADER_2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/>
          <p:nvPr/>
        </p:nvSpPr>
        <p:spPr>
          <a:xfrm>
            <a:off x="-173475" y="-45450"/>
            <a:ext cx="4485600" cy="5256600"/>
          </a:xfrm>
          <a:prstGeom prst="rect">
            <a:avLst/>
          </a:prstGeom>
          <a:solidFill>
            <a:srgbClr val="3D3D3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C0C0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3117" y="118276"/>
            <a:ext cx="1979254" cy="542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39584" y="4671084"/>
            <a:ext cx="1702765" cy="445803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1"/>
          <p:cNvSpPr txBox="1"/>
          <p:nvPr>
            <p:ph idx="1" type="body"/>
          </p:nvPr>
        </p:nvSpPr>
        <p:spPr>
          <a:xfrm>
            <a:off x="5051725" y="590025"/>
            <a:ext cx="3555600" cy="35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800"/>
              <a:buFont typeface="Poppins"/>
              <a:buChar char="●"/>
              <a:defRPr b="1" sz="18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42900" lvl="1" marL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800"/>
              <a:buFont typeface="Poppins"/>
              <a:buChar char="○"/>
              <a:defRPr b="1" sz="18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42900" lvl="2" marL="1371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800"/>
              <a:buFont typeface="Poppins"/>
              <a:buChar char="■"/>
              <a:defRPr b="1" sz="18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42900" lvl="3" marL="1828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800"/>
              <a:buFont typeface="Poppins"/>
              <a:buChar char="●"/>
              <a:defRPr b="1" sz="18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42900" lvl="4" marL="22860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800"/>
              <a:buFont typeface="Poppins"/>
              <a:buChar char="○"/>
              <a:defRPr b="1" sz="18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42900" lvl="5" marL="2743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800"/>
              <a:buFont typeface="Poppins"/>
              <a:buChar char="■"/>
              <a:defRPr b="1" sz="18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42900" lvl="6" marL="3200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800"/>
              <a:buFont typeface="Poppins"/>
              <a:buChar char="●"/>
              <a:defRPr b="1" sz="18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42900" lvl="7" marL="3657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800"/>
              <a:buFont typeface="Poppins"/>
              <a:buChar char="○"/>
              <a:defRPr b="1" sz="18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42900" lvl="8" marL="4114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800"/>
              <a:buFont typeface="Poppins"/>
              <a:buChar char="■"/>
              <a:defRPr b="1" sz="18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żółta">
  <p:cSld name="SECTION_HEADER_1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2"/>
          <p:cNvSpPr/>
          <p:nvPr/>
        </p:nvSpPr>
        <p:spPr>
          <a:xfrm>
            <a:off x="0" y="0"/>
            <a:ext cx="9144000" cy="4594500"/>
          </a:xfrm>
          <a:prstGeom prst="rect">
            <a:avLst/>
          </a:prstGeom>
          <a:solidFill>
            <a:srgbClr val="F7D80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C0C0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5" name="Google Shape;75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339584" y="4671084"/>
            <a:ext cx="1702765" cy="445803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2"/>
          <p:cNvSpPr txBox="1"/>
          <p:nvPr>
            <p:ph type="title"/>
          </p:nvPr>
        </p:nvSpPr>
        <p:spPr>
          <a:xfrm>
            <a:off x="1082575" y="1584500"/>
            <a:ext cx="3062700" cy="8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3800"/>
              <a:buFont typeface="Poppins"/>
              <a:buNone/>
              <a:defRPr b="1" sz="38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" type="subTitle"/>
          </p:nvPr>
        </p:nvSpPr>
        <p:spPr>
          <a:xfrm>
            <a:off x="1082575" y="2631825"/>
            <a:ext cx="3062700" cy="8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2400"/>
              <a:buFont typeface="Poppins"/>
              <a:buNone/>
              <a:defRPr b="1" sz="24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2" type="body"/>
          </p:nvPr>
        </p:nvSpPr>
        <p:spPr>
          <a:xfrm>
            <a:off x="5051725" y="590025"/>
            <a:ext cx="3555600" cy="35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oppins"/>
              <a:buChar char="●"/>
              <a:defRPr b="1" sz="18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42900" lvl="1" marL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800"/>
              <a:buFont typeface="Poppins"/>
              <a:buChar char="○"/>
              <a:defRPr b="1" sz="18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42900" lvl="2" marL="1371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800"/>
              <a:buFont typeface="Poppins"/>
              <a:buChar char="■"/>
              <a:defRPr b="1" sz="18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42900" lvl="3" marL="1828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oppins"/>
              <a:buChar char="●"/>
              <a:defRPr b="1" sz="18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42900" lvl="4" marL="22860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800"/>
              <a:buFont typeface="Poppins"/>
              <a:buChar char="○"/>
              <a:defRPr b="1" sz="18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42900" lvl="5" marL="2743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800"/>
              <a:buFont typeface="Poppins"/>
              <a:buChar char="■"/>
              <a:defRPr b="1" sz="18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42900" lvl="6" marL="3200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oppins"/>
              <a:buChar char="●"/>
              <a:defRPr b="1" sz="18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42900" lvl="7" marL="3657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800"/>
              <a:buFont typeface="Poppins"/>
              <a:buChar char="○"/>
              <a:defRPr b="1" sz="18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42900" lvl="8" marL="4114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800"/>
              <a:buFont typeface="Poppins"/>
              <a:buChar char="■"/>
              <a:defRPr b="1" sz="18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pic>
        <p:nvPicPr>
          <p:cNvPr id="79" name="Google Shape;79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3167" y="165274"/>
            <a:ext cx="1979802" cy="5423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andard" type="tx">
  <p:cSld name="TITLE_AND_BODY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/>
          <p:nvPr/>
        </p:nvSpPr>
        <p:spPr>
          <a:xfrm>
            <a:off x="8910900" y="0"/>
            <a:ext cx="233100" cy="404100"/>
          </a:xfrm>
          <a:prstGeom prst="rect">
            <a:avLst/>
          </a:prstGeom>
          <a:solidFill>
            <a:srgbClr val="F7D80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2" name="Google Shape;82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62256" y="4697506"/>
            <a:ext cx="581744" cy="447024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3"/>
          <p:cNvSpPr txBox="1"/>
          <p:nvPr>
            <p:ph type="title"/>
          </p:nvPr>
        </p:nvSpPr>
        <p:spPr>
          <a:xfrm>
            <a:off x="184925" y="176375"/>
            <a:ext cx="64158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800"/>
              <a:buFont typeface="Poppins"/>
              <a:buNone/>
              <a:defRPr b="1" sz="18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3"/>
          <p:cNvSpPr txBox="1"/>
          <p:nvPr>
            <p:ph idx="1" type="subTitle"/>
          </p:nvPr>
        </p:nvSpPr>
        <p:spPr>
          <a:xfrm>
            <a:off x="299325" y="1012450"/>
            <a:ext cx="4136400" cy="3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200"/>
              <a:buFont typeface="Poppins"/>
              <a:buNone/>
              <a:defRPr b="1" sz="12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3"/>
          <p:cNvSpPr txBox="1"/>
          <p:nvPr>
            <p:ph idx="2" type="body"/>
          </p:nvPr>
        </p:nvSpPr>
        <p:spPr>
          <a:xfrm>
            <a:off x="299325" y="1364350"/>
            <a:ext cx="3414600" cy="14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●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92100" lvl="1" marL="914400" rtl="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○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92100" lvl="2" marL="1371600" rtl="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■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92100" lvl="3" marL="1828800" rtl="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●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92100" lvl="4" marL="2286000" rtl="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○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92100" lvl="5" marL="2743200" rtl="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■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292100" lvl="6" marL="3200400" rtl="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●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292100" lvl="7" marL="3657600" rtl="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○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292100" lvl="8" marL="4114800" rtl="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■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pic>
        <p:nvPicPr>
          <p:cNvPr id="86" name="Google Shape;8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16475" y="123125"/>
            <a:ext cx="829076" cy="829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s">
  <p:cSld name="TITLE_AND_BODY_4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4"/>
          <p:cNvSpPr/>
          <p:nvPr/>
        </p:nvSpPr>
        <p:spPr>
          <a:xfrm>
            <a:off x="8910900" y="0"/>
            <a:ext cx="233100" cy="404100"/>
          </a:xfrm>
          <a:prstGeom prst="rect">
            <a:avLst/>
          </a:prstGeom>
          <a:solidFill>
            <a:srgbClr val="F7D80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9" name="Google Shape;89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62256" y="4697506"/>
            <a:ext cx="581744" cy="447024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4"/>
          <p:cNvSpPr txBox="1"/>
          <p:nvPr>
            <p:ph type="title"/>
          </p:nvPr>
        </p:nvSpPr>
        <p:spPr>
          <a:xfrm>
            <a:off x="184925" y="176375"/>
            <a:ext cx="64158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800"/>
              <a:buFont typeface="Poppins"/>
              <a:buNone/>
              <a:defRPr b="1" sz="18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4"/>
          <p:cNvSpPr/>
          <p:nvPr>
            <p:ph idx="2" type="pic"/>
          </p:nvPr>
        </p:nvSpPr>
        <p:spPr>
          <a:xfrm>
            <a:off x="7434100" y="317200"/>
            <a:ext cx="1173000" cy="472200"/>
          </a:xfrm>
          <a:prstGeom prst="rect">
            <a:avLst/>
          </a:prstGeom>
          <a:noFill/>
          <a:ln>
            <a:noFill/>
          </a:ln>
        </p:spPr>
      </p:sp>
      <p:sp>
        <p:nvSpPr>
          <p:cNvPr id="92" name="Google Shape;92;p14"/>
          <p:cNvSpPr txBox="1"/>
          <p:nvPr>
            <p:ph idx="1" type="subTitle"/>
          </p:nvPr>
        </p:nvSpPr>
        <p:spPr>
          <a:xfrm>
            <a:off x="975575" y="1799200"/>
            <a:ext cx="6910200" cy="14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2300"/>
              <a:buFont typeface="Poppins"/>
              <a:buNone/>
              <a:defRPr b="1" sz="23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s bez tytułu">
  <p:cSld name="TITLE_AND_BODY_4_1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5"/>
          <p:cNvSpPr/>
          <p:nvPr/>
        </p:nvSpPr>
        <p:spPr>
          <a:xfrm>
            <a:off x="8910900" y="0"/>
            <a:ext cx="233100" cy="404100"/>
          </a:xfrm>
          <a:prstGeom prst="rect">
            <a:avLst/>
          </a:prstGeom>
          <a:solidFill>
            <a:srgbClr val="F7D80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5" name="Google Shape;95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62256" y="4697506"/>
            <a:ext cx="581744" cy="447024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5"/>
          <p:cNvSpPr/>
          <p:nvPr>
            <p:ph idx="2" type="pic"/>
          </p:nvPr>
        </p:nvSpPr>
        <p:spPr>
          <a:xfrm>
            <a:off x="7434100" y="317200"/>
            <a:ext cx="1173000" cy="4722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15"/>
          <p:cNvSpPr txBox="1"/>
          <p:nvPr>
            <p:ph idx="1" type="subTitle"/>
          </p:nvPr>
        </p:nvSpPr>
        <p:spPr>
          <a:xfrm>
            <a:off x="975575" y="1799200"/>
            <a:ext cx="6910200" cy="14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2300"/>
              <a:buFont typeface="Poppins"/>
              <a:buNone/>
              <a:defRPr b="1" sz="23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 tekst">
  <p:cSld name="TITLE_AND_BODY_3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/>
          <p:nvPr/>
        </p:nvSpPr>
        <p:spPr>
          <a:xfrm>
            <a:off x="8910900" y="0"/>
            <a:ext cx="233100" cy="404100"/>
          </a:xfrm>
          <a:prstGeom prst="rect">
            <a:avLst/>
          </a:prstGeom>
          <a:solidFill>
            <a:srgbClr val="F7D80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0" name="Google Shape;100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62256" y="4697506"/>
            <a:ext cx="581744" cy="447024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6"/>
          <p:cNvSpPr txBox="1"/>
          <p:nvPr>
            <p:ph type="title"/>
          </p:nvPr>
        </p:nvSpPr>
        <p:spPr>
          <a:xfrm>
            <a:off x="184925" y="176375"/>
            <a:ext cx="64158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800"/>
              <a:buFont typeface="Poppins"/>
              <a:buNone/>
              <a:defRPr b="1" sz="18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6"/>
          <p:cNvSpPr txBox="1"/>
          <p:nvPr>
            <p:ph idx="1" type="body"/>
          </p:nvPr>
        </p:nvSpPr>
        <p:spPr>
          <a:xfrm>
            <a:off x="238775" y="890325"/>
            <a:ext cx="6617400" cy="291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●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92100" lvl="1" marL="914400" rtl="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○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92100" lvl="2" marL="1371600" rtl="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■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92100" lvl="3" marL="1828800" rtl="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●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92100" lvl="4" marL="2286000" rtl="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○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92100" lvl="5" marL="2743200" rtl="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■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292100" lvl="6" marL="3200400" rtl="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●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292100" lvl="7" marL="3657600" rtl="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○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292100" lvl="8" marL="4114800" rtl="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■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pic>
        <p:nvPicPr>
          <p:cNvPr id="103" name="Google Shape;10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16475" y="123125"/>
            <a:ext cx="829076" cy="829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andard + grafika">
  <p:cSld name="TITLE_AND_BODY_2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7"/>
          <p:cNvSpPr/>
          <p:nvPr/>
        </p:nvSpPr>
        <p:spPr>
          <a:xfrm>
            <a:off x="8910900" y="0"/>
            <a:ext cx="233100" cy="404100"/>
          </a:xfrm>
          <a:prstGeom prst="rect">
            <a:avLst/>
          </a:prstGeom>
          <a:solidFill>
            <a:srgbClr val="F7D80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" name="Google Shape;106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62256" y="4697506"/>
            <a:ext cx="581744" cy="447024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7"/>
          <p:cNvSpPr txBox="1"/>
          <p:nvPr>
            <p:ph type="title"/>
          </p:nvPr>
        </p:nvSpPr>
        <p:spPr>
          <a:xfrm>
            <a:off x="184925" y="176375"/>
            <a:ext cx="64158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800"/>
              <a:buFont typeface="Poppins"/>
              <a:buNone/>
              <a:defRPr b="1" sz="18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17"/>
          <p:cNvSpPr/>
          <p:nvPr>
            <p:ph idx="2" type="pic"/>
          </p:nvPr>
        </p:nvSpPr>
        <p:spPr>
          <a:xfrm>
            <a:off x="325725" y="924450"/>
            <a:ext cx="4180500" cy="4013100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17"/>
          <p:cNvSpPr/>
          <p:nvPr>
            <p:ph idx="3" type="pic"/>
          </p:nvPr>
        </p:nvSpPr>
        <p:spPr>
          <a:xfrm>
            <a:off x="7434100" y="317200"/>
            <a:ext cx="1173000" cy="4722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olaż">
  <p:cSld name="TITLE_AND_BODY_2_3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8"/>
          <p:cNvSpPr/>
          <p:nvPr/>
        </p:nvSpPr>
        <p:spPr>
          <a:xfrm>
            <a:off x="8910900" y="0"/>
            <a:ext cx="233100" cy="404100"/>
          </a:xfrm>
          <a:prstGeom prst="rect">
            <a:avLst/>
          </a:prstGeom>
          <a:solidFill>
            <a:srgbClr val="F7D80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2" name="Google Shape;112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62256" y="4697506"/>
            <a:ext cx="581744" cy="447024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8"/>
          <p:cNvSpPr txBox="1"/>
          <p:nvPr>
            <p:ph type="title"/>
          </p:nvPr>
        </p:nvSpPr>
        <p:spPr>
          <a:xfrm>
            <a:off x="184925" y="176375"/>
            <a:ext cx="64158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800"/>
              <a:buFont typeface="Poppins"/>
              <a:buNone/>
              <a:defRPr b="1" sz="18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18"/>
          <p:cNvSpPr/>
          <p:nvPr>
            <p:ph idx="2" type="pic"/>
          </p:nvPr>
        </p:nvSpPr>
        <p:spPr>
          <a:xfrm>
            <a:off x="325725" y="924450"/>
            <a:ext cx="2211000" cy="2122200"/>
          </a:xfrm>
          <a:prstGeom prst="rect">
            <a:avLst/>
          </a:prstGeom>
          <a:noFill/>
          <a:ln>
            <a:noFill/>
          </a:ln>
        </p:spPr>
      </p:sp>
      <p:sp>
        <p:nvSpPr>
          <p:cNvPr id="115" name="Google Shape;115;p18"/>
          <p:cNvSpPr/>
          <p:nvPr>
            <p:ph idx="3" type="pic"/>
          </p:nvPr>
        </p:nvSpPr>
        <p:spPr>
          <a:xfrm>
            <a:off x="3220775" y="890825"/>
            <a:ext cx="2211000" cy="2122200"/>
          </a:xfrm>
          <a:prstGeom prst="rect">
            <a:avLst/>
          </a:prstGeom>
          <a:noFill/>
          <a:ln>
            <a:noFill/>
          </a:ln>
        </p:spPr>
      </p:sp>
      <p:sp>
        <p:nvSpPr>
          <p:cNvPr id="116" name="Google Shape;116;p18"/>
          <p:cNvSpPr/>
          <p:nvPr>
            <p:ph idx="4" type="pic"/>
          </p:nvPr>
        </p:nvSpPr>
        <p:spPr>
          <a:xfrm>
            <a:off x="6206175" y="890825"/>
            <a:ext cx="2211000" cy="2122200"/>
          </a:xfrm>
          <a:prstGeom prst="rect">
            <a:avLst/>
          </a:prstGeom>
          <a:noFill/>
          <a:ln>
            <a:noFill/>
          </a:ln>
        </p:spPr>
      </p:sp>
      <p:sp>
        <p:nvSpPr>
          <p:cNvPr id="117" name="Google Shape;117;p18"/>
          <p:cNvSpPr/>
          <p:nvPr>
            <p:ph idx="5" type="pic"/>
          </p:nvPr>
        </p:nvSpPr>
        <p:spPr>
          <a:xfrm>
            <a:off x="325725" y="3178150"/>
            <a:ext cx="2580900" cy="1575000"/>
          </a:xfrm>
          <a:prstGeom prst="rect">
            <a:avLst/>
          </a:prstGeom>
          <a:noFill/>
          <a:ln>
            <a:noFill/>
          </a:ln>
        </p:spPr>
      </p:sp>
      <p:sp>
        <p:nvSpPr>
          <p:cNvPr id="118" name="Google Shape;118;p18"/>
          <p:cNvSpPr/>
          <p:nvPr>
            <p:ph idx="6" type="pic"/>
          </p:nvPr>
        </p:nvSpPr>
        <p:spPr>
          <a:xfrm>
            <a:off x="3066663" y="3178150"/>
            <a:ext cx="5350500" cy="1575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andard duży wykres/grafika">
  <p:cSld name="TITLE_AND_BODY_2_2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/>
          <p:cNvSpPr/>
          <p:nvPr/>
        </p:nvSpPr>
        <p:spPr>
          <a:xfrm>
            <a:off x="8910900" y="0"/>
            <a:ext cx="233100" cy="404100"/>
          </a:xfrm>
          <a:prstGeom prst="rect">
            <a:avLst/>
          </a:prstGeom>
          <a:solidFill>
            <a:srgbClr val="F7D80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1" name="Google Shape;121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62256" y="4697506"/>
            <a:ext cx="581744" cy="447024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9"/>
          <p:cNvSpPr txBox="1"/>
          <p:nvPr>
            <p:ph type="title"/>
          </p:nvPr>
        </p:nvSpPr>
        <p:spPr>
          <a:xfrm>
            <a:off x="184925" y="176375"/>
            <a:ext cx="64158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800"/>
              <a:buFont typeface="Poppins"/>
              <a:buNone/>
              <a:defRPr b="1" sz="18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19"/>
          <p:cNvSpPr/>
          <p:nvPr>
            <p:ph idx="2" type="pic"/>
          </p:nvPr>
        </p:nvSpPr>
        <p:spPr>
          <a:xfrm>
            <a:off x="325725" y="1118650"/>
            <a:ext cx="8079000" cy="3818700"/>
          </a:xfrm>
          <a:prstGeom prst="rect">
            <a:avLst/>
          </a:prstGeom>
          <a:noFill/>
          <a:ln>
            <a:noFill/>
          </a:ln>
        </p:spPr>
      </p:sp>
      <p:sp>
        <p:nvSpPr>
          <p:cNvPr id="124" name="Google Shape;124;p19"/>
          <p:cNvSpPr/>
          <p:nvPr>
            <p:ph idx="3" type="pic"/>
          </p:nvPr>
        </p:nvSpPr>
        <p:spPr>
          <a:xfrm>
            <a:off x="7434100" y="317200"/>
            <a:ext cx="1173000" cy="4722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andard + duzy wykres/podtytuł/tekst">
  <p:cSld name="TITLE_AND_BODY_2_2_1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0"/>
          <p:cNvSpPr/>
          <p:nvPr/>
        </p:nvSpPr>
        <p:spPr>
          <a:xfrm>
            <a:off x="8910900" y="0"/>
            <a:ext cx="233100" cy="404100"/>
          </a:xfrm>
          <a:prstGeom prst="rect">
            <a:avLst/>
          </a:prstGeom>
          <a:solidFill>
            <a:srgbClr val="F7D80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7" name="Google Shape;127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62256" y="4697506"/>
            <a:ext cx="581744" cy="447024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0"/>
          <p:cNvSpPr txBox="1"/>
          <p:nvPr>
            <p:ph type="title"/>
          </p:nvPr>
        </p:nvSpPr>
        <p:spPr>
          <a:xfrm>
            <a:off x="184925" y="176375"/>
            <a:ext cx="64158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800"/>
              <a:buFont typeface="Poppins"/>
              <a:buNone/>
              <a:defRPr b="1" sz="18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20"/>
          <p:cNvSpPr/>
          <p:nvPr>
            <p:ph idx="2" type="pic"/>
          </p:nvPr>
        </p:nvSpPr>
        <p:spPr>
          <a:xfrm>
            <a:off x="314575" y="1933900"/>
            <a:ext cx="8079000" cy="2763600"/>
          </a:xfrm>
          <a:prstGeom prst="rect">
            <a:avLst/>
          </a:prstGeom>
          <a:noFill/>
          <a:ln>
            <a:noFill/>
          </a:ln>
        </p:spPr>
      </p:sp>
      <p:sp>
        <p:nvSpPr>
          <p:cNvPr id="130" name="Google Shape;130;p20"/>
          <p:cNvSpPr txBox="1"/>
          <p:nvPr>
            <p:ph idx="1" type="subTitle"/>
          </p:nvPr>
        </p:nvSpPr>
        <p:spPr>
          <a:xfrm>
            <a:off x="274500" y="662575"/>
            <a:ext cx="4136400" cy="3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200"/>
              <a:buFont typeface="Poppins"/>
              <a:buNone/>
              <a:defRPr b="1" sz="12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20"/>
          <p:cNvSpPr txBox="1"/>
          <p:nvPr>
            <p:ph idx="3" type="body"/>
          </p:nvPr>
        </p:nvSpPr>
        <p:spPr>
          <a:xfrm>
            <a:off x="274500" y="1014475"/>
            <a:ext cx="5493300" cy="5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●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92100" lvl="1" marL="914400" rtl="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○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92100" lvl="2" marL="1371600" rtl="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■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92100" lvl="3" marL="1828800" rtl="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●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92100" lvl="4" marL="2286000" rtl="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○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92100" lvl="5" marL="2743200" rtl="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■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292100" lvl="6" marL="3200400" rtl="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●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292100" lvl="7" marL="3657600" rtl="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○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292100" lvl="8" marL="4114800" rtl="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■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pic>
        <p:nvPicPr>
          <p:cNvPr id="132" name="Google Shape;13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16475" y="123125"/>
            <a:ext cx="829076" cy="829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tuły podrozdziałów">
  <p:cSld name="TITLE_2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  <p:sp>
        <p:nvSpPr>
          <p:cNvPr id="17" name="Google Shape;17;p3"/>
          <p:cNvSpPr/>
          <p:nvPr/>
        </p:nvSpPr>
        <p:spPr>
          <a:xfrm>
            <a:off x="0" y="5"/>
            <a:ext cx="9144000" cy="4604100"/>
          </a:xfrm>
          <a:prstGeom prst="rect">
            <a:avLst/>
          </a:prstGeom>
          <a:solidFill>
            <a:srgbClr val="3D3D3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3"/>
          <p:cNvSpPr/>
          <p:nvPr/>
        </p:nvSpPr>
        <p:spPr>
          <a:xfrm>
            <a:off x="0" y="795235"/>
            <a:ext cx="9144000" cy="4338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339584" y="4671084"/>
            <a:ext cx="1702765" cy="445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3117" y="118276"/>
            <a:ext cx="1979254" cy="542309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3"/>
          <p:cNvSpPr/>
          <p:nvPr/>
        </p:nvSpPr>
        <p:spPr>
          <a:xfrm>
            <a:off x="944756" y="2870733"/>
            <a:ext cx="1725300" cy="512400"/>
          </a:xfrm>
          <a:prstGeom prst="rect">
            <a:avLst/>
          </a:prstGeom>
          <a:solidFill>
            <a:srgbClr val="FFD8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baseline="-2500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3"/>
          <p:cNvSpPr txBox="1"/>
          <p:nvPr>
            <p:ph type="title"/>
          </p:nvPr>
        </p:nvSpPr>
        <p:spPr>
          <a:xfrm>
            <a:off x="650150" y="1586238"/>
            <a:ext cx="2314500" cy="196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2000"/>
              <a:buFont typeface="Poppins"/>
              <a:buNone/>
              <a:defRPr b="1" sz="12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2" type="title"/>
          </p:nvPr>
        </p:nvSpPr>
        <p:spPr>
          <a:xfrm>
            <a:off x="3061100" y="2642775"/>
            <a:ext cx="5043000" cy="51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3600"/>
              <a:buFont typeface="Poppins"/>
              <a:buNone/>
              <a:defRPr b="1" sz="36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andard + grafika/tekst">
  <p:cSld name="TITLE_AND_BODY_2_2_1_1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 txBox="1"/>
          <p:nvPr>
            <p:ph idx="1" type="body"/>
          </p:nvPr>
        </p:nvSpPr>
        <p:spPr>
          <a:xfrm>
            <a:off x="279550" y="722025"/>
            <a:ext cx="6755700" cy="94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●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92100" lvl="1" marL="914400" rtl="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○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92100" lvl="2" marL="1371600" rtl="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■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92100" lvl="3" marL="1828800" rtl="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●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92100" lvl="4" marL="2286000" rtl="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○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92100" lvl="5" marL="2743200" rtl="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■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292100" lvl="6" marL="3200400" rtl="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●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292100" lvl="7" marL="3657600" rtl="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○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292100" lvl="8" marL="4114800" rtl="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■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35" name="Google Shape;135;p21"/>
          <p:cNvSpPr/>
          <p:nvPr/>
        </p:nvSpPr>
        <p:spPr>
          <a:xfrm>
            <a:off x="8910900" y="0"/>
            <a:ext cx="233100" cy="404100"/>
          </a:xfrm>
          <a:prstGeom prst="rect">
            <a:avLst/>
          </a:prstGeom>
          <a:solidFill>
            <a:srgbClr val="F7D80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6" name="Google Shape;136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62256" y="4697506"/>
            <a:ext cx="581744" cy="447024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1"/>
          <p:cNvSpPr txBox="1"/>
          <p:nvPr>
            <p:ph type="title"/>
          </p:nvPr>
        </p:nvSpPr>
        <p:spPr>
          <a:xfrm>
            <a:off x="184925" y="176375"/>
            <a:ext cx="64158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800"/>
              <a:buFont typeface="Poppins"/>
              <a:buNone/>
              <a:defRPr b="1" sz="18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21"/>
          <p:cNvSpPr/>
          <p:nvPr>
            <p:ph idx="2" type="pic"/>
          </p:nvPr>
        </p:nvSpPr>
        <p:spPr>
          <a:xfrm>
            <a:off x="303425" y="1933900"/>
            <a:ext cx="8079000" cy="2763600"/>
          </a:xfrm>
          <a:prstGeom prst="rect">
            <a:avLst/>
          </a:prstGeom>
          <a:noFill/>
          <a:ln>
            <a:noFill/>
          </a:ln>
        </p:spPr>
      </p:sp>
      <p:sp>
        <p:nvSpPr>
          <p:cNvPr id="139" name="Google Shape;139;p21"/>
          <p:cNvSpPr/>
          <p:nvPr>
            <p:ph idx="3" type="pic"/>
          </p:nvPr>
        </p:nvSpPr>
        <p:spPr>
          <a:xfrm>
            <a:off x="7434100" y="317200"/>
            <a:ext cx="1173000" cy="4722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andard 2 + grafika">
  <p:cSld name="TITLE_AND_BODY_2_1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2"/>
          <p:cNvSpPr/>
          <p:nvPr/>
        </p:nvSpPr>
        <p:spPr>
          <a:xfrm>
            <a:off x="8910900" y="0"/>
            <a:ext cx="233100" cy="404100"/>
          </a:xfrm>
          <a:prstGeom prst="rect">
            <a:avLst/>
          </a:prstGeom>
          <a:solidFill>
            <a:srgbClr val="F7D80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22"/>
          <p:cNvSpPr txBox="1"/>
          <p:nvPr>
            <p:ph type="title"/>
          </p:nvPr>
        </p:nvSpPr>
        <p:spPr>
          <a:xfrm>
            <a:off x="184925" y="176375"/>
            <a:ext cx="64158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800"/>
              <a:buFont typeface="Poppins"/>
              <a:buNone/>
              <a:defRPr b="1" sz="18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22"/>
          <p:cNvSpPr/>
          <p:nvPr>
            <p:ph idx="2" type="pic"/>
          </p:nvPr>
        </p:nvSpPr>
        <p:spPr>
          <a:xfrm>
            <a:off x="4514975" y="1144475"/>
            <a:ext cx="4092300" cy="3476400"/>
          </a:xfrm>
          <a:prstGeom prst="rect">
            <a:avLst/>
          </a:prstGeom>
          <a:noFill/>
          <a:ln>
            <a:noFill/>
          </a:ln>
        </p:spPr>
      </p:sp>
      <p:sp>
        <p:nvSpPr>
          <p:cNvPr id="144" name="Google Shape;144;p22"/>
          <p:cNvSpPr txBox="1"/>
          <p:nvPr>
            <p:ph idx="1" type="subTitle"/>
          </p:nvPr>
        </p:nvSpPr>
        <p:spPr>
          <a:xfrm>
            <a:off x="265675" y="792575"/>
            <a:ext cx="4136400" cy="3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200"/>
              <a:buFont typeface="Poppins"/>
              <a:buNone/>
              <a:defRPr b="1" sz="12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22"/>
          <p:cNvSpPr txBox="1"/>
          <p:nvPr>
            <p:ph idx="3" type="body"/>
          </p:nvPr>
        </p:nvSpPr>
        <p:spPr>
          <a:xfrm>
            <a:off x="341775" y="1223363"/>
            <a:ext cx="3414600" cy="14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●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○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■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●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○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■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●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○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■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46" name="Google Shape;146;p22"/>
          <p:cNvSpPr txBox="1"/>
          <p:nvPr>
            <p:ph idx="4" type="body"/>
          </p:nvPr>
        </p:nvSpPr>
        <p:spPr>
          <a:xfrm>
            <a:off x="341775" y="2648975"/>
            <a:ext cx="3414600" cy="12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●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921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○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921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■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921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●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921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○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921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■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2921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●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2921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○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2921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■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pic>
        <p:nvPicPr>
          <p:cNvPr id="147" name="Google Shape;147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62256" y="4696481"/>
            <a:ext cx="581744" cy="447024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2"/>
          <p:cNvSpPr/>
          <p:nvPr>
            <p:ph idx="5" type="pic"/>
          </p:nvPr>
        </p:nvSpPr>
        <p:spPr>
          <a:xfrm>
            <a:off x="7434100" y="317200"/>
            <a:ext cx="1173000" cy="4722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ównanie">
  <p:cSld name="TITLE_AND_BODY_2_1_1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3"/>
          <p:cNvSpPr/>
          <p:nvPr/>
        </p:nvSpPr>
        <p:spPr>
          <a:xfrm>
            <a:off x="8910900" y="0"/>
            <a:ext cx="233100" cy="404100"/>
          </a:xfrm>
          <a:prstGeom prst="rect">
            <a:avLst/>
          </a:prstGeom>
          <a:solidFill>
            <a:srgbClr val="F7D80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23"/>
          <p:cNvSpPr txBox="1"/>
          <p:nvPr>
            <p:ph type="title"/>
          </p:nvPr>
        </p:nvSpPr>
        <p:spPr>
          <a:xfrm>
            <a:off x="184925" y="176375"/>
            <a:ext cx="64158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800"/>
              <a:buFont typeface="Poppins"/>
              <a:buNone/>
              <a:defRPr b="1" sz="18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23"/>
          <p:cNvSpPr txBox="1"/>
          <p:nvPr>
            <p:ph idx="1" type="subTitle"/>
          </p:nvPr>
        </p:nvSpPr>
        <p:spPr>
          <a:xfrm>
            <a:off x="1434700" y="1168175"/>
            <a:ext cx="2279400" cy="3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600"/>
              <a:buFont typeface="Poppins"/>
              <a:buNone/>
              <a:defRPr b="1" sz="16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53" name="Google Shape;153;p23"/>
          <p:cNvSpPr/>
          <p:nvPr>
            <p:ph idx="2" type="pic"/>
          </p:nvPr>
        </p:nvSpPr>
        <p:spPr>
          <a:xfrm>
            <a:off x="647725" y="1731425"/>
            <a:ext cx="3758100" cy="2892900"/>
          </a:xfrm>
          <a:prstGeom prst="rect">
            <a:avLst/>
          </a:prstGeom>
          <a:noFill/>
          <a:ln>
            <a:noFill/>
          </a:ln>
        </p:spPr>
      </p:sp>
      <p:sp>
        <p:nvSpPr>
          <p:cNvPr id="154" name="Google Shape;154;p23"/>
          <p:cNvSpPr txBox="1"/>
          <p:nvPr>
            <p:ph idx="3" type="subTitle"/>
          </p:nvPr>
        </p:nvSpPr>
        <p:spPr>
          <a:xfrm>
            <a:off x="5394975" y="1168175"/>
            <a:ext cx="2279400" cy="3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600"/>
              <a:buFont typeface="Poppins"/>
              <a:buNone/>
              <a:defRPr b="1" sz="16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55" name="Google Shape;155;p23"/>
          <p:cNvSpPr/>
          <p:nvPr>
            <p:ph idx="4" type="pic"/>
          </p:nvPr>
        </p:nvSpPr>
        <p:spPr>
          <a:xfrm>
            <a:off x="4722300" y="1731425"/>
            <a:ext cx="3758100" cy="2892900"/>
          </a:xfrm>
          <a:prstGeom prst="rect">
            <a:avLst/>
          </a:prstGeom>
          <a:noFill/>
          <a:ln>
            <a:noFill/>
          </a:ln>
        </p:spPr>
      </p:sp>
      <p:pic>
        <p:nvPicPr>
          <p:cNvPr id="156" name="Google Shape;156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62256" y="4696481"/>
            <a:ext cx="581744" cy="447024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3"/>
          <p:cNvSpPr/>
          <p:nvPr>
            <p:ph idx="5" type="pic"/>
          </p:nvPr>
        </p:nvSpPr>
        <p:spPr>
          <a:xfrm>
            <a:off x="7434100" y="317200"/>
            <a:ext cx="1173000" cy="4722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A7B17"/>
          </p15:clr>
        </p15:guide>
        <p15:guide id="2" pos="2880">
          <p15:clr>
            <a:srgbClr val="FA7B17"/>
          </p15:clr>
        </p15:guide>
        <p15:guide id="3" pos="408">
          <p15:clr>
            <a:srgbClr val="FA7B17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ównanie 1">
  <p:cSld name="TITLE_AND_BODY_2_1_1_2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4"/>
          <p:cNvSpPr/>
          <p:nvPr/>
        </p:nvSpPr>
        <p:spPr>
          <a:xfrm>
            <a:off x="8910900" y="0"/>
            <a:ext cx="233100" cy="404100"/>
          </a:xfrm>
          <a:prstGeom prst="rect">
            <a:avLst/>
          </a:prstGeom>
          <a:solidFill>
            <a:srgbClr val="F7D80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24"/>
          <p:cNvSpPr txBox="1"/>
          <p:nvPr>
            <p:ph type="title"/>
          </p:nvPr>
        </p:nvSpPr>
        <p:spPr>
          <a:xfrm>
            <a:off x="184925" y="176375"/>
            <a:ext cx="64158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800"/>
              <a:buFont typeface="Poppins"/>
              <a:buNone/>
              <a:defRPr b="1" sz="18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p24"/>
          <p:cNvSpPr txBox="1"/>
          <p:nvPr>
            <p:ph idx="1" type="subTitle"/>
          </p:nvPr>
        </p:nvSpPr>
        <p:spPr>
          <a:xfrm>
            <a:off x="1691875" y="1168175"/>
            <a:ext cx="2279400" cy="3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600"/>
              <a:buFont typeface="Poppins"/>
              <a:buNone/>
              <a:defRPr b="1" sz="16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62" name="Google Shape;162;p24"/>
          <p:cNvSpPr txBox="1"/>
          <p:nvPr>
            <p:ph idx="2" type="subTitle"/>
          </p:nvPr>
        </p:nvSpPr>
        <p:spPr>
          <a:xfrm>
            <a:off x="5380975" y="1168175"/>
            <a:ext cx="2279400" cy="3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600"/>
              <a:buFont typeface="Poppins"/>
              <a:buNone/>
              <a:defRPr b="1" sz="16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pic>
        <p:nvPicPr>
          <p:cNvPr id="163" name="Google Shape;163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62256" y="4696481"/>
            <a:ext cx="581744" cy="4470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4" name="Google Shape;164;p24"/>
          <p:cNvCxnSpPr/>
          <p:nvPr/>
        </p:nvCxnSpPr>
        <p:spPr>
          <a:xfrm>
            <a:off x="567832" y="4556540"/>
            <a:ext cx="3755400" cy="0"/>
          </a:xfrm>
          <a:prstGeom prst="straightConnector1">
            <a:avLst/>
          </a:prstGeom>
          <a:noFill/>
          <a:ln cap="flat" cmpd="sng" w="9525">
            <a:solidFill>
              <a:srgbClr val="36363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5" name="Google Shape;165;p24"/>
          <p:cNvCxnSpPr/>
          <p:nvPr/>
        </p:nvCxnSpPr>
        <p:spPr>
          <a:xfrm>
            <a:off x="567832" y="4399706"/>
            <a:ext cx="3755400" cy="0"/>
          </a:xfrm>
          <a:prstGeom prst="straightConnector1">
            <a:avLst/>
          </a:prstGeom>
          <a:noFill/>
          <a:ln cap="flat" cmpd="sng" w="9525">
            <a:solidFill>
              <a:srgbClr val="36363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6" name="Google Shape;166;p24"/>
          <p:cNvCxnSpPr/>
          <p:nvPr/>
        </p:nvCxnSpPr>
        <p:spPr>
          <a:xfrm>
            <a:off x="567832" y="4242873"/>
            <a:ext cx="3755400" cy="0"/>
          </a:xfrm>
          <a:prstGeom prst="straightConnector1">
            <a:avLst/>
          </a:prstGeom>
          <a:noFill/>
          <a:ln cap="flat" cmpd="sng" w="9525">
            <a:solidFill>
              <a:srgbClr val="36363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7" name="Google Shape;167;p24"/>
          <p:cNvCxnSpPr/>
          <p:nvPr/>
        </p:nvCxnSpPr>
        <p:spPr>
          <a:xfrm>
            <a:off x="567832" y="4086040"/>
            <a:ext cx="3755400" cy="0"/>
          </a:xfrm>
          <a:prstGeom prst="straightConnector1">
            <a:avLst/>
          </a:prstGeom>
          <a:noFill/>
          <a:ln cap="flat" cmpd="sng" w="9525">
            <a:solidFill>
              <a:srgbClr val="36363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8" name="Google Shape;168;p24"/>
          <p:cNvCxnSpPr/>
          <p:nvPr/>
        </p:nvCxnSpPr>
        <p:spPr>
          <a:xfrm>
            <a:off x="567832" y="3929207"/>
            <a:ext cx="3755400" cy="0"/>
          </a:xfrm>
          <a:prstGeom prst="straightConnector1">
            <a:avLst/>
          </a:prstGeom>
          <a:noFill/>
          <a:ln cap="flat" cmpd="sng" w="9525">
            <a:solidFill>
              <a:srgbClr val="36363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9" name="Google Shape;169;p24"/>
          <p:cNvCxnSpPr/>
          <p:nvPr/>
        </p:nvCxnSpPr>
        <p:spPr>
          <a:xfrm>
            <a:off x="567832" y="3772374"/>
            <a:ext cx="3755400" cy="0"/>
          </a:xfrm>
          <a:prstGeom prst="straightConnector1">
            <a:avLst/>
          </a:prstGeom>
          <a:noFill/>
          <a:ln cap="flat" cmpd="sng" w="9525">
            <a:solidFill>
              <a:srgbClr val="36363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0" name="Google Shape;170;p24"/>
          <p:cNvCxnSpPr/>
          <p:nvPr/>
        </p:nvCxnSpPr>
        <p:spPr>
          <a:xfrm>
            <a:off x="567832" y="3615541"/>
            <a:ext cx="3755400" cy="0"/>
          </a:xfrm>
          <a:prstGeom prst="straightConnector1">
            <a:avLst/>
          </a:prstGeom>
          <a:noFill/>
          <a:ln cap="flat" cmpd="sng" w="9525">
            <a:solidFill>
              <a:srgbClr val="36363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1" name="Google Shape;171;p24"/>
          <p:cNvCxnSpPr/>
          <p:nvPr/>
        </p:nvCxnSpPr>
        <p:spPr>
          <a:xfrm>
            <a:off x="567832" y="3458708"/>
            <a:ext cx="3755400" cy="0"/>
          </a:xfrm>
          <a:prstGeom prst="straightConnector1">
            <a:avLst/>
          </a:prstGeom>
          <a:noFill/>
          <a:ln cap="flat" cmpd="sng" w="9525">
            <a:solidFill>
              <a:srgbClr val="36363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2" name="Google Shape;172;p24"/>
          <p:cNvCxnSpPr/>
          <p:nvPr/>
        </p:nvCxnSpPr>
        <p:spPr>
          <a:xfrm>
            <a:off x="567832" y="3301875"/>
            <a:ext cx="3755400" cy="0"/>
          </a:xfrm>
          <a:prstGeom prst="straightConnector1">
            <a:avLst/>
          </a:prstGeom>
          <a:noFill/>
          <a:ln cap="flat" cmpd="sng" w="9525">
            <a:solidFill>
              <a:srgbClr val="36363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3" name="Google Shape;173;p24"/>
          <p:cNvCxnSpPr/>
          <p:nvPr/>
        </p:nvCxnSpPr>
        <p:spPr>
          <a:xfrm>
            <a:off x="567832" y="3145042"/>
            <a:ext cx="3755400" cy="0"/>
          </a:xfrm>
          <a:prstGeom prst="straightConnector1">
            <a:avLst/>
          </a:prstGeom>
          <a:noFill/>
          <a:ln cap="flat" cmpd="sng" w="9525">
            <a:solidFill>
              <a:srgbClr val="36363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4" name="Google Shape;174;p24"/>
          <p:cNvCxnSpPr/>
          <p:nvPr/>
        </p:nvCxnSpPr>
        <p:spPr>
          <a:xfrm>
            <a:off x="567832" y="2988209"/>
            <a:ext cx="3755400" cy="0"/>
          </a:xfrm>
          <a:prstGeom prst="straightConnector1">
            <a:avLst/>
          </a:prstGeom>
          <a:noFill/>
          <a:ln cap="flat" cmpd="sng" w="9525">
            <a:solidFill>
              <a:srgbClr val="36363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5" name="Google Shape;175;p24"/>
          <p:cNvCxnSpPr/>
          <p:nvPr/>
        </p:nvCxnSpPr>
        <p:spPr>
          <a:xfrm>
            <a:off x="567832" y="2831376"/>
            <a:ext cx="3755400" cy="0"/>
          </a:xfrm>
          <a:prstGeom prst="straightConnector1">
            <a:avLst/>
          </a:prstGeom>
          <a:noFill/>
          <a:ln cap="flat" cmpd="sng" w="9525">
            <a:solidFill>
              <a:srgbClr val="36363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6" name="Google Shape;176;p24"/>
          <p:cNvSpPr/>
          <p:nvPr/>
        </p:nvSpPr>
        <p:spPr>
          <a:xfrm>
            <a:off x="771449" y="3305018"/>
            <a:ext cx="435900" cy="1255200"/>
          </a:xfrm>
          <a:prstGeom prst="rect">
            <a:avLst/>
          </a:prstGeom>
          <a:solidFill>
            <a:srgbClr val="FFD8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24"/>
          <p:cNvSpPr/>
          <p:nvPr/>
        </p:nvSpPr>
        <p:spPr>
          <a:xfrm>
            <a:off x="771449" y="2975794"/>
            <a:ext cx="435900" cy="334800"/>
          </a:xfrm>
          <a:prstGeom prst="rect">
            <a:avLst/>
          </a:prstGeom>
          <a:solidFill>
            <a:srgbClr val="DC592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24"/>
          <p:cNvSpPr/>
          <p:nvPr/>
        </p:nvSpPr>
        <p:spPr>
          <a:xfrm>
            <a:off x="771449" y="2688696"/>
            <a:ext cx="435900" cy="287100"/>
          </a:xfrm>
          <a:prstGeom prst="rect">
            <a:avLst/>
          </a:prstGeom>
          <a:solidFill>
            <a:srgbClr val="4363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24"/>
          <p:cNvSpPr/>
          <p:nvPr/>
        </p:nvSpPr>
        <p:spPr>
          <a:xfrm>
            <a:off x="771449" y="2507565"/>
            <a:ext cx="435900" cy="183300"/>
          </a:xfrm>
          <a:prstGeom prst="rect">
            <a:avLst/>
          </a:prstGeom>
          <a:solidFill>
            <a:srgbClr val="188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24"/>
          <p:cNvSpPr/>
          <p:nvPr/>
        </p:nvSpPr>
        <p:spPr>
          <a:xfrm>
            <a:off x="1491166" y="3824970"/>
            <a:ext cx="435900" cy="735000"/>
          </a:xfrm>
          <a:prstGeom prst="rect">
            <a:avLst/>
          </a:prstGeom>
          <a:solidFill>
            <a:srgbClr val="FFD8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24"/>
          <p:cNvSpPr/>
          <p:nvPr/>
        </p:nvSpPr>
        <p:spPr>
          <a:xfrm>
            <a:off x="1491166" y="3305018"/>
            <a:ext cx="435900" cy="519900"/>
          </a:xfrm>
          <a:prstGeom prst="rect">
            <a:avLst/>
          </a:prstGeom>
          <a:solidFill>
            <a:srgbClr val="DC592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24"/>
          <p:cNvSpPr/>
          <p:nvPr/>
        </p:nvSpPr>
        <p:spPr>
          <a:xfrm>
            <a:off x="1491166" y="3125724"/>
            <a:ext cx="435900" cy="177000"/>
          </a:xfrm>
          <a:prstGeom prst="rect">
            <a:avLst/>
          </a:prstGeom>
          <a:solidFill>
            <a:srgbClr val="4363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24"/>
          <p:cNvSpPr/>
          <p:nvPr/>
        </p:nvSpPr>
        <p:spPr>
          <a:xfrm>
            <a:off x="1491166" y="3025984"/>
            <a:ext cx="435900" cy="97500"/>
          </a:xfrm>
          <a:prstGeom prst="rect">
            <a:avLst/>
          </a:prstGeom>
          <a:solidFill>
            <a:srgbClr val="188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24"/>
          <p:cNvSpPr/>
          <p:nvPr/>
        </p:nvSpPr>
        <p:spPr>
          <a:xfrm>
            <a:off x="2210883" y="4093912"/>
            <a:ext cx="435900" cy="466200"/>
          </a:xfrm>
          <a:prstGeom prst="rect">
            <a:avLst/>
          </a:prstGeom>
          <a:solidFill>
            <a:srgbClr val="FFD8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24"/>
          <p:cNvSpPr/>
          <p:nvPr/>
        </p:nvSpPr>
        <p:spPr>
          <a:xfrm>
            <a:off x="2210883" y="3759117"/>
            <a:ext cx="435900" cy="334800"/>
          </a:xfrm>
          <a:prstGeom prst="rect">
            <a:avLst/>
          </a:prstGeom>
          <a:solidFill>
            <a:srgbClr val="DC592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24"/>
          <p:cNvSpPr/>
          <p:nvPr/>
        </p:nvSpPr>
        <p:spPr>
          <a:xfrm>
            <a:off x="2210883" y="3025983"/>
            <a:ext cx="435900" cy="733200"/>
          </a:xfrm>
          <a:prstGeom prst="rect">
            <a:avLst/>
          </a:prstGeom>
          <a:solidFill>
            <a:srgbClr val="4363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24"/>
          <p:cNvSpPr/>
          <p:nvPr/>
        </p:nvSpPr>
        <p:spPr>
          <a:xfrm>
            <a:off x="2210883" y="2507565"/>
            <a:ext cx="435900" cy="518400"/>
          </a:xfrm>
          <a:prstGeom prst="rect">
            <a:avLst/>
          </a:prstGeom>
          <a:solidFill>
            <a:srgbClr val="188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24"/>
          <p:cNvSpPr/>
          <p:nvPr/>
        </p:nvSpPr>
        <p:spPr>
          <a:xfrm>
            <a:off x="2944806" y="4090376"/>
            <a:ext cx="435900" cy="466200"/>
          </a:xfrm>
          <a:prstGeom prst="rect">
            <a:avLst/>
          </a:prstGeom>
          <a:solidFill>
            <a:srgbClr val="FFD8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24"/>
          <p:cNvSpPr/>
          <p:nvPr/>
        </p:nvSpPr>
        <p:spPr>
          <a:xfrm>
            <a:off x="2944806" y="3755581"/>
            <a:ext cx="435900" cy="334800"/>
          </a:xfrm>
          <a:prstGeom prst="rect">
            <a:avLst/>
          </a:prstGeom>
          <a:solidFill>
            <a:srgbClr val="DC592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24"/>
          <p:cNvSpPr/>
          <p:nvPr/>
        </p:nvSpPr>
        <p:spPr>
          <a:xfrm>
            <a:off x="2944806" y="3420787"/>
            <a:ext cx="435900" cy="334800"/>
          </a:xfrm>
          <a:prstGeom prst="rect">
            <a:avLst/>
          </a:prstGeom>
          <a:solidFill>
            <a:srgbClr val="4363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24"/>
          <p:cNvSpPr/>
          <p:nvPr/>
        </p:nvSpPr>
        <p:spPr>
          <a:xfrm>
            <a:off x="2944806" y="3289417"/>
            <a:ext cx="435900" cy="131400"/>
          </a:xfrm>
          <a:prstGeom prst="rect">
            <a:avLst/>
          </a:prstGeom>
          <a:solidFill>
            <a:srgbClr val="188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24"/>
          <p:cNvSpPr/>
          <p:nvPr/>
        </p:nvSpPr>
        <p:spPr>
          <a:xfrm>
            <a:off x="3676980" y="4291135"/>
            <a:ext cx="435900" cy="268800"/>
          </a:xfrm>
          <a:prstGeom prst="rect">
            <a:avLst/>
          </a:prstGeom>
          <a:solidFill>
            <a:srgbClr val="FFD8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24"/>
          <p:cNvSpPr/>
          <p:nvPr/>
        </p:nvSpPr>
        <p:spPr>
          <a:xfrm>
            <a:off x="3676980" y="3771184"/>
            <a:ext cx="435900" cy="519900"/>
          </a:xfrm>
          <a:prstGeom prst="rect">
            <a:avLst/>
          </a:prstGeom>
          <a:solidFill>
            <a:srgbClr val="DC592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24"/>
          <p:cNvSpPr/>
          <p:nvPr/>
        </p:nvSpPr>
        <p:spPr>
          <a:xfrm>
            <a:off x="3676980" y="3643308"/>
            <a:ext cx="435900" cy="127800"/>
          </a:xfrm>
          <a:prstGeom prst="rect">
            <a:avLst/>
          </a:prstGeom>
          <a:solidFill>
            <a:srgbClr val="4363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24"/>
          <p:cNvSpPr/>
          <p:nvPr/>
        </p:nvSpPr>
        <p:spPr>
          <a:xfrm>
            <a:off x="3676980" y="3597708"/>
            <a:ext cx="435900" cy="45600"/>
          </a:xfrm>
          <a:prstGeom prst="rect">
            <a:avLst/>
          </a:prstGeom>
          <a:solidFill>
            <a:srgbClr val="188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6" name="Google Shape;196;p24"/>
          <p:cNvCxnSpPr/>
          <p:nvPr/>
        </p:nvCxnSpPr>
        <p:spPr>
          <a:xfrm>
            <a:off x="4851954" y="4556549"/>
            <a:ext cx="3755400" cy="0"/>
          </a:xfrm>
          <a:prstGeom prst="straightConnector1">
            <a:avLst/>
          </a:prstGeom>
          <a:noFill/>
          <a:ln cap="flat" cmpd="sng" w="9525">
            <a:solidFill>
              <a:srgbClr val="36363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7" name="Google Shape;197;p24"/>
          <p:cNvCxnSpPr/>
          <p:nvPr/>
        </p:nvCxnSpPr>
        <p:spPr>
          <a:xfrm>
            <a:off x="4851954" y="4399715"/>
            <a:ext cx="3755400" cy="0"/>
          </a:xfrm>
          <a:prstGeom prst="straightConnector1">
            <a:avLst/>
          </a:prstGeom>
          <a:noFill/>
          <a:ln cap="flat" cmpd="sng" w="9525">
            <a:solidFill>
              <a:srgbClr val="36363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8" name="Google Shape;198;p24"/>
          <p:cNvCxnSpPr/>
          <p:nvPr/>
        </p:nvCxnSpPr>
        <p:spPr>
          <a:xfrm>
            <a:off x="4851954" y="4242882"/>
            <a:ext cx="3755400" cy="0"/>
          </a:xfrm>
          <a:prstGeom prst="straightConnector1">
            <a:avLst/>
          </a:prstGeom>
          <a:noFill/>
          <a:ln cap="flat" cmpd="sng" w="9525">
            <a:solidFill>
              <a:srgbClr val="36363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9" name="Google Shape;199;p24"/>
          <p:cNvCxnSpPr/>
          <p:nvPr/>
        </p:nvCxnSpPr>
        <p:spPr>
          <a:xfrm>
            <a:off x="4851954" y="4086049"/>
            <a:ext cx="3755400" cy="0"/>
          </a:xfrm>
          <a:prstGeom prst="straightConnector1">
            <a:avLst/>
          </a:prstGeom>
          <a:noFill/>
          <a:ln cap="flat" cmpd="sng" w="9525">
            <a:solidFill>
              <a:srgbClr val="36363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0" name="Google Shape;200;p24"/>
          <p:cNvCxnSpPr/>
          <p:nvPr/>
        </p:nvCxnSpPr>
        <p:spPr>
          <a:xfrm>
            <a:off x="4851954" y="3929216"/>
            <a:ext cx="3755400" cy="0"/>
          </a:xfrm>
          <a:prstGeom prst="straightConnector1">
            <a:avLst/>
          </a:prstGeom>
          <a:noFill/>
          <a:ln cap="flat" cmpd="sng" w="9525">
            <a:solidFill>
              <a:srgbClr val="36363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1" name="Google Shape;201;p24"/>
          <p:cNvCxnSpPr/>
          <p:nvPr/>
        </p:nvCxnSpPr>
        <p:spPr>
          <a:xfrm>
            <a:off x="4851954" y="3772383"/>
            <a:ext cx="3755400" cy="0"/>
          </a:xfrm>
          <a:prstGeom prst="straightConnector1">
            <a:avLst/>
          </a:prstGeom>
          <a:noFill/>
          <a:ln cap="flat" cmpd="sng" w="9525">
            <a:solidFill>
              <a:srgbClr val="36363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2" name="Google Shape;202;p24"/>
          <p:cNvCxnSpPr/>
          <p:nvPr/>
        </p:nvCxnSpPr>
        <p:spPr>
          <a:xfrm>
            <a:off x="4851954" y="3615550"/>
            <a:ext cx="3755400" cy="0"/>
          </a:xfrm>
          <a:prstGeom prst="straightConnector1">
            <a:avLst/>
          </a:prstGeom>
          <a:noFill/>
          <a:ln cap="flat" cmpd="sng" w="9525">
            <a:solidFill>
              <a:srgbClr val="36363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3" name="Google Shape;203;p24"/>
          <p:cNvCxnSpPr/>
          <p:nvPr/>
        </p:nvCxnSpPr>
        <p:spPr>
          <a:xfrm>
            <a:off x="4851954" y="3458717"/>
            <a:ext cx="3755400" cy="0"/>
          </a:xfrm>
          <a:prstGeom prst="straightConnector1">
            <a:avLst/>
          </a:prstGeom>
          <a:noFill/>
          <a:ln cap="flat" cmpd="sng" w="9525">
            <a:solidFill>
              <a:srgbClr val="36363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4" name="Google Shape;204;p24"/>
          <p:cNvCxnSpPr/>
          <p:nvPr/>
        </p:nvCxnSpPr>
        <p:spPr>
          <a:xfrm>
            <a:off x="4851954" y="3301884"/>
            <a:ext cx="3755400" cy="0"/>
          </a:xfrm>
          <a:prstGeom prst="straightConnector1">
            <a:avLst/>
          </a:prstGeom>
          <a:noFill/>
          <a:ln cap="flat" cmpd="sng" w="9525">
            <a:solidFill>
              <a:srgbClr val="36363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5" name="Google Shape;205;p24"/>
          <p:cNvCxnSpPr/>
          <p:nvPr/>
        </p:nvCxnSpPr>
        <p:spPr>
          <a:xfrm>
            <a:off x="4851954" y="3145051"/>
            <a:ext cx="3755400" cy="0"/>
          </a:xfrm>
          <a:prstGeom prst="straightConnector1">
            <a:avLst/>
          </a:prstGeom>
          <a:noFill/>
          <a:ln cap="flat" cmpd="sng" w="9525">
            <a:solidFill>
              <a:srgbClr val="36363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6" name="Google Shape;206;p24"/>
          <p:cNvCxnSpPr/>
          <p:nvPr/>
        </p:nvCxnSpPr>
        <p:spPr>
          <a:xfrm>
            <a:off x="4851954" y="2988218"/>
            <a:ext cx="3755400" cy="0"/>
          </a:xfrm>
          <a:prstGeom prst="straightConnector1">
            <a:avLst/>
          </a:prstGeom>
          <a:noFill/>
          <a:ln cap="flat" cmpd="sng" w="9525">
            <a:solidFill>
              <a:srgbClr val="36363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7" name="Google Shape;207;p24"/>
          <p:cNvCxnSpPr/>
          <p:nvPr/>
        </p:nvCxnSpPr>
        <p:spPr>
          <a:xfrm>
            <a:off x="4851954" y="2831385"/>
            <a:ext cx="3755400" cy="0"/>
          </a:xfrm>
          <a:prstGeom prst="straightConnector1">
            <a:avLst/>
          </a:prstGeom>
          <a:noFill/>
          <a:ln cap="flat" cmpd="sng" w="9525">
            <a:solidFill>
              <a:srgbClr val="36363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08" name="Google Shape;208;p24"/>
          <p:cNvSpPr/>
          <p:nvPr/>
        </p:nvSpPr>
        <p:spPr>
          <a:xfrm>
            <a:off x="5055571" y="3305027"/>
            <a:ext cx="435900" cy="1255200"/>
          </a:xfrm>
          <a:prstGeom prst="rect">
            <a:avLst/>
          </a:prstGeom>
          <a:solidFill>
            <a:srgbClr val="4363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24"/>
          <p:cNvSpPr/>
          <p:nvPr/>
        </p:nvSpPr>
        <p:spPr>
          <a:xfrm>
            <a:off x="5055571" y="2975803"/>
            <a:ext cx="435900" cy="334800"/>
          </a:xfrm>
          <a:prstGeom prst="rect">
            <a:avLst/>
          </a:prstGeom>
          <a:solidFill>
            <a:srgbClr val="188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24"/>
          <p:cNvSpPr/>
          <p:nvPr/>
        </p:nvSpPr>
        <p:spPr>
          <a:xfrm>
            <a:off x="5055571" y="2688705"/>
            <a:ext cx="435900" cy="287100"/>
          </a:xfrm>
          <a:prstGeom prst="rect">
            <a:avLst/>
          </a:prstGeom>
          <a:solidFill>
            <a:srgbClr val="DC592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24"/>
          <p:cNvSpPr/>
          <p:nvPr/>
        </p:nvSpPr>
        <p:spPr>
          <a:xfrm>
            <a:off x="5055571" y="2507574"/>
            <a:ext cx="435900" cy="183300"/>
          </a:xfrm>
          <a:prstGeom prst="rect">
            <a:avLst/>
          </a:prstGeom>
          <a:solidFill>
            <a:srgbClr val="FFD8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24"/>
          <p:cNvSpPr/>
          <p:nvPr/>
        </p:nvSpPr>
        <p:spPr>
          <a:xfrm>
            <a:off x="5775288" y="3824979"/>
            <a:ext cx="435900" cy="735000"/>
          </a:xfrm>
          <a:prstGeom prst="rect">
            <a:avLst/>
          </a:prstGeom>
          <a:solidFill>
            <a:srgbClr val="4363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24"/>
          <p:cNvSpPr/>
          <p:nvPr/>
        </p:nvSpPr>
        <p:spPr>
          <a:xfrm>
            <a:off x="5775288" y="3305027"/>
            <a:ext cx="435900" cy="519900"/>
          </a:xfrm>
          <a:prstGeom prst="rect">
            <a:avLst/>
          </a:prstGeom>
          <a:solidFill>
            <a:srgbClr val="188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24"/>
          <p:cNvSpPr/>
          <p:nvPr/>
        </p:nvSpPr>
        <p:spPr>
          <a:xfrm>
            <a:off x="5775288" y="3125733"/>
            <a:ext cx="435900" cy="177000"/>
          </a:xfrm>
          <a:prstGeom prst="rect">
            <a:avLst/>
          </a:prstGeom>
          <a:solidFill>
            <a:srgbClr val="DC592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24"/>
          <p:cNvSpPr/>
          <p:nvPr/>
        </p:nvSpPr>
        <p:spPr>
          <a:xfrm>
            <a:off x="5775288" y="3025993"/>
            <a:ext cx="435900" cy="97500"/>
          </a:xfrm>
          <a:prstGeom prst="rect">
            <a:avLst/>
          </a:prstGeom>
          <a:solidFill>
            <a:srgbClr val="FFD8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24"/>
          <p:cNvSpPr/>
          <p:nvPr/>
        </p:nvSpPr>
        <p:spPr>
          <a:xfrm>
            <a:off x="6495005" y="4093921"/>
            <a:ext cx="435900" cy="466200"/>
          </a:xfrm>
          <a:prstGeom prst="rect">
            <a:avLst/>
          </a:prstGeom>
          <a:solidFill>
            <a:srgbClr val="4363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24"/>
          <p:cNvSpPr/>
          <p:nvPr/>
        </p:nvSpPr>
        <p:spPr>
          <a:xfrm>
            <a:off x="6495005" y="3759126"/>
            <a:ext cx="435900" cy="334800"/>
          </a:xfrm>
          <a:prstGeom prst="rect">
            <a:avLst/>
          </a:prstGeom>
          <a:solidFill>
            <a:srgbClr val="188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24"/>
          <p:cNvSpPr/>
          <p:nvPr/>
        </p:nvSpPr>
        <p:spPr>
          <a:xfrm>
            <a:off x="6495005" y="3025992"/>
            <a:ext cx="435900" cy="733200"/>
          </a:xfrm>
          <a:prstGeom prst="rect">
            <a:avLst/>
          </a:prstGeom>
          <a:solidFill>
            <a:srgbClr val="DC592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24"/>
          <p:cNvSpPr/>
          <p:nvPr/>
        </p:nvSpPr>
        <p:spPr>
          <a:xfrm>
            <a:off x="6495005" y="2507574"/>
            <a:ext cx="435900" cy="518400"/>
          </a:xfrm>
          <a:prstGeom prst="rect">
            <a:avLst/>
          </a:prstGeom>
          <a:solidFill>
            <a:srgbClr val="FFD8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24"/>
          <p:cNvSpPr/>
          <p:nvPr/>
        </p:nvSpPr>
        <p:spPr>
          <a:xfrm>
            <a:off x="7228928" y="4090385"/>
            <a:ext cx="435900" cy="466200"/>
          </a:xfrm>
          <a:prstGeom prst="rect">
            <a:avLst/>
          </a:prstGeom>
          <a:solidFill>
            <a:srgbClr val="4363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24"/>
          <p:cNvSpPr/>
          <p:nvPr/>
        </p:nvSpPr>
        <p:spPr>
          <a:xfrm>
            <a:off x="7228928" y="3755589"/>
            <a:ext cx="435900" cy="334800"/>
          </a:xfrm>
          <a:prstGeom prst="rect">
            <a:avLst/>
          </a:prstGeom>
          <a:solidFill>
            <a:srgbClr val="188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24"/>
          <p:cNvSpPr/>
          <p:nvPr/>
        </p:nvSpPr>
        <p:spPr>
          <a:xfrm>
            <a:off x="7228928" y="3420796"/>
            <a:ext cx="435900" cy="334800"/>
          </a:xfrm>
          <a:prstGeom prst="rect">
            <a:avLst/>
          </a:prstGeom>
          <a:solidFill>
            <a:srgbClr val="DC592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24"/>
          <p:cNvSpPr/>
          <p:nvPr/>
        </p:nvSpPr>
        <p:spPr>
          <a:xfrm>
            <a:off x="7228928" y="3289425"/>
            <a:ext cx="435900" cy="131400"/>
          </a:xfrm>
          <a:prstGeom prst="rect">
            <a:avLst/>
          </a:prstGeom>
          <a:solidFill>
            <a:srgbClr val="FFD8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24"/>
          <p:cNvSpPr/>
          <p:nvPr/>
        </p:nvSpPr>
        <p:spPr>
          <a:xfrm>
            <a:off x="7961102" y="4291144"/>
            <a:ext cx="435900" cy="268800"/>
          </a:xfrm>
          <a:prstGeom prst="rect">
            <a:avLst/>
          </a:prstGeom>
          <a:solidFill>
            <a:srgbClr val="4363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24"/>
          <p:cNvSpPr/>
          <p:nvPr/>
        </p:nvSpPr>
        <p:spPr>
          <a:xfrm>
            <a:off x="7961102" y="3771193"/>
            <a:ext cx="435900" cy="519900"/>
          </a:xfrm>
          <a:prstGeom prst="rect">
            <a:avLst/>
          </a:prstGeom>
          <a:solidFill>
            <a:srgbClr val="188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24"/>
          <p:cNvSpPr/>
          <p:nvPr/>
        </p:nvSpPr>
        <p:spPr>
          <a:xfrm>
            <a:off x="7961102" y="3643317"/>
            <a:ext cx="435900" cy="127800"/>
          </a:xfrm>
          <a:prstGeom prst="rect">
            <a:avLst/>
          </a:prstGeom>
          <a:solidFill>
            <a:srgbClr val="DC592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24"/>
          <p:cNvSpPr/>
          <p:nvPr/>
        </p:nvSpPr>
        <p:spPr>
          <a:xfrm>
            <a:off x="7961102" y="3597717"/>
            <a:ext cx="435900" cy="45600"/>
          </a:xfrm>
          <a:prstGeom prst="rect">
            <a:avLst/>
          </a:prstGeom>
          <a:solidFill>
            <a:srgbClr val="FFD8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24"/>
          <p:cNvSpPr/>
          <p:nvPr>
            <p:ph idx="3" type="pic"/>
          </p:nvPr>
        </p:nvSpPr>
        <p:spPr>
          <a:xfrm>
            <a:off x="7434100" y="317200"/>
            <a:ext cx="1173000" cy="4722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orient="horz" pos="2870">
          <p15:clr>
            <a:srgbClr val="FA7B17"/>
          </p15:clr>
        </p15:guide>
        <p15:guide id="2" pos="2880">
          <p15:clr>
            <a:srgbClr val="FA7B17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ża grafika/ wykres">
  <p:cSld name="TITLE_AND_BODY_2_1_1_1"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5"/>
          <p:cNvSpPr/>
          <p:nvPr/>
        </p:nvSpPr>
        <p:spPr>
          <a:xfrm>
            <a:off x="8910900" y="0"/>
            <a:ext cx="233100" cy="404100"/>
          </a:xfrm>
          <a:prstGeom prst="rect">
            <a:avLst/>
          </a:prstGeom>
          <a:solidFill>
            <a:srgbClr val="F7D80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1" name="Google Shape;231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62256" y="4696481"/>
            <a:ext cx="581744" cy="447024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25"/>
          <p:cNvSpPr txBox="1"/>
          <p:nvPr>
            <p:ph type="title"/>
          </p:nvPr>
        </p:nvSpPr>
        <p:spPr>
          <a:xfrm>
            <a:off x="184925" y="176375"/>
            <a:ext cx="64158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800"/>
              <a:buFont typeface="Poppins"/>
              <a:buNone/>
              <a:defRPr b="1" sz="18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3" name="Google Shape;233;p25"/>
          <p:cNvSpPr/>
          <p:nvPr>
            <p:ph idx="2" type="pic"/>
          </p:nvPr>
        </p:nvSpPr>
        <p:spPr>
          <a:xfrm>
            <a:off x="677700" y="1231475"/>
            <a:ext cx="7788600" cy="3465000"/>
          </a:xfrm>
          <a:prstGeom prst="rect">
            <a:avLst/>
          </a:prstGeom>
          <a:noFill/>
          <a:ln>
            <a:noFill/>
          </a:ln>
        </p:spPr>
      </p:sp>
      <p:sp>
        <p:nvSpPr>
          <p:cNvPr id="234" name="Google Shape;234;p25"/>
          <p:cNvSpPr/>
          <p:nvPr>
            <p:ph idx="3" type="pic"/>
          </p:nvPr>
        </p:nvSpPr>
        <p:spPr>
          <a:xfrm>
            <a:off x="7434100" y="317200"/>
            <a:ext cx="1173000" cy="4722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2880">
          <p15:clr>
            <a:srgbClr val="FA7B17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ża grafika/ wykres 1">
  <p:cSld name="TITLE_AND_BODY_2_1_1_1_2"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6"/>
          <p:cNvSpPr/>
          <p:nvPr/>
        </p:nvSpPr>
        <p:spPr>
          <a:xfrm>
            <a:off x="8910900" y="0"/>
            <a:ext cx="233100" cy="404100"/>
          </a:xfrm>
          <a:prstGeom prst="rect">
            <a:avLst/>
          </a:prstGeom>
          <a:solidFill>
            <a:srgbClr val="F7D80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7" name="Google Shape;237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62256" y="4696481"/>
            <a:ext cx="581744" cy="447024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26"/>
          <p:cNvSpPr txBox="1"/>
          <p:nvPr>
            <p:ph type="title"/>
          </p:nvPr>
        </p:nvSpPr>
        <p:spPr>
          <a:xfrm>
            <a:off x="184925" y="176375"/>
            <a:ext cx="64158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800"/>
              <a:buFont typeface="Poppins"/>
              <a:buNone/>
              <a:defRPr b="1" sz="18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9" name="Google Shape;239;p26"/>
          <p:cNvSpPr/>
          <p:nvPr/>
        </p:nvSpPr>
        <p:spPr>
          <a:xfrm>
            <a:off x="6672588" y="4258598"/>
            <a:ext cx="1839000" cy="480900"/>
          </a:xfrm>
          <a:prstGeom prst="roundRect">
            <a:avLst>
              <a:gd fmla="val 50000" name="adj"/>
            </a:avLst>
          </a:prstGeom>
          <a:solidFill>
            <a:srgbClr val="4363BD"/>
          </a:solidFill>
          <a:ln>
            <a:noFill/>
          </a:ln>
        </p:spPr>
        <p:txBody>
          <a:bodyPr anchorCtr="0" anchor="ctr" bIns="14275" lIns="14275" spcFirstLastPara="1" rIns="14275" wrap="square" tIns="1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2BBF9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26"/>
          <p:cNvSpPr/>
          <p:nvPr/>
        </p:nvSpPr>
        <p:spPr>
          <a:xfrm>
            <a:off x="6657982" y="3535767"/>
            <a:ext cx="1839000" cy="480900"/>
          </a:xfrm>
          <a:prstGeom prst="roundRect">
            <a:avLst>
              <a:gd fmla="val 50000" name="adj"/>
            </a:avLst>
          </a:prstGeom>
          <a:solidFill>
            <a:srgbClr val="4363BD"/>
          </a:solidFill>
          <a:ln>
            <a:noFill/>
          </a:ln>
        </p:spPr>
        <p:txBody>
          <a:bodyPr anchorCtr="0" anchor="ctr" bIns="14275" lIns="14275" spcFirstLastPara="1" rIns="14275" wrap="square" tIns="1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2BBF9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26"/>
          <p:cNvSpPr/>
          <p:nvPr/>
        </p:nvSpPr>
        <p:spPr>
          <a:xfrm>
            <a:off x="6651837" y="2958029"/>
            <a:ext cx="1839000" cy="480900"/>
          </a:xfrm>
          <a:prstGeom prst="roundRect">
            <a:avLst>
              <a:gd fmla="val 50000" name="adj"/>
            </a:avLst>
          </a:prstGeom>
          <a:solidFill>
            <a:srgbClr val="4363BD"/>
          </a:solidFill>
          <a:ln>
            <a:noFill/>
          </a:ln>
        </p:spPr>
        <p:txBody>
          <a:bodyPr anchorCtr="0" anchor="ctr" bIns="14275" lIns="14275" spcFirstLastPara="1" rIns="14275" wrap="square" tIns="1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2BBF9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26"/>
          <p:cNvSpPr/>
          <p:nvPr/>
        </p:nvSpPr>
        <p:spPr>
          <a:xfrm>
            <a:off x="6645692" y="2100042"/>
            <a:ext cx="1839000" cy="558900"/>
          </a:xfrm>
          <a:prstGeom prst="roundRect">
            <a:avLst>
              <a:gd fmla="val 50000" name="adj"/>
            </a:avLst>
          </a:prstGeom>
          <a:solidFill>
            <a:srgbClr val="F7D80F"/>
          </a:solidFill>
          <a:ln>
            <a:noFill/>
          </a:ln>
        </p:spPr>
        <p:txBody>
          <a:bodyPr anchorCtr="0" anchor="ctr" bIns="14275" lIns="14275" spcFirstLastPara="1" rIns="14275" wrap="square" tIns="1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2BBF9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26"/>
          <p:cNvSpPr/>
          <p:nvPr/>
        </p:nvSpPr>
        <p:spPr>
          <a:xfrm>
            <a:off x="6638707" y="1381867"/>
            <a:ext cx="1839000" cy="558900"/>
          </a:xfrm>
          <a:prstGeom prst="roundRect">
            <a:avLst>
              <a:gd fmla="val 50000" name="adj"/>
            </a:avLst>
          </a:prstGeom>
          <a:solidFill>
            <a:srgbClr val="4363BD"/>
          </a:solidFill>
          <a:ln>
            <a:noFill/>
          </a:ln>
        </p:spPr>
        <p:txBody>
          <a:bodyPr anchorCtr="0" anchor="ctr" bIns="14275" lIns="14275" spcFirstLastPara="1" rIns="14275" wrap="square" tIns="1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2BBF9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26"/>
          <p:cNvSpPr/>
          <p:nvPr/>
        </p:nvSpPr>
        <p:spPr>
          <a:xfrm>
            <a:off x="3231103" y="3772548"/>
            <a:ext cx="1839000" cy="558900"/>
          </a:xfrm>
          <a:prstGeom prst="roundRect">
            <a:avLst>
              <a:gd fmla="val 50000" name="adj"/>
            </a:avLst>
          </a:prstGeom>
          <a:solidFill>
            <a:srgbClr val="20201E"/>
          </a:solidFill>
          <a:ln>
            <a:noFill/>
          </a:ln>
        </p:spPr>
        <p:txBody>
          <a:bodyPr anchorCtr="0" anchor="ctr" bIns="14275" lIns="14275" spcFirstLastPara="1" rIns="14275" wrap="square" tIns="1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2BBF9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26"/>
          <p:cNvSpPr/>
          <p:nvPr/>
        </p:nvSpPr>
        <p:spPr>
          <a:xfrm>
            <a:off x="3238099" y="2967336"/>
            <a:ext cx="1839000" cy="558900"/>
          </a:xfrm>
          <a:prstGeom prst="roundRect">
            <a:avLst>
              <a:gd fmla="val 50000" name="adj"/>
            </a:avLst>
          </a:prstGeom>
          <a:solidFill>
            <a:srgbClr val="20201E"/>
          </a:solidFill>
          <a:ln>
            <a:noFill/>
          </a:ln>
        </p:spPr>
        <p:txBody>
          <a:bodyPr anchorCtr="0" anchor="ctr" bIns="14275" lIns="14275" spcFirstLastPara="1" rIns="14275" wrap="square" tIns="1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2BBF9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26"/>
          <p:cNvSpPr/>
          <p:nvPr/>
        </p:nvSpPr>
        <p:spPr>
          <a:xfrm>
            <a:off x="411872" y="1707935"/>
            <a:ext cx="1481533" cy="470084"/>
          </a:xfrm>
          <a:prstGeom prst="roundRect">
            <a:avLst>
              <a:gd fmla="val 50000" name="adj"/>
            </a:avLst>
          </a:prstGeom>
          <a:solidFill>
            <a:srgbClr val="3D3D3C"/>
          </a:solidFill>
          <a:ln>
            <a:noFill/>
          </a:ln>
        </p:spPr>
        <p:txBody>
          <a:bodyPr anchorCtr="0" anchor="ctr" bIns="14275" lIns="14275" spcFirstLastPara="1" rIns="14275" wrap="square" tIns="1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rgbClr val="2BBF9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26"/>
          <p:cNvSpPr/>
          <p:nvPr/>
        </p:nvSpPr>
        <p:spPr>
          <a:xfrm>
            <a:off x="3225963" y="1466661"/>
            <a:ext cx="1838943" cy="558895"/>
          </a:xfrm>
          <a:prstGeom prst="roundRect">
            <a:avLst>
              <a:gd fmla="val 50000" name="adj"/>
            </a:avLst>
          </a:prstGeom>
          <a:solidFill>
            <a:srgbClr val="20201E"/>
          </a:solidFill>
          <a:ln>
            <a:noFill/>
          </a:ln>
        </p:spPr>
        <p:txBody>
          <a:bodyPr anchorCtr="0" anchor="ctr" bIns="14275" lIns="14275" spcFirstLastPara="1" rIns="14275" wrap="square" tIns="1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2BBF9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26"/>
          <p:cNvSpPr/>
          <p:nvPr/>
        </p:nvSpPr>
        <p:spPr>
          <a:xfrm>
            <a:off x="3253381" y="2240532"/>
            <a:ext cx="1811569" cy="521522"/>
          </a:xfrm>
          <a:prstGeom prst="roundRect">
            <a:avLst>
              <a:gd fmla="val 50000" name="adj"/>
            </a:avLst>
          </a:prstGeom>
          <a:solidFill>
            <a:srgbClr val="F7D80F"/>
          </a:solidFill>
          <a:ln>
            <a:noFill/>
          </a:ln>
        </p:spPr>
        <p:txBody>
          <a:bodyPr anchorCtr="0" anchor="ctr" bIns="14275" lIns="14275" spcFirstLastPara="1" rIns="14275" wrap="square" tIns="1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2BBF9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9" name="Google Shape;249;p26"/>
          <p:cNvCxnSpPr>
            <a:stCxn id="246" idx="3"/>
            <a:endCxn id="247" idx="1"/>
          </p:cNvCxnSpPr>
          <p:nvPr/>
        </p:nvCxnSpPr>
        <p:spPr>
          <a:xfrm flipH="1" rot="10800000">
            <a:off x="1893405" y="1746177"/>
            <a:ext cx="1332600" cy="196800"/>
          </a:xfrm>
          <a:prstGeom prst="bentConnector3">
            <a:avLst>
              <a:gd fmla="val 49998" name="adj1"/>
            </a:avLst>
          </a:prstGeom>
          <a:blipFill rotWithShape="0">
            <a:blip r:embed="rId3">
              <a:alphaModFix/>
            </a:blip>
            <a:tile algn="tl" flip="none" tx="0" sx="99997" ty="-400" sy="99997"/>
          </a:blipFill>
          <a:ln cap="flat" cmpd="sng" w="19050">
            <a:solidFill>
              <a:srgbClr val="F7D80F"/>
            </a:solidFill>
            <a:prstDash val="solid"/>
            <a:miter lim="400000"/>
            <a:headEnd len="sm" w="sm" type="none"/>
            <a:tailEnd len="med" w="med" type="triangle"/>
          </a:ln>
        </p:spPr>
      </p:cxnSp>
      <p:cxnSp>
        <p:nvCxnSpPr>
          <p:cNvPr id="250" name="Google Shape;250;p26"/>
          <p:cNvCxnSpPr/>
          <p:nvPr/>
        </p:nvCxnSpPr>
        <p:spPr>
          <a:xfrm>
            <a:off x="1893306" y="1946061"/>
            <a:ext cx="1322400" cy="1287900"/>
          </a:xfrm>
          <a:prstGeom prst="bentConnector3">
            <a:avLst>
              <a:gd fmla="val 51036" name="adj1"/>
            </a:avLst>
          </a:prstGeom>
          <a:blipFill rotWithShape="1">
            <a:blip r:embed="rId3">
              <a:alphaModFix/>
            </a:blip>
            <a:tile algn="tl" flip="none" tx="0" sx="99997" ty="0" sy="99997"/>
          </a:blipFill>
          <a:ln cap="flat" cmpd="sng" w="19050">
            <a:solidFill>
              <a:srgbClr val="F7D80F"/>
            </a:solidFill>
            <a:prstDash val="solid"/>
            <a:miter lim="400000"/>
            <a:headEnd len="sm" w="sm" type="none"/>
            <a:tailEnd len="med" w="med" type="triangle"/>
          </a:ln>
        </p:spPr>
      </p:cxnSp>
      <p:cxnSp>
        <p:nvCxnSpPr>
          <p:cNvPr id="251" name="Google Shape;251;p26"/>
          <p:cNvCxnSpPr>
            <a:stCxn id="248" idx="3"/>
            <a:endCxn id="243" idx="1"/>
          </p:cNvCxnSpPr>
          <p:nvPr/>
        </p:nvCxnSpPr>
        <p:spPr>
          <a:xfrm flipH="1" rot="10800000">
            <a:off x="5064950" y="1661293"/>
            <a:ext cx="1573800" cy="840000"/>
          </a:xfrm>
          <a:prstGeom prst="bentConnector3">
            <a:avLst>
              <a:gd fmla="val 49999" name="adj1"/>
            </a:avLst>
          </a:prstGeom>
          <a:blipFill rotWithShape="0">
            <a:blip r:embed="rId3">
              <a:alphaModFix/>
            </a:blip>
            <a:tile algn="tl" flip="none" tx="0" sx="99997" ty="-75" sy="99997"/>
          </a:blipFill>
          <a:ln cap="flat" cmpd="sng" w="19050">
            <a:solidFill>
              <a:srgbClr val="F7D80F"/>
            </a:solidFill>
            <a:prstDash val="solid"/>
            <a:miter lim="400000"/>
            <a:headEnd len="sm" w="sm" type="none"/>
            <a:tailEnd len="med" w="med" type="triangle"/>
          </a:ln>
        </p:spPr>
      </p:cxnSp>
      <p:cxnSp>
        <p:nvCxnSpPr>
          <p:cNvPr id="252" name="Google Shape;252;p26"/>
          <p:cNvCxnSpPr>
            <a:stCxn id="248" idx="3"/>
            <a:endCxn id="242" idx="1"/>
          </p:cNvCxnSpPr>
          <p:nvPr/>
        </p:nvCxnSpPr>
        <p:spPr>
          <a:xfrm flipH="1" rot="10800000">
            <a:off x="5064950" y="2379493"/>
            <a:ext cx="1580700" cy="121800"/>
          </a:xfrm>
          <a:prstGeom prst="bentConnector3">
            <a:avLst>
              <a:gd fmla="val 50001" name="adj1"/>
            </a:avLst>
          </a:prstGeom>
          <a:blipFill rotWithShape="0">
            <a:blip r:embed="rId3">
              <a:alphaModFix/>
            </a:blip>
            <a:tile algn="tl" flip="none" tx="0" sx="99997" ty="-100" sy="99997"/>
          </a:blipFill>
          <a:ln cap="flat" cmpd="sng" w="19050">
            <a:solidFill>
              <a:srgbClr val="F7D80F"/>
            </a:solidFill>
            <a:prstDash val="solid"/>
            <a:miter lim="400000"/>
            <a:headEnd len="sm" w="sm" type="none"/>
            <a:tailEnd len="med" w="med" type="triangle"/>
          </a:ln>
        </p:spPr>
      </p:cxnSp>
      <p:cxnSp>
        <p:nvCxnSpPr>
          <p:cNvPr id="253" name="Google Shape;253;p26"/>
          <p:cNvCxnSpPr/>
          <p:nvPr/>
        </p:nvCxnSpPr>
        <p:spPr>
          <a:xfrm flipH="1" rot="10800000">
            <a:off x="5068757" y="3772542"/>
            <a:ext cx="1548300" cy="272100"/>
          </a:xfrm>
          <a:prstGeom prst="bentConnector3">
            <a:avLst>
              <a:gd fmla="val 50000" name="adj1"/>
            </a:avLst>
          </a:prstGeom>
          <a:blipFill rotWithShape="0">
            <a:blip r:embed="rId3">
              <a:alphaModFix/>
            </a:blip>
            <a:tile algn="tl" flip="none" tx="0" sx="99997" ty="-23325" sy="99997"/>
          </a:blipFill>
          <a:ln cap="flat" cmpd="sng" w="19050">
            <a:solidFill>
              <a:srgbClr val="F7D80F"/>
            </a:solidFill>
            <a:prstDash val="solid"/>
            <a:miter lim="400000"/>
            <a:headEnd len="sm" w="sm" type="none"/>
            <a:tailEnd len="med" w="med" type="triangle"/>
          </a:ln>
        </p:spPr>
      </p:cxnSp>
      <p:cxnSp>
        <p:nvCxnSpPr>
          <p:cNvPr id="254" name="Google Shape;254;p26"/>
          <p:cNvCxnSpPr>
            <a:stCxn id="244" idx="3"/>
          </p:cNvCxnSpPr>
          <p:nvPr/>
        </p:nvCxnSpPr>
        <p:spPr>
          <a:xfrm flipH="1" rot="10800000">
            <a:off x="5070103" y="3194898"/>
            <a:ext cx="1545600" cy="857100"/>
          </a:xfrm>
          <a:prstGeom prst="bentConnector3">
            <a:avLst>
              <a:gd fmla="val 50000" name="adj1"/>
            </a:avLst>
          </a:prstGeom>
          <a:blipFill rotWithShape="0">
            <a:blip r:embed="rId3">
              <a:alphaModFix/>
            </a:blip>
            <a:tile algn="tl" flip="none" tx="0" sx="99997" ty="-16050" sy="99997"/>
          </a:blipFill>
          <a:ln cap="flat" cmpd="sng" w="19050">
            <a:solidFill>
              <a:srgbClr val="F7D80F"/>
            </a:solidFill>
            <a:prstDash val="solid"/>
            <a:miter lim="400000"/>
            <a:headEnd len="sm" w="sm" type="none"/>
            <a:tailEnd len="med" w="med" type="triangle"/>
          </a:ln>
        </p:spPr>
      </p:cxnSp>
      <p:cxnSp>
        <p:nvCxnSpPr>
          <p:cNvPr id="255" name="Google Shape;255;p26"/>
          <p:cNvCxnSpPr>
            <a:stCxn id="246" idx="3"/>
            <a:endCxn id="244" idx="1"/>
          </p:cNvCxnSpPr>
          <p:nvPr/>
        </p:nvCxnSpPr>
        <p:spPr>
          <a:xfrm>
            <a:off x="1893405" y="1942977"/>
            <a:ext cx="1337700" cy="2109000"/>
          </a:xfrm>
          <a:prstGeom prst="bentConnector3">
            <a:avLst>
              <a:gd fmla="val 50000" name="adj1"/>
            </a:avLst>
          </a:prstGeom>
          <a:blipFill rotWithShape="1">
            <a:blip r:embed="rId3">
              <a:alphaModFix/>
            </a:blip>
            <a:tile algn="tl" flip="none" tx="0" sx="99997" ty="0" sy="99997"/>
          </a:blipFill>
          <a:ln cap="flat" cmpd="sng" w="19050">
            <a:solidFill>
              <a:srgbClr val="F7D80F"/>
            </a:solidFill>
            <a:prstDash val="solid"/>
            <a:miter lim="400000"/>
            <a:headEnd len="sm" w="sm" type="none"/>
            <a:tailEnd len="med" w="med" type="triangle"/>
          </a:ln>
        </p:spPr>
      </p:cxnSp>
      <p:cxnSp>
        <p:nvCxnSpPr>
          <p:cNvPr id="256" name="Google Shape;256;p26"/>
          <p:cNvCxnSpPr>
            <a:stCxn id="246" idx="3"/>
            <a:endCxn id="248" idx="1"/>
          </p:cNvCxnSpPr>
          <p:nvPr/>
        </p:nvCxnSpPr>
        <p:spPr>
          <a:xfrm>
            <a:off x="1893405" y="1942977"/>
            <a:ext cx="1359900" cy="558300"/>
          </a:xfrm>
          <a:prstGeom prst="bentConnector3">
            <a:avLst>
              <a:gd fmla="val 50003" name="adj1"/>
            </a:avLst>
          </a:prstGeom>
          <a:blipFill rotWithShape="1">
            <a:blip r:embed="rId3">
              <a:alphaModFix/>
            </a:blip>
            <a:tile algn="tl" flip="none" tx="0" sx="99997" ty="0" sy="99997"/>
          </a:blipFill>
          <a:ln cap="flat" cmpd="sng" w="19050">
            <a:solidFill>
              <a:srgbClr val="F7D80F"/>
            </a:solidFill>
            <a:prstDash val="solid"/>
            <a:miter lim="400000"/>
            <a:headEnd len="sm" w="sm" type="none"/>
            <a:tailEnd len="med" w="med" type="triangle"/>
          </a:ln>
        </p:spPr>
      </p:cxnSp>
      <p:pic>
        <p:nvPicPr>
          <p:cNvPr id="257" name="Google Shape;257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62256" y="4697506"/>
            <a:ext cx="581744" cy="4470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8" name="Google Shape;258;p26"/>
          <p:cNvCxnSpPr>
            <a:endCxn id="239" idx="1"/>
          </p:cNvCxnSpPr>
          <p:nvPr/>
        </p:nvCxnSpPr>
        <p:spPr>
          <a:xfrm>
            <a:off x="1893288" y="1943048"/>
            <a:ext cx="4779300" cy="2556000"/>
          </a:xfrm>
          <a:prstGeom prst="bentConnector3">
            <a:avLst>
              <a:gd fmla="val 13821" name="adj1"/>
            </a:avLst>
          </a:prstGeom>
          <a:blipFill rotWithShape="1">
            <a:blip r:embed="rId3">
              <a:alphaModFix/>
            </a:blip>
            <a:tile algn="tl" flip="none" tx="0" sx="99997" ty="0" sy="99997"/>
          </a:blipFill>
          <a:ln cap="flat" cmpd="sng" w="19050">
            <a:solidFill>
              <a:srgbClr val="F7D80F"/>
            </a:solidFill>
            <a:prstDash val="solid"/>
            <a:miter lim="400000"/>
            <a:headEnd len="sm" w="sm" type="none"/>
            <a:tailEnd len="med" w="med" type="triangle"/>
          </a:ln>
        </p:spPr>
      </p:cxnSp>
      <p:sp>
        <p:nvSpPr>
          <p:cNvPr id="259" name="Google Shape;259;p26"/>
          <p:cNvSpPr/>
          <p:nvPr>
            <p:ph idx="2" type="pic"/>
          </p:nvPr>
        </p:nvSpPr>
        <p:spPr>
          <a:xfrm>
            <a:off x="7434100" y="317200"/>
            <a:ext cx="1173000" cy="4722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2880">
          <p15:clr>
            <a:srgbClr val="FA7B17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af + tekst ">
  <p:cSld name="TITLE_AND_BODY_2_1_1_1_1"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7"/>
          <p:cNvSpPr/>
          <p:nvPr/>
        </p:nvSpPr>
        <p:spPr>
          <a:xfrm>
            <a:off x="8910900" y="0"/>
            <a:ext cx="233100" cy="404100"/>
          </a:xfrm>
          <a:prstGeom prst="rect">
            <a:avLst/>
          </a:prstGeom>
          <a:solidFill>
            <a:srgbClr val="F7D80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2" name="Google Shape;262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62256" y="4696481"/>
            <a:ext cx="581744" cy="447024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27"/>
          <p:cNvSpPr txBox="1"/>
          <p:nvPr>
            <p:ph type="title"/>
          </p:nvPr>
        </p:nvSpPr>
        <p:spPr>
          <a:xfrm>
            <a:off x="184925" y="176375"/>
            <a:ext cx="64158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800"/>
              <a:buFont typeface="Poppins"/>
              <a:buNone/>
              <a:defRPr b="1" sz="18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4" name="Google Shape;264;p27"/>
          <p:cNvSpPr txBox="1"/>
          <p:nvPr>
            <p:ph idx="1" type="body"/>
          </p:nvPr>
        </p:nvSpPr>
        <p:spPr>
          <a:xfrm>
            <a:off x="5104550" y="1231475"/>
            <a:ext cx="3370800" cy="35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400"/>
              <a:buFont typeface="Poppins"/>
              <a:buChar char="●"/>
              <a:defRPr b="1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400"/>
              <a:buFont typeface="Poppins"/>
              <a:buChar char="○"/>
              <a:defRPr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400"/>
              <a:buFont typeface="Poppins"/>
              <a:buChar char="■"/>
              <a:defRPr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400"/>
              <a:buFont typeface="Poppins"/>
              <a:buChar char="●"/>
              <a:defRPr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400"/>
              <a:buFont typeface="Poppins"/>
              <a:buChar char="○"/>
              <a:defRPr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400"/>
              <a:buFont typeface="Poppins"/>
              <a:buChar char="■"/>
              <a:defRPr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400"/>
              <a:buFont typeface="Poppins"/>
              <a:buChar char="●"/>
              <a:defRPr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400"/>
              <a:buFont typeface="Poppins"/>
              <a:buChar char="○"/>
              <a:defRPr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400"/>
              <a:buFont typeface="Poppins"/>
              <a:buChar char="■"/>
              <a:defRPr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grpSp>
        <p:nvGrpSpPr>
          <p:cNvPr id="265" name="Google Shape;265;p27"/>
          <p:cNvGrpSpPr/>
          <p:nvPr/>
        </p:nvGrpSpPr>
        <p:grpSpPr>
          <a:xfrm flipH="1" rot="10800000">
            <a:off x="396150" y="1019028"/>
            <a:ext cx="4513330" cy="2902139"/>
            <a:chOff x="3943787" y="1611970"/>
            <a:chExt cx="3780958" cy="3044628"/>
          </a:xfrm>
        </p:grpSpPr>
        <p:sp>
          <p:nvSpPr>
            <p:cNvPr id="266" name="Google Shape;266;p27"/>
            <p:cNvSpPr/>
            <p:nvPr/>
          </p:nvSpPr>
          <p:spPr>
            <a:xfrm>
              <a:off x="5568905" y="1611970"/>
              <a:ext cx="868860" cy="633707"/>
            </a:xfrm>
            <a:custGeom>
              <a:rect b="b" l="l" r="r" t="t"/>
              <a:pathLst>
                <a:path extrusionOk="0" h="633707" w="868860">
                  <a:moveTo>
                    <a:pt x="699716" y="633708"/>
                  </a:moveTo>
                  <a:lnTo>
                    <a:pt x="0" y="633708"/>
                  </a:lnTo>
                  <a:lnTo>
                    <a:pt x="0" y="0"/>
                  </a:lnTo>
                  <a:lnTo>
                    <a:pt x="699716" y="0"/>
                  </a:lnTo>
                  <a:lnTo>
                    <a:pt x="868861" y="316859"/>
                  </a:lnTo>
                  <a:close/>
                </a:path>
              </a:pathLst>
            </a:custGeom>
            <a:solidFill>
              <a:srgbClr val="3D3D3C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292929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267" name="Google Shape;267;p27"/>
            <p:cNvSpPr/>
            <p:nvPr/>
          </p:nvSpPr>
          <p:spPr>
            <a:xfrm>
              <a:off x="5568905" y="2413362"/>
              <a:ext cx="1297838" cy="633707"/>
            </a:xfrm>
            <a:custGeom>
              <a:rect b="b" l="l" r="r" t="t"/>
              <a:pathLst>
                <a:path extrusionOk="0" h="633707" w="1297838">
                  <a:moveTo>
                    <a:pt x="1128693" y="633708"/>
                  </a:moveTo>
                  <a:lnTo>
                    <a:pt x="0" y="633708"/>
                  </a:lnTo>
                  <a:lnTo>
                    <a:pt x="0" y="0"/>
                  </a:lnTo>
                  <a:lnTo>
                    <a:pt x="1128693" y="0"/>
                  </a:lnTo>
                  <a:lnTo>
                    <a:pt x="1297839" y="316849"/>
                  </a:lnTo>
                  <a:close/>
                </a:path>
              </a:pathLst>
            </a:custGeom>
            <a:solidFill>
              <a:srgbClr val="FFD80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292929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268" name="Google Shape;268;p27"/>
            <p:cNvSpPr/>
            <p:nvPr/>
          </p:nvSpPr>
          <p:spPr>
            <a:xfrm>
              <a:off x="5568905" y="3219191"/>
              <a:ext cx="1726815" cy="636876"/>
            </a:xfrm>
            <a:custGeom>
              <a:rect b="b" l="l" r="r" t="t"/>
              <a:pathLst>
                <a:path extrusionOk="0" h="633707" w="1726815">
                  <a:moveTo>
                    <a:pt x="1557671" y="633708"/>
                  </a:moveTo>
                  <a:lnTo>
                    <a:pt x="0" y="633708"/>
                  </a:lnTo>
                  <a:lnTo>
                    <a:pt x="0" y="0"/>
                  </a:lnTo>
                  <a:lnTo>
                    <a:pt x="1557671" y="0"/>
                  </a:lnTo>
                  <a:lnTo>
                    <a:pt x="1726816" y="316859"/>
                  </a:lnTo>
                  <a:close/>
                </a:path>
              </a:pathLst>
            </a:custGeom>
            <a:solidFill>
              <a:srgbClr val="3D3D3C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188000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269" name="Google Shape;269;p27"/>
            <p:cNvSpPr/>
            <p:nvPr/>
          </p:nvSpPr>
          <p:spPr>
            <a:xfrm>
              <a:off x="5568905" y="4022805"/>
              <a:ext cx="2155840" cy="633707"/>
            </a:xfrm>
            <a:custGeom>
              <a:rect b="b" l="l" r="r" t="t"/>
              <a:pathLst>
                <a:path extrusionOk="0" h="633707" w="2155840">
                  <a:moveTo>
                    <a:pt x="1986696" y="633708"/>
                  </a:moveTo>
                  <a:lnTo>
                    <a:pt x="0" y="633708"/>
                  </a:lnTo>
                  <a:lnTo>
                    <a:pt x="0" y="0"/>
                  </a:lnTo>
                  <a:lnTo>
                    <a:pt x="1986696" y="0"/>
                  </a:lnTo>
                  <a:lnTo>
                    <a:pt x="2155841" y="316849"/>
                  </a:lnTo>
                  <a:close/>
                </a:path>
              </a:pathLst>
            </a:custGeom>
            <a:solidFill>
              <a:srgbClr val="F7D80F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292929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270" name="Google Shape;270;p27"/>
            <p:cNvSpPr/>
            <p:nvPr/>
          </p:nvSpPr>
          <p:spPr>
            <a:xfrm>
              <a:off x="4372793" y="3219190"/>
              <a:ext cx="1196111" cy="633803"/>
            </a:xfrm>
            <a:custGeom>
              <a:rect b="b" l="l" r="r" t="t"/>
              <a:pathLst>
                <a:path extrusionOk="0" h="633803" w="1196111">
                  <a:moveTo>
                    <a:pt x="1196112" y="0"/>
                  </a:moveTo>
                  <a:lnTo>
                    <a:pt x="1196112" y="633803"/>
                  </a:lnTo>
                  <a:lnTo>
                    <a:pt x="0" y="633803"/>
                  </a:lnTo>
                  <a:lnTo>
                    <a:pt x="338195" y="0"/>
                  </a:lnTo>
                  <a:close/>
                </a:path>
              </a:pathLst>
            </a:custGeom>
            <a:solidFill>
              <a:srgbClr val="3D3D3C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292929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271" name="Google Shape;271;p27"/>
            <p:cNvSpPr/>
            <p:nvPr/>
          </p:nvSpPr>
          <p:spPr>
            <a:xfrm>
              <a:off x="3943787" y="4022891"/>
              <a:ext cx="1625117" cy="633707"/>
            </a:xfrm>
            <a:custGeom>
              <a:rect b="b" l="l" r="r" t="t"/>
              <a:pathLst>
                <a:path extrusionOk="0" h="633707" w="1625117">
                  <a:moveTo>
                    <a:pt x="1625118" y="0"/>
                  </a:moveTo>
                  <a:lnTo>
                    <a:pt x="1625118" y="633708"/>
                  </a:lnTo>
                  <a:lnTo>
                    <a:pt x="0" y="633708"/>
                  </a:lnTo>
                  <a:lnTo>
                    <a:pt x="338290" y="0"/>
                  </a:lnTo>
                  <a:close/>
                </a:path>
              </a:pathLst>
            </a:custGeom>
            <a:solidFill>
              <a:srgbClr val="F7D80F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292929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272" name="Google Shape;272;p27"/>
            <p:cNvSpPr/>
            <p:nvPr/>
          </p:nvSpPr>
          <p:spPr>
            <a:xfrm>
              <a:off x="4801713" y="2412407"/>
              <a:ext cx="767191" cy="636876"/>
            </a:xfrm>
            <a:custGeom>
              <a:rect b="b" l="l" r="r" t="t"/>
              <a:pathLst>
                <a:path extrusionOk="0" h="633707" w="767191">
                  <a:moveTo>
                    <a:pt x="767191" y="0"/>
                  </a:moveTo>
                  <a:lnTo>
                    <a:pt x="767191" y="633708"/>
                  </a:lnTo>
                  <a:lnTo>
                    <a:pt x="0" y="633708"/>
                  </a:lnTo>
                  <a:lnTo>
                    <a:pt x="338280" y="0"/>
                  </a:lnTo>
                  <a:close/>
                </a:path>
              </a:pathLst>
            </a:custGeom>
            <a:solidFill>
              <a:srgbClr val="FFD80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292929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273" name="Google Shape;273;p27"/>
            <p:cNvSpPr/>
            <p:nvPr/>
          </p:nvSpPr>
          <p:spPr>
            <a:xfrm>
              <a:off x="5230624" y="1611970"/>
              <a:ext cx="338280" cy="633707"/>
            </a:xfrm>
            <a:custGeom>
              <a:rect b="b" l="l" r="r" t="t"/>
              <a:pathLst>
                <a:path extrusionOk="0" h="633707" w="338280">
                  <a:moveTo>
                    <a:pt x="338280" y="0"/>
                  </a:moveTo>
                  <a:lnTo>
                    <a:pt x="338280" y="633708"/>
                  </a:lnTo>
                  <a:lnTo>
                    <a:pt x="0" y="633708"/>
                  </a:lnTo>
                  <a:close/>
                </a:path>
              </a:pathLst>
            </a:custGeom>
            <a:solidFill>
              <a:srgbClr val="3D3D3C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292929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</p:grpSp>
      <p:sp>
        <p:nvSpPr>
          <p:cNvPr id="274" name="Google Shape;274;p27"/>
          <p:cNvSpPr/>
          <p:nvPr/>
        </p:nvSpPr>
        <p:spPr>
          <a:xfrm flipH="1" rot="10800000">
            <a:off x="1616175" y="4103594"/>
            <a:ext cx="1544427" cy="603606"/>
          </a:xfrm>
          <a:custGeom>
            <a:rect b="b" l="l" r="r" t="t"/>
            <a:pathLst>
              <a:path extrusionOk="0" h="633707" w="1297838">
                <a:moveTo>
                  <a:pt x="1128693" y="633708"/>
                </a:moveTo>
                <a:lnTo>
                  <a:pt x="0" y="633708"/>
                </a:lnTo>
                <a:lnTo>
                  <a:pt x="0" y="0"/>
                </a:lnTo>
                <a:lnTo>
                  <a:pt x="1128693" y="0"/>
                </a:lnTo>
                <a:lnTo>
                  <a:pt x="1297839" y="316849"/>
                </a:lnTo>
                <a:close/>
              </a:path>
            </a:pathLst>
          </a:custGeom>
          <a:solidFill>
            <a:srgbClr val="F7D80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292929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275" name="Google Shape;275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59570" y="3966082"/>
            <a:ext cx="152386" cy="123081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27"/>
          <p:cNvSpPr txBox="1"/>
          <p:nvPr>
            <p:ph idx="2" type="subTitle"/>
          </p:nvPr>
        </p:nvSpPr>
        <p:spPr>
          <a:xfrm>
            <a:off x="2911950" y="1953938"/>
            <a:ext cx="12042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7" name="Google Shape;277;p27"/>
          <p:cNvSpPr txBox="1"/>
          <p:nvPr>
            <p:ph idx="3" type="subTitle"/>
          </p:nvPr>
        </p:nvSpPr>
        <p:spPr>
          <a:xfrm>
            <a:off x="2415225" y="2726638"/>
            <a:ext cx="12042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400"/>
              <a:buFont typeface="Poppins"/>
              <a:buNone/>
              <a:defRPr b="1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8" name="Google Shape;278;p27"/>
          <p:cNvSpPr txBox="1"/>
          <p:nvPr>
            <p:ph idx="4" type="subTitle"/>
          </p:nvPr>
        </p:nvSpPr>
        <p:spPr>
          <a:xfrm>
            <a:off x="1707750" y="4235300"/>
            <a:ext cx="12042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400"/>
              <a:buFont typeface="Poppins"/>
              <a:buNone/>
              <a:defRPr b="1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9" name="Google Shape;279;p27"/>
          <p:cNvSpPr txBox="1"/>
          <p:nvPr>
            <p:ph idx="5" type="subTitle"/>
          </p:nvPr>
        </p:nvSpPr>
        <p:spPr>
          <a:xfrm>
            <a:off x="3521550" y="1191050"/>
            <a:ext cx="12042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400"/>
              <a:buFont typeface="Poppins"/>
              <a:buNone/>
              <a:defRPr b="1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0" name="Google Shape;280;p27"/>
          <p:cNvSpPr txBox="1"/>
          <p:nvPr>
            <p:ph idx="6" type="subTitle"/>
          </p:nvPr>
        </p:nvSpPr>
        <p:spPr>
          <a:xfrm>
            <a:off x="2324200" y="3480975"/>
            <a:ext cx="8364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1" name="Google Shape;281;p27"/>
          <p:cNvSpPr/>
          <p:nvPr>
            <p:ph idx="7" type="pic"/>
          </p:nvPr>
        </p:nvSpPr>
        <p:spPr>
          <a:xfrm>
            <a:off x="7434100" y="317200"/>
            <a:ext cx="1173000" cy="4722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2880">
          <p15:clr>
            <a:srgbClr val="FA7B17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af + tekst  1">
  <p:cSld name="TITLE_AND_BODY_2_1_1_1_1_1"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8"/>
          <p:cNvSpPr/>
          <p:nvPr/>
        </p:nvSpPr>
        <p:spPr>
          <a:xfrm>
            <a:off x="8910900" y="0"/>
            <a:ext cx="233100" cy="404100"/>
          </a:xfrm>
          <a:prstGeom prst="rect">
            <a:avLst/>
          </a:prstGeom>
          <a:solidFill>
            <a:srgbClr val="F7D80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4" name="Google Shape;284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62256" y="4696481"/>
            <a:ext cx="581744" cy="447024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28"/>
          <p:cNvSpPr txBox="1"/>
          <p:nvPr>
            <p:ph type="title"/>
          </p:nvPr>
        </p:nvSpPr>
        <p:spPr>
          <a:xfrm>
            <a:off x="184925" y="176375"/>
            <a:ext cx="64158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800"/>
              <a:buFont typeface="Poppins"/>
              <a:buNone/>
              <a:defRPr b="1" sz="18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6" name="Google Shape;286;p28"/>
          <p:cNvSpPr txBox="1"/>
          <p:nvPr>
            <p:ph idx="1" type="body"/>
          </p:nvPr>
        </p:nvSpPr>
        <p:spPr>
          <a:xfrm>
            <a:off x="5104550" y="1231475"/>
            <a:ext cx="3370800" cy="35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400"/>
              <a:buFont typeface="Poppins"/>
              <a:buChar char="●"/>
              <a:defRPr b="1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400"/>
              <a:buFont typeface="Poppins"/>
              <a:buChar char="○"/>
              <a:defRPr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400"/>
              <a:buFont typeface="Poppins"/>
              <a:buChar char="■"/>
              <a:defRPr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400"/>
              <a:buFont typeface="Poppins"/>
              <a:buChar char="●"/>
              <a:defRPr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400"/>
              <a:buFont typeface="Poppins"/>
              <a:buChar char="○"/>
              <a:defRPr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400"/>
              <a:buFont typeface="Poppins"/>
              <a:buChar char="■"/>
              <a:defRPr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400"/>
              <a:buFont typeface="Poppins"/>
              <a:buChar char="●"/>
              <a:defRPr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400"/>
              <a:buFont typeface="Poppins"/>
              <a:buChar char="○"/>
              <a:defRPr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400"/>
              <a:buFont typeface="Poppins"/>
              <a:buChar char="■"/>
              <a:defRPr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pic>
        <p:nvPicPr>
          <p:cNvPr id="287" name="Google Shape;287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59570" y="3966082"/>
            <a:ext cx="152386" cy="123081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28"/>
          <p:cNvSpPr/>
          <p:nvPr>
            <p:ph idx="2" type="pic"/>
          </p:nvPr>
        </p:nvSpPr>
        <p:spPr>
          <a:xfrm>
            <a:off x="677700" y="1231475"/>
            <a:ext cx="3678900" cy="3465000"/>
          </a:xfrm>
          <a:prstGeom prst="rect">
            <a:avLst/>
          </a:prstGeom>
          <a:noFill/>
          <a:ln>
            <a:noFill/>
          </a:ln>
        </p:spPr>
      </p:sp>
      <p:sp>
        <p:nvSpPr>
          <p:cNvPr id="289" name="Google Shape;289;p28"/>
          <p:cNvSpPr/>
          <p:nvPr>
            <p:ph idx="3" type="pic"/>
          </p:nvPr>
        </p:nvSpPr>
        <p:spPr>
          <a:xfrm>
            <a:off x="7434100" y="317200"/>
            <a:ext cx="1173000" cy="4722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2880">
          <p15:clr>
            <a:srgbClr val="FA7B17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ykres kołowy">
  <p:cSld name="TITLE_AND_BODY_2_1_1_1_1_1_1"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9"/>
          <p:cNvSpPr/>
          <p:nvPr/>
        </p:nvSpPr>
        <p:spPr>
          <a:xfrm>
            <a:off x="8910900" y="0"/>
            <a:ext cx="233100" cy="404100"/>
          </a:xfrm>
          <a:prstGeom prst="rect">
            <a:avLst/>
          </a:prstGeom>
          <a:solidFill>
            <a:srgbClr val="F7D80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2" name="Google Shape;292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62256" y="4696481"/>
            <a:ext cx="581744" cy="447024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29"/>
          <p:cNvSpPr txBox="1"/>
          <p:nvPr>
            <p:ph type="title"/>
          </p:nvPr>
        </p:nvSpPr>
        <p:spPr>
          <a:xfrm>
            <a:off x="184925" y="176375"/>
            <a:ext cx="64158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800"/>
              <a:buFont typeface="Poppins"/>
              <a:buNone/>
              <a:defRPr b="1" sz="18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94" name="Google Shape;294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59570" y="3966082"/>
            <a:ext cx="152386" cy="123081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29"/>
          <p:cNvSpPr/>
          <p:nvPr/>
        </p:nvSpPr>
        <p:spPr>
          <a:xfrm>
            <a:off x="2947211" y="1179525"/>
            <a:ext cx="3249600" cy="3249600"/>
          </a:xfrm>
          <a:prstGeom prst="ellipse">
            <a:avLst/>
          </a:prstGeom>
          <a:noFill/>
          <a:ln cap="flat" cmpd="sng" w="76200">
            <a:solidFill>
              <a:srgbClr val="3D3D3C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BF98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3D3D3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6" name="Google Shape;296;p29"/>
          <p:cNvGrpSpPr/>
          <p:nvPr/>
        </p:nvGrpSpPr>
        <p:grpSpPr>
          <a:xfrm>
            <a:off x="3340512" y="1461763"/>
            <a:ext cx="260775" cy="260775"/>
            <a:chOff x="7896225" y="2778597"/>
            <a:chExt cx="695400" cy="695400"/>
          </a:xfrm>
        </p:grpSpPr>
        <p:sp>
          <p:nvSpPr>
            <p:cNvPr id="297" name="Google Shape;297;p29"/>
            <p:cNvSpPr/>
            <p:nvPr/>
          </p:nvSpPr>
          <p:spPr>
            <a:xfrm>
              <a:off x="7896225" y="2778597"/>
              <a:ext cx="695400" cy="695400"/>
            </a:xfrm>
            <a:prstGeom prst="ellipse">
              <a:avLst/>
            </a:prstGeom>
            <a:solidFill>
              <a:srgbClr val="F7D80F"/>
            </a:solidFill>
            <a:ln>
              <a:noFill/>
            </a:ln>
          </p:spPr>
          <p:txBody>
            <a:bodyPr anchorCtr="0" anchor="ctr" bIns="14300" lIns="14300" spcFirstLastPara="1" rIns="14300" wrap="square" tIns="143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139BD7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98" name="Google Shape;298;p29"/>
            <p:cNvSpPr/>
            <p:nvPr/>
          </p:nvSpPr>
          <p:spPr>
            <a:xfrm>
              <a:off x="8061737" y="2981670"/>
              <a:ext cx="381402" cy="289656"/>
            </a:xfrm>
            <a:custGeom>
              <a:rect b="b" l="l" r="r" t="t"/>
              <a:pathLst>
                <a:path extrusionOk="0" h="21600" w="21600">
                  <a:moveTo>
                    <a:pt x="6796" y="16986"/>
                  </a:moveTo>
                  <a:lnTo>
                    <a:pt x="1627" y="10192"/>
                  </a:lnTo>
                  <a:lnTo>
                    <a:pt x="0" y="12666"/>
                  </a:lnTo>
                  <a:lnTo>
                    <a:pt x="6796" y="21600"/>
                  </a:lnTo>
                  <a:lnTo>
                    <a:pt x="21600" y="2181"/>
                  </a:lnTo>
                  <a:lnTo>
                    <a:pt x="19718" y="0"/>
                  </a:lnTo>
                  <a:lnTo>
                    <a:pt x="6796" y="16986"/>
                  </a:lnTo>
                </a:path>
              </a:pathLst>
            </a:custGeom>
            <a:solidFill>
              <a:srgbClr val="F7D80F"/>
            </a:solidFill>
            <a:ln>
              <a:noFill/>
            </a:ln>
          </p:spPr>
          <p:txBody>
            <a:bodyPr anchorCtr="0" anchor="ctr" bIns="17150" lIns="17150" spcFirstLastPara="1" rIns="17150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BBF98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139BD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9" name="Google Shape;299;p29"/>
          <p:cNvGrpSpPr/>
          <p:nvPr/>
        </p:nvGrpSpPr>
        <p:grpSpPr>
          <a:xfrm>
            <a:off x="5482857" y="1461763"/>
            <a:ext cx="260775" cy="260775"/>
            <a:chOff x="7896225" y="2778597"/>
            <a:chExt cx="695400" cy="695400"/>
          </a:xfrm>
        </p:grpSpPr>
        <p:sp>
          <p:nvSpPr>
            <p:cNvPr id="300" name="Google Shape;300;p29"/>
            <p:cNvSpPr/>
            <p:nvPr/>
          </p:nvSpPr>
          <p:spPr>
            <a:xfrm>
              <a:off x="7896225" y="2778597"/>
              <a:ext cx="695400" cy="695400"/>
            </a:xfrm>
            <a:prstGeom prst="ellipse">
              <a:avLst/>
            </a:prstGeom>
            <a:solidFill>
              <a:srgbClr val="F7D80F"/>
            </a:solidFill>
            <a:ln>
              <a:noFill/>
            </a:ln>
          </p:spPr>
          <p:txBody>
            <a:bodyPr anchorCtr="0" anchor="ctr" bIns="14300" lIns="14300" spcFirstLastPara="1" rIns="14300" wrap="square" tIns="143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F7D80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01" name="Google Shape;301;p29"/>
            <p:cNvSpPr/>
            <p:nvPr/>
          </p:nvSpPr>
          <p:spPr>
            <a:xfrm>
              <a:off x="8061737" y="2981670"/>
              <a:ext cx="381402" cy="289656"/>
            </a:xfrm>
            <a:custGeom>
              <a:rect b="b" l="l" r="r" t="t"/>
              <a:pathLst>
                <a:path extrusionOk="0" h="21600" w="21600">
                  <a:moveTo>
                    <a:pt x="6796" y="16986"/>
                  </a:moveTo>
                  <a:lnTo>
                    <a:pt x="1627" y="10192"/>
                  </a:lnTo>
                  <a:lnTo>
                    <a:pt x="0" y="12666"/>
                  </a:lnTo>
                  <a:lnTo>
                    <a:pt x="6796" y="21600"/>
                  </a:lnTo>
                  <a:lnTo>
                    <a:pt x="21600" y="2181"/>
                  </a:lnTo>
                  <a:lnTo>
                    <a:pt x="19718" y="0"/>
                  </a:lnTo>
                  <a:lnTo>
                    <a:pt x="6796" y="16986"/>
                  </a:lnTo>
                </a:path>
              </a:pathLst>
            </a:custGeom>
            <a:solidFill>
              <a:srgbClr val="F7D80F"/>
            </a:solidFill>
            <a:ln>
              <a:noFill/>
            </a:ln>
          </p:spPr>
          <p:txBody>
            <a:bodyPr anchorCtr="0" anchor="ctr" bIns="17150" lIns="17150" spcFirstLastPara="1" rIns="17150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BBF98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F7D80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2" name="Google Shape;302;p29"/>
          <p:cNvGrpSpPr/>
          <p:nvPr/>
        </p:nvGrpSpPr>
        <p:grpSpPr>
          <a:xfrm>
            <a:off x="6059222" y="2620936"/>
            <a:ext cx="260775" cy="260775"/>
            <a:chOff x="7896225" y="2778597"/>
            <a:chExt cx="695400" cy="695400"/>
          </a:xfrm>
        </p:grpSpPr>
        <p:sp>
          <p:nvSpPr>
            <p:cNvPr id="303" name="Google Shape;303;p29"/>
            <p:cNvSpPr/>
            <p:nvPr/>
          </p:nvSpPr>
          <p:spPr>
            <a:xfrm>
              <a:off x="7896225" y="2778597"/>
              <a:ext cx="695400" cy="695400"/>
            </a:xfrm>
            <a:prstGeom prst="ellipse">
              <a:avLst/>
            </a:prstGeom>
            <a:solidFill>
              <a:srgbClr val="F7D80F"/>
            </a:solidFill>
            <a:ln>
              <a:noFill/>
            </a:ln>
          </p:spPr>
          <p:txBody>
            <a:bodyPr anchorCtr="0" anchor="ctr" bIns="14300" lIns="14300" spcFirstLastPara="1" rIns="14300" wrap="square" tIns="143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04" name="Google Shape;304;p29"/>
            <p:cNvSpPr/>
            <p:nvPr/>
          </p:nvSpPr>
          <p:spPr>
            <a:xfrm>
              <a:off x="8061737" y="2981670"/>
              <a:ext cx="381402" cy="289656"/>
            </a:xfrm>
            <a:custGeom>
              <a:rect b="b" l="l" r="r" t="t"/>
              <a:pathLst>
                <a:path extrusionOk="0" h="21600" w="21600">
                  <a:moveTo>
                    <a:pt x="6796" y="16986"/>
                  </a:moveTo>
                  <a:lnTo>
                    <a:pt x="1627" y="10192"/>
                  </a:lnTo>
                  <a:lnTo>
                    <a:pt x="0" y="12666"/>
                  </a:lnTo>
                  <a:lnTo>
                    <a:pt x="6796" y="21600"/>
                  </a:lnTo>
                  <a:lnTo>
                    <a:pt x="21600" y="2181"/>
                  </a:lnTo>
                  <a:lnTo>
                    <a:pt x="19718" y="0"/>
                  </a:lnTo>
                  <a:lnTo>
                    <a:pt x="6796" y="16986"/>
                  </a:lnTo>
                </a:path>
              </a:pathLst>
            </a:custGeom>
            <a:solidFill>
              <a:srgbClr val="F7D80F"/>
            </a:solidFill>
            <a:ln>
              <a:noFill/>
            </a:ln>
          </p:spPr>
          <p:txBody>
            <a:bodyPr anchorCtr="0" anchor="ctr" bIns="17150" lIns="17150" spcFirstLastPara="1" rIns="17150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BBF98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3D3D3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5" name="Google Shape;305;p29"/>
          <p:cNvSpPr/>
          <p:nvPr/>
        </p:nvSpPr>
        <p:spPr>
          <a:xfrm>
            <a:off x="3399363" y="1533772"/>
            <a:ext cx="143046" cy="108648"/>
          </a:xfrm>
          <a:custGeom>
            <a:rect b="b" l="l" r="r" t="t"/>
            <a:pathLst>
              <a:path extrusionOk="0" h="21600" w="21600">
                <a:moveTo>
                  <a:pt x="6796" y="16986"/>
                </a:moveTo>
                <a:lnTo>
                  <a:pt x="1627" y="10192"/>
                </a:lnTo>
                <a:lnTo>
                  <a:pt x="0" y="12666"/>
                </a:lnTo>
                <a:lnTo>
                  <a:pt x="6796" y="21600"/>
                </a:lnTo>
                <a:lnTo>
                  <a:pt x="21600" y="2181"/>
                </a:lnTo>
                <a:lnTo>
                  <a:pt x="19718" y="0"/>
                </a:lnTo>
                <a:lnTo>
                  <a:pt x="6796" y="16986"/>
                </a:lnTo>
              </a:path>
            </a:pathLst>
          </a:custGeom>
          <a:solidFill>
            <a:srgbClr val="363636"/>
          </a:solidFill>
          <a:ln>
            <a:noFill/>
          </a:ln>
        </p:spPr>
        <p:txBody>
          <a:bodyPr anchorCtr="0" anchor="ctr" bIns="17150" lIns="17150" spcFirstLastPara="1" rIns="17150" wrap="square" tIns="1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BF98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2BBF9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29"/>
          <p:cNvSpPr/>
          <p:nvPr/>
        </p:nvSpPr>
        <p:spPr>
          <a:xfrm>
            <a:off x="5544925" y="1533772"/>
            <a:ext cx="143046" cy="108648"/>
          </a:xfrm>
          <a:custGeom>
            <a:rect b="b" l="l" r="r" t="t"/>
            <a:pathLst>
              <a:path extrusionOk="0" h="21600" w="21600">
                <a:moveTo>
                  <a:pt x="6796" y="16986"/>
                </a:moveTo>
                <a:lnTo>
                  <a:pt x="1627" y="10192"/>
                </a:lnTo>
                <a:lnTo>
                  <a:pt x="0" y="12666"/>
                </a:lnTo>
                <a:lnTo>
                  <a:pt x="6796" y="21600"/>
                </a:lnTo>
                <a:lnTo>
                  <a:pt x="21600" y="2181"/>
                </a:lnTo>
                <a:lnTo>
                  <a:pt x="19718" y="0"/>
                </a:lnTo>
                <a:lnTo>
                  <a:pt x="6796" y="16986"/>
                </a:lnTo>
              </a:path>
            </a:pathLst>
          </a:custGeom>
          <a:solidFill>
            <a:srgbClr val="363636"/>
          </a:solidFill>
          <a:ln>
            <a:noFill/>
          </a:ln>
        </p:spPr>
        <p:txBody>
          <a:bodyPr anchorCtr="0" anchor="ctr" bIns="17150" lIns="17150" spcFirstLastPara="1" rIns="17150" wrap="square" tIns="1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BF98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2BBF9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29"/>
          <p:cNvSpPr/>
          <p:nvPr/>
        </p:nvSpPr>
        <p:spPr>
          <a:xfrm>
            <a:off x="6125288" y="2700125"/>
            <a:ext cx="143046" cy="108648"/>
          </a:xfrm>
          <a:custGeom>
            <a:rect b="b" l="l" r="r" t="t"/>
            <a:pathLst>
              <a:path extrusionOk="0" h="21600" w="21600">
                <a:moveTo>
                  <a:pt x="6796" y="16986"/>
                </a:moveTo>
                <a:lnTo>
                  <a:pt x="1627" y="10192"/>
                </a:lnTo>
                <a:lnTo>
                  <a:pt x="0" y="12666"/>
                </a:lnTo>
                <a:lnTo>
                  <a:pt x="6796" y="21600"/>
                </a:lnTo>
                <a:lnTo>
                  <a:pt x="21600" y="2181"/>
                </a:lnTo>
                <a:lnTo>
                  <a:pt x="19718" y="0"/>
                </a:lnTo>
                <a:lnTo>
                  <a:pt x="6796" y="16986"/>
                </a:lnTo>
              </a:path>
            </a:pathLst>
          </a:custGeom>
          <a:solidFill>
            <a:srgbClr val="363636"/>
          </a:solidFill>
          <a:ln>
            <a:noFill/>
          </a:ln>
        </p:spPr>
        <p:txBody>
          <a:bodyPr anchorCtr="0" anchor="ctr" bIns="17150" lIns="17150" spcFirstLastPara="1" rIns="17150" wrap="square" tIns="1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BF98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3D3D3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8" name="Google Shape;308;p29"/>
          <p:cNvGrpSpPr/>
          <p:nvPr/>
        </p:nvGrpSpPr>
        <p:grpSpPr>
          <a:xfrm>
            <a:off x="3340512" y="3915694"/>
            <a:ext cx="260775" cy="260775"/>
            <a:chOff x="7896225" y="2778597"/>
            <a:chExt cx="695400" cy="695400"/>
          </a:xfrm>
        </p:grpSpPr>
        <p:sp>
          <p:nvSpPr>
            <p:cNvPr id="309" name="Google Shape;309;p29"/>
            <p:cNvSpPr/>
            <p:nvPr/>
          </p:nvSpPr>
          <p:spPr>
            <a:xfrm>
              <a:off x="7896225" y="2778597"/>
              <a:ext cx="695400" cy="695400"/>
            </a:xfrm>
            <a:prstGeom prst="ellipse">
              <a:avLst/>
            </a:prstGeom>
            <a:solidFill>
              <a:srgbClr val="F7D80F"/>
            </a:solidFill>
            <a:ln>
              <a:noFill/>
            </a:ln>
          </p:spPr>
          <p:txBody>
            <a:bodyPr anchorCtr="0" anchor="ctr" bIns="14300" lIns="14300" spcFirstLastPara="1" rIns="14300" wrap="square" tIns="143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139BD7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10" name="Google Shape;310;p29"/>
            <p:cNvSpPr/>
            <p:nvPr/>
          </p:nvSpPr>
          <p:spPr>
            <a:xfrm>
              <a:off x="8061737" y="2981670"/>
              <a:ext cx="381402" cy="289656"/>
            </a:xfrm>
            <a:custGeom>
              <a:rect b="b" l="l" r="r" t="t"/>
              <a:pathLst>
                <a:path extrusionOk="0" h="21600" w="21600">
                  <a:moveTo>
                    <a:pt x="6796" y="16986"/>
                  </a:moveTo>
                  <a:lnTo>
                    <a:pt x="1627" y="10192"/>
                  </a:lnTo>
                  <a:lnTo>
                    <a:pt x="0" y="12666"/>
                  </a:lnTo>
                  <a:lnTo>
                    <a:pt x="6796" y="21600"/>
                  </a:lnTo>
                  <a:lnTo>
                    <a:pt x="21600" y="2181"/>
                  </a:lnTo>
                  <a:lnTo>
                    <a:pt x="19718" y="0"/>
                  </a:lnTo>
                  <a:lnTo>
                    <a:pt x="6796" y="16986"/>
                  </a:lnTo>
                </a:path>
              </a:pathLst>
            </a:custGeom>
            <a:solidFill>
              <a:srgbClr val="F7D80F"/>
            </a:solidFill>
            <a:ln>
              <a:noFill/>
            </a:ln>
          </p:spPr>
          <p:txBody>
            <a:bodyPr anchorCtr="0" anchor="ctr" bIns="17150" lIns="17150" spcFirstLastPara="1" rIns="17150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BBF98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139BD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1" name="Google Shape;311;p29"/>
          <p:cNvGrpSpPr/>
          <p:nvPr/>
        </p:nvGrpSpPr>
        <p:grpSpPr>
          <a:xfrm>
            <a:off x="5482857" y="3915694"/>
            <a:ext cx="260775" cy="260775"/>
            <a:chOff x="7896225" y="2778597"/>
            <a:chExt cx="695400" cy="695400"/>
          </a:xfrm>
        </p:grpSpPr>
        <p:sp>
          <p:nvSpPr>
            <p:cNvPr id="312" name="Google Shape;312;p29"/>
            <p:cNvSpPr/>
            <p:nvPr/>
          </p:nvSpPr>
          <p:spPr>
            <a:xfrm>
              <a:off x="7896225" y="2778597"/>
              <a:ext cx="695400" cy="695400"/>
            </a:xfrm>
            <a:prstGeom prst="ellipse">
              <a:avLst/>
            </a:prstGeom>
            <a:solidFill>
              <a:srgbClr val="F7D80F"/>
            </a:solidFill>
            <a:ln>
              <a:noFill/>
            </a:ln>
          </p:spPr>
          <p:txBody>
            <a:bodyPr anchorCtr="0" anchor="ctr" bIns="14300" lIns="14300" spcFirstLastPara="1" rIns="14300" wrap="square" tIns="143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F7D80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13" name="Google Shape;313;p29"/>
            <p:cNvSpPr/>
            <p:nvPr/>
          </p:nvSpPr>
          <p:spPr>
            <a:xfrm>
              <a:off x="8061737" y="2981670"/>
              <a:ext cx="381402" cy="289656"/>
            </a:xfrm>
            <a:custGeom>
              <a:rect b="b" l="l" r="r" t="t"/>
              <a:pathLst>
                <a:path extrusionOk="0" h="21600" w="21600">
                  <a:moveTo>
                    <a:pt x="6796" y="16986"/>
                  </a:moveTo>
                  <a:lnTo>
                    <a:pt x="1627" y="10192"/>
                  </a:lnTo>
                  <a:lnTo>
                    <a:pt x="0" y="12666"/>
                  </a:lnTo>
                  <a:lnTo>
                    <a:pt x="6796" y="21600"/>
                  </a:lnTo>
                  <a:lnTo>
                    <a:pt x="21600" y="2181"/>
                  </a:lnTo>
                  <a:lnTo>
                    <a:pt x="19718" y="0"/>
                  </a:lnTo>
                  <a:lnTo>
                    <a:pt x="6796" y="16986"/>
                  </a:lnTo>
                </a:path>
              </a:pathLst>
            </a:custGeom>
            <a:solidFill>
              <a:srgbClr val="F7D80F"/>
            </a:solidFill>
            <a:ln>
              <a:noFill/>
            </a:ln>
          </p:spPr>
          <p:txBody>
            <a:bodyPr anchorCtr="0" anchor="ctr" bIns="17150" lIns="17150" spcFirstLastPara="1" rIns="17150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BBF98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F7D80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4" name="Google Shape;314;p29"/>
          <p:cNvSpPr/>
          <p:nvPr/>
        </p:nvSpPr>
        <p:spPr>
          <a:xfrm>
            <a:off x="3399363" y="3987702"/>
            <a:ext cx="143046" cy="108648"/>
          </a:xfrm>
          <a:custGeom>
            <a:rect b="b" l="l" r="r" t="t"/>
            <a:pathLst>
              <a:path extrusionOk="0" h="21600" w="21600">
                <a:moveTo>
                  <a:pt x="6796" y="16986"/>
                </a:moveTo>
                <a:lnTo>
                  <a:pt x="1627" y="10192"/>
                </a:lnTo>
                <a:lnTo>
                  <a:pt x="0" y="12666"/>
                </a:lnTo>
                <a:lnTo>
                  <a:pt x="6796" y="21600"/>
                </a:lnTo>
                <a:lnTo>
                  <a:pt x="21600" y="2181"/>
                </a:lnTo>
                <a:lnTo>
                  <a:pt x="19718" y="0"/>
                </a:lnTo>
                <a:lnTo>
                  <a:pt x="6796" y="16986"/>
                </a:lnTo>
              </a:path>
            </a:pathLst>
          </a:custGeom>
          <a:solidFill>
            <a:srgbClr val="363636"/>
          </a:solidFill>
          <a:ln>
            <a:noFill/>
          </a:ln>
        </p:spPr>
        <p:txBody>
          <a:bodyPr anchorCtr="0" anchor="ctr" bIns="17150" lIns="17150" spcFirstLastPara="1" rIns="17150" wrap="square" tIns="1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BF98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2BBF9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29"/>
          <p:cNvSpPr/>
          <p:nvPr/>
        </p:nvSpPr>
        <p:spPr>
          <a:xfrm>
            <a:off x="5544925" y="3987702"/>
            <a:ext cx="143046" cy="108648"/>
          </a:xfrm>
          <a:custGeom>
            <a:rect b="b" l="l" r="r" t="t"/>
            <a:pathLst>
              <a:path extrusionOk="0" h="21600" w="21600">
                <a:moveTo>
                  <a:pt x="6796" y="16986"/>
                </a:moveTo>
                <a:lnTo>
                  <a:pt x="1627" y="10192"/>
                </a:lnTo>
                <a:lnTo>
                  <a:pt x="0" y="12666"/>
                </a:lnTo>
                <a:lnTo>
                  <a:pt x="6796" y="21600"/>
                </a:lnTo>
                <a:lnTo>
                  <a:pt x="21600" y="2181"/>
                </a:lnTo>
                <a:lnTo>
                  <a:pt x="19718" y="0"/>
                </a:lnTo>
                <a:lnTo>
                  <a:pt x="6796" y="16986"/>
                </a:lnTo>
              </a:path>
            </a:pathLst>
          </a:custGeom>
          <a:solidFill>
            <a:srgbClr val="363636"/>
          </a:solidFill>
          <a:ln>
            <a:noFill/>
          </a:ln>
        </p:spPr>
        <p:txBody>
          <a:bodyPr anchorCtr="0" anchor="ctr" bIns="17150" lIns="17150" spcFirstLastPara="1" rIns="17150" wrap="square" tIns="1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BF98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2BBF9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29"/>
          <p:cNvSpPr txBox="1"/>
          <p:nvPr>
            <p:ph idx="1" type="subTitle"/>
          </p:nvPr>
        </p:nvSpPr>
        <p:spPr>
          <a:xfrm>
            <a:off x="6015125" y="1152825"/>
            <a:ext cx="2592300" cy="5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800"/>
              <a:buFont typeface="Poppins"/>
              <a:buNone/>
              <a:defRPr b="1" sz="18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400"/>
              <a:buNone/>
              <a:defRPr>
                <a:solidFill>
                  <a:srgbClr val="3D3D3C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400"/>
              <a:buNone/>
              <a:defRPr>
                <a:solidFill>
                  <a:srgbClr val="3D3D3C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400"/>
              <a:buNone/>
              <a:defRPr>
                <a:solidFill>
                  <a:srgbClr val="3D3D3C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400"/>
              <a:buNone/>
              <a:defRPr>
                <a:solidFill>
                  <a:srgbClr val="3D3D3C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400"/>
              <a:buNone/>
              <a:defRPr>
                <a:solidFill>
                  <a:srgbClr val="3D3D3C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400"/>
              <a:buNone/>
              <a:defRPr>
                <a:solidFill>
                  <a:srgbClr val="3D3D3C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400"/>
              <a:buNone/>
              <a:defRPr>
                <a:solidFill>
                  <a:srgbClr val="3D3D3C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400"/>
              <a:buNone/>
              <a:defRPr>
                <a:solidFill>
                  <a:srgbClr val="3D3D3C"/>
                </a:solidFill>
              </a:defRPr>
            </a:lvl9pPr>
          </a:lstStyle>
          <a:p/>
        </p:txBody>
      </p:sp>
      <p:sp>
        <p:nvSpPr>
          <p:cNvPr id="317" name="Google Shape;317;p29"/>
          <p:cNvSpPr txBox="1"/>
          <p:nvPr>
            <p:ph idx="2" type="subTitle"/>
          </p:nvPr>
        </p:nvSpPr>
        <p:spPr>
          <a:xfrm>
            <a:off x="6057975" y="3972350"/>
            <a:ext cx="2209800" cy="7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800"/>
              <a:buFont typeface="Poppins"/>
              <a:buNone/>
              <a:defRPr b="1" sz="18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8" name="Google Shape;318;p29"/>
          <p:cNvSpPr txBox="1"/>
          <p:nvPr>
            <p:ph idx="3" type="subTitle"/>
          </p:nvPr>
        </p:nvSpPr>
        <p:spPr>
          <a:xfrm>
            <a:off x="1457400" y="1257725"/>
            <a:ext cx="1552500" cy="4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800"/>
              <a:buFont typeface="Poppins"/>
              <a:buNone/>
              <a:defRPr b="1" sz="18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9" name="Google Shape;319;p29"/>
          <p:cNvSpPr/>
          <p:nvPr>
            <p:ph idx="4" type="pic"/>
          </p:nvPr>
        </p:nvSpPr>
        <p:spPr>
          <a:xfrm>
            <a:off x="7434100" y="317200"/>
            <a:ext cx="1173000" cy="4722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2880">
          <p15:clr>
            <a:srgbClr val="FA7B17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aleria zdjęć">
  <p:cSld name="TITLE_AND_BODY_2_1_1_1_1_1_1_1"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0"/>
          <p:cNvSpPr/>
          <p:nvPr/>
        </p:nvSpPr>
        <p:spPr>
          <a:xfrm>
            <a:off x="8910900" y="0"/>
            <a:ext cx="233100" cy="404100"/>
          </a:xfrm>
          <a:prstGeom prst="rect">
            <a:avLst/>
          </a:prstGeom>
          <a:solidFill>
            <a:srgbClr val="F7D80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2" name="Google Shape;322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62256" y="4696481"/>
            <a:ext cx="581744" cy="447024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30"/>
          <p:cNvSpPr txBox="1"/>
          <p:nvPr>
            <p:ph type="title"/>
          </p:nvPr>
        </p:nvSpPr>
        <p:spPr>
          <a:xfrm>
            <a:off x="184925" y="176375"/>
            <a:ext cx="64158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800"/>
              <a:buFont typeface="Poppins"/>
              <a:buNone/>
              <a:defRPr b="1" sz="18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4" name="Google Shape;324;p30"/>
          <p:cNvSpPr/>
          <p:nvPr>
            <p:ph idx="2" type="pic"/>
          </p:nvPr>
        </p:nvSpPr>
        <p:spPr>
          <a:xfrm>
            <a:off x="540000" y="1086275"/>
            <a:ext cx="1133400" cy="16836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325" name="Google Shape;325;p30"/>
          <p:cNvSpPr txBox="1"/>
          <p:nvPr>
            <p:ph idx="3" type="title"/>
          </p:nvPr>
        </p:nvSpPr>
        <p:spPr>
          <a:xfrm>
            <a:off x="540000" y="2915225"/>
            <a:ext cx="1133400" cy="35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200"/>
              <a:buFont typeface="Poppins"/>
              <a:buNone/>
              <a:defRPr b="1" sz="12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400"/>
              <a:buNone/>
              <a:defRPr>
                <a:solidFill>
                  <a:srgbClr val="3D3D3C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400"/>
              <a:buNone/>
              <a:defRPr>
                <a:solidFill>
                  <a:srgbClr val="3D3D3C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400"/>
              <a:buNone/>
              <a:defRPr>
                <a:solidFill>
                  <a:srgbClr val="3D3D3C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400"/>
              <a:buNone/>
              <a:defRPr>
                <a:solidFill>
                  <a:srgbClr val="3D3D3C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400"/>
              <a:buNone/>
              <a:defRPr>
                <a:solidFill>
                  <a:srgbClr val="3D3D3C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400"/>
              <a:buNone/>
              <a:defRPr>
                <a:solidFill>
                  <a:srgbClr val="3D3D3C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400"/>
              <a:buNone/>
              <a:defRPr>
                <a:solidFill>
                  <a:srgbClr val="3D3D3C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400"/>
              <a:buNone/>
              <a:defRPr>
                <a:solidFill>
                  <a:srgbClr val="3D3D3C"/>
                </a:solidFill>
              </a:defRPr>
            </a:lvl9pPr>
          </a:lstStyle>
          <a:p/>
        </p:txBody>
      </p:sp>
      <p:sp>
        <p:nvSpPr>
          <p:cNvPr id="326" name="Google Shape;326;p30"/>
          <p:cNvSpPr txBox="1"/>
          <p:nvPr>
            <p:ph idx="1" type="subTitle"/>
          </p:nvPr>
        </p:nvSpPr>
        <p:spPr>
          <a:xfrm>
            <a:off x="540000" y="3362975"/>
            <a:ext cx="1133400" cy="1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700"/>
              <a:buFont typeface="Poppins"/>
              <a:buNone/>
              <a:defRPr b="1" sz="7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400"/>
              <a:buNone/>
              <a:defRPr>
                <a:solidFill>
                  <a:srgbClr val="3D3D3C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400"/>
              <a:buNone/>
              <a:defRPr>
                <a:solidFill>
                  <a:srgbClr val="3D3D3C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400"/>
              <a:buNone/>
              <a:defRPr>
                <a:solidFill>
                  <a:srgbClr val="3D3D3C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400"/>
              <a:buNone/>
              <a:defRPr>
                <a:solidFill>
                  <a:srgbClr val="3D3D3C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400"/>
              <a:buNone/>
              <a:defRPr>
                <a:solidFill>
                  <a:srgbClr val="3D3D3C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400"/>
              <a:buNone/>
              <a:defRPr>
                <a:solidFill>
                  <a:srgbClr val="3D3D3C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400"/>
              <a:buNone/>
              <a:defRPr>
                <a:solidFill>
                  <a:srgbClr val="3D3D3C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400"/>
              <a:buNone/>
              <a:defRPr>
                <a:solidFill>
                  <a:srgbClr val="3D3D3C"/>
                </a:solidFill>
              </a:defRPr>
            </a:lvl9pPr>
          </a:lstStyle>
          <a:p/>
        </p:txBody>
      </p:sp>
      <p:sp>
        <p:nvSpPr>
          <p:cNvPr id="327" name="Google Shape;327;p30"/>
          <p:cNvSpPr txBox="1"/>
          <p:nvPr>
            <p:ph idx="4" type="subTitle"/>
          </p:nvPr>
        </p:nvSpPr>
        <p:spPr>
          <a:xfrm>
            <a:off x="516150" y="3677150"/>
            <a:ext cx="1133400" cy="7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600"/>
              <a:buFont typeface="Poppins"/>
              <a:buNone/>
              <a:defRPr sz="6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400"/>
              <a:buNone/>
              <a:defRPr>
                <a:solidFill>
                  <a:srgbClr val="3D3D3C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400"/>
              <a:buNone/>
              <a:defRPr>
                <a:solidFill>
                  <a:srgbClr val="3D3D3C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400"/>
              <a:buNone/>
              <a:defRPr>
                <a:solidFill>
                  <a:srgbClr val="3D3D3C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400"/>
              <a:buNone/>
              <a:defRPr>
                <a:solidFill>
                  <a:srgbClr val="3D3D3C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400"/>
              <a:buNone/>
              <a:defRPr>
                <a:solidFill>
                  <a:srgbClr val="3D3D3C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400"/>
              <a:buNone/>
              <a:defRPr>
                <a:solidFill>
                  <a:srgbClr val="3D3D3C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400"/>
              <a:buNone/>
              <a:defRPr>
                <a:solidFill>
                  <a:srgbClr val="3D3D3C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400"/>
              <a:buNone/>
              <a:defRPr>
                <a:solidFill>
                  <a:srgbClr val="3D3D3C"/>
                </a:solidFill>
              </a:defRPr>
            </a:lvl9pPr>
          </a:lstStyle>
          <a:p/>
        </p:txBody>
      </p:sp>
      <p:sp>
        <p:nvSpPr>
          <p:cNvPr id="328" name="Google Shape;328;p30"/>
          <p:cNvSpPr/>
          <p:nvPr>
            <p:ph idx="5" type="pic"/>
          </p:nvPr>
        </p:nvSpPr>
        <p:spPr>
          <a:xfrm>
            <a:off x="1854450" y="1086275"/>
            <a:ext cx="1133400" cy="16836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329" name="Google Shape;329;p30"/>
          <p:cNvSpPr txBox="1"/>
          <p:nvPr>
            <p:ph idx="6" type="title"/>
          </p:nvPr>
        </p:nvSpPr>
        <p:spPr>
          <a:xfrm>
            <a:off x="1854450" y="2915225"/>
            <a:ext cx="1133400" cy="35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200"/>
              <a:buFont typeface="Poppins"/>
              <a:buNone/>
              <a:defRPr b="1" sz="12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400"/>
              <a:buNone/>
              <a:defRPr>
                <a:solidFill>
                  <a:srgbClr val="3D3D3C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400"/>
              <a:buNone/>
              <a:defRPr>
                <a:solidFill>
                  <a:srgbClr val="3D3D3C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400"/>
              <a:buNone/>
              <a:defRPr>
                <a:solidFill>
                  <a:srgbClr val="3D3D3C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400"/>
              <a:buNone/>
              <a:defRPr>
                <a:solidFill>
                  <a:srgbClr val="3D3D3C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400"/>
              <a:buNone/>
              <a:defRPr>
                <a:solidFill>
                  <a:srgbClr val="3D3D3C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400"/>
              <a:buNone/>
              <a:defRPr>
                <a:solidFill>
                  <a:srgbClr val="3D3D3C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400"/>
              <a:buNone/>
              <a:defRPr>
                <a:solidFill>
                  <a:srgbClr val="3D3D3C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400"/>
              <a:buNone/>
              <a:defRPr>
                <a:solidFill>
                  <a:srgbClr val="3D3D3C"/>
                </a:solidFill>
              </a:defRPr>
            </a:lvl9pPr>
          </a:lstStyle>
          <a:p/>
        </p:txBody>
      </p:sp>
      <p:sp>
        <p:nvSpPr>
          <p:cNvPr id="330" name="Google Shape;330;p30"/>
          <p:cNvSpPr txBox="1"/>
          <p:nvPr>
            <p:ph idx="7" type="subTitle"/>
          </p:nvPr>
        </p:nvSpPr>
        <p:spPr>
          <a:xfrm>
            <a:off x="1854450" y="3362975"/>
            <a:ext cx="1133400" cy="1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700"/>
              <a:buFont typeface="Poppins"/>
              <a:buNone/>
              <a:defRPr b="1" sz="7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400"/>
              <a:buNone/>
              <a:defRPr>
                <a:solidFill>
                  <a:srgbClr val="3D3D3C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400"/>
              <a:buNone/>
              <a:defRPr>
                <a:solidFill>
                  <a:srgbClr val="3D3D3C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400"/>
              <a:buNone/>
              <a:defRPr>
                <a:solidFill>
                  <a:srgbClr val="3D3D3C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400"/>
              <a:buNone/>
              <a:defRPr>
                <a:solidFill>
                  <a:srgbClr val="3D3D3C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400"/>
              <a:buNone/>
              <a:defRPr>
                <a:solidFill>
                  <a:srgbClr val="3D3D3C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400"/>
              <a:buNone/>
              <a:defRPr>
                <a:solidFill>
                  <a:srgbClr val="3D3D3C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400"/>
              <a:buNone/>
              <a:defRPr>
                <a:solidFill>
                  <a:srgbClr val="3D3D3C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400"/>
              <a:buNone/>
              <a:defRPr>
                <a:solidFill>
                  <a:srgbClr val="3D3D3C"/>
                </a:solidFill>
              </a:defRPr>
            </a:lvl9pPr>
          </a:lstStyle>
          <a:p/>
        </p:txBody>
      </p:sp>
      <p:sp>
        <p:nvSpPr>
          <p:cNvPr id="331" name="Google Shape;331;p30"/>
          <p:cNvSpPr txBox="1"/>
          <p:nvPr>
            <p:ph idx="8" type="subTitle"/>
          </p:nvPr>
        </p:nvSpPr>
        <p:spPr>
          <a:xfrm>
            <a:off x="1830600" y="3677150"/>
            <a:ext cx="1133400" cy="7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600"/>
              <a:buFont typeface="Poppins"/>
              <a:buNone/>
              <a:defRPr sz="6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400"/>
              <a:buNone/>
              <a:defRPr>
                <a:solidFill>
                  <a:srgbClr val="3D3D3C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400"/>
              <a:buNone/>
              <a:defRPr>
                <a:solidFill>
                  <a:srgbClr val="3D3D3C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400"/>
              <a:buNone/>
              <a:defRPr>
                <a:solidFill>
                  <a:srgbClr val="3D3D3C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400"/>
              <a:buNone/>
              <a:defRPr>
                <a:solidFill>
                  <a:srgbClr val="3D3D3C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400"/>
              <a:buNone/>
              <a:defRPr>
                <a:solidFill>
                  <a:srgbClr val="3D3D3C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400"/>
              <a:buNone/>
              <a:defRPr>
                <a:solidFill>
                  <a:srgbClr val="3D3D3C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400"/>
              <a:buNone/>
              <a:defRPr>
                <a:solidFill>
                  <a:srgbClr val="3D3D3C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400"/>
              <a:buNone/>
              <a:defRPr>
                <a:solidFill>
                  <a:srgbClr val="3D3D3C"/>
                </a:solidFill>
              </a:defRPr>
            </a:lvl9pPr>
          </a:lstStyle>
          <a:p/>
        </p:txBody>
      </p:sp>
      <p:sp>
        <p:nvSpPr>
          <p:cNvPr id="332" name="Google Shape;332;p30"/>
          <p:cNvSpPr/>
          <p:nvPr>
            <p:ph idx="9" type="pic"/>
          </p:nvPr>
        </p:nvSpPr>
        <p:spPr>
          <a:xfrm>
            <a:off x="3192750" y="1086275"/>
            <a:ext cx="1133400" cy="16836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333" name="Google Shape;333;p30"/>
          <p:cNvSpPr txBox="1"/>
          <p:nvPr>
            <p:ph idx="13" type="title"/>
          </p:nvPr>
        </p:nvSpPr>
        <p:spPr>
          <a:xfrm>
            <a:off x="3192750" y="2915225"/>
            <a:ext cx="1133400" cy="35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200"/>
              <a:buFont typeface="Poppins"/>
              <a:buNone/>
              <a:defRPr b="1" sz="12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400"/>
              <a:buNone/>
              <a:defRPr>
                <a:solidFill>
                  <a:srgbClr val="3D3D3C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400"/>
              <a:buNone/>
              <a:defRPr>
                <a:solidFill>
                  <a:srgbClr val="3D3D3C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400"/>
              <a:buNone/>
              <a:defRPr>
                <a:solidFill>
                  <a:srgbClr val="3D3D3C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400"/>
              <a:buNone/>
              <a:defRPr>
                <a:solidFill>
                  <a:srgbClr val="3D3D3C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400"/>
              <a:buNone/>
              <a:defRPr>
                <a:solidFill>
                  <a:srgbClr val="3D3D3C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400"/>
              <a:buNone/>
              <a:defRPr>
                <a:solidFill>
                  <a:srgbClr val="3D3D3C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400"/>
              <a:buNone/>
              <a:defRPr>
                <a:solidFill>
                  <a:srgbClr val="3D3D3C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400"/>
              <a:buNone/>
              <a:defRPr>
                <a:solidFill>
                  <a:srgbClr val="3D3D3C"/>
                </a:solidFill>
              </a:defRPr>
            </a:lvl9pPr>
          </a:lstStyle>
          <a:p/>
        </p:txBody>
      </p:sp>
      <p:sp>
        <p:nvSpPr>
          <p:cNvPr id="334" name="Google Shape;334;p30"/>
          <p:cNvSpPr txBox="1"/>
          <p:nvPr>
            <p:ph idx="14" type="subTitle"/>
          </p:nvPr>
        </p:nvSpPr>
        <p:spPr>
          <a:xfrm>
            <a:off x="3192750" y="3362975"/>
            <a:ext cx="1133400" cy="1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700"/>
              <a:buFont typeface="Poppins"/>
              <a:buNone/>
              <a:defRPr b="1" sz="7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400"/>
              <a:buNone/>
              <a:defRPr>
                <a:solidFill>
                  <a:srgbClr val="3D3D3C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400"/>
              <a:buNone/>
              <a:defRPr>
                <a:solidFill>
                  <a:srgbClr val="3D3D3C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400"/>
              <a:buNone/>
              <a:defRPr>
                <a:solidFill>
                  <a:srgbClr val="3D3D3C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400"/>
              <a:buNone/>
              <a:defRPr>
                <a:solidFill>
                  <a:srgbClr val="3D3D3C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400"/>
              <a:buNone/>
              <a:defRPr>
                <a:solidFill>
                  <a:srgbClr val="3D3D3C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400"/>
              <a:buNone/>
              <a:defRPr>
                <a:solidFill>
                  <a:srgbClr val="3D3D3C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400"/>
              <a:buNone/>
              <a:defRPr>
                <a:solidFill>
                  <a:srgbClr val="3D3D3C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400"/>
              <a:buNone/>
              <a:defRPr>
                <a:solidFill>
                  <a:srgbClr val="3D3D3C"/>
                </a:solidFill>
              </a:defRPr>
            </a:lvl9pPr>
          </a:lstStyle>
          <a:p/>
        </p:txBody>
      </p:sp>
      <p:sp>
        <p:nvSpPr>
          <p:cNvPr id="335" name="Google Shape;335;p30"/>
          <p:cNvSpPr txBox="1"/>
          <p:nvPr>
            <p:ph idx="15" type="subTitle"/>
          </p:nvPr>
        </p:nvSpPr>
        <p:spPr>
          <a:xfrm>
            <a:off x="3168900" y="3677150"/>
            <a:ext cx="1133400" cy="7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600"/>
              <a:buFont typeface="Poppins"/>
              <a:buNone/>
              <a:defRPr sz="6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400"/>
              <a:buNone/>
              <a:defRPr>
                <a:solidFill>
                  <a:srgbClr val="3D3D3C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400"/>
              <a:buNone/>
              <a:defRPr>
                <a:solidFill>
                  <a:srgbClr val="3D3D3C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400"/>
              <a:buNone/>
              <a:defRPr>
                <a:solidFill>
                  <a:srgbClr val="3D3D3C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400"/>
              <a:buNone/>
              <a:defRPr>
                <a:solidFill>
                  <a:srgbClr val="3D3D3C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400"/>
              <a:buNone/>
              <a:defRPr>
                <a:solidFill>
                  <a:srgbClr val="3D3D3C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400"/>
              <a:buNone/>
              <a:defRPr>
                <a:solidFill>
                  <a:srgbClr val="3D3D3C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400"/>
              <a:buNone/>
              <a:defRPr>
                <a:solidFill>
                  <a:srgbClr val="3D3D3C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400"/>
              <a:buNone/>
              <a:defRPr>
                <a:solidFill>
                  <a:srgbClr val="3D3D3C"/>
                </a:solidFill>
              </a:defRPr>
            </a:lvl9pPr>
          </a:lstStyle>
          <a:p/>
        </p:txBody>
      </p:sp>
      <p:sp>
        <p:nvSpPr>
          <p:cNvPr id="336" name="Google Shape;336;p30"/>
          <p:cNvSpPr/>
          <p:nvPr>
            <p:ph idx="16" type="pic"/>
          </p:nvPr>
        </p:nvSpPr>
        <p:spPr>
          <a:xfrm>
            <a:off x="4492875" y="1086275"/>
            <a:ext cx="1133400" cy="16836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337" name="Google Shape;337;p30"/>
          <p:cNvSpPr txBox="1"/>
          <p:nvPr>
            <p:ph idx="17" type="title"/>
          </p:nvPr>
        </p:nvSpPr>
        <p:spPr>
          <a:xfrm>
            <a:off x="4492875" y="2915225"/>
            <a:ext cx="1133400" cy="35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200"/>
              <a:buFont typeface="Poppins"/>
              <a:buNone/>
              <a:defRPr b="1" sz="12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400"/>
              <a:buNone/>
              <a:defRPr>
                <a:solidFill>
                  <a:srgbClr val="3D3D3C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400"/>
              <a:buNone/>
              <a:defRPr>
                <a:solidFill>
                  <a:srgbClr val="3D3D3C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400"/>
              <a:buNone/>
              <a:defRPr>
                <a:solidFill>
                  <a:srgbClr val="3D3D3C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400"/>
              <a:buNone/>
              <a:defRPr>
                <a:solidFill>
                  <a:srgbClr val="3D3D3C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400"/>
              <a:buNone/>
              <a:defRPr>
                <a:solidFill>
                  <a:srgbClr val="3D3D3C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400"/>
              <a:buNone/>
              <a:defRPr>
                <a:solidFill>
                  <a:srgbClr val="3D3D3C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400"/>
              <a:buNone/>
              <a:defRPr>
                <a:solidFill>
                  <a:srgbClr val="3D3D3C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400"/>
              <a:buNone/>
              <a:defRPr>
                <a:solidFill>
                  <a:srgbClr val="3D3D3C"/>
                </a:solidFill>
              </a:defRPr>
            </a:lvl9pPr>
          </a:lstStyle>
          <a:p/>
        </p:txBody>
      </p:sp>
      <p:sp>
        <p:nvSpPr>
          <p:cNvPr id="338" name="Google Shape;338;p30"/>
          <p:cNvSpPr txBox="1"/>
          <p:nvPr>
            <p:ph idx="18" type="subTitle"/>
          </p:nvPr>
        </p:nvSpPr>
        <p:spPr>
          <a:xfrm>
            <a:off x="4492875" y="3362975"/>
            <a:ext cx="1133400" cy="1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700"/>
              <a:buFont typeface="Poppins"/>
              <a:buNone/>
              <a:defRPr b="1" sz="7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400"/>
              <a:buNone/>
              <a:defRPr>
                <a:solidFill>
                  <a:srgbClr val="3D3D3C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400"/>
              <a:buNone/>
              <a:defRPr>
                <a:solidFill>
                  <a:srgbClr val="3D3D3C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400"/>
              <a:buNone/>
              <a:defRPr>
                <a:solidFill>
                  <a:srgbClr val="3D3D3C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400"/>
              <a:buNone/>
              <a:defRPr>
                <a:solidFill>
                  <a:srgbClr val="3D3D3C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400"/>
              <a:buNone/>
              <a:defRPr>
                <a:solidFill>
                  <a:srgbClr val="3D3D3C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400"/>
              <a:buNone/>
              <a:defRPr>
                <a:solidFill>
                  <a:srgbClr val="3D3D3C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400"/>
              <a:buNone/>
              <a:defRPr>
                <a:solidFill>
                  <a:srgbClr val="3D3D3C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400"/>
              <a:buNone/>
              <a:defRPr>
                <a:solidFill>
                  <a:srgbClr val="3D3D3C"/>
                </a:solidFill>
              </a:defRPr>
            </a:lvl9pPr>
          </a:lstStyle>
          <a:p/>
        </p:txBody>
      </p:sp>
      <p:sp>
        <p:nvSpPr>
          <p:cNvPr id="339" name="Google Shape;339;p30"/>
          <p:cNvSpPr txBox="1"/>
          <p:nvPr>
            <p:ph idx="19" type="subTitle"/>
          </p:nvPr>
        </p:nvSpPr>
        <p:spPr>
          <a:xfrm>
            <a:off x="4469025" y="3677150"/>
            <a:ext cx="1133400" cy="7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600"/>
              <a:buFont typeface="Poppins"/>
              <a:buNone/>
              <a:defRPr sz="6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400"/>
              <a:buNone/>
              <a:defRPr>
                <a:solidFill>
                  <a:srgbClr val="3D3D3C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400"/>
              <a:buNone/>
              <a:defRPr>
                <a:solidFill>
                  <a:srgbClr val="3D3D3C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400"/>
              <a:buNone/>
              <a:defRPr>
                <a:solidFill>
                  <a:srgbClr val="3D3D3C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400"/>
              <a:buNone/>
              <a:defRPr>
                <a:solidFill>
                  <a:srgbClr val="3D3D3C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400"/>
              <a:buNone/>
              <a:defRPr>
                <a:solidFill>
                  <a:srgbClr val="3D3D3C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400"/>
              <a:buNone/>
              <a:defRPr>
                <a:solidFill>
                  <a:srgbClr val="3D3D3C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400"/>
              <a:buNone/>
              <a:defRPr>
                <a:solidFill>
                  <a:srgbClr val="3D3D3C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400"/>
              <a:buNone/>
              <a:defRPr>
                <a:solidFill>
                  <a:srgbClr val="3D3D3C"/>
                </a:solidFill>
              </a:defRPr>
            </a:lvl9pPr>
          </a:lstStyle>
          <a:p/>
        </p:txBody>
      </p:sp>
      <p:sp>
        <p:nvSpPr>
          <p:cNvPr id="340" name="Google Shape;340;p30"/>
          <p:cNvSpPr/>
          <p:nvPr>
            <p:ph idx="20" type="pic"/>
          </p:nvPr>
        </p:nvSpPr>
        <p:spPr>
          <a:xfrm>
            <a:off x="5869350" y="1086275"/>
            <a:ext cx="1133400" cy="16836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341" name="Google Shape;341;p30"/>
          <p:cNvSpPr txBox="1"/>
          <p:nvPr>
            <p:ph idx="21" type="title"/>
          </p:nvPr>
        </p:nvSpPr>
        <p:spPr>
          <a:xfrm>
            <a:off x="5869350" y="2915225"/>
            <a:ext cx="1133400" cy="35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200"/>
              <a:buFont typeface="Poppins"/>
              <a:buNone/>
              <a:defRPr b="1" sz="12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400"/>
              <a:buNone/>
              <a:defRPr>
                <a:solidFill>
                  <a:srgbClr val="3D3D3C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400"/>
              <a:buNone/>
              <a:defRPr>
                <a:solidFill>
                  <a:srgbClr val="3D3D3C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400"/>
              <a:buNone/>
              <a:defRPr>
                <a:solidFill>
                  <a:srgbClr val="3D3D3C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400"/>
              <a:buNone/>
              <a:defRPr>
                <a:solidFill>
                  <a:srgbClr val="3D3D3C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400"/>
              <a:buNone/>
              <a:defRPr>
                <a:solidFill>
                  <a:srgbClr val="3D3D3C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400"/>
              <a:buNone/>
              <a:defRPr>
                <a:solidFill>
                  <a:srgbClr val="3D3D3C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400"/>
              <a:buNone/>
              <a:defRPr>
                <a:solidFill>
                  <a:srgbClr val="3D3D3C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400"/>
              <a:buNone/>
              <a:defRPr>
                <a:solidFill>
                  <a:srgbClr val="3D3D3C"/>
                </a:solidFill>
              </a:defRPr>
            </a:lvl9pPr>
          </a:lstStyle>
          <a:p/>
        </p:txBody>
      </p:sp>
      <p:sp>
        <p:nvSpPr>
          <p:cNvPr id="342" name="Google Shape;342;p30"/>
          <p:cNvSpPr txBox="1"/>
          <p:nvPr>
            <p:ph idx="22" type="subTitle"/>
          </p:nvPr>
        </p:nvSpPr>
        <p:spPr>
          <a:xfrm>
            <a:off x="5869350" y="3362975"/>
            <a:ext cx="1133400" cy="1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700"/>
              <a:buFont typeface="Poppins"/>
              <a:buNone/>
              <a:defRPr b="1" sz="7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400"/>
              <a:buNone/>
              <a:defRPr>
                <a:solidFill>
                  <a:srgbClr val="3D3D3C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400"/>
              <a:buNone/>
              <a:defRPr>
                <a:solidFill>
                  <a:srgbClr val="3D3D3C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400"/>
              <a:buNone/>
              <a:defRPr>
                <a:solidFill>
                  <a:srgbClr val="3D3D3C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400"/>
              <a:buNone/>
              <a:defRPr>
                <a:solidFill>
                  <a:srgbClr val="3D3D3C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400"/>
              <a:buNone/>
              <a:defRPr>
                <a:solidFill>
                  <a:srgbClr val="3D3D3C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400"/>
              <a:buNone/>
              <a:defRPr>
                <a:solidFill>
                  <a:srgbClr val="3D3D3C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400"/>
              <a:buNone/>
              <a:defRPr>
                <a:solidFill>
                  <a:srgbClr val="3D3D3C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400"/>
              <a:buNone/>
              <a:defRPr>
                <a:solidFill>
                  <a:srgbClr val="3D3D3C"/>
                </a:solidFill>
              </a:defRPr>
            </a:lvl9pPr>
          </a:lstStyle>
          <a:p/>
        </p:txBody>
      </p:sp>
      <p:sp>
        <p:nvSpPr>
          <p:cNvPr id="343" name="Google Shape;343;p30"/>
          <p:cNvSpPr txBox="1"/>
          <p:nvPr>
            <p:ph idx="23" type="subTitle"/>
          </p:nvPr>
        </p:nvSpPr>
        <p:spPr>
          <a:xfrm>
            <a:off x="5845500" y="3677150"/>
            <a:ext cx="1133400" cy="7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600"/>
              <a:buFont typeface="Poppins"/>
              <a:buNone/>
              <a:defRPr sz="6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400"/>
              <a:buNone/>
              <a:defRPr>
                <a:solidFill>
                  <a:srgbClr val="3D3D3C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400"/>
              <a:buNone/>
              <a:defRPr>
                <a:solidFill>
                  <a:srgbClr val="3D3D3C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400"/>
              <a:buNone/>
              <a:defRPr>
                <a:solidFill>
                  <a:srgbClr val="3D3D3C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400"/>
              <a:buNone/>
              <a:defRPr>
                <a:solidFill>
                  <a:srgbClr val="3D3D3C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400"/>
              <a:buNone/>
              <a:defRPr>
                <a:solidFill>
                  <a:srgbClr val="3D3D3C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400"/>
              <a:buNone/>
              <a:defRPr>
                <a:solidFill>
                  <a:srgbClr val="3D3D3C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400"/>
              <a:buNone/>
              <a:defRPr>
                <a:solidFill>
                  <a:srgbClr val="3D3D3C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400"/>
              <a:buNone/>
              <a:defRPr>
                <a:solidFill>
                  <a:srgbClr val="3D3D3C"/>
                </a:solidFill>
              </a:defRPr>
            </a:lvl9pPr>
          </a:lstStyle>
          <a:p/>
        </p:txBody>
      </p:sp>
      <p:sp>
        <p:nvSpPr>
          <p:cNvPr id="344" name="Google Shape;344;p30"/>
          <p:cNvSpPr/>
          <p:nvPr>
            <p:ph idx="24" type="pic"/>
          </p:nvPr>
        </p:nvSpPr>
        <p:spPr>
          <a:xfrm>
            <a:off x="7269675" y="1086275"/>
            <a:ext cx="1133400" cy="16836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345" name="Google Shape;345;p30"/>
          <p:cNvSpPr txBox="1"/>
          <p:nvPr>
            <p:ph idx="25" type="title"/>
          </p:nvPr>
        </p:nvSpPr>
        <p:spPr>
          <a:xfrm>
            <a:off x="7269675" y="2915225"/>
            <a:ext cx="1133400" cy="35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200"/>
              <a:buFont typeface="Poppins"/>
              <a:buNone/>
              <a:defRPr b="1" sz="12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400"/>
              <a:buNone/>
              <a:defRPr>
                <a:solidFill>
                  <a:srgbClr val="3D3D3C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400"/>
              <a:buNone/>
              <a:defRPr>
                <a:solidFill>
                  <a:srgbClr val="3D3D3C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400"/>
              <a:buNone/>
              <a:defRPr>
                <a:solidFill>
                  <a:srgbClr val="3D3D3C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400"/>
              <a:buNone/>
              <a:defRPr>
                <a:solidFill>
                  <a:srgbClr val="3D3D3C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400"/>
              <a:buNone/>
              <a:defRPr>
                <a:solidFill>
                  <a:srgbClr val="3D3D3C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400"/>
              <a:buNone/>
              <a:defRPr>
                <a:solidFill>
                  <a:srgbClr val="3D3D3C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400"/>
              <a:buNone/>
              <a:defRPr>
                <a:solidFill>
                  <a:srgbClr val="3D3D3C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400"/>
              <a:buNone/>
              <a:defRPr>
                <a:solidFill>
                  <a:srgbClr val="3D3D3C"/>
                </a:solidFill>
              </a:defRPr>
            </a:lvl9pPr>
          </a:lstStyle>
          <a:p/>
        </p:txBody>
      </p:sp>
      <p:sp>
        <p:nvSpPr>
          <p:cNvPr id="346" name="Google Shape;346;p30"/>
          <p:cNvSpPr txBox="1"/>
          <p:nvPr>
            <p:ph idx="26" type="subTitle"/>
          </p:nvPr>
        </p:nvSpPr>
        <p:spPr>
          <a:xfrm>
            <a:off x="7269675" y="3362975"/>
            <a:ext cx="1133400" cy="1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700"/>
              <a:buFont typeface="Poppins"/>
              <a:buNone/>
              <a:defRPr b="1" sz="7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400"/>
              <a:buNone/>
              <a:defRPr>
                <a:solidFill>
                  <a:srgbClr val="3D3D3C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400"/>
              <a:buNone/>
              <a:defRPr>
                <a:solidFill>
                  <a:srgbClr val="3D3D3C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400"/>
              <a:buNone/>
              <a:defRPr>
                <a:solidFill>
                  <a:srgbClr val="3D3D3C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400"/>
              <a:buNone/>
              <a:defRPr>
                <a:solidFill>
                  <a:srgbClr val="3D3D3C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400"/>
              <a:buNone/>
              <a:defRPr>
                <a:solidFill>
                  <a:srgbClr val="3D3D3C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400"/>
              <a:buNone/>
              <a:defRPr>
                <a:solidFill>
                  <a:srgbClr val="3D3D3C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400"/>
              <a:buNone/>
              <a:defRPr>
                <a:solidFill>
                  <a:srgbClr val="3D3D3C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400"/>
              <a:buNone/>
              <a:defRPr>
                <a:solidFill>
                  <a:srgbClr val="3D3D3C"/>
                </a:solidFill>
              </a:defRPr>
            </a:lvl9pPr>
          </a:lstStyle>
          <a:p/>
        </p:txBody>
      </p:sp>
      <p:sp>
        <p:nvSpPr>
          <p:cNvPr id="347" name="Google Shape;347;p30"/>
          <p:cNvSpPr txBox="1"/>
          <p:nvPr>
            <p:ph idx="27" type="subTitle"/>
          </p:nvPr>
        </p:nvSpPr>
        <p:spPr>
          <a:xfrm>
            <a:off x="7245825" y="3677150"/>
            <a:ext cx="1133400" cy="7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600"/>
              <a:buFont typeface="Poppins"/>
              <a:buNone/>
              <a:defRPr sz="6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400"/>
              <a:buNone/>
              <a:defRPr>
                <a:solidFill>
                  <a:srgbClr val="3D3D3C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400"/>
              <a:buNone/>
              <a:defRPr>
                <a:solidFill>
                  <a:srgbClr val="3D3D3C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400"/>
              <a:buNone/>
              <a:defRPr>
                <a:solidFill>
                  <a:srgbClr val="3D3D3C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400"/>
              <a:buNone/>
              <a:defRPr>
                <a:solidFill>
                  <a:srgbClr val="3D3D3C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400"/>
              <a:buNone/>
              <a:defRPr>
                <a:solidFill>
                  <a:srgbClr val="3D3D3C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400"/>
              <a:buNone/>
              <a:defRPr>
                <a:solidFill>
                  <a:srgbClr val="3D3D3C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400"/>
              <a:buNone/>
              <a:defRPr>
                <a:solidFill>
                  <a:srgbClr val="3D3D3C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400"/>
              <a:buNone/>
              <a:defRPr>
                <a:solidFill>
                  <a:srgbClr val="3D3D3C"/>
                </a:solidFill>
              </a:defRPr>
            </a:lvl9pPr>
          </a:lstStyle>
          <a:p/>
        </p:txBody>
      </p:sp>
      <p:sp>
        <p:nvSpPr>
          <p:cNvPr id="348" name="Google Shape;348;p30"/>
          <p:cNvSpPr/>
          <p:nvPr>
            <p:ph idx="28" type="pic"/>
          </p:nvPr>
        </p:nvSpPr>
        <p:spPr>
          <a:xfrm>
            <a:off x="7434100" y="317200"/>
            <a:ext cx="1173000" cy="4722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340">
          <p15:clr>
            <a:srgbClr val="FA7B17"/>
          </p15:clr>
        </p15:guide>
        <p15:guide id="2" pos="1041">
          <p15:clr>
            <a:srgbClr val="FA7B17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ery rozdziałów żółty">
  <p:cSld name="TITLE_1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  <p:sp>
        <p:nvSpPr>
          <p:cNvPr id="26" name="Google Shape;26;p4"/>
          <p:cNvSpPr/>
          <p:nvPr/>
        </p:nvSpPr>
        <p:spPr>
          <a:xfrm>
            <a:off x="0" y="-4775"/>
            <a:ext cx="9144000" cy="5143500"/>
          </a:xfrm>
          <a:prstGeom prst="rect">
            <a:avLst/>
          </a:prstGeom>
          <a:solidFill>
            <a:srgbClr val="F7D80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4"/>
          <p:cNvSpPr/>
          <p:nvPr/>
        </p:nvSpPr>
        <p:spPr>
          <a:xfrm>
            <a:off x="0" y="4604259"/>
            <a:ext cx="9144000" cy="529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" name="Google Shape;28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339584" y="4671084"/>
            <a:ext cx="1702765" cy="445803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4"/>
          <p:cNvSpPr/>
          <p:nvPr/>
        </p:nvSpPr>
        <p:spPr>
          <a:xfrm>
            <a:off x="944756" y="2870733"/>
            <a:ext cx="1725300" cy="512400"/>
          </a:xfrm>
          <a:prstGeom prst="rect">
            <a:avLst/>
          </a:prstGeom>
          <a:solidFill>
            <a:srgbClr val="FFD8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baseline="-2500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4"/>
          <p:cNvSpPr txBox="1"/>
          <p:nvPr>
            <p:ph type="title"/>
          </p:nvPr>
        </p:nvSpPr>
        <p:spPr>
          <a:xfrm>
            <a:off x="727250" y="1496500"/>
            <a:ext cx="2124300" cy="13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2000"/>
              <a:buFont typeface="Poppins"/>
              <a:buNone/>
              <a:defRPr b="1" sz="12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2" type="title"/>
          </p:nvPr>
        </p:nvSpPr>
        <p:spPr>
          <a:xfrm>
            <a:off x="2851550" y="2614200"/>
            <a:ext cx="5043000" cy="51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oppins"/>
              <a:buNone/>
              <a:defRPr b="1" sz="3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32" name="Google Shape;32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1742" y="174799"/>
            <a:ext cx="1979802" cy="5423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ykresy koła">
  <p:cSld name="TITLE_AND_BODY_2_1_1_1_1_1_1_1_1"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31"/>
          <p:cNvSpPr/>
          <p:nvPr/>
        </p:nvSpPr>
        <p:spPr>
          <a:xfrm>
            <a:off x="3509398" y="2695568"/>
            <a:ext cx="2125200" cy="2125200"/>
          </a:xfrm>
          <a:prstGeom prst="ellipse">
            <a:avLst/>
          </a:prstGeom>
          <a:solidFill>
            <a:srgbClr val="FFD800">
              <a:alpha val="6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31"/>
          <p:cNvSpPr/>
          <p:nvPr/>
        </p:nvSpPr>
        <p:spPr>
          <a:xfrm>
            <a:off x="8910900" y="0"/>
            <a:ext cx="233100" cy="404100"/>
          </a:xfrm>
          <a:prstGeom prst="rect">
            <a:avLst/>
          </a:prstGeom>
          <a:solidFill>
            <a:srgbClr val="F7D80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2" name="Google Shape;352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62256" y="4696481"/>
            <a:ext cx="581744" cy="447024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31"/>
          <p:cNvSpPr txBox="1"/>
          <p:nvPr>
            <p:ph type="title"/>
          </p:nvPr>
        </p:nvSpPr>
        <p:spPr>
          <a:xfrm>
            <a:off x="184925" y="176375"/>
            <a:ext cx="64158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800"/>
              <a:buFont typeface="Poppins"/>
              <a:buNone/>
              <a:defRPr b="1" sz="18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4" name="Google Shape;354;p31"/>
          <p:cNvSpPr/>
          <p:nvPr/>
        </p:nvSpPr>
        <p:spPr>
          <a:xfrm>
            <a:off x="3509398" y="1907130"/>
            <a:ext cx="2125200" cy="2125200"/>
          </a:xfrm>
          <a:prstGeom prst="ellipse">
            <a:avLst/>
          </a:prstGeom>
          <a:solidFill>
            <a:srgbClr val="DC5924">
              <a:alpha val="6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p31"/>
          <p:cNvSpPr/>
          <p:nvPr/>
        </p:nvSpPr>
        <p:spPr>
          <a:xfrm>
            <a:off x="3509397" y="1025757"/>
            <a:ext cx="2125200" cy="2125200"/>
          </a:xfrm>
          <a:prstGeom prst="ellipse">
            <a:avLst/>
          </a:prstGeom>
          <a:solidFill>
            <a:srgbClr val="3D3D3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31"/>
          <p:cNvSpPr/>
          <p:nvPr/>
        </p:nvSpPr>
        <p:spPr>
          <a:xfrm>
            <a:off x="2563465" y="1572768"/>
            <a:ext cx="260700" cy="260700"/>
          </a:xfrm>
          <a:prstGeom prst="ellipse">
            <a:avLst/>
          </a:prstGeom>
          <a:solidFill>
            <a:srgbClr val="3D3D3C"/>
          </a:solidFill>
          <a:ln>
            <a:noFill/>
          </a:ln>
        </p:spPr>
        <p:txBody>
          <a:bodyPr anchorCtr="0" anchor="ctr" bIns="14300" lIns="14300" spcFirstLastPara="1" rIns="14300" wrap="square" tIns="14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3D3D3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57" name="Google Shape;357;p31"/>
          <p:cNvSpPr/>
          <p:nvPr/>
        </p:nvSpPr>
        <p:spPr>
          <a:xfrm>
            <a:off x="2563465" y="2434868"/>
            <a:ext cx="260700" cy="260700"/>
          </a:xfrm>
          <a:prstGeom prst="ellipse">
            <a:avLst/>
          </a:prstGeom>
          <a:solidFill>
            <a:srgbClr val="3D3D3C"/>
          </a:solidFill>
          <a:ln>
            <a:noFill/>
          </a:ln>
        </p:spPr>
        <p:txBody>
          <a:bodyPr anchorCtr="0" anchor="ctr" bIns="14300" lIns="14300" spcFirstLastPara="1" rIns="14300" wrap="square" tIns="14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3D3D3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58" name="Google Shape;358;p31"/>
          <p:cNvSpPr/>
          <p:nvPr/>
        </p:nvSpPr>
        <p:spPr>
          <a:xfrm>
            <a:off x="2563465" y="3230118"/>
            <a:ext cx="260700" cy="260700"/>
          </a:xfrm>
          <a:prstGeom prst="ellipse">
            <a:avLst/>
          </a:prstGeom>
          <a:solidFill>
            <a:srgbClr val="3D3D3C"/>
          </a:solidFill>
          <a:ln>
            <a:noFill/>
          </a:ln>
        </p:spPr>
        <p:txBody>
          <a:bodyPr anchorCtr="0" anchor="ctr" bIns="14300" lIns="14300" spcFirstLastPara="1" rIns="14300" wrap="square" tIns="14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3D3D3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59" name="Google Shape;359;p31"/>
          <p:cNvSpPr/>
          <p:nvPr/>
        </p:nvSpPr>
        <p:spPr>
          <a:xfrm>
            <a:off x="6240115" y="1572768"/>
            <a:ext cx="260700" cy="260700"/>
          </a:xfrm>
          <a:prstGeom prst="ellipse">
            <a:avLst/>
          </a:prstGeom>
          <a:solidFill>
            <a:srgbClr val="3D3D3C"/>
          </a:solidFill>
          <a:ln>
            <a:noFill/>
          </a:ln>
        </p:spPr>
        <p:txBody>
          <a:bodyPr anchorCtr="0" anchor="ctr" bIns="14300" lIns="14300" spcFirstLastPara="1" rIns="14300" wrap="square" tIns="14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3D3D3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60" name="Google Shape;360;p31"/>
          <p:cNvSpPr/>
          <p:nvPr/>
        </p:nvSpPr>
        <p:spPr>
          <a:xfrm>
            <a:off x="6240115" y="2441393"/>
            <a:ext cx="260700" cy="260700"/>
          </a:xfrm>
          <a:prstGeom prst="ellipse">
            <a:avLst/>
          </a:prstGeom>
          <a:solidFill>
            <a:srgbClr val="3D3D3C"/>
          </a:solidFill>
          <a:ln>
            <a:noFill/>
          </a:ln>
        </p:spPr>
        <p:txBody>
          <a:bodyPr anchorCtr="0" anchor="ctr" bIns="14300" lIns="14300" spcFirstLastPara="1" rIns="14300" wrap="square" tIns="14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3D3D3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61" name="Google Shape;361;p31"/>
          <p:cNvSpPr/>
          <p:nvPr/>
        </p:nvSpPr>
        <p:spPr>
          <a:xfrm>
            <a:off x="6240115" y="3230118"/>
            <a:ext cx="260700" cy="260700"/>
          </a:xfrm>
          <a:prstGeom prst="ellipse">
            <a:avLst/>
          </a:prstGeom>
          <a:solidFill>
            <a:srgbClr val="3D3D3C"/>
          </a:solidFill>
          <a:ln>
            <a:noFill/>
          </a:ln>
        </p:spPr>
        <p:txBody>
          <a:bodyPr anchorCtr="0" anchor="ctr" bIns="14300" lIns="14300" spcFirstLastPara="1" rIns="14300" wrap="square" tIns="14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3D3D3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62" name="Google Shape;362;p31"/>
          <p:cNvSpPr/>
          <p:nvPr/>
        </p:nvSpPr>
        <p:spPr>
          <a:xfrm>
            <a:off x="2622302" y="1648791"/>
            <a:ext cx="143046" cy="108648"/>
          </a:xfrm>
          <a:custGeom>
            <a:rect b="b" l="l" r="r" t="t"/>
            <a:pathLst>
              <a:path extrusionOk="0" h="21600" w="21600">
                <a:moveTo>
                  <a:pt x="6796" y="16986"/>
                </a:moveTo>
                <a:lnTo>
                  <a:pt x="1627" y="10192"/>
                </a:lnTo>
                <a:lnTo>
                  <a:pt x="0" y="12666"/>
                </a:lnTo>
                <a:lnTo>
                  <a:pt x="6796" y="21600"/>
                </a:lnTo>
                <a:lnTo>
                  <a:pt x="21600" y="2181"/>
                </a:lnTo>
                <a:lnTo>
                  <a:pt x="19718" y="0"/>
                </a:lnTo>
                <a:lnTo>
                  <a:pt x="6796" y="16986"/>
                </a:lnTo>
              </a:path>
            </a:pathLst>
          </a:custGeom>
          <a:solidFill>
            <a:srgbClr val="EEEEEE"/>
          </a:solidFill>
          <a:ln>
            <a:noFill/>
          </a:ln>
        </p:spPr>
        <p:txBody>
          <a:bodyPr anchorCtr="0" anchor="ctr" bIns="17150" lIns="17150" spcFirstLastPara="1" rIns="17150" wrap="square" tIns="1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BF98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3D3D3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31"/>
          <p:cNvSpPr/>
          <p:nvPr/>
        </p:nvSpPr>
        <p:spPr>
          <a:xfrm>
            <a:off x="2622302" y="2517416"/>
            <a:ext cx="143046" cy="108648"/>
          </a:xfrm>
          <a:custGeom>
            <a:rect b="b" l="l" r="r" t="t"/>
            <a:pathLst>
              <a:path extrusionOk="0" h="21600" w="21600">
                <a:moveTo>
                  <a:pt x="6796" y="16986"/>
                </a:moveTo>
                <a:lnTo>
                  <a:pt x="1627" y="10192"/>
                </a:lnTo>
                <a:lnTo>
                  <a:pt x="0" y="12666"/>
                </a:lnTo>
                <a:lnTo>
                  <a:pt x="6796" y="21600"/>
                </a:lnTo>
                <a:lnTo>
                  <a:pt x="21600" y="2181"/>
                </a:lnTo>
                <a:lnTo>
                  <a:pt x="19718" y="0"/>
                </a:lnTo>
                <a:lnTo>
                  <a:pt x="6796" y="16986"/>
                </a:lnTo>
              </a:path>
            </a:pathLst>
          </a:custGeom>
          <a:solidFill>
            <a:srgbClr val="EEEEEE"/>
          </a:solidFill>
          <a:ln>
            <a:noFill/>
          </a:ln>
        </p:spPr>
        <p:txBody>
          <a:bodyPr anchorCtr="0" anchor="ctr" bIns="17150" lIns="17150" spcFirstLastPara="1" rIns="17150" wrap="square" tIns="1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BF98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3D3D3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31"/>
          <p:cNvSpPr/>
          <p:nvPr/>
        </p:nvSpPr>
        <p:spPr>
          <a:xfrm>
            <a:off x="2622302" y="3296966"/>
            <a:ext cx="143046" cy="108648"/>
          </a:xfrm>
          <a:custGeom>
            <a:rect b="b" l="l" r="r" t="t"/>
            <a:pathLst>
              <a:path extrusionOk="0" h="21600" w="21600">
                <a:moveTo>
                  <a:pt x="6796" y="16986"/>
                </a:moveTo>
                <a:lnTo>
                  <a:pt x="1627" y="10192"/>
                </a:lnTo>
                <a:lnTo>
                  <a:pt x="0" y="12666"/>
                </a:lnTo>
                <a:lnTo>
                  <a:pt x="6796" y="21600"/>
                </a:lnTo>
                <a:lnTo>
                  <a:pt x="21600" y="2181"/>
                </a:lnTo>
                <a:lnTo>
                  <a:pt x="19718" y="0"/>
                </a:lnTo>
                <a:lnTo>
                  <a:pt x="6796" y="16986"/>
                </a:lnTo>
              </a:path>
            </a:pathLst>
          </a:custGeom>
          <a:solidFill>
            <a:srgbClr val="EEEEEE"/>
          </a:solidFill>
          <a:ln>
            <a:noFill/>
          </a:ln>
        </p:spPr>
        <p:txBody>
          <a:bodyPr anchorCtr="0" anchor="ctr" bIns="17150" lIns="17150" spcFirstLastPara="1" rIns="17150" wrap="square" tIns="1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BF98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3D3D3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31"/>
          <p:cNvSpPr/>
          <p:nvPr/>
        </p:nvSpPr>
        <p:spPr>
          <a:xfrm>
            <a:off x="6298952" y="1648791"/>
            <a:ext cx="143046" cy="108648"/>
          </a:xfrm>
          <a:custGeom>
            <a:rect b="b" l="l" r="r" t="t"/>
            <a:pathLst>
              <a:path extrusionOk="0" h="21600" w="21600">
                <a:moveTo>
                  <a:pt x="6796" y="16986"/>
                </a:moveTo>
                <a:lnTo>
                  <a:pt x="1627" y="10192"/>
                </a:lnTo>
                <a:lnTo>
                  <a:pt x="0" y="12666"/>
                </a:lnTo>
                <a:lnTo>
                  <a:pt x="6796" y="21600"/>
                </a:lnTo>
                <a:lnTo>
                  <a:pt x="21600" y="2181"/>
                </a:lnTo>
                <a:lnTo>
                  <a:pt x="19718" y="0"/>
                </a:lnTo>
                <a:lnTo>
                  <a:pt x="6796" y="16986"/>
                </a:lnTo>
              </a:path>
            </a:pathLst>
          </a:custGeom>
          <a:solidFill>
            <a:srgbClr val="EEEEEE"/>
          </a:solidFill>
          <a:ln>
            <a:noFill/>
          </a:ln>
        </p:spPr>
        <p:txBody>
          <a:bodyPr anchorCtr="0" anchor="ctr" bIns="17150" lIns="17150" spcFirstLastPara="1" rIns="17150" wrap="square" tIns="1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BF98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3D3D3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p31"/>
          <p:cNvSpPr/>
          <p:nvPr/>
        </p:nvSpPr>
        <p:spPr>
          <a:xfrm>
            <a:off x="6298952" y="3310016"/>
            <a:ext cx="143046" cy="108648"/>
          </a:xfrm>
          <a:custGeom>
            <a:rect b="b" l="l" r="r" t="t"/>
            <a:pathLst>
              <a:path extrusionOk="0" h="21600" w="21600">
                <a:moveTo>
                  <a:pt x="6796" y="16986"/>
                </a:moveTo>
                <a:lnTo>
                  <a:pt x="1627" y="10192"/>
                </a:lnTo>
                <a:lnTo>
                  <a:pt x="0" y="12666"/>
                </a:lnTo>
                <a:lnTo>
                  <a:pt x="6796" y="21600"/>
                </a:lnTo>
                <a:lnTo>
                  <a:pt x="21600" y="2181"/>
                </a:lnTo>
                <a:lnTo>
                  <a:pt x="19718" y="0"/>
                </a:lnTo>
                <a:lnTo>
                  <a:pt x="6796" y="16986"/>
                </a:lnTo>
              </a:path>
            </a:pathLst>
          </a:custGeom>
          <a:solidFill>
            <a:srgbClr val="EEEEEE"/>
          </a:solidFill>
          <a:ln>
            <a:noFill/>
          </a:ln>
        </p:spPr>
        <p:txBody>
          <a:bodyPr anchorCtr="0" anchor="ctr" bIns="17150" lIns="17150" spcFirstLastPara="1" rIns="17150" wrap="square" tIns="1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BF98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3D3D3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31"/>
          <p:cNvSpPr/>
          <p:nvPr/>
        </p:nvSpPr>
        <p:spPr>
          <a:xfrm>
            <a:off x="6298952" y="2517416"/>
            <a:ext cx="143046" cy="108648"/>
          </a:xfrm>
          <a:custGeom>
            <a:rect b="b" l="l" r="r" t="t"/>
            <a:pathLst>
              <a:path extrusionOk="0" h="21600" w="21600">
                <a:moveTo>
                  <a:pt x="6796" y="16986"/>
                </a:moveTo>
                <a:lnTo>
                  <a:pt x="1627" y="10192"/>
                </a:lnTo>
                <a:lnTo>
                  <a:pt x="0" y="12666"/>
                </a:lnTo>
                <a:lnTo>
                  <a:pt x="6796" y="21600"/>
                </a:lnTo>
                <a:lnTo>
                  <a:pt x="21600" y="2181"/>
                </a:lnTo>
                <a:lnTo>
                  <a:pt x="19718" y="0"/>
                </a:lnTo>
                <a:lnTo>
                  <a:pt x="6796" y="16986"/>
                </a:lnTo>
              </a:path>
            </a:pathLst>
          </a:custGeom>
          <a:solidFill>
            <a:srgbClr val="EEEEEE"/>
          </a:solidFill>
          <a:ln>
            <a:noFill/>
          </a:ln>
        </p:spPr>
        <p:txBody>
          <a:bodyPr anchorCtr="0" anchor="ctr" bIns="17150" lIns="17150" spcFirstLastPara="1" rIns="17150" wrap="square" tIns="1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BF98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3D3D3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31"/>
          <p:cNvSpPr txBox="1"/>
          <p:nvPr>
            <p:ph idx="1" type="subTitle"/>
          </p:nvPr>
        </p:nvSpPr>
        <p:spPr>
          <a:xfrm>
            <a:off x="1295475" y="1572775"/>
            <a:ext cx="965100" cy="26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400"/>
              <a:buFont typeface="Poppins"/>
              <a:buNone/>
              <a:defRPr b="1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9" name="Google Shape;369;p31"/>
          <p:cNvSpPr txBox="1"/>
          <p:nvPr>
            <p:ph idx="2" type="subTitle"/>
          </p:nvPr>
        </p:nvSpPr>
        <p:spPr>
          <a:xfrm>
            <a:off x="4089450" y="3220950"/>
            <a:ext cx="965100" cy="26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400"/>
              <a:buFont typeface="Poppins"/>
              <a:buNone/>
              <a:defRPr b="1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0" name="Google Shape;370;p31"/>
          <p:cNvSpPr txBox="1"/>
          <p:nvPr>
            <p:ph idx="3" type="subTitle"/>
          </p:nvPr>
        </p:nvSpPr>
        <p:spPr>
          <a:xfrm>
            <a:off x="4089450" y="4220000"/>
            <a:ext cx="965100" cy="26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400"/>
              <a:buFont typeface="Poppins"/>
              <a:buNone/>
              <a:defRPr b="1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400"/>
              <a:buNone/>
              <a:defRPr>
                <a:solidFill>
                  <a:srgbClr val="3D3D3C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400"/>
              <a:buNone/>
              <a:defRPr>
                <a:solidFill>
                  <a:srgbClr val="3D3D3C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400"/>
              <a:buNone/>
              <a:defRPr>
                <a:solidFill>
                  <a:srgbClr val="3D3D3C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400"/>
              <a:buNone/>
              <a:defRPr>
                <a:solidFill>
                  <a:srgbClr val="3D3D3C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400"/>
              <a:buNone/>
              <a:defRPr>
                <a:solidFill>
                  <a:srgbClr val="3D3D3C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400"/>
              <a:buNone/>
              <a:defRPr>
                <a:solidFill>
                  <a:srgbClr val="3D3D3C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400"/>
              <a:buNone/>
              <a:defRPr>
                <a:solidFill>
                  <a:srgbClr val="3D3D3C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400"/>
              <a:buNone/>
              <a:defRPr>
                <a:solidFill>
                  <a:srgbClr val="3D3D3C"/>
                </a:solidFill>
              </a:defRPr>
            </a:lvl9pPr>
          </a:lstStyle>
          <a:p/>
        </p:txBody>
      </p:sp>
      <p:sp>
        <p:nvSpPr>
          <p:cNvPr id="371" name="Google Shape;371;p31"/>
          <p:cNvSpPr txBox="1"/>
          <p:nvPr>
            <p:ph idx="4" type="subTitle"/>
          </p:nvPr>
        </p:nvSpPr>
        <p:spPr>
          <a:xfrm>
            <a:off x="4089450" y="1770363"/>
            <a:ext cx="965100" cy="26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2" name="Google Shape;372;p31"/>
          <p:cNvSpPr txBox="1"/>
          <p:nvPr>
            <p:ph idx="5" type="subTitle"/>
          </p:nvPr>
        </p:nvSpPr>
        <p:spPr>
          <a:xfrm>
            <a:off x="1295475" y="2434875"/>
            <a:ext cx="965100" cy="26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400"/>
              <a:buFont typeface="Poppins"/>
              <a:buNone/>
              <a:defRPr b="1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3" name="Google Shape;373;p31"/>
          <p:cNvSpPr txBox="1"/>
          <p:nvPr>
            <p:ph idx="6" type="subTitle"/>
          </p:nvPr>
        </p:nvSpPr>
        <p:spPr>
          <a:xfrm>
            <a:off x="1400250" y="3296975"/>
            <a:ext cx="965100" cy="26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400"/>
              <a:buFont typeface="Poppins"/>
              <a:buNone/>
              <a:defRPr b="1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4" name="Google Shape;374;p31"/>
          <p:cNvSpPr/>
          <p:nvPr>
            <p:ph idx="7" type="pic"/>
          </p:nvPr>
        </p:nvSpPr>
        <p:spPr>
          <a:xfrm>
            <a:off x="7434100" y="317200"/>
            <a:ext cx="1173000" cy="4722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340">
          <p15:clr>
            <a:srgbClr val="FA7B17"/>
          </p15:clr>
        </p15:guide>
        <p15:guide id="2" pos="2866">
          <p15:clr>
            <a:srgbClr val="FA7B17"/>
          </p15:clr>
        </p15:guide>
        <p15:guide id="3" orient="horz" pos="1620">
          <p15:clr>
            <a:srgbClr val="FA7B17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zanse/korzyści">
  <p:cSld name="TITLE_AND_BODY_2_1_1_1_1_1_1_1_1_2"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32"/>
          <p:cNvSpPr/>
          <p:nvPr/>
        </p:nvSpPr>
        <p:spPr>
          <a:xfrm>
            <a:off x="8910900" y="0"/>
            <a:ext cx="233100" cy="404100"/>
          </a:xfrm>
          <a:prstGeom prst="rect">
            <a:avLst/>
          </a:prstGeom>
          <a:solidFill>
            <a:srgbClr val="F7D80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7" name="Google Shape;377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62256" y="4696481"/>
            <a:ext cx="581744" cy="447024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p32"/>
          <p:cNvSpPr txBox="1"/>
          <p:nvPr>
            <p:ph type="title"/>
          </p:nvPr>
        </p:nvSpPr>
        <p:spPr>
          <a:xfrm>
            <a:off x="184925" y="176375"/>
            <a:ext cx="64158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800"/>
              <a:buFont typeface="Poppins"/>
              <a:buNone/>
              <a:defRPr b="1" sz="18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9" name="Google Shape;379;p32"/>
          <p:cNvSpPr/>
          <p:nvPr>
            <p:ph idx="2" type="pic"/>
          </p:nvPr>
        </p:nvSpPr>
        <p:spPr>
          <a:xfrm>
            <a:off x="7434100" y="317200"/>
            <a:ext cx="1173000" cy="472200"/>
          </a:xfrm>
          <a:prstGeom prst="rect">
            <a:avLst/>
          </a:prstGeom>
          <a:noFill/>
          <a:ln>
            <a:noFill/>
          </a:ln>
        </p:spPr>
      </p:sp>
      <p:sp>
        <p:nvSpPr>
          <p:cNvPr id="380" name="Google Shape;380;p32"/>
          <p:cNvSpPr/>
          <p:nvPr/>
        </p:nvSpPr>
        <p:spPr>
          <a:xfrm>
            <a:off x="1029600" y="840525"/>
            <a:ext cx="1980300" cy="472200"/>
          </a:xfrm>
          <a:prstGeom prst="rect">
            <a:avLst/>
          </a:prstGeom>
          <a:solidFill>
            <a:srgbClr val="188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81" name="Google Shape;381;p32"/>
          <p:cNvSpPr/>
          <p:nvPr/>
        </p:nvSpPr>
        <p:spPr>
          <a:xfrm>
            <a:off x="5048075" y="840525"/>
            <a:ext cx="1980300" cy="472200"/>
          </a:xfrm>
          <a:prstGeom prst="rect">
            <a:avLst/>
          </a:prstGeom>
          <a:solidFill>
            <a:srgbClr val="043B9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82" name="Google Shape;382;p32"/>
          <p:cNvSpPr txBox="1"/>
          <p:nvPr>
            <p:ph idx="1" type="subTitle"/>
          </p:nvPr>
        </p:nvSpPr>
        <p:spPr>
          <a:xfrm>
            <a:off x="1164775" y="941725"/>
            <a:ext cx="1710000" cy="29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Poppins SemiBold"/>
              <a:buNone/>
              <a:defRPr sz="13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Poppins SemiBold"/>
              <a:buNone/>
              <a:defRPr sz="13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Poppins SemiBold"/>
              <a:buNone/>
              <a:defRPr sz="13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Poppins SemiBold"/>
              <a:buNone/>
              <a:defRPr sz="13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Poppins SemiBold"/>
              <a:buNone/>
              <a:defRPr sz="13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Poppins SemiBold"/>
              <a:buNone/>
              <a:defRPr sz="13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Poppins SemiBold"/>
              <a:buNone/>
              <a:defRPr sz="13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Poppins SemiBold"/>
              <a:buNone/>
              <a:defRPr sz="13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Poppins SemiBold"/>
              <a:buNone/>
              <a:defRPr sz="13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383" name="Google Shape;383;p32"/>
          <p:cNvSpPr txBox="1"/>
          <p:nvPr>
            <p:ph idx="3" type="subTitle"/>
          </p:nvPr>
        </p:nvSpPr>
        <p:spPr>
          <a:xfrm>
            <a:off x="5183225" y="941725"/>
            <a:ext cx="1710000" cy="29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Poppins SemiBold"/>
              <a:buNone/>
              <a:defRPr sz="13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Poppins SemiBold"/>
              <a:buNone/>
              <a:defRPr sz="13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Poppins SemiBold"/>
              <a:buNone/>
              <a:defRPr sz="13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Poppins SemiBold"/>
              <a:buNone/>
              <a:defRPr sz="13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Poppins SemiBold"/>
              <a:buNone/>
              <a:defRPr sz="13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Poppins SemiBold"/>
              <a:buNone/>
              <a:defRPr sz="13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Poppins SemiBold"/>
              <a:buNone/>
              <a:defRPr sz="13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Poppins SemiBold"/>
              <a:buNone/>
              <a:defRPr sz="13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Poppins SemiBold"/>
              <a:buNone/>
              <a:defRPr sz="13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384" name="Google Shape;384;p32"/>
          <p:cNvSpPr txBox="1"/>
          <p:nvPr>
            <p:ph idx="4" type="body"/>
          </p:nvPr>
        </p:nvSpPr>
        <p:spPr>
          <a:xfrm>
            <a:off x="732200" y="1644650"/>
            <a:ext cx="2710200" cy="27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400"/>
              <a:buFont typeface="Poppins"/>
              <a:buChar char="●"/>
              <a:defRPr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400"/>
              <a:buFont typeface="Poppins"/>
              <a:buChar char="○"/>
              <a:defRPr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400"/>
              <a:buFont typeface="Poppins"/>
              <a:buChar char="■"/>
              <a:defRPr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400"/>
              <a:buFont typeface="Poppins"/>
              <a:buChar char="●"/>
              <a:defRPr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400"/>
              <a:buFont typeface="Poppins"/>
              <a:buChar char="○"/>
              <a:defRPr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400"/>
              <a:buFont typeface="Poppins"/>
              <a:buChar char="■"/>
              <a:defRPr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400"/>
              <a:buFont typeface="Poppins"/>
              <a:buChar char="●"/>
              <a:defRPr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400"/>
              <a:buFont typeface="Poppins"/>
              <a:buChar char="○"/>
              <a:defRPr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400"/>
              <a:buFont typeface="Poppins"/>
              <a:buChar char="■"/>
              <a:defRPr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385" name="Google Shape;385;p32"/>
          <p:cNvSpPr txBox="1"/>
          <p:nvPr>
            <p:ph idx="5" type="body"/>
          </p:nvPr>
        </p:nvSpPr>
        <p:spPr>
          <a:xfrm>
            <a:off x="4656050" y="1644650"/>
            <a:ext cx="2710200" cy="27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400"/>
              <a:buFont typeface="Poppins"/>
              <a:buChar char="●"/>
              <a:defRPr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400"/>
              <a:buFont typeface="Poppins"/>
              <a:buChar char="○"/>
              <a:defRPr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400"/>
              <a:buFont typeface="Poppins"/>
              <a:buChar char="■"/>
              <a:defRPr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400"/>
              <a:buFont typeface="Poppins"/>
              <a:buChar char="●"/>
              <a:defRPr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400"/>
              <a:buFont typeface="Poppins"/>
              <a:buChar char="○"/>
              <a:defRPr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400"/>
              <a:buFont typeface="Poppins"/>
              <a:buChar char="■"/>
              <a:defRPr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400"/>
              <a:buFont typeface="Poppins"/>
              <a:buChar char="●"/>
              <a:defRPr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400"/>
              <a:buFont typeface="Poppins"/>
              <a:buChar char="○"/>
              <a:defRPr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400"/>
              <a:buFont typeface="Poppins"/>
              <a:buChar char="■"/>
              <a:defRPr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340">
          <p15:clr>
            <a:srgbClr val="FA7B17"/>
          </p15:clr>
        </p15:guide>
        <p15:guide id="2" pos="2866">
          <p15:clr>
            <a:srgbClr val="FA7B17"/>
          </p15:clr>
        </p15:guide>
        <p15:guide id="3" orient="horz" pos="1620">
          <p15:clr>
            <a:srgbClr val="FA7B17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oces">
  <p:cSld name="TITLE_AND_BODY_2_1_1_1_1_1_1_1_1_2_1"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33"/>
          <p:cNvSpPr/>
          <p:nvPr/>
        </p:nvSpPr>
        <p:spPr>
          <a:xfrm>
            <a:off x="8910900" y="0"/>
            <a:ext cx="233100" cy="404100"/>
          </a:xfrm>
          <a:prstGeom prst="rect">
            <a:avLst/>
          </a:prstGeom>
          <a:solidFill>
            <a:srgbClr val="F7D80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8" name="Google Shape;388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62256" y="4696481"/>
            <a:ext cx="581744" cy="447024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Google Shape;389;p33"/>
          <p:cNvSpPr txBox="1"/>
          <p:nvPr>
            <p:ph type="title"/>
          </p:nvPr>
        </p:nvSpPr>
        <p:spPr>
          <a:xfrm>
            <a:off x="184925" y="176375"/>
            <a:ext cx="64158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800"/>
              <a:buFont typeface="Poppins"/>
              <a:buNone/>
              <a:defRPr b="1" sz="18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0" name="Google Shape;390;p33"/>
          <p:cNvSpPr/>
          <p:nvPr/>
        </p:nvSpPr>
        <p:spPr>
          <a:xfrm>
            <a:off x="266188" y="1608916"/>
            <a:ext cx="1977300" cy="1901400"/>
          </a:xfrm>
          <a:prstGeom prst="homePlate">
            <a:avLst>
              <a:gd fmla="val 50000" name="adj"/>
            </a:avLst>
          </a:prstGeom>
          <a:solidFill>
            <a:srgbClr val="F7D8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3F3F3F"/>
              </a:solidFill>
            </a:endParaRPr>
          </a:p>
        </p:txBody>
      </p:sp>
      <p:sp>
        <p:nvSpPr>
          <p:cNvPr id="391" name="Google Shape;391;p33"/>
          <p:cNvSpPr/>
          <p:nvPr/>
        </p:nvSpPr>
        <p:spPr>
          <a:xfrm>
            <a:off x="2515466" y="1608916"/>
            <a:ext cx="1977300" cy="1901400"/>
          </a:xfrm>
          <a:prstGeom prst="homePlate">
            <a:avLst>
              <a:gd fmla="val 50000" name="adj"/>
            </a:avLst>
          </a:prstGeom>
          <a:solidFill>
            <a:srgbClr val="3D3D3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3F3F3F"/>
              </a:solidFill>
            </a:endParaRPr>
          </a:p>
        </p:txBody>
      </p:sp>
      <p:sp>
        <p:nvSpPr>
          <p:cNvPr id="392" name="Google Shape;392;p33"/>
          <p:cNvSpPr/>
          <p:nvPr/>
        </p:nvSpPr>
        <p:spPr>
          <a:xfrm>
            <a:off x="4764745" y="1608916"/>
            <a:ext cx="1977300" cy="1901400"/>
          </a:xfrm>
          <a:prstGeom prst="homePlate">
            <a:avLst>
              <a:gd fmla="val 50000" name="adj"/>
            </a:avLst>
          </a:prstGeom>
          <a:solidFill>
            <a:srgbClr val="F7D8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3F3F3F"/>
              </a:solidFill>
            </a:endParaRPr>
          </a:p>
        </p:txBody>
      </p:sp>
      <p:sp>
        <p:nvSpPr>
          <p:cNvPr id="393" name="Google Shape;393;p33"/>
          <p:cNvSpPr/>
          <p:nvPr/>
        </p:nvSpPr>
        <p:spPr>
          <a:xfrm>
            <a:off x="6900502" y="1573600"/>
            <a:ext cx="1977300" cy="1901400"/>
          </a:xfrm>
          <a:prstGeom prst="homePlate">
            <a:avLst>
              <a:gd fmla="val 50000" name="adj"/>
            </a:avLst>
          </a:prstGeom>
          <a:solidFill>
            <a:srgbClr val="3D3D3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3F3F3F"/>
              </a:solidFill>
            </a:endParaRPr>
          </a:p>
        </p:txBody>
      </p:sp>
      <p:sp>
        <p:nvSpPr>
          <p:cNvPr id="394" name="Google Shape;394;p33"/>
          <p:cNvSpPr txBox="1"/>
          <p:nvPr>
            <p:ph idx="1" type="body"/>
          </p:nvPr>
        </p:nvSpPr>
        <p:spPr>
          <a:xfrm>
            <a:off x="441575" y="1928525"/>
            <a:ext cx="1047600" cy="12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900"/>
              <a:buFont typeface="Poppins"/>
              <a:buChar char="●"/>
              <a:defRPr sz="9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900"/>
              <a:buFont typeface="Poppins"/>
              <a:buChar char="○"/>
              <a:defRPr sz="9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900"/>
              <a:buFont typeface="Poppins"/>
              <a:buChar char="■"/>
              <a:defRPr sz="9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900"/>
              <a:buFont typeface="Poppins"/>
              <a:buChar char="●"/>
              <a:defRPr sz="9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900"/>
              <a:buFont typeface="Poppins"/>
              <a:buChar char="○"/>
              <a:defRPr sz="9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900"/>
              <a:buFont typeface="Poppins"/>
              <a:buChar char="■"/>
              <a:defRPr sz="9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900"/>
              <a:buFont typeface="Poppins"/>
              <a:buChar char="●"/>
              <a:defRPr sz="9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900"/>
              <a:buFont typeface="Poppins"/>
              <a:buChar char="○"/>
              <a:defRPr sz="9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900"/>
              <a:buFont typeface="Poppins"/>
              <a:buChar char="■"/>
              <a:defRPr sz="9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395" name="Google Shape;395;p33"/>
          <p:cNvSpPr txBox="1"/>
          <p:nvPr>
            <p:ph idx="2" type="body"/>
          </p:nvPr>
        </p:nvSpPr>
        <p:spPr>
          <a:xfrm>
            <a:off x="4899375" y="1936350"/>
            <a:ext cx="1047600" cy="12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 rt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900"/>
              <a:buFont typeface="Poppins"/>
              <a:buChar char="➔"/>
              <a:defRPr sz="9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85750" lvl="1" marL="914400" rtl="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900"/>
              <a:buFont typeface="Poppins"/>
              <a:buChar char="◆"/>
              <a:defRPr sz="9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85750" lvl="2" marL="1371600" rt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900"/>
              <a:buFont typeface="Poppins"/>
              <a:buChar char="●"/>
              <a:defRPr sz="9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85750" lvl="3" marL="1828800" rt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900"/>
              <a:buFont typeface="Poppins"/>
              <a:buChar char="○"/>
              <a:defRPr sz="9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85750" lvl="4" marL="2286000" rt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900"/>
              <a:buFont typeface="Poppins"/>
              <a:buChar char="◆"/>
              <a:defRPr sz="9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85750" lvl="5" marL="2743200" rt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900"/>
              <a:buFont typeface="Poppins"/>
              <a:buChar char="●"/>
              <a:defRPr sz="9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285750" lvl="6" marL="3200400" rt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900"/>
              <a:buFont typeface="Poppins"/>
              <a:buChar char="○"/>
              <a:defRPr sz="9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285750" lvl="7" marL="3657600" rt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900"/>
              <a:buFont typeface="Poppins"/>
              <a:buChar char="◆"/>
              <a:defRPr sz="9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285750" lvl="8" marL="4114800" rt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900"/>
              <a:buFont typeface="Poppins"/>
              <a:buChar char="●"/>
              <a:defRPr sz="9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396" name="Google Shape;396;p33"/>
          <p:cNvSpPr txBox="1"/>
          <p:nvPr>
            <p:ph idx="3" type="body"/>
          </p:nvPr>
        </p:nvSpPr>
        <p:spPr>
          <a:xfrm>
            <a:off x="2670475" y="1936350"/>
            <a:ext cx="1047600" cy="12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Poppins"/>
              <a:buChar char="➔"/>
              <a:defRPr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8575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Poppins"/>
              <a:buChar char="◆"/>
              <a:defRPr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8575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Poppins"/>
              <a:buChar char="●"/>
              <a:defRPr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8575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Poppins"/>
              <a:buChar char="○"/>
              <a:defRPr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8575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Poppins"/>
              <a:buChar char="◆"/>
              <a:defRPr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85750" lvl="5" marL="2743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Poppins"/>
              <a:buChar char="●"/>
              <a:defRPr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28575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Poppins"/>
              <a:buChar char="○"/>
              <a:defRPr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28575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Poppins"/>
              <a:buChar char="◆"/>
              <a:defRPr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28575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Poppins"/>
              <a:buChar char="●"/>
              <a:defRPr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397" name="Google Shape;397;p33"/>
          <p:cNvSpPr txBox="1"/>
          <p:nvPr>
            <p:ph idx="4" type="body"/>
          </p:nvPr>
        </p:nvSpPr>
        <p:spPr>
          <a:xfrm>
            <a:off x="7128275" y="1936350"/>
            <a:ext cx="1047600" cy="12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Poppins"/>
              <a:buChar char="➔"/>
              <a:defRPr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8575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Poppins"/>
              <a:buChar char="◆"/>
              <a:defRPr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8575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Poppins"/>
              <a:buChar char="●"/>
              <a:defRPr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8575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Poppins"/>
              <a:buChar char="○"/>
              <a:defRPr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8575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Poppins"/>
              <a:buChar char="◆"/>
              <a:defRPr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85750" lvl="5" marL="2743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Poppins"/>
              <a:buChar char="●"/>
              <a:defRPr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28575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Poppins"/>
              <a:buChar char="○"/>
              <a:defRPr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28575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Poppins"/>
              <a:buChar char="◆"/>
              <a:defRPr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28575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Poppins"/>
              <a:buChar char="●"/>
              <a:defRPr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pic>
        <p:nvPicPr>
          <p:cNvPr id="398" name="Google Shape;398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16475" y="123125"/>
            <a:ext cx="829076" cy="829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340">
          <p15:clr>
            <a:srgbClr val="FA7B17"/>
          </p15:clr>
        </p15:guide>
        <p15:guide id="2" pos="2866">
          <p15:clr>
            <a:srgbClr val="FA7B17"/>
          </p15:clr>
        </p15:guide>
        <p15:guide id="3" orient="horz" pos="1620">
          <p15:clr>
            <a:srgbClr val="FA7B17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oces + galeria">
  <p:cSld name="TITLE_AND_BODY_2_1_1_1_1_1_1_1_1_2_1_1"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34"/>
          <p:cNvSpPr/>
          <p:nvPr/>
        </p:nvSpPr>
        <p:spPr>
          <a:xfrm>
            <a:off x="4680400" y="1008044"/>
            <a:ext cx="1977300" cy="725100"/>
          </a:xfrm>
          <a:prstGeom prst="homePlate">
            <a:avLst>
              <a:gd fmla="val 50000" name="adj"/>
            </a:avLst>
          </a:prstGeom>
          <a:solidFill>
            <a:srgbClr val="F7D8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3F3F3F"/>
              </a:solidFill>
            </a:endParaRPr>
          </a:p>
        </p:txBody>
      </p:sp>
      <p:sp>
        <p:nvSpPr>
          <p:cNvPr id="401" name="Google Shape;401;p34"/>
          <p:cNvSpPr txBox="1"/>
          <p:nvPr>
            <p:ph idx="1" type="body"/>
          </p:nvPr>
        </p:nvSpPr>
        <p:spPr>
          <a:xfrm>
            <a:off x="4899375" y="1179350"/>
            <a:ext cx="1047600" cy="12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 rt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900"/>
              <a:buFont typeface="Poppins"/>
              <a:buChar char="➔"/>
              <a:defRPr sz="9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85750" lvl="1" marL="914400" rtl="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900"/>
              <a:buFont typeface="Poppins"/>
              <a:buChar char="◆"/>
              <a:defRPr sz="9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85750" lvl="2" marL="1371600" rt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900"/>
              <a:buFont typeface="Poppins"/>
              <a:buChar char="●"/>
              <a:defRPr sz="9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85750" lvl="3" marL="1828800" rt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900"/>
              <a:buFont typeface="Poppins"/>
              <a:buChar char="○"/>
              <a:defRPr sz="9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85750" lvl="4" marL="2286000" rt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900"/>
              <a:buFont typeface="Poppins"/>
              <a:buChar char="◆"/>
              <a:defRPr sz="9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85750" lvl="5" marL="2743200" rt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900"/>
              <a:buFont typeface="Poppins"/>
              <a:buChar char="●"/>
              <a:defRPr sz="9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285750" lvl="6" marL="3200400" rt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900"/>
              <a:buFont typeface="Poppins"/>
              <a:buChar char="○"/>
              <a:defRPr sz="9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285750" lvl="7" marL="3657600" rt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900"/>
              <a:buFont typeface="Poppins"/>
              <a:buChar char="◆"/>
              <a:defRPr sz="9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285750" lvl="8" marL="4114800" rt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900"/>
              <a:buFont typeface="Poppins"/>
              <a:buChar char="●"/>
              <a:defRPr sz="9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402" name="Google Shape;402;p34"/>
          <p:cNvSpPr/>
          <p:nvPr/>
        </p:nvSpPr>
        <p:spPr>
          <a:xfrm>
            <a:off x="6900500" y="964419"/>
            <a:ext cx="1977300" cy="725100"/>
          </a:xfrm>
          <a:prstGeom prst="homePlate">
            <a:avLst>
              <a:gd fmla="val 50000" name="adj"/>
            </a:avLst>
          </a:prstGeom>
          <a:solidFill>
            <a:srgbClr val="3D3D3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3F3F3F"/>
              </a:solidFill>
            </a:endParaRPr>
          </a:p>
        </p:txBody>
      </p:sp>
      <p:sp>
        <p:nvSpPr>
          <p:cNvPr id="403" name="Google Shape;403;p34"/>
          <p:cNvSpPr/>
          <p:nvPr/>
        </p:nvSpPr>
        <p:spPr>
          <a:xfrm>
            <a:off x="8910900" y="0"/>
            <a:ext cx="233100" cy="404100"/>
          </a:xfrm>
          <a:prstGeom prst="rect">
            <a:avLst/>
          </a:prstGeom>
          <a:solidFill>
            <a:srgbClr val="F7D80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4" name="Google Shape;404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62256" y="4696481"/>
            <a:ext cx="581744" cy="447024"/>
          </a:xfrm>
          <a:prstGeom prst="rect">
            <a:avLst/>
          </a:prstGeom>
          <a:noFill/>
          <a:ln>
            <a:noFill/>
          </a:ln>
        </p:spPr>
      </p:pic>
      <p:sp>
        <p:nvSpPr>
          <p:cNvPr id="405" name="Google Shape;405;p34"/>
          <p:cNvSpPr txBox="1"/>
          <p:nvPr>
            <p:ph type="title"/>
          </p:nvPr>
        </p:nvSpPr>
        <p:spPr>
          <a:xfrm>
            <a:off x="184925" y="176375"/>
            <a:ext cx="64158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800"/>
              <a:buFont typeface="Poppins"/>
              <a:buNone/>
              <a:defRPr b="1" sz="18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6" name="Google Shape;406;p34"/>
          <p:cNvSpPr/>
          <p:nvPr>
            <p:ph idx="2" type="pic"/>
          </p:nvPr>
        </p:nvSpPr>
        <p:spPr>
          <a:xfrm>
            <a:off x="7434100" y="317200"/>
            <a:ext cx="1173000" cy="472200"/>
          </a:xfrm>
          <a:prstGeom prst="rect">
            <a:avLst/>
          </a:prstGeom>
          <a:noFill/>
          <a:ln>
            <a:noFill/>
          </a:ln>
        </p:spPr>
      </p:sp>
      <p:sp>
        <p:nvSpPr>
          <p:cNvPr id="407" name="Google Shape;407;p34"/>
          <p:cNvSpPr/>
          <p:nvPr/>
        </p:nvSpPr>
        <p:spPr>
          <a:xfrm>
            <a:off x="266200" y="1047944"/>
            <a:ext cx="1977300" cy="725100"/>
          </a:xfrm>
          <a:prstGeom prst="homePlate">
            <a:avLst>
              <a:gd fmla="val 50000" name="adj"/>
            </a:avLst>
          </a:prstGeom>
          <a:solidFill>
            <a:srgbClr val="F7D8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3F3F3F"/>
              </a:solidFill>
            </a:endParaRPr>
          </a:p>
        </p:txBody>
      </p:sp>
      <p:sp>
        <p:nvSpPr>
          <p:cNvPr id="408" name="Google Shape;408;p34"/>
          <p:cNvSpPr txBox="1"/>
          <p:nvPr>
            <p:ph idx="3" type="body"/>
          </p:nvPr>
        </p:nvSpPr>
        <p:spPr>
          <a:xfrm>
            <a:off x="441575" y="1225600"/>
            <a:ext cx="1047600" cy="12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 rt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900"/>
              <a:buFont typeface="Poppins"/>
              <a:buChar char="➔"/>
              <a:defRPr sz="9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85750" lvl="1" marL="914400" rtl="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900"/>
              <a:buFont typeface="Poppins"/>
              <a:buChar char="◆"/>
              <a:defRPr sz="9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85750" lvl="2" marL="1371600" rt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900"/>
              <a:buFont typeface="Poppins"/>
              <a:buChar char="●"/>
              <a:defRPr sz="9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85750" lvl="3" marL="1828800" rt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900"/>
              <a:buFont typeface="Poppins"/>
              <a:buChar char="○"/>
              <a:defRPr sz="9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85750" lvl="4" marL="2286000" rt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900"/>
              <a:buFont typeface="Poppins"/>
              <a:buChar char="◆"/>
              <a:defRPr sz="9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85750" lvl="5" marL="2743200" rt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900"/>
              <a:buFont typeface="Poppins"/>
              <a:buChar char="●"/>
              <a:defRPr sz="9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285750" lvl="6" marL="3200400" rt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900"/>
              <a:buFont typeface="Poppins"/>
              <a:buChar char="○"/>
              <a:defRPr sz="9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285750" lvl="7" marL="3657600" rt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900"/>
              <a:buFont typeface="Poppins"/>
              <a:buChar char="◆"/>
              <a:defRPr sz="9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285750" lvl="8" marL="4114800" rt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900"/>
              <a:buFont typeface="Poppins"/>
              <a:buChar char="●"/>
              <a:defRPr sz="9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409" name="Google Shape;409;p34"/>
          <p:cNvSpPr txBox="1"/>
          <p:nvPr>
            <p:ph idx="4" type="body"/>
          </p:nvPr>
        </p:nvSpPr>
        <p:spPr>
          <a:xfrm>
            <a:off x="7128275" y="1145550"/>
            <a:ext cx="1047600" cy="12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Poppins"/>
              <a:buChar char="➔"/>
              <a:defRPr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8575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Poppins"/>
              <a:buChar char="◆"/>
              <a:defRPr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8575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Poppins"/>
              <a:buChar char="●"/>
              <a:defRPr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8575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Poppins"/>
              <a:buChar char="○"/>
              <a:defRPr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8575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Poppins"/>
              <a:buChar char="◆"/>
              <a:defRPr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85750" lvl="5" marL="2743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Poppins"/>
              <a:buChar char="●"/>
              <a:defRPr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28575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Poppins"/>
              <a:buChar char="○"/>
              <a:defRPr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28575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Poppins"/>
              <a:buChar char="◆"/>
              <a:defRPr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28575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Poppins"/>
              <a:buChar char="●"/>
              <a:defRPr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410" name="Google Shape;410;p34"/>
          <p:cNvSpPr/>
          <p:nvPr/>
        </p:nvSpPr>
        <p:spPr>
          <a:xfrm>
            <a:off x="2515475" y="1047944"/>
            <a:ext cx="1977300" cy="725100"/>
          </a:xfrm>
          <a:prstGeom prst="homePlate">
            <a:avLst>
              <a:gd fmla="val 50000" name="adj"/>
            </a:avLst>
          </a:prstGeom>
          <a:solidFill>
            <a:srgbClr val="3D3D3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3F3F3F"/>
              </a:solidFill>
            </a:endParaRPr>
          </a:p>
        </p:txBody>
      </p:sp>
      <p:sp>
        <p:nvSpPr>
          <p:cNvPr id="411" name="Google Shape;411;p34"/>
          <p:cNvSpPr txBox="1"/>
          <p:nvPr>
            <p:ph idx="5" type="body"/>
          </p:nvPr>
        </p:nvSpPr>
        <p:spPr>
          <a:xfrm>
            <a:off x="2670475" y="1225600"/>
            <a:ext cx="1047600" cy="12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Poppins"/>
              <a:buChar char="➔"/>
              <a:defRPr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8575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Poppins"/>
              <a:buChar char="◆"/>
              <a:defRPr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8575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Poppins"/>
              <a:buChar char="●"/>
              <a:defRPr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8575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Poppins"/>
              <a:buChar char="○"/>
              <a:defRPr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8575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Poppins"/>
              <a:buChar char="◆"/>
              <a:defRPr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85750" lvl="5" marL="2743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Poppins"/>
              <a:buChar char="●"/>
              <a:defRPr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28575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Poppins"/>
              <a:buChar char="○"/>
              <a:defRPr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28575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Poppins"/>
              <a:buChar char="◆"/>
              <a:defRPr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28575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Poppins"/>
              <a:buChar char="●"/>
              <a:defRPr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412" name="Google Shape;412;p34"/>
          <p:cNvSpPr/>
          <p:nvPr>
            <p:ph idx="6" type="pic"/>
          </p:nvPr>
        </p:nvSpPr>
        <p:spPr>
          <a:xfrm>
            <a:off x="540000" y="2240525"/>
            <a:ext cx="7978200" cy="2341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340">
          <p15:clr>
            <a:srgbClr val="FA7B17"/>
          </p15:clr>
        </p15:guide>
        <p15:guide id="2" pos="2866">
          <p15:clr>
            <a:srgbClr val="FA7B17"/>
          </p15:clr>
        </p15:guide>
        <p15:guide id="3" orient="horz" pos="1620">
          <p15:clr>
            <a:srgbClr val="FA7B17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ykres kołowy grafika">
  <p:cSld name="TITLE_AND_BODY_2_1_1_1_1_1_1_1_1_1"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35"/>
          <p:cNvSpPr/>
          <p:nvPr/>
        </p:nvSpPr>
        <p:spPr>
          <a:xfrm>
            <a:off x="8910900" y="0"/>
            <a:ext cx="233100" cy="404100"/>
          </a:xfrm>
          <a:prstGeom prst="rect">
            <a:avLst/>
          </a:prstGeom>
          <a:solidFill>
            <a:srgbClr val="F7D80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5" name="Google Shape;415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62256" y="4696481"/>
            <a:ext cx="581744" cy="447024"/>
          </a:xfrm>
          <a:prstGeom prst="rect">
            <a:avLst/>
          </a:prstGeom>
          <a:noFill/>
          <a:ln>
            <a:noFill/>
          </a:ln>
        </p:spPr>
      </p:pic>
      <p:sp>
        <p:nvSpPr>
          <p:cNvPr id="416" name="Google Shape;416;p35"/>
          <p:cNvSpPr txBox="1"/>
          <p:nvPr>
            <p:ph type="title"/>
          </p:nvPr>
        </p:nvSpPr>
        <p:spPr>
          <a:xfrm>
            <a:off x="184925" y="176375"/>
            <a:ext cx="64158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800"/>
              <a:buFont typeface="Poppins"/>
              <a:buNone/>
              <a:defRPr b="1" sz="18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7" name="Google Shape;417;p35"/>
          <p:cNvSpPr/>
          <p:nvPr>
            <p:ph idx="2" type="pic"/>
          </p:nvPr>
        </p:nvSpPr>
        <p:spPr>
          <a:xfrm>
            <a:off x="2618250" y="1305425"/>
            <a:ext cx="3403500" cy="3374700"/>
          </a:xfrm>
          <a:prstGeom prst="rect">
            <a:avLst/>
          </a:prstGeom>
          <a:noFill/>
          <a:ln>
            <a:noFill/>
          </a:ln>
        </p:spPr>
      </p:sp>
      <p:sp>
        <p:nvSpPr>
          <p:cNvPr id="418" name="Google Shape;418;p35"/>
          <p:cNvSpPr txBox="1"/>
          <p:nvPr>
            <p:ph idx="1" type="subTitle"/>
          </p:nvPr>
        </p:nvSpPr>
        <p:spPr>
          <a:xfrm>
            <a:off x="3448500" y="898000"/>
            <a:ext cx="1743000" cy="2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600"/>
              <a:buFont typeface="Poppins"/>
              <a:buNone/>
              <a:defRPr b="1" sz="16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9" name="Google Shape;419;p35"/>
          <p:cNvSpPr/>
          <p:nvPr>
            <p:ph idx="3" type="pic"/>
          </p:nvPr>
        </p:nvSpPr>
        <p:spPr>
          <a:xfrm>
            <a:off x="7434100" y="317200"/>
            <a:ext cx="1173000" cy="4722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3793">
          <p15:clr>
            <a:srgbClr val="FA7B17"/>
          </p15:clr>
        </p15:guide>
        <p15:guide id="2" pos="2721">
          <p15:clr>
            <a:srgbClr val="FA7B17"/>
          </p15:clr>
        </p15:guide>
        <p15:guide id="3" orient="horz" pos="2948">
          <p15:clr>
            <a:srgbClr val="FA7B17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ykres słupkowy poziomy">
  <p:cSld name="TITLE_AND_BODY_2_1_1_1_1_1_1_1_1_1_1"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36"/>
          <p:cNvSpPr/>
          <p:nvPr/>
        </p:nvSpPr>
        <p:spPr>
          <a:xfrm>
            <a:off x="8910900" y="0"/>
            <a:ext cx="233100" cy="404100"/>
          </a:xfrm>
          <a:prstGeom prst="rect">
            <a:avLst/>
          </a:prstGeom>
          <a:solidFill>
            <a:srgbClr val="F7D80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2" name="Google Shape;422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62256" y="4696481"/>
            <a:ext cx="581744" cy="447024"/>
          </a:xfrm>
          <a:prstGeom prst="rect">
            <a:avLst/>
          </a:prstGeom>
          <a:noFill/>
          <a:ln>
            <a:noFill/>
          </a:ln>
        </p:spPr>
      </p:pic>
      <p:sp>
        <p:nvSpPr>
          <p:cNvPr id="423" name="Google Shape;423;p36"/>
          <p:cNvSpPr txBox="1"/>
          <p:nvPr>
            <p:ph type="title"/>
          </p:nvPr>
        </p:nvSpPr>
        <p:spPr>
          <a:xfrm>
            <a:off x="184925" y="176375"/>
            <a:ext cx="64158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800"/>
              <a:buFont typeface="Poppins"/>
              <a:buNone/>
              <a:defRPr b="1" sz="18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4" name="Google Shape;424;p36"/>
          <p:cNvSpPr/>
          <p:nvPr/>
        </p:nvSpPr>
        <p:spPr>
          <a:xfrm>
            <a:off x="928150" y="1095850"/>
            <a:ext cx="4819500" cy="694500"/>
          </a:xfrm>
          <a:prstGeom prst="rect">
            <a:avLst/>
          </a:prstGeom>
          <a:solidFill>
            <a:srgbClr val="4363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Google Shape;425;p36"/>
          <p:cNvSpPr/>
          <p:nvPr/>
        </p:nvSpPr>
        <p:spPr>
          <a:xfrm>
            <a:off x="928150" y="2038896"/>
            <a:ext cx="3801900" cy="694500"/>
          </a:xfrm>
          <a:prstGeom prst="rect">
            <a:avLst/>
          </a:prstGeom>
          <a:solidFill>
            <a:srgbClr val="F7D80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p36"/>
          <p:cNvSpPr/>
          <p:nvPr/>
        </p:nvSpPr>
        <p:spPr>
          <a:xfrm>
            <a:off x="928150" y="2981942"/>
            <a:ext cx="3004500" cy="694500"/>
          </a:xfrm>
          <a:prstGeom prst="rect">
            <a:avLst/>
          </a:prstGeom>
          <a:solidFill>
            <a:srgbClr val="57575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p36"/>
          <p:cNvSpPr/>
          <p:nvPr/>
        </p:nvSpPr>
        <p:spPr>
          <a:xfrm>
            <a:off x="928150" y="3924988"/>
            <a:ext cx="4819500" cy="694500"/>
          </a:xfrm>
          <a:prstGeom prst="rect">
            <a:avLst/>
          </a:prstGeom>
          <a:solidFill>
            <a:srgbClr val="188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p36"/>
          <p:cNvSpPr txBox="1"/>
          <p:nvPr>
            <p:ph idx="1" type="subTitle"/>
          </p:nvPr>
        </p:nvSpPr>
        <p:spPr>
          <a:xfrm>
            <a:off x="4543425" y="1167525"/>
            <a:ext cx="10650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Poppins"/>
              <a:buNone/>
              <a:defRPr b="1" sz="2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9" name="Google Shape;429;p36"/>
          <p:cNvSpPr txBox="1"/>
          <p:nvPr>
            <p:ph idx="2" type="subTitle"/>
          </p:nvPr>
        </p:nvSpPr>
        <p:spPr>
          <a:xfrm>
            <a:off x="3478425" y="2128900"/>
            <a:ext cx="10650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Poppins"/>
              <a:buNone/>
              <a:defRPr b="1" sz="2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0" name="Google Shape;430;p36"/>
          <p:cNvSpPr txBox="1"/>
          <p:nvPr>
            <p:ph idx="3" type="subTitle"/>
          </p:nvPr>
        </p:nvSpPr>
        <p:spPr>
          <a:xfrm>
            <a:off x="2733675" y="3071950"/>
            <a:ext cx="10650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69750" wrap="square" tIns="91425">
            <a:norm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Poppins"/>
              <a:buNone/>
              <a:defRPr b="1" sz="2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1" name="Google Shape;431;p36"/>
          <p:cNvSpPr txBox="1"/>
          <p:nvPr>
            <p:ph idx="4" type="subTitle"/>
          </p:nvPr>
        </p:nvSpPr>
        <p:spPr>
          <a:xfrm>
            <a:off x="4543425" y="4015000"/>
            <a:ext cx="10650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69750" wrap="square" tIns="91425">
            <a:norm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Poppins"/>
              <a:buNone/>
              <a:defRPr b="1" sz="2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2" name="Google Shape;432;p36"/>
          <p:cNvSpPr/>
          <p:nvPr>
            <p:ph idx="5" type="pic"/>
          </p:nvPr>
        </p:nvSpPr>
        <p:spPr>
          <a:xfrm>
            <a:off x="7434100" y="317200"/>
            <a:ext cx="1173000" cy="4722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3793">
          <p15:clr>
            <a:srgbClr val="FA7B17"/>
          </p15:clr>
        </p15:guide>
        <p15:guide id="2" pos="2608">
          <p15:clr>
            <a:srgbClr val="FA7B17"/>
          </p15:clr>
        </p15:guide>
        <p15:guide id="3" orient="horz" pos="2948">
          <p15:clr>
            <a:srgbClr val="FA7B17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fografika 1">
  <p:cSld name="TITLE_AND_BODY_2_1_1_1_1_1_1_1_1_1_1_1"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37"/>
          <p:cNvSpPr/>
          <p:nvPr/>
        </p:nvSpPr>
        <p:spPr>
          <a:xfrm>
            <a:off x="8910900" y="0"/>
            <a:ext cx="233100" cy="404100"/>
          </a:xfrm>
          <a:prstGeom prst="rect">
            <a:avLst/>
          </a:prstGeom>
          <a:solidFill>
            <a:srgbClr val="F7D80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5" name="Google Shape;435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62256" y="4696481"/>
            <a:ext cx="581744" cy="447024"/>
          </a:xfrm>
          <a:prstGeom prst="rect">
            <a:avLst/>
          </a:prstGeom>
          <a:noFill/>
          <a:ln>
            <a:noFill/>
          </a:ln>
        </p:spPr>
      </p:pic>
      <p:sp>
        <p:nvSpPr>
          <p:cNvPr id="436" name="Google Shape;436;p37"/>
          <p:cNvSpPr txBox="1"/>
          <p:nvPr>
            <p:ph type="title"/>
          </p:nvPr>
        </p:nvSpPr>
        <p:spPr>
          <a:xfrm>
            <a:off x="184925" y="176375"/>
            <a:ext cx="64158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800"/>
              <a:buFont typeface="Poppins"/>
              <a:buNone/>
              <a:defRPr b="1" sz="18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7" name="Google Shape;437;p37"/>
          <p:cNvSpPr txBox="1"/>
          <p:nvPr>
            <p:ph idx="2" type="title"/>
          </p:nvPr>
        </p:nvSpPr>
        <p:spPr>
          <a:xfrm>
            <a:off x="552525" y="1699025"/>
            <a:ext cx="3333900" cy="15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2400"/>
              <a:buFont typeface="Poppins"/>
              <a:buNone/>
              <a:defRPr b="1" sz="24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438" name="Google Shape;438;p37"/>
          <p:cNvSpPr txBox="1"/>
          <p:nvPr>
            <p:ph idx="1" type="subTitle"/>
          </p:nvPr>
        </p:nvSpPr>
        <p:spPr>
          <a:xfrm>
            <a:off x="543000" y="3143675"/>
            <a:ext cx="3343200" cy="12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900"/>
              <a:buFont typeface="Poppins"/>
              <a:buNone/>
              <a:defRPr sz="9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9" name="Google Shape;439;p37"/>
          <p:cNvSpPr/>
          <p:nvPr/>
        </p:nvSpPr>
        <p:spPr>
          <a:xfrm>
            <a:off x="4116532" y="1302351"/>
            <a:ext cx="3219900" cy="32199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Google Shape;440;p37"/>
          <p:cNvSpPr/>
          <p:nvPr/>
        </p:nvSpPr>
        <p:spPr>
          <a:xfrm rot="-6299850">
            <a:off x="5108605" y="1388870"/>
            <a:ext cx="1960376" cy="2708900"/>
          </a:xfrm>
          <a:prstGeom prst="triangle">
            <a:avLst>
              <a:gd fmla="val 50000" name="adj"/>
            </a:avLst>
          </a:prstGeom>
          <a:solidFill>
            <a:srgbClr val="F7D80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p37"/>
          <p:cNvSpPr/>
          <p:nvPr/>
        </p:nvSpPr>
        <p:spPr>
          <a:xfrm>
            <a:off x="5156597" y="1623885"/>
            <a:ext cx="292032" cy="292032"/>
          </a:xfrm>
          <a:custGeom>
            <a:rect b="b" l="l" r="r" t="t"/>
            <a:pathLst>
              <a:path extrusionOk="0" h="21600" w="21600">
                <a:moveTo>
                  <a:pt x="19755" y="6010"/>
                </a:moveTo>
                <a:lnTo>
                  <a:pt x="18630" y="7136"/>
                </a:lnTo>
                <a:lnTo>
                  <a:pt x="14465" y="2970"/>
                </a:lnTo>
                <a:lnTo>
                  <a:pt x="15590" y="1845"/>
                </a:lnTo>
                <a:cubicBezTo>
                  <a:pt x="15590" y="1845"/>
                  <a:pt x="16391" y="982"/>
                  <a:pt x="17673" y="982"/>
                </a:cubicBezTo>
                <a:cubicBezTo>
                  <a:pt x="19300" y="982"/>
                  <a:pt x="20618" y="2300"/>
                  <a:pt x="20618" y="3927"/>
                </a:cubicBezTo>
                <a:cubicBezTo>
                  <a:pt x="20618" y="4741"/>
                  <a:pt x="20288" y="5477"/>
                  <a:pt x="19755" y="6010"/>
                </a:cubicBezTo>
                <a:moveTo>
                  <a:pt x="7364" y="18402"/>
                </a:moveTo>
                <a:lnTo>
                  <a:pt x="7364" y="14727"/>
                </a:lnTo>
                <a:cubicBezTo>
                  <a:pt x="7364" y="14456"/>
                  <a:pt x="7144" y="14236"/>
                  <a:pt x="6873" y="14236"/>
                </a:cubicBezTo>
                <a:lnTo>
                  <a:pt x="3198" y="14236"/>
                </a:lnTo>
                <a:lnTo>
                  <a:pt x="13770" y="3665"/>
                </a:lnTo>
                <a:lnTo>
                  <a:pt x="17935" y="7830"/>
                </a:lnTo>
                <a:cubicBezTo>
                  <a:pt x="17935" y="7830"/>
                  <a:pt x="7364" y="18402"/>
                  <a:pt x="7364" y="18402"/>
                </a:cubicBezTo>
                <a:close/>
                <a:moveTo>
                  <a:pt x="6382" y="19042"/>
                </a:moveTo>
                <a:lnTo>
                  <a:pt x="2945" y="19845"/>
                </a:lnTo>
                <a:lnTo>
                  <a:pt x="2945" y="18655"/>
                </a:lnTo>
                <a:lnTo>
                  <a:pt x="1755" y="18655"/>
                </a:lnTo>
                <a:lnTo>
                  <a:pt x="2558" y="15218"/>
                </a:lnTo>
                <a:lnTo>
                  <a:pt x="6382" y="15218"/>
                </a:lnTo>
                <a:cubicBezTo>
                  <a:pt x="6382" y="15218"/>
                  <a:pt x="6382" y="19042"/>
                  <a:pt x="6382" y="19042"/>
                </a:cubicBezTo>
                <a:close/>
                <a:moveTo>
                  <a:pt x="17673" y="0"/>
                </a:moveTo>
                <a:cubicBezTo>
                  <a:pt x="16588" y="0"/>
                  <a:pt x="15606" y="439"/>
                  <a:pt x="14896" y="1151"/>
                </a:cubicBezTo>
                <a:lnTo>
                  <a:pt x="1641" y="14405"/>
                </a:lnTo>
                <a:lnTo>
                  <a:pt x="0" y="21600"/>
                </a:lnTo>
                <a:lnTo>
                  <a:pt x="7195" y="19959"/>
                </a:lnTo>
                <a:lnTo>
                  <a:pt x="20449" y="6704"/>
                </a:lnTo>
                <a:cubicBezTo>
                  <a:pt x="21160" y="5994"/>
                  <a:pt x="21600" y="5012"/>
                  <a:pt x="21600" y="3927"/>
                </a:cubicBezTo>
                <a:cubicBezTo>
                  <a:pt x="21600" y="1758"/>
                  <a:pt x="19842" y="0"/>
                  <a:pt x="17673" y="0"/>
                </a:cubicBezTo>
              </a:path>
            </a:pathLst>
          </a:custGeom>
          <a:solidFill>
            <a:srgbClr val="363636"/>
          </a:solidFill>
          <a:ln>
            <a:noFill/>
          </a:ln>
        </p:spPr>
        <p:txBody>
          <a:bodyPr anchorCtr="0" anchor="ctr" bIns="14275" lIns="14275" spcFirstLastPara="1" rIns="14275" wrap="square" tIns="1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</a:pPr>
            <a:r>
              <a:t/>
            </a:r>
            <a:endParaRPr b="0" i="0" sz="1125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42" name="Google Shape;442;p37"/>
          <p:cNvSpPr/>
          <p:nvPr/>
        </p:nvSpPr>
        <p:spPr>
          <a:xfrm>
            <a:off x="4621072" y="2334053"/>
            <a:ext cx="238950" cy="292032"/>
          </a:xfrm>
          <a:custGeom>
            <a:rect b="b" l="l" r="r" t="t"/>
            <a:pathLst>
              <a:path extrusionOk="0" h="21600" w="21600">
                <a:moveTo>
                  <a:pt x="14400" y="13745"/>
                </a:moveTo>
                <a:lnTo>
                  <a:pt x="3600" y="13745"/>
                </a:lnTo>
                <a:cubicBezTo>
                  <a:pt x="3269" y="13745"/>
                  <a:pt x="3000" y="13966"/>
                  <a:pt x="3000" y="14236"/>
                </a:cubicBezTo>
                <a:cubicBezTo>
                  <a:pt x="3000" y="14508"/>
                  <a:pt x="3269" y="14727"/>
                  <a:pt x="3600" y="14727"/>
                </a:cubicBezTo>
                <a:lnTo>
                  <a:pt x="14400" y="14727"/>
                </a:lnTo>
                <a:cubicBezTo>
                  <a:pt x="14731" y="14727"/>
                  <a:pt x="15000" y="14508"/>
                  <a:pt x="15000" y="14236"/>
                </a:cubicBezTo>
                <a:cubicBezTo>
                  <a:pt x="15000" y="13966"/>
                  <a:pt x="14731" y="13745"/>
                  <a:pt x="14400" y="13745"/>
                </a:cubicBezTo>
                <a:moveTo>
                  <a:pt x="3000" y="11291"/>
                </a:moveTo>
                <a:cubicBezTo>
                  <a:pt x="3000" y="11562"/>
                  <a:pt x="3269" y="11782"/>
                  <a:pt x="3600" y="11782"/>
                </a:cubicBezTo>
                <a:lnTo>
                  <a:pt x="18000" y="11782"/>
                </a:lnTo>
                <a:cubicBezTo>
                  <a:pt x="18331" y="11782"/>
                  <a:pt x="18600" y="11562"/>
                  <a:pt x="18600" y="11291"/>
                </a:cubicBezTo>
                <a:cubicBezTo>
                  <a:pt x="18600" y="11020"/>
                  <a:pt x="18331" y="10800"/>
                  <a:pt x="18000" y="10800"/>
                </a:cubicBezTo>
                <a:lnTo>
                  <a:pt x="3600" y="10800"/>
                </a:lnTo>
                <a:cubicBezTo>
                  <a:pt x="3269" y="10800"/>
                  <a:pt x="3000" y="11020"/>
                  <a:pt x="3000" y="11291"/>
                </a:cubicBezTo>
                <a:moveTo>
                  <a:pt x="20400" y="20618"/>
                </a:moveTo>
                <a:lnTo>
                  <a:pt x="6600" y="20618"/>
                </a:lnTo>
                <a:lnTo>
                  <a:pt x="1200" y="16200"/>
                </a:lnTo>
                <a:lnTo>
                  <a:pt x="1200" y="2945"/>
                </a:lnTo>
                <a:lnTo>
                  <a:pt x="4200" y="2945"/>
                </a:lnTo>
                <a:lnTo>
                  <a:pt x="4200" y="4418"/>
                </a:lnTo>
                <a:cubicBezTo>
                  <a:pt x="4200" y="4690"/>
                  <a:pt x="4469" y="4909"/>
                  <a:pt x="4800" y="4909"/>
                </a:cubicBezTo>
                <a:cubicBezTo>
                  <a:pt x="5131" y="4909"/>
                  <a:pt x="5400" y="4690"/>
                  <a:pt x="5400" y="4418"/>
                </a:cubicBezTo>
                <a:lnTo>
                  <a:pt x="5400" y="2945"/>
                </a:lnTo>
                <a:lnTo>
                  <a:pt x="6600" y="2945"/>
                </a:lnTo>
                <a:lnTo>
                  <a:pt x="6600" y="4418"/>
                </a:lnTo>
                <a:cubicBezTo>
                  <a:pt x="6600" y="4690"/>
                  <a:pt x="6869" y="4909"/>
                  <a:pt x="7200" y="4909"/>
                </a:cubicBezTo>
                <a:cubicBezTo>
                  <a:pt x="7531" y="4909"/>
                  <a:pt x="7800" y="4690"/>
                  <a:pt x="7800" y="4418"/>
                </a:cubicBezTo>
                <a:lnTo>
                  <a:pt x="7800" y="2945"/>
                </a:lnTo>
                <a:lnTo>
                  <a:pt x="9000" y="2945"/>
                </a:lnTo>
                <a:lnTo>
                  <a:pt x="9000" y="4418"/>
                </a:lnTo>
                <a:cubicBezTo>
                  <a:pt x="9000" y="4690"/>
                  <a:pt x="9269" y="4909"/>
                  <a:pt x="9600" y="4909"/>
                </a:cubicBezTo>
                <a:cubicBezTo>
                  <a:pt x="9931" y="4909"/>
                  <a:pt x="10200" y="4690"/>
                  <a:pt x="10200" y="4418"/>
                </a:cubicBezTo>
                <a:lnTo>
                  <a:pt x="10200" y="2945"/>
                </a:lnTo>
                <a:lnTo>
                  <a:pt x="11400" y="2945"/>
                </a:lnTo>
                <a:lnTo>
                  <a:pt x="11400" y="4418"/>
                </a:lnTo>
                <a:cubicBezTo>
                  <a:pt x="11400" y="4690"/>
                  <a:pt x="11669" y="4909"/>
                  <a:pt x="12000" y="4909"/>
                </a:cubicBezTo>
                <a:cubicBezTo>
                  <a:pt x="12331" y="4909"/>
                  <a:pt x="12600" y="4690"/>
                  <a:pt x="12600" y="4418"/>
                </a:cubicBezTo>
                <a:lnTo>
                  <a:pt x="12600" y="2945"/>
                </a:lnTo>
                <a:lnTo>
                  <a:pt x="13800" y="2945"/>
                </a:lnTo>
                <a:lnTo>
                  <a:pt x="13800" y="4418"/>
                </a:lnTo>
                <a:cubicBezTo>
                  <a:pt x="13800" y="4690"/>
                  <a:pt x="14069" y="4909"/>
                  <a:pt x="14400" y="4909"/>
                </a:cubicBezTo>
                <a:cubicBezTo>
                  <a:pt x="14731" y="4909"/>
                  <a:pt x="15000" y="4690"/>
                  <a:pt x="15000" y="4418"/>
                </a:cubicBezTo>
                <a:lnTo>
                  <a:pt x="15000" y="2945"/>
                </a:lnTo>
                <a:lnTo>
                  <a:pt x="16200" y="2945"/>
                </a:lnTo>
                <a:lnTo>
                  <a:pt x="16200" y="4418"/>
                </a:lnTo>
                <a:cubicBezTo>
                  <a:pt x="16200" y="4690"/>
                  <a:pt x="16469" y="4909"/>
                  <a:pt x="16800" y="4909"/>
                </a:cubicBezTo>
                <a:cubicBezTo>
                  <a:pt x="17131" y="4909"/>
                  <a:pt x="17400" y="4690"/>
                  <a:pt x="17400" y="4418"/>
                </a:cubicBezTo>
                <a:lnTo>
                  <a:pt x="17400" y="2945"/>
                </a:lnTo>
                <a:lnTo>
                  <a:pt x="20400" y="2945"/>
                </a:lnTo>
                <a:cubicBezTo>
                  <a:pt x="20400" y="2945"/>
                  <a:pt x="20400" y="20618"/>
                  <a:pt x="20400" y="20618"/>
                </a:cubicBezTo>
                <a:close/>
                <a:moveTo>
                  <a:pt x="1200" y="20618"/>
                </a:moveTo>
                <a:lnTo>
                  <a:pt x="1200" y="17673"/>
                </a:lnTo>
                <a:lnTo>
                  <a:pt x="4800" y="20618"/>
                </a:lnTo>
                <a:cubicBezTo>
                  <a:pt x="4800" y="20618"/>
                  <a:pt x="1200" y="20618"/>
                  <a:pt x="1200" y="20618"/>
                </a:cubicBezTo>
                <a:close/>
                <a:moveTo>
                  <a:pt x="20400" y="1964"/>
                </a:moveTo>
                <a:lnTo>
                  <a:pt x="17400" y="1964"/>
                </a:lnTo>
                <a:lnTo>
                  <a:pt x="17400" y="491"/>
                </a:lnTo>
                <a:cubicBezTo>
                  <a:pt x="17400" y="220"/>
                  <a:pt x="17131" y="0"/>
                  <a:pt x="16800" y="0"/>
                </a:cubicBezTo>
                <a:cubicBezTo>
                  <a:pt x="16469" y="0"/>
                  <a:pt x="16200" y="220"/>
                  <a:pt x="16200" y="491"/>
                </a:cubicBezTo>
                <a:lnTo>
                  <a:pt x="16200" y="1964"/>
                </a:lnTo>
                <a:lnTo>
                  <a:pt x="15000" y="1964"/>
                </a:lnTo>
                <a:lnTo>
                  <a:pt x="15000" y="491"/>
                </a:lnTo>
                <a:cubicBezTo>
                  <a:pt x="15000" y="220"/>
                  <a:pt x="14731" y="0"/>
                  <a:pt x="14400" y="0"/>
                </a:cubicBezTo>
                <a:cubicBezTo>
                  <a:pt x="14069" y="0"/>
                  <a:pt x="13800" y="220"/>
                  <a:pt x="13800" y="491"/>
                </a:cubicBezTo>
                <a:lnTo>
                  <a:pt x="13800" y="1964"/>
                </a:lnTo>
                <a:lnTo>
                  <a:pt x="12600" y="1964"/>
                </a:lnTo>
                <a:lnTo>
                  <a:pt x="12600" y="491"/>
                </a:lnTo>
                <a:cubicBezTo>
                  <a:pt x="12600" y="220"/>
                  <a:pt x="12331" y="0"/>
                  <a:pt x="12000" y="0"/>
                </a:cubicBezTo>
                <a:cubicBezTo>
                  <a:pt x="11669" y="0"/>
                  <a:pt x="11400" y="220"/>
                  <a:pt x="11400" y="491"/>
                </a:cubicBezTo>
                <a:lnTo>
                  <a:pt x="11400" y="1964"/>
                </a:lnTo>
                <a:lnTo>
                  <a:pt x="10200" y="1964"/>
                </a:lnTo>
                <a:lnTo>
                  <a:pt x="10200" y="491"/>
                </a:lnTo>
                <a:cubicBezTo>
                  <a:pt x="10200" y="220"/>
                  <a:pt x="9931" y="0"/>
                  <a:pt x="9600" y="0"/>
                </a:cubicBezTo>
                <a:cubicBezTo>
                  <a:pt x="9269" y="0"/>
                  <a:pt x="9000" y="220"/>
                  <a:pt x="9000" y="491"/>
                </a:cubicBezTo>
                <a:lnTo>
                  <a:pt x="9000" y="1964"/>
                </a:lnTo>
                <a:lnTo>
                  <a:pt x="7800" y="1964"/>
                </a:lnTo>
                <a:lnTo>
                  <a:pt x="7800" y="491"/>
                </a:lnTo>
                <a:cubicBezTo>
                  <a:pt x="7800" y="220"/>
                  <a:pt x="7531" y="0"/>
                  <a:pt x="7200" y="0"/>
                </a:cubicBezTo>
                <a:cubicBezTo>
                  <a:pt x="6869" y="0"/>
                  <a:pt x="6600" y="220"/>
                  <a:pt x="6600" y="491"/>
                </a:cubicBezTo>
                <a:lnTo>
                  <a:pt x="6600" y="1964"/>
                </a:lnTo>
                <a:lnTo>
                  <a:pt x="5400" y="1964"/>
                </a:lnTo>
                <a:lnTo>
                  <a:pt x="5400" y="491"/>
                </a:lnTo>
                <a:cubicBezTo>
                  <a:pt x="5400" y="220"/>
                  <a:pt x="5131" y="0"/>
                  <a:pt x="4800" y="0"/>
                </a:cubicBezTo>
                <a:cubicBezTo>
                  <a:pt x="4469" y="0"/>
                  <a:pt x="4200" y="220"/>
                  <a:pt x="4200" y="491"/>
                </a:cubicBezTo>
                <a:lnTo>
                  <a:pt x="4200" y="1964"/>
                </a:lnTo>
                <a:lnTo>
                  <a:pt x="1200" y="1964"/>
                </a:lnTo>
                <a:cubicBezTo>
                  <a:pt x="538" y="1964"/>
                  <a:pt x="0" y="2404"/>
                  <a:pt x="0" y="2945"/>
                </a:cubicBezTo>
                <a:lnTo>
                  <a:pt x="0" y="20618"/>
                </a:lnTo>
                <a:cubicBezTo>
                  <a:pt x="0" y="21161"/>
                  <a:pt x="538" y="21600"/>
                  <a:pt x="1200" y="21600"/>
                </a:cubicBezTo>
                <a:lnTo>
                  <a:pt x="20400" y="21600"/>
                </a:lnTo>
                <a:cubicBezTo>
                  <a:pt x="21062" y="21600"/>
                  <a:pt x="21600" y="21161"/>
                  <a:pt x="21600" y="20618"/>
                </a:cubicBezTo>
                <a:lnTo>
                  <a:pt x="21600" y="2945"/>
                </a:lnTo>
                <a:cubicBezTo>
                  <a:pt x="21600" y="2404"/>
                  <a:pt x="21062" y="1964"/>
                  <a:pt x="20400" y="1964"/>
                </a:cubicBezTo>
                <a:moveTo>
                  <a:pt x="3600" y="8836"/>
                </a:moveTo>
                <a:lnTo>
                  <a:pt x="10800" y="8836"/>
                </a:lnTo>
                <a:cubicBezTo>
                  <a:pt x="11131" y="8836"/>
                  <a:pt x="11400" y="8617"/>
                  <a:pt x="11400" y="8345"/>
                </a:cubicBezTo>
                <a:cubicBezTo>
                  <a:pt x="11400" y="8075"/>
                  <a:pt x="11131" y="7855"/>
                  <a:pt x="10800" y="7855"/>
                </a:cubicBezTo>
                <a:lnTo>
                  <a:pt x="3600" y="7855"/>
                </a:lnTo>
                <a:cubicBezTo>
                  <a:pt x="3269" y="7855"/>
                  <a:pt x="3000" y="8075"/>
                  <a:pt x="3000" y="8345"/>
                </a:cubicBezTo>
                <a:cubicBezTo>
                  <a:pt x="3000" y="8617"/>
                  <a:pt x="3269" y="8836"/>
                  <a:pt x="3600" y="8836"/>
                </a:cubicBezTo>
              </a:path>
            </a:pathLst>
          </a:custGeom>
          <a:solidFill>
            <a:srgbClr val="363636"/>
          </a:solidFill>
          <a:ln>
            <a:noFill/>
          </a:ln>
        </p:spPr>
        <p:txBody>
          <a:bodyPr anchorCtr="0" anchor="ctr" bIns="14275" lIns="14275" spcFirstLastPara="1" rIns="14275" wrap="square" tIns="1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</a:pPr>
            <a:r>
              <a:t/>
            </a:r>
            <a:endParaRPr b="0" i="0" sz="1125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43" name="Google Shape;443;p37"/>
          <p:cNvSpPr/>
          <p:nvPr/>
        </p:nvSpPr>
        <p:spPr>
          <a:xfrm>
            <a:off x="5633682" y="2792836"/>
            <a:ext cx="292032" cy="238950"/>
          </a:xfrm>
          <a:custGeom>
            <a:rect b="b" l="l" r="r" t="t"/>
            <a:pathLst>
              <a:path extrusionOk="0" h="21600" w="21600">
                <a:moveTo>
                  <a:pt x="20618" y="20400"/>
                </a:moveTo>
                <a:lnTo>
                  <a:pt x="18655" y="20400"/>
                </a:lnTo>
                <a:lnTo>
                  <a:pt x="18655" y="1200"/>
                </a:lnTo>
                <a:lnTo>
                  <a:pt x="20618" y="1200"/>
                </a:lnTo>
                <a:cubicBezTo>
                  <a:pt x="20618" y="1200"/>
                  <a:pt x="20618" y="20400"/>
                  <a:pt x="20618" y="20400"/>
                </a:cubicBezTo>
                <a:close/>
                <a:moveTo>
                  <a:pt x="21109" y="0"/>
                </a:moveTo>
                <a:lnTo>
                  <a:pt x="18164" y="0"/>
                </a:lnTo>
                <a:cubicBezTo>
                  <a:pt x="17893" y="0"/>
                  <a:pt x="17673" y="269"/>
                  <a:pt x="17673" y="600"/>
                </a:cubicBezTo>
                <a:lnTo>
                  <a:pt x="17673" y="21000"/>
                </a:lnTo>
                <a:cubicBezTo>
                  <a:pt x="17673" y="21332"/>
                  <a:pt x="17893" y="21600"/>
                  <a:pt x="18164" y="21600"/>
                </a:cubicBezTo>
                <a:lnTo>
                  <a:pt x="21109" y="21600"/>
                </a:lnTo>
                <a:cubicBezTo>
                  <a:pt x="21380" y="21600"/>
                  <a:pt x="21600" y="21332"/>
                  <a:pt x="21600" y="21000"/>
                </a:cubicBezTo>
                <a:lnTo>
                  <a:pt x="21600" y="600"/>
                </a:lnTo>
                <a:cubicBezTo>
                  <a:pt x="21600" y="269"/>
                  <a:pt x="21380" y="0"/>
                  <a:pt x="21109" y="0"/>
                </a:cubicBezTo>
                <a:moveTo>
                  <a:pt x="8836" y="20400"/>
                </a:moveTo>
                <a:lnTo>
                  <a:pt x="6873" y="20400"/>
                </a:lnTo>
                <a:lnTo>
                  <a:pt x="6873" y="3600"/>
                </a:lnTo>
                <a:lnTo>
                  <a:pt x="8836" y="3600"/>
                </a:lnTo>
                <a:cubicBezTo>
                  <a:pt x="8836" y="3600"/>
                  <a:pt x="8836" y="20400"/>
                  <a:pt x="8836" y="20400"/>
                </a:cubicBezTo>
                <a:close/>
                <a:moveTo>
                  <a:pt x="9327" y="2400"/>
                </a:moveTo>
                <a:lnTo>
                  <a:pt x="6382" y="2400"/>
                </a:lnTo>
                <a:cubicBezTo>
                  <a:pt x="6111" y="2400"/>
                  <a:pt x="5891" y="2669"/>
                  <a:pt x="5891" y="3000"/>
                </a:cubicBezTo>
                <a:lnTo>
                  <a:pt x="5891" y="21000"/>
                </a:lnTo>
                <a:cubicBezTo>
                  <a:pt x="5891" y="21332"/>
                  <a:pt x="6111" y="21600"/>
                  <a:pt x="6382" y="21600"/>
                </a:cubicBezTo>
                <a:lnTo>
                  <a:pt x="9327" y="21600"/>
                </a:lnTo>
                <a:cubicBezTo>
                  <a:pt x="9598" y="21600"/>
                  <a:pt x="9818" y="21332"/>
                  <a:pt x="9818" y="21000"/>
                </a:cubicBezTo>
                <a:lnTo>
                  <a:pt x="9818" y="3000"/>
                </a:lnTo>
                <a:cubicBezTo>
                  <a:pt x="9818" y="2669"/>
                  <a:pt x="9598" y="2400"/>
                  <a:pt x="9327" y="2400"/>
                </a:cubicBezTo>
                <a:moveTo>
                  <a:pt x="14727" y="20400"/>
                </a:moveTo>
                <a:lnTo>
                  <a:pt x="12764" y="20400"/>
                </a:lnTo>
                <a:lnTo>
                  <a:pt x="12764" y="10800"/>
                </a:lnTo>
                <a:lnTo>
                  <a:pt x="14727" y="10800"/>
                </a:lnTo>
                <a:cubicBezTo>
                  <a:pt x="14727" y="10800"/>
                  <a:pt x="14727" y="20400"/>
                  <a:pt x="14727" y="20400"/>
                </a:cubicBezTo>
                <a:close/>
                <a:moveTo>
                  <a:pt x="15218" y="9600"/>
                </a:moveTo>
                <a:lnTo>
                  <a:pt x="12273" y="9600"/>
                </a:lnTo>
                <a:cubicBezTo>
                  <a:pt x="12002" y="9600"/>
                  <a:pt x="11782" y="9869"/>
                  <a:pt x="11782" y="10200"/>
                </a:cubicBezTo>
                <a:lnTo>
                  <a:pt x="11782" y="21000"/>
                </a:lnTo>
                <a:cubicBezTo>
                  <a:pt x="11782" y="21332"/>
                  <a:pt x="12002" y="21600"/>
                  <a:pt x="12273" y="21600"/>
                </a:cubicBezTo>
                <a:lnTo>
                  <a:pt x="15218" y="21600"/>
                </a:lnTo>
                <a:cubicBezTo>
                  <a:pt x="15489" y="21600"/>
                  <a:pt x="15709" y="21332"/>
                  <a:pt x="15709" y="21000"/>
                </a:cubicBezTo>
                <a:lnTo>
                  <a:pt x="15709" y="10200"/>
                </a:lnTo>
                <a:cubicBezTo>
                  <a:pt x="15709" y="9869"/>
                  <a:pt x="15489" y="9600"/>
                  <a:pt x="15218" y="9600"/>
                </a:cubicBezTo>
                <a:moveTo>
                  <a:pt x="2945" y="20400"/>
                </a:moveTo>
                <a:lnTo>
                  <a:pt x="982" y="20400"/>
                </a:lnTo>
                <a:lnTo>
                  <a:pt x="982" y="14400"/>
                </a:lnTo>
                <a:lnTo>
                  <a:pt x="2945" y="14400"/>
                </a:lnTo>
                <a:cubicBezTo>
                  <a:pt x="2945" y="14400"/>
                  <a:pt x="2945" y="20400"/>
                  <a:pt x="2945" y="20400"/>
                </a:cubicBezTo>
                <a:close/>
                <a:moveTo>
                  <a:pt x="3436" y="13200"/>
                </a:moveTo>
                <a:lnTo>
                  <a:pt x="491" y="13200"/>
                </a:lnTo>
                <a:cubicBezTo>
                  <a:pt x="220" y="13200"/>
                  <a:pt x="0" y="13469"/>
                  <a:pt x="0" y="13800"/>
                </a:cubicBezTo>
                <a:lnTo>
                  <a:pt x="0" y="21000"/>
                </a:lnTo>
                <a:cubicBezTo>
                  <a:pt x="0" y="21332"/>
                  <a:pt x="220" y="21600"/>
                  <a:pt x="491" y="21600"/>
                </a:cubicBezTo>
                <a:lnTo>
                  <a:pt x="3436" y="21600"/>
                </a:lnTo>
                <a:cubicBezTo>
                  <a:pt x="3707" y="21600"/>
                  <a:pt x="3927" y="21332"/>
                  <a:pt x="3927" y="21000"/>
                </a:cubicBezTo>
                <a:lnTo>
                  <a:pt x="3927" y="13800"/>
                </a:lnTo>
                <a:cubicBezTo>
                  <a:pt x="3927" y="13469"/>
                  <a:pt x="3707" y="13200"/>
                  <a:pt x="3436" y="13200"/>
                </a:cubicBezTo>
              </a:path>
            </a:pathLst>
          </a:custGeom>
          <a:solidFill>
            <a:srgbClr val="363636"/>
          </a:solidFill>
          <a:ln>
            <a:noFill/>
          </a:ln>
        </p:spPr>
        <p:txBody>
          <a:bodyPr anchorCtr="0" anchor="ctr" bIns="14275" lIns="14275" spcFirstLastPara="1" rIns="14275" wrap="square" tIns="1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</a:pPr>
            <a:r>
              <a:t/>
            </a:r>
            <a:endParaRPr b="0" i="0" sz="1125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44" name="Google Shape;444;p37"/>
          <p:cNvSpPr/>
          <p:nvPr/>
        </p:nvSpPr>
        <p:spPr>
          <a:xfrm>
            <a:off x="5942777" y="3463570"/>
            <a:ext cx="292032" cy="292032"/>
          </a:xfrm>
          <a:custGeom>
            <a:rect b="b" l="l" r="r" t="t"/>
            <a:pathLst>
              <a:path extrusionOk="0" h="21600" w="21600">
                <a:moveTo>
                  <a:pt x="10800" y="14727"/>
                </a:moveTo>
                <a:cubicBezTo>
                  <a:pt x="8631" y="14727"/>
                  <a:pt x="6873" y="12969"/>
                  <a:pt x="6873" y="10800"/>
                </a:cubicBezTo>
                <a:cubicBezTo>
                  <a:pt x="6873" y="8631"/>
                  <a:pt x="8631" y="6873"/>
                  <a:pt x="10800" y="6873"/>
                </a:cubicBezTo>
                <a:cubicBezTo>
                  <a:pt x="12969" y="6873"/>
                  <a:pt x="14727" y="8631"/>
                  <a:pt x="14727" y="10800"/>
                </a:cubicBezTo>
                <a:cubicBezTo>
                  <a:pt x="14727" y="12969"/>
                  <a:pt x="12969" y="14727"/>
                  <a:pt x="10800" y="14727"/>
                </a:cubicBezTo>
                <a:moveTo>
                  <a:pt x="10800" y="5891"/>
                </a:moveTo>
                <a:cubicBezTo>
                  <a:pt x="8088" y="5891"/>
                  <a:pt x="5891" y="8089"/>
                  <a:pt x="5891" y="10800"/>
                </a:cubicBezTo>
                <a:cubicBezTo>
                  <a:pt x="5891" y="13512"/>
                  <a:pt x="8088" y="15709"/>
                  <a:pt x="10800" y="15709"/>
                </a:cubicBezTo>
                <a:cubicBezTo>
                  <a:pt x="13512" y="15709"/>
                  <a:pt x="15709" y="13512"/>
                  <a:pt x="15709" y="10800"/>
                </a:cubicBezTo>
                <a:cubicBezTo>
                  <a:pt x="15709" y="8089"/>
                  <a:pt x="13512" y="5891"/>
                  <a:pt x="10800" y="5891"/>
                </a:cubicBezTo>
                <a:moveTo>
                  <a:pt x="20618" y="12013"/>
                </a:moveTo>
                <a:cubicBezTo>
                  <a:pt x="20614" y="12014"/>
                  <a:pt x="20611" y="12016"/>
                  <a:pt x="20607" y="12016"/>
                </a:cubicBezTo>
                <a:lnTo>
                  <a:pt x="19602" y="12268"/>
                </a:lnTo>
                <a:cubicBezTo>
                  <a:pt x="19256" y="12354"/>
                  <a:pt x="18984" y="12622"/>
                  <a:pt x="18892" y="12966"/>
                </a:cubicBezTo>
                <a:cubicBezTo>
                  <a:pt x="18703" y="13672"/>
                  <a:pt x="18421" y="14351"/>
                  <a:pt x="18053" y="14986"/>
                </a:cubicBezTo>
                <a:cubicBezTo>
                  <a:pt x="17873" y="15295"/>
                  <a:pt x="17876" y="15677"/>
                  <a:pt x="18060" y="15984"/>
                </a:cubicBezTo>
                <a:lnTo>
                  <a:pt x="18601" y="16885"/>
                </a:lnTo>
                <a:lnTo>
                  <a:pt x="16886" y="18600"/>
                </a:lnTo>
                <a:cubicBezTo>
                  <a:pt x="16882" y="18599"/>
                  <a:pt x="16878" y="18597"/>
                  <a:pt x="16875" y="18595"/>
                </a:cubicBezTo>
                <a:lnTo>
                  <a:pt x="15978" y="18057"/>
                </a:lnTo>
                <a:cubicBezTo>
                  <a:pt x="15822" y="17964"/>
                  <a:pt x="15648" y="17917"/>
                  <a:pt x="15473" y="17917"/>
                </a:cubicBezTo>
                <a:cubicBezTo>
                  <a:pt x="15304" y="17917"/>
                  <a:pt x="15134" y="17961"/>
                  <a:pt x="14982" y="18049"/>
                </a:cubicBezTo>
                <a:cubicBezTo>
                  <a:pt x="14348" y="18415"/>
                  <a:pt x="13671" y="18696"/>
                  <a:pt x="12968" y="18884"/>
                </a:cubicBezTo>
                <a:cubicBezTo>
                  <a:pt x="12624" y="18976"/>
                  <a:pt x="12356" y="19248"/>
                  <a:pt x="12269" y="19594"/>
                </a:cubicBezTo>
                <a:lnTo>
                  <a:pt x="12016" y="20607"/>
                </a:lnTo>
                <a:cubicBezTo>
                  <a:pt x="12015" y="20611"/>
                  <a:pt x="12014" y="20614"/>
                  <a:pt x="12012" y="20619"/>
                </a:cubicBezTo>
                <a:lnTo>
                  <a:pt x="9587" y="20619"/>
                </a:lnTo>
                <a:lnTo>
                  <a:pt x="9331" y="19594"/>
                </a:lnTo>
                <a:cubicBezTo>
                  <a:pt x="9244" y="19248"/>
                  <a:pt x="8976" y="18976"/>
                  <a:pt x="8632" y="18884"/>
                </a:cubicBezTo>
                <a:cubicBezTo>
                  <a:pt x="7929" y="18696"/>
                  <a:pt x="7251" y="18415"/>
                  <a:pt x="6617" y="18049"/>
                </a:cubicBezTo>
                <a:cubicBezTo>
                  <a:pt x="6465" y="17961"/>
                  <a:pt x="6296" y="17917"/>
                  <a:pt x="6127" y="17917"/>
                </a:cubicBezTo>
                <a:cubicBezTo>
                  <a:pt x="5951" y="17917"/>
                  <a:pt x="5777" y="17964"/>
                  <a:pt x="5621" y="18057"/>
                </a:cubicBezTo>
                <a:lnTo>
                  <a:pt x="4725" y="18595"/>
                </a:lnTo>
                <a:cubicBezTo>
                  <a:pt x="4722" y="18597"/>
                  <a:pt x="4718" y="18599"/>
                  <a:pt x="4714" y="18600"/>
                </a:cubicBezTo>
                <a:lnTo>
                  <a:pt x="3000" y="16885"/>
                </a:lnTo>
                <a:lnTo>
                  <a:pt x="3540" y="15984"/>
                </a:lnTo>
                <a:cubicBezTo>
                  <a:pt x="3724" y="15677"/>
                  <a:pt x="3727" y="15295"/>
                  <a:pt x="3548" y="14986"/>
                </a:cubicBezTo>
                <a:cubicBezTo>
                  <a:pt x="3179" y="14351"/>
                  <a:pt x="2897" y="13672"/>
                  <a:pt x="2708" y="12966"/>
                </a:cubicBezTo>
                <a:cubicBezTo>
                  <a:pt x="2616" y="12622"/>
                  <a:pt x="2343" y="12354"/>
                  <a:pt x="1998" y="12268"/>
                </a:cubicBezTo>
                <a:lnTo>
                  <a:pt x="993" y="12016"/>
                </a:lnTo>
                <a:cubicBezTo>
                  <a:pt x="989" y="12016"/>
                  <a:pt x="986" y="12014"/>
                  <a:pt x="982" y="12013"/>
                </a:cubicBezTo>
                <a:lnTo>
                  <a:pt x="982" y="9587"/>
                </a:lnTo>
                <a:lnTo>
                  <a:pt x="1998" y="9333"/>
                </a:lnTo>
                <a:cubicBezTo>
                  <a:pt x="2343" y="9246"/>
                  <a:pt x="2616" y="8979"/>
                  <a:pt x="2708" y="8634"/>
                </a:cubicBezTo>
                <a:cubicBezTo>
                  <a:pt x="2897" y="7928"/>
                  <a:pt x="3179" y="7249"/>
                  <a:pt x="3548" y="6615"/>
                </a:cubicBezTo>
                <a:cubicBezTo>
                  <a:pt x="3727" y="6305"/>
                  <a:pt x="3724" y="5923"/>
                  <a:pt x="3540" y="5617"/>
                </a:cubicBezTo>
                <a:lnTo>
                  <a:pt x="3005" y="4725"/>
                </a:lnTo>
                <a:cubicBezTo>
                  <a:pt x="3004" y="4722"/>
                  <a:pt x="3002" y="4718"/>
                  <a:pt x="3000" y="4715"/>
                </a:cubicBezTo>
                <a:lnTo>
                  <a:pt x="4715" y="3000"/>
                </a:lnTo>
                <a:lnTo>
                  <a:pt x="5621" y="3544"/>
                </a:lnTo>
                <a:cubicBezTo>
                  <a:pt x="5777" y="3636"/>
                  <a:pt x="5951" y="3683"/>
                  <a:pt x="6127" y="3683"/>
                </a:cubicBezTo>
                <a:cubicBezTo>
                  <a:pt x="6296" y="3683"/>
                  <a:pt x="6465" y="3639"/>
                  <a:pt x="6618" y="3551"/>
                </a:cubicBezTo>
                <a:cubicBezTo>
                  <a:pt x="7251" y="3185"/>
                  <a:pt x="7929" y="2904"/>
                  <a:pt x="8632" y="2717"/>
                </a:cubicBezTo>
                <a:cubicBezTo>
                  <a:pt x="8976" y="2624"/>
                  <a:pt x="9244" y="2353"/>
                  <a:pt x="9331" y="2007"/>
                </a:cubicBezTo>
                <a:lnTo>
                  <a:pt x="9587" y="982"/>
                </a:lnTo>
                <a:lnTo>
                  <a:pt x="12012" y="982"/>
                </a:lnTo>
                <a:cubicBezTo>
                  <a:pt x="12014" y="986"/>
                  <a:pt x="12015" y="989"/>
                  <a:pt x="12016" y="993"/>
                </a:cubicBezTo>
                <a:lnTo>
                  <a:pt x="12269" y="2007"/>
                </a:lnTo>
                <a:cubicBezTo>
                  <a:pt x="12356" y="2353"/>
                  <a:pt x="12624" y="2624"/>
                  <a:pt x="12968" y="2717"/>
                </a:cubicBezTo>
                <a:cubicBezTo>
                  <a:pt x="13671" y="2904"/>
                  <a:pt x="14348" y="3185"/>
                  <a:pt x="14982" y="3551"/>
                </a:cubicBezTo>
                <a:cubicBezTo>
                  <a:pt x="15134" y="3639"/>
                  <a:pt x="15304" y="3683"/>
                  <a:pt x="15473" y="3683"/>
                </a:cubicBezTo>
                <a:cubicBezTo>
                  <a:pt x="15648" y="3683"/>
                  <a:pt x="15822" y="3636"/>
                  <a:pt x="15978" y="3544"/>
                </a:cubicBezTo>
                <a:lnTo>
                  <a:pt x="16884" y="3000"/>
                </a:lnTo>
                <a:lnTo>
                  <a:pt x="18600" y="4715"/>
                </a:lnTo>
                <a:cubicBezTo>
                  <a:pt x="18598" y="4718"/>
                  <a:pt x="18597" y="4722"/>
                  <a:pt x="18595" y="4726"/>
                </a:cubicBezTo>
                <a:lnTo>
                  <a:pt x="18060" y="5616"/>
                </a:lnTo>
                <a:cubicBezTo>
                  <a:pt x="17876" y="5923"/>
                  <a:pt x="17873" y="6305"/>
                  <a:pt x="18053" y="6615"/>
                </a:cubicBezTo>
                <a:cubicBezTo>
                  <a:pt x="18421" y="7249"/>
                  <a:pt x="18703" y="7928"/>
                  <a:pt x="18892" y="8634"/>
                </a:cubicBezTo>
                <a:cubicBezTo>
                  <a:pt x="18984" y="8979"/>
                  <a:pt x="19256" y="9246"/>
                  <a:pt x="19602" y="9333"/>
                </a:cubicBezTo>
                <a:lnTo>
                  <a:pt x="20618" y="9587"/>
                </a:lnTo>
                <a:cubicBezTo>
                  <a:pt x="20618" y="9587"/>
                  <a:pt x="20618" y="12013"/>
                  <a:pt x="20618" y="12013"/>
                </a:cubicBezTo>
                <a:close/>
                <a:moveTo>
                  <a:pt x="20880" y="8641"/>
                </a:moveTo>
                <a:lnTo>
                  <a:pt x="19841" y="8380"/>
                </a:lnTo>
                <a:cubicBezTo>
                  <a:pt x="19626" y="7580"/>
                  <a:pt x="19308" y="6822"/>
                  <a:pt x="18902" y="6122"/>
                </a:cubicBezTo>
                <a:lnTo>
                  <a:pt x="19455" y="5200"/>
                </a:lnTo>
                <a:cubicBezTo>
                  <a:pt x="19625" y="4871"/>
                  <a:pt x="19736" y="4463"/>
                  <a:pt x="19455" y="4182"/>
                </a:cubicBezTo>
                <a:lnTo>
                  <a:pt x="17419" y="2145"/>
                </a:lnTo>
                <a:cubicBezTo>
                  <a:pt x="17292" y="2018"/>
                  <a:pt x="17136" y="1969"/>
                  <a:pt x="16975" y="1969"/>
                </a:cubicBezTo>
                <a:cubicBezTo>
                  <a:pt x="16778" y="1969"/>
                  <a:pt x="16572" y="2043"/>
                  <a:pt x="16400" y="2145"/>
                </a:cubicBezTo>
                <a:lnTo>
                  <a:pt x="15473" y="2702"/>
                </a:lnTo>
                <a:cubicBezTo>
                  <a:pt x="14775" y="2298"/>
                  <a:pt x="14020" y="1982"/>
                  <a:pt x="13222" y="1768"/>
                </a:cubicBezTo>
                <a:lnTo>
                  <a:pt x="12960" y="720"/>
                </a:lnTo>
                <a:cubicBezTo>
                  <a:pt x="12848" y="367"/>
                  <a:pt x="12638" y="0"/>
                  <a:pt x="12240" y="0"/>
                </a:cubicBezTo>
                <a:lnTo>
                  <a:pt x="9360" y="0"/>
                </a:lnTo>
                <a:cubicBezTo>
                  <a:pt x="8962" y="0"/>
                  <a:pt x="8730" y="367"/>
                  <a:pt x="8640" y="720"/>
                </a:cubicBezTo>
                <a:lnTo>
                  <a:pt x="8378" y="1768"/>
                </a:lnTo>
                <a:cubicBezTo>
                  <a:pt x="7580" y="1982"/>
                  <a:pt x="6825" y="2298"/>
                  <a:pt x="6127" y="2702"/>
                </a:cubicBezTo>
                <a:lnTo>
                  <a:pt x="5200" y="2145"/>
                </a:lnTo>
                <a:cubicBezTo>
                  <a:pt x="5028" y="2043"/>
                  <a:pt x="4822" y="1969"/>
                  <a:pt x="4625" y="1969"/>
                </a:cubicBezTo>
                <a:cubicBezTo>
                  <a:pt x="4464" y="1969"/>
                  <a:pt x="4308" y="2018"/>
                  <a:pt x="4181" y="2145"/>
                </a:cubicBezTo>
                <a:lnTo>
                  <a:pt x="2145" y="4182"/>
                </a:lnTo>
                <a:cubicBezTo>
                  <a:pt x="1864" y="4463"/>
                  <a:pt x="1975" y="4871"/>
                  <a:pt x="2145" y="5200"/>
                </a:cubicBezTo>
                <a:lnTo>
                  <a:pt x="2698" y="6122"/>
                </a:lnTo>
                <a:cubicBezTo>
                  <a:pt x="2292" y="6822"/>
                  <a:pt x="1973" y="7580"/>
                  <a:pt x="1759" y="8380"/>
                </a:cubicBezTo>
                <a:lnTo>
                  <a:pt x="720" y="8641"/>
                </a:lnTo>
                <a:cubicBezTo>
                  <a:pt x="367" y="8730"/>
                  <a:pt x="0" y="8963"/>
                  <a:pt x="0" y="9360"/>
                </a:cubicBezTo>
                <a:lnTo>
                  <a:pt x="0" y="12240"/>
                </a:lnTo>
                <a:cubicBezTo>
                  <a:pt x="0" y="12638"/>
                  <a:pt x="367" y="12848"/>
                  <a:pt x="720" y="12960"/>
                </a:cubicBezTo>
                <a:lnTo>
                  <a:pt x="1759" y="13220"/>
                </a:lnTo>
                <a:cubicBezTo>
                  <a:pt x="1973" y="14021"/>
                  <a:pt x="2292" y="14778"/>
                  <a:pt x="2698" y="15478"/>
                </a:cubicBezTo>
                <a:lnTo>
                  <a:pt x="2145" y="16400"/>
                </a:lnTo>
                <a:cubicBezTo>
                  <a:pt x="1959" y="16714"/>
                  <a:pt x="1864" y="17137"/>
                  <a:pt x="2145" y="17419"/>
                </a:cubicBezTo>
                <a:lnTo>
                  <a:pt x="4181" y="19455"/>
                </a:lnTo>
                <a:cubicBezTo>
                  <a:pt x="4305" y="19579"/>
                  <a:pt x="4454" y="19627"/>
                  <a:pt x="4610" y="19627"/>
                </a:cubicBezTo>
                <a:cubicBezTo>
                  <a:pt x="4807" y="19627"/>
                  <a:pt x="5016" y="19550"/>
                  <a:pt x="5200" y="19455"/>
                </a:cubicBezTo>
                <a:lnTo>
                  <a:pt x="6127" y="18899"/>
                </a:lnTo>
                <a:cubicBezTo>
                  <a:pt x="6825" y="19302"/>
                  <a:pt x="7580" y="19619"/>
                  <a:pt x="8378" y="19832"/>
                </a:cubicBezTo>
                <a:lnTo>
                  <a:pt x="8640" y="20880"/>
                </a:lnTo>
                <a:cubicBezTo>
                  <a:pt x="8730" y="21233"/>
                  <a:pt x="8962" y="21600"/>
                  <a:pt x="9360" y="21600"/>
                </a:cubicBezTo>
                <a:lnTo>
                  <a:pt x="12240" y="21600"/>
                </a:lnTo>
                <a:cubicBezTo>
                  <a:pt x="12638" y="21600"/>
                  <a:pt x="12848" y="21233"/>
                  <a:pt x="12960" y="20880"/>
                </a:cubicBezTo>
                <a:lnTo>
                  <a:pt x="13222" y="19832"/>
                </a:lnTo>
                <a:cubicBezTo>
                  <a:pt x="14020" y="19619"/>
                  <a:pt x="14775" y="19302"/>
                  <a:pt x="15473" y="18899"/>
                </a:cubicBezTo>
                <a:lnTo>
                  <a:pt x="16400" y="19455"/>
                </a:lnTo>
                <a:cubicBezTo>
                  <a:pt x="16584" y="19550"/>
                  <a:pt x="16793" y="19627"/>
                  <a:pt x="16990" y="19627"/>
                </a:cubicBezTo>
                <a:cubicBezTo>
                  <a:pt x="17146" y="19627"/>
                  <a:pt x="17294" y="19579"/>
                  <a:pt x="17419" y="19455"/>
                </a:cubicBezTo>
                <a:lnTo>
                  <a:pt x="19455" y="17419"/>
                </a:lnTo>
                <a:cubicBezTo>
                  <a:pt x="19736" y="17137"/>
                  <a:pt x="19641" y="16714"/>
                  <a:pt x="19455" y="16400"/>
                </a:cubicBezTo>
                <a:lnTo>
                  <a:pt x="18902" y="15478"/>
                </a:lnTo>
                <a:cubicBezTo>
                  <a:pt x="19308" y="14778"/>
                  <a:pt x="19626" y="14021"/>
                  <a:pt x="19841" y="13220"/>
                </a:cubicBezTo>
                <a:lnTo>
                  <a:pt x="20880" y="12960"/>
                </a:lnTo>
                <a:cubicBezTo>
                  <a:pt x="21233" y="12848"/>
                  <a:pt x="21600" y="12638"/>
                  <a:pt x="21600" y="12240"/>
                </a:cubicBezTo>
                <a:lnTo>
                  <a:pt x="21600" y="9360"/>
                </a:lnTo>
                <a:cubicBezTo>
                  <a:pt x="21600" y="8963"/>
                  <a:pt x="21233" y="8730"/>
                  <a:pt x="20880" y="8641"/>
                </a:cubicBezTo>
              </a:path>
            </a:pathLst>
          </a:custGeom>
          <a:solidFill>
            <a:srgbClr val="363636"/>
          </a:solidFill>
          <a:ln>
            <a:noFill/>
          </a:ln>
        </p:spPr>
        <p:txBody>
          <a:bodyPr anchorCtr="0" anchor="ctr" bIns="14275" lIns="14275" spcFirstLastPara="1" rIns="14275" wrap="square" tIns="1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</a:pPr>
            <a:r>
              <a:t/>
            </a:r>
            <a:endParaRPr b="0" i="0" sz="1125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45" name="Google Shape;445;p37"/>
          <p:cNvSpPr/>
          <p:nvPr/>
        </p:nvSpPr>
        <p:spPr>
          <a:xfrm>
            <a:off x="4860013" y="3839746"/>
            <a:ext cx="292032" cy="292032"/>
          </a:xfrm>
          <a:custGeom>
            <a:rect b="b" l="l" r="r" t="t"/>
            <a:pathLst>
              <a:path extrusionOk="0" h="21600" w="21600">
                <a:moveTo>
                  <a:pt x="12281" y="19846"/>
                </a:moveTo>
                <a:lnTo>
                  <a:pt x="9413" y="12882"/>
                </a:lnTo>
                <a:lnTo>
                  <a:pt x="19655" y="2640"/>
                </a:lnTo>
                <a:cubicBezTo>
                  <a:pt x="19655" y="2640"/>
                  <a:pt x="12281" y="19846"/>
                  <a:pt x="12281" y="19846"/>
                </a:cubicBezTo>
                <a:close/>
                <a:moveTo>
                  <a:pt x="1755" y="9320"/>
                </a:moveTo>
                <a:lnTo>
                  <a:pt x="18960" y="1945"/>
                </a:lnTo>
                <a:lnTo>
                  <a:pt x="8719" y="12187"/>
                </a:lnTo>
                <a:cubicBezTo>
                  <a:pt x="8719" y="12187"/>
                  <a:pt x="1755" y="9320"/>
                  <a:pt x="1755" y="9320"/>
                </a:cubicBezTo>
                <a:close/>
                <a:moveTo>
                  <a:pt x="21600" y="491"/>
                </a:moveTo>
                <a:cubicBezTo>
                  <a:pt x="21600" y="220"/>
                  <a:pt x="21380" y="0"/>
                  <a:pt x="21109" y="0"/>
                </a:cubicBezTo>
                <a:cubicBezTo>
                  <a:pt x="21034" y="0"/>
                  <a:pt x="20964" y="20"/>
                  <a:pt x="20900" y="52"/>
                </a:cubicBezTo>
                <a:lnTo>
                  <a:pt x="20898" y="48"/>
                </a:lnTo>
                <a:lnTo>
                  <a:pt x="302" y="8875"/>
                </a:lnTo>
                <a:cubicBezTo>
                  <a:pt x="301" y="8875"/>
                  <a:pt x="299" y="8876"/>
                  <a:pt x="297" y="8877"/>
                </a:cubicBezTo>
                <a:lnTo>
                  <a:pt x="280" y="8885"/>
                </a:lnTo>
                <a:lnTo>
                  <a:pt x="281" y="8887"/>
                </a:lnTo>
                <a:cubicBezTo>
                  <a:pt x="116" y="8967"/>
                  <a:pt x="0" y="9132"/>
                  <a:pt x="0" y="9327"/>
                </a:cubicBezTo>
                <a:cubicBezTo>
                  <a:pt x="0" y="9550"/>
                  <a:pt x="151" y="9731"/>
                  <a:pt x="355" y="9791"/>
                </a:cubicBezTo>
                <a:lnTo>
                  <a:pt x="353" y="9799"/>
                </a:lnTo>
                <a:lnTo>
                  <a:pt x="8462" y="13138"/>
                </a:lnTo>
                <a:lnTo>
                  <a:pt x="11801" y="21248"/>
                </a:lnTo>
                <a:lnTo>
                  <a:pt x="11809" y="21245"/>
                </a:lnTo>
                <a:cubicBezTo>
                  <a:pt x="11869" y="21449"/>
                  <a:pt x="12050" y="21600"/>
                  <a:pt x="12273" y="21600"/>
                </a:cubicBezTo>
                <a:cubicBezTo>
                  <a:pt x="12468" y="21600"/>
                  <a:pt x="12634" y="21484"/>
                  <a:pt x="12713" y="21319"/>
                </a:cubicBezTo>
                <a:lnTo>
                  <a:pt x="12716" y="21320"/>
                </a:lnTo>
                <a:lnTo>
                  <a:pt x="12723" y="21303"/>
                </a:lnTo>
                <a:cubicBezTo>
                  <a:pt x="12724" y="21301"/>
                  <a:pt x="12725" y="21300"/>
                  <a:pt x="12725" y="21298"/>
                </a:cubicBezTo>
                <a:lnTo>
                  <a:pt x="21553" y="702"/>
                </a:lnTo>
                <a:lnTo>
                  <a:pt x="21547" y="699"/>
                </a:lnTo>
                <a:cubicBezTo>
                  <a:pt x="21578" y="636"/>
                  <a:pt x="21600" y="567"/>
                  <a:pt x="21600" y="491"/>
                </a:cubicBezTo>
                <a:moveTo>
                  <a:pt x="7855" y="16200"/>
                </a:moveTo>
                <a:cubicBezTo>
                  <a:pt x="7719" y="16200"/>
                  <a:pt x="7596" y="16255"/>
                  <a:pt x="7507" y="16344"/>
                </a:cubicBezTo>
                <a:lnTo>
                  <a:pt x="6035" y="17817"/>
                </a:lnTo>
                <a:cubicBezTo>
                  <a:pt x="5946" y="17905"/>
                  <a:pt x="5891" y="18029"/>
                  <a:pt x="5891" y="18164"/>
                </a:cubicBezTo>
                <a:cubicBezTo>
                  <a:pt x="5891" y="18435"/>
                  <a:pt x="6111" y="18655"/>
                  <a:pt x="6382" y="18655"/>
                </a:cubicBezTo>
                <a:cubicBezTo>
                  <a:pt x="6517" y="18655"/>
                  <a:pt x="6640" y="18600"/>
                  <a:pt x="6729" y="18511"/>
                </a:cubicBezTo>
                <a:lnTo>
                  <a:pt x="8202" y="17038"/>
                </a:lnTo>
                <a:cubicBezTo>
                  <a:pt x="8291" y="16950"/>
                  <a:pt x="8345" y="16827"/>
                  <a:pt x="8345" y="16691"/>
                </a:cubicBezTo>
                <a:cubicBezTo>
                  <a:pt x="8345" y="16420"/>
                  <a:pt x="8126" y="16200"/>
                  <a:pt x="7855" y="16200"/>
                </a:cubicBezTo>
                <a:moveTo>
                  <a:pt x="7855" y="14237"/>
                </a:moveTo>
                <a:cubicBezTo>
                  <a:pt x="7855" y="13966"/>
                  <a:pt x="7635" y="13745"/>
                  <a:pt x="7364" y="13745"/>
                </a:cubicBezTo>
                <a:cubicBezTo>
                  <a:pt x="7228" y="13745"/>
                  <a:pt x="7105" y="13801"/>
                  <a:pt x="7017" y="13889"/>
                </a:cubicBezTo>
                <a:lnTo>
                  <a:pt x="2107" y="18798"/>
                </a:lnTo>
                <a:cubicBezTo>
                  <a:pt x="2019" y="18888"/>
                  <a:pt x="1964" y="19011"/>
                  <a:pt x="1964" y="19145"/>
                </a:cubicBezTo>
                <a:cubicBezTo>
                  <a:pt x="1964" y="19417"/>
                  <a:pt x="2184" y="19636"/>
                  <a:pt x="2455" y="19636"/>
                </a:cubicBezTo>
                <a:cubicBezTo>
                  <a:pt x="2590" y="19636"/>
                  <a:pt x="2713" y="19582"/>
                  <a:pt x="2802" y="19493"/>
                </a:cubicBezTo>
                <a:lnTo>
                  <a:pt x="7711" y="14583"/>
                </a:lnTo>
                <a:cubicBezTo>
                  <a:pt x="7800" y="14495"/>
                  <a:pt x="7855" y="14372"/>
                  <a:pt x="7855" y="14237"/>
                </a:cubicBezTo>
                <a:moveTo>
                  <a:pt x="4765" y="14583"/>
                </a:moveTo>
                <a:lnTo>
                  <a:pt x="5256" y="14093"/>
                </a:lnTo>
                <a:cubicBezTo>
                  <a:pt x="5345" y="14004"/>
                  <a:pt x="5400" y="13881"/>
                  <a:pt x="5400" y="13745"/>
                </a:cubicBezTo>
                <a:cubicBezTo>
                  <a:pt x="5400" y="13475"/>
                  <a:pt x="5180" y="13255"/>
                  <a:pt x="4909" y="13255"/>
                </a:cubicBezTo>
                <a:cubicBezTo>
                  <a:pt x="4774" y="13255"/>
                  <a:pt x="4651" y="13310"/>
                  <a:pt x="4562" y="13398"/>
                </a:cubicBezTo>
                <a:lnTo>
                  <a:pt x="4071" y="13889"/>
                </a:lnTo>
                <a:cubicBezTo>
                  <a:pt x="3982" y="13979"/>
                  <a:pt x="3927" y="14101"/>
                  <a:pt x="3927" y="14237"/>
                </a:cubicBezTo>
                <a:cubicBezTo>
                  <a:pt x="3927" y="14507"/>
                  <a:pt x="4147" y="14727"/>
                  <a:pt x="4418" y="14727"/>
                </a:cubicBezTo>
                <a:cubicBezTo>
                  <a:pt x="4554" y="14727"/>
                  <a:pt x="4676" y="14673"/>
                  <a:pt x="4765" y="14583"/>
                </a:cubicBezTo>
              </a:path>
            </a:pathLst>
          </a:custGeom>
          <a:solidFill>
            <a:srgbClr val="363636"/>
          </a:solidFill>
          <a:ln>
            <a:noFill/>
          </a:ln>
        </p:spPr>
        <p:txBody>
          <a:bodyPr anchorCtr="0" anchor="ctr" bIns="14275" lIns="14275" spcFirstLastPara="1" rIns="14275" wrap="square" tIns="1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</a:pPr>
            <a:r>
              <a:t/>
            </a:r>
            <a:endParaRPr b="0" i="0" sz="1125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446" name="Google Shape;446;p37"/>
          <p:cNvCxnSpPr/>
          <p:nvPr/>
        </p:nvCxnSpPr>
        <p:spPr>
          <a:xfrm flipH="1" rot="10800000">
            <a:off x="5633666" y="1696021"/>
            <a:ext cx="2015100" cy="3000"/>
          </a:xfrm>
          <a:prstGeom prst="straightConnector1">
            <a:avLst/>
          </a:prstGeom>
          <a:noFill/>
          <a:ln cap="flat" cmpd="sng" w="12700">
            <a:solidFill>
              <a:srgbClr val="363636"/>
            </a:solidFill>
            <a:prstDash val="solid"/>
            <a:miter lim="800000"/>
            <a:headEnd len="med" w="med" type="oval"/>
            <a:tailEnd len="sm" w="sm" type="none"/>
          </a:ln>
        </p:spPr>
      </p:cxnSp>
      <p:cxnSp>
        <p:nvCxnSpPr>
          <p:cNvPr id="447" name="Google Shape;447;p37"/>
          <p:cNvCxnSpPr/>
          <p:nvPr/>
        </p:nvCxnSpPr>
        <p:spPr>
          <a:xfrm>
            <a:off x="5095641" y="2467321"/>
            <a:ext cx="2924400" cy="9600"/>
          </a:xfrm>
          <a:prstGeom prst="straightConnector1">
            <a:avLst/>
          </a:prstGeom>
          <a:noFill/>
          <a:ln cap="flat" cmpd="sng" w="12700">
            <a:solidFill>
              <a:srgbClr val="363636"/>
            </a:solidFill>
            <a:prstDash val="solid"/>
            <a:miter lim="800000"/>
            <a:headEnd len="med" w="med" type="oval"/>
            <a:tailEnd len="sm" w="sm" type="none"/>
          </a:ln>
        </p:spPr>
      </p:cxnSp>
      <p:cxnSp>
        <p:nvCxnSpPr>
          <p:cNvPr id="448" name="Google Shape;448;p37"/>
          <p:cNvCxnSpPr/>
          <p:nvPr/>
        </p:nvCxnSpPr>
        <p:spPr>
          <a:xfrm flipH="1" rot="10800000">
            <a:off x="6021741" y="2905696"/>
            <a:ext cx="2131800" cy="1800"/>
          </a:xfrm>
          <a:prstGeom prst="straightConnector1">
            <a:avLst/>
          </a:prstGeom>
          <a:noFill/>
          <a:ln cap="flat" cmpd="sng" w="12700">
            <a:solidFill>
              <a:srgbClr val="363636"/>
            </a:solidFill>
            <a:prstDash val="solid"/>
            <a:miter lim="800000"/>
            <a:headEnd len="med" w="med" type="oval"/>
            <a:tailEnd len="sm" w="sm" type="none"/>
          </a:ln>
        </p:spPr>
      </p:cxnSp>
      <p:cxnSp>
        <p:nvCxnSpPr>
          <p:cNvPr id="449" name="Google Shape;449;p37"/>
          <p:cNvCxnSpPr/>
          <p:nvPr/>
        </p:nvCxnSpPr>
        <p:spPr>
          <a:xfrm>
            <a:off x="5095641" y="4046246"/>
            <a:ext cx="3096000" cy="2400"/>
          </a:xfrm>
          <a:prstGeom prst="straightConnector1">
            <a:avLst/>
          </a:prstGeom>
          <a:noFill/>
          <a:ln cap="flat" cmpd="sng" w="12700">
            <a:solidFill>
              <a:srgbClr val="363636"/>
            </a:solidFill>
            <a:prstDash val="solid"/>
            <a:miter lim="800000"/>
            <a:headEnd len="med" w="med" type="oval"/>
            <a:tailEnd len="sm" w="sm" type="none"/>
          </a:ln>
        </p:spPr>
      </p:cxnSp>
      <p:cxnSp>
        <p:nvCxnSpPr>
          <p:cNvPr id="450" name="Google Shape;450;p37"/>
          <p:cNvCxnSpPr/>
          <p:nvPr/>
        </p:nvCxnSpPr>
        <p:spPr>
          <a:xfrm flipH="1" rot="10800000">
            <a:off x="6324366" y="3572296"/>
            <a:ext cx="1857600" cy="9600"/>
          </a:xfrm>
          <a:prstGeom prst="straightConnector1">
            <a:avLst/>
          </a:prstGeom>
          <a:noFill/>
          <a:ln cap="flat" cmpd="sng" w="12700">
            <a:solidFill>
              <a:srgbClr val="363636"/>
            </a:solidFill>
            <a:prstDash val="solid"/>
            <a:miter lim="800000"/>
            <a:headEnd len="med" w="med" type="oval"/>
            <a:tailEnd len="sm" w="sm" type="none"/>
          </a:ln>
        </p:spPr>
      </p:cxnSp>
      <p:sp>
        <p:nvSpPr>
          <p:cNvPr id="451" name="Google Shape;451;p37"/>
          <p:cNvSpPr txBox="1"/>
          <p:nvPr>
            <p:ph idx="3" type="subTitle"/>
          </p:nvPr>
        </p:nvSpPr>
        <p:spPr>
          <a:xfrm>
            <a:off x="7829625" y="1524425"/>
            <a:ext cx="9240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200"/>
              <a:buFont typeface="Poppins"/>
              <a:buNone/>
              <a:defRPr sz="12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2" name="Google Shape;452;p37"/>
          <p:cNvSpPr txBox="1"/>
          <p:nvPr>
            <p:ph idx="4" type="subTitle"/>
          </p:nvPr>
        </p:nvSpPr>
        <p:spPr>
          <a:xfrm>
            <a:off x="8105850" y="2326175"/>
            <a:ext cx="9240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200"/>
              <a:buFont typeface="Poppins"/>
              <a:buNone/>
              <a:defRPr sz="12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3" name="Google Shape;453;p37"/>
          <p:cNvSpPr txBox="1"/>
          <p:nvPr>
            <p:ph idx="5" type="subTitle"/>
          </p:nvPr>
        </p:nvSpPr>
        <p:spPr>
          <a:xfrm>
            <a:off x="7762950" y="4131775"/>
            <a:ext cx="9240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200"/>
              <a:buFont typeface="Poppins"/>
              <a:buNone/>
              <a:defRPr sz="12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4" name="Google Shape;454;p37"/>
          <p:cNvSpPr txBox="1"/>
          <p:nvPr>
            <p:ph idx="6" type="subTitle"/>
          </p:nvPr>
        </p:nvSpPr>
        <p:spPr>
          <a:xfrm>
            <a:off x="8020050" y="3656038"/>
            <a:ext cx="9240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200"/>
              <a:buFont typeface="Poppins"/>
              <a:buNone/>
              <a:defRPr sz="12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5" name="Google Shape;455;p37"/>
          <p:cNvSpPr txBox="1"/>
          <p:nvPr>
            <p:ph idx="7" type="subTitle"/>
          </p:nvPr>
        </p:nvSpPr>
        <p:spPr>
          <a:xfrm>
            <a:off x="8020050" y="2949238"/>
            <a:ext cx="9240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200"/>
              <a:buFont typeface="Poppins"/>
              <a:buNone/>
              <a:defRPr sz="12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6" name="Google Shape;456;p37"/>
          <p:cNvSpPr/>
          <p:nvPr>
            <p:ph idx="8" type="pic"/>
          </p:nvPr>
        </p:nvSpPr>
        <p:spPr>
          <a:xfrm>
            <a:off x="7434100" y="317200"/>
            <a:ext cx="1173000" cy="4722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3793">
          <p15:clr>
            <a:srgbClr val="FA7B17"/>
          </p15:clr>
        </p15:guide>
        <p15:guide id="2" pos="1020">
          <p15:clr>
            <a:srgbClr val="FA7B17"/>
          </p15:clr>
        </p15:guide>
        <p15:guide id="3" orient="horz" pos="2634">
          <p15:clr>
            <a:srgbClr val="FA7B17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fografika 2">
  <p:cSld name="TITLE_AND_BODY_2_1_1_1_1_1_1_1_1_1_1_1_1"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38"/>
          <p:cNvSpPr/>
          <p:nvPr/>
        </p:nvSpPr>
        <p:spPr>
          <a:xfrm>
            <a:off x="8910900" y="0"/>
            <a:ext cx="233100" cy="404100"/>
          </a:xfrm>
          <a:prstGeom prst="rect">
            <a:avLst/>
          </a:prstGeom>
          <a:solidFill>
            <a:srgbClr val="F7D80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Google Shape;459;p38"/>
          <p:cNvSpPr txBox="1"/>
          <p:nvPr>
            <p:ph type="title"/>
          </p:nvPr>
        </p:nvSpPr>
        <p:spPr>
          <a:xfrm>
            <a:off x="184925" y="176375"/>
            <a:ext cx="64158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800"/>
              <a:buFont typeface="Poppins"/>
              <a:buNone/>
              <a:defRPr b="1" sz="18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460" name="Google Shape;460;p38"/>
          <p:cNvGrpSpPr/>
          <p:nvPr/>
        </p:nvGrpSpPr>
        <p:grpSpPr>
          <a:xfrm>
            <a:off x="571502" y="1467203"/>
            <a:ext cx="7657705" cy="2505053"/>
            <a:chOff x="2096293" y="2681289"/>
            <a:chExt cx="7914123" cy="2660987"/>
          </a:xfrm>
        </p:grpSpPr>
        <p:sp>
          <p:nvSpPr>
            <p:cNvPr id="461" name="Google Shape;461;p38"/>
            <p:cNvSpPr/>
            <p:nvPr/>
          </p:nvSpPr>
          <p:spPr>
            <a:xfrm>
              <a:off x="8236876" y="2681289"/>
              <a:ext cx="1703370" cy="1329872"/>
            </a:xfrm>
            <a:custGeom>
              <a:rect b="b" l="l" r="r" t="t"/>
              <a:pathLst>
                <a:path extrusionOk="0" h="1119892" w="1434417">
                  <a:moveTo>
                    <a:pt x="1434417" y="1119892"/>
                  </a:moveTo>
                  <a:lnTo>
                    <a:pt x="1291542" y="1119892"/>
                  </a:lnTo>
                  <a:lnTo>
                    <a:pt x="1291542" y="717214"/>
                  </a:lnTo>
                  <a:cubicBezTo>
                    <a:pt x="1291542" y="400517"/>
                    <a:pt x="1033900" y="142875"/>
                    <a:pt x="717213" y="142875"/>
                  </a:cubicBezTo>
                  <a:cubicBezTo>
                    <a:pt x="400526" y="142875"/>
                    <a:pt x="142875" y="400517"/>
                    <a:pt x="142875" y="717214"/>
                  </a:cubicBezTo>
                  <a:lnTo>
                    <a:pt x="142875" y="1119892"/>
                  </a:lnTo>
                  <a:lnTo>
                    <a:pt x="0" y="1119892"/>
                  </a:lnTo>
                  <a:lnTo>
                    <a:pt x="0" y="717214"/>
                  </a:lnTo>
                  <a:cubicBezTo>
                    <a:pt x="0" y="321735"/>
                    <a:pt x="321736" y="0"/>
                    <a:pt x="717213" y="0"/>
                  </a:cubicBezTo>
                  <a:cubicBezTo>
                    <a:pt x="1112682" y="0"/>
                    <a:pt x="1434417" y="321735"/>
                    <a:pt x="1434417" y="717214"/>
                  </a:cubicBezTo>
                  <a:lnTo>
                    <a:pt x="1434417" y="1119892"/>
                  </a:lnTo>
                  <a:close/>
                </a:path>
              </a:pathLst>
            </a:custGeom>
            <a:solidFill>
              <a:srgbClr val="FFD80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3D3D3C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2" name="Google Shape;462;p38"/>
            <p:cNvSpPr/>
            <p:nvPr/>
          </p:nvSpPr>
          <p:spPr>
            <a:xfrm>
              <a:off x="6701724" y="4012404"/>
              <a:ext cx="1703381" cy="1329872"/>
            </a:xfrm>
            <a:custGeom>
              <a:rect b="b" l="l" r="r" t="t"/>
              <a:pathLst>
                <a:path extrusionOk="0" h="1119892" w="1434426">
                  <a:moveTo>
                    <a:pt x="717213" y="1119892"/>
                  </a:moveTo>
                  <a:cubicBezTo>
                    <a:pt x="321736" y="1119892"/>
                    <a:pt x="0" y="798157"/>
                    <a:pt x="0" y="402679"/>
                  </a:cubicBezTo>
                  <a:lnTo>
                    <a:pt x="0" y="0"/>
                  </a:lnTo>
                  <a:lnTo>
                    <a:pt x="142875" y="0"/>
                  </a:lnTo>
                  <a:lnTo>
                    <a:pt x="142875" y="402679"/>
                  </a:lnTo>
                  <a:cubicBezTo>
                    <a:pt x="142875" y="719376"/>
                    <a:pt x="400526" y="977017"/>
                    <a:pt x="717213" y="977017"/>
                  </a:cubicBezTo>
                  <a:cubicBezTo>
                    <a:pt x="1033901" y="977017"/>
                    <a:pt x="1291552" y="719376"/>
                    <a:pt x="1291552" y="402679"/>
                  </a:cubicBezTo>
                  <a:lnTo>
                    <a:pt x="1291552" y="0"/>
                  </a:lnTo>
                  <a:lnTo>
                    <a:pt x="1434427" y="0"/>
                  </a:lnTo>
                  <a:lnTo>
                    <a:pt x="1434427" y="402679"/>
                  </a:lnTo>
                  <a:cubicBezTo>
                    <a:pt x="1434427" y="798148"/>
                    <a:pt x="1112691" y="1119892"/>
                    <a:pt x="717213" y="1119892"/>
                  </a:cubicBezTo>
                  <a:close/>
                </a:path>
              </a:pathLst>
            </a:custGeom>
            <a:solidFill>
              <a:srgbClr val="3D3D3C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3D3D3C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3" name="Google Shape;463;p38"/>
            <p:cNvSpPr/>
            <p:nvPr/>
          </p:nvSpPr>
          <p:spPr>
            <a:xfrm>
              <a:off x="5166584" y="2681289"/>
              <a:ext cx="1703370" cy="1329872"/>
            </a:xfrm>
            <a:custGeom>
              <a:rect b="b" l="l" r="r" t="t"/>
              <a:pathLst>
                <a:path extrusionOk="0" h="1119892" w="1434417">
                  <a:moveTo>
                    <a:pt x="1434417" y="1119892"/>
                  </a:moveTo>
                  <a:lnTo>
                    <a:pt x="1291542" y="1119892"/>
                  </a:lnTo>
                  <a:lnTo>
                    <a:pt x="1291542" y="717214"/>
                  </a:lnTo>
                  <a:cubicBezTo>
                    <a:pt x="1291542" y="400517"/>
                    <a:pt x="1033891" y="142875"/>
                    <a:pt x="717204" y="142875"/>
                  </a:cubicBezTo>
                  <a:cubicBezTo>
                    <a:pt x="400517" y="142875"/>
                    <a:pt x="142875" y="400517"/>
                    <a:pt x="142875" y="717214"/>
                  </a:cubicBezTo>
                  <a:lnTo>
                    <a:pt x="142875" y="1119892"/>
                  </a:lnTo>
                  <a:lnTo>
                    <a:pt x="0" y="1119892"/>
                  </a:lnTo>
                  <a:lnTo>
                    <a:pt x="0" y="717214"/>
                  </a:lnTo>
                  <a:cubicBezTo>
                    <a:pt x="0" y="321735"/>
                    <a:pt x="321735" y="0"/>
                    <a:pt x="717204" y="0"/>
                  </a:cubicBezTo>
                  <a:cubicBezTo>
                    <a:pt x="1112682" y="0"/>
                    <a:pt x="1434417" y="321735"/>
                    <a:pt x="1434417" y="717214"/>
                  </a:cubicBezTo>
                  <a:lnTo>
                    <a:pt x="1434417" y="1119892"/>
                  </a:lnTo>
                  <a:close/>
                </a:path>
              </a:pathLst>
            </a:custGeom>
            <a:solidFill>
              <a:srgbClr val="FFD80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3D3D3C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4" name="Google Shape;464;p38"/>
            <p:cNvSpPr/>
            <p:nvPr/>
          </p:nvSpPr>
          <p:spPr>
            <a:xfrm>
              <a:off x="3631444" y="4012404"/>
              <a:ext cx="1703381" cy="1329872"/>
            </a:xfrm>
            <a:custGeom>
              <a:rect b="b" l="l" r="r" t="t"/>
              <a:pathLst>
                <a:path extrusionOk="0" h="1119892" w="1434426">
                  <a:moveTo>
                    <a:pt x="717214" y="1119892"/>
                  </a:moveTo>
                  <a:cubicBezTo>
                    <a:pt x="321735" y="1119892"/>
                    <a:pt x="0" y="798157"/>
                    <a:pt x="0" y="402679"/>
                  </a:cubicBezTo>
                  <a:lnTo>
                    <a:pt x="0" y="0"/>
                  </a:lnTo>
                  <a:lnTo>
                    <a:pt x="142875" y="0"/>
                  </a:lnTo>
                  <a:lnTo>
                    <a:pt x="142875" y="402679"/>
                  </a:lnTo>
                  <a:cubicBezTo>
                    <a:pt x="142875" y="719376"/>
                    <a:pt x="400526" y="977017"/>
                    <a:pt x="717214" y="977017"/>
                  </a:cubicBezTo>
                  <a:cubicBezTo>
                    <a:pt x="1033901" y="977017"/>
                    <a:pt x="1291552" y="719376"/>
                    <a:pt x="1291552" y="402679"/>
                  </a:cubicBezTo>
                  <a:lnTo>
                    <a:pt x="1291552" y="0"/>
                  </a:lnTo>
                  <a:lnTo>
                    <a:pt x="1434427" y="0"/>
                  </a:lnTo>
                  <a:lnTo>
                    <a:pt x="1434427" y="402679"/>
                  </a:lnTo>
                  <a:cubicBezTo>
                    <a:pt x="1434427" y="798148"/>
                    <a:pt x="1112682" y="1119892"/>
                    <a:pt x="717214" y="1119892"/>
                  </a:cubicBezTo>
                  <a:close/>
                </a:path>
              </a:pathLst>
            </a:custGeom>
            <a:solidFill>
              <a:srgbClr val="3D3D3C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3D3D3C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" name="Google Shape;465;p38"/>
            <p:cNvSpPr/>
            <p:nvPr/>
          </p:nvSpPr>
          <p:spPr>
            <a:xfrm>
              <a:off x="2096293" y="2681289"/>
              <a:ext cx="1703381" cy="1329872"/>
            </a:xfrm>
            <a:custGeom>
              <a:rect b="b" l="l" r="r" t="t"/>
              <a:pathLst>
                <a:path extrusionOk="0" h="1119892" w="1434426">
                  <a:moveTo>
                    <a:pt x="1434427" y="1119892"/>
                  </a:moveTo>
                  <a:lnTo>
                    <a:pt x="1291552" y="1119892"/>
                  </a:lnTo>
                  <a:lnTo>
                    <a:pt x="1291552" y="717214"/>
                  </a:lnTo>
                  <a:cubicBezTo>
                    <a:pt x="1291552" y="400517"/>
                    <a:pt x="1033901" y="142875"/>
                    <a:pt x="717213" y="142875"/>
                  </a:cubicBezTo>
                  <a:cubicBezTo>
                    <a:pt x="400526" y="142875"/>
                    <a:pt x="142875" y="400517"/>
                    <a:pt x="142875" y="717214"/>
                  </a:cubicBezTo>
                  <a:lnTo>
                    <a:pt x="142875" y="1119892"/>
                  </a:lnTo>
                  <a:lnTo>
                    <a:pt x="0" y="1119892"/>
                  </a:lnTo>
                  <a:lnTo>
                    <a:pt x="0" y="717214"/>
                  </a:lnTo>
                  <a:cubicBezTo>
                    <a:pt x="0" y="321735"/>
                    <a:pt x="321735" y="0"/>
                    <a:pt x="717213" y="0"/>
                  </a:cubicBezTo>
                  <a:cubicBezTo>
                    <a:pt x="1112692" y="0"/>
                    <a:pt x="1434427" y="321735"/>
                    <a:pt x="1434427" y="717214"/>
                  </a:cubicBezTo>
                  <a:lnTo>
                    <a:pt x="1434427" y="1119892"/>
                  </a:lnTo>
                  <a:close/>
                </a:path>
              </a:pathLst>
            </a:custGeom>
            <a:solidFill>
              <a:srgbClr val="FFD80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3D3D3C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6" name="Google Shape;466;p38"/>
            <p:cNvSpPr/>
            <p:nvPr/>
          </p:nvSpPr>
          <p:spPr>
            <a:xfrm>
              <a:off x="3562453" y="3858505"/>
              <a:ext cx="307431" cy="307431"/>
            </a:xfrm>
            <a:custGeom>
              <a:rect b="b" l="l" r="r" t="t"/>
              <a:pathLst>
                <a:path extrusionOk="0" h="258889" w="258889">
                  <a:moveTo>
                    <a:pt x="258889" y="129445"/>
                  </a:moveTo>
                  <a:cubicBezTo>
                    <a:pt x="258889" y="200935"/>
                    <a:pt x="200935" y="258889"/>
                    <a:pt x="129445" y="258889"/>
                  </a:cubicBezTo>
                  <a:cubicBezTo>
                    <a:pt x="57954" y="258889"/>
                    <a:pt x="0" y="200935"/>
                    <a:pt x="0" y="129445"/>
                  </a:cubicBezTo>
                  <a:cubicBezTo>
                    <a:pt x="0" y="57954"/>
                    <a:pt x="57955" y="0"/>
                    <a:pt x="129445" y="0"/>
                  </a:cubicBezTo>
                  <a:cubicBezTo>
                    <a:pt x="200935" y="0"/>
                    <a:pt x="258889" y="57954"/>
                    <a:pt x="258889" y="1294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3D3D3C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7" name="Google Shape;467;p38"/>
            <p:cNvSpPr/>
            <p:nvPr/>
          </p:nvSpPr>
          <p:spPr>
            <a:xfrm>
              <a:off x="5097578" y="3858505"/>
              <a:ext cx="307431" cy="307431"/>
            </a:xfrm>
            <a:custGeom>
              <a:rect b="b" l="l" r="r" t="t"/>
              <a:pathLst>
                <a:path extrusionOk="0" h="258889" w="258889">
                  <a:moveTo>
                    <a:pt x="258890" y="129445"/>
                  </a:moveTo>
                  <a:cubicBezTo>
                    <a:pt x="258890" y="200935"/>
                    <a:pt x="200935" y="258889"/>
                    <a:pt x="129445" y="258889"/>
                  </a:cubicBezTo>
                  <a:cubicBezTo>
                    <a:pt x="57954" y="258889"/>
                    <a:pt x="0" y="200935"/>
                    <a:pt x="0" y="129445"/>
                  </a:cubicBezTo>
                  <a:cubicBezTo>
                    <a:pt x="0" y="57954"/>
                    <a:pt x="57954" y="0"/>
                    <a:pt x="129445" y="0"/>
                  </a:cubicBezTo>
                  <a:cubicBezTo>
                    <a:pt x="200935" y="0"/>
                    <a:pt x="258890" y="57954"/>
                    <a:pt x="258890" y="1294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3D3D3C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8" name="Google Shape;468;p38"/>
            <p:cNvSpPr/>
            <p:nvPr/>
          </p:nvSpPr>
          <p:spPr>
            <a:xfrm>
              <a:off x="6632716" y="3858505"/>
              <a:ext cx="307431" cy="307431"/>
            </a:xfrm>
            <a:custGeom>
              <a:rect b="b" l="l" r="r" t="t"/>
              <a:pathLst>
                <a:path extrusionOk="0" h="258889" w="258889">
                  <a:moveTo>
                    <a:pt x="258890" y="129445"/>
                  </a:moveTo>
                  <a:cubicBezTo>
                    <a:pt x="258890" y="200935"/>
                    <a:pt x="200935" y="258889"/>
                    <a:pt x="129445" y="258889"/>
                  </a:cubicBezTo>
                  <a:cubicBezTo>
                    <a:pt x="57954" y="258889"/>
                    <a:pt x="0" y="200935"/>
                    <a:pt x="0" y="129445"/>
                  </a:cubicBezTo>
                  <a:cubicBezTo>
                    <a:pt x="0" y="57954"/>
                    <a:pt x="57954" y="0"/>
                    <a:pt x="129445" y="0"/>
                  </a:cubicBezTo>
                  <a:cubicBezTo>
                    <a:pt x="200935" y="0"/>
                    <a:pt x="258890" y="57954"/>
                    <a:pt x="258890" y="1294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3D3D3C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9" name="Google Shape;469;p38"/>
            <p:cNvSpPr/>
            <p:nvPr/>
          </p:nvSpPr>
          <p:spPr>
            <a:xfrm>
              <a:off x="8167842" y="3858505"/>
              <a:ext cx="307431" cy="307431"/>
            </a:xfrm>
            <a:custGeom>
              <a:rect b="b" l="l" r="r" t="t"/>
              <a:pathLst>
                <a:path extrusionOk="0" h="258889" w="258889">
                  <a:moveTo>
                    <a:pt x="258889" y="129445"/>
                  </a:moveTo>
                  <a:cubicBezTo>
                    <a:pt x="258889" y="200935"/>
                    <a:pt x="200935" y="258889"/>
                    <a:pt x="129444" y="258889"/>
                  </a:cubicBezTo>
                  <a:cubicBezTo>
                    <a:pt x="57954" y="258889"/>
                    <a:pt x="-1" y="200935"/>
                    <a:pt x="-1" y="129445"/>
                  </a:cubicBezTo>
                  <a:cubicBezTo>
                    <a:pt x="-1" y="57954"/>
                    <a:pt x="57954" y="0"/>
                    <a:pt x="129444" y="0"/>
                  </a:cubicBezTo>
                  <a:cubicBezTo>
                    <a:pt x="200935" y="0"/>
                    <a:pt x="258889" y="57954"/>
                    <a:pt x="258889" y="1294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3D3D3C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" name="Google Shape;470;p38"/>
            <p:cNvSpPr/>
            <p:nvPr/>
          </p:nvSpPr>
          <p:spPr>
            <a:xfrm>
              <a:off x="9702985" y="3858505"/>
              <a:ext cx="307431" cy="307431"/>
            </a:xfrm>
            <a:custGeom>
              <a:rect b="b" l="l" r="r" t="t"/>
              <a:pathLst>
                <a:path extrusionOk="0" h="258889" w="258889">
                  <a:moveTo>
                    <a:pt x="258890" y="129445"/>
                  </a:moveTo>
                  <a:cubicBezTo>
                    <a:pt x="258890" y="200935"/>
                    <a:pt x="200935" y="258889"/>
                    <a:pt x="129445" y="258889"/>
                  </a:cubicBezTo>
                  <a:cubicBezTo>
                    <a:pt x="57954" y="258889"/>
                    <a:pt x="0" y="200935"/>
                    <a:pt x="0" y="129445"/>
                  </a:cubicBezTo>
                  <a:cubicBezTo>
                    <a:pt x="0" y="57954"/>
                    <a:pt x="57954" y="0"/>
                    <a:pt x="129445" y="0"/>
                  </a:cubicBezTo>
                  <a:cubicBezTo>
                    <a:pt x="200935" y="0"/>
                    <a:pt x="258890" y="57954"/>
                    <a:pt x="258890" y="1294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3D3D3C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471;p38"/>
            <p:cNvSpPr/>
            <p:nvPr/>
          </p:nvSpPr>
          <p:spPr>
            <a:xfrm>
              <a:off x="2436414" y="3021410"/>
              <a:ext cx="1023775" cy="1023775"/>
            </a:xfrm>
            <a:custGeom>
              <a:rect b="b" l="l" r="r" t="t"/>
              <a:pathLst>
                <a:path extrusionOk="0" h="862126" w="862126">
                  <a:moveTo>
                    <a:pt x="862127" y="431063"/>
                  </a:moveTo>
                  <a:cubicBezTo>
                    <a:pt x="862127" y="669133"/>
                    <a:pt x="669133" y="862127"/>
                    <a:pt x="431063" y="862127"/>
                  </a:cubicBezTo>
                  <a:cubicBezTo>
                    <a:pt x="192994" y="862127"/>
                    <a:pt x="0" y="669133"/>
                    <a:pt x="0" y="431063"/>
                  </a:cubicBezTo>
                  <a:cubicBezTo>
                    <a:pt x="0" y="192994"/>
                    <a:pt x="192994" y="0"/>
                    <a:pt x="431063" y="0"/>
                  </a:cubicBezTo>
                  <a:cubicBezTo>
                    <a:pt x="669133" y="0"/>
                    <a:pt x="862127" y="192994"/>
                    <a:pt x="862127" y="431063"/>
                  </a:cubicBezTo>
                  <a:close/>
                </a:path>
              </a:pathLst>
            </a:custGeom>
            <a:solidFill>
              <a:srgbClr val="FFD80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3D3D3C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" name="Google Shape;472;p38"/>
            <p:cNvSpPr/>
            <p:nvPr/>
          </p:nvSpPr>
          <p:spPr>
            <a:xfrm>
              <a:off x="3985784" y="3978667"/>
              <a:ext cx="1023775" cy="1023775"/>
            </a:xfrm>
            <a:custGeom>
              <a:rect b="b" l="l" r="r" t="t"/>
              <a:pathLst>
                <a:path extrusionOk="0" h="862126" w="862126">
                  <a:moveTo>
                    <a:pt x="862127" y="431063"/>
                  </a:moveTo>
                  <a:cubicBezTo>
                    <a:pt x="862127" y="669133"/>
                    <a:pt x="669133" y="862127"/>
                    <a:pt x="431063" y="862127"/>
                  </a:cubicBezTo>
                  <a:cubicBezTo>
                    <a:pt x="192994" y="862127"/>
                    <a:pt x="0" y="669133"/>
                    <a:pt x="0" y="431063"/>
                  </a:cubicBezTo>
                  <a:cubicBezTo>
                    <a:pt x="0" y="192994"/>
                    <a:pt x="192994" y="0"/>
                    <a:pt x="431063" y="0"/>
                  </a:cubicBezTo>
                  <a:cubicBezTo>
                    <a:pt x="669133" y="0"/>
                    <a:pt x="862127" y="192994"/>
                    <a:pt x="862127" y="431063"/>
                  </a:cubicBezTo>
                  <a:close/>
                </a:path>
              </a:pathLst>
            </a:custGeom>
            <a:solidFill>
              <a:srgbClr val="3D3D3C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3D3D3C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" name="Google Shape;473;p38"/>
            <p:cNvSpPr/>
            <p:nvPr/>
          </p:nvSpPr>
          <p:spPr>
            <a:xfrm>
              <a:off x="7041845" y="3978667"/>
              <a:ext cx="1023775" cy="1023775"/>
            </a:xfrm>
            <a:custGeom>
              <a:rect b="b" l="l" r="r" t="t"/>
              <a:pathLst>
                <a:path extrusionOk="0" h="862126" w="862126">
                  <a:moveTo>
                    <a:pt x="862127" y="431063"/>
                  </a:moveTo>
                  <a:cubicBezTo>
                    <a:pt x="862127" y="669133"/>
                    <a:pt x="669134" y="862127"/>
                    <a:pt x="431064" y="862127"/>
                  </a:cubicBezTo>
                  <a:cubicBezTo>
                    <a:pt x="192994" y="862127"/>
                    <a:pt x="0" y="669133"/>
                    <a:pt x="0" y="431063"/>
                  </a:cubicBezTo>
                  <a:cubicBezTo>
                    <a:pt x="0" y="192994"/>
                    <a:pt x="192994" y="0"/>
                    <a:pt x="431064" y="0"/>
                  </a:cubicBezTo>
                  <a:cubicBezTo>
                    <a:pt x="669134" y="0"/>
                    <a:pt x="862127" y="192994"/>
                    <a:pt x="862127" y="431063"/>
                  </a:cubicBezTo>
                  <a:close/>
                </a:path>
              </a:pathLst>
            </a:custGeom>
            <a:solidFill>
              <a:srgbClr val="3D3D3C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3D3D3C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4" name="Google Shape;474;p38"/>
            <p:cNvSpPr/>
            <p:nvPr/>
          </p:nvSpPr>
          <p:spPr>
            <a:xfrm>
              <a:off x="5506705" y="3021410"/>
              <a:ext cx="1023775" cy="1023775"/>
            </a:xfrm>
            <a:custGeom>
              <a:rect b="b" l="l" r="r" t="t"/>
              <a:pathLst>
                <a:path extrusionOk="0" h="862126" w="862126">
                  <a:moveTo>
                    <a:pt x="862127" y="431063"/>
                  </a:moveTo>
                  <a:cubicBezTo>
                    <a:pt x="862127" y="669133"/>
                    <a:pt x="669133" y="862127"/>
                    <a:pt x="431063" y="862127"/>
                  </a:cubicBezTo>
                  <a:cubicBezTo>
                    <a:pt x="192993" y="862127"/>
                    <a:pt x="0" y="669133"/>
                    <a:pt x="0" y="431063"/>
                  </a:cubicBezTo>
                  <a:cubicBezTo>
                    <a:pt x="0" y="192994"/>
                    <a:pt x="192993" y="0"/>
                    <a:pt x="431063" y="0"/>
                  </a:cubicBezTo>
                  <a:cubicBezTo>
                    <a:pt x="669133" y="0"/>
                    <a:pt x="862127" y="192994"/>
                    <a:pt x="862127" y="431063"/>
                  </a:cubicBezTo>
                  <a:close/>
                </a:path>
              </a:pathLst>
            </a:custGeom>
            <a:solidFill>
              <a:srgbClr val="FFD80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3D3D3C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" name="Google Shape;475;p38"/>
            <p:cNvSpPr/>
            <p:nvPr/>
          </p:nvSpPr>
          <p:spPr>
            <a:xfrm>
              <a:off x="8576997" y="3021410"/>
              <a:ext cx="1023775" cy="1023775"/>
            </a:xfrm>
            <a:custGeom>
              <a:rect b="b" l="l" r="r" t="t"/>
              <a:pathLst>
                <a:path extrusionOk="0" h="862126" w="862126">
                  <a:moveTo>
                    <a:pt x="862127" y="431063"/>
                  </a:moveTo>
                  <a:cubicBezTo>
                    <a:pt x="862127" y="669133"/>
                    <a:pt x="669134" y="862127"/>
                    <a:pt x="431064" y="862127"/>
                  </a:cubicBezTo>
                  <a:cubicBezTo>
                    <a:pt x="192994" y="862127"/>
                    <a:pt x="1" y="669133"/>
                    <a:pt x="1" y="431063"/>
                  </a:cubicBezTo>
                  <a:cubicBezTo>
                    <a:pt x="1" y="192994"/>
                    <a:pt x="192994" y="0"/>
                    <a:pt x="431064" y="0"/>
                  </a:cubicBezTo>
                  <a:cubicBezTo>
                    <a:pt x="669134" y="0"/>
                    <a:pt x="862127" y="192994"/>
                    <a:pt x="862127" y="431063"/>
                  </a:cubicBezTo>
                  <a:close/>
                </a:path>
              </a:pathLst>
            </a:custGeom>
            <a:solidFill>
              <a:srgbClr val="FFD80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3D3D3C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" name="Google Shape;476;p38"/>
            <p:cNvSpPr txBox="1"/>
            <p:nvPr/>
          </p:nvSpPr>
          <p:spPr>
            <a:xfrm>
              <a:off x="2690273" y="3302943"/>
              <a:ext cx="5169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pl" sz="1800" u="none" cap="none" strike="noStrike">
                  <a:solidFill>
                    <a:srgbClr val="3D3D3C"/>
                  </a:solidFill>
                  <a:latin typeface="Poppins SemiBold"/>
                  <a:ea typeface="Poppins SemiBold"/>
                  <a:cs typeface="Poppins SemiBold"/>
                  <a:sym typeface="Poppins SemiBold"/>
                </a:rPr>
                <a:t>01</a:t>
              </a:r>
              <a:endParaRPr b="1" i="0" sz="1800" u="none" cap="none" strike="noStrike">
                <a:solidFill>
                  <a:srgbClr val="3D3D3C"/>
                </a:solidFill>
                <a:latin typeface="Poppins SemiBold"/>
                <a:ea typeface="Poppins SemiBold"/>
                <a:cs typeface="Poppins SemiBold"/>
                <a:sym typeface="Poppins SemiBold"/>
              </a:endParaRPr>
            </a:p>
          </p:txBody>
        </p:sp>
        <p:sp>
          <p:nvSpPr>
            <p:cNvPr id="477" name="Google Shape;477;p38"/>
            <p:cNvSpPr txBox="1"/>
            <p:nvPr/>
          </p:nvSpPr>
          <p:spPr>
            <a:xfrm>
              <a:off x="4162805" y="4260200"/>
              <a:ext cx="6708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pl" sz="1800" u="none" cap="none" strike="noStrike">
                  <a:solidFill>
                    <a:srgbClr val="FFFFFF"/>
                  </a:solidFill>
                  <a:latin typeface="Poppins SemiBold"/>
                  <a:ea typeface="Poppins SemiBold"/>
                  <a:cs typeface="Poppins SemiBold"/>
                  <a:sym typeface="Poppins SemiBold"/>
                </a:rPr>
                <a:t>02</a:t>
              </a:r>
              <a:endParaRPr b="1" i="0" sz="1800" u="none" cap="none" strike="noStrike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endParaRPr>
            </a:p>
          </p:txBody>
        </p:sp>
        <p:sp>
          <p:nvSpPr>
            <p:cNvPr id="478" name="Google Shape;478;p38"/>
            <p:cNvSpPr txBox="1"/>
            <p:nvPr/>
          </p:nvSpPr>
          <p:spPr>
            <a:xfrm>
              <a:off x="5695459" y="3302942"/>
              <a:ext cx="6708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pl" sz="1800" u="none" cap="none" strike="noStrike">
                  <a:solidFill>
                    <a:srgbClr val="3D3D3C"/>
                  </a:solidFill>
                  <a:latin typeface="Poppins SemiBold"/>
                  <a:ea typeface="Poppins SemiBold"/>
                  <a:cs typeface="Poppins SemiBold"/>
                  <a:sym typeface="Poppins SemiBold"/>
                </a:rPr>
                <a:t>03</a:t>
              </a:r>
              <a:endParaRPr b="1" i="0" sz="1800" u="none" cap="none" strike="noStrike">
                <a:solidFill>
                  <a:srgbClr val="3D3D3C"/>
                </a:solidFill>
                <a:latin typeface="Poppins SemiBold"/>
                <a:ea typeface="Poppins SemiBold"/>
                <a:cs typeface="Poppins SemiBold"/>
                <a:sym typeface="Poppins SemiBold"/>
              </a:endParaRPr>
            </a:p>
          </p:txBody>
        </p:sp>
        <p:sp>
          <p:nvSpPr>
            <p:cNvPr id="479" name="Google Shape;479;p38"/>
            <p:cNvSpPr txBox="1"/>
            <p:nvPr/>
          </p:nvSpPr>
          <p:spPr>
            <a:xfrm>
              <a:off x="7218866" y="4260200"/>
              <a:ext cx="6708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pl" sz="1800" u="none" cap="none" strike="noStrike">
                  <a:solidFill>
                    <a:srgbClr val="FFFFFF"/>
                  </a:solidFill>
                  <a:latin typeface="Poppins SemiBold"/>
                  <a:ea typeface="Poppins SemiBold"/>
                  <a:cs typeface="Poppins SemiBold"/>
                  <a:sym typeface="Poppins SemiBold"/>
                </a:rPr>
                <a:t>04</a:t>
              </a:r>
              <a:endParaRPr b="1" i="0" sz="1800" u="none" cap="none" strike="noStrike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endParaRPr>
            </a:p>
          </p:txBody>
        </p:sp>
        <p:sp>
          <p:nvSpPr>
            <p:cNvPr id="480" name="Google Shape;480;p38"/>
            <p:cNvSpPr txBox="1"/>
            <p:nvPr/>
          </p:nvSpPr>
          <p:spPr>
            <a:xfrm>
              <a:off x="8754018" y="3302943"/>
              <a:ext cx="6708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pl" sz="1800" u="none" cap="none" strike="noStrike">
                  <a:solidFill>
                    <a:srgbClr val="3D3D3C"/>
                  </a:solidFill>
                  <a:latin typeface="Poppins SemiBold"/>
                  <a:ea typeface="Poppins SemiBold"/>
                  <a:cs typeface="Poppins SemiBold"/>
                  <a:sym typeface="Poppins SemiBold"/>
                </a:rPr>
                <a:t>05</a:t>
              </a:r>
              <a:endParaRPr b="1" i="0" sz="1800" u="none" cap="none" strike="noStrike">
                <a:solidFill>
                  <a:srgbClr val="3D3D3C"/>
                </a:solidFill>
                <a:latin typeface="Poppins SemiBold"/>
                <a:ea typeface="Poppins SemiBold"/>
                <a:cs typeface="Poppins SemiBold"/>
                <a:sym typeface="Poppins SemiBold"/>
              </a:endParaRPr>
            </a:p>
          </p:txBody>
        </p:sp>
      </p:grpSp>
      <p:sp>
        <p:nvSpPr>
          <p:cNvPr id="481" name="Google Shape;481;p38"/>
          <p:cNvSpPr txBox="1"/>
          <p:nvPr>
            <p:ph idx="1" type="subTitle"/>
          </p:nvPr>
        </p:nvSpPr>
        <p:spPr>
          <a:xfrm>
            <a:off x="904950" y="3419900"/>
            <a:ext cx="838200" cy="2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800"/>
              <a:buFont typeface="Poppins"/>
              <a:buNone/>
              <a:defRPr b="1" sz="8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2" name="Google Shape;482;p38"/>
          <p:cNvSpPr txBox="1"/>
          <p:nvPr>
            <p:ph idx="2" type="subTitle"/>
          </p:nvPr>
        </p:nvSpPr>
        <p:spPr>
          <a:xfrm>
            <a:off x="904950" y="3743750"/>
            <a:ext cx="857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800"/>
              <a:buFont typeface="Poppins"/>
              <a:buNone/>
              <a:defRPr sz="8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3" name="Google Shape;483;p38"/>
          <p:cNvSpPr txBox="1"/>
          <p:nvPr>
            <p:ph idx="3" type="subTitle"/>
          </p:nvPr>
        </p:nvSpPr>
        <p:spPr>
          <a:xfrm>
            <a:off x="2476575" y="1467200"/>
            <a:ext cx="838200" cy="2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800"/>
              <a:buFont typeface="Poppins"/>
              <a:buNone/>
              <a:defRPr b="1" sz="8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4" name="Google Shape;484;p38"/>
          <p:cNvSpPr txBox="1"/>
          <p:nvPr>
            <p:ph idx="4" type="subTitle"/>
          </p:nvPr>
        </p:nvSpPr>
        <p:spPr>
          <a:xfrm>
            <a:off x="2476575" y="1791050"/>
            <a:ext cx="857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800"/>
              <a:buFont typeface="Poppins"/>
              <a:buNone/>
              <a:defRPr sz="8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5" name="Google Shape;485;p38"/>
          <p:cNvSpPr txBox="1"/>
          <p:nvPr>
            <p:ph idx="5" type="subTitle"/>
          </p:nvPr>
        </p:nvSpPr>
        <p:spPr>
          <a:xfrm>
            <a:off x="3971650" y="3419900"/>
            <a:ext cx="838200" cy="2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800"/>
              <a:buFont typeface="Poppins"/>
              <a:buNone/>
              <a:defRPr b="1" sz="8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6" name="Google Shape;486;p38"/>
          <p:cNvSpPr txBox="1"/>
          <p:nvPr>
            <p:ph idx="6" type="subTitle"/>
          </p:nvPr>
        </p:nvSpPr>
        <p:spPr>
          <a:xfrm>
            <a:off x="3971650" y="3743750"/>
            <a:ext cx="857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800"/>
              <a:buFont typeface="Poppins"/>
              <a:buNone/>
              <a:defRPr sz="8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7" name="Google Shape;487;p38"/>
          <p:cNvSpPr txBox="1"/>
          <p:nvPr>
            <p:ph idx="7" type="subTitle"/>
          </p:nvPr>
        </p:nvSpPr>
        <p:spPr>
          <a:xfrm>
            <a:off x="7038350" y="3419900"/>
            <a:ext cx="838200" cy="2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800"/>
              <a:buFont typeface="Poppins"/>
              <a:buNone/>
              <a:defRPr b="1" sz="8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8" name="Google Shape;488;p38"/>
          <p:cNvSpPr txBox="1"/>
          <p:nvPr>
            <p:ph idx="8" type="subTitle"/>
          </p:nvPr>
        </p:nvSpPr>
        <p:spPr>
          <a:xfrm>
            <a:off x="7038350" y="3743750"/>
            <a:ext cx="857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800"/>
              <a:buFont typeface="Poppins"/>
              <a:buNone/>
              <a:defRPr sz="8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9" name="Google Shape;489;p38"/>
          <p:cNvSpPr txBox="1"/>
          <p:nvPr>
            <p:ph idx="9" type="subTitle"/>
          </p:nvPr>
        </p:nvSpPr>
        <p:spPr>
          <a:xfrm>
            <a:off x="5467425" y="1467200"/>
            <a:ext cx="838200" cy="2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800"/>
              <a:buFont typeface="Poppins"/>
              <a:buNone/>
              <a:defRPr b="1" sz="8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0" name="Google Shape;490;p38"/>
          <p:cNvSpPr txBox="1"/>
          <p:nvPr>
            <p:ph idx="13" type="subTitle"/>
          </p:nvPr>
        </p:nvSpPr>
        <p:spPr>
          <a:xfrm>
            <a:off x="5467425" y="1791050"/>
            <a:ext cx="857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800"/>
              <a:buFont typeface="Poppins"/>
              <a:buNone/>
              <a:defRPr sz="8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1" name="Google Shape;491;p38"/>
          <p:cNvSpPr/>
          <p:nvPr>
            <p:ph idx="14" type="pic"/>
          </p:nvPr>
        </p:nvSpPr>
        <p:spPr>
          <a:xfrm>
            <a:off x="7434100" y="317200"/>
            <a:ext cx="1173000" cy="4722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3685">
          <p15:clr>
            <a:srgbClr val="FA7B17"/>
          </p15:clr>
        </p15:guide>
        <p15:guide id="2" pos="1020">
          <p15:clr>
            <a:srgbClr val="FA7B17"/>
          </p15:clr>
        </p15:guide>
        <p15:guide id="3" orient="horz" pos="2634">
          <p15:clr>
            <a:srgbClr val="FA7B17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fografika 3">
  <p:cSld name="TITLE_AND_BODY_2_1_1_1_1_1_1_1_1_1_1_1_1_1"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39"/>
          <p:cNvSpPr/>
          <p:nvPr/>
        </p:nvSpPr>
        <p:spPr>
          <a:xfrm>
            <a:off x="8910900" y="0"/>
            <a:ext cx="233100" cy="404100"/>
          </a:xfrm>
          <a:prstGeom prst="rect">
            <a:avLst/>
          </a:prstGeom>
          <a:solidFill>
            <a:srgbClr val="F7D80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p39"/>
          <p:cNvSpPr txBox="1"/>
          <p:nvPr>
            <p:ph type="title"/>
          </p:nvPr>
        </p:nvSpPr>
        <p:spPr>
          <a:xfrm>
            <a:off x="184925" y="176375"/>
            <a:ext cx="64158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800"/>
              <a:buFont typeface="Poppins"/>
              <a:buNone/>
              <a:defRPr b="1" sz="18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5" name="Google Shape;495;p39"/>
          <p:cNvSpPr/>
          <p:nvPr/>
        </p:nvSpPr>
        <p:spPr>
          <a:xfrm>
            <a:off x="863500" y="1601225"/>
            <a:ext cx="1821600" cy="1903800"/>
          </a:xfrm>
          <a:prstGeom prst="rect">
            <a:avLst/>
          </a:prstGeom>
          <a:solidFill>
            <a:srgbClr val="20201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57575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p39"/>
          <p:cNvSpPr/>
          <p:nvPr/>
        </p:nvSpPr>
        <p:spPr>
          <a:xfrm>
            <a:off x="4934500" y="1601225"/>
            <a:ext cx="1821600" cy="1903800"/>
          </a:xfrm>
          <a:prstGeom prst="rect">
            <a:avLst/>
          </a:prstGeom>
          <a:solidFill>
            <a:srgbClr val="188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57575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Google Shape;497;p39"/>
          <p:cNvSpPr/>
          <p:nvPr/>
        </p:nvSpPr>
        <p:spPr>
          <a:xfrm>
            <a:off x="6625700" y="1601225"/>
            <a:ext cx="1821600" cy="1903800"/>
          </a:xfrm>
          <a:prstGeom prst="rect">
            <a:avLst/>
          </a:prstGeom>
          <a:solidFill>
            <a:srgbClr val="DC592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Google Shape;498;p39"/>
          <p:cNvSpPr/>
          <p:nvPr/>
        </p:nvSpPr>
        <p:spPr>
          <a:xfrm>
            <a:off x="2685090" y="1428418"/>
            <a:ext cx="2249400" cy="2249400"/>
          </a:xfrm>
          <a:prstGeom prst="rect">
            <a:avLst/>
          </a:prstGeom>
          <a:solidFill>
            <a:srgbClr val="F7D80F"/>
          </a:solidFill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9" name="Google Shape;499;p39"/>
          <p:cNvSpPr txBox="1"/>
          <p:nvPr>
            <p:ph idx="1" type="subTitle"/>
          </p:nvPr>
        </p:nvSpPr>
        <p:spPr>
          <a:xfrm>
            <a:off x="3172775" y="2077300"/>
            <a:ext cx="1251300" cy="3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500"/>
              <a:buFont typeface="Poppins"/>
              <a:buNone/>
              <a:defRPr b="1" sz="15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0" name="Google Shape;500;p39"/>
          <p:cNvSpPr txBox="1"/>
          <p:nvPr>
            <p:ph idx="2" type="subTitle"/>
          </p:nvPr>
        </p:nvSpPr>
        <p:spPr>
          <a:xfrm>
            <a:off x="5154450" y="2386025"/>
            <a:ext cx="1251300" cy="3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oppins"/>
              <a:buNone/>
              <a:defRPr b="1" sz="15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1" name="Google Shape;501;p39"/>
          <p:cNvSpPr txBox="1"/>
          <p:nvPr>
            <p:ph idx="3" type="subTitle"/>
          </p:nvPr>
        </p:nvSpPr>
        <p:spPr>
          <a:xfrm>
            <a:off x="6796750" y="2720225"/>
            <a:ext cx="1251300" cy="3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oppins"/>
              <a:buNone/>
              <a:defRPr b="1" sz="15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2" name="Google Shape;502;p39"/>
          <p:cNvSpPr txBox="1"/>
          <p:nvPr>
            <p:ph idx="4" type="subTitle"/>
          </p:nvPr>
        </p:nvSpPr>
        <p:spPr>
          <a:xfrm>
            <a:off x="1148650" y="2534500"/>
            <a:ext cx="1251300" cy="3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oppins"/>
              <a:buNone/>
              <a:defRPr b="1" sz="15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03" name="Google Shape;503;p39"/>
          <p:cNvSpPr txBox="1"/>
          <p:nvPr>
            <p:ph idx="5" type="title"/>
          </p:nvPr>
        </p:nvSpPr>
        <p:spPr>
          <a:xfrm>
            <a:off x="863500" y="4000925"/>
            <a:ext cx="2657400" cy="6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2400"/>
              <a:buFont typeface="Poppins"/>
              <a:buNone/>
              <a:defRPr b="1" sz="24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4" name="Google Shape;504;p39"/>
          <p:cNvSpPr txBox="1"/>
          <p:nvPr>
            <p:ph idx="6" type="subTitle"/>
          </p:nvPr>
        </p:nvSpPr>
        <p:spPr>
          <a:xfrm>
            <a:off x="3635125" y="4000925"/>
            <a:ext cx="2929200" cy="6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900"/>
              <a:buFont typeface="Poppins"/>
              <a:buNone/>
              <a:defRPr sz="9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505" name="Google Shape;505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62256" y="4696481"/>
            <a:ext cx="581744" cy="447024"/>
          </a:xfrm>
          <a:prstGeom prst="rect">
            <a:avLst/>
          </a:prstGeom>
          <a:noFill/>
          <a:ln>
            <a:noFill/>
          </a:ln>
        </p:spPr>
      </p:pic>
      <p:sp>
        <p:nvSpPr>
          <p:cNvPr id="506" name="Google Shape;506;p39"/>
          <p:cNvSpPr/>
          <p:nvPr>
            <p:ph idx="7" type="pic"/>
          </p:nvPr>
        </p:nvSpPr>
        <p:spPr>
          <a:xfrm>
            <a:off x="7434100" y="317200"/>
            <a:ext cx="1173000" cy="4722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3855">
          <p15:clr>
            <a:srgbClr val="FA7B17"/>
          </p15:clr>
        </p15:guide>
        <p15:guide id="2" pos="4989">
          <p15:clr>
            <a:srgbClr val="FA7B17"/>
          </p15:clr>
        </p15:guide>
        <p15:guide id="3" orient="horz" pos="1608">
          <p15:clr>
            <a:srgbClr val="FA7B17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fografika 4">
  <p:cSld name="TITLE_AND_BODY_2_1_1_1_1_1_1_1_1_1_1_1_1_1_1"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40"/>
          <p:cNvSpPr/>
          <p:nvPr/>
        </p:nvSpPr>
        <p:spPr>
          <a:xfrm>
            <a:off x="8910900" y="0"/>
            <a:ext cx="233100" cy="404100"/>
          </a:xfrm>
          <a:prstGeom prst="rect">
            <a:avLst/>
          </a:prstGeom>
          <a:solidFill>
            <a:srgbClr val="F7D80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p40"/>
          <p:cNvSpPr txBox="1"/>
          <p:nvPr>
            <p:ph type="title"/>
          </p:nvPr>
        </p:nvSpPr>
        <p:spPr>
          <a:xfrm>
            <a:off x="184925" y="176375"/>
            <a:ext cx="64158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800"/>
              <a:buFont typeface="Poppins"/>
              <a:buNone/>
              <a:defRPr b="1" sz="18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0" name="Google Shape;510;p40"/>
          <p:cNvSpPr/>
          <p:nvPr/>
        </p:nvSpPr>
        <p:spPr>
          <a:xfrm rot="10800000">
            <a:off x="-422352" y="1849951"/>
            <a:ext cx="9800909" cy="1585661"/>
          </a:xfrm>
          <a:custGeom>
            <a:rect b="b" l="l" r="r" t="t"/>
            <a:pathLst>
              <a:path extrusionOk="0" h="160" w="938">
                <a:moveTo>
                  <a:pt x="0" y="132"/>
                </a:moveTo>
                <a:cubicBezTo>
                  <a:pt x="0" y="132"/>
                  <a:pt x="36" y="160"/>
                  <a:pt x="49" y="142"/>
                </a:cubicBezTo>
                <a:cubicBezTo>
                  <a:pt x="62" y="124"/>
                  <a:pt x="66" y="105"/>
                  <a:pt x="113" y="115"/>
                </a:cubicBezTo>
                <a:cubicBezTo>
                  <a:pt x="160" y="125"/>
                  <a:pt x="164" y="86"/>
                  <a:pt x="169" y="70"/>
                </a:cubicBezTo>
                <a:cubicBezTo>
                  <a:pt x="174" y="54"/>
                  <a:pt x="186" y="63"/>
                  <a:pt x="198" y="76"/>
                </a:cubicBezTo>
                <a:cubicBezTo>
                  <a:pt x="210" y="89"/>
                  <a:pt x="252" y="121"/>
                  <a:pt x="290" y="72"/>
                </a:cubicBezTo>
                <a:cubicBezTo>
                  <a:pt x="328" y="23"/>
                  <a:pt x="344" y="0"/>
                  <a:pt x="360" y="26"/>
                </a:cubicBezTo>
                <a:cubicBezTo>
                  <a:pt x="376" y="52"/>
                  <a:pt x="411" y="29"/>
                  <a:pt x="448" y="53"/>
                </a:cubicBezTo>
                <a:cubicBezTo>
                  <a:pt x="485" y="77"/>
                  <a:pt x="557" y="115"/>
                  <a:pt x="600" y="90"/>
                </a:cubicBezTo>
                <a:cubicBezTo>
                  <a:pt x="643" y="65"/>
                  <a:pt x="658" y="6"/>
                  <a:pt x="680" y="23"/>
                </a:cubicBezTo>
                <a:cubicBezTo>
                  <a:pt x="702" y="40"/>
                  <a:pt x="706" y="62"/>
                  <a:pt x="739" y="61"/>
                </a:cubicBezTo>
                <a:cubicBezTo>
                  <a:pt x="772" y="60"/>
                  <a:pt x="787" y="58"/>
                  <a:pt x="818" y="82"/>
                </a:cubicBezTo>
                <a:cubicBezTo>
                  <a:pt x="849" y="105"/>
                  <a:pt x="938" y="82"/>
                  <a:pt x="938" y="82"/>
                </a:cubicBezTo>
              </a:path>
            </a:pathLst>
          </a:custGeom>
          <a:noFill/>
          <a:ln cap="rnd" cmpd="sng" w="50800">
            <a:solidFill>
              <a:srgbClr val="20201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1" name="Google Shape;511;p40"/>
          <p:cNvSpPr/>
          <p:nvPr/>
        </p:nvSpPr>
        <p:spPr>
          <a:xfrm>
            <a:off x="-120255" y="1563512"/>
            <a:ext cx="9800906" cy="1585661"/>
          </a:xfrm>
          <a:custGeom>
            <a:rect b="b" l="l" r="r" t="t"/>
            <a:pathLst>
              <a:path extrusionOk="0" h="160" w="938">
                <a:moveTo>
                  <a:pt x="0" y="132"/>
                </a:moveTo>
                <a:cubicBezTo>
                  <a:pt x="0" y="132"/>
                  <a:pt x="36" y="160"/>
                  <a:pt x="49" y="142"/>
                </a:cubicBezTo>
                <a:cubicBezTo>
                  <a:pt x="62" y="124"/>
                  <a:pt x="66" y="105"/>
                  <a:pt x="113" y="115"/>
                </a:cubicBezTo>
                <a:cubicBezTo>
                  <a:pt x="160" y="125"/>
                  <a:pt x="164" y="86"/>
                  <a:pt x="169" y="70"/>
                </a:cubicBezTo>
                <a:cubicBezTo>
                  <a:pt x="174" y="54"/>
                  <a:pt x="186" y="63"/>
                  <a:pt x="198" y="76"/>
                </a:cubicBezTo>
                <a:cubicBezTo>
                  <a:pt x="210" y="89"/>
                  <a:pt x="252" y="121"/>
                  <a:pt x="290" y="72"/>
                </a:cubicBezTo>
                <a:cubicBezTo>
                  <a:pt x="328" y="23"/>
                  <a:pt x="344" y="0"/>
                  <a:pt x="360" y="26"/>
                </a:cubicBezTo>
                <a:cubicBezTo>
                  <a:pt x="376" y="52"/>
                  <a:pt x="411" y="29"/>
                  <a:pt x="448" y="53"/>
                </a:cubicBezTo>
                <a:cubicBezTo>
                  <a:pt x="485" y="77"/>
                  <a:pt x="557" y="115"/>
                  <a:pt x="600" y="90"/>
                </a:cubicBezTo>
                <a:cubicBezTo>
                  <a:pt x="643" y="65"/>
                  <a:pt x="658" y="6"/>
                  <a:pt x="680" y="23"/>
                </a:cubicBezTo>
                <a:cubicBezTo>
                  <a:pt x="702" y="40"/>
                  <a:pt x="706" y="62"/>
                  <a:pt x="739" y="61"/>
                </a:cubicBezTo>
                <a:cubicBezTo>
                  <a:pt x="772" y="60"/>
                  <a:pt x="787" y="58"/>
                  <a:pt x="818" y="82"/>
                </a:cubicBezTo>
                <a:cubicBezTo>
                  <a:pt x="849" y="105"/>
                  <a:pt x="938" y="82"/>
                  <a:pt x="938" y="82"/>
                </a:cubicBezTo>
              </a:path>
            </a:pathLst>
          </a:custGeom>
          <a:noFill/>
          <a:ln cap="rnd" cmpd="sng" w="50800">
            <a:solidFill>
              <a:srgbClr val="F7D80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2" name="Google Shape;512;p40"/>
          <p:cNvSpPr/>
          <p:nvPr/>
        </p:nvSpPr>
        <p:spPr>
          <a:xfrm>
            <a:off x="4967129" y="1563498"/>
            <a:ext cx="1087500" cy="431700"/>
          </a:xfrm>
          <a:prstGeom prst="roundRect">
            <a:avLst>
              <a:gd fmla="val 7092" name="adj"/>
            </a:avLst>
          </a:prstGeom>
          <a:solidFill>
            <a:srgbClr val="20201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3" name="Google Shape;513;p40"/>
          <p:cNvSpPr/>
          <p:nvPr/>
        </p:nvSpPr>
        <p:spPr>
          <a:xfrm>
            <a:off x="2731929" y="3216048"/>
            <a:ext cx="1087500" cy="431700"/>
          </a:xfrm>
          <a:prstGeom prst="roundRect">
            <a:avLst>
              <a:gd fmla="val 7092" name="adj"/>
            </a:avLst>
          </a:prstGeom>
          <a:solidFill>
            <a:srgbClr val="F7D80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4" name="Google Shape;514;p40"/>
          <p:cNvSpPr/>
          <p:nvPr/>
        </p:nvSpPr>
        <p:spPr>
          <a:xfrm>
            <a:off x="5032364" y="1619487"/>
            <a:ext cx="318097" cy="319732"/>
          </a:xfrm>
          <a:custGeom>
            <a:rect b="b" l="l" r="r" t="t"/>
            <a:pathLst>
              <a:path extrusionOk="0" h="215" w="214">
                <a:moveTo>
                  <a:pt x="130" y="84"/>
                </a:moveTo>
                <a:cubicBezTo>
                  <a:pt x="125" y="80"/>
                  <a:pt x="117" y="80"/>
                  <a:pt x="112" y="84"/>
                </a:cubicBezTo>
                <a:cubicBezTo>
                  <a:pt x="105" y="92"/>
                  <a:pt x="105" y="92"/>
                  <a:pt x="105" y="92"/>
                </a:cubicBezTo>
                <a:cubicBezTo>
                  <a:pt x="113" y="78"/>
                  <a:pt x="111" y="60"/>
                  <a:pt x="99" y="48"/>
                </a:cubicBezTo>
                <a:cubicBezTo>
                  <a:pt x="98" y="47"/>
                  <a:pt x="95" y="47"/>
                  <a:pt x="93" y="48"/>
                </a:cubicBezTo>
                <a:cubicBezTo>
                  <a:pt x="92" y="50"/>
                  <a:pt x="92" y="52"/>
                  <a:pt x="93" y="54"/>
                </a:cubicBezTo>
                <a:cubicBezTo>
                  <a:pt x="103" y="64"/>
                  <a:pt x="104" y="80"/>
                  <a:pt x="96" y="91"/>
                </a:cubicBezTo>
                <a:cubicBezTo>
                  <a:pt x="72" y="66"/>
                  <a:pt x="72" y="66"/>
                  <a:pt x="72" y="66"/>
                </a:cubicBezTo>
                <a:cubicBezTo>
                  <a:pt x="74" y="61"/>
                  <a:pt x="73" y="55"/>
                  <a:pt x="69" y="51"/>
                </a:cubicBezTo>
                <a:cubicBezTo>
                  <a:pt x="64" y="46"/>
                  <a:pt x="56" y="46"/>
                  <a:pt x="51" y="51"/>
                </a:cubicBezTo>
                <a:cubicBezTo>
                  <a:pt x="46" y="56"/>
                  <a:pt x="46" y="65"/>
                  <a:pt x="51" y="70"/>
                </a:cubicBezTo>
                <a:cubicBezTo>
                  <a:pt x="55" y="74"/>
                  <a:pt x="61" y="74"/>
                  <a:pt x="66" y="72"/>
                </a:cubicBezTo>
                <a:cubicBezTo>
                  <a:pt x="90" y="96"/>
                  <a:pt x="90" y="96"/>
                  <a:pt x="90" y="96"/>
                </a:cubicBezTo>
                <a:cubicBezTo>
                  <a:pt x="79" y="105"/>
                  <a:pt x="63" y="104"/>
                  <a:pt x="53" y="94"/>
                </a:cubicBezTo>
                <a:cubicBezTo>
                  <a:pt x="52" y="92"/>
                  <a:pt x="49" y="92"/>
                  <a:pt x="48" y="94"/>
                </a:cubicBezTo>
                <a:cubicBezTo>
                  <a:pt x="46" y="95"/>
                  <a:pt x="46" y="98"/>
                  <a:pt x="48" y="99"/>
                </a:cubicBezTo>
                <a:cubicBezTo>
                  <a:pt x="60" y="111"/>
                  <a:pt x="77" y="113"/>
                  <a:pt x="91" y="105"/>
                </a:cubicBezTo>
                <a:cubicBezTo>
                  <a:pt x="84" y="113"/>
                  <a:pt x="84" y="113"/>
                  <a:pt x="84" y="113"/>
                </a:cubicBezTo>
                <a:cubicBezTo>
                  <a:pt x="79" y="118"/>
                  <a:pt x="79" y="125"/>
                  <a:pt x="84" y="130"/>
                </a:cubicBezTo>
                <a:cubicBezTo>
                  <a:pt x="130" y="176"/>
                  <a:pt x="130" y="176"/>
                  <a:pt x="130" y="176"/>
                </a:cubicBezTo>
                <a:cubicBezTo>
                  <a:pt x="134" y="180"/>
                  <a:pt x="142" y="180"/>
                  <a:pt x="147" y="176"/>
                </a:cubicBezTo>
                <a:cubicBezTo>
                  <a:pt x="175" y="147"/>
                  <a:pt x="175" y="147"/>
                  <a:pt x="175" y="147"/>
                </a:cubicBezTo>
                <a:cubicBezTo>
                  <a:pt x="180" y="142"/>
                  <a:pt x="180" y="135"/>
                  <a:pt x="175" y="130"/>
                </a:cubicBezTo>
                <a:lnTo>
                  <a:pt x="130" y="84"/>
                </a:lnTo>
                <a:close/>
                <a:moveTo>
                  <a:pt x="169" y="141"/>
                </a:moveTo>
                <a:cubicBezTo>
                  <a:pt x="141" y="170"/>
                  <a:pt x="141" y="170"/>
                  <a:pt x="141" y="170"/>
                </a:cubicBezTo>
                <a:cubicBezTo>
                  <a:pt x="139" y="171"/>
                  <a:pt x="137" y="171"/>
                  <a:pt x="135" y="170"/>
                </a:cubicBezTo>
                <a:cubicBezTo>
                  <a:pt x="90" y="124"/>
                  <a:pt x="90" y="124"/>
                  <a:pt x="90" y="124"/>
                </a:cubicBezTo>
                <a:cubicBezTo>
                  <a:pt x="88" y="123"/>
                  <a:pt x="88" y="120"/>
                  <a:pt x="90" y="118"/>
                </a:cubicBezTo>
                <a:cubicBezTo>
                  <a:pt x="118" y="90"/>
                  <a:pt x="118" y="90"/>
                  <a:pt x="118" y="90"/>
                </a:cubicBezTo>
                <a:cubicBezTo>
                  <a:pt x="120" y="88"/>
                  <a:pt x="122" y="88"/>
                  <a:pt x="124" y="90"/>
                </a:cubicBezTo>
                <a:cubicBezTo>
                  <a:pt x="169" y="136"/>
                  <a:pt x="169" y="136"/>
                  <a:pt x="169" y="136"/>
                </a:cubicBezTo>
                <a:cubicBezTo>
                  <a:pt x="171" y="137"/>
                  <a:pt x="171" y="140"/>
                  <a:pt x="169" y="141"/>
                </a:cubicBezTo>
                <a:close/>
                <a:moveTo>
                  <a:pt x="209" y="44"/>
                </a:moveTo>
                <a:cubicBezTo>
                  <a:pt x="187" y="21"/>
                  <a:pt x="187" y="21"/>
                  <a:pt x="187" y="21"/>
                </a:cubicBezTo>
                <a:cubicBezTo>
                  <a:pt x="182" y="17"/>
                  <a:pt x="174" y="17"/>
                  <a:pt x="169" y="21"/>
                </a:cubicBezTo>
                <a:cubicBezTo>
                  <a:pt x="130" y="61"/>
                  <a:pt x="130" y="61"/>
                  <a:pt x="130" y="61"/>
                </a:cubicBezTo>
                <a:cubicBezTo>
                  <a:pt x="125" y="66"/>
                  <a:pt x="125" y="74"/>
                  <a:pt x="130" y="79"/>
                </a:cubicBezTo>
                <a:cubicBezTo>
                  <a:pt x="152" y="101"/>
                  <a:pt x="152" y="101"/>
                  <a:pt x="152" y="101"/>
                </a:cubicBezTo>
                <a:cubicBezTo>
                  <a:pt x="157" y="106"/>
                  <a:pt x="165" y="106"/>
                  <a:pt x="169" y="101"/>
                </a:cubicBezTo>
                <a:cubicBezTo>
                  <a:pt x="209" y="61"/>
                  <a:pt x="209" y="61"/>
                  <a:pt x="209" y="61"/>
                </a:cubicBezTo>
                <a:cubicBezTo>
                  <a:pt x="214" y="57"/>
                  <a:pt x="214" y="49"/>
                  <a:pt x="209" y="44"/>
                </a:cubicBezTo>
                <a:close/>
                <a:moveTo>
                  <a:pt x="175" y="27"/>
                </a:moveTo>
                <a:cubicBezTo>
                  <a:pt x="177" y="26"/>
                  <a:pt x="179" y="26"/>
                  <a:pt x="181" y="27"/>
                </a:cubicBezTo>
                <a:cubicBezTo>
                  <a:pt x="189" y="36"/>
                  <a:pt x="189" y="36"/>
                  <a:pt x="189" y="36"/>
                </a:cubicBezTo>
                <a:cubicBezTo>
                  <a:pt x="178" y="47"/>
                  <a:pt x="178" y="47"/>
                  <a:pt x="178" y="47"/>
                </a:cubicBezTo>
                <a:cubicBezTo>
                  <a:pt x="167" y="36"/>
                  <a:pt x="167" y="36"/>
                  <a:pt x="167" y="36"/>
                </a:cubicBezTo>
                <a:lnTo>
                  <a:pt x="175" y="27"/>
                </a:lnTo>
                <a:close/>
                <a:moveTo>
                  <a:pt x="161" y="41"/>
                </a:moveTo>
                <a:cubicBezTo>
                  <a:pt x="172" y="53"/>
                  <a:pt x="172" y="53"/>
                  <a:pt x="172" y="53"/>
                </a:cubicBezTo>
                <a:cubicBezTo>
                  <a:pt x="161" y="64"/>
                  <a:pt x="161" y="64"/>
                  <a:pt x="161" y="64"/>
                </a:cubicBezTo>
                <a:cubicBezTo>
                  <a:pt x="150" y="53"/>
                  <a:pt x="150" y="53"/>
                  <a:pt x="150" y="53"/>
                </a:cubicBezTo>
                <a:lnTo>
                  <a:pt x="161" y="41"/>
                </a:lnTo>
                <a:close/>
                <a:moveTo>
                  <a:pt x="135" y="73"/>
                </a:moveTo>
                <a:cubicBezTo>
                  <a:pt x="134" y="71"/>
                  <a:pt x="134" y="69"/>
                  <a:pt x="135" y="67"/>
                </a:cubicBezTo>
                <a:cubicBezTo>
                  <a:pt x="144" y="59"/>
                  <a:pt x="144" y="59"/>
                  <a:pt x="144" y="59"/>
                </a:cubicBezTo>
                <a:cubicBezTo>
                  <a:pt x="155" y="70"/>
                  <a:pt x="155" y="70"/>
                  <a:pt x="155" y="70"/>
                </a:cubicBezTo>
                <a:cubicBezTo>
                  <a:pt x="144" y="81"/>
                  <a:pt x="144" y="81"/>
                  <a:pt x="144" y="81"/>
                </a:cubicBezTo>
                <a:lnTo>
                  <a:pt x="135" y="73"/>
                </a:lnTo>
                <a:close/>
                <a:moveTo>
                  <a:pt x="164" y="96"/>
                </a:moveTo>
                <a:cubicBezTo>
                  <a:pt x="162" y="97"/>
                  <a:pt x="160" y="97"/>
                  <a:pt x="158" y="96"/>
                </a:cubicBezTo>
                <a:cubicBezTo>
                  <a:pt x="150" y="87"/>
                  <a:pt x="150" y="87"/>
                  <a:pt x="150" y="87"/>
                </a:cubicBezTo>
                <a:cubicBezTo>
                  <a:pt x="161" y="76"/>
                  <a:pt x="161" y="76"/>
                  <a:pt x="161" y="76"/>
                </a:cubicBezTo>
                <a:cubicBezTo>
                  <a:pt x="172" y="87"/>
                  <a:pt x="172" y="87"/>
                  <a:pt x="172" y="87"/>
                </a:cubicBezTo>
                <a:lnTo>
                  <a:pt x="164" y="96"/>
                </a:lnTo>
                <a:close/>
                <a:moveTo>
                  <a:pt x="178" y="81"/>
                </a:moveTo>
                <a:cubicBezTo>
                  <a:pt x="167" y="70"/>
                  <a:pt x="167" y="70"/>
                  <a:pt x="167" y="70"/>
                </a:cubicBezTo>
                <a:cubicBezTo>
                  <a:pt x="178" y="59"/>
                  <a:pt x="178" y="59"/>
                  <a:pt x="178" y="59"/>
                </a:cubicBezTo>
                <a:cubicBezTo>
                  <a:pt x="189" y="70"/>
                  <a:pt x="189" y="70"/>
                  <a:pt x="189" y="70"/>
                </a:cubicBezTo>
                <a:lnTo>
                  <a:pt x="178" y="81"/>
                </a:lnTo>
                <a:close/>
                <a:moveTo>
                  <a:pt x="204" y="56"/>
                </a:moveTo>
                <a:cubicBezTo>
                  <a:pt x="195" y="64"/>
                  <a:pt x="195" y="64"/>
                  <a:pt x="195" y="64"/>
                </a:cubicBezTo>
                <a:cubicBezTo>
                  <a:pt x="184" y="53"/>
                  <a:pt x="184" y="53"/>
                  <a:pt x="184" y="53"/>
                </a:cubicBezTo>
                <a:cubicBezTo>
                  <a:pt x="195" y="41"/>
                  <a:pt x="195" y="41"/>
                  <a:pt x="195" y="41"/>
                </a:cubicBezTo>
                <a:cubicBezTo>
                  <a:pt x="204" y="50"/>
                  <a:pt x="204" y="50"/>
                  <a:pt x="204" y="50"/>
                </a:cubicBezTo>
                <a:cubicBezTo>
                  <a:pt x="205" y="52"/>
                  <a:pt x="205" y="54"/>
                  <a:pt x="204" y="56"/>
                </a:cubicBezTo>
                <a:close/>
                <a:moveTo>
                  <a:pt x="78" y="130"/>
                </a:moveTo>
                <a:cubicBezTo>
                  <a:pt x="73" y="125"/>
                  <a:pt x="66" y="125"/>
                  <a:pt x="61" y="130"/>
                </a:cubicBezTo>
                <a:cubicBezTo>
                  <a:pt x="50" y="141"/>
                  <a:pt x="50" y="141"/>
                  <a:pt x="50" y="141"/>
                </a:cubicBezTo>
                <a:cubicBezTo>
                  <a:pt x="50" y="141"/>
                  <a:pt x="50" y="141"/>
                  <a:pt x="50" y="141"/>
                </a:cubicBezTo>
                <a:cubicBezTo>
                  <a:pt x="50" y="141"/>
                  <a:pt x="50" y="141"/>
                  <a:pt x="50" y="141"/>
                </a:cubicBezTo>
                <a:cubicBezTo>
                  <a:pt x="21" y="170"/>
                  <a:pt x="21" y="170"/>
                  <a:pt x="21" y="170"/>
                </a:cubicBezTo>
                <a:cubicBezTo>
                  <a:pt x="16" y="175"/>
                  <a:pt x="16" y="182"/>
                  <a:pt x="21" y="187"/>
                </a:cubicBezTo>
                <a:cubicBezTo>
                  <a:pt x="32" y="198"/>
                  <a:pt x="32" y="198"/>
                  <a:pt x="32" y="198"/>
                </a:cubicBezTo>
                <a:cubicBezTo>
                  <a:pt x="32" y="198"/>
                  <a:pt x="32" y="198"/>
                  <a:pt x="32" y="198"/>
                </a:cubicBezTo>
                <a:cubicBezTo>
                  <a:pt x="32" y="198"/>
                  <a:pt x="32" y="198"/>
                  <a:pt x="32" y="198"/>
                </a:cubicBezTo>
                <a:cubicBezTo>
                  <a:pt x="44" y="210"/>
                  <a:pt x="44" y="210"/>
                  <a:pt x="44" y="210"/>
                </a:cubicBezTo>
                <a:cubicBezTo>
                  <a:pt x="49" y="215"/>
                  <a:pt x="56" y="215"/>
                  <a:pt x="61" y="210"/>
                </a:cubicBezTo>
                <a:cubicBezTo>
                  <a:pt x="90" y="181"/>
                  <a:pt x="90" y="181"/>
                  <a:pt x="90" y="181"/>
                </a:cubicBezTo>
                <a:cubicBezTo>
                  <a:pt x="90" y="181"/>
                  <a:pt x="90" y="181"/>
                  <a:pt x="90" y="181"/>
                </a:cubicBezTo>
                <a:cubicBezTo>
                  <a:pt x="90" y="181"/>
                  <a:pt x="90" y="181"/>
                  <a:pt x="90" y="181"/>
                </a:cubicBezTo>
                <a:cubicBezTo>
                  <a:pt x="101" y="170"/>
                  <a:pt x="101" y="170"/>
                  <a:pt x="101" y="170"/>
                </a:cubicBezTo>
                <a:cubicBezTo>
                  <a:pt x="106" y="165"/>
                  <a:pt x="106" y="157"/>
                  <a:pt x="101" y="153"/>
                </a:cubicBezTo>
                <a:lnTo>
                  <a:pt x="78" y="130"/>
                </a:lnTo>
                <a:close/>
                <a:moveTo>
                  <a:pt x="67" y="136"/>
                </a:moveTo>
                <a:cubicBezTo>
                  <a:pt x="68" y="134"/>
                  <a:pt x="71" y="134"/>
                  <a:pt x="72" y="136"/>
                </a:cubicBezTo>
                <a:cubicBezTo>
                  <a:pt x="81" y="144"/>
                  <a:pt x="81" y="144"/>
                  <a:pt x="81" y="144"/>
                </a:cubicBezTo>
                <a:cubicBezTo>
                  <a:pt x="70" y="156"/>
                  <a:pt x="70" y="156"/>
                  <a:pt x="70" y="156"/>
                </a:cubicBezTo>
                <a:cubicBezTo>
                  <a:pt x="58" y="144"/>
                  <a:pt x="58" y="144"/>
                  <a:pt x="58" y="144"/>
                </a:cubicBezTo>
                <a:lnTo>
                  <a:pt x="67" y="136"/>
                </a:lnTo>
                <a:close/>
                <a:moveTo>
                  <a:pt x="52" y="150"/>
                </a:moveTo>
                <a:cubicBezTo>
                  <a:pt x="64" y="161"/>
                  <a:pt x="64" y="161"/>
                  <a:pt x="64" y="161"/>
                </a:cubicBezTo>
                <a:cubicBezTo>
                  <a:pt x="52" y="173"/>
                  <a:pt x="52" y="173"/>
                  <a:pt x="52" y="173"/>
                </a:cubicBezTo>
                <a:cubicBezTo>
                  <a:pt x="41" y="161"/>
                  <a:pt x="41" y="161"/>
                  <a:pt x="41" y="161"/>
                </a:cubicBezTo>
                <a:lnTo>
                  <a:pt x="52" y="150"/>
                </a:lnTo>
                <a:close/>
                <a:moveTo>
                  <a:pt x="27" y="181"/>
                </a:moveTo>
                <a:cubicBezTo>
                  <a:pt x="25" y="180"/>
                  <a:pt x="25" y="177"/>
                  <a:pt x="27" y="176"/>
                </a:cubicBezTo>
                <a:cubicBezTo>
                  <a:pt x="35" y="167"/>
                  <a:pt x="35" y="167"/>
                  <a:pt x="35" y="167"/>
                </a:cubicBezTo>
                <a:cubicBezTo>
                  <a:pt x="47" y="178"/>
                  <a:pt x="47" y="178"/>
                  <a:pt x="47" y="178"/>
                </a:cubicBezTo>
                <a:cubicBezTo>
                  <a:pt x="35" y="190"/>
                  <a:pt x="35" y="190"/>
                  <a:pt x="35" y="190"/>
                </a:cubicBezTo>
                <a:lnTo>
                  <a:pt x="27" y="181"/>
                </a:lnTo>
                <a:close/>
                <a:moveTo>
                  <a:pt x="55" y="204"/>
                </a:moveTo>
                <a:cubicBezTo>
                  <a:pt x="54" y="206"/>
                  <a:pt x="51" y="206"/>
                  <a:pt x="50" y="204"/>
                </a:cubicBezTo>
                <a:cubicBezTo>
                  <a:pt x="41" y="196"/>
                  <a:pt x="41" y="196"/>
                  <a:pt x="41" y="196"/>
                </a:cubicBezTo>
                <a:cubicBezTo>
                  <a:pt x="52" y="184"/>
                  <a:pt x="52" y="184"/>
                  <a:pt x="52" y="184"/>
                </a:cubicBezTo>
                <a:cubicBezTo>
                  <a:pt x="64" y="196"/>
                  <a:pt x="64" y="196"/>
                  <a:pt x="64" y="196"/>
                </a:cubicBezTo>
                <a:lnTo>
                  <a:pt x="55" y="204"/>
                </a:lnTo>
                <a:close/>
                <a:moveTo>
                  <a:pt x="70" y="190"/>
                </a:moveTo>
                <a:cubicBezTo>
                  <a:pt x="58" y="178"/>
                  <a:pt x="58" y="178"/>
                  <a:pt x="58" y="178"/>
                </a:cubicBezTo>
                <a:cubicBezTo>
                  <a:pt x="70" y="167"/>
                  <a:pt x="70" y="167"/>
                  <a:pt x="70" y="167"/>
                </a:cubicBezTo>
                <a:cubicBezTo>
                  <a:pt x="81" y="178"/>
                  <a:pt x="81" y="178"/>
                  <a:pt x="81" y="178"/>
                </a:cubicBezTo>
                <a:lnTo>
                  <a:pt x="70" y="190"/>
                </a:lnTo>
                <a:close/>
                <a:moveTo>
                  <a:pt x="95" y="164"/>
                </a:moveTo>
                <a:cubicBezTo>
                  <a:pt x="87" y="173"/>
                  <a:pt x="87" y="173"/>
                  <a:pt x="87" y="173"/>
                </a:cubicBezTo>
                <a:cubicBezTo>
                  <a:pt x="75" y="161"/>
                  <a:pt x="75" y="161"/>
                  <a:pt x="75" y="161"/>
                </a:cubicBezTo>
                <a:cubicBezTo>
                  <a:pt x="87" y="150"/>
                  <a:pt x="87" y="150"/>
                  <a:pt x="87" y="150"/>
                </a:cubicBezTo>
                <a:cubicBezTo>
                  <a:pt x="95" y="158"/>
                  <a:pt x="95" y="158"/>
                  <a:pt x="95" y="158"/>
                </a:cubicBezTo>
                <a:cubicBezTo>
                  <a:pt x="97" y="160"/>
                  <a:pt x="97" y="163"/>
                  <a:pt x="95" y="164"/>
                </a:cubicBezTo>
                <a:close/>
                <a:moveTo>
                  <a:pt x="80" y="40"/>
                </a:moveTo>
                <a:cubicBezTo>
                  <a:pt x="82" y="42"/>
                  <a:pt x="84" y="42"/>
                  <a:pt x="86" y="40"/>
                </a:cubicBezTo>
                <a:cubicBezTo>
                  <a:pt x="87" y="39"/>
                  <a:pt x="87" y="36"/>
                  <a:pt x="86" y="35"/>
                </a:cubicBezTo>
                <a:cubicBezTo>
                  <a:pt x="72" y="21"/>
                  <a:pt x="49" y="21"/>
                  <a:pt x="34" y="35"/>
                </a:cubicBezTo>
                <a:cubicBezTo>
                  <a:pt x="20" y="49"/>
                  <a:pt x="20" y="72"/>
                  <a:pt x="34" y="86"/>
                </a:cubicBezTo>
                <a:cubicBezTo>
                  <a:pt x="36" y="88"/>
                  <a:pt x="39" y="88"/>
                  <a:pt x="40" y="86"/>
                </a:cubicBezTo>
                <a:cubicBezTo>
                  <a:pt x="42" y="85"/>
                  <a:pt x="42" y="82"/>
                  <a:pt x="40" y="80"/>
                </a:cubicBezTo>
                <a:cubicBezTo>
                  <a:pt x="29" y="69"/>
                  <a:pt x="29" y="52"/>
                  <a:pt x="40" y="40"/>
                </a:cubicBezTo>
                <a:cubicBezTo>
                  <a:pt x="51" y="29"/>
                  <a:pt x="69" y="29"/>
                  <a:pt x="80" y="40"/>
                </a:cubicBezTo>
                <a:close/>
                <a:moveTo>
                  <a:pt x="27" y="99"/>
                </a:moveTo>
                <a:cubicBezTo>
                  <a:pt x="28" y="98"/>
                  <a:pt x="28" y="95"/>
                  <a:pt x="27" y="94"/>
                </a:cubicBezTo>
                <a:cubicBezTo>
                  <a:pt x="8" y="75"/>
                  <a:pt x="8" y="46"/>
                  <a:pt x="27" y="27"/>
                </a:cubicBezTo>
                <a:cubicBezTo>
                  <a:pt x="45" y="9"/>
                  <a:pt x="75" y="9"/>
                  <a:pt x="93" y="27"/>
                </a:cubicBezTo>
                <a:cubicBezTo>
                  <a:pt x="95" y="29"/>
                  <a:pt x="97" y="29"/>
                  <a:pt x="99" y="27"/>
                </a:cubicBezTo>
                <a:cubicBezTo>
                  <a:pt x="101" y="26"/>
                  <a:pt x="101" y="23"/>
                  <a:pt x="99" y="21"/>
                </a:cubicBezTo>
                <a:cubicBezTo>
                  <a:pt x="78" y="0"/>
                  <a:pt x="43" y="0"/>
                  <a:pt x="21" y="21"/>
                </a:cubicBezTo>
                <a:cubicBezTo>
                  <a:pt x="0" y="43"/>
                  <a:pt x="0" y="78"/>
                  <a:pt x="21" y="99"/>
                </a:cubicBezTo>
                <a:cubicBezTo>
                  <a:pt x="23" y="101"/>
                  <a:pt x="25" y="101"/>
                  <a:pt x="27" y="9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5" name="Google Shape;515;p40"/>
          <p:cNvSpPr/>
          <p:nvPr/>
        </p:nvSpPr>
        <p:spPr>
          <a:xfrm>
            <a:off x="2793989" y="3272037"/>
            <a:ext cx="318097" cy="319732"/>
          </a:xfrm>
          <a:custGeom>
            <a:rect b="b" l="l" r="r" t="t"/>
            <a:pathLst>
              <a:path extrusionOk="0" h="215" w="214">
                <a:moveTo>
                  <a:pt x="130" y="84"/>
                </a:moveTo>
                <a:cubicBezTo>
                  <a:pt x="125" y="80"/>
                  <a:pt x="117" y="80"/>
                  <a:pt x="112" y="84"/>
                </a:cubicBezTo>
                <a:cubicBezTo>
                  <a:pt x="105" y="92"/>
                  <a:pt x="105" y="92"/>
                  <a:pt x="105" y="92"/>
                </a:cubicBezTo>
                <a:cubicBezTo>
                  <a:pt x="113" y="78"/>
                  <a:pt x="111" y="60"/>
                  <a:pt x="99" y="48"/>
                </a:cubicBezTo>
                <a:cubicBezTo>
                  <a:pt x="98" y="47"/>
                  <a:pt x="95" y="47"/>
                  <a:pt x="93" y="48"/>
                </a:cubicBezTo>
                <a:cubicBezTo>
                  <a:pt x="92" y="50"/>
                  <a:pt x="92" y="52"/>
                  <a:pt x="93" y="54"/>
                </a:cubicBezTo>
                <a:cubicBezTo>
                  <a:pt x="103" y="64"/>
                  <a:pt x="104" y="80"/>
                  <a:pt x="96" y="91"/>
                </a:cubicBezTo>
                <a:cubicBezTo>
                  <a:pt x="72" y="66"/>
                  <a:pt x="72" y="66"/>
                  <a:pt x="72" y="66"/>
                </a:cubicBezTo>
                <a:cubicBezTo>
                  <a:pt x="74" y="61"/>
                  <a:pt x="73" y="55"/>
                  <a:pt x="69" y="51"/>
                </a:cubicBezTo>
                <a:cubicBezTo>
                  <a:pt x="64" y="46"/>
                  <a:pt x="56" y="46"/>
                  <a:pt x="51" y="51"/>
                </a:cubicBezTo>
                <a:cubicBezTo>
                  <a:pt x="46" y="56"/>
                  <a:pt x="46" y="65"/>
                  <a:pt x="51" y="70"/>
                </a:cubicBezTo>
                <a:cubicBezTo>
                  <a:pt x="55" y="74"/>
                  <a:pt x="61" y="74"/>
                  <a:pt x="66" y="72"/>
                </a:cubicBezTo>
                <a:cubicBezTo>
                  <a:pt x="90" y="96"/>
                  <a:pt x="90" y="96"/>
                  <a:pt x="90" y="96"/>
                </a:cubicBezTo>
                <a:cubicBezTo>
                  <a:pt x="79" y="105"/>
                  <a:pt x="63" y="104"/>
                  <a:pt x="53" y="94"/>
                </a:cubicBezTo>
                <a:cubicBezTo>
                  <a:pt x="52" y="92"/>
                  <a:pt x="49" y="92"/>
                  <a:pt x="48" y="94"/>
                </a:cubicBezTo>
                <a:cubicBezTo>
                  <a:pt x="46" y="95"/>
                  <a:pt x="46" y="98"/>
                  <a:pt x="48" y="99"/>
                </a:cubicBezTo>
                <a:cubicBezTo>
                  <a:pt x="60" y="111"/>
                  <a:pt x="77" y="113"/>
                  <a:pt x="91" y="105"/>
                </a:cubicBezTo>
                <a:cubicBezTo>
                  <a:pt x="84" y="113"/>
                  <a:pt x="84" y="113"/>
                  <a:pt x="84" y="113"/>
                </a:cubicBezTo>
                <a:cubicBezTo>
                  <a:pt x="79" y="118"/>
                  <a:pt x="79" y="125"/>
                  <a:pt x="84" y="130"/>
                </a:cubicBezTo>
                <a:cubicBezTo>
                  <a:pt x="130" y="176"/>
                  <a:pt x="130" y="176"/>
                  <a:pt x="130" y="176"/>
                </a:cubicBezTo>
                <a:cubicBezTo>
                  <a:pt x="134" y="180"/>
                  <a:pt x="142" y="180"/>
                  <a:pt x="147" y="176"/>
                </a:cubicBezTo>
                <a:cubicBezTo>
                  <a:pt x="175" y="147"/>
                  <a:pt x="175" y="147"/>
                  <a:pt x="175" y="147"/>
                </a:cubicBezTo>
                <a:cubicBezTo>
                  <a:pt x="180" y="142"/>
                  <a:pt x="180" y="135"/>
                  <a:pt x="175" y="130"/>
                </a:cubicBezTo>
                <a:lnTo>
                  <a:pt x="130" y="84"/>
                </a:lnTo>
                <a:close/>
                <a:moveTo>
                  <a:pt x="169" y="141"/>
                </a:moveTo>
                <a:cubicBezTo>
                  <a:pt x="141" y="170"/>
                  <a:pt x="141" y="170"/>
                  <a:pt x="141" y="170"/>
                </a:cubicBezTo>
                <a:cubicBezTo>
                  <a:pt x="139" y="171"/>
                  <a:pt x="137" y="171"/>
                  <a:pt x="135" y="170"/>
                </a:cubicBezTo>
                <a:cubicBezTo>
                  <a:pt x="90" y="124"/>
                  <a:pt x="90" y="124"/>
                  <a:pt x="90" y="124"/>
                </a:cubicBezTo>
                <a:cubicBezTo>
                  <a:pt x="88" y="123"/>
                  <a:pt x="88" y="120"/>
                  <a:pt x="90" y="118"/>
                </a:cubicBezTo>
                <a:cubicBezTo>
                  <a:pt x="118" y="90"/>
                  <a:pt x="118" y="90"/>
                  <a:pt x="118" y="90"/>
                </a:cubicBezTo>
                <a:cubicBezTo>
                  <a:pt x="120" y="88"/>
                  <a:pt x="122" y="88"/>
                  <a:pt x="124" y="90"/>
                </a:cubicBezTo>
                <a:cubicBezTo>
                  <a:pt x="169" y="136"/>
                  <a:pt x="169" y="136"/>
                  <a:pt x="169" y="136"/>
                </a:cubicBezTo>
                <a:cubicBezTo>
                  <a:pt x="171" y="137"/>
                  <a:pt x="171" y="140"/>
                  <a:pt x="169" y="141"/>
                </a:cubicBezTo>
                <a:close/>
                <a:moveTo>
                  <a:pt x="209" y="44"/>
                </a:moveTo>
                <a:cubicBezTo>
                  <a:pt x="187" y="21"/>
                  <a:pt x="187" y="21"/>
                  <a:pt x="187" y="21"/>
                </a:cubicBezTo>
                <a:cubicBezTo>
                  <a:pt x="182" y="17"/>
                  <a:pt x="174" y="17"/>
                  <a:pt x="169" y="21"/>
                </a:cubicBezTo>
                <a:cubicBezTo>
                  <a:pt x="130" y="61"/>
                  <a:pt x="130" y="61"/>
                  <a:pt x="130" y="61"/>
                </a:cubicBezTo>
                <a:cubicBezTo>
                  <a:pt x="125" y="66"/>
                  <a:pt x="125" y="74"/>
                  <a:pt x="130" y="79"/>
                </a:cubicBezTo>
                <a:cubicBezTo>
                  <a:pt x="152" y="101"/>
                  <a:pt x="152" y="101"/>
                  <a:pt x="152" y="101"/>
                </a:cubicBezTo>
                <a:cubicBezTo>
                  <a:pt x="157" y="106"/>
                  <a:pt x="165" y="106"/>
                  <a:pt x="169" y="101"/>
                </a:cubicBezTo>
                <a:cubicBezTo>
                  <a:pt x="209" y="61"/>
                  <a:pt x="209" y="61"/>
                  <a:pt x="209" y="61"/>
                </a:cubicBezTo>
                <a:cubicBezTo>
                  <a:pt x="214" y="57"/>
                  <a:pt x="214" y="49"/>
                  <a:pt x="209" y="44"/>
                </a:cubicBezTo>
                <a:close/>
                <a:moveTo>
                  <a:pt x="175" y="27"/>
                </a:moveTo>
                <a:cubicBezTo>
                  <a:pt x="177" y="26"/>
                  <a:pt x="179" y="26"/>
                  <a:pt x="181" y="27"/>
                </a:cubicBezTo>
                <a:cubicBezTo>
                  <a:pt x="189" y="36"/>
                  <a:pt x="189" y="36"/>
                  <a:pt x="189" y="36"/>
                </a:cubicBezTo>
                <a:cubicBezTo>
                  <a:pt x="178" y="47"/>
                  <a:pt x="178" y="47"/>
                  <a:pt x="178" y="47"/>
                </a:cubicBezTo>
                <a:cubicBezTo>
                  <a:pt x="167" y="36"/>
                  <a:pt x="167" y="36"/>
                  <a:pt x="167" y="36"/>
                </a:cubicBezTo>
                <a:lnTo>
                  <a:pt x="175" y="27"/>
                </a:lnTo>
                <a:close/>
                <a:moveTo>
                  <a:pt x="161" y="41"/>
                </a:moveTo>
                <a:cubicBezTo>
                  <a:pt x="172" y="53"/>
                  <a:pt x="172" y="53"/>
                  <a:pt x="172" y="53"/>
                </a:cubicBezTo>
                <a:cubicBezTo>
                  <a:pt x="161" y="64"/>
                  <a:pt x="161" y="64"/>
                  <a:pt x="161" y="64"/>
                </a:cubicBezTo>
                <a:cubicBezTo>
                  <a:pt x="150" y="53"/>
                  <a:pt x="150" y="53"/>
                  <a:pt x="150" y="53"/>
                </a:cubicBezTo>
                <a:lnTo>
                  <a:pt x="161" y="41"/>
                </a:lnTo>
                <a:close/>
                <a:moveTo>
                  <a:pt x="135" y="73"/>
                </a:moveTo>
                <a:cubicBezTo>
                  <a:pt x="134" y="71"/>
                  <a:pt x="134" y="69"/>
                  <a:pt x="135" y="67"/>
                </a:cubicBezTo>
                <a:cubicBezTo>
                  <a:pt x="144" y="59"/>
                  <a:pt x="144" y="59"/>
                  <a:pt x="144" y="59"/>
                </a:cubicBezTo>
                <a:cubicBezTo>
                  <a:pt x="155" y="70"/>
                  <a:pt x="155" y="70"/>
                  <a:pt x="155" y="70"/>
                </a:cubicBezTo>
                <a:cubicBezTo>
                  <a:pt x="144" y="81"/>
                  <a:pt x="144" y="81"/>
                  <a:pt x="144" y="81"/>
                </a:cubicBezTo>
                <a:lnTo>
                  <a:pt x="135" y="73"/>
                </a:lnTo>
                <a:close/>
                <a:moveTo>
                  <a:pt x="164" y="96"/>
                </a:moveTo>
                <a:cubicBezTo>
                  <a:pt x="162" y="97"/>
                  <a:pt x="160" y="97"/>
                  <a:pt x="158" y="96"/>
                </a:cubicBezTo>
                <a:cubicBezTo>
                  <a:pt x="150" y="87"/>
                  <a:pt x="150" y="87"/>
                  <a:pt x="150" y="87"/>
                </a:cubicBezTo>
                <a:cubicBezTo>
                  <a:pt x="161" y="76"/>
                  <a:pt x="161" y="76"/>
                  <a:pt x="161" y="76"/>
                </a:cubicBezTo>
                <a:cubicBezTo>
                  <a:pt x="172" y="87"/>
                  <a:pt x="172" y="87"/>
                  <a:pt x="172" y="87"/>
                </a:cubicBezTo>
                <a:lnTo>
                  <a:pt x="164" y="96"/>
                </a:lnTo>
                <a:close/>
                <a:moveTo>
                  <a:pt x="178" y="81"/>
                </a:moveTo>
                <a:cubicBezTo>
                  <a:pt x="167" y="70"/>
                  <a:pt x="167" y="70"/>
                  <a:pt x="167" y="70"/>
                </a:cubicBezTo>
                <a:cubicBezTo>
                  <a:pt x="178" y="59"/>
                  <a:pt x="178" y="59"/>
                  <a:pt x="178" y="59"/>
                </a:cubicBezTo>
                <a:cubicBezTo>
                  <a:pt x="189" y="70"/>
                  <a:pt x="189" y="70"/>
                  <a:pt x="189" y="70"/>
                </a:cubicBezTo>
                <a:lnTo>
                  <a:pt x="178" y="81"/>
                </a:lnTo>
                <a:close/>
                <a:moveTo>
                  <a:pt x="204" y="56"/>
                </a:moveTo>
                <a:cubicBezTo>
                  <a:pt x="195" y="64"/>
                  <a:pt x="195" y="64"/>
                  <a:pt x="195" y="64"/>
                </a:cubicBezTo>
                <a:cubicBezTo>
                  <a:pt x="184" y="53"/>
                  <a:pt x="184" y="53"/>
                  <a:pt x="184" y="53"/>
                </a:cubicBezTo>
                <a:cubicBezTo>
                  <a:pt x="195" y="41"/>
                  <a:pt x="195" y="41"/>
                  <a:pt x="195" y="41"/>
                </a:cubicBezTo>
                <a:cubicBezTo>
                  <a:pt x="204" y="50"/>
                  <a:pt x="204" y="50"/>
                  <a:pt x="204" y="50"/>
                </a:cubicBezTo>
                <a:cubicBezTo>
                  <a:pt x="205" y="52"/>
                  <a:pt x="205" y="54"/>
                  <a:pt x="204" y="56"/>
                </a:cubicBezTo>
                <a:close/>
                <a:moveTo>
                  <a:pt x="78" y="130"/>
                </a:moveTo>
                <a:cubicBezTo>
                  <a:pt x="73" y="125"/>
                  <a:pt x="66" y="125"/>
                  <a:pt x="61" y="130"/>
                </a:cubicBezTo>
                <a:cubicBezTo>
                  <a:pt x="50" y="141"/>
                  <a:pt x="50" y="141"/>
                  <a:pt x="50" y="141"/>
                </a:cubicBezTo>
                <a:cubicBezTo>
                  <a:pt x="50" y="141"/>
                  <a:pt x="50" y="141"/>
                  <a:pt x="50" y="141"/>
                </a:cubicBezTo>
                <a:cubicBezTo>
                  <a:pt x="50" y="141"/>
                  <a:pt x="50" y="141"/>
                  <a:pt x="50" y="141"/>
                </a:cubicBezTo>
                <a:cubicBezTo>
                  <a:pt x="21" y="170"/>
                  <a:pt x="21" y="170"/>
                  <a:pt x="21" y="170"/>
                </a:cubicBezTo>
                <a:cubicBezTo>
                  <a:pt x="16" y="175"/>
                  <a:pt x="16" y="182"/>
                  <a:pt x="21" y="187"/>
                </a:cubicBezTo>
                <a:cubicBezTo>
                  <a:pt x="32" y="198"/>
                  <a:pt x="32" y="198"/>
                  <a:pt x="32" y="198"/>
                </a:cubicBezTo>
                <a:cubicBezTo>
                  <a:pt x="32" y="198"/>
                  <a:pt x="32" y="198"/>
                  <a:pt x="32" y="198"/>
                </a:cubicBezTo>
                <a:cubicBezTo>
                  <a:pt x="32" y="198"/>
                  <a:pt x="32" y="198"/>
                  <a:pt x="32" y="198"/>
                </a:cubicBezTo>
                <a:cubicBezTo>
                  <a:pt x="44" y="210"/>
                  <a:pt x="44" y="210"/>
                  <a:pt x="44" y="210"/>
                </a:cubicBezTo>
                <a:cubicBezTo>
                  <a:pt x="49" y="215"/>
                  <a:pt x="56" y="215"/>
                  <a:pt x="61" y="210"/>
                </a:cubicBezTo>
                <a:cubicBezTo>
                  <a:pt x="90" y="181"/>
                  <a:pt x="90" y="181"/>
                  <a:pt x="90" y="181"/>
                </a:cubicBezTo>
                <a:cubicBezTo>
                  <a:pt x="90" y="181"/>
                  <a:pt x="90" y="181"/>
                  <a:pt x="90" y="181"/>
                </a:cubicBezTo>
                <a:cubicBezTo>
                  <a:pt x="90" y="181"/>
                  <a:pt x="90" y="181"/>
                  <a:pt x="90" y="181"/>
                </a:cubicBezTo>
                <a:cubicBezTo>
                  <a:pt x="101" y="170"/>
                  <a:pt x="101" y="170"/>
                  <a:pt x="101" y="170"/>
                </a:cubicBezTo>
                <a:cubicBezTo>
                  <a:pt x="106" y="165"/>
                  <a:pt x="106" y="157"/>
                  <a:pt x="101" y="153"/>
                </a:cubicBezTo>
                <a:lnTo>
                  <a:pt x="78" y="130"/>
                </a:lnTo>
                <a:close/>
                <a:moveTo>
                  <a:pt x="67" y="136"/>
                </a:moveTo>
                <a:cubicBezTo>
                  <a:pt x="68" y="134"/>
                  <a:pt x="71" y="134"/>
                  <a:pt x="72" y="136"/>
                </a:cubicBezTo>
                <a:cubicBezTo>
                  <a:pt x="81" y="144"/>
                  <a:pt x="81" y="144"/>
                  <a:pt x="81" y="144"/>
                </a:cubicBezTo>
                <a:cubicBezTo>
                  <a:pt x="70" y="156"/>
                  <a:pt x="70" y="156"/>
                  <a:pt x="70" y="156"/>
                </a:cubicBezTo>
                <a:cubicBezTo>
                  <a:pt x="58" y="144"/>
                  <a:pt x="58" y="144"/>
                  <a:pt x="58" y="144"/>
                </a:cubicBezTo>
                <a:lnTo>
                  <a:pt x="67" y="136"/>
                </a:lnTo>
                <a:close/>
                <a:moveTo>
                  <a:pt x="52" y="150"/>
                </a:moveTo>
                <a:cubicBezTo>
                  <a:pt x="64" y="161"/>
                  <a:pt x="64" y="161"/>
                  <a:pt x="64" y="161"/>
                </a:cubicBezTo>
                <a:cubicBezTo>
                  <a:pt x="52" y="173"/>
                  <a:pt x="52" y="173"/>
                  <a:pt x="52" y="173"/>
                </a:cubicBezTo>
                <a:cubicBezTo>
                  <a:pt x="41" y="161"/>
                  <a:pt x="41" y="161"/>
                  <a:pt x="41" y="161"/>
                </a:cubicBezTo>
                <a:lnTo>
                  <a:pt x="52" y="150"/>
                </a:lnTo>
                <a:close/>
                <a:moveTo>
                  <a:pt x="27" y="181"/>
                </a:moveTo>
                <a:cubicBezTo>
                  <a:pt x="25" y="180"/>
                  <a:pt x="25" y="177"/>
                  <a:pt x="27" y="176"/>
                </a:cubicBezTo>
                <a:cubicBezTo>
                  <a:pt x="35" y="167"/>
                  <a:pt x="35" y="167"/>
                  <a:pt x="35" y="167"/>
                </a:cubicBezTo>
                <a:cubicBezTo>
                  <a:pt x="47" y="178"/>
                  <a:pt x="47" y="178"/>
                  <a:pt x="47" y="178"/>
                </a:cubicBezTo>
                <a:cubicBezTo>
                  <a:pt x="35" y="190"/>
                  <a:pt x="35" y="190"/>
                  <a:pt x="35" y="190"/>
                </a:cubicBezTo>
                <a:lnTo>
                  <a:pt x="27" y="181"/>
                </a:lnTo>
                <a:close/>
                <a:moveTo>
                  <a:pt x="55" y="204"/>
                </a:moveTo>
                <a:cubicBezTo>
                  <a:pt x="54" y="206"/>
                  <a:pt x="51" y="206"/>
                  <a:pt x="50" y="204"/>
                </a:cubicBezTo>
                <a:cubicBezTo>
                  <a:pt x="41" y="196"/>
                  <a:pt x="41" y="196"/>
                  <a:pt x="41" y="196"/>
                </a:cubicBezTo>
                <a:cubicBezTo>
                  <a:pt x="52" y="184"/>
                  <a:pt x="52" y="184"/>
                  <a:pt x="52" y="184"/>
                </a:cubicBezTo>
                <a:cubicBezTo>
                  <a:pt x="64" y="196"/>
                  <a:pt x="64" y="196"/>
                  <a:pt x="64" y="196"/>
                </a:cubicBezTo>
                <a:lnTo>
                  <a:pt x="55" y="204"/>
                </a:lnTo>
                <a:close/>
                <a:moveTo>
                  <a:pt x="70" y="190"/>
                </a:moveTo>
                <a:cubicBezTo>
                  <a:pt x="58" y="178"/>
                  <a:pt x="58" y="178"/>
                  <a:pt x="58" y="178"/>
                </a:cubicBezTo>
                <a:cubicBezTo>
                  <a:pt x="70" y="167"/>
                  <a:pt x="70" y="167"/>
                  <a:pt x="70" y="167"/>
                </a:cubicBezTo>
                <a:cubicBezTo>
                  <a:pt x="81" y="178"/>
                  <a:pt x="81" y="178"/>
                  <a:pt x="81" y="178"/>
                </a:cubicBezTo>
                <a:lnTo>
                  <a:pt x="70" y="190"/>
                </a:lnTo>
                <a:close/>
                <a:moveTo>
                  <a:pt x="95" y="164"/>
                </a:moveTo>
                <a:cubicBezTo>
                  <a:pt x="87" y="173"/>
                  <a:pt x="87" y="173"/>
                  <a:pt x="87" y="173"/>
                </a:cubicBezTo>
                <a:cubicBezTo>
                  <a:pt x="75" y="161"/>
                  <a:pt x="75" y="161"/>
                  <a:pt x="75" y="161"/>
                </a:cubicBezTo>
                <a:cubicBezTo>
                  <a:pt x="87" y="150"/>
                  <a:pt x="87" y="150"/>
                  <a:pt x="87" y="150"/>
                </a:cubicBezTo>
                <a:cubicBezTo>
                  <a:pt x="95" y="158"/>
                  <a:pt x="95" y="158"/>
                  <a:pt x="95" y="158"/>
                </a:cubicBezTo>
                <a:cubicBezTo>
                  <a:pt x="97" y="160"/>
                  <a:pt x="97" y="163"/>
                  <a:pt x="95" y="164"/>
                </a:cubicBezTo>
                <a:close/>
                <a:moveTo>
                  <a:pt x="80" y="40"/>
                </a:moveTo>
                <a:cubicBezTo>
                  <a:pt x="82" y="42"/>
                  <a:pt x="84" y="42"/>
                  <a:pt x="86" y="40"/>
                </a:cubicBezTo>
                <a:cubicBezTo>
                  <a:pt x="87" y="39"/>
                  <a:pt x="87" y="36"/>
                  <a:pt x="86" y="35"/>
                </a:cubicBezTo>
                <a:cubicBezTo>
                  <a:pt x="72" y="21"/>
                  <a:pt x="49" y="21"/>
                  <a:pt x="34" y="35"/>
                </a:cubicBezTo>
                <a:cubicBezTo>
                  <a:pt x="20" y="49"/>
                  <a:pt x="20" y="72"/>
                  <a:pt x="34" y="86"/>
                </a:cubicBezTo>
                <a:cubicBezTo>
                  <a:pt x="36" y="88"/>
                  <a:pt x="39" y="88"/>
                  <a:pt x="40" y="86"/>
                </a:cubicBezTo>
                <a:cubicBezTo>
                  <a:pt x="42" y="85"/>
                  <a:pt x="42" y="82"/>
                  <a:pt x="40" y="80"/>
                </a:cubicBezTo>
                <a:cubicBezTo>
                  <a:pt x="29" y="69"/>
                  <a:pt x="29" y="52"/>
                  <a:pt x="40" y="40"/>
                </a:cubicBezTo>
                <a:cubicBezTo>
                  <a:pt x="51" y="29"/>
                  <a:pt x="69" y="29"/>
                  <a:pt x="80" y="40"/>
                </a:cubicBezTo>
                <a:close/>
                <a:moveTo>
                  <a:pt x="27" y="99"/>
                </a:moveTo>
                <a:cubicBezTo>
                  <a:pt x="28" y="98"/>
                  <a:pt x="28" y="95"/>
                  <a:pt x="27" y="94"/>
                </a:cubicBezTo>
                <a:cubicBezTo>
                  <a:pt x="8" y="75"/>
                  <a:pt x="8" y="46"/>
                  <a:pt x="27" y="27"/>
                </a:cubicBezTo>
                <a:cubicBezTo>
                  <a:pt x="45" y="9"/>
                  <a:pt x="75" y="9"/>
                  <a:pt x="93" y="27"/>
                </a:cubicBezTo>
                <a:cubicBezTo>
                  <a:pt x="95" y="29"/>
                  <a:pt x="97" y="29"/>
                  <a:pt x="99" y="27"/>
                </a:cubicBezTo>
                <a:cubicBezTo>
                  <a:pt x="101" y="26"/>
                  <a:pt x="101" y="23"/>
                  <a:pt x="99" y="21"/>
                </a:cubicBezTo>
                <a:cubicBezTo>
                  <a:pt x="78" y="0"/>
                  <a:pt x="43" y="0"/>
                  <a:pt x="21" y="21"/>
                </a:cubicBezTo>
                <a:cubicBezTo>
                  <a:pt x="0" y="43"/>
                  <a:pt x="0" y="78"/>
                  <a:pt x="21" y="99"/>
                </a:cubicBezTo>
                <a:cubicBezTo>
                  <a:pt x="23" y="101"/>
                  <a:pt x="25" y="101"/>
                  <a:pt x="27" y="99"/>
                </a:cubicBezTo>
                <a:close/>
              </a:path>
            </a:pathLst>
          </a:custGeom>
          <a:solidFill>
            <a:srgbClr val="3D3D3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6" name="Google Shape;516;p40"/>
          <p:cNvSpPr/>
          <p:nvPr/>
        </p:nvSpPr>
        <p:spPr>
          <a:xfrm>
            <a:off x="2812480" y="3088415"/>
            <a:ext cx="281100" cy="183600"/>
          </a:xfrm>
          <a:prstGeom prst="triangle">
            <a:avLst>
              <a:gd fmla="val 50000" name="adj"/>
            </a:avLst>
          </a:prstGeom>
          <a:solidFill>
            <a:srgbClr val="F7D80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7" name="Google Shape;517;p40"/>
          <p:cNvSpPr/>
          <p:nvPr/>
        </p:nvSpPr>
        <p:spPr>
          <a:xfrm rot="10800000">
            <a:off x="5176525" y="1939224"/>
            <a:ext cx="281100" cy="183600"/>
          </a:xfrm>
          <a:prstGeom prst="triangle">
            <a:avLst>
              <a:gd fmla="val 50000" name="adj"/>
            </a:avLst>
          </a:prstGeom>
          <a:solidFill>
            <a:srgbClr val="20201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8" name="Google Shape;518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62256" y="4696481"/>
            <a:ext cx="581744" cy="447024"/>
          </a:xfrm>
          <a:prstGeom prst="rect">
            <a:avLst/>
          </a:prstGeom>
          <a:noFill/>
          <a:ln>
            <a:noFill/>
          </a:ln>
        </p:spPr>
      </p:pic>
      <p:sp>
        <p:nvSpPr>
          <p:cNvPr id="519" name="Google Shape;519;p40"/>
          <p:cNvSpPr/>
          <p:nvPr>
            <p:ph idx="2" type="pic"/>
          </p:nvPr>
        </p:nvSpPr>
        <p:spPr>
          <a:xfrm>
            <a:off x="7434100" y="317200"/>
            <a:ext cx="1173000" cy="4722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2721">
          <p15:clr>
            <a:srgbClr val="FA7B17"/>
          </p15:clr>
        </p15:guide>
        <p15:guide id="2" pos="4989">
          <p15:clr>
            <a:srgbClr val="FA7B17"/>
          </p15:clr>
        </p15:guide>
        <p15:guide id="3" orient="horz" pos="1386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ajd tytułowy">
  <p:cSld name="CUSTOM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/>
          <p:nvPr/>
        </p:nvSpPr>
        <p:spPr>
          <a:xfrm>
            <a:off x="0" y="1"/>
            <a:ext cx="9144000" cy="3413700"/>
          </a:xfrm>
          <a:prstGeom prst="rect">
            <a:avLst/>
          </a:prstGeom>
          <a:solidFill>
            <a:srgbClr val="3D3D3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" name="Google Shape;35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3117" y="118276"/>
            <a:ext cx="1979254" cy="542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39584" y="4671084"/>
            <a:ext cx="1702765" cy="44580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5"/>
          <p:cNvSpPr txBox="1"/>
          <p:nvPr>
            <p:ph type="title"/>
          </p:nvPr>
        </p:nvSpPr>
        <p:spPr>
          <a:xfrm>
            <a:off x="1056000" y="2029800"/>
            <a:ext cx="7032000" cy="138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Poppins"/>
              <a:buNone/>
              <a:defRPr b="1" sz="3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" type="subTitle"/>
          </p:nvPr>
        </p:nvSpPr>
        <p:spPr>
          <a:xfrm>
            <a:off x="2054850" y="3558775"/>
            <a:ext cx="5034300" cy="6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2800"/>
              <a:buFont typeface="Poppins"/>
              <a:buNone/>
              <a:defRPr b="1" sz="28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880">
          <p15:clr>
            <a:srgbClr val="FA7B17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fografika 5">
  <p:cSld name="TITLE_AND_BODY_2_1_1_1_1_1_1_1_1_1_1_1_1_1_1_1"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41"/>
          <p:cNvSpPr/>
          <p:nvPr/>
        </p:nvSpPr>
        <p:spPr>
          <a:xfrm>
            <a:off x="8910900" y="0"/>
            <a:ext cx="233100" cy="404100"/>
          </a:xfrm>
          <a:prstGeom prst="rect">
            <a:avLst/>
          </a:prstGeom>
          <a:solidFill>
            <a:srgbClr val="F7D80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Google Shape;522;p41"/>
          <p:cNvSpPr txBox="1"/>
          <p:nvPr>
            <p:ph type="title"/>
          </p:nvPr>
        </p:nvSpPr>
        <p:spPr>
          <a:xfrm>
            <a:off x="184925" y="176375"/>
            <a:ext cx="64158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800"/>
              <a:buFont typeface="Poppins"/>
              <a:buNone/>
              <a:defRPr b="1" sz="18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523" name="Google Shape;523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62256" y="4696481"/>
            <a:ext cx="581744" cy="4470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24" name="Google Shape;524;p41"/>
          <p:cNvGrpSpPr/>
          <p:nvPr/>
        </p:nvGrpSpPr>
        <p:grpSpPr>
          <a:xfrm>
            <a:off x="719584" y="1510412"/>
            <a:ext cx="3624665" cy="2823516"/>
            <a:chOff x="5704603" y="2281446"/>
            <a:chExt cx="4821957" cy="3471251"/>
          </a:xfrm>
        </p:grpSpPr>
        <p:cxnSp>
          <p:nvCxnSpPr>
            <p:cNvPr id="525" name="Google Shape;525;p41"/>
            <p:cNvCxnSpPr/>
            <p:nvPr/>
          </p:nvCxnSpPr>
          <p:spPr>
            <a:xfrm>
              <a:off x="5904818" y="5453835"/>
              <a:ext cx="4421400" cy="0"/>
            </a:xfrm>
            <a:prstGeom prst="straightConnector1">
              <a:avLst/>
            </a:prstGeom>
            <a:noFill/>
            <a:ln cap="rnd" cmpd="sng" w="25400">
              <a:solidFill>
                <a:srgbClr val="363636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grpSp>
          <p:nvGrpSpPr>
            <p:cNvPr id="526" name="Google Shape;526;p41"/>
            <p:cNvGrpSpPr/>
            <p:nvPr/>
          </p:nvGrpSpPr>
          <p:grpSpPr>
            <a:xfrm>
              <a:off x="5704603" y="2281446"/>
              <a:ext cx="502200" cy="3471251"/>
              <a:chOff x="5218682" y="2452896"/>
              <a:chExt cx="502200" cy="3471251"/>
            </a:xfrm>
          </p:grpSpPr>
          <p:sp>
            <p:nvSpPr>
              <p:cNvPr id="527" name="Google Shape;527;p41"/>
              <p:cNvSpPr txBox="1"/>
              <p:nvPr/>
            </p:nvSpPr>
            <p:spPr>
              <a:xfrm>
                <a:off x="5265335" y="5753747"/>
                <a:ext cx="408900" cy="17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b="1" i="0" lang="pl" sz="900" u="none" cap="none" strike="noStrike">
                    <a:solidFill>
                      <a:srgbClr val="363636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2013</a:t>
                </a:r>
                <a:endParaRPr b="1" i="0" sz="900" u="none" cap="none" strike="noStrike">
                  <a:solidFill>
                    <a:srgbClr val="363636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528" name="Google Shape;528;p41"/>
              <p:cNvSpPr/>
              <p:nvPr/>
            </p:nvSpPr>
            <p:spPr>
              <a:xfrm rot="10800000">
                <a:off x="5301021" y="2452896"/>
                <a:ext cx="337500" cy="2990400"/>
              </a:xfrm>
              <a:prstGeom prst="roundRect">
                <a:avLst>
                  <a:gd fmla="val 50000" name="adj"/>
                </a:avLst>
              </a:prstGeom>
              <a:solidFill>
                <a:srgbClr val="F2F2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50"/>
                  <a:buFont typeface="Arial"/>
                  <a:buNone/>
                </a:pPr>
                <a:r>
                  <a:t/>
                </a:r>
                <a:endParaRPr b="0" i="0" sz="135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9" name="Google Shape;529;p41"/>
              <p:cNvSpPr/>
              <p:nvPr/>
            </p:nvSpPr>
            <p:spPr>
              <a:xfrm rot="10800000">
                <a:off x="5301020" y="4528896"/>
                <a:ext cx="337500" cy="914400"/>
              </a:xfrm>
              <a:prstGeom prst="roundRect">
                <a:avLst>
                  <a:gd fmla="val 50000" name="adj"/>
                </a:avLst>
              </a:prstGeom>
              <a:solidFill>
                <a:srgbClr val="36363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50"/>
                  <a:buFont typeface="Arial"/>
                  <a:buNone/>
                </a:pPr>
                <a:r>
                  <a:t/>
                </a:r>
                <a:endParaRPr b="0" i="0" sz="1350" u="none" cap="none" strike="noStrike">
                  <a:solidFill>
                    <a:srgbClr val="57575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0" name="Google Shape;530;p41"/>
              <p:cNvSpPr txBox="1"/>
              <p:nvPr/>
            </p:nvSpPr>
            <p:spPr>
              <a:xfrm>
                <a:off x="5218682" y="4209000"/>
                <a:ext cx="502200" cy="17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b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b="1" i="0" lang="pl" sz="900" u="none" cap="none" strike="noStrike">
                    <a:solidFill>
                      <a:srgbClr val="363636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30%</a:t>
                </a:r>
                <a:endParaRPr b="1" i="0" sz="900" u="none" cap="none" strike="noStrike">
                  <a:solidFill>
                    <a:srgbClr val="363636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grpSp>
          <p:nvGrpSpPr>
            <p:cNvPr id="531" name="Google Shape;531;p41"/>
            <p:cNvGrpSpPr/>
            <p:nvPr/>
          </p:nvGrpSpPr>
          <p:grpSpPr>
            <a:xfrm>
              <a:off x="6568554" y="2281446"/>
              <a:ext cx="502200" cy="3471251"/>
              <a:chOff x="6155021" y="2452896"/>
              <a:chExt cx="502200" cy="3471251"/>
            </a:xfrm>
          </p:grpSpPr>
          <p:sp>
            <p:nvSpPr>
              <p:cNvPr id="532" name="Google Shape;532;p41"/>
              <p:cNvSpPr txBox="1"/>
              <p:nvPr/>
            </p:nvSpPr>
            <p:spPr>
              <a:xfrm>
                <a:off x="6201676" y="5753747"/>
                <a:ext cx="408900" cy="17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b="1" i="0" lang="pl" sz="900" u="none" cap="none" strike="noStrike">
                    <a:solidFill>
                      <a:srgbClr val="363636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2014</a:t>
                </a:r>
                <a:endParaRPr b="1" i="0" sz="900" u="none" cap="none" strike="noStrike">
                  <a:solidFill>
                    <a:srgbClr val="363636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533" name="Google Shape;533;p41"/>
              <p:cNvSpPr/>
              <p:nvPr/>
            </p:nvSpPr>
            <p:spPr>
              <a:xfrm rot="10800000">
                <a:off x="6237363" y="2452896"/>
                <a:ext cx="337500" cy="2990400"/>
              </a:xfrm>
              <a:prstGeom prst="roundRect">
                <a:avLst>
                  <a:gd fmla="val 50000" name="adj"/>
                </a:avLst>
              </a:prstGeom>
              <a:solidFill>
                <a:srgbClr val="F2F2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50"/>
                  <a:buFont typeface="Arial"/>
                  <a:buNone/>
                </a:pPr>
                <a:r>
                  <a:t/>
                </a:r>
                <a:endParaRPr b="0" i="0" sz="135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4" name="Google Shape;534;p41"/>
              <p:cNvSpPr/>
              <p:nvPr/>
            </p:nvSpPr>
            <p:spPr>
              <a:xfrm rot="10800000">
                <a:off x="6237360" y="4342296"/>
                <a:ext cx="337500" cy="1101000"/>
              </a:xfrm>
              <a:prstGeom prst="roundRect">
                <a:avLst>
                  <a:gd fmla="val 50000" name="adj"/>
                </a:avLst>
              </a:prstGeom>
              <a:solidFill>
                <a:srgbClr val="36363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50"/>
                  <a:buFont typeface="Arial"/>
                  <a:buNone/>
                </a:pPr>
                <a:r>
                  <a:t/>
                </a:r>
                <a:endParaRPr b="0" i="0" sz="1350" u="none" cap="none" strike="noStrike">
                  <a:solidFill>
                    <a:srgbClr val="57575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5" name="Google Shape;535;p41"/>
              <p:cNvSpPr txBox="1"/>
              <p:nvPr/>
            </p:nvSpPr>
            <p:spPr>
              <a:xfrm>
                <a:off x="6155021" y="4053401"/>
                <a:ext cx="502200" cy="17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b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b="1" i="0" lang="pl" sz="900" u="none" cap="none" strike="noStrike">
                    <a:solidFill>
                      <a:srgbClr val="363636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40%</a:t>
                </a:r>
                <a:endParaRPr b="1" i="0" sz="900" u="none" cap="none" strike="noStrike">
                  <a:solidFill>
                    <a:srgbClr val="363636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grpSp>
          <p:nvGrpSpPr>
            <p:cNvPr id="536" name="Google Shape;536;p41"/>
            <p:cNvGrpSpPr/>
            <p:nvPr/>
          </p:nvGrpSpPr>
          <p:grpSpPr>
            <a:xfrm>
              <a:off x="7432505" y="2281446"/>
              <a:ext cx="502200" cy="3471251"/>
              <a:chOff x="7091365" y="2452896"/>
              <a:chExt cx="502200" cy="3471251"/>
            </a:xfrm>
          </p:grpSpPr>
          <p:sp>
            <p:nvSpPr>
              <p:cNvPr id="537" name="Google Shape;537;p41"/>
              <p:cNvSpPr txBox="1"/>
              <p:nvPr/>
            </p:nvSpPr>
            <p:spPr>
              <a:xfrm>
                <a:off x="7138018" y="5753747"/>
                <a:ext cx="408900" cy="17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b="1" i="0" lang="pl" sz="900" u="none" cap="none" strike="noStrike">
                    <a:solidFill>
                      <a:srgbClr val="363636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2015</a:t>
                </a:r>
                <a:endParaRPr b="1" i="0" sz="900" u="none" cap="none" strike="noStrike">
                  <a:solidFill>
                    <a:srgbClr val="363636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538" name="Google Shape;538;p41"/>
              <p:cNvSpPr/>
              <p:nvPr/>
            </p:nvSpPr>
            <p:spPr>
              <a:xfrm rot="10800000">
                <a:off x="7173704" y="2452896"/>
                <a:ext cx="337500" cy="2990400"/>
              </a:xfrm>
              <a:prstGeom prst="roundRect">
                <a:avLst>
                  <a:gd fmla="val 50000" name="adj"/>
                </a:avLst>
              </a:prstGeom>
              <a:solidFill>
                <a:srgbClr val="F2F2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50"/>
                  <a:buFont typeface="Arial"/>
                  <a:buNone/>
                </a:pPr>
                <a:r>
                  <a:t/>
                </a:r>
                <a:endParaRPr b="0" i="0" sz="135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9" name="Google Shape;539;p41"/>
              <p:cNvSpPr/>
              <p:nvPr/>
            </p:nvSpPr>
            <p:spPr>
              <a:xfrm rot="10800000">
                <a:off x="7173703" y="3888695"/>
                <a:ext cx="337500" cy="1554600"/>
              </a:xfrm>
              <a:prstGeom prst="roundRect">
                <a:avLst>
                  <a:gd fmla="val 50000" name="adj"/>
                </a:avLst>
              </a:prstGeom>
              <a:solidFill>
                <a:srgbClr val="36363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50"/>
                  <a:buFont typeface="Arial"/>
                  <a:buNone/>
                </a:pPr>
                <a:r>
                  <a:t/>
                </a:r>
                <a:endParaRPr b="0" i="0" sz="1350" u="none" cap="none" strike="noStrike">
                  <a:solidFill>
                    <a:srgbClr val="57575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0" name="Google Shape;540;p41"/>
              <p:cNvSpPr txBox="1"/>
              <p:nvPr/>
            </p:nvSpPr>
            <p:spPr>
              <a:xfrm>
                <a:off x="7091365" y="3610685"/>
                <a:ext cx="502200" cy="17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b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b="1" i="0" lang="pl" sz="900" u="none" cap="none" strike="noStrike">
                    <a:solidFill>
                      <a:srgbClr val="363636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50%</a:t>
                </a:r>
                <a:endParaRPr b="1" i="0" sz="900" u="none" cap="none" strike="noStrike">
                  <a:solidFill>
                    <a:srgbClr val="363636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grpSp>
          <p:nvGrpSpPr>
            <p:cNvPr id="541" name="Google Shape;541;p41"/>
            <p:cNvGrpSpPr/>
            <p:nvPr/>
          </p:nvGrpSpPr>
          <p:grpSpPr>
            <a:xfrm>
              <a:off x="8296456" y="2281446"/>
              <a:ext cx="502200" cy="3471251"/>
              <a:chOff x="8027706" y="2452896"/>
              <a:chExt cx="502200" cy="3471251"/>
            </a:xfrm>
          </p:grpSpPr>
          <p:sp>
            <p:nvSpPr>
              <p:cNvPr id="542" name="Google Shape;542;p41"/>
              <p:cNvSpPr txBox="1"/>
              <p:nvPr/>
            </p:nvSpPr>
            <p:spPr>
              <a:xfrm>
                <a:off x="8074359" y="5753747"/>
                <a:ext cx="408900" cy="17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b="1" i="0" lang="pl" sz="900" u="none" cap="none" strike="noStrike">
                    <a:solidFill>
                      <a:srgbClr val="363636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2016</a:t>
                </a:r>
                <a:endParaRPr b="1" i="0" sz="900" u="none" cap="none" strike="noStrike">
                  <a:solidFill>
                    <a:srgbClr val="363636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543" name="Google Shape;543;p41"/>
              <p:cNvSpPr/>
              <p:nvPr/>
            </p:nvSpPr>
            <p:spPr>
              <a:xfrm rot="10800000">
                <a:off x="8110045" y="2452896"/>
                <a:ext cx="337500" cy="2990400"/>
              </a:xfrm>
              <a:prstGeom prst="roundRect">
                <a:avLst>
                  <a:gd fmla="val 50000" name="adj"/>
                </a:avLst>
              </a:prstGeom>
              <a:solidFill>
                <a:srgbClr val="FFD8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50"/>
                  <a:buFont typeface="Arial"/>
                  <a:buNone/>
                </a:pPr>
                <a:r>
                  <a:t/>
                </a:r>
                <a:endParaRPr b="0" i="0" sz="135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4" name="Google Shape;544;p41"/>
              <p:cNvSpPr/>
              <p:nvPr/>
            </p:nvSpPr>
            <p:spPr>
              <a:xfrm rot="10800000">
                <a:off x="8110042" y="2852194"/>
                <a:ext cx="337500" cy="2591100"/>
              </a:xfrm>
              <a:prstGeom prst="roundRect">
                <a:avLst>
                  <a:gd fmla="val 50000" name="adj"/>
                </a:avLst>
              </a:prstGeom>
              <a:solidFill>
                <a:srgbClr val="36363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50"/>
                  <a:buFont typeface="Arial"/>
                  <a:buNone/>
                </a:pPr>
                <a:r>
                  <a:t/>
                </a:r>
                <a:endParaRPr b="0" i="0" sz="1350" u="none" cap="none" strike="noStrike">
                  <a:solidFill>
                    <a:srgbClr val="57575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5" name="Google Shape;545;p41"/>
              <p:cNvSpPr txBox="1"/>
              <p:nvPr/>
            </p:nvSpPr>
            <p:spPr>
              <a:xfrm>
                <a:off x="8027706" y="2658704"/>
                <a:ext cx="502200" cy="17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b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b="1" i="0" lang="pl" sz="900" u="none" cap="none" strike="noStrike">
                    <a:solidFill>
                      <a:srgbClr val="363636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90%</a:t>
                </a:r>
                <a:endParaRPr b="1" i="0" sz="900" u="none" cap="none" strike="noStrike">
                  <a:solidFill>
                    <a:srgbClr val="363636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grpSp>
          <p:nvGrpSpPr>
            <p:cNvPr id="546" name="Google Shape;546;p41"/>
            <p:cNvGrpSpPr/>
            <p:nvPr/>
          </p:nvGrpSpPr>
          <p:grpSpPr>
            <a:xfrm>
              <a:off x="9160407" y="2281446"/>
              <a:ext cx="502200" cy="3471251"/>
              <a:chOff x="8964047" y="2452896"/>
              <a:chExt cx="502200" cy="3471251"/>
            </a:xfrm>
          </p:grpSpPr>
          <p:sp>
            <p:nvSpPr>
              <p:cNvPr id="547" name="Google Shape;547;p41"/>
              <p:cNvSpPr txBox="1"/>
              <p:nvPr/>
            </p:nvSpPr>
            <p:spPr>
              <a:xfrm>
                <a:off x="9010700" y="5753747"/>
                <a:ext cx="408900" cy="17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b="1" i="0" lang="pl" sz="900" u="none" cap="none" strike="noStrike">
                    <a:solidFill>
                      <a:srgbClr val="363636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2017</a:t>
                </a:r>
                <a:endParaRPr b="1" i="0" sz="900" u="none" cap="none" strike="noStrike">
                  <a:solidFill>
                    <a:srgbClr val="363636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548" name="Google Shape;548;p41"/>
              <p:cNvSpPr/>
              <p:nvPr/>
            </p:nvSpPr>
            <p:spPr>
              <a:xfrm rot="10800000">
                <a:off x="9046387" y="2452896"/>
                <a:ext cx="337500" cy="2990400"/>
              </a:xfrm>
              <a:prstGeom prst="roundRect">
                <a:avLst>
                  <a:gd fmla="val 50000" name="adj"/>
                </a:avLst>
              </a:prstGeom>
              <a:solidFill>
                <a:srgbClr val="F2F2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50"/>
                  <a:buFont typeface="Arial"/>
                  <a:buNone/>
                </a:pPr>
                <a:r>
                  <a:t/>
                </a:r>
                <a:endParaRPr b="0" i="0" sz="135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9" name="Google Shape;549;p41"/>
              <p:cNvSpPr/>
              <p:nvPr/>
            </p:nvSpPr>
            <p:spPr>
              <a:xfrm rot="10800000">
                <a:off x="9046383" y="3755495"/>
                <a:ext cx="337500" cy="1687800"/>
              </a:xfrm>
              <a:prstGeom prst="roundRect">
                <a:avLst>
                  <a:gd fmla="val 50000" name="adj"/>
                </a:avLst>
              </a:prstGeom>
              <a:solidFill>
                <a:srgbClr val="36363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50"/>
                  <a:buFont typeface="Arial"/>
                  <a:buNone/>
                </a:pPr>
                <a:r>
                  <a:t/>
                </a:r>
                <a:endParaRPr b="0" i="0" sz="1350" u="none" cap="none" strike="noStrike">
                  <a:solidFill>
                    <a:srgbClr val="57575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0" name="Google Shape;550;p41"/>
              <p:cNvSpPr txBox="1"/>
              <p:nvPr/>
            </p:nvSpPr>
            <p:spPr>
              <a:xfrm>
                <a:off x="8964047" y="3496764"/>
                <a:ext cx="502200" cy="17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b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b="1" i="0" lang="pl" sz="900" u="none" cap="none" strike="noStrike">
                    <a:solidFill>
                      <a:srgbClr val="363636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60%</a:t>
                </a:r>
                <a:endParaRPr b="1" i="0" sz="900" u="none" cap="none" strike="noStrike">
                  <a:solidFill>
                    <a:srgbClr val="363636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grpSp>
          <p:nvGrpSpPr>
            <p:cNvPr id="551" name="Google Shape;551;p41"/>
            <p:cNvGrpSpPr/>
            <p:nvPr/>
          </p:nvGrpSpPr>
          <p:grpSpPr>
            <a:xfrm>
              <a:off x="10024360" y="2281446"/>
              <a:ext cx="502200" cy="3471251"/>
              <a:chOff x="9900389" y="2452896"/>
              <a:chExt cx="502200" cy="3471251"/>
            </a:xfrm>
          </p:grpSpPr>
          <p:sp>
            <p:nvSpPr>
              <p:cNvPr id="552" name="Google Shape;552;p41"/>
              <p:cNvSpPr txBox="1"/>
              <p:nvPr/>
            </p:nvSpPr>
            <p:spPr>
              <a:xfrm>
                <a:off x="9947042" y="5753747"/>
                <a:ext cx="408900" cy="17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b="1" i="0" lang="pl" sz="900" u="none" cap="none" strike="noStrike">
                    <a:solidFill>
                      <a:srgbClr val="363636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2018</a:t>
                </a:r>
                <a:endParaRPr b="1" i="0" sz="900" u="none" cap="none" strike="noStrike">
                  <a:solidFill>
                    <a:srgbClr val="363636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553" name="Google Shape;553;p41"/>
              <p:cNvSpPr/>
              <p:nvPr/>
            </p:nvSpPr>
            <p:spPr>
              <a:xfrm rot="10800000">
                <a:off x="9982728" y="2452896"/>
                <a:ext cx="337500" cy="2990400"/>
              </a:xfrm>
              <a:prstGeom prst="roundRect">
                <a:avLst>
                  <a:gd fmla="val 50000" name="adj"/>
                </a:avLst>
              </a:prstGeom>
              <a:solidFill>
                <a:srgbClr val="F2F2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50"/>
                  <a:buFont typeface="Arial"/>
                  <a:buNone/>
                </a:pPr>
                <a:r>
                  <a:t/>
                </a:r>
                <a:endParaRPr b="0" i="0" sz="135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4" name="Google Shape;554;p41"/>
              <p:cNvSpPr/>
              <p:nvPr/>
            </p:nvSpPr>
            <p:spPr>
              <a:xfrm rot="10800000">
                <a:off x="9982726" y="3448894"/>
                <a:ext cx="337500" cy="1994400"/>
              </a:xfrm>
              <a:prstGeom prst="roundRect">
                <a:avLst>
                  <a:gd fmla="val 50000" name="adj"/>
                </a:avLst>
              </a:prstGeom>
              <a:solidFill>
                <a:srgbClr val="36363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50"/>
                  <a:buFont typeface="Arial"/>
                  <a:buNone/>
                </a:pPr>
                <a:r>
                  <a:t/>
                </a:r>
                <a:endParaRPr b="0" i="0" sz="1350" u="none" cap="none" strike="noStrike">
                  <a:solidFill>
                    <a:srgbClr val="57575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5" name="Google Shape;555;p41"/>
              <p:cNvSpPr txBox="1"/>
              <p:nvPr/>
            </p:nvSpPr>
            <p:spPr>
              <a:xfrm>
                <a:off x="9900389" y="3141501"/>
                <a:ext cx="502200" cy="17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b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b="1" i="0" lang="pl" sz="900" u="none" cap="none" strike="noStrike">
                    <a:solidFill>
                      <a:srgbClr val="363636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65%</a:t>
                </a:r>
                <a:endParaRPr b="1" i="0" sz="900" u="none" cap="none" strike="noStrike">
                  <a:solidFill>
                    <a:srgbClr val="363636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</p:grpSp>
      <p:sp>
        <p:nvSpPr>
          <p:cNvPr id="556" name="Google Shape;556;p41"/>
          <p:cNvSpPr txBox="1"/>
          <p:nvPr>
            <p:ph idx="2" type="title"/>
          </p:nvPr>
        </p:nvSpPr>
        <p:spPr>
          <a:xfrm>
            <a:off x="5400750" y="1543475"/>
            <a:ext cx="3161400" cy="97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2400"/>
              <a:buFont typeface="Poppins"/>
              <a:buNone/>
              <a:defRPr b="1" sz="24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7" name="Google Shape;557;p41"/>
          <p:cNvSpPr txBox="1"/>
          <p:nvPr>
            <p:ph idx="1" type="subTitle"/>
          </p:nvPr>
        </p:nvSpPr>
        <p:spPr>
          <a:xfrm>
            <a:off x="5419800" y="2781725"/>
            <a:ext cx="3123300" cy="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400"/>
              <a:buFont typeface="Poppins"/>
              <a:buNone/>
              <a:defRPr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8" name="Google Shape;558;p41"/>
          <p:cNvSpPr/>
          <p:nvPr>
            <p:ph idx="3" type="pic"/>
          </p:nvPr>
        </p:nvSpPr>
        <p:spPr>
          <a:xfrm>
            <a:off x="7434100" y="317200"/>
            <a:ext cx="1173000" cy="4722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2721">
          <p15:clr>
            <a:srgbClr val="FA7B17"/>
          </p15:clr>
        </p15:guide>
        <p15:guide id="2" pos="4989">
          <p15:clr>
            <a:srgbClr val="FA7B17"/>
          </p15:clr>
        </p15:guide>
        <p15:guide id="3" orient="horz" pos="1587">
          <p15:clr>
            <a:srgbClr val="FA7B17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kręgi + foto">
  <p:cSld name="TITLE_AND_BODY_2_1_1_1_1_1_1_1_1_1_1_1_1_1_1_1_1"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42"/>
          <p:cNvSpPr/>
          <p:nvPr>
            <p:ph idx="2" type="pic"/>
          </p:nvPr>
        </p:nvSpPr>
        <p:spPr>
          <a:xfrm>
            <a:off x="664838" y="1939650"/>
            <a:ext cx="2600400" cy="2544600"/>
          </a:xfrm>
          <a:prstGeom prst="ellipse">
            <a:avLst/>
          </a:prstGeom>
          <a:noFill/>
          <a:ln>
            <a:noFill/>
          </a:ln>
        </p:spPr>
      </p:sp>
      <p:sp>
        <p:nvSpPr>
          <p:cNvPr id="561" name="Google Shape;561;p42"/>
          <p:cNvSpPr/>
          <p:nvPr/>
        </p:nvSpPr>
        <p:spPr>
          <a:xfrm>
            <a:off x="8910900" y="0"/>
            <a:ext cx="233100" cy="404100"/>
          </a:xfrm>
          <a:prstGeom prst="rect">
            <a:avLst/>
          </a:prstGeom>
          <a:solidFill>
            <a:srgbClr val="F7D80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2" name="Google Shape;562;p42"/>
          <p:cNvSpPr txBox="1"/>
          <p:nvPr>
            <p:ph type="title"/>
          </p:nvPr>
        </p:nvSpPr>
        <p:spPr>
          <a:xfrm>
            <a:off x="184925" y="176375"/>
            <a:ext cx="64158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800"/>
              <a:buFont typeface="Poppins"/>
              <a:buNone/>
              <a:defRPr b="1" sz="18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563" name="Google Shape;563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62256" y="4696481"/>
            <a:ext cx="581744" cy="447024"/>
          </a:xfrm>
          <a:prstGeom prst="rect">
            <a:avLst/>
          </a:prstGeom>
          <a:noFill/>
          <a:ln>
            <a:noFill/>
          </a:ln>
        </p:spPr>
      </p:pic>
      <p:sp>
        <p:nvSpPr>
          <p:cNvPr id="564" name="Google Shape;564;p42"/>
          <p:cNvSpPr txBox="1"/>
          <p:nvPr>
            <p:ph idx="3" type="title"/>
          </p:nvPr>
        </p:nvSpPr>
        <p:spPr>
          <a:xfrm>
            <a:off x="347700" y="809600"/>
            <a:ext cx="2155800" cy="5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400"/>
              <a:buFont typeface="Poppins"/>
              <a:buNone/>
              <a:defRPr b="1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5" name="Google Shape;565;p42"/>
          <p:cNvSpPr txBox="1"/>
          <p:nvPr>
            <p:ph idx="1" type="subTitle"/>
          </p:nvPr>
        </p:nvSpPr>
        <p:spPr>
          <a:xfrm>
            <a:off x="347700" y="1333400"/>
            <a:ext cx="1647900" cy="4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00"/>
              <a:buFont typeface="Poppins"/>
              <a:buNone/>
              <a:defRPr sz="1100"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6" name="Google Shape;566;p42"/>
          <p:cNvSpPr/>
          <p:nvPr/>
        </p:nvSpPr>
        <p:spPr>
          <a:xfrm>
            <a:off x="5194758" y="1437171"/>
            <a:ext cx="3284400" cy="3284400"/>
          </a:xfrm>
          <a:prstGeom prst="ellipse">
            <a:avLst/>
          </a:prstGeom>
          <a:solidFill>
            <a:srgbClr val="F7D80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7" name="Google Shape;567;p42"/>
          <p:cNvSpPr/>
          <p:nvPr/>
        </p:nvSpPr>
        <p:spPr>
          <a:xfrm>
            <a:off x="2806159" y="1737450"/>
            <a:ext cx="2746800" cy="2746800"/>
          </a:xfrm>
          <a:prstGeom prst="ellipse">
            <a:avLst/>
          </a:prstGeom>
          <a:solidFill>
            <a:srgbClr val="3D3D3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8" name="Google Shape;568;p42"/>
          <p:cNvSpPr/>
          <p:nvPr/>
        </p:nvSpPr>
        <p:spPr>
          <a:xfrm rot="-480935">
            <a:off x="3164049" y="1904812"/>
            <a:ext cx="318411" cy="318411"/>
          </a:xfrm>
          <a:prstGeom prst="ellipse">
            <a:avLst/>
          </a:prstGeom>
          <a:solidFill>
            <a:srgbClr val="F7D80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2BBF9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9" name="Google Shape;569;p42"/>
          <p:cNvSpPr txBox="1"/>
          <p:nvPr>
            <p:ph idx="4" type="subTitle"/>
          </p:nvPr>
        </p:nvSpPr>
        <p:spPr>
          <a:xfrm>
            <a:off x="3190050" y="2534075"/>
            <a:ext cx="1938300" cy="13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oppins"/>
              <a:buNone/>
              <a:defRPr sz="1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0" name="Google Shape;570;p42"/>
          <p:cNvSpPr txBox="1"/>
          <p:nvPr>
            <p:ph idx="5" type="subTitle"/>
          </p:nvPr>
        </p:nvSpPr>
        <p:spPr>
          <a:xfrm>
            <a:off x="5823750" y="1990850"/>
            <a:ext cx="2096400" cy="212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000"/>
              <a:buFont typeface="Poppins"/>
              <a:buNone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400"/>
              <a:buNone/>
              <a:defRPr>
                <a:solidFill>
                  <a:srgbClr val="3D3D3C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400"/>
              <a:buNone/>
              <a:defRPr>
                <a:solidFill>
                  <a:srgbClr val="3D3D3C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400"/>
              <a:buNone/>
              <a:defRPr>
                <a:solidFill>
                  <a:srgbClr val="3D3D3C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400"/>
              <a:buNone/>
              <a:defRPr>
                <a:solidFill>
                  <a:srgbClr val="3D3D3C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400"/>
              <a:buNone/>
              <a:defRPr>
                <a:solidFill>
                  <a:srgbClr val="3D3D3C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400"/>
              <a:buNone/>
              <a:defRPr>
                <a:solidFill>
                  <a:srgbClr val="3D3D3C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400"/>
              <a:buNone/>
              <a:defRPr>
                <a:solidFill>
                  <a:srgbClr val="3D3D3C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400"/>
              <a:buNone/>
              <a:defRPr>
                <a:solidFill>
                  <a:srgbClr val="3D3D3C"/>
                </a:solidFill>
              </a:defRPr>
            </a:lvl9pPr>
          </a:lstStyle>
          <a:p/>
        </p:txBody>
      </p:sp>
      <p:sp>
        <p:nvSpPr>
          <p:cNvPr id="571" name="Google Shape;571;p42"/>
          <p:cNvSpPr txBox="1"/>
          <p:nvPr>
            <p:ph idx="6" type="title"/>
          </p:nvPr>
        </p:nvSpPr>
        <p:spPr>
          <a:xfrm>
            <a:off x="3648150" y="2267375"/>
            <a:ext cx="1065000" cy="15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2" name="Google Shape;572;p42"/>
          <p:cNvSpPr/>
          <p:nvPr>
            <p:ph idx="7" type="pic"/>
          </p:nvPr>
        </p:nvSpPr>
        <p:spPr>
          <a:xfrm>
            <a:off x="7434100" y="317200"/>
            <a:ext cx="1173000" cy="4722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2721">
          <p15:clr>
            <a:srgbClr val="FA7B17"/>
          </p15:clr>
        </p15:guide>
        <p15:guide id="2" pos="4989">
          <p15:clr>
            <a:srgbClr val="FA7B17"/>
          </p15:clr>
        </p15:guide>
        <p15:guide id="3" orient="horz" pos="1587">
          <p15:clr>
            <a:srgbClr val="FA7B17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grody">
  <p:cSld name="TITLE_AND_BODY_2_1_1_1_1_1_1_1_1_1_1_1_1_1_1_1_1_2"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43"/>
          <p:cNvSpPr/>
          <p:nvPr/>
        </p:nvSpPr>
        <p:spPr>
          <a:xfrm>
            <a:off x="8910900" y="0"/>
            <a:ext cx="233100" cy="404100"/>
          </a:xfrm>
          <a:prstGeom prst="rect">
            <a:avLst/>
          </a:prstGeom>
          <a:solidFill>
            <a:srgbClr val="F7D80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p43"/>
          <p:cNvSpPr txBox="1"/>
          <p:nvPr>
            <p:ph type="title"/>
          </p:nvPr>
        </p:nvSpPr>
        <p:spPr>
          <a:xfrm>
            <a:off x="184925" y="176375"/>
            <a:ext cx="64158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800"/>
              <a:buFont typeface="Poppins"/>
              <a:buNone/>
              <a:defRPr b="1" sz="18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576" name="Google Shape;576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339584" y="4671084"/>
            <a:ext cx="1702765" cy="445803"/>
          </a:xfrm>
          <a:prstGeom prst="rect">
            <a:avLst/>
          </a:prstGeom>
          <a:noFill/>
          <a:ln>
            <a:noFill/>
          </a:ln>
        </p:spPr>
      </p:pic>
      <p:sp>
        <p:nvSpPr>
          <p:cNvPr id="577" name="Google Shape;577;p43"/>
          <p:cNvSpPr/>
          <p:nvPr/>
        </p:nvSpPr>
        <p:spPr>
          <a:xfrm>
            <a:off x="3931957" y="1476277"/>
            <a:ext cx="1158600" cy="1158600"/>
          </a:xfrm>
          <a:prstGeom prst="ellipse">
            <a:avLst/>
          </a:prstGeom>
          <a:solidFill>
            <a:srgbClr val="F7D80F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7150" lIns="34275" spcFirstLastPara="1" rIns="34275" wrap="square" tIns="1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BF98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D8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8" name="Google Shape;578;p43"/>
          <p:cNvSpPr/>
          <p:nvPr/>
        </p:nvSpPr>
        <p:spPr>
          <a:xfrm>
            <a:off x="5555243" y="1476277"/>
            <a:ext cx="1158600" cy="1158600"/>
          </a:xfrm>
          <a:prstGeom prst="ellipse">
            <a:avLst/>
          </a:prstGeom>
          <a:solidFill>
            <a:srgbClr val="F7D80F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7150" lIns="34275" spcFirstLastPara="1" rIns="34275" wrap="square" tIns="1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BF98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D8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43"/>
          <p:cNvSpPr/>
          <p:nvPr/>
        </p:nvSpPr>
        <p:spPr>
          <a:xfrm>
            <a:off x="7368458" y="1476277"/>
            <a:ext cx="1158600" cy="1158600"/>
          </a:xfrm>
          <a:prstGeom prst="ellipse">
            <a:avLst/>
          </a:prstGeom>
          <a:solidFill>
            <a:srgbClr val="F7D80F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7150" lIns="34275" spcFirstLastPara="1" rIns="34275" wrap="square" tIns="1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BF98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D8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43"/>
          <p:cNvSpPr/>
          <p:nvPr/>
        </p:nvSpPr>
        <p:spPr>
          <a:xfrm>
            <a:off x="615999" y="1476277"/>
            <a:ext cx="1158600" cy="1158600"/>
          </a:xfrm>
          <a:prstGeom prst="ellipse">
            <a:avLst/>
          </a:prstGeom>
          <a:solidFill>
            <a:srgbClr val="F7D80F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7150" lIns="34275" spcFirstLastPara="1" rIns="34275" wrap="square" tIns="1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BF98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D8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1" name="Google Shape;581;p43"/>
          <p:cNvSpPr/>
          <p:nvPr/>
        </p:nvSpPr>
        <p:spPr>
          <a:xfrm>
            <a:off x="2234884" y="1476277"/>
            <a:ext cx="1158600" cy="1158600"/>
          </a:xfrm>
          <a:prstGeom prst="ellipse">
            <a:avLst/>
          </a:prstGeom>
          <a:solidFill>
            <a:srgbClr val="F7D80F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7150" lIns="34275" spcFirstLastPara="1" rIns="34275" wrap="square" tIns="1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BF98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D8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82" name="Google Shape;582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15750" y="1756664"/>
            <a:ext cx="590567" cy="634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583" name="Google Shape;583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27110" y="1745065"/>
            <a:ext cx="571770" cy="639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84" name="Google Shape;584;p4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813079" y="1792875"/>
            <a:ext cx="635848" cy="591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85" name="Google Shape;585;p4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24374" y="1774629"/>
            <a:ext cx="567542" cy="599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86" name="Google Shape;586;p4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608369" y="1760879"/>
            <a:ext cx="683108" cy="639037"/>
          </a:xfrm>
          <a:prstGeom prst="rect">
            <a:avLst/>
          </a:prstGeom>
          <a:noFill/>
          <a:ln>
            <a:noFill/>
          </a:ln>
        </p:spPr>
      </p:pic>
      <p:sp>
        <p:nvSpPr>
          <p:cNvPr id="587" name="Google Shape;587;p43"/>
          <p:cNvSpPr txBox="1"/>
          <p:nvPr>
            <p:ph idx="2" type="title"/>
          </p:nvPr>
        </p:nvSpPr>
        <p:spPr>
          <a:xfrm>
            <a:off x="466525" y="2834225"/>
            <a:ext cx="1452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Font typeface="Poppins"/>
              <a:buNone/>
              <a:defRPr b="1" sz="1100"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8" name="Google Shape;588;p43"/>
          <p:cNvSpPr txBox="1"/>
          <p:nvPr>
            <p:ph idx="1" type="subTitle"/>
          </p:nvPr>
        </p:nvSpPr>
        <p:spPr>
          <a:xfrm>
            <a:off x="466525" y="3441475"/>
            <a:ext cx="1452000" cy="52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"/>
              <a:buFont typeface="Poppins"/>
              <a:buNone/>
              <a:defRPr sz="900"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9" name="Google Shape;589;p43"/>
          <p:cNvSpPr txBox="1"/>
          <p:nvPr>
            <p:ph idx="3" type="title"/>
          </p:nvPr>
        </p:nvSpPr>
        <p:spPr>
          <a:xfrm>
            <a:off x="2088175" y="2834225"/>
            <a:ext cx="1452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Font typeface="Poppins"/>
              <a:buNone/>
              <a:defRPr b="1" sz="1100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0" name="Google Shape;590;p43"/>
          <p:cNvSpPr txBox="1"/>
          <p:nvPr>
            <p:ph idx="4" type="subTitle"/>
          </p:nvPr>
        </p:nvSpPr>
        <p:spPr>
          <a:xfrm>
            <a:off x="2088175" y="3441475"/>
            <a:ext cx="1452000" cy="52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900"/>
              <a:buFont typeface="Poppins"/>
              <a:buNone/>
              <a:defRPr sz="900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1" name="Google Shape;591;p43"/>
          <p:cNvSpPr txBox="1"/>
          <p:nvPr>
            <p:ph idx="5" type="title"/>
          </p:nvPr>
        </p:nvSpPr>
        <p:spPr>
          <a:xfrm>
            <a:off x="3786975" y="2834225"/>
            <a:ext cx="1452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Font typeface="Poppins"/>
              <a:buNone/>
              <a:defRPr b="1" sz="1100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2" name="Google Shape;592;p43"/>
          <p:cNvSpPr txBox="1"/>
          <p:nvPr>
            <p:ph idx="6" type="subTitle"/>
          </p:nvPr>
        </p:nvSpPr>
        <p:spPr>
          <a:xfrm>
            <a:off x="3786975" y="3441475"/>
            <a:ext cx="1452000" cy="52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900"/>
              <a:buFont typeface="Poppins"/>
              <a:buNone/>
              <a:defRPr sz="900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3" name="Google Shape;593;p43"/>
          <p:cNvSpPr txBox="1"/>
          <p:nvPr>
            <p:ph idx="7" type="title"/>
          </p:nvPr>
        </p:nvSpPr>
        <p:spPr>
          <a:xfrm>
            <a:off x="5405000" y="2834225"/>
            <a:ext cx="1452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Font typeface="Poppins"/>
              <a:buNone/>
              <a:defRPr b="1" sz="1100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4" name="Google Shape;594;p43"/>
          <p:cNvSpPr txBox="1"/>
          <p:nvPr>
            <p:ph idx="8" type="subTitle"/>
          </p:nvPr>
        </p:nvSpPr>
        <p:spPr>
          <a:xfrm>
            <a:off x="5405000" y="3437675"/>
            <a:ext cx="1452000" cy="52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900"/>
              <a:buFont typeface="Poppins"/>
              <a:buNone/>
              <a:defRPr sz="900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5" name="Google Shape;595;p43"/>
          <p:cNvSpPr txBox="1"/>
          <p:nvPr>
            <p:ph idx="9" type="title"/>
          </p:nvPr>
        </p:nvSpPr>
        <p:spPr>
          <a:xfrm>
            <a:off x="7194000" y="2834225"/>
            <a:ext cx="1452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Font typeface="Poppins"/>
              <a:buNone/>
              <a:defRPr b="1" sz="1100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6" name="Google Shape;596;p43"/>
          <p:cNvSpPr txBox="1"/>
          <p:nvPr>
            <p:ph idx="13" type="subTitle"/>
          </p:nvPr>
        </p:nvSpPr>
        <p:spPr>
          <a:xfrm>
            <a:off x="7194000" y="3441475"/>
            <a:ext cx="1452000" cy="52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900"/>
              <a:buFont typeface="Poppins"/>
              <a:buNone/>
              <a:defRPr sz="900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842">
          <p15:clr>
            <a:srgbClr val="FA7B17"/>
          </p15:clr>
        </p15:guide>
        <p15:guide id="2" pos="340">
          <p15:clr>
            <a:srgbClr val="FA7B17"/>
          </p15:clr>
        </p15:guide>
        <p15:guide id="3" orient="horz" pos="1785">
          <p15:clr>
            <a:srgbClr val="FA7B17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grody puste">
  <p:cSld name="TITLE_AND_BODY_2_1_1_1_1_1_1_1_1_1_1_1_1_1_1_1_1_2_2"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44"/>
          <p:cNvSpPr/>
          <p:nvPr/>
        </p:nvSpPr>
        <p:spPr>
          <a:xfrm>
            <a:off x="8910900" y="0"/>
            <a:ext cx="233100" cy="404100"/>
          </a:xfrm>
          <a:prstGeom prst="rect">
            <a:avLst/>
          </a:prstGeom>
          <a:solidFill>
            <a:srgbClr val="F7D80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9" name="Google Shape;599;p44"/>
          <p:cNvSpPr txBox="1"/>
          <p:nvPr>
            <p:ph type="title"/>
          </p:nvPr>
        </p:nvSpPr>
        <p:spPr>
          <a:xfrm>
            <a:off x="184925" y="176375"/>
            <a:ext cx="64158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800"/>
              <a:buFont typeface="Poppins"/>
              <a:buNone/>
              <a:defRPr b="1" sz="18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600" name="Google Shape;600;p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339584" y="4671084"/>
            <a:ext cx="1702765" cy="445803"/>
          </a:xfrm>
          <a:prstGeom prst="rect">
            <a:avLst/>
          </a:prstGeom>
          <a:noFill/>
          <a:ln>
            <a:noFill/>
          </a:ln>
        </p:spPr>
      </p:pic>
      <p:sp>
        <p:nvSpPr>
          <p:cNvPr id="601" name="Google Shape;601;p44"/>
          <p:cNvSpPr/>
          <p:nvPr/>
        </p:nvSpPr>
        <p:spPr>
          <a:xfrm>
            <a:off x="3931957" y="1476277"/>
            <a:ext cx="1158600" cy="1158600"/>
          </a:xfrm>
          <a:prstGeom prst="ellipse">
            <a:avLst/>
          </a:prstGeom>
          <a:solidFill>
            <a:srgbClr val="F7D80F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7150" lIns="34275" spcFirstLastPara="1" rIns="34275" wrap="square" tIns="1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BF98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D8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2" name="Google Shape;602;p44"/>
          <p:cNvSpPr/>
          <p:nvPr/>
        </p:nvSpPr>
        <p:spPr>
          <a:xfrm>
            <a:off x="5555243" y="1476277"/>
            <a:ext cx="1158600" cy="1158600"/>
          </a:xfrm>
          <a:prstGeom prst="ellipse">
            <a:avLst/>
          </a:prstGeom>
          <a:solidFill>
            <a:srgbClr val="F7D80F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7150" lIns="34275" spcFirstLastPara="1" rIns="34275" wrap="square" tIns="1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BF98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D8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3" name="Google Shape;603;p44"/>
          <p:cNvSpPr/>
          <p:nvPr/>
        </p:nvSpPr>
        <p:spPr>
          <a:xfrm>
            <a:off x="7368458" y="1476277"/>
            <a:ext cx="1158600" cy="1158600"/>
          </a:xfrm>
          <a:prstGeom prst="ellipse">
            <a:avLst/>
          </a:prstGeom>
          <a:solidFill>
            <a:srgbClr val="F7D80F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7150" lIns="34275" spcFirstLastPara="1" rIns="34275" wrap="square" tIns="1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BF98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D8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4" name="Google Shape;604;p44"/>
          <p:cNvSpPr/>
          <p:nvPr/>
        </p:nvSpPr>
        <p:spPr>
          <a:xfrm>
            <a:off x="615999" y="1476277"/>
            <a:ext cx="1158600" cy="1158600"/>
          </a:xfrm>
          <a:prstGeom prst="ellipse">
            <a:avLst/>
          </a:prstGeom>
          <a:solidFill>
            <a:srgbClr val="F7D80F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7150" lIns="34275" spcFirstLastPara="1" rIns="34275" wrap="square" tIns="1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BF98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D8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5" name="Google Shape;605;p44"/>
          <p:cNvSpPr/>
          <p:nvPr/>
        </p:nvSpPr>
        <p:spPr>
          <a:xfrm>
            <a:off x="2234884" y="1476277"/>
            <a:ext cx="1158600" cy="1158600"/>
          </a:xfrm>
          <a:prstGeom prst="ellipse">
            <a:avLst/>
          </a:prstGeom>
          <a:solidFill>
            <a:srgbClr val="F7D80F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7150" lIns="34275" spcFirstLastPara="1" rIns="34275" wrap="square" tIns="1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BF98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D8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6" name="Google Shape;606;p44"/>
          <p:cNvSpPr txBox="1"/>
          <p:nvPr>
            <p:ph idx="2" type="title"/>
          </p:nvPr>
        </p:nvSpPr>
        <p:spPr>
          <a:xfrm>
            <a:off x="466525" y="2834225"/>
            <a:ext cx="1452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Font typeface="Poppins"/>
              <a:buNone/>
              <a:defRPr b="1" sz="1100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7" name="Google Shape;607;p44"/>
          <p:cNvSpPr txBox="1"/>
          <p:nvPr>
            <p:ph idx="1" type="subTitle"/>
          </p:nvPr>
        </p:nvSpPr>
        <p:spPr>
          <a:xfrm>
            <a:off x="466525" y="3441475"/>
            <a:ext cx="1452000" cy="52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900"/>
              <a:buFont typeface="Poppins"/>
              <a:buNone/>
              <a:defRPr sz="900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8" name="Google Shape;608;p44"/>
          <p:cNvSpPr txBox="1"/>
          <p:nvPr>
            <p:ph idx="3" type="title"/>
          </p:nvPr>
        </p:nvSpPr>
        <p:spPr>
          <a:xfrm>
            <a:off x="2088175" y="2834225"/>
            <a:ext cx="1452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Font typeface="Poppins"/>
              <a:buNone/>
              <a:defRPr b="1" sz="1100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9" name="Google Shape;609;p44"/>
          <p:cNvSpPr txBox="1"/>
          <p:nvPr>
            <p:ph idx="4" type="subTitle"/>
          </p:nvPr>
        </p:nvSpPr>
        <p:spPr>
          <a:xfrm>
            <a:off x="2088175" y="3441475"/>
            <a:ext cx="1452000" cy="52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900"/>
              <a:buFont typeface="Poppins"/>
              <a:buNone/>
              <a:defRPr sz="900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0" name="Google Shape;610;p44"/>
          <p:cNvSpPr txBox="1"/>
          <p:nvPr>
            <p:ph idx="5" type="title"/>
          </p:nvPr>
        </p:nvSpPr>
        <p:spPr>
          <a:xfrm>
            <a:off x="3786975" y="2834225"/>
            <a:ext cx="1452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Font typeface="Poppins"/>
              <a:buNone/>
              <a:defRPr b="1" sz="1100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1" name="Google Shape;611;p44"/>
          <p:cNvSpPr txBox="1"/>
          <p:nvPr>
            <p:ph idx="6" type="subTitle"/>
          </p:nvPr>
        </p:nvSpPr>
        <p:spPr>
          <a:xfrm>
            <a:off x="3786975" y="3441475"/>
            <a:ext cx="1452000" cy="52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900"/>
              <a:buFont typeface="Poppins"/>
              <a:buNone/>
              <a:defRPr sz="900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2" name="Google Shape;612;p44"/>
          <p:cNvSpPr txBox="1"/>
          <p:nvPr>
            <p:ph idx="7" type="title"/>
          </p:nvPr>
        </p:nvSpPr>
        <p:spPr>
          <a:xfrm>
            <a:off x="5405000" y="2834225"/>
            <a:ext cx="1452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Font typeface="Poppins"/>
              <a:buNone/>
              <a:defRPr b="1" sz="1100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3" name="Google Shape;613;p44"/>
          <p:cNvSpPr txBox="1"/>
          <p:nvPr>
            <p:ph idx="8" type="subTitle"/>
          </p:nvPr>
        </p:nvSpPr>
        <p:spPr>
          <a:xfrm>
            <a:off x="5405000" y="3437675"/>
            <a:ext cx="1452000" cy="52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900"/>
              <a:buFont typeface="Poppins"/>
              <a:buNone/>
              <a:defRPr sz="900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4" name="Google Shape;614;p44"/>
          <p:cNvSpPr txBox="1"/>
          <p:nvPr>
            <p:ph idx="9" type="title"/>
          </p:nvPr>
        </p:nvSpPr>
        <p:spPr>
          <a:xfrm>
            <a:off x="7194000" y="2834225"/>
            <a:ext cx="1452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Font typeface="Poppins"/>
              <a:buNone/>
              <a:defRPr b="1" sz="1100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5" name="Google Shape;615;p44"/>
          <p:cNvSpPr txBox="1"/>
          <p:nvPr>
            <p:ph idx="13" type="subTitle"/>
          </p:nvPr>
        </p:nvSpPr>
        <p:spPr>
          <a:xfrm>
            <a:off x="7194000" y="3441475"/>
            <a:ext cx="1452000" cy="52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900"/>
              <a:buFont typeface="Poppins"/>
              <a:buNone/>
              <a:defRPr sz="900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842">
          <p15:clr>
            <a:srgbClr val="FA7B17"/>
          </p15:clr>
        </p15:guide>
        <p15:guide id="2" pos="340">
          <p15:clr>
            <a:srgbClr val="FA7B17"/>
          </p15:clr>
        </p15:guide>
        <p15:guide id="3" orient="horz" pos="1785">
          <p15:clr>
            <a:srgbClr val="FA7B17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grody 1">
  <p:cSld name="TITLE_AND_BODY_2_1_1_1_1_1_1_1_1_1_1_1_1_1_1_1_1_2_1"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45"/>
          <p:cNvSpPr/>
          <p:nvPr/>
        </p:nvSpPr>
        <p:spPr>
          <a:xfrm>
            <a:off x="8910900" y="0"/>
            <a:ext cx="233100" cy="404100"/>
          </a:xfrm>
          <a:prstGeom prst="rect">
            <a:avLst/>
          </a:prstGeom>
          <a:solidFill>
            <a:srgbClr val="F7D80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8" name="Google Shape;618;p45"/>
          <p:cNvSpPr txBox="1"/>
          <p:nvPr>
            <p:ph type="title"/>
          </p:nvPr>
        </p:nvSpPr>
        <p:spPr>
          <a:xfrm>
            <a:off x="184925" y="176375"/>
            <a:ext cx="64158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800"/>
              <a:buFont typeface="Poppins"/>
              <a:buNone/>
              <a:defRPr b="1" sz="18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619" name="Google Shape;619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339584" y="4671084"/>
            <a:ext cx="1702765" cy="445803"/>
          </a:xfrm>
          <a:prstGeom prst="rect">
            <a:avLst/>
          </a:prstGeom>
          <a:noFill/>
          <a:ln>
            <a:noFill/>
          </a:ln>
        </p:spPr>
      </p:pic>
      <p:sp>
        <p:nvSpPr>
          <p:cNvPr id="620" name="Google Shape;620;p45"/>
          <p:cNvSpPr/>
          <p:nvPr/>
        </p:nvSpPr>
        <p:spPr>
          <a:xfrm>
            <a:off x="539250" y="2320900"/>
            <a:ext cx="7982700" cy="46500"/>
          </a:xfrm>
          <a:prstGeom prst="rect">
            <a:avLst/>
          </a:prstGeom>
          <a:solidFill>
            <a:srgbClr val="F7D80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1" name="Google Shape;621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72024" y="1355628"/>
            <a:ext cx="1318053" cy="6897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braz zawierający tekst&#10;&#10;Opis wygenerowany automatycznie" id="622" name="Google Shape;622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79438" y="1496104"/>
            <a:ext cx="1502389" cy="476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623" name="Google Shape;623;p4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0662" y="1186041"/>
            <a:ext cx="1096877" cy="109687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braz zawierający tekst&#10;&#10;Opis wygenerowany automatycznie" id="624" name="Google Shape;624;p4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895247" y="1506389"/>
            <a:ext cx="1054072" cy="447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625" name="Google Shape;625;p4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403346" y="1349408"/>
            <a:ext cx="1342468" cy="702239"/>
          </a:xfrm>
          <a:prstGeom prst="rect">
            <a:avLst/>
          </a:prstGeom>
          <a:noFill/>
          <a:ln>
            <a:noFill/>
          </a:ln>
        </p:spPr>
      </p:pic>
      <p:sp>
        <p:nvSpPr>
          <p:cNvPr id="626" name="Google Shape;626;p45"/>
          <p:cNvSpPr txBox="1"/>
          <p:nvPr/>
        </p:nvSpPr>
        <p:spPr>
          <a:xfrm>
            <a:off x="5132299" y="2686950"/>
            <a:ext cx="1883400" cy="16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sp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b="1" lang="pl" sz="9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rPr>
              <a:t>15 nominacji w kategoriach:   </a:t>
            </a:r>
            <a:endParaRPr sz="900">
              <a:solidFill>
                <a:srgbClr val="3D3D3C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</a:pPr>
            <a:r>
              <a:rPr lang="pl" sz="75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rPr>
              <a:t>Best PPC Campaign</a:t>
            </a:r>
            <a:endParaRPr>
              <a:solidFill>
                <a:srgbClr val="3D3D3C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</a:pPr>
            <a:r>
              <a:rPr lang="pl" sz="75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rPr>
              <a:t>Best Local Campaign (SEO/PPC)</a:t>
            </a:r>
            <a:endParaRPr sz="900">
              <a:solidFill>
                <a:srgbClr val="3D3D3C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</a:pPr>
            <a:r>
              <a:rPr lang="pl" sz="75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rPr>
              <a:t>Best Low Budget Campaign</a:t>
            </a:r>
            <a:endParaRPr>
              <a:solidFill>
                <a:srgbClr val="3D3D3C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</a:pPr>
            <a:r>
              <a:rPr lang="pl" sz="75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rPr>
              <a:t>Best Integrated Campaign</a:t>
            </a:r>
            <a:endParaRPr>
              <a:solidFill>
                <a:srgbClr val="3D3D3C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</a:pPr>
            <a:r>
              <a:rPr lang="pl" sz="75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rPr>
              <a:t>Best Pan European Campaign</a:t>
            </a:r>
            <a:endParaRPr>
              <a:solidFill>
                <a:srgbClr val="3D3D3C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</a:pPr>
            <a:r>
              <a:rPr lang="pl" sz="75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rPr>
              <a:t>Most Innovative Campaign</a:t>
            </a:r>
            <a:endParaRPr>
              <a:solidFill>
                <a:srgbClr val="3D3D3C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</a:pPr>
            <a:r>
              <a:rPr lang="pl" sz="75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rPr>
              <a:t>Best Use Of Search – Real Estate &amp; Property   </a:t>
            </a:r>
            <a:endParaRPr sz="750">
              <a:solidFill>
                <a:srgbClr val="3D3D3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27" name="Google Shape;627;p45"/>
          <p:cNvSpPr txBox="1"/>
          <p:nvPr/>
        </p:nvSpPr>
        <p:spPr>
          <a:xfrm>
            <a:off x="3385289" y="2686950"/>
            <a:ext cx="1799700" cy="91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sp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b="1" lang="pl" sz="9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rPr>
              <a:t>Nominacja w konkursie</a:t>
            </a:r>
            <a:endParaRPr sz="900">
              <a:solidFill>
                <a:srgbClr val="3D3D3C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</a:pPr>
            <a:r>
              <a:rPr lang="pl" sz="75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rPr>
              <a:t>MIXX Awards Europe 2019 w</a:t>
            </a:r>
            <a:endParaRPr sz="900">
              <a:solidFill>
                <a:srgbClr val="3D3D3C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</a:pPr>
            <a:r>
              <a:rPr lang="pl" sz="75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rPr>
              <a:t>kategorii najbardziej</a:t>
            </a:r>
            <a:endParaRPr sz="900">
              <a:solidFill>
                <a:srgbClr val="3D3D3C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</a:pPr>
            <a:r>
              <a:rPr lang="pl" sz="75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rPr>
              <a:t>efektywnych kampanii</a:t>
            </a:r>
            <a:endParaRPr sz="900">
              <a:solidFill>
                <a:srgbClr val="3D3D3C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</a:pPr>
            <a:r>
              <a:rPr lang="pl" sz="75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rPr>
              <a:t>sprzedażowych       </a:t>
            </a:r>
            <a:endParaRPr sz="750">
              <a:solidFill>
                <a:srgbClr val="3D3D3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28" name="Google Shape;628;p45"/>
          <p:cNvSpPr txBox="1"/>
          <p:nvPr/>
        </p:nvSpPr>
        <p:spPr>
          <a:xfrm>
            <a:off x="1952975" y="2686950"/>
            <a:ext cx="1459200" cy="5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sp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b="1" lang="pl" sz="9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rPr>
              <a:t>Należymy do TOP 5</a:t>
            </a:r>
            <a:r>
              <a:rPr b="1" lang="pl" sz="9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sz="900">
              <a:solidFill>
                <a:srgbClr val="3D3D3C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</a:pPr>
            <a:r>
              <a:rPr lang="pl" sz="75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rPr>
              <a:t>agencji digital według rankingu interaktywnie.com</a:t>
            </a:r>
            <a:r>
              <a:rPr b="0" i="0" lang="pl" sz="750" u="none" cap="none" strike="noStrike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rPr>
              <a:t>      </a:t>
            </a:r>
            <a:endParaRPr b="0" i="0" sz="900" u="none" cap="none" strike="noStrike">
              <a:solidFill>
                <a:srgbClr val="3D3D3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29" name="Google Shape;629;p45"/>
          <p:cNvSpPr txBox="1"/>
          <p:nvPr/>
        </p:nvSpPr>
        <p:spPr>
          <a:xfrm>
            <a:off x="466199" y="2686950"/>
            <a:ext cx="1404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sp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b="1" lang="pl" sz="9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rPr>
              <a:t>Należymy do 2%</a:t>
            </a:r>
            <a:r>
              <a:rPr lang="pl" sz="9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sz="900">
              <a:solidFill>
                <a:srgbClr val="3D3D3C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</a:pPr>
            <a:r>
              <a:rPr lang="pl" sz="75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rPr>
              <a:t>najlepszych partnerów </a:t>
            </a:r>
            <a:br>
              <a:rPr lang="pl" sz="75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pl" sz="75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rPr>
              <a:t>Google na świecie</a:t>
            </a:r>
            <a:endParaRPr b="1" sz="900">
              <a:solidFill>
                <a:srgbClr val="3D3D3C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</a:pPr>
            <a:r>
              <a:t/>
            </a:r>
            <a:endParaRPr sz="750">
              <a:solidFill>
                <a:srgbClr val="3D3D3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30" name="Google Shape;630;p45"/>
          <p:cNvSpPr txBox="1"/>
          <p:nvPr/>
        </p:nvSpPr>
        <p:spPr>
          <a:xfrm>
            <a:off x="7027968" y="2686954"/>
            <a:ext cx="1562100" cy="7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sp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b="1" lang="pl" sz="9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rPr>
              <a:t>I miejsce w kategorii</a:t>
            </a:r>
            <a:endParaRPr sz="900">
              <a:solidFill>
                <a:srgbClr val="3D3D3C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</a:pPr>
            <a:r>
              <a:rPr lang="pl" sz="75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rPr>
              <a:t>Kampania e-commerce;            </a:t>
            </a:r>
            <a:endParaRPr sz="900">
              <a:solidFill>
                <a:srgbClr val="3D3D3C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b="1" lang="pl" sz="9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rPr>
              <a:t>II miejsce w kategorii</a:t>
            </a:r>
            <a:endParaRPr sz="900">
              <a:solidFill>
                <a:srgbClr val="3D3D3C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</a:pPr>
            <a:r>
              <a:rPr lang="pl" sz="75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rPr>
              <a:t>Kampania Google Ads  </a:t>
            </a:r>
            <a:endParaRPr sz="750">
              <a:solidFill>
                <a:srgbClr val="3D3D3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631" name="Google Shape;631;p4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229700" y="1492000"/>
            <a:ext cx="989935" cy="50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835">
          <p15:clr>
            <a:srgbClr val="FA7B17"/>
          </p15:clr>
        </p15:guide>
        <p15:guide id="2" pos="340">
          <p15:clr>
            <a:srgbClr val="FA7B17"/>
          </p15:clr>
        </p15:guide>
        <p15:guide id="3" orient="horz" pos="1785">
          <p15:clr>
            <a:srgbClr val="FA7B17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typy">
  <p:cSld name="TITLE_AND_BODY_2_1_1_1_1_1_1_1_1_1_1_1_1_1_1_1_1_1"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46"/>
          <p:cNvSpPr/>
          <p:nvPr/>
        </p:nvSpPr>
        <p:spPr>
          <a:xfrm>
            <a:off x="8910900" y="0"/>
            <a:ext cx="233100" cy="404100"/>
          </a:xfrm>
          <a:prstGeom prst="rect">
            <a:avLst/>
          </a:prstGeom>
          <a:solidFill>
            <a:srgbClr val="F7D80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4" name="Google Shape;634;p46"/>
          <p:cNvSpPr txBox="1"/>
          <p:nvPr>
            <p:ph type="title"/>
          </p:nvPr>
        </p:nvSpPr>
        <p:spPr>
          <a:xfrm>
            <a:off x="184925" y="176375"/>
            <a:ext cx="64158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800"/>
              <a:buFont typeface="Poppins"/>
              <a:buNone/>
              <a:defRPr b="1" sz="18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635" name="Google Shape;635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62256" y="4696481"/>
            <a:ext cx="581744" cy="447024"/>
          </a:xfrm>
          <a:prstGeom prst="rect">
            <a:avLst/>
          </a:prstGeom>
          <a:noFill/>
          <a:ln>
            <a:noFill/>
          </a:ln>
        </p:spPr>
      </p:pic>
      <p:sp>
        <p:nvSpPr>
          <p:cNvPr id="636" name="Google Shape;636;p46"/>
          <p:cNvSpPr/>
          <p:nvPr>
            <p:ph idx="2" type="pic"/>
          </p:nvPr>
        </p:nvSpPr>
        <p:spPr>
          <a:xfrm>
            <a:off x="342975" y="981500"/>
            <a:ext cx="743100" cy="485700"/>
          </a:xfrm>
          <a:prstGeom prst="rect">
            <a:avLst/>
          </a:prstGeom>
          <a:noFill/>
          <a:ln>
            <a:noFill/>
          </a:ln>
        </p:spPr>
      </p:sp>
      <p:sp>
        <p:nvSpPr>
          <p:cNvPr id="637" name="Google Shape;637;p46"/>
          <p:cNvSpPr/>
          <p:nvPr>
            <p:ph idx="3" type="pic"/>
          </p:nvPr>
        </p:nvSpPr>
        <p:spPr>
          <a:xfrm>
            <a:off x="342975" y="1763600"/>
            <a:ext cx="743100" cy="485700"/>
          </a:xfrm>
          <a:prstGeom prst="rect">
            <a:avLst/>
          </a:prstGeom>
          <a:noFill/>
          <a:ln>
            <a:noFill/>
          </a:ln>
        </p:spPr>
      </p:sp>
      <p:sp>
        <p:nvSpPr>
          <p:cNvPr id="638" name="Google Shape;638;p46"/>
          <p:cNvSpPr/>
          <p:nvPr>
            <p:ph idx="4" type="pic"/>
          </p:nvPr>
        </p:nvSpPr>
        <p:spPr>
          <a:xfrm>
            <a:off x="342975" y="2551200"/>
            <a:ext cx="743100" cy="485700"/>
          </a:xfrm>
          <a:prstGeom prst="rect">
            <a:avLst/>
          </a:prstGeom>
          <a:noFill/>
          <a:ln>
            <a:noFill/>
          </a:ln>
        </p:spPr>
      </p:sp>
      <p:sp>
        <p:nvSpPr>
          <p:cNvPr id="639" name="Google Shape;639;p46"/>
          <p:cNvSpPr/>
          <p:nvPr>
            <p:ph idx="5" type="pic"/>
          </p:nvPr>
        </p:nvSpPr>
        <p:spPr>
          <a:xfrm>
            <a:off x="342975" y="3323675"/>
            <a:ext cx="743100" cy="485700"/>
          </a:xfrm>
          <a:prstGeom prst="rect">
            <a:avLst/>
          </a:prstGeom>
          <a:noFill/>
          <a:ln>
            <a:noFill/>
          </a:ln>
        </p:spPr>
      </p:sp>
      <p:sp>
        <p:nvSpPr>
          <p:cNvPr id="640" name="Google Shape;640;p46"/>
          <p:cNvSpPr/>
          <p:nvPr>
            <p:ph idx="6" type="pic"/>
          </p:nvPr>
        </p:nvSpPr>
        <p:spPr>
          <a:xfrm>
            <a:off x="342975" y="4096175"/>
            <a:ext cx="743100" cy="485700"/>
          </a:xfrm>
          <a:prstGeom prst="rect">
            <a:avLst/>
          </a:prstGeom>
          <a:noFill/>
          <a:ln>
            <a:noFill/>
          </a:ln>
        </p:spPr>
      </p:sp>
      <p:sp>
        <p:nvSpPr>
          <p:cNvPr id="641" name="Google Shape;641;p46"/>
          <p:cNvSpPr/>
          <p:nvPr>
            <p:ph idx="7" type="pic"/>
          </p:nvPr>
        </p:nvSpPr>
        <p:spPr>
          <a:xfrm>
            <a:off x="1524075" y="981500"/>
            <a:ext cx="743100" cy="485700"/>
          </a:xfrm>
          <a:prstGeom prst="rect">
            <a:avLst/>
          </a:prstGeom>
          <a:noFill/>
          <a:ln>
            <a:noFill/>
          </a:ln>
        </p:spPr>
      </p:sp>
      <p:sp>
        <p:nvSpPr>
          <p:cNvPr id="642" name="Google Shape;642;p46"/>
          <p:cNvSpPr/>
          <p:nvPr>
            <p:ph idx="8" type="pic"/>
          </p:nvPr>
        </p:nvSpPr>
        <p:spPr>
          <a:xfrm>
            <a:off x="1524075" y="1763600"/>
            <a:ext cx="743100" cy="485700"/>
          </a:xfrm>
          <a:prstGeom prst="rect">
            <a:avLst/>
          </a:prstGeom>
          <a:noFill/>
          <a:ln>
            <a:noFill/>
          </a:ln>
        </p:spPr>
      </p:sp>
      <p:sp>
        <p:nvSpPr>
          <p:cNvPr id="643" name="Google Shape;643;p46"/>
          <p:cNvSpPr/>
          <p:nvPr>
            <p:ph idx="9" type="pic"/>
          </p:nvPr>
        </p:nvSpPr>
        <p:spPr>
          <a:xfrm>
            <a:off x="1524075" y="2551200"/>
            <a:ext cx="743100" cy="485700"/>
          </a:xfrm>
          <a:prstGeom prst="rect">
            <a:avLst/>
          </a:prstGeom>
          <a:noFill/>
          <a:ln>
            <a:noFill/>
          </a:ln>
        </p:spPr>
      </p:sp>
      <p:sp>
        <p:nvSpPr>
          <p:cNvPr id="644" name="Google Shape;644;p46"/>
          <p:cNvSpPr/>
          <p:nvPr>
            <p:ph idx="13" type="pic"/>
          </p:nvPr>
        </p:nvSpPr>
        <p:spPr>
          <a:xfrm>
            <a:off x="1524075" y="3323675"/>
            <a:ext cx="743100" cy="485700"/>
          </a:xfrm>
          <a:prstGeom prst="rect">
            <a:avLst/>
          </a:prstGeom>
          <a:noFill/>
          <a:ln>
            <a:noFill/>
          </a:ln>
        </p:spPr>
      </p:sp>
      <p:sp>
        <p:nvSpPr>
          <p:cNvPr id="645" name="Google Shape;645;p46"/>
          <p:cNvSpPr/>
          <p:nvPr>
            <p:ph idx="14" type="pic"/>
          </p:nvPr>
        </p:nvSpPr>
        <p:spPr>
          <a:xfrm>
            <a:off x="1524075" y="4096175"/>
            <a:ext cx="743100" cy="485700"/>
          </a:xfrm>
          <a:prstGeom prst="rect">
            <a:avLst/>
          </a:prstGeom>
          <a:noFill/>
          <a:ln>
            <a:noFill/>
          </a:ln>
        </p:spPr>
      </p:sp>
      <p:sp>
        <p:nvSpPr>
          <p:cNvPr id="646" name="Google Shape;646;p46"/>
          <p:cNvSpPr/>
          <p:nvPr>
            <p:ph idx="15" type="pic"/>
          </p:nvPr>
        </p:nvSpPr>
        <p:spPr>
          <a:xfrm>
            <a:off x="2705175" y="993863"/>
            <a:ext cx="743100" cy="485700"/>
          </a:xfrm>
          <a:prstGeom prst="rect">
            <a:avLst/>
          </a:prstGeom>
          <a:noFill/>
          <a:ln>
            <a:noFill/>
          </a:ln>
        </p:spPr>
      </p:sp>
      <p:sp>
        <p:nvSpPr>
          <p:cNvPr id="647" name="Google Shape;647;p46"/>
          <p:cNvSpPr/>
          <p:nvPr>
            <p:ph idx="16" type="pic"/>
          </p:nvPr>
        </p:nvSpPr>
        <p:spPr>
          <a:xfrm>
            <a:off x="2705175" y="1775963"/>
            <a:ext cx="743100" cy="485700"/>
          </a:xfrm>
          <a:prstGeom prst="rect">
            <a:avLst/>
          </a:prstGeom>
          <a:noFill/>
          <a:ln>
            <a:noFill/>
          </a:ln>
        </p:spPr>
      </p:sp>
      <p:sp>
        <p:nvSpPr>
          <p:cNvPr id="648" name="Google Shape;648;p46"/>
          <p:cNvSpPr/>
          <p:nvPr>
            <p:ph idx="17" type="pic"/>
          </p:nvPr>
        </p:nvSpPr>
        <p:spPr>
          <a:xfrm>
            <a:off x="2705175" y="2563563"/>
            <a:ext cx="743100" cy="485700"/>
          </a:xfrm>
          <a:prstGeom prst="rect">
            <a:avLst/>
          </a:prstGeom>
          <a:noFill/>
          <a:ln>
            <a:noFill/>
          </a:ln>
        </p:spPr>
      </p:sp>
      <p:sp>
        <p:nvSpPr>
          <p:cNvPr id="649" name="Google Shape;649;p46"/>
          <p:cNvSpPr/>
          <p:nvPr>
            <p:ph idx="18" type="pic"/>
          </p:nvPr>
        </p:nvSpPr>
        <p:spPr>
          <a:xfrm>
            <a:off x="2705175" y="3336038"/>
            <a:ext cx="743100" cy="485700"/>
          </a:xfrm>
          <a:prstGeom prst="rect">
            <a:avLst/>
          </a:prstGeom>
          <a:noFill/>
          <a:ln>
            <a:noFill/>
          </a:ln>
        </p:spPr>
      </p:sp>
      <p:sp>
        <p:nvSpPr>
          <p:cNvPr id="650" name="Google Shape;650;p46"/>
          <p:cNvSpPr/>
          <p:nvPr>
            <p:ph idx="19" type="pic"/>
          </p:nvPr>
        </p:nvSpPr>
        <p:spPr>
          <a:xfrm>
            <a:off x="2705175" y="4108538"/>
            <a:ext cx="743100" cy="485700"/>
          </a:xfrm>
          <a:prstGeom prst="rect">
            <a:avLst/>
          </a:prstGeom>
          <a:noFill/>
          <a:ln>
            <a:noFill/>
          </a:ln>
        </p:spPr>
      </p:sp>
      <p:sp>
        <p:nvSpPr>
          <p:cNvPr id="651" name="Google Shape;651;p46"/>
          <p:cNvSpPr/>
          <p:nvPr>
            <p:ph idx="20" type="pic"/>
          </p:nvPr>
        </p:nvSpPr>
        <p:spPr>
          <a:xfrm>
            <a:off x="3886275" y="993863"/>
            <a:ext cx="743100" cy="485700"/>
          </a:xfrm>
          <a:prstGeom prst="rect">
            <a:avLst/>
          </a:prstGeom>
          <a:noFill/>
          <a:ln>
            <a:noFill/>
          </a:ln>
        </p:spPr>
      </p:sp>
      <p:sp>
        <p:nvSpPr>
          <p:cNvPr id="652" name="Google Shape;652;p46"/>
          <p:cNvSpPr/>
          <p:nvPr>
            <p:ph idx="21" type="pic"/>
          </p:nvPr>
        </p:nvSpPr>
        <p:spPr>
          <a:xfrm>
            <a:off x="3886275" y="1775963"/>
            <a:ext cx="743100" cy="485700"/>
          </a:xfrm>
          <a:prstGeom prst="rect">
            <a:avLst/>
          </a:prstGeom>
          <a:noFill/>
          <a:ln>
            <a:noFill/>
          </a:ln>
        </p:spPr>
      </p:sp>
      <p:sp>
        <p:nvSpPr>
          <p:cNvPr id="653" name="Google Shape;653;p46"/>
          <p:cNvSpPr/>
          <p:nvPr>
            <p:ph idx="22" type="pic"/>
          </p:nvPr>
        </p:nvSpPr>
        <p:spPr>
          <a:xfrm>
            <a:off x="3886275" y="2563563"/>
            <a:ext cx="743100" cy="485700"/>
          </a:xfrm>
          <a:prstGeom prst="rect">
            <a:avLst/>
          </a:prstGeom>
          <a:noFill/>
          <a:ln>
            <a:noFill/>
          </a:ln>
        </p:spPr>
      </p:sp>
      <p:sp>
        <p:nvSpPr>
          <p:cNvPr id="654" name="Google Shape;654;p46"/>
          <p:cNvSpPr/>
          <p:nvPr>
            <p:ph idx="23" type="pic"/>
          </p:nvPr>
        </p:nvSpPr>
        <p:spPr>
          <a:xfrm>
            <a:off x="3886275" y="3336038"/>
            <a:ext cx="743100" cy="485700"/>
          </a:xfrm>
          <a:prstGeom prst="rect">
            <a:avLst/>
          </a:prstGeom>
          <a:noFill/>
          <a:ln>
            <a:noFill/>
          </a:ln>
        </p:spPr>
      </p:sp>
      <p:sp>
        <p:nvSpPr>
          <p:cNvPr id="655" name="Google Shape;655;p46"/>
          <p:cNvSpPr/>
          <p:nvPr>
            <p:ph idx="24" type="pic"/>
          </p:nvPr>
        </p:nvSpPr>
        <p:spPr>
          <a:xfrm>
            <a:off x="3886275" y="4108538"/>
            <a:ext cx="743100" cy="485700"/>
          </a:xfrm>
          <a:prstGeom prst="rect">
            <a:avLst/>
          </a:prstGeom>
          <a:noFill/>
          <a:ln>
            <a:noFill/>
          </a:ln>
        </p:spPr>
      </p:sp>
      <p:sp>
        <p:nvSpPr>
          <p:cNvPr id="656" name="Google Shape;656;p46"/>
          <p:cNvSpPr/>
          <p:nvPr>
            <p:ph idx="25" type="pic"/>
          </p:nvPr>
        </p:nvSpPr>
        <p:spPr>
          <a:xfrm>
            <a:off x="5067375" y="1006238"/>
            <a:ext cx="743100" cy="485700"/>
          </a:xfrm>
          <a:prstGeom prst="rect">
            <a:avLst/>
          </a:prstGeom>
          <a:noFill/>
          <a:ln>
            <a:noFill/>
          </a:ln>
        </p:spPr>
      </p:sp>
      <p:sp>
        <p:nvSpPr>
          <p:cNvPr id="657" name="Google Shape;657;p46"/>
          <p:cNvSpPr/>
          <p:nvPr>
            <p:ph idx="26" type="pic"/>
          </p:nvPr>
        </p:nvSpPr>
        <p:spPr>
          <a:xfrm>
            <a:off x="5067375" y="1788338"/>
            <a:ext cx="743100" cy="485700"/>
          </a:xfrm>
          <a:prstGeom prst="rect">
            <a:avLst/>
          </a:prstGeom>
          <a:noFill/>
          <a:ln>
            <a:noFill/>
          </a:ln>
        </p:spPr>
      </p:sp>
      <p:sp>
        <p:nvSpPr>
          <p:cNvPr id="658" name="Google Shape;658;p46"/>
          <p:cNvSpPr/>
          <p:nvPr>
            <p:ph idx="27" type="pic"/>
          </p:nvPr>
        </p:nvSpPr>
        <p:spPr>
          <a:xfrm>
            <a:off x="5067375" y="2575938"/>
            <a:ext cx="743100" cy="485700"/>
          </a:xfrm>
          <a:prstGeom prst="rect">
            <a:avLst/>
          </a:prstGeom>
          <a:noFill/>
          <a:ln>
            <a:noFill/>
          </a:ln>
        </p:spPr>
      </p:sp>
      <p:sp>
        <p:nvSpPr>
          <p:cNvPr id="659" name="Google Shape;659;p46"/>
          <p:cNvSpPr/>
          <p:nvPr>
            <p:ph idx="28" type="pic"/>
          </p:nvPr>
        </p:nvSpPr>
        <p:spPr>
          <a:xfrm>
            <a:off x="5067375" y="3348413"/>
            <a:ext cx="743100" cy="485700"/>
          </a:xfrm>
          <a:prstGeom prst="rect">
            <a:avLst/>
          </a:prstGeom>
          <a:noFill/>
          <a:ln>
            <a:noFill/>
          </a:ln>
        </p:spPr>
      </p:sp>
      <p:sp>
        <p:nvSpPr>
          <p:cNvPr id="660" name="Google Shape;660;p46"/>
          <p:cNvSpPr/>
          <p:nvPr>
            <p:ph idx="29" type="pic"/>
          </p:nvPr>
        </p:nvSpPr>
        <p:spPr>
          <a:xfrm>
            <a:off x="5067375" y="4120913"/>
            <a:ext cx="743100" cy="485700"/>
          </a:xfrm>
          <a:prstGeom prst="rect">
            <a:avLst/>
          </a:prstGeom>
          <a:noFill/>
          <a:ln>
            <a:noFill/>
          </a:ln>
        </p:spPr>
      </p:sp>
      <p:sp>
        <p:nvSpPr>
          <p:cNvPr id="661" name="Google Shape;661;p46"/>
          <p:cNvSpPr/>
          <p:nvPr>
            <p:ph idx="30" type="pic"/>
          </p:nvPr>
        </p:nvSpPr>
        <p:spPr>
          <a:xfrm>
            <a:off x="6248475" y="1006238"/>
            <a:ext cx="743100" cy="485700"/>
          </a:xfrm>
          <a:prstGeom prst="rect">
            <a:avLst/>
          </a:prstGeom>
          <a:noFill/>
          <a:ln>
            <a:noFill/>
          </a:ln>
        </p:spPr>
      </p:sp>
      <p:sp>
        <p:nvSpPr>
          <p:cNvPr id="662" name="Google Shape;662;p46"/>
          <p:cNvSpPr/>
          <p:nvPr>
            <p:ph idx="31" type="pic"/>
          </p:nvPr>
        </p:nvSpPr>
        <p:spPr>
          <a:xfrm>
            <a:off x="6248475" y="1788338"/>
            <a:ext cx="743100" cy="485700"/>
          </a:xfrm>
          <a:prstGeom prst="rect">
            <a:avLst/>
          </a:prstGeom>
          <a:noFill/>
          <a:ln>
            <a:noFill/>
          </a:ln>
        </p:spPr>
      </p:sp>
      <p:sp>
        <p:nvSpPr>
          <p:cNvPr id="663" name="Google Shape;663;p46"/>
          <p:cNvSpPr/>
          <p:nvPr>
            <p:ph idx="32" type="pic"/>
          </p:nvPr>
        </p:nvSpPr>
        <p:spPr>
          <a:xfrm>
            <a:off x="6248475" y="2575938"/>
            <a:ext cx="743100" cy="485700"/>
          </a:xfrm>
          <a:prstGeom prst="rect">
            <a:avLst/>
          </a:prstGeom>
          <a:noFill/>
          <a:ln>
            <a:noFill/>
          </a:ln>
        </p:spPr>
      </p:sp>
      <p:sp>
        <p:nvSpPr>
          <p:cNvPr id="664" name="Google Shape;664;p46"/>
          <p:cNvSpPr/>
          <p:nvPr>
            <p:ph idx="33" type="pic"/>
          </p:nvPr>
        </p:nvSpPr>
        <p:spPr>
          <a:xfrm>
            <a:off x="6248475" y="3348413"/>
            <a:ext cx="743100" cy="485700"/>
          </a:xfrm>
          <a:prstGeom prst="rect">
            <a:avLst/>
          </a:prstGeom>
          <a:noFill/>
          <a:ln>
            <a:noFill/>
          </a:ln>
        </p:spPr>
      </p:sp>
      <p:sp>
        <p:nvSpPr>
          <p:cNvPr id="665" name="Google Shape;665;p46"/>
          <p:cNvSpPr/>
          <p:nvPr>
            <p:ph idx="34" type="pic"/>
          </p:nvPr>
        </p:nvSpPr>
        <p:spPr>
          <a:xfrm>
            <a:off x="6248475" y="4120913"/>
            <a:ext cx="743100" cy="485700"/>
          </a:xfrm>
          <a:prstGeom prst="rect">
            <a:avLst/>
          </a:prstGeom>
          <a:noFill/>
          <a:ln>
            <a:noFill/>
          </a:ln>
        </p:spPr>
      </p:sp>
      <p:sp>
        <p:nvSpPr>
          <p:cNvPr id="666" name="Google Shape;666;p46"/>
          <p:cNvSpPr/>
          <p:nvPr>
            <p:ph idx="35" type="pic"/>
          </p:nvPr>
        </p:nvSpPr>
        <p:spPr>
          <a:xfrm>
            <a:off x="7429575" y="1006238"/>
            <a:ext cx="743100" cy="485700"/>
          </a:xfrm>
          <a:prstGeom prst="rect">
            <a:avLst/>
          </a:prstGeom>
          <a:noFill/>
          <a:ln>
            <a:noFill/>
          </a:ln>
        </p:spPr>
      </p:sp>
      <p:sp>
        <p:nvSpPr>
          <p:cNvPr id="667" name="Google Shape;667;p46"/>
          <p:cNvSpPr/>
          <p:nvPr>
            <p:ph idx="36" type="pic"/>
          </p:nvPr>
        </p:nvSpPr>
        <p:spPr>
          <a:xfrm>
            <a:off x="7429575" y="1788338"/>
            <a:ext cx="743100" cy="485700"/>
          </a:xfrm>
          <a:prstGeom prst="rect">
            <a:avLst/>
          </a:prstGeom>
          <a:noFill/>
          <a:ln>
            <a:noFill/>
          </a:ln>
        </p:spPr>
      </p:sp>
      <p:sp>
        <p:nvSpPr>
          <p:cNvPr id="668" name="Google Shape;668;p46"/>
          <p:cNvSpPr/>
          <p:nvPr>
            <p:ph idx="37" type="pic"/>
          </p:nvPr>
        </p:nvSpPr>
        <p:spPr>
          <a:xfrm>
            <a:off x="7429575" y="2575938"/>
            <a:ext cx="743100" cy="485700"/>
          </a:xfrm>
          <a:prstGeom prst="rect">
            <a:avLst/>
          </a:prstGeom>
          <a:noFill/>
          <a:ln>
            <a:noFill/>
          </a:ln>
        </p:spPr>
      </p:sp>
      <p:sp>
        <p:nvSpPr>
          <p:cNvPr id="669" name="Google Shape;669;p46"/>
          <p:cNvSpPr/>
          <p:nvPr>
            <p:ph idx="38" type="pic"/>
          </p:nvPr>
        </p:nvSpPr>
        <p:spPr>
          <a:xfrm>
            <a:off x="7429575" y="3348413"/>
            <a:ext cx="743100" cy="485700"/>
          </a:xfrm>
          <a:prstGeom prst="rect">
            <a:avLst/>
          </a:prstGeom>
          <a:noFill/>
          <a:ln>
            <a:noFill/>
          </a:ln>
        </p:spPr>
      </p:sp>
      <p:sp>
        <p:nvSpPr>
          <p:cNvPr id="670" name="Google Shape;670;p46"/>
          <p:cNvSpPr/>
          <p:nvPr>
            <p:ph idx="39" type="pic"/>
          </p:nvPr>
        </p:nvSpPr>
        <p:spPr>
          <a:xfrm>
            <a:off x="7429575" y="4120913"/>
            <a:ext cx="743100" cy="4857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2721">
          <p15:clr>
            <a:srgbClr val="FA7B17"/>
          </p15:clr>
        </p15:guide>
        <p15:guide id="2" pos="4989">
          <p15:clr>
            <a:srgbClr val="FA7B17"/>
          </p15:clr>
        </p15:guide>
        <p15:guide id="3" orient="horz" pos="366">
          <p15:clr>
            <a:srgbClr val="FA7B17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s">
  <p:cSld name="TITLE_AND_BODY_2_1_1_1_1_1_1_1_1_1_1_1_1_1_1_1_1_1_1">
    <p:spTree>
      <p:nvGrpSpPr>
        <p:cNvPr id="67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2" name="Google Shape;672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4542" y="108424"/>
            <a:ext cx="1979802" cy="542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3" name="Google Shape;673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39584" y="187452"/>
            <a:ext cx="1702765" cy="445803"/>
          </a:xfrm>
          <a:prstGeom prst="rect">
            <a:avLst/>
          </a:prstGeom>
          <a:noFill/>
          <a:ln>
            <a:noFill/>
          </a:ln>
        </p:spPr>
      </p:pic>
      <p:sp>
        <p:nvSpPr>
          <p:cNvPr id="674" name="Google Shape;674;p47"/>
          <p:cNvSpPr/>
          <p:nvPr>
            <p:ph idx="2" type="pic"/>
          </p:nvPr>
        </p:nvSpPr>
        <p:spPr>
          <a:xfrm>
            <a:off x="0" y="915650"/>
            <a:ext cx="9144000" cy="2429100"/>
          </a:xfrm>
          <a:prstGeom prst="rect">
            <a:avLst/>
          </a:prstGeom>
          <a:noFill/>
          <a:ln>
            <a:noFill/>
          </a:ln>
        </p:spPr>
      </p:sp>
      <p:sp>
        <p:nvSpPr>
          <p:cNvPr id="675" name="Google Shape;675;p47"/>
          <p:cNvSpPr/>
          <p:nvPr/>
        </p:nvSpPr>
        <p:spPr>
          <a:xfrm>
            <a:off x="448925" y="4620775"/>
            <a:ext cx="1302600" cy="132000"/>
          </a:xfrm>
          <a:prstGeom prst="rect">
            <a:avLst/>
          </a:prstGeom>
          <a:solidFill>
            <a:srgbClr val="F7D80F"/>
          </a:solidFill>
          <a:ln cap="flat" cmpd="sng" w="9525">
            <a:solidFill>
              <a:srgbClr val="F7D80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6" name="Google Shape;676;p47"/>
          <p:cNvSpPr txBox="1"/>
          <p:nvPr>
            <p:ph idx="1" type="subTitle"/>
          </p:nvPr>
        </p:nvSpPr>
        <p:spPr>
          <a:xfrm>
            <a:off x="448725" y="4031075"/>
            <a:ext cx="1329000" cy="34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200"/>
              <a:buFont typeface="Poppins"/>
              <a:buNone/>
              <a:defRPr sz="12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sz="1200"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sz="1200"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sz="1200"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sz="1200"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sz="1200"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sz="1200"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sz="1200"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sz="12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677" name="Google Shape;677;p47"/>
          <p:cNvSpPr txBox="1"/>
          <p:nvPr>
            <p:ph type="title"/>
          </p:nvPr>
        </p:nvSpPr>
        <p:spPr>
          <a:xfrm>
            <a:off x="448925" y="3529475"/>
            <a:ext cx="1302600" cy="50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4400"/>
              <a:buFont typeface="Poppins"/>
              <a:buNone/>
              <a:defRPr b="1" sz="44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8" name="Google Shape;678;p47"/>
          <p:cNvSpPr/>
          <p:nvPr/>
        </p:nvSpPr>
        <p:spPr>
          <a:xfrm>
            <a:off x="5101913" y="4620775"/>
            <a:ext cx="1302600" cy="132000"/>
          </a:xfrm>
          <a:prstGeom prst="rect">
            <a:avLst/>
          </a:prstGeom>
          <a:solidFill>
            <a:srgbClr val="F7D80F"/>
          </a:solidFill>
          <a:ln cap="flat" cmpd="sng" w="9525">
            <a:solidFill>
              <a:srgbClr val="F7D80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9" name="Google Shape;679;p47"/>
          <p:cNvSpPr txBox="1"/>
          <p:nvPr>
            <p:ph idx="3" type="subTitle"/>
          </p:nvPr>
        </p:nvSpPr>
        <p:spPr>
          <a:xfrm>
            <a:off x="5101713" y="4031075"/>
            <a:ext cx="1329000" cy="34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200"/>
              <a:buFont typeface="Poppins"/>
              <a:buNone/>
              <a:defRPr sz="12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sz="1200"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sz="1200"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sz="1200"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sz="1200"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sz="1200"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sz="1200"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sz="1200"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sz="12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680" name="Google Shape;680;p47"/>
          <p:cNvSpPr txBox="1"/>
          <p:nvPr>
            <p:ph idx="4" type="title"/>
          </p:nvPr>
        </p:nvSpPr>
        <p:spPr>
          <a:xfrm>
            <a:off x="5101913" y="3529475"/>
            <a:ext cx="1302600" cy="50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4400"/>
              <a:buFont typeface="Poppins"/>
              <a:buNone/>
              <a:defRPr b="1" sz="44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1" name="Google Shape;681;p47"/>
          <p:cNvSpPr/>
          <p:nvPr/>
        </p:nvSpPr>
        <p:spPr>
          <a:xfrm>
            <a:off x="7428625" y="4620775"/>
            <a:ext cx="1302600" cy="132000"/>
          </a:xfrm>
          <a:prstGeom prst="rect">
            <a:avLst/>
          </a:prstGeom>
          <a:solidFill>
            <a:srgbClr val="F7D80F"/>
          </a:solidFill>
          <a:ln cap="flat" cmpd="sng" w="9525">
            <a:solidFill>
              <a:srgbClr val="F7D80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2" name="Google Shape;682;p47"/>
          <p:cNvSpPr txBox="1"/>
          <p:nvPr>
            <p:ph idx="5" type="subTitle"/>
          </p:nvPr>
        </p:nvSpPr>
        <p:spPr>
          <a:xfrm>
            <a:off x="7428425" y="4031075"/>
            <a:ext cx="1329000" cy="34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200"/>
              <a:buFont typeface="Poppins"/>
              <a:buNone/>
              <a:defRPr sz="12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sz="1200"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sz="1200"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sz="1200"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sz="1200"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sz="1200"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sz="1200"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sz="1200"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sz="12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683" name="Google Shape;683;p47"/>
          <p:cNvSpPr txBox="1"/>
          <p:nvPr>
            <p:ph idx="6" type="title"/>
          </p:nvPr>
        </p:nvSpPr>
        <p:spPr>
          <a:xfrm>
            <a:off x="7428625" y="3529475"/>
            <a:ext cx="1302600" cy="50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4400"/>
              <a:buFont typeface="Poppins"/>
              <a:buNone/>
              <a:defRPr b="1" sz="44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4" name="Google Shape;684;p47"/>
          <p:cNvSpPr/>
          <p:nvPr/>
        </p:nvSpPr>
        <p:spPr>
          <a:xfrm>
            <a:off x="2775225" y="4620775"/>
            <a:ext cx="1302600" cy="132000"/>
          </a:xfrm>
          <a:prstGeom prst="rect">
            <a:avLst/>
          </a:prstGeom>
          <a:solidFill>
            <a:srgbClr val="F7D80F"/>
          </a:solidFill>
          <a:ln cap="flat" cmpd="sng" w="9525">
            <a:solidFill>
              <a:srgbClr val="F7D80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5" name="Google Shape;685;p47"/>
          <p:cNvSpPr txBox="1"/>
          <p:nvPr>
            <p:ph idx="7" type="subTitle"/>
          </p:nvPr>
        </p:nvSpPr>
        <p:spPr>
          <a:xfrm>
            <a:off x="2775025" y="4031075"/>
            <a:ext cx="1329000" cy="34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200"/>
              <a:buFont typeface="Poppins"/>
              <a:buNone/>
              <a:defRPr sz="12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sz="1200"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sz="1200"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sz="1200"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sz="1200"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sz="1200"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sz="1200"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sz="1200"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sz="12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686" name="Google Shape;686;p47"/>
          <p:cNvSpPr txBox="1"/>
          <p:nvPr>
            <p:ph idx="8" type="title"/>
          </p:nvPr>
        </p:nvSpPr>
        <p:spPr>
          <a:xfrm>
            <a:off x="2775225" y="3529475"/>
            <a:ext cx="1302600" cy="50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4400"/>
              <a:buFont typeface="Poppins"/>
              <a:buNone/>
              <a:defRPr b="1" sz="44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880">
          <p15:clr>
            <a:srgbClr val="FA7B17"/>
          </p15:clr>
        </p15:guide>
        <p15:guide id="2" pos="283">
          <p15:clr>
            <a:srgbClr val="FA7B17"/>
          </p15:clr>
        </p15:guide>
        <p15:guide id="3" orient="horz" pos="366">
          <p15:clr>
            <a:srgbClr val="FA7B17"/>
          </p15:clr>
        </p15:guide>
        <p15:guide id="4" orient="horz" pos="2993">
          <p15:clr>
            <a:srgbClr val="FA7B17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ontakt">
  <p:cSld name="TITLE_AND_BODY_2_1_1_1_1_1_1_1_1_1_1_1_1_1_1_1_1_1_1_1">
    <p:spTree>
      <p:nvGrpSpPr>
        <p:cNvPr id="687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48"/>
          <p:cNvSpPr/>
          <p:nvPr>
            <p:ph idx="2" type="pic"/>
          </p:nvPr>
        </p:nvSpPr>
        <p:spPr>
          <a:xfrm>
            <a:off x="0" y="-5500"/>
            <a:ext cx="6310500" cy="5143500"/>
          </a:xfrm>
          <a:prstGeom prst="rect">
            <a:avLst/>
          </a:prstGeom>
          <a:noFill/>
          <a:ln>
            <a:noFill/>
          </a:ln>
        </p:spPr>
      </p:sp>
      <p:pic>
        <p:nvPicPr>
          <p:cNvPr id="689" name="Google Shape;689;p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4542" y="108424"/>
            <a:ext cx="1979802" cy="542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0" name="Google Shape;690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83348" y="4461489"/>
            <a:ext cx="1371600" cy="682011"/>
          </a:xfrm>
          <a:prstGeom prst="rect">
            <a:avLst/>
          </a:prstGeom>
          <a:noFill/>
          <a:ln>
            <a:noFill/>
          </a:ln>
        </p:spPr>
      </p:pic>
      <p:sp>
        <p:nvSpPr>
          <p:cNvPr id="691" name="Google Shape;691;p48"/>
          <p:cNvSpPr txBox="1"/>
          <p:nvPr/>
        </p:nvSpPr>
        <p:spPr>
          <a:xfrm>
            <a:off x="6539184" y="1983398"/>
            <a:ext cx="2332500" cy="6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pl" sz="1800" u="none" cap="none" strike="noStrike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rPr>
              <a:t>Zapraszam </a:t>
            </a:r>
            <a:endParaRPr b="1" i="0" sz="1800" u="none" cap="none" strike="noStrike">
              <a:solidFill>
                <a:srgbClr val="3D3D3C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pl" sz="1800" u="none" cap="none" strike="noStrike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rPr>
              <a:t>do współpracy</a:t>
            </a:r>
            <a:endParaRPr b="1" i="0" sz="1800" u="none" cap="none" strike="noStrike">
              <a:solidFill>
                <a:srgbClr val="3D3D3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92" name="Google Shape;692;p48"/>
          <p:cNvSpPr txBox="1"/>
          <p:nvPr/>
        </p:nvSpPr>
        <p:spPr>
          <a:xfrm>
            <a:off x="6524908" y="2617311"/>
            <a:ext cx="12480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pl" sz="1200" u="none" cap="none" strike="noStrike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rPr>
              <a:t>Adres</a:t>
            </a:r>
            <a:endParaRPr b="1" i="0" sz="1200" u="none" cap="none" strike="noStrike">
              <a:solidFill>
                <a:srgbClr val="3D3D3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93" name="Google Shape;693;p48"/>
          <p:cNvSpPr txBox="1"/>
          <p:nvPr/>
        </p:nvSpPr>
        <p:spPr>
          <a:xfrm>
            <a:off x="6524908" y="2810375"/>
            <a:ext cx="2224200" cy="529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pl" sz="1100" u="none" cap="none" strike="noStrike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rPr>
              <a:t>PromoTraffic Sp. z o.o.</a:t>
            </a:r>
            <a:endParaRPr b="0" i="0" sz="1100" u="none" cap="none" strike="noStrike">
              <a:solidFill>
                <a:srgbClr val="3D3D3C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pl" sz="1100" u="none" cap="none" strike="noStrike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rPr>
              <a:t>Ul. Wadowicka 8a, Kraków</a:t>
            </a:r>
            <a:endParaRPr b="0" i="0" sz="1100" u="none" cap="none" strike="noStrike">
              <a:solidFill>
                <a:srgbClr val="3D3D3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94" name="Google Shape;694;p48"/>
          <p:cNvSpPr txBox="1"/>
          <p:nvPr/>
        </p:nvSpPr>
        <p:spPr>
          <a:xfrm>
            <a:off x="6539075" y="3493325"/>
            <a:ext cx="13098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pl" sz="1200" u="none" cap="none" strike="noStrike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rPr>
              <a:t>E-mail</a:t>
            </a:r>
            <a:endParaRPr b="1" i="0" sz="1200" u="none" cap="none" strike="noStrike">
              <a:solidFill>
                <a:srgbClr val="3D3D3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95" name="Google Shape;695;p48"/>
          <p:cNvSpPr txBox="1"/>
          <p:nvPr/>
        </p:nvSpPr>
        <p:spPr>
          <a:xfrm>
            <a:off x="6569983" y="4026430"/>
            <a:ext cx="12480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pl" sz="1200" u="none" cap="none" strike="noStrike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rPr>
              <a:t>Telefon</a:t>
            </a:r>
            <a:endParaRPr b="1" i="0" sz="1200" u="none" cap="none" strike="noStrike">
              <a:solidFill>
                <a:srgbClr val="3D3D3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96" name="Google Shape;696;p48"/>
          <p:cNvSpPr txBox="1"/>
          <p:nvPr>
            <p:ph idx="1" type="subTitle"/>
          </p:nvPr>
        </p:nvSpPr>
        <p:spPr>
          <a:xfrm>
            <a:off x="6539075" y="3663000"/>
            <a:ext cx="1371600" cy="2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575756"/>
              </a:buClr>
              <a:buSzPts val="1100"/>
              <a:buFont typeface="Poppins"/>
              <a:buNone/>
              <a:defRPr sz="1100">
                <a:solidFill>
                  <a:srgbClr val="575756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697" name="Google Shape;697;p48"/>
          <p:cNvSpPr txBox="1"/>
          <p:nvPr>
            <p:ph idx="3" type="subTitle"/>
          </p:nvPr>
        </p:nvSpPr>
        <p:spPr>
          <a:xfrm>
            <a:off x="6539075" y="4179825"/>
            <a:ext cx="1371600" cy="2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100"/>
              <a:buFont typeface="Poppins"/>
              <a:buNone/>
              <a:defRPr sz="11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698" name="Google Shape;698;p48"/>
          <p:cNvSpPr txBox="1"/>
          <p:nvPr>
            <p:ph type="title"/>
          </p:nvPr>
        </p:nvSpPr>
        <p:spPr>
          <a:xfrm>
            <a:off x="6539175" y="580475"/>
            <a:ext cx="2121000" cy="6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b="1" sz="1800"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9" name="Google Shape;699;p48"/>
          <p:cNvSpPr txBox="1"/>
          <p:nvPr>
            <p:ph idx="4" type="subTitle"/>
          </p:nvPr>
        </p:nvSpPr>
        <p:spPr>
          <a:xfrm>
            <a:off x="6539175" y="1262375"/>
            <a:ext cx="2121000" cy="3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100"/>
              <a:buFont typeface="Poppins"/>
              <a:buNone/>
              <a:defRPr sz="11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4125">
          <p15:clr>
            <a:srgbClr val="FA7B17"/>
          </p15:clr>
        </p15:guide>
        <p15:guide id="2" pos="283">
          <p15:clr>
            <a:srgbClr val="FA7B17"/>
          </p15:clr>
        </p15:guide>
        <p15:guide id="3" orient="horz" pos="366">
          <p15:clr>
            <a:srgbClr val="FA7B17"/>
          </p15:clr>
        </p15:guide>
        <p15:guide id="4" orient="horz" pos="2438">
          <p15:clr>
            <a:srgbClr val="FA7B17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ontakt koło">
  <p:cSld name="TITLE_AND_BODY_2_1_1_1_1_1_1_1_1_1_1_1_1_1_1_1_1_1_1_1_1">
    <p:spTree>
      <p:nvGrpSpPr>
        <p:cNvPr id="700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1" name="Google Shape;701;p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4542" y="108424"/>
            <a:ext cx="1979802" cy="542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2" name="Google Shape;702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85273" y="4462639"/>
            <a:ext cx="1371600" cy="682011"/>
          </a:xfrm>
          <a:prstGeom prst="rect">
            <a:avLst/>
          </a:prstGeom>
          <a:noFill/>
          <a:ln>
            <a:noFill/>
          </a:ln>
        </p:spPr>
      </p:pic>
      <p:sp>
        <p:nvSpPr>
          <p:cNvPr id="703" name="Google Shape;703;p49"/>
          <p:cNvSpPr txBox="1"/>
          <p:nvPr/>
        </p:nvSpPr>
        <p:spPr>
          <a:xfrm>
            <a:off x="6539184" y="1983398"/>
            <a:ext cx="2332500" cy="6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pl" sz="1800" u="none" cap="none" strike="noStrike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rPr>
              <a:t>Zapraszam </a:t>
            </a:r>
            <a:endParaRPr b="1" i="0" sz="1800" u="none" cap="none" strike="noStrike">
              <a:solidFill>
                <a:srgbClr val="3D3D3C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pl" sz="1800" u="none" cap="none" strike="noStrike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rPr>
              <a:t>do współpracy</a:t>
            </a:r>
            <a:endParaRPr b="1" i="0" sz="1800" u="none" cap="none" strike="noStrike">
              <a:solidFill>
                <a:srgbClr val="3D3D3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04" name="Google Shape;704;p49"/>
          <p:cNvSpPr txBox="1"/>
          <p:nvPr/>
        </p:nvSpPr>
        <p:spPr>
          <a:xfrm>
            <a:off x="6524908" y="2617311"/>
            <a:ext cx="12480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pl" sz="1200" u="none" cap="none" strike="noStrike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rPr>
              <a:t>Adres</a:t>
            </a:r>
            <a:endParaRPr b="1" i="0" sz="1200" u="none" cap="none" strike="noStrike">
              <a:solidFill>
                <a:srgbClr val="3D3D3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05" name="Google Shape;705;p49"/>
          <p:cNvSpPr txBox="1"/>
          <p:nvPr/>
        </p:nvSpPr>
        <p:spPr>
          <a:xfrm>
            <a:off x="6524908" y="2810375"/>
            <a:ext cx="2224200" cy="529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pl" sz="1100" u="none" cap="none" strike="noStrike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rPr>
              <a:t>PromoTraffic Sp. z o.o.</a:t>
            </a:r>
            <a:endParaRPr b="0" i="0" sz="1100" u="none" cap="none" strike="noStrike">
              <a:solidFill>
                <a:srgbClr val="3D3D3C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pl" sz="1100" u="none" cap="none" strike="noStrike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rPr>
              <a:t>Ul. Wadowicka 8a, Kraków</a:t>
            </a:r>
            <a:endParaRPr b="0" i="0" sz="1100" u="none" cap="none" strike="noStrike">
              <a:solidFill>
                <a:srgbClr val="3D3D3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06" name="Google Shape;706;p49"/>
          <p:cNvSpPr txBox="1"/>
          <p:nvPr/>
        </p:nvSpPr>
        <p:spPr>
          <a:xfrm>
            <a:off x="6539075" y="3493325"/>
            <a:ext cx="13098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pl" sz="1200" u="none" cap="none" strike="noStrike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rPr>
              <a:t>E-mail</a:t>
            </a:r>
            <a:endParaRPr b="1" i="0" sz="1200" u="none" cap="none" strike="noStrike">
              <a:solidFill>
                <a:srgbClr val="3D3D3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07" name="Google Shape;707;p49"/>
          <p:cNvSpPr txBox="1"/>
          <p:nvPr/>
        </p:nvSpPr>
        <p:spPr>
          <a:xfrm>
            <a:off x="6569983" y="4026430"/>
            <a:ext cx="12480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pl" sz="1200" u="none" cap="none" strike="noStrike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rPr>
              <a:t>Telefon</a:t>
            </a:r>
            <a:endParaRPr b="1" i="0" sz="1200" u="none" cap="none" strike="noStrike">
              <a:solidFill>
                <a:srgbClr val="3D3D3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08" name="Google Shape;708;p49"/>
          <p:cNvSpPr txBox="1"/>
          <p:nvPr>
            <p:ph idx="1" type="subTitle"/>
          </p:nvPr>
        </p:nvSpPr>
        <p:spPr>
          <a:xfrm>
            <a:off x="6539075" y="3663000"/>
            <a:ext cx="1371600" cy="2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75756"/>
              </a:buClr>
              <a:buSzPts val="1100"/>
              <a:buFont typeface="Poppins"/>
              <a:buNone/>
              <a:defRPr sz="1100">
                <a:solidFill>
                  <a:srgbClr val="575756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709" name="Google Shape;709;p49"/>
          <p:cNvSpPr txBox="1"/>
          <p:nvPr>
            <p:ph idx="2" type="subTitle"/>
          </p:nvPr>
        </p:nvSpPr>
        <p:spPr>
          <a:xfrm>
            <a:off x="6539075" y="4179825"/>
            <a:ext cx="1371600" cy="2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100"/>
              <a:buFont typeface="Poppins"/>
              <a:buNone/>
              <a:defRPr sz="11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710" name="Google Shape;710;p49"/>
          <p:cNvSpPr txBox="1"/>
          <p:nvPr>
            <p:ph type="title"/>
          </p:nvPr>
        </p:nvSpPr>
        <p:spPr>
          <a:xfrm>
            <a:off x="6539175" y="580475"/>
            <a:ext cx="2121000" cy="6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b="1" sz="1800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1" name="Google Shape;711;p49"/>
          <p:cNvSpPr txBox="1"/>
          <p:nvPr>
            <p:ph idx="3" type="subTitle"/>
          </p:nvPr>
        </p:nvSpPr>
        <p:spPr>
          <a:xfrm>
            <a:off x="6539175" y="1262375"/>
            <a:ext cx="2121000" cy="3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100"/>
              <a:buFont typeface="Poppins"/>
              <a:buNone/>
              <a:defRPr sz="11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2" name="Google Shape;712;p49"/>
          <p:cNvSpPr/>
          <p:nvPr>
            <p:ph idx="4" type="pic"/>
          </p:nvPr>
        </p:nvSpPr>
        <p:spPr>
          <a:xfrm>
            <a:off x="1029199" y="680850"/>
            <a:ext cx="3753600" cy="37818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4125">
          <p15:clr>
            <a:srgbClr val="FA7B17"/>
          </p15:clr>
        </p15:guide>
        <p15:guide id="2" pos="283">
          <p15:clr>
            <a:srgbClr val="FA7B17"/>
          </p15:clr>
        </p15:guide>
        <p15:guide id="3" orient="horz" pos="366">
          <p15:clr>
            <a:srgbClr val="FA7B17"/>
          </p15:clr>
        </p15:guide>
        <p15:guide id="4" orient="horz" pos="2438">
          <p15:clr>
            <a:srgbClr val="FA7B17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13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5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ziękujemy za uwagę">
  <p:cSld name="CUSTOM_2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/>
          <p:nvPr/>
        </p:nvSpPr>
        <p:spPr>
          <a:xfrm>
            <a:off x="0" y="1"/>
            <a:ext cx="9144000" cy="3413700"/>
          </a:xfrm>
          <a:prstGeom prst="rect">
            <a:avLst/>
          </a:prstGeom>
          <a:solidFill>
            <a:srgbClr val="3D3D3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" name="Google Shape;41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3117" y="118276"/>
            <a:ext cx="1979254" cy="542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39584" y="4671084"/>
            <a:ext cx="1702765" cy="445803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6"/>
          <p:cNvSpPr txBox="1"/>
          <p:nvPr/>
        </p:nvSpPr>
        <p:spPr>
          <a:xfrm>
            <a:off x="1047750" y="2465725"/>
            <a:ext cx="70485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3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Dziękuję za uwagę</a:t>
            </a:r>
            <a:endParaRPr b="1" sz="32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880">
          <p15:clr>
            <a:srgbClr val="FA7B17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3_Custom Layout" showMasterSp="0">
  <p:cSld name="33_Custom Layout">
    <p:spTree>
      <p:nvGrpSpPr>
        <p:cNvPr id="715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" name="Google Shape;716;p51"/>
          <p:cNvGrpSpPr/>
          <p:nvPr/>
        </p:nvGrpSpPr>
        <p:grpSpPr>
          <a:xfrm>
            <a:off x="0" y="0"/>
            <a:ext cx="7203733" cy="5143500"/>
            <a:chOff x="0" y="0"/>
            <a:chExt cx="9604977" cy="6858000"/>
          </a:xfrm>
        </p:grpSpPr>
        <p:sp>
          <p:nvSpPr>
            <p:cNvPr id="717" name="Google Shape;717;p51"/>
            <p:cNvSpPr/>
            <p:nvPr/>
          </p:nvSpPr>
          <p:spPr>
            <a:xfrm>
              <a:off x="1" y="0"/>
              <a:ext cx="7229427" cy="6858000"/>
            </a:xfrm>
            <a:custGeom>
              <a:rect b="b" l="l" r="r" t="t"/>
              <a:pathLst>
                <a:path extrusionOk="0" h="6858000" w="7229427">
                  <a:moveTo>
                    <a:pt x="1701082" y="0"/>
                  </a:moveTo>
                  <a:lnTo>
                    <a:pt x="4150872" y="0"/>
                  </a:lnTo>
                  <a:lnTo>
                    <a:pt x="4207819" y="16158"/>
                  </a:lnTo>
                  <a:cubicBezTo>
                    <a:pt x="5963401" y="561835"/>
                    <a:pt x="7229427" y="2197924"/>
                    <a:pt x="7229427" y="4128057"/>
                  </a:cubicBezTo>
                  <a:cubicBezTo>
                    <a:pt x="7229427" y="5018888"/>
                    <a:pt x="6958002" y="5847082"/>
                    <a:pt x="6493448" y="6534344"/>
                  </a:cubicBezTo>
                  <a:lnTo>
                    <a:pt x="6251325" y="6858000"/>
                  </a:lnTo>
                  <a:lnTo>
                    <a:pt x="3813273" y="6858000"/>
                  </a:lnTo>
                  <a:lnTo>
                    <a:pt x="4047526" y="6772517"/>
                  </a:lnTo>
                  <a:cubicBezTo>
                    <a:pt x="5082766" y="6335801"/>
                    <a:pt x="5806566" y="5312737"/>
                    <a:pt x="5806566" y="4115678"/>
                  </a:cubicBezTo>
                  <a:cubicBezTo>
                    <a:pt x="5806566" y="2519613"/>
                    <a:pt x="4519811" y="1232858"/>
                    <a:pt x="2923746" y="1232858"/>
                  </a:cubicBezTo>
                  <a:cubicBezTo>
                    <a:pt x="1327668" y="1232858"/>
                    <a:pt x="40925" y="2531992"/>
                    <a:pt x="40925" y="4115678"/>
                  </a:cubicBezTo>
                  <a:cubicBezTo>
                    <a:pt x="40925" y="5312737"/>
                    <a:pt x="771681" y="6335801"/>
                    <a:pt x="1805182" y="6772517"/>
                  </a:cubicBezTo>
                  <a:lnTo>
                    <a:pt x="2038883" y="6858000"/>
                  </a:lnTo>
                  <a:lnTo>
                    <a:pt x="0" y="6858000"/>
                  </a:lnTo>
                  <a:lnTo>
                    <a:pt x="0" y="970040"/>
                  </a:lnTo>
                  <a:lnTo>
                    <a:pt x="29661" y="941759"/>
                  </a:lnTo>
                  <a:cubicBezTo>
                    <a:pt x="488588" y="524590"/>
                    <a:pt x="1037799" y="205046"/>
                    <a:pt x="1644264" y="16158"/>
                  </a:cubicBezTo>
                  <a:close/>
                </a:path>
              </a:pathLst>
            </a:custGeom>
            <a:gradFill>
              <a:gsLst>
                <a:gs pos="0">
                  <a:srgbClr val="6C25BF">
                    <a:alpha val="0"/>
                  </a:srgbClr>
                </a:gs>
                <a:gs pos="100000">
                  <a:srgbClr val="5A1F9D">
                    <a:alpha val="1568"/>
                  </a:srgbClr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8" name="Google Shape;718;p51"/>
            <p:cNvSpPr/>
            <p:nvPr/>
          </p:nvSpPr>
          <p:spPr>
            <a:xfrm>
              <a:off x="0" y="6165627"/>
              <a:ext cx="632321" cy="692373"/>
            </a:xfrm>
            <a:custGeom>
              <a:rect b="b" l="l" r="r" t="t"/>
              <a:pathLst>
                <a:path extrusionOk="0" h="692373" w="632321">
                  <a:moveTo>
                    <a:pt x="0" y="0"/>
                  </a:moveTo>
                  <a:lnTo>
                    <a:pt x="79654" y="115034"/>
                  </a:lnTo>
                  <a:cubicBezTo>
                    <a:pt x="200958" y="275287"/>
                    <a:pt x="335517" y="424930"/>
                    <a:pt x="481760" y="562371"/>
                  </a:cubicBezTo>
                  <a:lnTo>
                    <a:pt x="632321" y="692373"/>
                  </a:lnTo>
                  <a:lnTo>
                    <a:pt x="0" y="692373"/>
                  </a:lnTo>
                  <a:close/>
                </a:path>
              </a:pathLst>
            </a:custGeom>
            <a:gradFill>
              <a:gsLst>
                <a:gs pos="0">
                  <a:srgbClr val="6C25BF">
                    <a:alpha val="0"/>
                  </a:srgbClr>
                </a:gs>
                <a:gs pos="100000">
                  <a:srgbClr val="5A1F9D">
                    <a:alpha val="8627"/>
                  </a:srgbClr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9" name="Google Shape;719;p51"/>
            <p:cNvSpPr/>
            <p:nvPr/>
          </p:nvSpPr>
          <p:spPr>
            <a:xfrm>
              <a:off x="1" y="0"/>
              <a:ext cx="2379349" cy="2067996"/>
            </a:xfrm>
            <a:custGeom>
              <a:rect b="b" l="l" r="r" t="t"/>
              <a:pathLst>
                <a:path extrusionOk="0" h="2067996" w="2379349">
                  <a:moveTo>
                    <a:pt x="0" y="0"/>
                  </a:moveTo>
                  <a:lnTo>
                    <a:pt x="2379349" y="0"/>
                  </a:lnTo>
                  <a:lnTo>
                    <a:pt x="2379349" y="589482"/>
                  </a:lnTo>
                  <a:cubicBezTo>
                    <a:pt x="1405004" y="736412"/>
                    <a:pt x="565984" y="1274817"/>
                    <a:pt x="19364" y="2038559"/>
                  </a:cubicBezTo>
                  <a:lnTo>
                    <a:pt x="0" y="2067996"/>
                  </a:lnTo>
                  <a:close/>
                </a:path>
              </a:pathLst>
            </a:custGeom>
            <a:gradFill>
              <a:gsLst>
                <a:gs pos="0">
                  <a:srgbClr val="6C25BF">
                    <a:alpha val="0"/>
                  </a:srgbClr>
                </a:gs>
                <a:gs pos="100000">
                  <a:srgbClr val="5A1F9D">
                    <a:alpha val="2745"/>
                  </a:srgbClr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0" name="Google Shape;720;p51"/>
            <p:cNvSpPr/>
            <p:nvPr/>
          </p:nvSpPr>
          <p:spPr>
            <a:xfrm>
              <a:off x="5337439" y="4536350"/>
              <a:ext cx="3129253" cy="2321650"/>
            </a:xfrm>
            <a:custGeom>
              <a:rect b="b" l="l" r="r" t="t"/>
              <a:pathLst>
                <a:path extrusionOk="0" h="2321650" w="3129253">
                  <a:moveTo>
                    <a:pt x="1347592" y="0"/>
                  </a:moveTo>
                  <a:lnTo>
                    <a:pt x="3129253" y="0"/>
                  </a:lnTo>
                  <a:cubicBezTo>
                    <a:pt x="3055788" y="792625"/>
                    <a:pt x="2809544" y="1534501"/>
                    <a:pt x="2428276" y="2187872"/>
                  </a:cubicBezTo>
                  <a:lnTo>
                    <a:pt x="2342392" y="2321650"/>
                  </a:lnTo>
                  <a:lnTo>
                    <a:pt x="0" y="2321650"/>
                  </a:lnTo>
                  <a:lnTo>
                    <a:pt x="146733" y="2204269"/>
                  </a:lnTo>
                  <a:cubicBezTo>
                    <a:pt x="783864" y="1652039"/>
                    <a:pt x="1222319" y="876912"/>
                    <a:pt x="1347592" y="0"/>
                  </a:cubicBezTo>
                  <a:close/>
                </a:path>
              </a:pathLst>
            </a:custGeom>
            <a:gradFill>
              <a:gsLst>
                <a:gs pos="0">
                  <a:srgbClr val="6C25BF">
                    <a:alpha val="0"/>
                  </a:srgbClr>
                </a:gs>
                <a:gs pos="100000">
                  <a:srgbClr val="5A1F9D">
                    <a:alpha val="3529"/>
                  </a:srgbClr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1" name="Google Shape;721;p51"/>
            <p:cNvSpPr/>
            <p:nvPr/>
          </p:nvSpPr>
          <p:spPr>
            <a:xfrm>
              <a:off x="4880884" y="0"/>
              <a:ext cx="4724093" cy="3398079"/>
            </a:xfrm>
            <a:custGeom>
              <a:rect b="b" l="l" r="r" t="t"/>
              <a:pathLst>
                <a:path extrusionOk="0" h="3398079" w="4724093">
                  <a:moveTo>
                    <a:pt x="0" y="0"/>
                  </a:moveTo>
                  <a:lnTo>
                    <a:pt x="3392066" y="0"/>
                  </a:lnTo>
                  <a:lnTo>
                    <a:pt x="3533340" y="190343"/>
                  </a:lnTo>
                  <a:cubicBezTo>
                    <a:pt x="4188196" y="1112999"/>
                    <a:pt x="4612734" y="2210300"/>
                    <a:pt x="4724093" y="3398079"/>
                  </a:cubicBezTo>
                  <a:lnTo>
                    <a:pt x="2521761" y="3398079"/>
                  </a:lnTo>
                  <a:cubicBezTo>
                    <a:pt x="2317613" y="1931920"/>
                    <a:pt x="1389657" y="688462"/>
                    <a:pt x="108506" y="48756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2" name="Google Shape;722;p51"/>
            <p:cNvSpPr/>
            <p:nvPr/>
          </p:nvSpPr>
          <p:spPr>
            <a:xfrm>
              <a:off x="3406271" y="4276532"/>
              <a:ext cx="2820965" cy="2581468"/>
            </a:xfrm>
            <a:custGeom>
              <a:rect b="b" l="l" r="r" t="t"/>
              <a:pathLst>
                <a:path extrusionOk="0" h="2581468" w="2820965">
                  <a:moveTo>
                    <a:pt x="1794041" y="0"/>
                  </a:moveTo>
                  <a:lnTo>
                    <a:pt x="2820965" y="0"/>
                  </a:lnTo>
                  <a:cubicBezTo>
                    <a:pt x="2795451" y="1088794"/>
                    <a:pt x="2208522" y="2037235"/>
                    <a:pt x="1337599" y="2567906"/>
                  </a:cubicBezTo>
                  <a:lnTo>
                    <a:pt x="1312898" y="2581468"/>
                  </a:lnTo>
                  <a:lnTo>
                    <a:pt x="0" y="2581468"/>
                  </a:lnTo>
                  <a:lnTo>
                    <a:pt x="0" y="1967245"/>
                  </a:lnTo>
                  <a:cubicBezTo>
                    <a:pt x="977433" y="1831153"/>
                    <a:pt x="1744551" y="1014558"/>
                    <a:pt x="1794041" y="0"/>
                  </a:cubicBezTo>
                  <a:close/>
                </a:path>
              </a:pathLst>
            </a:custGeom>
            <a:gradFill>
              <a:gsLst>
                <a:gs pos="0">
                  <a:srgbClr val="6C25BF">
                    <a:alpha val="0"/>
                  </a:srgbClr>
                </a:gs>
                <a:gs pos="100000">
                  <a:srgbClr val="5A1F9D">
                    <a:alpha val="156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3" name="Google Shape;723;p51"/>
            <p:cNvSpPr/>
            <p:nvPr/>
          </p:nvSpPr>
          <p:spPr>
            <a:xfrm>
              <a:off x="0" y="874045"/>
              <a:ext cx="2602060" cy="3006561"/>
            </a:xfrm>
            <a:custGeom>
              <a:rect b="b" l="l" r="r" t="t"/>
              <a:pathLst>
                <a:path extrusionOk="0" h="3006561" w="2602060">
                  <a:moveTo>
                    <a:pt x="2602060" y="0"/>
                  </a:moveTo>
                  <a:lnTo>
                    <a:pt x="2602060" y="1113539"/>
                  </a:lnTo>
                  <a:cubicBezTo>
                    <a:pt x="1636994" y="1262011"/>
                    <a:pt x="869889" y="2029115"/>
                    <a:pt x="733784" y="3006561"/>
                  </a:cubicBezTo>
                  <a:lnTo>
                    <a:pt x="0" y="3006561"/>
                  </a:lnTo>
                  <a:lnTo>
                    <a:pt x="0" y="1751087"/>
                  </a:lnTo>
                  <a:lnTo>
                    <a:pt x="58636" y="1639875"/>
                  </a:lnTo>
                  <a:cubicBezTo>
                    <a:pt x="582367" y="741640"/>
                    <a:pt x="1513267" y="110585"/>
                    <a:pt x="2602060" y="0"/>
                  </a:cubicBezTo>
                  <a:close/>
                </a:path>
              </a:pathLst>
            </a:custGeom>
            <a:gradFill>
              <a:gsLst>
                <a:gs pos="0">
                  <a:srgbClr val="6C25BF">
                    <a:alpha val="0"/>
                  </a:srgbClr>
                </a:gs>
                <a:gs pos="100000">
                  <a:srgbClr val="5A1F9D">
                    <a:alpha val="156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4" name="Google Shape;724;p51"/>
            <p:cNvSpPr/>
            <p:nvPr/>
          </p:nvSpPr>
          <p:spPr>
            <a:xfrm>
              <a:off x="4880884" y="0"/>
              <a:ext cx="4724093" cy="3398079"/>
            </a:xfrm>
            <a:custGeom>
              <a:rect b="b" l="l" r="r" t="t"/>
              <a:pathLst>
                <a:path extrusionOk="0" h="3398079" w="4724093">
                  <a:moveTo>
                    <a:pt x="0" y="0"/>
                  </a:moveTo>
                  <a:lnTo>
                    <a:pt x="3392066" y="0"/>
                  </a:lnTo>
                  <a:lnTo>
                    <a:pt x="3533340" y="190343"/>
                  </a:lnTo>
                  <a:cubicBezTo>
                    <a:pt x="4188196" y="1112999"/>
                    <a:pt x="4612734" y="2210300"/>
                    <a:pt x="4724093" y="3398079"/>
                  </a:cubicBezTo>
                  <a:lnTo>
                    <a:pt x="2521761" y="3398079"/>
                  </a:lnTo>
                  <a:cubicBezTo>
                    <a:pt x="2317613" y="1931920"/>
                    <a:pt x="1389657" y="688462"/>
                    <a:pt x="108506" y="48756"/>
                  </a:cubicBezTo>
                  <a:close/>
                </a:path>
              </a:pathLst>
            </a:custGeom>
            <a:gradFill>
              <a:gsLst>
                <a:gs pos="0">
                  <a:srgbClr val="6C25BF">
                    <a:alpha val="0"/>
                  </a:srgbClr>
                </a:gs>
                <a:gs pos="100000">
                  <a:srgbClr val="5A1F9D">
                    <a:alpha val="3529"/>
                  </a:srgbClr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 tekst 1">
  <p:cSld name="TITLE_AND_BODY_3_1">
    <p:spTree>
      <p:nvGrpSpPr>
        <p:cNvPr id="725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52"/>
          <p:cNvSpPr/>
          <p:nvPr/>
        </p:nvSpPr>
        <p:spPr>
          <a:xfrm>
            <a:off x="8910900" y="0"/>
            <a:ext cx="233100" cy="404100"/>
          </a:xfrm>
          <a:prstGeom prst="rect">
            <a:avLst/>
          </a:prstGeom>
          <a:solidFill>
            <a:srgbClr val="F7D80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27" name="Google Shape;727;p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62256" y="4697506"/>
            <a:ext cx="581744" cy="447024"/>
          </a:xfrm>
          <a:prstGeom prst="rect">
            <a:avLst/>
          </a:prstGeom>
          <a:noFill/>
          <a:ln>
            <a:noFill/>
          </a:ln>
        </p:spPr>
      </p:pic>
      <p:sp>
        <p:nvSpPr>
          <p:cNvPr id="728" name="Google Shape;728;p52"/>
          <p:cNvSpPr txBox="1"/>
          <p:nvPr>
            <p:ph type="title"/>
          </p:nvPr>
        </p:nvSpPr>
        <p:spPr>
          <a:xfrm>
            <a:off x="184925" y="176375"/>
            <a:ext cx="64158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800"/>
              <a:buFont typeface="Poppins"/>
              <a:buNone/>
              <a:defRPr b="1" sz="18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9" name="Google Shape;729;p52"/>
          <p:cNvSpPr/>
          <p:nvPr>
            <p:ph idx="2" type="pic"/>
          </p:nvPr>
        </p:nvSpPr>
        <p:spPr>
          <a:xfrm>
            <a:off x="7434100" y="317200"/>
            <a:ext cx="1173000" cy="472200"/>
          </a:xfrm>
          <a:prstGeom prst="rect">
            <a:avLst/>
          </a:prstGeom>
          <a:noFill/>
          <a:ln>
            <a:noFill/>
          </a:ln>
        </p:spPr>
      </p:sp>
      <p:sp>
        <p:nvSpPr>
          <p:cNvPr id="730" name="Google Shape;730;p52"/>
          <p:cNvSpPr txBox="1"/>
          <p:nvPr>
            <p:ph idx="1" type="body"/>
          </p:nvPr>
        </p:nvSpPr>
        <p:spPr>
          <a:xfrm>
            <a:off x="238775" y="890325"/>
            <a:ext cx="6617400" cy="291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●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92100" lvl="1" marL="914400" rtl="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○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92100" lvl="2" marL="1371600" rtl="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■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92100" lvl="3" marL="1828800" rtl="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●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92100" lvl="4" marL="2286000" rtl="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○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92100" lvl="5" marL="2743200" rtl="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■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292100" lvl="6" marL="3200400" rtl="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●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292100" lvl="7" marL="3657600" rtl="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○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292100" lvl="8" marL="4114800" rtl="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■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 tekst 2">
  <p:cSld name="TITLE_AND_BODY_3_2">
    <p:spTree>
      <p:nvGrpSpPr>
        <p:cNvPr id="73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53"/>
          <p:cNvSpPr/>
          <p:nvPr/>
        </p:nvSpPr>
        <p:spPr>
          <a:xfrm>
            <a:off x="8910900" y="0"/>
            <a:ext cx="233100" cy="404100"/>
          </a:xfrm>
          <a:prstGeom prst="rect">
            <a:avLst/>
          </a:prstGeom>
          <a:solidFill>
            <a:srgbClr val="F7D80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33" name="Google Shape;733;p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62256" y="4697506"/>
            <a:ext cx="581744" cy="447024"/>
          </a:xfrm>
          <a:prstGeom prst="rect">
            <a:avLst/>
          </a:prstGeom>
          <a:noFill/>
          <a:ln>
            <a:noFill/>
          </a:ln>
        </p:spPr>
      </p:pic>
      <p:sp>
        <p:nvSpPr>
          <p:cNvPr id="734" name="Google Shape;734;p53"/>
          <p:cNvSpPr txBox="1"/>
          <p:nvPr>
            <p:ph type="title"/>
          </p:nvPr>
        </p:nvSpPr>
        <p:spPr>
          <a:xfrm>
            <a:off x="184925" y="176375"/>
            <a:ext cx="64158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800"/>
              <a:buFont typeface="Poppins"/>
              <a:buNone/>
              <a:defRPr b="1" sz="18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5" name="Google Shape;735;p53"/>
          <p:cNvSpPr/>
          <p:nvPr>
            <p:ph idx="2" type="pic"/>
          </p:nvPr>
        </p:nvSpPr>
        <p:spPr>
          <a:xfrm>
            <a:off x="7434100" y="317200"/>
            <a:ext cx="1173000" cy="472200"/>
          </a:xfrm>
          <a:prstGeom prst="rect">
            <a:avLst/>
          </a:prstGeom>
          <a:noFill/>
          <a:ln>
            <a:noFill/>
          </a:ln>
        </p:spPr>
      </p:sp>
      <p:sp>
        <p:nvSpPr>
          <p:cNvPr id="736" name="Google Shape;736;p53"/>
          <p:cNvSpPr txBox="1"/>
          <p:nvPr>
            <p:ph idx="1" type="body"/>
          </p:nvPr>
        </p:nvSpPr>
        <p:spPr>
          <a:xfrm>
            <a:off x="238775" y="890325"/>
            <a:ext cx="6617400" cy="291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●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92100" lvl="1" marL="914400" rtl="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○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92100" lvl="2" marL="1371600" rtl="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■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92100" lvl="3" marL="1828800" rtl="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●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92100" lvl="4" marL="2286000" rtl="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○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92100" lvl="5" marL="2743200" rtl="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■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292100" lvl="6" marL="3200400" rtl="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●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292100" lvl="7" marL="3657600" rtl="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○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292100" lvl="8" marL="4114800" rtl="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■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s 1">
  <p:cSld name="TITLE_AND_BODY_4_2">
    <p:spTree>
      <p:nvGrpSpPr>
        <p:cNvPr id="737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54"/>
          <p:cNvSpPr/>
          <p:nvPr/>
        </p:nvSpPr>
        <p:spPr>
          <a:xfrm>
            <a:off x="8910900" y="0"/>
            <a:ext cx="233100" cy="404100"/>
          </a:xfrm>
          <a:prstGeom prst="rect">
            <a:avLst/>
          </a:prstGeom>
          <a:solidFill>
            <a:srgbClr val="F7D80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39" name="Google Shape;739;p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62256" y="4697506"/>
            <a:ext cx="581744" cy="447024"/>
          </a:xfrm>
          <a:prstGeom prst="rect">
            <a:avLst/>
          </a:prstGeom>
          <a:noFill/>
          <a:ln>
            <a:noFill/>
          </a:ln>
        </p:spPr>
      </p:pic>
      <p:sp>
        <p:nvSpPr>
          <p:cNvPr id="740" name="Google Shape;740;p54"/>
          <p:cNvSpPr txBox="1"/>
          <p:nvPr>
            <p:ph type="title"/>
          </p:nvPr>
        </p:nvSpPr>
        <p:spPr>
          <a:xfrm>
            <a:off x="184925" y="176375"/>
            <a:ext cx="64158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800"/>
              <a:buFont typeface="Poppins"/>
              <a:buNone/>
              <a:defRPr b="1" sz="18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1" name="Google Shape;741;p54"/>
          <p:cNvSpPr txBox="1"/>
          <p:nvPr>
            <p:ph idx="1" type="subTitle"/>
          </p:nvPr>
        </p:nvSpPr>
        <p:spPr>
          <a:xfrm>
            <a:off x="975575" y="1799200"/>
            <a:ext cx="6910200" cy="14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2300"/>
              <a:buFont typeface="Poppins"/>
              <a:buNone/>
              <a:defRPr b="1" sz="23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andard 1">
  <p:cSld name="TITLE_AND_BODY_5">
    <p:spTree>
      <p:nvGrpSpPr>
        <p:cNvPr id="742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p55"/>
          <p:cNvSpPr/>
          <p:nvPr/>
        </p:nvSpPr>
        <p:spPr>
          <a:xfrm>
            <a:off x="8910900" y="0"/>
            <a:ext cx="233100" cy="404100"/>
          </a:xfrm>
          <a:prstGeom prst="rect">
            <a:avLst/>
          </a:prstGeom>
          <a:solidFill>
            <a:srgbClr val="F7D80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44" name="Google Shape;744;p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62256" y="4697506"/>
            <a:ext cx="581744" cy="447024"/>
          </a:xfrm>
          <a:prstGeom prst="rect">
            <a:avLst/>
          </a:prstGeom>
          <a:noFill/>
          <a:ln>
            <a:noFill/>
          </a:ln>
        </p:spPr>
      </p:pic>
      <p:sp>
        <p:nvSpPr>
          <p:cNvPr id="745" name="Google Shape;745;p55"/>
          <p:cNvSpPr txBox="1"/>
          <p:nvPr>
            <p:ph type="title"/>
          </p:nvPr>
        </p:nvSpPr>
        <p:spPr>
          <a:xfrm>
            <a:off x="184925" y="176375"/>
            <a:ext cx="64158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800"/>
              <a:buFont typeface="Poppins"/>
              <a:buNone/>
              <a:defRPr b="1" sz="18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6" name="Google Shape;746;p55"/>
          <p:cNvSpPr/>
          <p:nvPr>
            <p:ph idx="2" type="pic"/>
          </p:nvPr>
        </p:nvSpPr>
        <p:spPr>
          <a:xfrm>
            <a:off x="7434100" y="317200"/>
            <a:ext cx="1173000" cy="472200"/>
          </a:xfrm>
          <a:prstGeom prst="rect">
            <a:avLst/>
          </a:prstGeom>
          <a:noFill/>
          <a:ln>
            <a:noFill/>
          </a:ln>
        </p:spPr>
      </p:sp>
      <p:sp>
        <p:nvSpPr>
          <p:cNvPr id="747" name="Google Shape;747;p55"/>
          <p:cNvSpPr txBox="1"/>
          <p:nvPr>
            <p:ph idx="1" type="subTitle"/>
          </p:nvPr>
        </p:nvSpPr>
        <p:spPr>
          <a:xfrm>
            <a:off x="299325" y="1012450"/>
            <a:ext cx="4136400" cy="3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200"/>
              <a:buFont typeface="Poppins"/>
              <a:buNone/>
              <a:defRPr b="1" sz="12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8" name="Google Shape;748;p55"/>
          <p:cNvSpPr txBox="1"/>
          <p:nvPr>
            <p:ph idx="3" type="body"/>
          </p:nvPr>
        </p:nvSpPr>
        <p:spPr>
          <a:xfrm>
            <a:off x="299325" y="1364350"/>
            <a:ext cx="3414600" cy="14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●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92100" lvl="1" marL="914400" rtl="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○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92100" lvl="2" marL="1371600" rtl="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■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92100" lvl="3" marL="1828800" rtl="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●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92100" lvl="4" marL="2286000" rtl="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○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92100" lvl="5" marL="2743200" rtl="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■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292100" lvl="6" marL="3200400" rtl="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●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292100" lvl="7" marL="3657600" rtl="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○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292100" lvl="8" marL="4114800" rtl="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■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 tekst 3">
  <p:cSld name="TITLE_AND_BODY_3_3">
    <p:spTree>
      <p:nvGrpSpPr>
        <p:cNvPr id="749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p56"/>
          <p:cNvSpPr/>
          <p:nvPr/>
        </p:nvSpPr>
        <p:spPr>
          <a:xfrm>
            <a:off x="8910900" y="0"/>
            <a:ext cx="233100" cy="404100"/>
          </a:xfrm>
          <a:prstGeom prst="rect">
            <a:avLst/>
          </a:prstGeom>
          <a:solidFill>
            <a:srgbClr val="F7D80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51" name="Google Shape;751;p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62256" y="4697506"/>
            <a:ext cx="581744" cy="447024"/>
          </a:xfrm>
          <a:prstGeom prst="rect">
            <a:avLst/>
          </a:prstGeom>
          <a:noFill/>
          <a:ln>
            <a:noFill/>
          </a:ln>
        </p:spPr>
      </p:pic>
      <p:sp>
        <p:nvSpPr>
          <p:cNvPr id="752" name="Google Shape;752;p56"/>
          <p:cNvSpPr txBox="1"/>
          <p:nvPr>
            <p:ph type="title"/>
          </p:nvPr>
        </p:nvSpPr>
        <p:spPr>
          <a:xfrm>
            <a:off x="184925" y="176375"/>
            <a:ext cx="64158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800"/>
              <a:buFont typeface="Poppins"/>
              <a:buNone/>
              <a:defRPr b="1" sz="18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3" name="Google Shape;753;p56"/>
          <p:cNvSpPr/>
          <p:nvPr>
            <p:ph idx="2" type="pic"/>
          </p:nvPr>
        </p:nvSpPr>
        <p:spPr>
          <a:xfrm>
            <a:off x="7434100" y="317200"/>
            <a:ext cx="1173000" cy="472200"/>
          </a:xfrm>
          <a:prstGeom prst="rect">
            <a:avLst/>
          </a:prstGeom>
          <a:noFill/>
          <a:ln>
            <a:noFill/>
          </a:ln>
        </p:spPr>
      </p:sp>
      <p:sp>
        <p:nvSpPr>
          <p:cNvPr id="754" name="Google Shape;754;p56"/>
          <p:cNvSpPr txBox="1"/>
          <p:nvPr>
            <p:ph idx="1" type="body"/>
          </p:nvPr>
        </p:nvSpPr>
        <p:spPr>
          <a:xfrm>
            <a:off x="238775" y="890325"/>
            <a:ext cx="6617400" cy="291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●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92100" lvl="1" marL="914400" rtl="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○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92100" lvl="2" marL="1371600" rtl="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■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92100" lvl="3" marL="1828800" rtl="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●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92100" lvl="4" marL="2286000" rtl="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○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92100" lvl="5" marL="2743200" rtl="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■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292100" lvl="6" marL="3200400" rtl="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●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292100" lvl="7" marL="3657600" rtl="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○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292100" lvl="8" marL="4114800" rtl="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■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 tekst 4">
  <p:cSld name="TITLE_AND_BODY_3_4">
    <p:spTree>
      <p:nvGrpSpPr>
        <p:cNvPr id="755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p57"/>
          <p:cNvSpPr/>
          <p:nvPr/>
        </p:nvSpPr>
        <p:spPr>
          <a:xfrm>
            <a:off x="8910900" y="0"/>
            <a:ext cx="233100" cy="404100"/>
          </a:xfrm>
          <a:prstGeom prst="rect">
            <a:avLst/>
          </a:prstGeom>
          <a:solidFill>
            <a:srgbClr val="F7D80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57" name="Google Shape;757;p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62256" y="4697506"/>
            <a:ext cx="581744" cy="447024"/>
          </a:xfrm>
          <a:prstGeom prst="rect">
            <a:avLst/>
          </a:prstGeom>
          <a:noFill/>
          <a:ln>
            <a:noFill/>
          </a:ln>
        </p:spPr>
      </p:pic>
      <p:sp>
        <p:nvSpPr>
          <p:cNvPr id="758" name="Google Shape;758;p57"/>
          <p:cNvSpPr txBox="1"/>
          <p:nvPr>
            <p:ph type="title"/>
          </p:nvPr>
        </p:nvSpPr>
        <p:spPr>
          <a:xfrm>
            <a:off x="184925" y="176375"/>
            <a:ext cx="64158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800"/>
              <a:buFont typeface="Poppins"/>
              <a:buNone/>
              <a:defRPr b="1" sz="18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9" name="Google Shape;759;p57"/>
          <p:cNvSpPr/>
          <p:nvPr>
            <p:ph idx="2" type="pic"/>
          </p:nvPr>
        </p:nvSpPr>
        <p:spPr>
          <a:xfrm>
            <a:off x="7434100" y="317200"/>
            <a:ext cx="1173000" cy="472200"/>
          </a:xfrm>
          <a:prstGeom prst="rect">
            <a:avLst/>
          </a:prstGeom>
          <a:noFill/>
          <a:ln>
            <a:noFill/>
          </a:ln>
        </p:spPr>
      </p:sp>
      <p:sp>
        <p:nvSpPr>
          <p:cNvPr id="760" name="Google Shape;760;p57"/>
          <p:cNvSpPr txBox="1"/>
          <p:nvPr>
            <p:ph idx="1" type="body"/>
          </p:nvPr>
        </p:nvSpPr>
        <p:spPr>
          <a:xfrm>
            <a:off x="238775" y="890325"/>
            <a:ext cx="6617400" cy="291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●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92100" lvl="1" marL="914400" rtl="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○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92100" lvl="2" marL="1371600" rtl="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■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92100" lvl="3" marL="1828800" rtl="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●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92100" lvl="4" marL="2286000" rtl="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○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92100" lvl="5" marL="2743200" rtl="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■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292100" lvl="6" marL="3200400" rtl="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●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292100" lvl="7" marL="3657600" rtl="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○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292100" lvl="8" marL="4114800" rtl="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■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 tekst 5">
  <p:cSld name="TITLE_AND_BODY_3_5">
    <p:spTree>
      <p:nvGrpSpPr>
        <p:cNvPr id="76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p58"/>
          <p:cNvSpPr/>
          <p:nvPr/>
        </p:nvSpPr>
        <p:spPr>
          <a:xfrm>
            <a:off x="8910900" y="0"/>
            <a:ext cx="233100" cy="404100"/>
          </a:xfrm>
          <a:prstGeom prst="rect">
            <a:avLst/>
          </a:prstGeom>
          <a:solidFill>
            <a:srgbClr val="F7D80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63" name="Google Shape;763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62256" y="4697506"/>
            <a:ext cx="581744" cy="447024"/>
          </a:xfrm>
          <a:prstGeom prst="rect">
            <a:avLst/>
          </a:prstGeom>
          <a:noFill/>
          <a:ln>
            <a:noFill/>
          </a:ln>
        </p:spPr>
      </p:pic>
      <p:sp>
        <p:nvSpPr>
          <p:cNvPr id="764" name="Google Shape;764;p58"/>
          <p:cNvSpPr txBox="1"/>
          <p:nvPr>
            <p:ph type="title"/>
          </p:nvPr>
        </p:nvSpPr>
        <p:spPr>
          <a:xfrm>
            <a:off x="184925" y="176375"/>
            <a:ext cx="64158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800"/>
              <a:buFont typeface="Poppins"/>
              <a:buNone/>
              <a:defRPr b="1" sz="18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5" name="Google Shape;765;p58"/>
          <p:cNvSpPr/>
          <p:nvPr>
            <p:ph idx="2" type="pic"/>
          </p:nvPr>
        </p:nvSpPr>
        <p:spPr>
          <a:xfrm>
            <a:off x="7434100" y="317200"/>
            <a:ext cx="1173000" cy="472200"/>
          </a:xfrm>
          <a:prstGeom prst="rect">
            <a:avLst/>
          </a:prstGeom>
          <a:noFill/>
          <a:ln>
            <a:noFill/>
          </a:ln>
        </p:spPr>
      </p:sp>
      <p:sp>
        <p:nvSpPr>
          <p:cNvPr id="766" name="Google Shape;766;p58"/>
          <p:cNvSpPr txBox="1"/>
          <p:nvPr>
            <p:ph idx="1" type="body"/>
          </p:nvPr>
        </p:nvSpPr>
        <p:spPr>
          <a:xfrm>
            <a:off x="238775" y="890325"/>
            <a:ext cx="6617400" cy="291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●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92100" lvl="1" marL="914400" rtl="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○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92100" lvl="2" marL="1371600" rtl="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■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92100" lvl="3" marL="1828800" rtl="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●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92100" lvl="4" marL="2286000" rtl="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○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92100" lvl="5" marL="2743200" rtl="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■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292100" lvl="6" marL="3200400" rtl="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●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292100" lvl="7" marL="3657600" rtl="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○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292100" lvl="8" marL="4114800" rtl="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■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 tekst 6">
  <p:cSld name="TITLE_AND_BODY_3_6">
    <p:spTree>
      <p:nvGrpSpPr>
        <p:cNvPr id="767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p59"/>
          <p:cNvSpPr/>
          <p:nvPr/>
        </p:nvSpPr>
        <p:spPr>
          <a:xfrm>
            <a:off x="8910900" y="0"/>
            <a:ext cx="233100" cy="404100"/>
          </a:xfrm>
          <a:prstGeom prst="rect">
            <a:avLst/>
          </a:prstGeom>
          <a:solidFill>
            <a:srgbClr val="F7D80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69" name="Google Shape;769;p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62256" y="4697506"/>
            <a:ext cx="581744" cy="447024"/>
          </a:xfrm>
          <a:prstGeom prst="rect">
            <a:avLst/>
          </a:prstGeom>
          <a:noFill/>
          <a:ln>
            <a:noFill/>
          </a:ln>
        </p:spPr>
      </p:pic>
      <p:sp>
        <p:nvSpPr>
          <p:cNvPr id="770" name="Google Shape;770;p59"/>
          <p:cNvSpPr txBox="1"/>
          <p:nvPr>
            <p:ph type="title"/>
          </p:nvPr>
        </p:nvSpPr>
        <p:spPr>
          <a:xfrm>
            <a:off x="184925" y="176375"/>
            <a:ext cx="64158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800"/>
              <a:buFont typeface="Poppins"/>
              <a:buNone/>
              <a:defRPr b="1" sz="18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1" name="Google Shape;771;p59"/>
          <p:cNvSpPr/>
          <p:nvPr>
            <p:ph idx="2" type="pic"/>
          </p:nvPr>
        </p:nvSpPr>
        <p:spPr>
          <a:xfrm>
            <a:off x="7434100" y="317200"/>
            <a:ext cx="1173000" cy="472200"/>
          </a:xfrm>
          <a:prstGeom prst="rect">
            <a:avLst/>
          </a:prstGeom>
          <a:noFill/>
          <a:ln>
            <a:noFill/>
          </a:ln>
        </p:spPr>
      </p:sp>
      <p:sp>
        <p:nvSpPr>
          <p:cNvPr id="772" name="Google Shape;772;p59"/>
          <p:cNvSpPr txBox="1"/>
          <p:nvPr>
            <p:ph idx="1" type="body"/>
          </p:nvPr>
        </p:nvSpPr>
        <p:spPr>
          <a:xfrm>
            <a:off x="238775" y="890325"/>
            <a:ext cx="6617400" cy="291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●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92100" lvl="1" marL="914400" rtl="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○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92100" lvl="2" marL="1371600" rtl="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■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92100" lvl="3" marL="1828800" rtl="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●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92100" lvl="4" marL="2286000" rtl="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○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92100" lvl="5" marL="2743200" rtl="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■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292100" lvl="6" marL="3200400" rtl="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●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292100" lvl="7" marL="3657600" rtl="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○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292100" lvl="8" marL="4114800" rtl="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■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andard 2">
  <p:cSld name="TITLE_AND_BODY_6">
    <p:spTree>
      <p:nvGrpSpPr>
        <p:cNvPr id="773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60"/>
          <p:cNvSpPr/>
          <p:nvPr/>
        </p:nvSpPr>
        <p:spPr>
          <a:xfrm>
            <a:off x="8910900" y="0"/>
            <a:ext cx="233100" cy="404100"/>
          </a:xfrm>
          <a:prstGeom prst="rect">
            <a:avLst/>
          </a:prstGeom>
          <a:solidFill>
            <a:srgbClr val="F7D80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75" name="Google Shape;775;p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62256" y="4697506"/>
            <a:ext cx="581744" cy="447024"/>
          </a:xfrm>
          <a:prstGeom prst="rect">
            <a:avLst/>
          </a:prstGeom>
          <a:noFill/>
          <a:ln>
            <a:noFill/>
          </a:ln>
        </p:spPr>
      </p:pic>
      <p:sp>
        <p:nvSpPr>
          <p:cNvPr id="776" name="Google Shape;776;p60"/>
          <p:cNvSpPr txBox="1"/>
          <p:nvPr>
            <p:ph type="title"/>
          </p:nvPr>
        </p:nvSpPr>
        <p:spPr>
          <a:xfrm>
            <a:off x="184925" y="176375"/>
            <a:ext cx="64158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800"/>
              <a:buFont typeface="Poppins"/>
              <a:buNone/>
              <a:defRPr b="1" i="0" sz="1800" u="none" cap="none" strike="noStrike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7" name="Google Shape;777;p60"/>
          <p:cNvSpPr/>
          <p:nvPr>
            <p:ph idx="2" type="pic"/>
          </p:nvPr>
        </p:nvSpPr>
        <p:spPr>
          <a:xfrm>
            <a:off x="7434100" y="317200"/>
            <a:ext cx="1173000" cy="472200"/>
          </a:xfrm>
          <a:prstGeom prst="rect">
            <a:avLst/>
          </a:prstGeom>
          <a:noFill/>
          <a:ln>
            <a:noFill/>
          </a:ln>
        </p:spPr>
      </p:sp>
      <p:sp>
        <p:nvSpPr>
          <p:cNvPr id="778" name="Google Shape;778;p60"/>
          <p:cNvSpPr txBox="1"/>
          <p:nvPr>
            <p:ph idx="1" type="subTitle"/>
          </p:nvPr>
        </p:nvSpPr>
        <p:spPr>
          <a:xfrm>
            <a:off x="299325" y="1012450"/>
            <a:ext cx="4136400" cy="3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200"/>
              <a:buFont typeface="Poppins"/>
              <a:buNone/>
              <a:defRPr b="1" i="0" sz="1200" u="none" cap="none" strike="noStrike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9" name="Google Shape;779;p60"/>
          <p:cNvSpPr txBox="1"/>
          <p:nvPr>
            <p:ph idx="3" type="body"/>
          </p:nvPr>
        </p:nvSpPr>
        <p:spPr>
          <a:xfrm>
            <a:off x="299325" y="1364350"/>
            <a:ext cx="3414600" cy="14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●"/>
              <a:defRPr b="0" i="0" sz="1000" u="none" cap="none" strike="noStrike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921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○"/>
              <a:defRPr b="0" i="0" sz="1000" u="none" cap="none" strike="noStrike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921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■"/>
              <a:defRPr b="0" i="0" sz="1000" u="none" cap="none" strike="noStrike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921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●"/>
              <a:defRPr b="0" i="0" sz="1000" u="none" cap="none" strike="noStrike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921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○"/>
              <a:defRPr b="0" i="0" sz="1000" u="none" cap="none" strike="noStrike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921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■"/>
              <a:defRPr b="0" i="0" sz="1000" u="none" cap="none" strike="noStrike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2921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●"/>
              <a:defRPr b="0" i="0" sz="1000" u="none" cap="none" strike="noStrike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2921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○"/>
              <a:defRPr b="0" i="0" sz="1000" u="none" cap="none" strike="noStrike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2921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■"/>
              <a:defRPr b="0" i="0" sz="1000" u="none" cap="none" strike="noStrike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ziękujemy za uwagę + prawa">
  <p:cSld name="CUSTOM_2_2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/>
          <p:nvPr/>
        </p:nvSpPr>
        <p:spPr>
          <a:xfrm>
            <a:off x="0" y="1"/>
            <a:ext cx="9144000" cy="3413700"/>
          </a:xfrm>
          <a:prstGeom prst="rect">
            <a:avLst/>
          </a:prstGeom>
          <a:solidFill>
            <a:srgbClr val="3D3D3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" name="Google Shape;46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3117" y="118276"/>
            <a:ext cx="1979254" cy="542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39584" y="4671084"/>
            <a:ext cx="1702765" cy="445803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7"/>
          <p:cNvSpPr txBox="1"/>
          <p:nvPr/>
        </p:nvSpPr>
        <p:spPr>
          <a:xfrm>
            <a:off x="1047750" y="2465725"/>
            <a:ext cx="70485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3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Dziękujemy za uwagę</a:t>
            </a:r>
            <a:endParaRPr b="1" sz="32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9" name="Google Shape;49;p7"/>
          <p:cNvSpPr txBox="1"/>
          <p:nvPr/>
        </p:nvSpPr>
        <p:spPr>
          <a:xfrm>
            <a:off x="110900" y="3726000"/>
            <a:ext cx="7424700" cy="12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l" sz="650">
                <a:solidFill>
                  <a:srgbClr val="3D3D3C"/>
                </a:solidFill>
                <a:highlight>
                  <a:schemeClr val="lt1"/>
                </a:highlight>
                <a:latin typeface="Poppins Light"/>
                <a:ea typeface="Poppins Light"/>
                <a:cs typeface="Poppins Light"/>
                <a:sym typeface="Poppins Light"/>
              </a:rPr>
              <a:t>© PromoTraffic Sp. z o.o.</a:t>
            </a:r>
            <a:br>
              <a:rPr lang="pl" sz="650">
                <a:solidFill>
                  <a:srgbClr val="3D3D3C"/>
                </a:solidFill>
                <a:highlight>
                  <a:schemeClr val="lt1"/>
                </a:highlight>
                <a:latin typeface="Poppins Light"/>
                <a:ea typeface="Poppins Light"/>
                <a:cs typeface="Poppins Light"/>
                <a:sym typeface="Poppins Light"/>
              </a:rPr>
            </a:br>
            <a:endParaRPr sz="650">
              <a:solidFill>
                <a:srgbClr val="3D3D3C"/>
              </a:solidFill>
              <a:highlight>
                <a:schemeClr val="lt1"/>
              </a:highlight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l" sz="650">
                <a:solidFill>
                  <a:srgbClr val="3D3D3C"/>
                </a:solidFill>
                <a:highlight>
                  <a:schemeClr val="lt1"/>
                </a:highlight>
                <a:latin typeface="Poppins Light"/>
                <a:ea typeface="Poppins Light"/>
                <a:cs typeface="Poppins Light"/>
                <a:sym typeface="Poppins Light"/>
              </a:rPr>
              <a:t>Wszelkie prawa zastrzeżone. Niniejsze opracowanie może być udostępniana jedynie osobom odpowiedzialnym za wybór rozwiązania, którego dotyczy.</a:t>
            </a:r>
            <a:endParaRPr sz="650">
              <a:solidFill>
                <a:srgbClr val="3D3D3C"/>
              </a:solidFill>
              <a:highlight>
                <a:schemeClr val="lt1"/>
              </a:highlight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l" sz="650">
                <a:solidFill>
                  <a:srgbClr val="3D3D3C"/>
                </a:solidFill>
                <a:highlight>
                  <a:schemeClr val="lt1"/>
                </a:highlight>
                <a:latin typeface="Poppins Light"/>
                <a:ea typeface="Poppins Light"/>
                <a:cs typeface="Poppins Light"/>
                <a:sym typeface="Poppins Light"/>
              </a:rPr>
              <a:t>Informacje, </a:t>
            </a:r>
            <a:r>
              <a:rPr lang="pl" sz="650">
                <a:solidFill>
                  <a:srgbClr val="3D3D3C"/>
                </a:solidFill>
                <a:highlight>
                  <a:schemeClr val="lt1"/>
                </a:highlight>
                <a:latin typeface="Poppins Light"/>
                <a:ea typeface="Poppins Light"/>
                <a:cs typeface="Poppins Light"/>
                <a:sym typeface="Poppins Light"/>
              </a:rPr>
              <a:t>niebędące</a:t>
            </a:r>
            <a:r>
              <a:rPr lang="pl" sz="650">
                <a:solidFill>
                  <a:srgbClr val="3D3D3C"/>
                </a:solidFill>
                <a:highlight>
                  <a:schemeClr val="lt1"/>
                </a:highlight>
                <a:latin typeface="Poppins Light"/>
                <a:ea typeface="Poppins Light"/>
                <a:cs typeface="Poppins Light"/>
                <a:sym typeface="Poppins Light"/>
              </a:rPr>
              <a:t> powszechnie znanymi, a zawarte w niniejszym opracowaniu są informacjami zastrzeżonymi w rozumieniu art. 71 § 1 kodeksu cywilnego.</a:t>
            </a:r>
            <a:endParaRPr sz="650">
              <a:solidFill>
                <a:srgbClr val="3D3D3C"/>
              </a:solidFill>
              <a:highlight>
                <a:schemeClr val="lt1"/>
              </a:highlight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l" sz="650">
                <a:solidFill>
                  <a:srgbClr val="3D3D3C"/>
                </a:solidFill>
                <a:highlight>
                  <a:schemeClr val="lt1"/>
                </a:highlight>
                <a:latin typeface="Poppins Light"/>
                <a:ea typeface="Poppins Light"/>
                <a:cs typeface="Poppins Light"/>
                <a:sym typeface="Poppins Light"/>
              </a:rPr>
              <a:t>Do postępowania z informacjami zawartymi w niniejszym opracowaniu stosuje się zasady przewidziane w art. 71 kodeksu cywilnego, przy czym,  jeżeli Strony zawarły odrębną umowę o zachowaniu poufności do informacji zawartych w niniejszym opracowaniu stosuje się postanowienia ww. umowy. Nieautoryzowane rozpowszechnianie całości lub fragmentu niniejszej publikacji w jakiejkolwiek postaci jest zabronione.</a:t>
            </a:r>
            <a:endParaRPr sz="650">
              <a:solidFill>
                <a:srgbClr val="3D3D3C"/>
              </a:solidFill>
              <a:highlight>
                <a:schemeClr val="lt1"/>
              </a:highlight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l" sz="650">
                <a:solidFill>
                  <a:srgbClr val="3D3D3C"/>
                </a:solidFill>
                <a:highlight>
                  <a:schemeClr val="lt1"/>
                </a:highlight>
                <a:latin typeface="Poppins Light"/>
                <a:ea typeface="Poppins Light"/>
                <a:cs typeface="Poppins Light"/>
                <a:sym typeface="Poppins Light"/>
              </a:rPr>
              <a:t>Wykonywanie kopii metodą kserograficzną, fotograficzną, a także kopiowanie na nośniku filmowym, magnetycznym, cyfrowym lub innym powoduje naruszenie praw autorskich niniejszej publikacji. Znaki graficzne PromoTraffic są znakami zastrzeżonymi PromoTraffic Sp. z o.o. Znaki innych firm, niebędące własnością PromoTraffic Sp. z o.o. użyte zostały jedynie w celach informacyjnych. </a:t>
            </a:r>
            <a:br>
              <a:rPr lang="pl" sz="650">
                <a:solidFill>
                  <a:srgbClr val="3D3D3C"/>
                </a:solidFill>
                <a:highlight>
                  <a:schemeClr val="lt1"/>
                </a:highlight>
                <a:latin typeface="Poppins Light"/>
                <a:ea typeface="Poppins Light"/>
                <a:cs typeface="Poppins Light"/>
                <a:sym typeface="Poppins Light"/>
              </a:rPr>
            </a:br>
            <a:r>
              <a:rPr lang="pl" sz="650">
                <a:solidFill>
                  <a:srgbClr val="3D3D3C"/>
                </a:solidFill>
                <a:highlight>
                  <a:schemeClr val="lt1"/>
                </a:highlight>
                <a:latin typeface="Poppins Light"/>
                <a:ea typeface="Poppins Light"/>
                <a:cs typeface="Poppins Light"/>
                <a:sym typeface="Poppins Light"/>
              </a:rPr>
              <a:t>Niniejszy dokument ma charakter poufny.</a:t>
            </a:r>
            <a:endParaRPr sz="900">
              <a:solidFill>
                <a:srgbClr val="3D3D3C"/>
              </a:solidFill>
              <a:highlight>
                <a:schemeClr val="lt1"/>
              </a:highlight>
              <a:latin typeface="Poppins Light"/>
              <a:ea typeface="Poppins Light"/>
              <a:cs typeface="Poppins Light"/>
              <a:sym typeface="Poppins Light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880">
          <p15:clr>
            <a:srgbClr val="FA7B17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andard + duzy wykres/podtytuł/tekst 1">
  <p:cSld name="TITLE_AND_BODY_2_2_1_2">
    <p:spTree>
      <p:nvGrpSpPr>
        <p:cNvPr id="780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p61"/>
          <p:cNvSpPr/>
          <p:nvPr/>
        </p:nvSpPr>
        <p:spPr>
          <a:xfrm>
            <a:off x="8910900" y="0"/>
            <a:ext cx="233100" cy="404100"/>
          </a:xfrm>
          <a:prstGeom prst="rect">
            <a:avLst/>
          </a:prstGeom>
          <a:solidFill>
            <a:srgbClr val="F7D80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82" name="Google Shape;782;p6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62256" y="4697506"/>
            <a:ext cx="581744" cy="447024"/>
          </a:xfrm>
          <a:prstGeom prst="rect">
            <a:avLst/>
          </a:prstGeom>
          <a:noFill/>
          <a:ln>
            <a:noFill/>
          </a:ln>
        </p:spPr>
      </p:pic>
      <p:sp>
        <p:nvSpPr>
          <p:cNvPr id="783" name="Google Shape;783;p61"/>
          <p:cNvSpPr txBox="1"/>
          <p:nvPr>
            <p:ph type="title"/>
          </p:nvPr>
        </p:nvSpPr>
        <p:spPr>
          <a:xfrm>
            <a:off x="184925" y="176375"/>
            <a:ext cx="64158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800"/>
              <a:buFont typeface="Poppins"/>
              <a:buNone/>
              <a:defRPr b="1" i="0" sz="1800" u="none" cap="none" strike="noStrike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4" name="Google Shape;784;p61"/>
          <p:cNvSpPr/>
          <p:nvPr>
            <p:ph idx="2" type="pic"/>
          </p:nvPr>
        </p:nvSpPr>
        <p:spPr>
          <a:xfrm>
            <a:off x="314575" y="1933900"/>
            <a:ext cx="8079000" cy="2763600"/>
          </a:xfrm>
          <a:prstGeom prst="rect">
            <a:avLst/>
          </a:prstGeom>
          <a:noFill/>
          <a:ln>
            <a:noFill/>
          </a:ln>
        </p:spPr>
      </p:sp>
      <p:sp>
        <p:nvSpPr>
          <p:cNvPr id="785" name="Google Shape;785;p61"/>
          <p:cNvSpPr txBox="1"/>
          <p:nvPr>
            <p:ph idx="1" type="subTitle"/>
          </p:nvPr>
        </p:nvSpPr>
        <p:spPr>
          <a:xfrm>
            <a:off x="274500" y="662575"/>
            <a:ext cx="4136400" cy="3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200"/>
              <a:buFont typeface="Poppins"/>
              <a:buNone/>
              <a:defRPr b="1" i="0" sz="1200" u="none" cap="none" strike="noStrike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6" name="Google Shape;786;p61"/>
          <p:cNvSpPr txBox="1"/>
          <p:nvPr>
            <p:ph idx="3" type="body"/>
          </p:nvPr>
        </p:nvSpPr>
        <p:spPr>
          <a:xfrm>
            <a:off x="274500" y="1014475"/>
            <a:ext cx="5493300" cy="5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●"/>
              <a:defRPr b="0" i="0" sz="1000" u="none" cap="none" strike="noStrike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921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○"/>
              <a:defRPr b="0" i="0" sz="1000" u="none" cap="none" strike="noStrike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921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■"/>
              <a:defRPr b="0" i="0" sz="1000" u="none" cap="none" strike="noStrike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921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●"/>
              <a:defRPr b="0" i="0" sz="1000" u="none" cap="none" strike="noStrike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921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○"/>
              <a:defRPr b="0" i="0" sz="1000" u="none" cap="none" strike="noStrike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921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■"/>
              <a:defRPr b="0" i="0" sz="1000" u="none" cap="none" strike="noStrike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2921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●"/>
              <a:defRPr b="0" i="0" sz="1000" u="none" cap="none" strike="noStrike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2921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○"/>
              <a:defRPr b="0" i="0" sz="1000" u="none" cap="none" strike="noStrike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2921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■"/>
              <a:defRPr b="0" i="0" sz="1000" u="none" cap="none" strike="noStrike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787" name="Google Shape;787;p61"/>
          <p:cNvSpPr/>
          <p:nvPr>
            <p:ph idx="4" type="pic"/>
          </p:nvPr>
        </p:nvSpPr>
        <p:spPr>
          <a:xfrm>
            <a:off x="7434100" y="317200"/>
            <a:ext cx="1173000" cy="4722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andard 2 1">
  <p:cSld name="TITLE_AND_BODY_7">
    <p:spTree>
      <p:nvGrpSpPr>
        <p:cNvPr id="788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p62"/>
          <p:cNvSpPr/>
          <p:nvPr/>
        </p:nvSpPr>
        <p:spPr>
          <a:xfrm>
            <a:off x="261125" y="351958"/>
            <a:ext cx="771600" cy="89700"/>
          </a:xfrm>
          <a:prstGeom prst="rect">
            <a:avLst/>
          </a:prstGeom>
          <a:solidFill>
            <a:srgbClr val="F7D80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0" name="Google Shape;790;p62"/>
          <p:cNvSpPr/>
          <p:nvPr/>
        </p:nvSpPr>
        <p:spPr>
          <a:xfrm>
            <a:off x="8910900" y="0"/>
            <a:ext cx="233100" cy="404100"/>
          </a:xfrm>
          <a:prstGeom prst="rect">
            <a:avLst/>
          </a:prstGeom>
          <a:solidFill>
            <a:srgbClr val="F7D80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1" name="Google Shape;791;p62"/>
          <p:cNvSpPr txBox="1"/>
          <p:nvPr>
            <p:ph type="title"/>
          </p:nvPr>
        </p:nvSpPr>
        <p:spPr>
          <a:xfrm>
            <a:off x="184925" y="86138"/>
            <a:ext cx="64158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800"/>
              <a:buFont typeface="Poppins"/>
              <a:buNone/>
              <a:defRPr b="1" i="0" sz="1800" u="none" cap="none" strike="noStrike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 tekst 7">
  <p:cSld name="TITLE_AND_BODY_3_7">
    <p:spTree>
      <p:nvGrpSpPr>
        <p:cNvPr id="792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p63"/>
          <p:cNvSpPr/>
          <p:nvPr/>
        </p:nvSpPr>
        <p:spPr>
          <a:xfrm>
            <a:off x="8910900" y="0"/>
            <a:ext cx="233100" cy="404100"/>
          </a:xfrm>
          <a:prstGeom prst="rect">
            <a:avLst/>
          </a:prstGeom>
          <a:solidFill>
            <a:srgbClr val="F7D80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94" name="Google Shape;794;p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62256" y="4697506"/>
            <a:ext cx="581744" cy="447024"/>
          </a:xfrm>
          <a:prstGeom prst="rect">
            <a:avLst/>
          </a:prstGeom>
          <a:noFill/>
          <a:ln>
            <a:noFill/>
          </a:ln>
        </p:spPr>
      </p:pic>
      <p:sp>
        <p:nvSpPr>
          <p:cNvPr id="795" name="Google Shape;795;p63"/>
          <p:cNvSpPr txBox="1"/>
          <p:nvPr>
            <p:ph type="title"/>
          </p:nvPr>
        </p:nvSpPr>
        <p:spPr>
          <a:xfrm>
            <a:off x="184925" y="176375"/>
            <a:ext cx="64158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800"/>
              <a:buFont typeface="Poppins"/>
              <a:buNone/>
              <a:defRPr b="1" sz="18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6" name="Google Shape;796;p63"/>
          <p:cNvSpPr/>
          <p:nvPr>
            <p:ph idx="2" type="pic"/>
          </p:nvPr>
        </p:nvSpPr>
        <p:spPr>
          <a:xfrm>
            <a:off x="7434100" y="317200"/>
            <a:ext cx="1173000" cy="472200"/>
          </a:xfrm>
          <a:prstGeom prst="rect">
            <a:avLst/>
          </a:prstGeom>
          <a:noFill/>
          <a:ln>
            <a:noFill/>
          </a:ln>
        </p:spPr>
      </p:sp>
      <p:sp>
        <p:nvSpPr>
          <p:cNvPr id="797" name="Google Shape;797;p63"/>
          <p:cNvSpPr txBox="1"/>
          <p:nvPr>
            <p:ph idx="1" type="body"/>
          </p:nvPr>
        </p:nvSpPr>
        <p:spPr>
          <a:xfrm>
            <a:off x="238775" y="890325"/>
            <a:ext cx="6617400" cy="291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●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92100" lvl="1" marL="914400" rtl="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○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92100" lvl="2" marL="1371600" rtl="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■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92100" lvl="3" marL="1828800" rtl="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●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92100" lvl="4" marL="2286000" rtl="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○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92100" lvl="5" marL="2743200" rtl="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■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292100" lvl="6" marL="3200400" rtl="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●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292100" lvl="7" marL="3657600" rtl="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○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292100" lvl="8" marL="4114800" rtl="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■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 tekst 8">
  <p:cSld name="TITLE_AND_BODY_3_8">
    <p:spTree>
      <p:nvGrpSpPr>
        <p:cNvPr id="798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64"/>
          <p:cNvSpPr/>
          <p:nvPr/>
        </p:nvSpPr>
        <p:spPr>
          <a:xfrm>
            <a:off x="8910900" y="0"/>
            <a:ext cx="233100" cy="404100"/>
          </a:xfrm>
          <a:prstGeom prst="rect">
            <a:avLst/>
          </a:prstGeom>
          <a:solidFill>
            <a:srgbClr val="F7D80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00" name="Google Shape;800;p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62256" y="4697506"/>
            <a:ext cx="581744" cy="447024"/>
          </a:xfrm>
          <a:prstGeom prst="rect">
            <a:avLst/>
          </a:prstGeom>
          <a:noFill/>
          <a:ln>
            <a:noFill/>
          </a:ln>
        </p:spPr>
      </p:pic>
      <p:sp>
        <p:nvSpPr>
          <p:cNvPr id="801" name="Google Shape;801;p64"/>
          <p:cNvSpPr txBox="1"/>
          <p:nvPr>
            <p:ph type="title"/>
          </p:nvPr>
        </p:nvSpPr>
        <p:spPr>
          <a:xfrm>
            <a:off x="184925" y="176375"/>
            <a:ext cx="64158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800"/>
              <a:buFont typeface="Poppins"/>
              <a:buNone/>
              <a:defRPr b="1" sz="18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2" name="Google Shape;802;p64"/>
          <p:cNvSpPr/>
          <p:nvPr>
            <p:ph idx="2" type="pic"/>
          </p:nvPr>
        </p:nvSpPr>
        <p:spPr>
          <a:xfrm>
            <a:off x="7434100" y="317200"/>
            <a:ext cx="1173000" cy="472200"/>
          </a:xfrm>
          <a:prstGeom prst="rect">
            <a:avLst/>
          </a:prstGeom>
          <a:noFill/>
          <a:ln>
            <a:noFill/>
          </a:ln>
        </p:spPr>
      </p:sp>
      <p:sp>
        <p:nvSpPr>
          <p:cNvPr id="803" name="Google Shape;803;p64"/>
          <p:cNvSpPr txBox="1"/>
          <p:nvPr>
            <p:ph idx="1" type="body"/>
          </p:nvPr>
        </p:nvSpPr>
        <p:spPr>
          <a:xfrm>
            <a:off x="238775" y="890325"/>
            <a:ext cx="6617400" cy="291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●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92100" lvl="1" marL="914400" rtl="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○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92100" lvl="2" marL="1371600" rtl="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■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92100" lvl="3" marL="1828800" rtl="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●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92100" lvl="4" marL="2286000" rtl="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○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92100" lvl="5" marL="2743200" rtl="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■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292100" lvl="6" marL="3200400" rtl="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●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292100" lvl="7" marL="3657600" rtl="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○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292100" lvl="8" marL="4114800" rtl="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■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 tekst 9">
  <p:cSld name="TITLE_AND_BODY_3_9">
    <p:spTree>
      <p:nvGrpSpPr>
        <p:cNvPr id="804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p65"/>
          <p:cNvSpPr/>
          <p:nvPr/>
        </p:nvSpPr>
        <p:spPr>
          <a:xfrm>
            <a:off x="8910900" y="0"/>
            <a:ext cx="233100" cy="404100"/>
          </a:xfrm>
          <a:prstGeom prst="rect">
            <a:avLst/>
          </a:prstGeom>
          <a:solidFill>
            <a:srgbClr val="F7D80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06" name="Google Shape;806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62256" y="4697506"/>
            <a:ext cx="581744" cy="447024"/>
          </a:xfrm>
          <a:prstGeom prst="rect">
            <a:avLst/>
          </a:prstGeom>
          <a:noFill/>
          <a:ln>
            <a:noFill/>
          </a:ln>
        </p:spPr>
      </p:pic>
      <p:sp>
        <p:nvSpPr>
          <p:cNvPr id="807" name="Google Shape;807;p65"/>
          <p:cNvSpPr txBox="1"/>
          <p:nvPr>
            <p:ph type="title"/>
          </p:nvPr>
        </p:nvSpPr>
        <p:spPr>
          <a:xfrm>
            <a:off x="184925" y="176375"/>
            <a:ext cx="64158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800"/>
              <a:buFont typeface="Poppins"/>
              <a:buNone/>
              <a:defRPr b="1" sz="18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8" name="Google Shape;808;p65"/>
          <p:cNvSpPr/>
          <p:nvPr>
            <p:ph idx="2" type="pic"/>
          </p:nvPr>
        </p:nvSpPr>
        <p:spPr>
          <a:xfrm>
            <a:off x="7434100" y="317200"/>
            <a:ext cx="1173000" cy="472200"/>
          </a:xfrm>
          <a:prstGeom prst="rect">
            <a:avLst/>
          </a:prstGeom>
          <a:noFill/>
          <a:ln>
            <a:noFill/>
          </a:ln>
        </p:spPr>
      </p:sp>
      <p:sp>
        <p:nvSpPr>
          <p:cNvPr id="809" name="Google Shape;809;p65"/>
          <p:cNvSpPr txBox="1"/>
          <p:nvPr>
            <p:ph idx="1" type="body"/>
          </p:nvPr>
        </p:nvSpPr>
        <p:spPr>
          <a:xfrm>
            <a:off x="238775" y="890325"/>
            <a:ext cx="6617400" cy="291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●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92100" lvl="1" marL="914400" rtl="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○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92100" lvl="2" marL="1371600" rtl="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■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92100" lvl="3" marL="1828800" rtl="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●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92100" lvl="4" marL="2286000" rtl="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○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92100" lvl="5" marL="2743200" rtl="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■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292100" lvl="6" marL="3200400" rtl="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●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292100" lvl="7" marL="3657600" rtl="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○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292100" lvl="8" marL="4114800" rtl="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■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andard 3">
  <p:cSld name="TITLE_AND_BODY_8">
    <p:spTree>
      <p:nvGrpSpPr>
        <p:cNvPr id="810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p66"/>
          <p:cNvSpPr/>
          <p:nvPr/>
        </p:nvSpPr>
        <p:spPr>
          <a:xfrm>
            <a:off x="8910900" y="0"/>
            <a:ext cx="233100" cy="404100"/>
          </a:xfrm>
          <a:prstGeom prst="rect">
            <a:avLst/>
          </a:prstGeom>
          <a:solidFill>
            <a:srgbClr val="F7D80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12" name="Google Shape;812;p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62256" y="4697506"/>
            <a:ext cx="581744" cy="447024"/>
          </a:xfrm>
          <a:prstGeom prst="rect">
            <a:avLst/>
          </a:prstGeom>
          <a:noFill/>
          <a:ln>
            <a:noFill/>
          </a:ln>
        </p:spPr>
      </p:pic>
      <p:sp>
        <p:nvSpPr>
          <p:cNvPr id="813" name="Google Shape;813;p66"/>
          <p:cNvSpPr txBox="1"/>
          <p:nvPr>
            <p:ph type="title"/>
          </p:nvPr>
        </p:nvSpPr>
        <p:spPr>
          <a:xfrm>
            <a:off x="184925" y="176375"/>
            <a:ext cx="64158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800"/>
              <a:buFont typeface="Poppins"/>
              <a:buNone/>
              <a:defRPr b="1" sz="18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4" name="Google Shape;814;p66"/>
          <p:cNvSpPr/>
          <p:nvPr>
            <p:ph idx="2" type="pic"/>
          </p:nvPr>
        </p:nvSpPr>
        <p:spPr>
          <a:xfrm>
            <a:off x="7434100" y="317200"/>
            <a:ext cx="1173000" cy="472200"/>
          </a:xfrm>
          <a:prstGeom prst="rect">
            <a:avLst/>
          </a:prstGeom>
          <a:noFill/>
          <a:ln>
            <a:noFill/>
          </a:ln>
        </p:spPr>
      </p:sp>
      <p:sp>
        <p:nvSpPr>
          <p:cNvPr id="815" name="Google Shape;815;p66"/>
          <p:cNvSpPr txBox="1"/>
          <p:nvPr>
            <p:ph idx="1" type="subTitle"/>
          </p:nvPr>
        </p:nvSpPr>
        <p:spPr>
          <a:xfrm>
            <a:off x="299325" y="1012450"/>
            <a:ext cx="4136400" cy="3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200"/>
              <a:buFont typeface="Poppins"/>
              <a:buNone/>
              <a:defRPr b="1" sz="12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6" name="Google Shape;816;p66"/>
          <p:cNvSpPr txBox="1"/>
          <p:nvPr>
            <p:ph idx="3" type="body"/>
          </p:nvPr>
        </p:nvSpPr>
        <p:spPr>
          <a:xfrm>
            <a:off x="299325" y="1364350"/>
            <a:ext cx="3414600" cy="14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●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92100" lvl="1" marL="914400" rtl="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○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92100" lvl="2" marL="1371600" rtl="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■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92100" lvl="3" marL="1828800" rtl="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●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92100" lvl="4" marL="2286000" rtl="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○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92100" lvl="5" marL="2743200" rtl="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■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292100" lvl="6" marL="3200400" rtl="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●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292100" lvl="7" marL="3657600" rtl="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○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292100" lvl="8" marL="4114800" rtl="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■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 tekst 10">
  <p:cSld name="TITLE_AND_BODY_3_10">
    <p:spTree>
      <p:nvGrpSpPr>
        <p:cNvPr id="817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p67"/>
          <p:cNvSpPr/>
          <p:nvPr/>
        </p:nvSpPr>
        <p:spPr>
          <a:xfrm>
            <a:off x="8910900" y="0"/>
            <a:ext cx="233100" cy="404100"/>
          </a:xfrm>
          <a:prstGeom prst="rect">
            <a:avLst/>
          </a:prstGeom>
          <a:solidFill>
            <a:srgbClr val="F7D80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19" name="Google Shape;819;p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62256" y="4697506"/>
            <a:ext cx="581744" cy="447024"/>
          </a:xfrm>
          <a:prstGeom prst="rect">
            <a:avLst/>
          </a:prstGeom>
          <a:noFill/>
          <a:ln>
            <a:noFill/>
          </a:ln>
        </p:spPr>
      </p:pic>
      <p:sp>
        <p:nvSpPr>
          <p:cNvPr id="820" name="Google Shape;820;p67"/>
          <p:cNvSpPr txBox="1"/>
          <p:nvPr>
            <p:ph type="title"/>
          </p:nvPr>
        </p:nvSpPr>
        <p:spPr>
          <a:xfrm>
            <a:off x="184925" y="176375"/>
            <a:ext cx="64158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800"/>
              <a:buFont typeface="Poppins"/>
              <a:buNone/>
              <a:defRPr b="1" sz="18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1" name="Google Shape;821;p67"/>
          <p:cNvSpPr/>
          <p:nvPr>
            <p:ph idx="2" type="pic"/>
          </p:nvPr>
        </p:nvSpPr>
        <p:spPr>
          <a:xfrm>
            <a:off x="7434100" y="317200"/>
            <a:ext cx="1173000" cy="472200"/>
          </a:xfrm>
          <a:prstGeom prst="rect">
            <a:avLst/>
          </a:prstGeom>
          <a:noFill/>
          <a:ln>
            <a:noFill/>
          </a:ln>
        </p:spPr>
      </p:sp>
      <p:sp>
        <p:nvSpPr>
          <p:cNvPr id="822" name="Google Shape;822;p67"/>
          <p:cNvSpPr txBox="1"/>
          <p:nvPr>
            <p:ph idx="1" type="body"/>
          </p:nvPr>
        </p:nvSpPr>
        <p:spPr>
          <a:xfrm>
            <a:off x="238775" y="890325"/>
            <a:ext cx="6617400" cy="291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●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92100" lvl="1" marL="914400" rtl="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○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92100" lvl="2" marL="1371600" rtl="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■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92100" lvl="3" marL="1828800" rtl="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●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92100" lvl="4" marL="2286000" rtl="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○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92100" lvl="5" marL="2743200" rtl="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■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292100" lvl="6" marL="3200400" rtl="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●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292100" lvl="7" marL="3657600" rtl="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○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292100" lvl="8" marL="4114800" rtl="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■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 tekst 11">
  <p:cSld name="TITLE_AND_BODY_3_11">
    <p:spTree>
      <p:nvGrpSpPr>
        <p:cNvPr id="823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p68"/>
          <p:cNvSpPr/>
          <p:nvPr/>
        </p:nvSpPr>
        <p:spPr>
          <a:xfrm>
            <a:off x="8910900" y="0"/>
            <a:ext cx="233100" cy="404100"/>
          </a:xfrm>
          <a:prstGeom prst="rect">
            <a:avLst/>
          </a:prstGeom>
          <a:solidFill>
            <a:srgbClr val="F7D80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25" name="Google Shape;825;p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62256" y="4697506"/>
            <a:ext cx="581744" cy="447024"/>
          </a:xfrm>
          <a:prstGeom prst="rect">
            <a:avLst/>
          </a:prstGeom>
          <a:noFill/>
          <a:ln>
            <a:noFill/>
          </a:ln>
        </p:spPr>
      </p:pic>
      <p:sp>
        <p:nvSpPr>
          <p:cNvPr id="826" name="Google Shape;826;p68"/>
          <p:cNvSpPr txBox="1"/>
          <p:nvPr>
            <p:ph type="title"/>
          </p:nvPr>
        </p:nvSpPr>
        <p:spPr>
          <a:xfrm>
            <a:off x="184925" y="176375"/>
            <a:ext cx="64158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800"/>
              <a:buFont typeface="Poppins"/>
              <a:buNone/>
              <a:defRPr b="1" sz="18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7" name="Google Shape;827;p68"/>
          <p:cNvSpPr/>
          <p:nvPr>
            <p:ph idx="2" type="pic"/>
          </p:nvPr>
        </p:nvSpPr>
        <p:spPr>
          <a:xfrm>
            <a:off x="7434100" y="317200"/>
            <a:ext cx="1173000" cy="472200"/>
          </a:xfrm>
          <a:prstGeom prst="rect">
            <a:avLst/>
          </a:prstGeom>
          <a:noFill/>
          <a:ln>
            <a:noFill/>
          </a:ln>
        </p:spPr>
      </p:sp>
      <p:sp>
        <p:nvSpPr>
          <p:cNvPr id="828" name="Google Shape;828;p68"/>
          <p:cNvSpPr txBox="1"/>
          <p:nvPr>
            <p:ph idx="1" type="body"/>
          </p:nvPr>
        </p:nvSpPr>
        <p:spPr>
          <a:xfrm>
            <a:off x="238775" y="890325"/>
            <a:ext cx="6617400" cy="291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●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92100" lvl="1" marL="914400" rtl="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○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92100" lvl="2" marL="1371600" rtl="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■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92100" lvl="3" marL="1828800" rtl="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●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92100" lvl="4" marL="2286000" rtl="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○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92100" lvl="5" marL="2743200" rtl="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■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292100" lvl="6" marL="3200400" rtl="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●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292100" lvl="7" marL="3657600" rtl="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○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292100" lvl="8" marL="4114800" rtl="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■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 tekst 12">
  <p:cSld name="TITLE_AND_BODY_3_12">
    <p:spTree>
      <p:nvGrpSpPr>
        <p:cNvPr id="829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p69"/>
          <p:cNvSpPr/>
          <p:nvPr/>
        </p:nvSpPr>
        <p:spPr>
          <a:xfrm>
            <a:off x="8910900" y="0"/>
            <a:ext cx="233100" cy="404100"/>
          </a:xfrm>
          <a:prstGeom prst="rect">
            <a:avLst/>
          </a:prstGeom>
          <a:solidFill>
            <a:srgbClr val="F7D80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31" name="Google Shape;831;p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62256" y="4697506"/>
            <a:ext cx="581744" cy="447024"/>
          </a:xfrm>
          <a:prstGeom prst="rect">
            <a:avLst/>
          </a:prstGeom>
          <a:noFill/>
          <a:ln>
            <a:noFill/>
          </a:ln>
        </p:spPr>
      </p:pic>
      <p:sp>
        <p:nvSpPr>
          <p:cNvPr id="832" name="Google Shape;832;p69"/>
          <p:cNvSpPr txBox="1"/>
          <p:nvPr>
            <p:ph type="title"/>
          </p:nvPr>
        </p:nvSpPr>
        <p:spPr>
          <a:xfrm>
            <a:off x="184925" y="176375"/>
            <a:ext cx="64158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800"/>
              <a:buFont typeface="Poppins"/>
              <a:buNone/>
              <a:defRPr b="1" sz="18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3" name="Google Shape;833;p69"/>
          <p:cNvSpPr/>
          <p:nvPr>
            <p:ph idx="2" type="pic"/>
          </p:nvPr>
        </p:nvSpPr>
        <p:spPr>
          <a:xfrm>
            <a:off x="7434100" y="317200"/>
            <a:ext cx="1173000" cy="472200"/>
          </a:xfrm>
          <a:prstGeom prst="rect">
            <a:avLst/>
          </a:prstGeom>
          <a:noFill/>
          <a:ln>
            <a:noFill/>
          </a:ln>
        </p:spPr>
      </p:sp>
      <p:sp>
        <p:nvSpPr>
          <p:cNvPr id="834" name="Google Shape;834;p69"/>
          <p:cNvSpPr txBox="1"/>
          <p:nvPr>
            <p:ph idx="1" type="body"/>
          </p:nvPr>
        </p:nvSpPr>
        <p:spPr>
          <a:xfrm>
            <a:off x="238775" y="890325"/>
            <a:ext cx="6617400" cy="291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●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○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■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●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○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■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●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○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■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 tekst 13">
  <p:cSld name="TITLE_AND_BODY_3_13">
    <p:spTree>
      <p:nvGrpSpPr>
        <p:cNvPr id="835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p70"/>
          <p:cNvSpPr/>
          <p:nvPr/>
        </p:nvSpPr>
        <p:spPr>
          <a:xfrm>
            <a:off x="8910900" y="0"/>
            <a:ext cx="233100" cy="404100"/>
          </a:xfrm>
          <a:prstGeom prst="rect">
            <a:avLst/>
          </a:prstGeom>
          <a:solidFill>
            <a:srgbClr val="F7D80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37" name="Google Shape;837;p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62256" y="4697506"/>
            <a:ext cx="581744" cy="447024"/>
          </a:xfrm>
          <a:prstGeom prst="rect">
            <a:avLst/>
          </a:prstGeom>
          <a:noFill/>
          <a:ln>
            <a:noFill/>
          </a:ln>
        </p:spPr>
      </p:pic>
      <p:sp>
        <p:nvSpPr>
          <p:cNvPr id="838" name="Google Shape;838;p70"/>
          <p:cNvSpPr txBox="1"/>
          <p:nvPr>
            <p:ph type="title"/>
          </p:nvPr>
        </p:nvSpPr>
        <p:spPr>
          <a:xfrm>
            <a:off x="184925" y="176375"/>
            <a:ext cx="64158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800"/>
              <a:buFont typeface="Poppins"/>
              <a:buNone/>
              <a:defRPr b="1" sz="18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9" name="Google Shape;839;p70"/>
          <p:cNvSpPr/>
          <p:nvPr>
            <p:ph idx="2" type="pic"/>
          </p:nvPr>
        </p:nvSpPr>
        <p:spPr>
          <a:xfrm>
            <a:off x="7434100" y="317200"/>
            <a:ext cx="1173000" cy="472200"/>
          </a:xfrm>
          <a:prstGeom prst="rect">
            <a:avLst/>
          </a:prstGeom>
          <a:noFill/>
          <a:ln>
            <a:noFill/>
          </a:ln>
        </p:spPr>
      </p:sp>
      <p:sp>
        <p:nvSpPr>
          <p:cNvPr id="840" name="Google Shape;840;p70"/>
          <p:cNvSpPr txBox="1"/>
          <p:nvPr>
            <p:ph idx="1" type="body"/>
          </p:nvPr>
        </p:nvSpPr>
        <p:spPr>
          <a:xfrm>
            <a:off x="238775" y="890325"/>
            <a:ext cx="6617400" cy="291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●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○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■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●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○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■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●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○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■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ziękujemy za uwagę żółty">
  <p:cSld name="CUSTOM_2_1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/>
          <p:nvPr/>
        </p:nvSpPr>
        <p:spPr>
          <a:xfrm>
            <a:off x="-100" y="0"/>
            <a:ext cx="9144000" cy="3337500"/>
          </a:xfrm>
          <a:prstGeom prst="rect">
            <a:avLst/>
          </a:prstGeom>
          <a:solidFill>
            <a:srgbClr val="F7D80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" name="Google Shape;52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339584" y="4671084"/>
            <a:ext cx="1702765" cy="445803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8"/>
          <p:cNvSpPr txBox="1"/>
          <p:nvPr/>
        </p:nvSpPr>
        <p:spPr>
          <a:xfrm>
            <a:off x="1047750" y="2465725"/>
            <a:ext cx="70485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32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rPr>
              <a:t>Dziękujemy za uwagę</a:t>
            </a:r>
            <a:endParaRPr b="1" sz="3200">
              <a:solidFill>
                <a:srgbClr val="3D3D3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54" name="Google Shape;54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3167" y="165274"/>
            <a:ext cx="1979802" cy="5423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880">
          <p15:clr>
            <a:srgbClr val="FA7B17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 tekst 14">
  <p:cSld name="TITLE_AND_BODY_3_14">
    <p:spTree>
      <p:nvGrpSpPr>
        <p:cNvPr id="84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p71"/>
          <p:cNvSpPr/>
          <p:nvPr/>
        </p:nvSpPr>
        <p:spPr>
          <a:xfrm>
            <a:off x="8910900" y="0"/>
            <a:ext cx="233100" cy="404100"/>
          </a:xfrm>
          <a:prstGeom prst="rect">
            <a:avLst/>
          </a:prstGeom>
          <a:solidFill>
            <a:srgbClr val="F7D80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43" name="Google Shape;843;p7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62256" y="4697506"/>
            <a:ext cx="581744" cy="447024"/>
          </a:xfrm>
          <a:prstGeom prst="rect">
            <a:avLst/>
          </a:prstGeom>
          <a:noFill/>
          <a:ln>
            <a:noFill/>
          </a:ln>
        </p:spPr>
      </p:pic>
      <p:sp>
        <p:nvSpPr>
          <p:cNvPr id="844" name="Google Shape;844;p71"/>
          <p:cNvSpPr txBox="1"/>
          <p:nvPr>
            <p:ph type="title"/>
          </p:nvPr>
        </p:nvSpPr>
        <p:spPr>
          <a:xfrm>
            <a:off x="184925" y="176375"/>
            <a:ext cx="64158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800"/>
              <a:buFont typeface="Poppins"/>
              <a:buNone/>
              <a:defRPr b="1" sz="18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5" name="Google Shape;845;p71"/>
          <p:cNvSpPr/>
          <p:nvPr>
            <p:ph idx="2" type="pic"/>
          </p:nvPr>
        </p:nvSpPr>
        <p:spPr>
          <a:xfrm>
            <a:off x="7434100" y="317200"/>
            <a:ext cx="1173000" cy="472200"/>
          </a:xfrm>
          <a:prstGeom prst="rect">
            <a:avLst/>
          </a:prstGeom>
          <a:noFill/>
          <a:ln>
            <a:noFill/>
          </a:ln>
        </p:spPr>
      </p:sp>
      <p:sp>
        <p:nvSpPr>
          <p:cNvPr id="846" name="Google Shape;846;p71"/>
          <p:cNvSpPr txBox="1"/>
          <p:nvPr>
            <p:ph idx="1" type="body"/>
          </p:nvPr>
        </p:nvSpPr>
        <p:spPr>
          <a:xfrm>
            <a:off x="238775" y="890325"/>
            <a:ext cx="6617400" cy="291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●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○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■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●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○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■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●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○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■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 tekst 15">
  <p:cSld name="TITLE_AND_BODY_3_15">
    <p:spTree>
      <p:nvGrpSpPr>
        <p:cNvPr id="847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p72"/>
          <p:cNvSpPr/>
          <p:nvPr/>
        </p:nvSpPr>
        <p:spPr>
          <a:xfrm>
            <a:off x="8910900" y="0"/>
            <a:ext cx="233100" cy="404100"/>
          </a:xfrm>
          <a:prstGeom prst="rect">
            <a:avLst/>
          </a:prstGeom>
          <a:solidFill>
            <a:srgbClr val="F7D80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49" name="Google Shape;849;p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62256" y="4697506"/>
            <a:ext cx="581744" cy="447024"/>
          </a:xfrm>
          <a:prstGeom prst="rect">
            <a:avLst/>
          </a:prstGeom>
          <a:noFill/>
          <a:ln>
            <a:noFill/>
          </a:ln>
        </p:spPr>
      </p:pic>
      <p:sp>
        <p:nvSpPr>
          <p:cNvPr id="850" name="Google Shape;850;p72"/>
          <p:cNvSpPr txBox="1"/>
          <p:nvPr>
            <p:ph type="title"/>
          </p:nvPr>
        </p:nvSpPr>
        <p:spPr>
          <a:xfrm>
            <a:off x="184925" y="176375"/>
            <a:ext cx="64158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800"/>
              <a:buFont typeface="Poppins"/>
              <a:buNone/>
              <a:defRPr b="1" sz="18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1" name="Google Shape;851;p72"/>
          <p:cNvSpPr/>
          <p:nvPr>
            <p:ph idx="2" type="pic"/>
          </p:nvPr>
        </p:nvSpPr>
        <p:spPr>
          <a:xfrm>
            <a:off x="7434100" y="317200"/>
            <a:ext cx="1173000" cy="472200"/>
          </a:xfrm>
          <a:prstGeom prst="rect">
            <a:avLst/>
          </a:prstGeom>
          <a:noFill/>
          <a:ln>
            <a:noFill/>
          </a:ln>
        </p:spPr>
      </p:sp>
      <p:sp>
        <p:nvSpPr>
          <p:cNvPr id="852" name="Google Shape;852;p72"/>
          <p:cNvSpPr txBox="1"/>
          <p:nvPr>
            <p:ph idx="1" type="body"/>
          </p:nvPr>
        </p:nvSpPr>
        <p:spPr>
          <a:xfrm>
            <a:off x="238775" y="890325"/>
            <a:ext cx="6617400" cy="291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●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○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■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●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○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■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●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○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■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andard 4">
  <p:cSld name="TITLE_AND_BODY_9">
    <p:spTree>
      <p:nvGrpSpPr>
        <p:cNvPr id="853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p73"/>
          <p:cNvSpPr/>
          <p:nvPr/>
        </p:nvSpPr>
        <p:spPr>
          <a:xfrm>
            <a:off x="8910900" y="0"/>
            <a:ext cx="233100" cy="404100"/>
          </a:xfrm>
          <a:prstGeom prst="rect">
            <a:avLst/>
          </a:prstGeom>
          <a:solidFill>
            <a:srgbClr val="F7D80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55" name="Google Shape;855;p7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62256" y="4697506"/>
            <a:ext cx="581744" cy="447024"/>
          </a:xfrm>
          <a:prstGeom prst="rect">
            <a:avLst/>
          </a:prstGeom>
          <a:noFill/>
          <a:ln>
            <a:noFill/>
          </a:ln>
        </p:spPr>
      </p:pic>
      <p:sp>
        <p:nvSpPr>
          <p:cNvPr id="856" name="Google Shape;856;p73"/>
          <p:cNvSpPr txBox="1"/>
          <p:nvPr>
            <p:ph type="title"/>
          </p:nvPr>
        </p:nvSpPr>
        <p:spPr>
          <a:xfrm>
            <a:off x="184925" y="176375"/>
            <a:ext cx="64158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800"/>
              <a:buFont typeface="Poppins"/>
              <a:buNone/>
              <a:defRPr b="1" sz="18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7" name="Google Shape;857;p73"/>
          <p:cNvSpPr/>
          <p:nvPr>
            <p:ph idx="2" type="pic"/>
          </p:nvPr>
        </p:nvSpPr>
        <p:spPr>
          <a:xfrm>
            <a:off x="7434100" y="317200"/>
            <a:ext cx="1173000" cy="472200"/>
          </a:xfrm>
          <a:prstGeom prst="rect">
            <a:avLst/>
          </a:prstGeom>
          <a:noFill/>
          <a:ln>
            <a:noFill/>
          </a:ln>
        </p:spPr>
      </p:sp>
      <p:sp>
        <p:nvSpPr>
          <p:cNvPr id="858" name="Google Shape;858;p73"/>
          <p:cNvSpPr txBox="1"/>
          <p:nvPr>
            <p:ph idx="1" type="subTitle"/>
          </p:nvPr>
        </p:nvSpPr>
        <p:spPr>
          <a:xfrm>
            <a:off x="299325" y="1012450"/>
            <a:ext cx="4136400" cy="3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200"/>
              <a:buFont typeface="Poppins"/>
              <a:buNone/>
              <a:defRPr b="1" sz="12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9" name="Google Shape;859;p73"/>
          <p:cNvSpPr txBox="1"/>
          <p:nvPr>
            <p:ph idx="3" type="body"/>
          </p:nvPr>
        </p:nvSpPr>
        <p:spPr>
          <a:xfrm>
            <a:off x="299325" y="1364350"/>
            <a:ext cx="3414600" cy="14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●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○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■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●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○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■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●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○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■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andard 5">
  <p:cSld name="TITLE_AND_BODY_10">
    <p:spTree>
      <p:nvGrpSpPr>
        <p:cNvPr id="860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p74"/>
          <p:cNvSpPr/>
          <p:nvPr/>
        </p:nvSpPr>
        <p:spPr>
          <a:xfrm>
            <a:off x="8910900" y="0"/>
            <a:ext cx="233100" cy="404100"/>
          </a:xfrm>
          <a:prstGeom prst="rect">
            <a:avLst/>
          </a:prstGeom>
          <a:solidFill>
            <a:srgbClr val="F7D80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62" name="Google Shape;862;p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62256" y="4697506"/>
            <a:ext cx="581744" cy="447024"/>
          </a:xfrm>
          <a:prstGeom prst="rect">
            <a:avLst/>
          </a:prstGeom>
          <a:noFill/>
          <a:ln>
            <a:noFill/>
          </a:ln>
        </p:spPr>
      </p:pic>
      <p:sp>
        <p:nvSpPr>
          <p:cNvPr id="863" name="Google Shape;863;p74"/>
          <p:cNvSpPr txBox="1"/>
          <p:nvPr>
            <p:ph type="title"/>
          </p:nvPr>
        </p:nvSpPr>
        <p:spPr>
          <a:xfrm>
            <a:off x="184925" y="176375"/>
            <a:ext cx="64158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800"/>
              <a:buFont typeface="Poppins"/>
              <a:buNone/>
              <a:defRPr b="1" sz="18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4" name="Google Shape;864;p74"/>
          <p:cNvSpPr/>
          <p:nvPr>
            <p:ph idx="2" type="pic"/>
          </p:nvPr>
        </p:nvSpPr>
        <p:spPr>
          <a:xfrm>
            <a:off x="7434100" y="317200"/>
            <a:ext cx="1173000" cy="472200"/>
          </a:xfrm>
          <a:prstGeom prst="rect">
            <a:avLst/>
          </a:prstGeom>
          <a:noFill/>
          <a:ln>
            <a:noFill/>
          </a:ln>
        </p:spPr>
      </p:sp>
      <p:sp>
        <p:nvSpPr>
          <p:cNvPr id="865" name="Google Shape;865;p74"/>
          <p:cNvSpPr txBox="1"/>
          <p:nvPr>
            <p:ph idx="1" type="subTitle"/>
          </p:nvPr>
        </p:nvSpPr>
        <p:spPr>
          <a:xfrm>
            <a:off x="299325" y="1012450"/>
            <a:ext cx="4136400" cy="3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200"/>
              <a:buFont typeface="Poppins"/>
              <a:buNone/>
              <a:defRPr b="1" sz="12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6" name="Google Shape;866;p74"/>
          <p:cNvSpPr txBox="1"/>
          <p:nvPr>
            <p:ph idx="3" type="body"/>
          </p:nvPr>
        </p:nvSpPr>
        <p:spPr>
          <a:xfrm>
            <a:off x="299325" y="1364350"/>
            <a:ext cx="3414600" cy="14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●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○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■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●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○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■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●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○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■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 tekst 16">
  <p:cSld name="TITLE_AND_BODY_3_16">
    <p:spTree>
      <p:nvGrpSpPr>
        <p:cNvPr id="867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p75"/>
          <p:cNvSpPr/>
          <p:nvPr/>
        </p:nvSpPr>
        <p:spPr>
          <a:xfrm>
            <a:off x="8910900" y="0"/>
            <a:ext cx="233100" cy="404100"/>
          </a:xfrm>
          <a:prstGeom prst="rect">
            <a:avLst/>
          </a:prstGeom>
          <a:solidFill>
            <a:srgbClr val="F7D80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69" name="Google Shape;869;p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62256" y="4697506"/>
            <a:ext cx="581744" cy="447024"/>
          </a:xfrm>
          <a:prstGeom prst="rect">
            <a:avLst/>
          </a:prstGeom>
          <a:noFill/>
          <a:ln>
            <a:noFill/>
          </a:ln>
        </p:spPr>
      </p:pic>
      <p:sp>
        <p:nvSpPr>
          <p:cNvPr id="870" name="Google Shape;870;p75"/>
          <p:cNvSpPr txBox="1"/>
          <p:nvPr>
            <p:ph type="title"/>
          </p:nvPr>
        </p:nvSpPr>
        <p:spPr>
          <a:xfrm>
            <a:off x="184925" y="176375"/>
            <a:ext cx="64158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800"/>
              <a:buFont typeface="Poppins"/>
              <a:buNone/>
              <a:defRPr b="1" sz="18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1" name="Google Shape;871;p75"/>
          <p:cNvSpPr/>
          <p:nvPr>
            <p:ph idx="2" type="pic"/>
          </p:nvPr>
        </p:nvSpPr>
        <p:spPr>
          <a:xfrm>
            <a:off x="7434100" y="317200"/>
            <a:ext cx="1173000" cy="472200"/>
          </a:xfrm>
          <a:prstGeom prst="rect">
            <a:avLst/>
          </a:prstGeom>
          <a:noFill/>
          <a:ln>
            <a:noFill/>
          </a:ln>
        </p:spPr>
      </p:sp>
      <p:sp>
        <p:nvSpPr>
          <p:cNvPr id="872" name="Google Shape;872;p75"/>
          <p:cNvSpPr txBox="1"/>
          <p:nvPr>
            <p:ph idx="1" type="body"/>
          </p:nvPr>
        </p:nvSpPr>
        <p:spPr>
          <a:xfrm>
            <a:off x="238775" y="890325"/>
            <a:ext cx="6617400" cy="291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●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○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■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●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○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■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●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○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■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 tekst 17">
  <p:cSld name="TITLE_AND_BODY_3_17">
    <p:spTree>
      <p:nvGrpSpPr>
        <p:cNvPr id="873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p76"/>
          <p:cNvSpPr/>
          <p:nvPr/>
        </p:nvSpPr>
        <p:spPr>
          <a:xfrm>
            <a:off x="8910900" y="0"/>
            <a:ext cx="233100" cy="404100"/>
          </a:xfrm>
          <a:prstGeom prst="rect">
            <a:avLst/>
          </a:prstGeom>
          <a:solidFill>
            <a:srgbClr val="F7D80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75" name="Google Shape;875;p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62256" y="4697506"/>
            <a:ext cx="581744" cy="447024"/>
          </a:xfrm>
          <a:prstGeom prst="rect">
            <a:avLst/>
          </a:prstGeom>
          <a:noFill/>
          <a:ln>
            <a:noFill/>
          </a:ln>
        </p:spPr>
      </p:pic>
      <p:sp>
        <p:nvSpPr>
          <p:cNvPr id="876" name="Google Shape;876;p76"/>
          <p:cNvSpPr txBox="1"/>
          <p:nvPr>
            <p:ph type="title"/>
          </p:nvPr>
        </p:nvSpPr>
        <p:spPr>
          <a:xfrm>
            <a:off x="184925" y="176375"/>
            <a:ext cx="64158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800"/>
              <a:buFont typeface="Poppins"/>
              <a:buNone/>
              <a:defRPr b="1" sz="18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7" name="Google Shape;877;p76"/>
          <p:cNvSpPr/>
          <p:nvPr>
            <p:ph idx="2" type="pic"/>
          </p:nvPr>
        </p:nvSpPr>
        <p:spPr>
          <a:xfrm>
            <a:off x="7434100" y="317200"/>
            <a:ext cx="1173000" cy="472200"/>
          </a:xfrm>
          <a:prstGeom prst="rect">
            <a:avLst/>
          </a:prstGeom>
          <a:noFill/>
          <a:ln>
            <a:noFill/>
          </a:ln>
        </p:spPr>
      </p:sp>
      <p:sp>
        <p:nvSpPr>
          <p:cNvPr id="878" name="Google Shape;878;p76"/>
          <p:cNvSpPr txBox="1"/>
          <p:nvPr>
            <p:ph idx="1" type="body"/>
          </p:nvPr>
        </p:nvSpPr>
        <p:spPr>
          <a:xfrm>
            <a:off x="238775" y="890325"/>
            <a:ext cx="6617400" cy="291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●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○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■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●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○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■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●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○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■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 tekst 18">
  <p:cSld name="TITLE_AND_BODY_3_18">
    <p:spTree>
      <p:nvGrpSpPr>
        <p:cNvPr id="879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p77"/>
          <p:cNvSpPr/>
          <p:nvPr/>
        </p:nvSpPr>
        <p:spPr>
          <a:xfrm>
            <a:off x="8910900" y="0"/>
            <a:ext cx="233100" cy="404100"/>
          </a:xfrm>
          <a:prstGeom prst="rect">
            <a:avLst/>
          </a:prstGeom>
          <a:solidFill>
            <a:srgbClr val="F7D80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81" name="Google Shape;881;p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62256" y="4697506"/>
            <a:ext cx="581744" cy="447024"/>
          </a:xfrm>
          <a:prstGeom prst="rect">
            <a:avLst/>
          </a:prstGeom>
          <a:noFill/>
          <a:ln>
            <a:noFill/>
          </a:ln>
        </p:spPr>
      </p:pic>
      <p:sp>
        <p:nvSpPr>
          <p:cNvPr id="882" name="Google Shape;882;p77"/>
          <p:cNvSpPr txBox="1"/>
          <p:nvPr>
            <p:ph type="title"/>
          </p:nvPr>
        </p:nvSpPr>
        <p:spPr>
          <a:xfrm>
            <a:off x="184925" y="176375"/>
            <a:ext cx="64158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800"/>
              <a:buFont typeface="Poppins"/>
              <a:buNone/>
              <a:defRPr b="1" sz="18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3" name="Google Shape;883;p77"/>
          <p:cNvSpPr/>
          <p:nvPr>
            <p:ph idx="2" type="pic"/>
          </p:nvPr>
        </p:nvSpPr>
        <p:spPr>
          <a:xfrm>
            <a:off x="7434100" y="317200"/>
            <a:ext cx="1173000" cy="472200"/>
          </a:xfrm>
          <a:prstGeom prst="rect">
            <a:avLst/>
          </a:prstGeom>
          <a:noFill/>
          <a:ln>
            <a:noFill/>
          </a:ln>
        </p:spPr>
      </p:sp>
      <p:sp>
        <p:nvSpPr>
          <p:cNvPr id="884" name="Google Shape;884;p77"/>
          <p:cNvSpPr txBox="1"/>
          <p:nvPr>
            <p:ph idx="1" type="body"/>
          </p:nvPr>
        </p:nvSpPr>
        <p:spPr>
          <a:xfrm>
            <a:off x="238775" y="890325"/>
            <a:ext cx="6617400" cy="291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●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○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■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●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○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■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●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○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■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 tekst 19">
  <p:cSld name="TITLE_AND_BODY_3_19">
    <p:spTree>
      <p:nvGrpSpPr>
        <p:cNvPr id="885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p78"/>
          <p:cNvSpPr/>
          <p:nvPr/>
        </p:nvSpPr>
        <p:spPr>
          <a:xfrm>
            <a:off x="8910900" y="0"/>
            <a:ext cx="233100" cy="404100"/>
          </a:xfrm>
          <a:prstGeom prst="rect">
            <a:avLst/>
          </a:prstGeom>
          <a:solidFill>
            <a:srgbClr val="F7D80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87" name="Google Shape;887;p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62256" y="4697506"/>
            <a:ext cx="581744" cy="447024"/>
          </a:xfrm>
          <a:prstGeom prst="rect">
            <a:avLst/>
          </a:prstGeom>
          <a:noFill/>
          <a:ln>
            <a:noFill/>
          </a:ln>
        </p:spPr>
      </p:pic>
      <p:sp>
        <p:nvSpPr>
          <p:cNvPr id="888" name="Google Shape;888;p78"/>
          <p:cNvSpPr txBox="1"/>
          <p:nvPr>
            <p:ph type="title"/>
          </p:nvPr>
        </p:nvSpPr>
        <p:spPr>
          <a:xfrm>
            <a:off x="184925" y="176375"/>
            <a:ext cx="64158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800"/>
              <a:buFont typeface="Poppins"/>
              <a:buNone/>
              <a:defRPr b="1" sz="18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9" name="Google Shape;889;p78"/>
          <p:cNvSpPr/>
          <p:nvPr>
            <p:ph idx="2" type="pic"/>
          </p:nvPr>
        </p:nvSpPr>
        <p:spPr>
          <a:xfrm>
            <a:off x="7434100" y="317200"/>
            <a:ext cx="1173000" cy="472200"/>
          </a:xfrm>
          <a:prstGeom prst="rect">
            <a:avLst/>
          </a:prstGeom>
          <a:noFill/>
          <a:ln>
            <a:noFill/>
          </a:ln>
        </p:spPr>
      </p:sp>
      <p:sp>
        <p:nvSpPr>
          <p:cNvPr id="890" name="Google Shape;890;p78"/>
          <p:cNvSpPr txBox="1"/>
          <p:nvPr>
            <p:ph idx="1" type="body"/>
          </p:nvPr>
        </p:nvSpPr>
        <p:spPr>
          <a:xfrm>
            <a:off x="238775" y="890325"/>
            <a:ext cx="6617400" cy="291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●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○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■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●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○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■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●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○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■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 tekst 20">
  <p:cSld name="TITLE_AND_BODY_3_20">
    <p:spTree>
      <p:nvGrpSpPr>
        <p:cNvPr id="89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p79"/>
          <p:cNvSpPr/>
          <p:nvPr/>
        </p:nvSpPr>
        <p:spPr>
          <a:xfrm>
            <a:off x="8910900" y="0"/>
            <a:ext cx="233100" cy="404100"/>
          </a:xfrm>
          <a:prstGeom prst="rect">
            <a:avLst/>
          </a:prstGeom>
          <a:solidFill>
            <a:srgbClr val="F7D80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93" name="Google Shape;893;p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62256" y="4697506"/>
            <a:ext cx="581744" cy="447024"/>
          </a:xfrm>
          <a:prstGeom prst="rect">
            <a:avLst/>
          </a:prstGeom>
          <a:noFill/>
          <a:ln>
            <a:noFill/>
          </a:ln>
        </p:spPr>
      </p:pic>
      <p:sp>
        <p:nvSpPr>
          <p:cNvPr id="894" name="Google Shape;894;p79"/>
          <p:cNvSpPr txBox="1"/>
          <p:nvPr>
            <p:ph type="title"/>
          </p:nvPr>
        </p:nvSpPr>
        <p:spPr>
          <a:xfrm>
            <a:off x="184925" y="176375"/>
            <a:ext cx="64158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800"/>
              <a:buFont typeface="Poppins"/>
              <a:buNone/>
              <a:defRPr b="1" sz="18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5" name="Google Shape;895;p79"/>
          <p:cNvSpPr/>
          <p:nvPr>
            <p:ph idx="2" type="pic"/>
          </p:nvPr>
        </p:nvSpPr>
        <p:spPr>
          <a:xfrm>
            <a:off x="7434100" y="317200"/>
            <a:ext cx="1173000" cy="472200"/>
          </a:xfrm>
          <a:prstGeom prst="rect">
            <a:avLst/>
          </a:prstGeom>
          <a:noFill/>
          <a:ln>
            <a:noFill/>
          </a:ln>
        </p:spPr>
      </p:sp>
      <p:sp>
        <p:nvSpPr>
          <p:cNvPr id="896" name="Google Shape;896;p79"/>
          <p:cNvSpPr txBox="1"/>
          <p:nvPr>
            <p:ph idx="1" type="body"/>
          </p:nvPr>
        </p:nvSpPr>
        <p:spPr>
          <a:xfrm>
            <a:off x="238775" y="890325"/>
            <a:ext cx="6617400" cy="291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●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○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■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●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○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■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●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○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■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 tekst 21">
  <p:cSld name="TITLE_AND_BODY_3_21">
    <p:spTree>
      <p:nvGrpSpPr>
        <p:cNvPr id="897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p80"/>
          <p:cNvSpPr/>
          <p:nvPr/>
        </p:nvSpPr>
        <p:spPr>
          <a:xfrm>
            <a:off x="8910900" y="0"/>
            <a:ext cx="233100" cy="404100"/>
          </a:xfrm>
          <a:prstGeom prst="rect">
            <a:avLst/>
          </a:prstGeom>
          <a:solidFill>
            <a:srgbClr val="F7D80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99" name="Google Shape;899;p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62256" y="4697506"/>
            <a:ext cx="581744" cy="447024"/>
          </a:xfrm>
          <a:prstGeom prst="rect">
            <a:avLst/>
          </a:prstGeom>
          <a:noFill/>
          <a:ln>
            <a:noFill/>
          </a:ln>
        </p:spPr>
      </p:pic>
      <p:sp>
        <p:nvSpPr>
          <p:cNvPr id="900" name="Google Shape;900;p80"/>
          <p:cNvSpPr txBox="1"/>
          <p:nvPr>
            <p:ph type="title"/>
          </p:nvPr>
        </p:nvSpPr>
        <p:spPr>
          <a:xfrm>
            <a:off x="184925" y="176375"/>
            <a:ext cx="64158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800"/>
              <a:buFont typeface="Poppins"/>
              <a:buNone/>
              <a:defRPr b="1" sz="18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1" name="Google Shape;901;p80"/>
          <p:cNvSpPr/>
          <p:nvPr>
            <p:ph idx="2" type="pic"/>
          </p:nvPr>
        </p:nvSpPr>
        <p:spPr>
          <a:xfrm>
            <a:off x="7434100" y="317200"/>
            <a:ext cx="1173000" cy="472200"/>
          </a:xfrm>
          <a:prstGeom prst="rect">
            <a:avLst/>
          </a:prstGeom>
          <a:noFill/>
          <a:ln>
            <a:noFill/>
          </a:ln>
        </p:spPr>
      </p:sp>
      <p:sp>
        <p:nvSpPr>
          <p:cNvPr id="902" name="Google Shape;902;p80"/>
          <p:cNvSpPr txBox="1"/>
          <p:nvPr>
            <p:ph idx="1" type="body"/>
          </p:nvPr>
        </p:nvSpPr>
        <p:spPr>
          <a:xfrm>
            <a:off x="238775" y="890325"/>
            <a:ext cx="6617400" cy="291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●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○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■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●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○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■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●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○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■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ajd tytułowy żółty">
  <p:cSld name="CUSTOM_1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/>
          <p:nvPr/>
        </p:nvSpPr>
        <p:spPr>
          <a:xfrm>
            <a:off x="0" y="-113900"/>
            <a:ext cx="9267600" cy="3527700"/>
          </a:xfrm>
          <a:prstGeom prst="rect">
            <a:avLst/>
          </a:prstGeom>
          <a:solidFill>
            <a:srgbClr val="F7D80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" name="Google Shape;57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339584" y="4671084"/>
            <a:ext cx="1702765" cy="445803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9"/>
          <p:cNvSpPr txBox="1"/>
          <p:nvPr>
            <p:ph type="title"/>
          </p:nvPr>
        </p:nvSpPr>
        <p:spPr>
          <a:xfrm>
            <a:off x="1056000" y="2029800"/>
            <a:ext cx="7032000" cy="138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3800"/>
              <a:buFont typeface="Poppins"/>
              <a:buNone/>
              <a:defRPr b="1" sz="38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" type="subTitle"/>
          </p:nvPr>
        </p:nvSpPr>
        <p:spPr>
          <a:xfrm>
            <a:off x="2054850" y="3511150"/>
            <a:ext cx="5034300" cy="6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2800"/>
              <a:buFont typeface="Poppins"/>
              <a:buNone/>
              <a:defRPr b="1" sz="28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60" name="Google Shape;60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3167" y="165274"/>
            <a:ext cx="1979802" cy="5423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880">
          <p15:clr>
            <a:srgbClr val="FA7B17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 tekst 22">
  <p:cSld name="TITLE_AND_BODY_3_22">
    <p:spTree>
      <p:nvGrpSpPr>
        <p:cNvPr id="903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p81"/>
          <p:cNvSpPr/>
          <p:nvPr/>
        </p:nvSpPr>
        <p:spPr>
          <a:xfrm>
            <a:off x="8910900" y="0"/>
            <a:ext cx="233100" cy="404100"/>
          </a:xfrm>
          <a:prstGeom prst="rect">
            <a:avLst/>
          </a:prstGeom>
          <a:solidFill>
            <a:srgbClr val="F7D80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05" name="Google Shape;905;p8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62256" y="4697506"/>
            <a:ext cx="581744" cy="447024"/>
          </a:xfrm>
          <a:prstGeom prst="rect">
            <a:avLst/>
          </a:prstGeom>
          <a:noFill/>
          <a:ln>
            <a:noFill/>
          </a:ln>
        </p:spPr>
      </p:pic>
      <p:sp>
        <p:nvSpPr>
          <p:cNvPr id="906" name="Google Shape;906;p81"/>
          <p:cNvSpPr txBox="1"/>
          <p:nvPr>
            <p:ph type="title"/>
          </p:nvPr>
        </p:nvSpPr>
        <p:spPr>
          <a:xfrm>
            <a:off x="184925" y="176375"/>
            <a:ext cx="64158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800"/>
              <a:buFont typeface="Poppins"/>
              <a:buNone/>
              <a:defRPr b="1" sz="18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7" name="Google Shape;907;p81"/>
          <p:cNvSpPr/>
          <p:nvPr>
            <p:ph idx="2" type="pic"/>
          </p:nvPr>
        </p:nvSpPr>
        <p:spPr>
          <a:xfrm>
            <a:off x="7434100" y="317200"/>
            <a:ext cx="1173000" cy="472200"/>
          </a:xfrm>
          <a:prstGeom prst="rect">
            <a:avLst/>
          </a:prstGeom>
          <a:noFill/>
          <a:ln>
            <a:noFill/>
          </a:ln>
        </p:spPr>
      </p:sp>
      <p:sp>
        <p:nvSpPr>
          <p:cNvPr id="908" name="Google Shape;908;p81"/>
          <p:cNvSpPr txBox="1"/>
          <p:nvPr>
            <p:ph idx="1" type="body"/>
          </p:nvPr>
        </p:nvSpPr>
        <p:spPr>
          <a:xfrm>
            <a:off x="238775" y="890325"/>
            <a:ext cx="6617400" cy="291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●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○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■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●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○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■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●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○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■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 tekst 23">
  <p:cSld name="TITLE_AND_BODY_3_23">
    <p:spTree>
      <p:nvGrpSpPr>
        <p:cNvPr id="909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Google Shape;910;p82"/>
          <p:cNvSpPr/>
          <p:nvPr/>
        </p:nvSpPr>
        <p:spPr>
          <a:xfrm>
            <a:off x="8910900" y="0"/>
            <a:ext cx="233100" cy="404100"/>
          </a:xfrm>
          <a:prstGeom prst="rect">
            <a:avLst/>
          </a:prstGeom>
          <a:solidFill>
            <a:srgbClr val="F7D80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11" name="Google Shape;911;p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62256" y="4697506"/>
            <a:ext cx="581744" cy="447024"/>
          </a:xfrm>
          <a:prstGeom prst="rect">
            <a:avLst/>
          </a:prstGeom>
          <a:noFill/>
          <a:ln>
            <a:noFill/>
          </a:ln>
        </p:spPr>
      </p:pic>
      <p:sp>
        <p:nvSpPr>
          <p:cNvPr id="912" name="Google Shape;912;p82"/>
          <p:cNvSpPr txBox="1"/>
          <p:nvPr>
            <p:ph type="title"/>
          </p:nvPr>
        </p:nvSpPr>
        <p:spPr>
          <a:xfrm>
            <a:off x="184925" y="176375"/>
            <a:ext cx="64158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800"/>
              <a:buFont typeface="Poppins"/>
              <a:buNone/>
              <a:defRPr b="1" sz="18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3" name="Google Shape;913;p82"/>
          <p:cNvSpPr/>
          <p:nvPr>
            <p:ph idx="2" type="pic"/>
          </p:nvPr>
        </p:nvSpPr>
        <p:spPr>
          <a:xfrm>
            <a:off x="7434100" y="317200"/>
            <a:ext cx="1173000" cy="472200"/>
          </a:xfrm>
          <a:prstGeom prst="rect">
            <a:avLst/>
          </a:prstGeom>
          <a:noFill/>
          <a:ln>
            <a:noFill/>
          </a:ln>
        </p:spPr>
      </p:sp>
      <p:sp>
        <p:nvSpPr>
          <p:cNvPr id="914" name="Google Shape;914;p82"/>
          <p:cNvSpPr txBox="1"/>
          <p:nvPr>
            <p:ph idx="1" type="body"/>
          </p:nvPr>
        </p:nvSpPr>
        <p:spPr>
          <a:xfrm>
            <a:off x="238775" y="890325"/>
            <a:ext cx="6617400" cy="291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●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○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■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●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○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■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●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○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■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andard 6">
  <p:cSld name="TITLE_AND_BODY_11">
    <p:spTree>
      <p:nvGrpSpPr>
        <p:cNvPr id="915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83"/>
          <p:cNvSpPr/>
          <p:nvPr/>
        </p:nvSpPr>
        <p:spPr>
          <a:xfrm>
            <a:off x="8910900" y="0"/>
            <a:ext cx="233100" cy="404100"/>
          </a:xfrm>
          <a:prstGeom prst="rect">
            <a:avLst/>
          </a:prstGeom>
          <a:solidFill>
            <a:srgbClr val="F7D80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17" name="Google Shape;917;p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62256" y="4697506"/>
            <a:ext cx="581744" cy="447024"/>
          </a:xfrm>
          <a:prstGeom prst="rect">
            <a:avLst/>
          </a:prstGeom>
          <a:noFill/>
          <a:ln>
            <a:noFill/>
          </a:ln>
        </p:spPr>
      </p:pic>
      <p:sp>
        <p:nvSpPr>
          <p:cNvPr id="918" name="Google Shape;918;p83"/>
          <p:cNvSpPr txBox="1"/>
          <p:nvPr>
            <p:ph type="title"/>
          </p:nvPr>
        </p:nvSpPr>
        <p:spPr>
          <a:xfrm>
            <a:off x="184925" y="176375"/>
            <a:ext cx="64158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800"/>
              <a:buFont typeface="Poppins"/>
              <a:buNone/>
              <a:defRPr b="1" sz="18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9" name="Google Shape;919;p83"/>
          <p:cNvSpPr/>
          <p:nvPr>
            <p:ph idx="2" type="pic"/>
          </p:nvPr>
        </p:nvSpPr>
        <p:spPr>
          <a:xfrm>
            <a:off x="7434100" y="317200"/>
            <a:ext cx="1173000" cy="472200"/>
          </a:xfrm>
          <a:prstGeom prst="rect">
            <a:avLst/>
          </a:prstGeom>
          <a:noFill/>
          <a:ln>
            <a:noFill/>
          </a:ln>
        </p:spPr>
      </p:sp>
      <p:sp>
        <p:nvSpPr>
          <p:cNvPr id="920" name="Google Shape;920;p83"/>
          <p:cNvSpPr txBox="1"/>
          <p:nvPr>
            <p:ph idx="1" type="subTitle"/>
          </p:nvPr>
        </p:nvSpPr>
        <p:spPr>
          <a:xfrm>
            <a:off x="299325" y="1012450"/>
            <a:ext cx="4136400" cy="3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200"/>
              <a:buFont typeface="Poppins"/>
              <a:buNone/>
              <a:defRPr b="1" sz="12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1" name="Google Shape;921;p83"/>
          <p:cNvSpPr txBox="1"/>
          <p:nvPr>
            <p:ph idx="3" type="body"/>
          </p:nvPr>
        </p:nvSpPr>
        <p:spPr>
          <a:xfrm>
            <a:off x="299325" y="1364350"/>
            <a:ext cx="3414600" cy="14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●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○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■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●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○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■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●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○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■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andard 7">
  <p:cSld name="TITLE_AND_BODY_12">
    <p:spTree>
      <p:nvGrpSpPr>
        <p:cNvPr id="922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Google Shape;923;p84"/>
          <p:cNvSpPr/>
          <p:nvPr/>
        </p:nvSpPr>
        <p:spPr>
          <a:xfrm>
            <a:off x="8910900" y="0"/>
            <a:ext cx="233100" cy="404100"/>
          </a:xfrm>
          <a:prstGeom prst="rect">
            <a:avLst/>
          </a:prstGeom>
          <a:solidFill>
            <a:srgbClr val="F7D80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4" name="Google Shape;924;p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62256" y="4697506"/>
            <a:ext cx="581744" cy="447024"/>
          </a:xfrm>
          <a:prstGeom prst="rect">
            <a:avLst/>
          </a:prstGeom>
          <a:noFill/>
          <a:ln>
            <a:noFill/>
          </a:ln>
        </p:spPr>
      </p:pic>
      <p:sp>
        <p:nvSpPr>
          <p:cNvPr id="925" name="Google Shape;925;p84"/>
          <p:cNvSpPr txBox="1"/>
          <p:nvPr>
            <p:ph type="title"/>
          </p:nvPr>
        </p:nvSpPr>
        <p:spPr>
          <a:xfrm>
            <a:off x="184925" y="176375"/>
            <a:ext cx="64158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800"/>
              <a:buFont typeface="Poppins"/>
              <a:buNone/>
              <a:defRPr b="1" sz="18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6" name="Google Shape;926;p84"/>
          <p:cNvSpPr/>
          <p:nvPr>
            <p:ph idx="2" type="pic"/>
          </p:nvPr>
        </p:nvSpPr>
        <p:spPr>
          <a:xfrm>
            <a:off x="7434100" y="317200"/>
            <a:ext cx="1173000" cy="472200"/>
          </a:xfrm>
          <a:prstGeom prst="rect">
            <a:avLst/>
          </a:prstGeom>
          <a:noFill/>
          <a:ln>
            <a:noFill/>
          </a:ln>
        </p:spPr>
      </p:sp>
      <p:sp>
        <p:nvSpPr>
          <p:cNvPr id="927" name="Google Shape;927;p84"/>
          <p:cNvSpPr txBox="1"/>
          <p:nvPr>
            <p:ph idx="1" type="subTitle"/>
          </p:nvPr>
        </p:nvSpPr>
        <p:spPr>
          <a:xfrm>
            <a:off x="299325" y="1012450"/>
            <a:ext cx="4136400" cy="3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200"/>
              <a:buFont typeface="Poppins"/>
              <a:buNone/>
              <a:defRPr b="1" sz="12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8" name="Google Shape;928;p84"/>
          <p:cNvSpPr txBox="1"/>
          <p:nvPr>
            <p:ph idx="3" type="body"/>
          </p:nvPr>
        </p:nvSpPr>
        <p:spPr>
          <a:xfrm>
            <a:off x="299325" y="1364350"/>
            <a:ext cx="3414600" cy="14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●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○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■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●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○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■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●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○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000"/>
              <a:buFont typeface="Poppins"/>
              <a:buChar char="■"/>
              <a:defRPr sz="10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 type="secHead">
  <p:cSld name="SECTION_HEADER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/>
          <p:nvPr/>
        </p:nvSpPr>
        <p:spPr>
          <a:xfrm>
            <a:off x="0" y="0"/>
            <a:ext cx="9144000" cy="4594500"/>
          </a:xfrm>
          <a:prstGeom prst="rect">
            <a:avLst/>
          </a:prstGeom>
          <a:solidFill>
            <a:srgbClr val="3D3D3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C0C0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3" name="Google Shape;63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3117" y="118276"/>
            <a:ext cx="1979254" cy="542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39584" y="4671084"/>
            <a:ext cx="1702765" cy="445803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0"/>
          <p:cNvSpPr txBox="1"/>
          <p:nvPr>
            <p:ph type="title"/>
          </p:nvPr>
        </p:nvSpPr>
        <p:spPr>
          <a:xfrm>
            <a:off x="1082575" y="1584500"/>
            <a:ext cx="3759600" cy="8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Poppins"/>
              <a:buNone/>
              <a:defRPr b="1" sz="3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" type="subTitle"/>
          </p:nvPr>
        </p:nvSpPr>
        <p:spPr>
          <a:xfrm>
            <a:off x="1082575" y="2275575"/>
            <a:ext cx="3062700" cy="8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oppins"/>
              <a:buNone/>
              <a:defRPr b="1" sz="2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2" type="body"/>
          </p:nvPr>
        </p:nvSpPr>
        <p:spPr>
          <a:xfrm>
            <a:off x="5051725" y="590025"/>
            <a:ext cx="3555600" cy="35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800"/>
              <a:buFont typeface="Poppins"/>
              <a:buChar char="●"/>
              <a:defRPr b="1"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42900" lvl="1" marL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oppins"/>
              <a:buChar char="○"/>
              <a:defRPr b="1"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42900" lvl="2" marL="13716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oppins"/>
              <a:buChar char="■"/>
              <a:defRPr b="1"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42900" lvl="3" marL="18288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800"/>
              <a:buFont typeface="Poppins"/>
              <a:buChar char="●"/>
              <a:defRPr b="1"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42900" lvl="4" marL="2286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oppins"/>
              <a:buChar char="○"/>
              <a:defRPr b="1"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42900" lvl="5" marL="2743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oppins"/>
              <a:buChar char="■"/>
              <a:defRPr b="1"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42900" lvl="6" marL="3200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800"/>
              <a:buFont typeface="Poppins"/>
              <a:buChar char="●"/>
              <a:defRPr b="1"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42900" lvl="7" marL="36576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oppins"/>
              <a:buChar char="○"/>
              <a:defRPr b="1"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42900" lvl="8" marL="41148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7D80F"/>
              </a:buClr>
              <a:buSzPts val="1800"/>
              <a:buFont typeface="Poppins"/>
              <a:buChar char="■"/>
              <a:defRPr b="1"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84" Type="http://schemas.openxmlformats.org/officeDocument/2006/relationships/theme" Target="../theme/theme2.xml"/><Relationship Id="rId83" Type="http://schemas.openxmlformats.org/officeDocument/2006/relationships/slideLayout" Target="../slideLayouts/slideLayout83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44" Type="http://schemas.openxmlformats.org/officeDocument/2006/relationships/slideLayout" Target="../slideLayouts/slideLayout44.xml"/><Relationship Id="rId43" Type="http://schemas.openxmlformats.org/officeDocument/2006/relationships/slideLayout" Target="../slideLayouts/slideLayout43.xml"/><Relationship Id="rId46" Type="http://schemas.openxmlformats.org/officeDocument/2006/relationships/slideLayout" Target="../slideLayouts/slideLayout46.xml"/><Relationship Id="rId45" Type="http://schemas.openxmlformats.org/officeDocument/2006/relationships/slideLayout" Target="../slideLayouts/slideLayout45.xml"/><Relationship Id="rId80" Type="http://schemas.openxmlformats.org/officeDocument/2006/relationships/slideLayout" Target="../slideLayouts/slideLayout80.xml"/><Relationship Id="rId82" Type="http://schemas.openxmlformats.org/officeDocument/2006/relationships/slideLayout" Target="../slideLayouts/slideLayout82.xml"/><Relationship Id="rId81" Type="http://schemas.openxmlformats.org/officeDocument/2006/relationships/slideLayout" Target="../slideLayouts/slideLayout8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48" Type="http://schemas.openxmlformats.org/officeDocument/2006/relationships/slideLayout" Target="../slideLayouts/slideLayout48.xml"/><Relationship Id="rId47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73" Type="http://schemas.openxmlformats.org/officeDocument/2006/relationships/slideLayout" Target="../slideLayouts/slideLayout73.xml"/><Relationship Id="rId72" Type="http://schemas.openxmlformats.org/officeDocument/2006/relationships/slideLayout" Target="../slideLayouts/slideLayout72.xml"/><Relationship Id="rId31" Type="http://schemas.openxmlformats.org/officeDocument/2006/relationships/slideLayout" Target="../slideLayouts/slideLayout31.xml"/><Relationship Id="rId75" Type="http://schemas.openxmlformats.org/officeDocument/2006/relationships/slideLayout" Target="../slideLayouts/slideLayout75.xml"/><Relationship Id="rId30" Type="http://schemas.openxmlformats.org/officeDocument/2006/relationships/slideLayout" Target="../slideLayouts/slideLayout30.xml"/><Relationship Id="rId74" Type="http://schemas.openxmlformats.org/officeDocument/2006/relationships/slideLayout" Target="../slideLayouts/slideLayout74.xml"/><Relationship Id="rId33" Type="http://schemas.openxmlformats.org/officeDocument/2006/relationships/slideLayout" Target="../slideLayouts/slideLayout33.xml"/><Relationship Id="rId77" Type="http://schemas.openxmlformats.org/officeDocument/2006/relationships/slideLayout" Target="../slideLayouts/slideLayout77.xml"/><Relationship Id="rId32" Type="http://schemas.openxmlformats.org/officeDocument/2006/relationships/slideLayout" Target="../slideLayouts/slideLayout32.xml"/><Relationship Id="rId76" Type="http://schemas.openxmlformats.org/officeDocument/2006/relationships/slideLayout" Target="../slideLayouts/slideLayout76.xml"/><Relationship Id="rId35" Type="http://schemas.openxmlformats.org/officeDocument/2006/relationships/slideLayout" Target="../slideLayouts/slideLayout35.xml"/><Relationship Id="rId79" Type="http://schemas.openxmlformats.org/officeDocument/2006/relationships/slideLayout" Target="../slideLayouts/slideLayout79.xml"/><Relationship Id="rId34" Type="http://schemas.openxmlformats.org/officeDocument/2006/relationships/slideLayout" Target="../slideLayouts/slideLayout34.xml"/><Relationship Id="rId78" Type="http://schemas.openxmlformats.org/officeDocument/2006/relationships/slideLayout" Target="../slideLayouts/slideLayout78.xml"/><Relationship Id="rId71" Type="http://schemas.openxmlformats.org/officeDocument/2006/relationships/slideLayout" Target="../slideLayouts/slideLayout71.xml"/><Relationship Id="rId70" Type="http://schemas.openxmlformats.org/officeDocument/2006/relationships/slideLayout" Target="../slideLayouts/slideLayout70.xml"/><Relationship Id="rId37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36.xml"/><Relationship Id="rId39" Type="http://schemas.openxmlformats.org/officeDocument/2006/relationships/slideLayout" Target="../slideLayouts/slideLayout39.xml"/><Relationship Id="rId38" Type="http://schemas.openxmlformats.org/officeDocument/2006/relationships/slideLayout" Target="../slideLayouts/slideLayout38.xml"/><Relationship Id="rId62" Type="http://schemas.openxmlformats.org/officeDocument/2006/relationships/slideLayout" Target="../slideLayouts/slideLayout62.xml"/><Relationship Id="rId61" Type="http://schemas.openxmlformats.org/officeDocument/2006/relationships/slideLayout" Target="../slideLayouts/slideLayout61.xml"/><Relationship Id="rId20" Type="http://schemas.openxmlformats.org/officeDocument/2006/relationships/slideLayout" Target="../slideLayouts/slideLayout20.xml"/><Relationship Id="rId64" Type="http://schemas.openxmlformats.org/officeDocument/2006/relationships/slideLayout" Target="../slideLayouts/slideLayout64.xml"/><Relationship Id="rId63" Type="http://schemas.openxmlformats.org/officeDocument/2006/relationships/slideLayout" Target="../slideLayouts/slideLayout63.xml"/><Relationship Id="rId22" Type="http://schemas.openxmlformats.org/officeDocument/2006/relationships/slideLayout" Target="../slideLayouts/slideLayout22.xml"/><Relationship Id="rId66" Type="http://schemas.openxmlformats.org/officeDocument/2006/relationships/slideLayout" Target="../slideLayouts/slideLayout66.xml"/><Relationship Id="rId21" Type="http://schemas.openxmlformats.org/officeDocument/2006/relationships/slideLayout" Target="../slideLayouts/slideLayout21.xml"/><Relationship Id="rId65" Type="http://schemas.openxmlformats.org/officeDocument/2006/relationships/slideLayout" Target="../slideLayouts/slideLayout65.xml"/><Relationship Id="rId24" Type="http://schemas.openxmlformats.org/officeDocument/2006/relationships/slideLayout" Target="../slideLayouts/slideLayout24.xml"/><Relationship Id="rId68" Type="http://schemas.openxmlformats.org/officeDocument/2006/relationships/slideLayout" Target="../slideLayouts/slideLayout68.xml"/><Relationship Id="rId23" Type="http://schemas.openxmlformats.org/officeDocument/2006/relationships/slideLayout" Target="../slideLayouts/slideLayout23.xml"/><Relationship Id="rId67" Type="http://schemas.openxmlformats.org/officeDocument/2006/relationships/slideLayout" Target="../slideLayouts/slideLayout67.xml"/><Relationship Id="rId60" Type="http://schemas.openxmlformats.org/officeDocument/2006/relationships/slideLayout" Target="../slideLayouts/slideLayout60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69" Type="http://schemas.openxmlformats.org/officeDocument/2006/relationships/slideLayout" Target="../slideLayouts/slideLayout69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9.xml"/><Relationship Id="rId51" Type="http://schemas.openxmlformats.org/officeDocument/2006/relationships/slideLayout" Target="../slideLayouts/slideLayout51.xml"/><Relationship Id="rId50" Type="http://schemas.openxmlformats.org/officeDocument/2006/relationships/slideLayout" Target="../slideLayouts/slideLayout50.xml"/><Relationship Id="rId53" Type="http://schemas.openxmlformats.org/officeDocument/2006/relationships/slideLayout" Target="../slideLayouts/slideLayout53.xml"/><Relationship Id="rId52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11.xml"/><Relationship Id="rId5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10.xml"/><Relationship Id="rId54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13.xml"/><Relationship Id="rId5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12.xml"/><Relationship Id="rId56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15.xml"/><Relationship Id="rId5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14.xml"/><Relationship Id="rId58" Type="http://schemas.openxmlformats.org/officeDocument/2006/relationships/slideLayout" Target="../slideLayouts/slideLayout5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  <p:sldLayoutId id="2147483694" r:id="rId47"/>
    <p:sldLayoutId id="2147483695" r:id="rId48"/>
    <p:sldLayoutId id="2147483696" r:id="rId49"/>
    <p:sldLayoutId id="2147483697" r:id="rId50"/>
    <p:sldLayoutId id="2147483698" r:id="rId51"/>
    <p:sldLayoutId id="2147483699" r:id="rId52"/>
    <p:sldLayoutId id="2147483700" r:id="rId53"/>
    <p:sldLayoutId id="2147483701" r:id="rId54"/>
    <p:sldLayoutId id="2147483702" r:id="rId55"/>
    <p:sldLayoutId id="2147483703" r:id="rId56"/>
    <p:sldLayoutId id="2147483704" r:id="rId57"/>
    <p:sldLayoutId id="2147483705" r:id="rId58"/>
    <p:sldLayoutId id="2147483706" r:id="rId59"/>
    <p:sldLayoutId id="2147483707" r:id="rId60"/>
    <p:sldLayoutId id="2147483708" r:id="rId61"/>
    <p:sldLayoutId id="2147483709" r:id="rId62"/>
    <p:sldLayoutId id="2147483710" r:id="rId63"/>
    <p:sldLayoutId id="2147483711" r:id="rId64"/>
    <p:sldLayoutId id="2147483712" r:id="rId65"/>
    <p:sldLayoutId id="2147483713" r:id="rId66"/>
    <p:sldLayoutId id="2147483714" r:id="rId67"/>
    <p:sldLayoutId id="2147483715" r:id="rId68"/>
    <p:sldLayoutId id="2147483716" r:id="rId69"/>
    <p:sldLayoutId id="2147483717" r:id="rId70"/>
    <p:sldLayoutId id="2147483718" r:id="rId71"/>
    <p:sldLayoutId id="2147483719" r:id="rId72"/>
    <p:sldLayoutId id="2147483720" r:id="rId73"/>
    <p:sldLayoutId id="2147483721" r:id="rId74"/>
    <p:sldLayoutId id="2147483722" r:id="rId75"/>
    <p:sldLayoutId id="2147483723" r:id="rId76"/>
    <p:sldLayoutId id="2147483724" r:id="rId77"/>
    <p:sldLayoutId id="2147483725" r:id="rId78"/>
    <p:sldLayoutId id="2147483726" r:id="rId79"/>
    <p:sldLayoutId id="2147483727" r:id="rId80"/>
    <p:sldLayoutId id="2147483728" r:id="rId81"/>
    <p:sldLayoutId id="2147483729" r:id="rId82"/>
    <p:sldLayoutId id="2147483730" r:id="rId8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7.png"/><Relationship Id="rId4" Type="http://schemas.openxmlformats.org/officeDocument/2006/relationships/image" Target="../media/image46.png"/><Relationship Id="rId5" Type="http://schemas.openxmlformats.org/officeDocument/2006/relationships/image" Target="../media/image5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8.png"/><Relationship Id="rId4" Type="http://schemas.openxmlformats.org/officeDocument/2006/relationships/image" Target="../media/image49.png"/><Relationship Id="rId5" Type="http://schemas.openxmlformats.org/officeDocument/2006/relationships/image" Target="../media/image56.png"/><Relationship Id="rId6" Type="http://schemas.openxmlformats.org/officeDocument/2006/relationships/image" Target="../media/image64.png"/><Relationship Id="rId7" Type="http://schemas.openxmlformats.org/officeDocument/2006/relationships/image" Target="../media/image4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7.png"/><Relationship Id="rId4" Type="http://schemas.openxmlformats.org/officeDocument/2006/relationships/image" Target="../media/image4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9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0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4.png"/><Relationship Id="rId4" Type="http://schemas.openxmlformats.org/officeDocument/2006/relationships/image" Target="../media/image6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9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0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2.png"/><Relationship Id="rId4" Type="http://schemas.openxmlformats.org/officeDocument/2006/relationships/image" Target="../media/image60.png"/><Relationship Id="rId5" Type="http://schemas.openxmlformats.org/officeDocument/2006/relationships/image" Target="../media/image4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0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2.png"/><Relationship Id="rId4" Type="http://schemas.openxmlformats.org/officeDocument/2006/relationships/image" Target="../media/image66.png"/><Relationship Id="rId5" Type="http://schemas.openxmlformats.org/officeDocument/2006/relationships/image" Target="../media/image4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0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70.png"/><Relationship Id="rId4" Type="http://schemas.openxmlformats.org/officeDocument/2006/relationships/image" Target="../media/image4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0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68.png"/><Relationship Id="rId4" Type="http://schemas.openxmlformats.org/officeDocument/2006/relationships/image" Target="../media/image54.png"/><Relationship Id="rId5" Type="http://schemas.openxmlformats.org/officeDocument/2006/relationships/image" Target="../media/image4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0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54.png"/><Relationship Id="rId4" Type="http://schemas.openxmlformats.org/officeDocument/2006/relationships/image" Target="../media/image63.png"/><Relationship Id="rId5" Type="http://schemas.openxmlformats.org/officeDocument/2006/relationships/image" Target="../media/image4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0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54.png"/><Relationship Id="rId4" Type="http://schemas.openxmlformats.org/officeDocument/2006/relationships/image" Target="../media/image65.png"/><Relationship Id="rId5" Type="http://schemas.openxmlformats.org/officeDocument/2006/relationships/image" Target="../media/image4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80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72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9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74.png"/><Relationship Id="rId4" Type="http://schemas.openxmlformats.org/officeDocument/2006/relationships/image" Target="../media/image67.png"/><Relationship Id="rId5" Type="http://schemas.openxmlformats.org/officeDocument/2006/relationships/image" Target="../media/image69.png"/><Relationship Id="rId6" Type="http://schemas.openxmlformats.org/officeDocument/2006/relationships/image" Target="../media/image43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0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71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0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54.png"/><Relationship Id="rId4" Type="http://schemas.openxmlformats.org/officeDocument/2006/relationships/image" Target="../media/image81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0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54.png"/><Relationship Id="rId4" Type="http://schemas.openxmlformats.org/officeDocument/2006/relationships/image" Target="../media/image52.png"/><Relationship Id="rId5" Type="http://schemas.openxmlformats.org/officeDocument/2006/relationships/image" Target="../media/image7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8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78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8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79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82.png"/><Relationship Id="rId4" Type="http://schemas.openxmlformats.org/officeDocument/2006/relationships/image" Target="../media/image76.png"/><Relationship Id="rId5" Type="http://schemas.openxmlformats.org/officeDocument/2006/relationships/image" Target="../media/image7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8.png"/><Relationship Id="rId4" Type="http://schemas.openxmlformats.org/officeDocument/2006/relationships/image" Target="../media/image47.png"/><Relationship Id="rId5" Type="http://schemas.openxmlformats.org/officeDocument/2006/relationships/image" Target="../media/image4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3.png"/><Relationship Id="rId4" Type="http://schemas.openxmlformats.org/officeDocument/2006/relationships/image" Target="../media/image4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5.png"/><Relationship Id="rId4" Type="http://schemas.openxmlformats.org/officeDocument/2006/relationships/image" Target="../media/image4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0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3.png"/><Relationship Id="rId4" Type="http://schemas.openxmlformats.org/officeDocument/2006/relationships/image" Target="../media/image52.png"/><Relationship Id="rId5" Type="http://schemas.openxmlformats.org/officeDocument/2006/relationships/image" Target="../media/image4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0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0.png"/><Relationship Id="rId4" Type="http://schemas.openxmlformats.org/officeDocument/2006/relationships/image" Target="../media/image5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9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2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Google Shape;933;p85"/>
          <p:cNvSpPr txBox="1"/>
          <p:nvPr>
            <p:ph type="title"/>
          </p:nvPr>
        </p:nvSpPr>
        <p:spPr>
          <a:xfrm>
            <a:off x="1056000" y="1489925"/>
            <a:ext cx="7032000" cy="138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e-commerce in Romania</a:t>
            </a:r>
            <a:endParaRPr/>
          </a:p>
        </p:txBody>
      </p:sp>
      <p:sp>
        <p:nvSpPr>
          <p:cNvPr id="934" name="Google Shape;934;p85"/>
          <p:cNvSpPr/>
          <p:nvPr/>
        </p:nvSpPr>
        <p:spPr>
          <a:xfrm>
            <a:off x="3115324" y="4161200"/>
            <a:ext cx="2924400" cy="89700"/>
          </a:xfrm>
          <a:prstGeom prst="rect">
            <a:avLst/>
          </a:prstGeom>
          <a:solidFill>
            <a:srgbClr val="F7D80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5" name="Google Shape;935;p85"/>
          <p:cNvSpPr/>
          <p:nvPr/>
        </p:nvSpPr>
        <p:spPr>
          <a:xfrm>
            <a:off x="1960329" y="3730825"/>
            <a:ext cx="5234400" cy="89700"/>
          </a:xfrm>
          <a:prstGeom prst="rect">
            <a:avLst/>
          </a:prstGeom>
          <a:solidFill>
            <a:srgbClr val="F7D80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6" name="Google Shape;936;p85"/>
          <p:cNvSpPr txBox="1"/>
          <p:nvPr/>
        </p:nvSpPr>
        <p:spPr>
          <a:xfrm>
            <a:off x="1801800" y="3463575"/>
            <a:ext cx="5540400" cy="8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19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Strategie marketingu internetowego na rynku rumuńskim</a:t>
            </a:r>
            <a:endParaRPr b="1" sz="190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4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Google Shape;1025;p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1825" y="1986887"/>
            <a:ext cx="1257300" cy="709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Google Shape;1026;p9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69125" y="1178138"/>
            <a:ext cx="3063150" cy="2653125"/>
          </a:xfrm>
          <a:prstGeom prst="rect">
            <a:avLst/>
          </a:prstGeom>
          <a:noFill/>
          <a:ln>
            <a:noFill/>
          </a:ln>
        </p:spPr>
      </p:pic>
      <p:sp>
        <p:nvSpPr>
          <p:cNvPr id="1027" name="Google Shape;1027;p94"/>
          <p:cNvSpPr/>
          <p:nvPr/>
        </p:nvSpPr>
        <p:spPr>
          <a:xfrm>
            <a:off x="299326" y="437675"/>
            <a:ext cx="2177400" cy="89700"/>
          </a:xfrm>
          <a:prstGeom prst="rect">
            <a:avLst/>
          </a:prstGeom>
          <a:solidFill>
            <a:srgbClr val="F7D80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3D3D3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28" name="Google Shape;1028;p94"/>
          <p:cNvSpPr txBox="1"/>
          <p:nvPr>
            <p:ph type="title"/>
          </p:nvPr>
        </p:nvSpPr>
        <p:spPr>
          <a:xfrm>
            <a:off x="184925" y="176375"/>
            <a:ext cx="71604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18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rPr>
              <a:t>Strategia</a:t>
            </a:r>
            <a:r>
              <a:rPr b="1" lang="pl" sz="18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b="1" lang="pl" sz="18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rPr>
              <a:t>- proces ekspansji</a:t>
            </a:r>
            <a:endParaRPr b="1" sz="1800">
              <a:solidFill>
                <a:srgbClr val="3D3D3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29" name="Google Shape;1029;p94"/>
          <p:cNvSpPr txBox="1"/>
          <p:nvPr/>
        </p:nvSpPr>
        <p:spPr>
          <a:xfrm>
            <a:off x="2293150" y="3581613"/>
            <a:ext cx="1667700" cy="3078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800">
                <a:latin typeface="Poppins Medium"/>
                <a:ea typeface="Poppins Medium"/>
                <a:cs typeface="Poppins Medium"/>
                <a:sym typeface="Poppins Medium"/>
              </a:rPr>
              <a:t>około </a:t>
            </a:r>
            <a:r>
              <a:rPr lang="pl" sz="800">
                <a:latin typeface="Poppins Medium"/>
                <a:ea typeface="Poppins Medium"/>
                <a:cs typeface="Poppins Medium"/>
                <a:sym typeface="Poppins Medium"/>
              </a:rPr>
              <a:t>50 punktów </a:t>
            </a:r>
            <a:r>
              <a:rPr lang="pl" sz="800">
                <a:latin typeface="Poppins Medium"/>
                <a:ea typeface="Poppins Medium"/>
                <a:cs typeface="Poppins Medium"/>
                <a:sym typeface="Poppins Medium"/>
              </a:rPr>
              <a:t>gotowości</a:t>
            </a:r>
            <a:endParaRPr sz="800"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pic>
        <p:nvPicPr>
          <p:cNvPr id="1030" name="Google Shape;1030;p9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03575" y="755675"/>
            <a:ext cx="1028700" cy="143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4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Google Shape;1035;p95"/>
          <p:cNvSpPr/>
          <p:nvPr/>
        </p:nvSpPr>
        <p:spPr>
          <a:xfrm>
            <a:off x="280400" y="591650"/>
            <a:ext cx="1486500" cy="89700"/>
          </a:xfrm>
          <a:prstGeom prst="rect">
            <a:avLst/>
          </a:prstGeom>
          <a:solidFill>
            <a:srgbClr val="F7D80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6" name="Google Shape;1036;p95"/>
          <p:cNvSpPr txBox="1"/>
          <p:nvPr/>
        </p:nvSpPr>
        <p:spPr>
          <a:xfrm>
            <a:off x="177800" y="272550"/>
            <a:ext cx="70110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pl" sz="1800">
                <a:solidFill>
                  <a:srgbClr val="3C4043"/>
                </a:solidFill>
                <a:latin typeface="Poppins"/>
                <a:ea typeface="Poppins"/>
                <a:cs typeface="Poppins"/>
                <a:sym typeface="Poppins"/>
              </a:rPr>
              <a:t>Marketplace</a:t>
            </a:r>
            <a:endParaRPr b="1" i="0" sz="1800" u="none" cap="none" strike="noStrike">
              <a:solidFill>
                <a:srgbClr val="3C404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37" name="Google Shape;1037;p95"/>
          <p:cNvSpPr txBox="1"/>
          <p:nvPr/>
        </p:nvSpPr>
        <p:spPr>
          <a:xfrm>
            <a:off x="177800" y="1331150"/>
            <a:ext cx="55776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latin typeface="Poppins SemiBold"/>
                <a:ea typeface="Poppins SemiBold"/>
                <a:cs typeface="Poppins SemiBold"/>
                <a:sym typeface="Poppins SemiBold"/>
              </a:rPr>
              <a:t>Najpopularniejsze marketplace w Rumunii to: </a:t>
            </a:r>
            <a:br>
              <a:rPr lang="pl">
                <a:latin typeface="Poppins Medium"/>
                <a:ea typeface="Poppins Medium"/>
                <a:cs typeface="Poppins Medium"/>
                <a:sym typeface="Poppins Medium"/>
              </a:rPr>
            </a:br>
            <a:endParaRPr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D800"/>
              </a:buClr>
              <a:buSzPts val="1400"/>
              <a:buFont typeface="Poppins"/>
              <a:buChar char="➔"/>
            </a:pPr>
            <a:r>
              <a:rPr lang="pl">
                <a:latin typeface="Poppins"/>
                <a:ea typeface="Poppins"/>
                <a:cs typeface="Poppins"/>
                <a:sym typeface="Poppins"/>
              </a:rPr>
              <a:t>eMAG</a:t>
            </a:r>
            <a:r>
              <a:rPr lang="pl">
                <a:latin typeface="Poppins"/>
                <a:ea typeface="Poppins"/>
                <a:cs typeface="Poppins"/>
                <a:sym typeface="Poppins"/>
              </a:rPr>
              <a:t>.ro, </a:t>
            </a:r>
            <a:br>
              <a:rPr lang="pl">
                <a:latin typeface="Poppins"/>
                <a:ea typeface="Poppins"/>
                <a:cs typeface="Poppins"/>
                <a:sym typeface="Poppins"/>
              </a:rPr>
            </a:br>
            <a:endParaRPr>
              <a:latin typeface="Poppins"/>
              <a:ea typeface="Poppins"/>
              <a:cs typeface="Poppins"/>
              <a:sym typeface="Poppi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D800"/>
              </a:buClr>
              <a:buSzPts val="1400"/>
              <a:buFont typeface="Poppins"/>
              <a:buChar char="➔"/>
            </a:pPr>
            <a:r>
              <a:rPr lang="pl">
                <a:latin typeface="Poppins"/>
                <a:ea typeface="Poppins"/>
                <a:cs typeface="Poppins"/>
                <a:sym typeface="Poppins"/>
              </a:rPr>
              <a:t>altex.ro, </a:t>
            </a:r>
            <a:br>
              <a:rPr lang="pl">
                <a:latin typeface="Poppins"/>
                <a:ea typeface="Poppins"/>
                <a:cs typeface="Poppins"/>
                <a:sym typeface="Poppins"/>
              </a:rPr>
            </a:br>
            <a:endParaRPr>
              <a:latin typeface="Poppins"/>
              <a:ea typeface="Poppins"/>
              <a:cs typeface="Poppins"/>
              <a:sym typeface="Poppi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D800"/>
              </a:buClr>
              <a:buSzPts val="1400"/>
              <a:buFont typeface="Poppins"/>
              <a:buChar char="➔"/>
            </a:pPr>
            <a:r>
              <a:rPr lang="pl">
                <a:latin typeface="Poppins"/>
                <a:ea typeface="Poppins"/>
                <a:cs typeface="Poppins"/>
                <a:sym typeface="Poppins"/>
              </a:rPr>
              <a:t>pepita.com, </a:t>
            </a:r>
            <a:br>
              <a:rPr lang="pl">
                <a:latin typeface="Poppins"/>
                <a:ea typeface="Poppins"/>
                <a:cs typeface="Poppins"/>
                <a:sym typeface="Poppins"/>
              </a:rPr>
            </a:br>
            <a:endParaRPr>
              <a:latin typeface="Poppins"/>
              <a:ea typeface="Poppins"/>
              <a:cs typeface="Poppins"/>
              <a:sym typeface="Poppi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D800"/>
              </a:buClr>
              <a:buSzPts val="1400"/>
              <a:buFont typeface="Poppins"/>
              <a:buChar char="➔"/>
            </a:pPr>
            <a:r>
              <a:rPr lang="pl">
                <a:latin typeface="Poppins"/>
                <a:ea typeface="Poppins"/>
                <a:cs typeface="Poppins"/>
                <a:sym typeface="Poppins"/>
              </a:rPr>
              <a:t>FashionDays.ro,</a:t>
            </a:r>
            <a:endParaRPr>
              <a:latin typeface="Poppins"/>
              <a:ea typeface="Poppins"/>
              <a:cs typeface="Poppins"/>
              <a:sym typeface="Poppi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pic>
        <p:nvPicPr>
          <p:cNvPr id="1038" name="Google Shape;1038;p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68600" y="1262950"/>
            <a:ext cx="1533525" cy="66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9" name="Google Shape;1039;p9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24625" y="2120100"/>
            <a:ext cx="1419225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0" name="Google Shape;1040;p9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07800" y="2882100"/>
            <a:ext cx="1323975" cy="44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1" name="Google Shape;1041;p9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75775" y="3546775"/>
            <a:ext cx="2379784" cy="66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2" name="Google Shape;1042;p9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661003" y="161638"/>
            <a:ext cx="819325" cy="77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6" name="Shape 1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7" name="Google Shape;1047;p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1825" y="1986887"/>
            <a:ext cx="1257300" cy="709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8" name="Google Shape;1048;p9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69125" y="1178138"/>
            <a:ext cx="3063150" cy="2653125"/>
          </a:xfrm>
          <a:prstGeom prst="rect">
            <a:avLst/>
          </a:prstGeom>
          <a:noFill/>
          <a:ln>
            <a:noFill/>
          </a:ln>
        </p:spPr>
      </p:pic>
      <p:sp>
        <p:nvSpPr>
          <p:cNvPr id="1049" name="Google Shape;1049;p96"/>
          <p:cNvSpPr/>
          <p:nvPr/>
        </p:nvSpPr>
        <p:spPr>
          <a:xfrm>
            <a:off x="299326" y="437675"/>
            <a:ext cx="2177400" cy="89700"/>
          </a:xfrm>
          <a:prstGeom prst="rect">
            <a:avLst/>
          </a:prstGeom>
          <a:solidFill>
            <a:srgbClr val="F7D80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3D3D3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50" name="Google Shape;1050;p96"/>
          <p:cNvSpPr txBox="1"/>
          <p:nvPr>
            <p:ph type="title"/>
          </p:nvPr>
        </p:nvSpPr>
        <p:spPr>
          <a:xfrm>
            <a:off x="184925" y="176375"/>
            <a:ext cx="71604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18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rPr>
              <a:t>Strategia - proces ekspansji</a:t>
            </a:r>
            <a:endParaRPr b="1" sz="1800">
              <a:solidFill>
                <a:srgbClr val="3D3D3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51" name="Google Shape;1051;p96"/>
          <p:cNvSpPr txBox="1"/>
          <p:nvPr/>
        </p:nvSpPr>
        <p:spPr>
          <a:xfrm>
            <a:off x="2293150" y="3581613"/>
            <a:ext cx="1667700" cy="3078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800">
                <a:latin typeface="Poppins Medium"/>
                <a:ea typeface="Poppins Medium"/>
                <a:cs typeface="Poppins Medium"/>
                <a:sym typeface="Poppins Medium"/>
              </a:rPr>
              <a:t>około 50 punktów gotowości</a:t>
            </a:r>
            <a:endParaRPr sz="800"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5" name="Shape 1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Google Shape;1056;p97"/>
          <p:cNvSpPr/>
          <p:nvPr/>
        </p:nvSpPr>
        <p:spPr>
          <a:xfrm>
            <a:off x="535975" y="1456088"/>
            <a:ext cx="1521300" cy="13179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1C1C1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7" name="Google Shape;1057;p97"/>
          <p:cNvSpPr txBox="1"/>
          <p:nvPr/>
        </p:nvSpPr>
        <p:spPr>
          <a:xfrm>
            <a:off x="273175" y="3128700"/>
            <a:ext cx="3153900" cy="51570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Poppins SemiBold"/>
              <a:buChar char="●"/>
            </a:pPr>
            <a:r>
              <a:rPr lang="pl" sz="1000">
                <a:latin typeface="Poppins SemiBold"/>
                <a:ea typeface="Poppins SemiBold"/>
                <a:cs typeface="Poppins SemiBold"/>
                <a:sym typeface="Poppins SemiBold"/>
              </a:rPr>
              <a:t>ANALIZY - nowy kraj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Poppins SemiBold"/>
              <a:buChar char="●"/>
            </a:pPr>
            <a:r>
              <a:rPr lang="pl" sz="1000">
                <a:latin typeface="Poppins SemiBold"/>
                <a:ea typeface="Poppins SemiBold"/>
                <a:cs typeface="Poppins SemiBold"/>
                <a:sym typeface="Poppins SemiBold"/>
              </a:rPr>
              <a:t>ANALIZY - obecny kraj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058" name="Google Shape;1058;p97"/>
          <p:cNvSpPr/>
          <p:nvPr/>
        </p:nvSpPr>
        <p:spPr>
          <a:xfrm rot="8100000">
            <a:off x="2276622" y="2006797"/>
            <a:ext cx="277044" cy="277044"/>
          </a:xfrm>
          <a:prstGeom prst="halfFrame">
            <a:avLst>
              <a:gd fmla="val 33333" name="adj1"/>
              <a:gd fmla="val 33333" name="adj2"/>
            </a:avLst>
          </a:prstGeom>
          <a:solidFill>
            <a:srgbClr val="99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9" name="Google Shape;1059;p97"/>
          <p:cNvSpPr/>
          <p:nvPr/>
        </p:nvSpPr>
        <p:spPr>
          <a:xfrm>
            <a:off x="238275" y="384225"/>
            <a:ext cx="2550000" cy="76200"/>
          </a:xfrm>
          <a:prstGeom prst="rect">
            <a:avLst/>
          </a:prstGeom>
          <a:solidFill>
            <a:srgbClr val="F7D80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0" name="Google Shape;1060;p97"/>
          <p:cNvSpPr txBox="1"/>
          <p:nvPr>
            <p:ph type="title"/>
          </p:nvPr>
        </p:nvSpPr>
        <p:spPr>
          <a:xfrm>
            <a:off x="166450" y="100175"/>
            <a:ext cx="6603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l"/>
              <a:t>Skuteczna ekspansja</a:t>
            </a:r>
            <a:endParaRPr/>
          </a:p>
        </p:txBody>
      </p:sp>
      <p:sp>
        <p:nvSpPr>
          <p:cNvPr id="1061" name="Google Shape;1061;p97"/>
          <p:cNvSpPr txBox="1"/>
          <p:nvPr/>
        </p:nvSpPr>
        <p:spPr>
          <a:xfrm>
            <a:off x="273163" y="1960644"/>
            <a:ext cx="2046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pl" sz="14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RYNEK</a:t>
            </a:r>
            <a:endParaRPr b="1" i="0" sz="1400" u="none" cap="none" strike="noStrike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062" name="Google Shape;1062;p97"/>
          <p:cNvSpPr/>
          <p:nvPr/>
        </p:nvSpPr>
        <p:spPr>
          <a:xfrm rot="8100000">
            <a:off x="2654722" y="2006247"/>
            <a:ext cx="277044" cy="277044"/>
          </a:xfrm>
          <a:prstGeom prst="halfFrame">
            <a:avLst>
              <a:gd fmla="val 33333" name="adj1"/>
              <a:gd fmla="val 33333" name="adj2"/>
            </a:avLst>
          </a:prstGeom>
          <a:solidFill>
            <a:srgbClr val="99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3" name="Google Shape;1063;p97"/>
          <p:cNvSpPr/>
          <p:nvPr/>
        </p:nvSpPr>
        <p:spPr>
          <a:xfrm rot="8100000">
            <a:off x="3016972" y="2006797"/>
            <a:ext cx="277044" cy="277044"/>
          </a:xfrm>
          <a:prstGeom prst="halfFrame">
            <a:avLst>
              <a:gd fmla="val 33333" name="adj1"/>
              <a:gd fmla="val 33333" name="adj2"/>
            </a:avLst>
          </a:prstGeom>
          <a:solidFill>
            <a:srgbClr val="99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7" name="Shape 1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" name="Google Shape;1068;p98"/>
          <p:cNvSpPr txBox="1"/>
          <p:nvPr>
            <p:ph type="title"/>
          </p:nvPr>
        </p:nvSpPr>
        <p:spPr>
          <a:xfrm>
            <a:off x="184925" y="86138"/>
            <a:ext cx="64158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l"/>
              <a:t>Country Scores - porównanie krajów</a:t>
            </a:r>
            <a:endParaRPr/>
          </a:p>
        </p:txBody>
      </p:sp>
      <p:pic>
        <p:nvPicPr>
          <p:cNvPr id="1069" name="Google Shape;1069;p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885275"/>
            <a:ext cx="8839204" cy="3034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3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Google Shape;1074;p99"/>
          <p:cNvSpPr/>
          <p:nvPr/>
        </p:nvSpPr>
        <p:spPr>
          <a:xfrm>
            <a:off x="640200" y="458450"/>
            <a:ext cx="2528100" cy="89700"/>
          </a:xfrm>
          <a:prstGeom prst="rect">
            <a:avLst/>
          </a:prstGeom>
          <a:solidFill>
            <a:srgbClr val="F7D80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5" name="Google Shape;1075;p99"/>
          <p:cNvSpPr txBox="1"/>
          <p:nvPr>
            <p:ph type="title"/>
          </p:nvPr>
        </p:nvSpPr>
        <p:spPr>
          <a:xfrm>
            <a:off x="99875" y="176375"/>
            <a:ext cx="79308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/>
              <a:t>Product Page Experience -  [strona www]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1076" name="Google Shape;1076;p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600" y="4794500"/>
            <a:ext cx="1040400" cy="153625"/>
          </a:xfrm>
          <a:prstGeom prst="rect">
            <a:avLst/>
          </a:prstGeom>
          <a:noFill/>
          <a:ln>
            <a:noFill/>
          </a:ln>
        </p:spPr>
      </p:pic>
      <p:sp>
        <p:nvSpPr>
          <p:cNvPr id="1077" name="Google Shape;1077;p99"/>
          <p:cNvSpPr txBox="1"/>
          <p:nvPr/>
        </p:nvSpPr>
        <p:spPr>
          <a:xfrm>
            <a:off x="5705700" y="732875"/>
            <a:ext cx="3000000" cy="280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- Informowanie o akceptowanych lokalnie metodach płatności.</a:t>
            </a:r>
            <a:endParaRPr sz="13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- Opinie klientów o produktach są głównym czynnikiem decydującym o zakupie dla klientów z Rumunii.</a:t>
            </a:r>
            <a:endParaRPr sz="13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- Używaj wysokiej jakości zdjęć produktów przedstawiających je z różnych perspektyw.</a:t>
            </a:r>
            <a:endParaRPr sz="13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78" name="Google Shape;1078;p9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732875"/>
            <a:ext cx="5400900" cy="3228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2" name="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Google Shape;1083;p100"/>
          <p:cNvSpPr/>
          <p:nvPr/>
        </p:nvSpPr>
        <p:spPr>
          <a:xfrm>
            <a:off x="535975" y="1456088"/>
            <a:ext cx="1521300" cy="13179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1C1C1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4" name="Google Shape;1084;p100"/>
          <p:cNvSpPr txBox="1"/>
          <p:nvPr/>
        </p:nvSpPr>
        <p:spPr>
          <a:xfrm>
            <a:off x="273175" y="3128700"/>
            <a:ext cx="3153900" cy="51570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Poppins SemiBold"/>
              <a:buChar char="●"/>
            </a:pPr>
            <a:r>
              <a:rPr lang="pl" sz="1000">
                <a:latin typeface="Poppins SemiBold"/>
                <a:ea typeface="Poppins SemiBold"/>
                <a:cs typeface="Poppins SemiBold"/>
                <a:sym typeface="Poppins SemiBold"/>
              </a:rPr>
              <a:t>ANALIZY - nowy kraj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Poppins SemiBold"/>
              <a:buChar char="●"/>
            </a:pPr>
            <a:r>
              <a:rPr lang="pl" sz="1000">
                <a:latin typeface="Poppins SemiBold"/>
                <a:ea typeface="Poppins SemiBold"/>
                <a:cs typeface="Poppins SemiBold"/>
                <a:sym typeface="Poppins SemiBold"/>
              </a:rPr>
              <a:t>ANALIZY - obecny kraj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085" name="Google Shape;1085;p100"/>
          <p:cNvSpPr/>
          <p:nvPr/>
        </p:nvSpPr>
        <p:spPr>
          <a:xfrm>
            <a:off x="3609263" y="1456088"/>
            <a:ext cx="1521300" cy="13179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29292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6" name="Google Shape;1086;p100"/>
          <p:cNvSpPr/>
          <p:nvPr/>
        </p:nvSpPr>
        <p:spPr>
          <a:xfrm rot="8100000">
            <a:off x="2276622" y="2006797"/>
            <a:ext cx="277044" cy="277044"/>
          </a:xfrm>
          <a:prstGeom prst="halfFrame">
            <a:avLst>
              <a:gd fmla="val 33333" name="adj1"/>
              <a:gd fmla="val 33333" name="adj2"/>
            </a:avLst>
          </a:prstGeom>
          <a:solidFill>
            <a:srgbClr val="99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7" name="Google Shape;1087;p100"/>
          <p:cNvSpPr/>
          <p:nvPr/>
        </p:nvSpPr>
        <p:spPr>
          <a:xfrm>
            <a:off x="238275" y="384225"/>
            <a:ext cx="2550000" cy="76200"/>
          </a:xfrm>
          <a:prstGeom prst="rect">
            <a:avLst/>
          </a:prstGeom>
          <a:solidFill>
            <a:srgbClr val="F7D80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8" name="Google Shape;1088;p100"/>
          <p:cNvSpPr txBox="1"/>
          <p:nvPr>
            <p:ph type="title"/>
          </p:nvPr>
        </p:nvSpPr>
        <p:spPr>
          <a:xfrm>
            <a:off x="166450" y="100175"/>
            <a:ext cx="6603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l"/>
              <a:t>Skuteczna ekspansja</a:t>
            </a:r>
            <a:endParaRPr/>
          </a:p>
        </p:txBody>
      </p:sp>
      <p:sp>
        <p:nvSpPr>
          <p:cNvPr id="1089" name="Google Shape;1089;p100"/>
          <p:cNvSpPr txBox="1"/>
          <p:nvPr/>
        </p:nvSpPr>
        <p:spPr>
          <a:xfrm>
            <a:off x="273163" y="1960644"/>
            <a:ext cx="2046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pl" sz="14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RYNEK</a:t>
            </a:r>
            <a:endParaRPr b="1" i="0" sz="1400" u="none" cap="none" strike="noStrike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090" name="Google Shape;1090;p100"/>
          <p:cNvSpPr txBox="1"/>
          <p:nvPr/>
        </p:nvSpPr>
        <p:spPr>
          <a:xfrm>
            <a:off x="3517938" y="3128700"/>
            <a:ext cx="2723700" cy="122370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Poppins SemiBold"/>
              <a:buChar char="●"/>
            </a:pPr>
            <a:r>
              <a:rPr b="0" i="0" lang="pl" sz="1000" cap="none" strike="noStrike">
                <a:solidFill>
                  <a:srgbClr val="00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Tłumaczenia</a:t>
            </a:r>
            <a:endParaRPr b="0" i="0" sz="1000" cap="none" strike="noStrike">
              <a:solidFill>
                <a:srgbClr val="000000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Poppins SemiBold"/>
              <a:buChar char="●"/>
            </a:pPr>
            <a:r>
              <a:rPr lang="pl" sz="10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Techniczne - Integratory</a:t>
            </a:r>
            <a:endParaRPr b="0" i="0" sz="1000" cap="none" strike="noStrike">
              <a:solidFill>
                <a:srgbClr val="000000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Poppins SemiBold"/>
              <a:buChar char="●"/>
            </a:pPr>
            <a:r>
              <a:rPr b="0" i="0" lang="pl" sz="1000" u="none" cap="none" strike="noStrike">
                <a:solidFill>
                  <a:srgbClr val="00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Obsługa klienta</a:t>
            </a:r>
            <a:endParaRPr b="0" i="0" sz="1000" u="none" cap="none" strike="noStrike">
              <a:solidFill>
                <a:srgbClr val="000000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oppins SemiBold"/>
              <a:buChar char="●"/>
            </a:pPr>
            <a:r>
              <a:rPr lang="pl" sz="10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Płatności</a:t>
            </a:r>
            <a:endParaRPr sz="1000">
              <a:solidFill>
                <a:schemeClr val="dk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oppins SemiBold"/>
              <a:buChar char="●"/>
            </a:pPr>
            <a:r>
              <a:rPr lang="pl" sz="10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Prawne, Podatki, Księgowe</a:t>
            </a:r>
            <a:endParaRPr sz="1000">
              <a:solidFill>
                <a:schemeClr val="dk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oppins SemiBold"/>
              <a:buChar char="●"/>
            </a:pPr>
            <a:r>
              <a:rPr lang="pl" sz="10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Logistyka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091" name="Google Shape;1091;p100"/>
          <p:cNvSpPr txBox="1"/>
          <p:nvPr/>
        </p:nvSpPr>
        <p:spPr>
          <a:xfrm>
            <a:off x="3609125" y="1914950"/>
            <a:ext cx="1521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l" sz="14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OPERACYJNE</a:t>
            </a:r>
            <a:endParaRPr b="1" i="0" sz="1400" u="none" cap="none" strike="noStrike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092" name="Google Shape;1092;p100"/>
          <p:cNvSpPr/>
          <p:nvPr/>
        </p:nvSpPr>
        <p:spPr>
          <a:xfrm rot="8100000">
            <a:off x="2654722" y="2006247"/>
            <a:ext cx="277044" cy="277044"/>
          </a:xfrm>
          <a:prstGeom prst="halfFrame">
            <a:avLst>
              <a:gd fmla="val 33333" name="adj1"/>
              <a:gd fmla="val 33333" name="adj2"/>
            </a:avLst>
          </a:prstGeom>
          <a:solidFill>
            <a:srgbClr val="99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3" name="Google Shape;1093;p100"/>
          <p:cNvSpPr/>
          <p:nvPr/>
        </p:nvSpPr>
        <p:spPr>
          <a:xfrm rot="8100000">
            <a:off x="3016972" y="2006797"/>
            <a:ext cx="277044" cy="277044"/>
          </a:xfrm>
          <a:prstGeom prst="halfFrame">
            <a:avLst>
              <a:gd fmla="val 33333" name="adj1"/>
              <a:gd fmla="val 33333" name="adj2"/>
            </a:avLst>
          </a:prstGeom>
          <a:solidFill>
            <a:srgbClr val="99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4" name="Google Shape;1094;p100"/>
          <p:cNvSpPr/>
          <p:nvPr/>
        </p:nvSpPr>
        <p:spPr>
          <a:xfrm rot="8100000">
            <a:off x="5275922" y="2007072"/>
            <a:ext cx="277044" cy="277044"/>
          </a:xfrm>
          <a:prstGeom prst="halfFrame">
            <a:avLst>
              <a:gd fmla="val 33333" name="adj1"/>
              <a:gd fmla="val 33333" name="adj2"/>
            </a:avLst>
          </a:prstGeom>
          <a:solidFill>
            <a:srgbClr val="99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5" name="Google Shape;1095;p100"/>
          <p:cNvSpPr/>
          <p:nvPr/>
        </p:nvSpPr>
        <p:spPr>
          <a:xfrm rot="8100000">
            <a:off x="5654022" y="2006522"/>
            <a:ext cx="277044" cy="277044"/>
          </a:xfrm>
          <a:prstGeom prst="halfFrame">
            <a:avLst>
              <a:gd fmla="val 33333" name="adj1"/>
              <a:gd fmla="val 33333" name="adj2"/>
            </a:avLst>
          </a:prstGeom>
          <a:solidFill>
            <a:srgbClr val="99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6" name="Google Shape;1096;p100"/>
          <p:cNvSpPr/>
          <p:nvPr/>
        </p:nvSpPr>
        <p:spPr>
          <a:xfrm rot="8100000">
            <a:off x="6016272" y="2007072"/>
            <a:ext cx="277044" cy="277044"/>
          </a:xfrm>
          <a:prstGeom prst="halfFrame">
            <a:avLst>
              <a:gd fmla="val 33333" name="adj1"/>
              <a:gd fmla="val 33333" name="adj2"/>
            </a:avLst>
          </a:prstGeom>
          <a:solidFill>
            <a:srgbClr val="99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0" name="Shape 1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" name="Google Shape;1101;p101"/>
          <p:cNvSpPr/>
          <p:nvPr/>
        </p:nvSpPr>
        <p:spPr>
          <a:xfrm>
            <a:off x="640200" y="458450"/>
            <a:ext cx="2528100" cy="89700"/>
          </a:xfrm>
          <a:prstGeom prst="rect">
            <a:avLst/>
          </a:prstGeom>
          <a:solidFill>
            <a:srgbClr val="F7D80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2" name="Google Shape;1102;p101"/>
          <p:cNvSpPr txBox="1"/>
          <p:nvPr>
            <p:ph type="title"/>
          </p:nvPr>
        </p:nvSpPr>
        <p:spPr>
          <a:xfrm>
            <a:off x="99875" y="176375"/>
            <a:ext cx="79308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/>
              <a:t>Metody płatności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1103" name="Google Shape;1103;p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85175" y="3245375"/>
            <a:ext cx="1789049" cy="1267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4" name="Google Shape;1104;p1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5975" y="725275"/>
            <a:ext cx="6880373" cy="303545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105" name="Google Shape;1105;p10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61003" y="161638"/>
            <a:ext cx="819325" cy="77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9" name="Shape 1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" name="Google Shape;1110;p102"/>
          <p:cNvSpPr/>
          <p:nvPr/>
        </p:nvSpPr>
        <p:spPr>
          <a:xfrm>
            <a:off x="640200" y="458450"/>
            <a:ext cx="2528100" cy="89700"/>
          </a:xfrm>
          <a:prstGeom prst="rect">
            <a:avLst/>
          </a:prstGeom>
          <a:solidFill>
            <a:srgbClr val="F7D80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1" name="Google Shape;1111;p102"/>
          <p:cNvSpPr txBox="1"/>
          <p:nvPr>
            <p:ph type="title"/>
          </p:nvPr>
        </p:nvSpPr>
        <p:spPr>
          <a:xfrm>
            <a:off x="99875" y="176375"/>
            <a:ext cx="79308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/>
              <a:t>Logistyka - miejsca dostawy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1112" name="Google Shape;1112;p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85175" y="3245375"/>
            <a:ext cx="1789049" cy="1267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3" name="Google Shape;1113;p10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732875"/>
            <a:ext cx="6880376" cy="27599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114" name="Google Shape;1114;p10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61003" y="161638"/>
            <a:ext cx="819325" cy="77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8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Google Shape;1119;p103"/>
          <p:cNvSpPr/>
          <p:nvPr/>
        </p:nvSpPr>
        <p:spPr>
          <a:xfrm>
            <a:off x="640200" y="458450"/>
            <a:ext cx="2528100" cy="89700"/>
          </a:xfrm>
          <a:prstGeom prst="rect">
            <a:avLst/>
          </a:prstGeom>
          <a:solidFill>
            <a:srgbClr val="F7D80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0" name="Google Shape;1120;p103"/>
          <p:cNvSpPr txBox="1"/>
          <p:nvPr>
            <p:ph type="title"/>
          </p:nvPr>
        </p:nvSpPr>
        <p:spPr>
          <a:xfrm>
            <a:off x="99875" y="176375"/>
            <a:ext cx="79308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/>
              <a:t>Logistyka - dostawcy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1121" name="Google Shape;1121;p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800" y="1342475"/>
            <a:ext cx="7181850" cy="194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2" name="Google Shape;1122;p10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61003" y="161638"/>
            <a:ext cx="819325" cy="77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0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Google Shape;941;p86"/>
          <p:cNvSpPr/>
          <p:nvPr/>
        </p:nvSpPr>
        <p:spPr>
          <a:xfrm>
            <a:off x="238774" y="414250"/>
            <a:ext cx="1858200" cy="89700"/>
          </a:xfrm>
          <a:prstGeom prst="rect">
            <a:avLst/>
          </a:prstGeom>
          <a:solidFill>
            <a:srgbClr val="F7D80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2" name="Google Shape;942;p86"/>
          <p:cNvSpPr txBox="1"/>
          <p:nvPr>
            <p:ph type="title"/>
          </p:nvPr>
        </p:nvSpPr>
        <p:spPr>
          <a:xfrm>
            <a:off x="184925" y="176375"/>
            <a:ext cx="3142800" cy="40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/>
              <a:t>Obszar działań</a:t>
            </a:r>
            <a:endParaRPr/>
          </a:p>
        </p:txBody>
      </p:sp>
      <p:pic>
        <p:nvPicPr>
          <p:cNvPr id="943" name="Google Shape;943;p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8775" y="679700"/>
            <a:ext cx="6713060" cy="42582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6" name="Shape 1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" name="Google Shape;1127;p104"/>
          <p:cNvSpPr/>
          <p:nvPr/>
        </p:nvSpPr>
        <p:spPr>
          <a:xfrm>
            <a:off x="640200" y="458450"/>
            <a:ext cx="2528100" cy="89700"/>
          </a:xfrm>
          <a:prstGeom prst="rect">
            <a:avLst/>
          </a:prstGeom>
          <a:solidFill>
            <a:srgbClr val="F7D80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8" name="Google Shape;1128;p104"/>
          <p:cNvSpPr txBox="1"/>
          <p:nvPr>
            <p:ph type="title"/>
          </p:nvPr>
        </p:nvSpPr>
        <p:spPr>
          <a:xfrm>
            <a:off x="99875" y="176375"/>
            <a:ext cx="79308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/>
              <a:t>Logistyka - wydajność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1129" name="Google Shape;1129;p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90075"/>
            <a:ext cx="8768428" cy="236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0" name="Google Shape;1130;p10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7600" y="4794500"/>
            <a:ext cx="1040400" cy="15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1" name="Google Shape;1131;p10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61003" y="161638"/>
            <a:ext cx="819325" cy="77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5" name="Shape 1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" name="Google Shape;1136;p105"/>
          <p:cNvSpPr/>
          <p:nvPr/>
        </p:nvSpPr>
        <p:spPr>
          <a:xfrm>
            <a:off x="640200" y="458450"/>
            <a:ext cx="2528100" cy="89700"/>
          </a:xfrm>
          <a:prstGeom prst="rect">
            <a:avLst/>
          </a:prstGeom>
          <a:solidFill>
            <a:srgbClr val="F7D80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7" name="Google Shape;1137;p105"/>
          <p:cNvSpPr txBox="1"/>
          <p:nvPr>
            <p:ph type="title"/>
          </p:nvPr>
        </p:nvSpPr>
        <p:spPr>
          <a:xfrm>
            <a:off x="99875" y="176375"/>
            <a:ext cx="79308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/>
              <a:t>Customer Support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1138" name="Google Shape;1138;p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600" y="4794500"/>
            <a:ext cx="1040400" cy="15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9" name="Google Shape;1139;p10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7150" y="885050"/>
            <a:ext cx="7092324" cy="330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0" name="Google Shape;1140;p10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61003" y="161638"/>
            <a:ext cx="819325" cy="77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4" name="Shape 1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5" name="Google Shape;1145;p106"/>
          <p:cNvSpPr/>
          <p:nvPr/>
        </p:nvSpPr>
        <p:spPr>
          <a:xfrm>
            <a:off x="640200" y="458450"/>
            <a:ext cx="2528100" cy="89700"/>
          </a:xfrm>
          <a:prstGeom prst="rect">
            <a:avLst/>
          </a:prstGeom>
          <a:solidFill>
            <a:srgbClr val="F7D80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6" name="Google Shape;1146;p106"/>
          <p:cNvSpPr txBox="1"/>
          <p:nvPr>
            <p:ph type="title"/>
          </p:nvPr>
        </p:nvSpPr>
        <p:spPr>
          <a:xfrm>
            <a:off x="99875" y="176375"/>
            <a:ext cx="79308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/>
              <a:t>FAQ - sekcja z </a:t>
            </a:r>
            <a:r>
              <a:rPr lang="pl"/>
              <a:t>najczęściej</a:t>
            </a:r>
            <a:r>
              <a:rPr lang="pl"/>
              <a:t> zadawanymi pytaniami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1147" name="Google Shape;1147;p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600" y="4794500"/>
            <a:ext cx="1040400" cy="15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8" name="Google Shape;1148;p106"/>
          <p:cNvPicPr preferRelativeResize="0"/>
          <p:nvPr/>
        </p:nvPicPr>
        <p:blipFill rotWithShape="1">
          <a:blip r:embed="rId4">
            <a:alphaModFix/>
          </a:blip>
          <a:srcRect b="0" l="0" r="0" t="8883"/>
          <a:stretch/>
        </p:blipFill>
        <p:spPr>
          <a:xfrm>
            <a:off x="640200" y="919300"/>
            <a:ext cx="3829050" cy="308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9" name="Google Shape;1149;p10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61003" y="161638"/>
            <a:ext cx="819325" cy="77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3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4" name="Google Shape;1154;p1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3850" y="672451"/>
            <a:ext cx="4363175" cy="4169951"/>
          </a:xfrm>
          <a:prstGeom prst="rect">
            <a:avLst/>
          </a:prstGeom>
          <a:noFill/>
          <a:ln cap="flat" cmpd="sng" w="9525">
            <a:solidFill>
              <a:srgbClr val="DC5924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1155" name="Google Shape;1155;p107"/>
          <p:cNvCxnSpPr/>
          <p:nvPr/>
        </p:nvCxnSpPr>
        <p:spPr>
          <a:xfrm>
            <a:off x="412950" y="1035225"/>
            <a:ext cx="1342200" cy="0"/>
          </a:xfrm>
          <a:prstGeom prst="straightConnector1">
            <a:avLst/>
          </a:prstGeom>
          <a:noFill/>
          <a:ln cap="flat" cmpd="sng" w="28575">
            <a:solidFill>
              <a:srgbClr val="DC592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56" name="Google Shape;1156;p107"/>
          <p:cNvCxnSpPr/>
          <p:nvPr/>
        </p:nvCxnSpPr>
        <p:spPr>
          <a:xfrm flipH="1" rot="10800000">
            <a:off x="432375" y="605250"/>
            <a:ext cx="1353600" cy="3600"/>
          </a:xfrm>
          <a:prstGeom prst="straightConnector1">
            <a:avLst/>
          </a:prstGeom>
          <a:noFill/>
          <a:ln cap="flat" cmpd="sng" w="28575">
            <a:solidFill>
              <a:srgbClr val="DC592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57" name="Google Shape;1157;p107"/>
          <p:cNvCxnSpPr/>
          <p:nvPr/>
        </p:nvCxnSpPr>
        <p:spPr>
          <a:xfrm>
            <a:off x="1763375" y="605350"/>
            <a:ext cx="0" cy="315900"/>
          </a:xfrm>
          <a:prstGeom prst="straightConnector1">
            <a:avLst/>
          </a:prstGeom>
          <a:noFill/>
          <a:ln cap="flat" cmpd="sng" w="28575">
            <a:solidFill>
              <a:srgbClr val="DC592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58" name="Google Shape;1158;p107"/>
          <p:cNvCxnSpPr/>
          <p:nvPr/>
        </p:nvCxnSpPr>
        <p:spPr>
          <a:xfrm>
            <a:off x="412938" y="719325"/>
            <a:ext cx="0" cy="315900"/>
          </a:xfrm>
          <a:prstGeom prst="straightConnector1">
            <a:avLst/>
          </a:prstGeom>
          <a:noFill/>
          <a:ln cap="flat" cmpd="sng" w="28575">
            <a:solidFill>
              <a:srgbClr val="DC592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59" name="Google Shape;1159;p107"/>
          <p:cNvCxnSpPr/>
          <p:nvPr/>
        </p:nvCxnSpPr>
        <p:spPr>
          <a:xfrm>
            <a:off x="511350" y="1214425"/>
            <a:ext cx="4162200" cy="0"/>
          </a:xfrm>
          <a:prstGeom prst="straightConnector1">
            <a:avLst/>
          </a:prstGeom>
          <a:noFill/>
          <a:ln cap="flat" cmpd="sng" w="28575">
            <a:solidFill>
              <a:srgbClr val="DC592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60" name="Google Shape;1160;p107"/>
          <p:cNvCxnSpPr/>
          <p:nvPr/>
        </p:nvCxnSpPr>
        <p:spPr>
          <a:xfrm>
            <a:off x="500050" y="1552825"/>
            <a:ext cx="2391300" cy="0"/>
          </a:xfrm>
          <a:prstGeom prst="straightConnector1">
            <a:avLst/>
          </a:prstGeom>
          <a:noFill/>
          <a:ln cap="flat" cmpd="sng" w="28575">
            <a:solidFill>
              <a:srgbClr val="DC592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61" name="Google Shape;1161;p107"/>
          <p:cNvSpPr txBox="1"/>
          <p:nvPr/>
        </p:nvSpPr>
        <p:spPr>
          <a:xfrm>
            <a:off x="5242275" y="1214425"/>
            <a:ext cx="3207000" cy="20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200"/>
              <a:buFont typeface="Poppins"/>
              <a:buChar char="➔"/>
            </a:pPr>
            <a:r>
              <a:rPr b="1" i="1" lang="pl" sz="12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rPr>
              <a:t>FLATURILE</a:t>
            </a:r>
            <a:r>
              <a:rPr i="1" lang="pl" sz="12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rPr>
              <a:t> - It isn’t a word, it doesn’t exist in romanian.</a:t>
            </a:r>
            <a:endParaRPr i="1" sz="1200">
              <a:solidFill>
                <a:srgbClr val="3D3D3C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048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200"/>
              <a:buFont typeface="Poppins"/>
              <a:buChar char="➔"/>
            </a:pPr>
            <a:r>
              <a:rPr i="1" lang="pl" sz="12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rPr>
              <a:t>The translation in RO: </a:t>
            </a:r>
            <a:br>
              <a:rPr i="1" lang="pl" sz="12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b="1" i="1" lang="pl" sz="12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rPr>
              <a:t>“</a:t>
            </a:r>
            <a:r>
              <a:rPr b="1" i="1" lang="pl" sz="12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rPr>
              <a:t>Shiny Ballet Flaturi of Women Who Had a Visionary Growth</a:t>
            </a:r>
            <a:r>
              <a:rPr b="1" i="1" lang="pl" sz="12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rPr>
              <a:t>”</a:t>
            </a:r>
            <a:endParaRPr b="1" i="1" sz="1200">
              <a:solidFill>
                <a:srgbClr val="3D3D3C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200">
              <a:solidFill>
                <a:srgbClr val="3D3D3C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200">
              <a:solidFill>
                <a:srgbClr val="3D3D3C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048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200"/>
              <a:buFont typeface="Poppins"/>
              <a:buChar char="➔"/>
            </a:pPr>
            <a:r>
              <a:rPr b="1" i="1" lang="pl" sz="12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rPr>
              <a:t>Błyszczące baletki Flaturi kobiet, które miały wizjonerski rozwój</a:t>
            </a:r>
            <a:endParaRPr b="1" i="1" sz="1200">
              <a:solidFill>
                <a:srgbClr val="3D3D3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62" name="Google Shape;1162;p107"/>
          <p:cNvSpPr/>
          <p:nvPr/>
        </p:nvSpPr>
        <p:spPr>
          <a:xfrm>
            <a:off x="322350" y="427925"/>
            <a:ext cx="2959800" cy="89700"/>
          </a:xfrm>
          <a:prstGeom prst="rect">
            <a:avLst/>
          </a:prstGeom>
          <a:solidFill>
            <a:srgbClr val="F7D80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3" name="Google Shape;1163;p107"/>
          <p:cNvSpPr txBox="1"/>
          <p:nvPr>
            <p:ph type="title"/>
          </p:nvPr>
        </p:nvSpPr>
        <p:spPr>
          <a:xfrm>
            <a:off x="299125" y="168775"/>
            <a:ext cx="77814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18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rPr>
              <a:t>Błędne tłumaczenia</a:t>
            </a:r>
            <a:endParaRPr b="1" sz="1800">
              <a:solidFill>
                <a:srgbClr val="3D3D3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7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8" name="Google Shape;1168;p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3425" y="648938"/>
            <a:ext cx="4676775" cy="4095762"/>
          </a:xfrm>
          <a:prstGeom prst="rect">
            <a:avLst/>
          </a:prstGeom>
          <a:noFill/>
          <a:ln cap="flat" cmpd="sng" w="9525">
            <a:solidFill>
              <a:srgbClr val="DC5924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169" name="Google Shape;1169;p108"/>
          <p:cNvSpPr txBox="1"/>
          <p:nvPr/>
        </p:nvSpPr>
        <p:spPr>
          <a:xfrm>
            <a:off x="5242275" y="1214425"/>
            <a:ext cx="3207000" cy="18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21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D800"/>
              </a:buClr>
              <a:buSzPts val="1000"/>
              <a:buFont typeface="Poppins Light"/>
              <a:buChar char="➔"/>
            </a:pPr>
            <a:r>
              <a:rPr b="1" i="1" lang="pl" sz="1200">
                <a:latin typeface="Poppins"/>
                <a:ea typeface="Poppins"/>
                <a:cs typeface="Poppins"/>
                <a:sym typeface="Poppins"/>
              </a:rPr>
              <a:t>POMPE</a:t>
            </a:r>
            <a:r>
              <a:rPr i="1" lang="pl" sz="1200">
                <a:latin typeface="Poppins Light"/>
                <a:ea typeface="Poppins Light"/>
                <a:cs typeface="Poppins Light"/>
                <a:sym typeface="Poppins Light"/>
              </a:rPr>
              <a:t> - electrical equipment</a:t>
            </a:r>
            <a:endParaRPr i="1" sz="1200"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-3048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D800"/>
              </a:buClr>
              <a:buSzPts val="1200"/>
              <a:buFont typeface="Poppins Light"/>
              <a:buChar char="➔"/>
            </a:pPr>
            <a:r>
              <a:rPr i="1" lang="pl" sz="1200">
                <a:latin typeface="Poppins Light"/>
                <a:ea typeface="Poppins Light"/>
                <a:cs typeface="Poppins Light"/>
                <a:sym typeface="Poppins Light"/>
              </a:rPr>
              <a:t>Translation in RO: </a:t>
            </a:r>
            <a:br>
              <a:rPr i="1" lang="pl" sz="1200">
                <a:latin typeface="Poppins Light"/>
                <a:ea typeface="Poppins Light"/>
                <a:cs typeface="Poppins Light"/>
                <a:sym typeface="Poppins Light"/>
              </a:rPr>
            </a:br>
            <a:r>
              <a:rPr i="1" lang="pl" sz="1200">
                <a:latin typeface="Poppins Light"/>
                <a:ea typeface="Poppins Light"/>
                <a:cs typeface="Poppins Light"/>
                <a:sym typeface="Poppins Light"/>
              </a:rPr>
              <a:t>“</a:t>
            </a:r>
            <a:r>
              <a:rPr b="1" i="1" lang="pl" sz="1200">
                <a:latin typeface="Poppins"/>
                <a:ea typeface="Poppins"/>
                <a:cs typeface="Poppins"/>
                <a:sym typeface="Poppins"/>
              </a:rPr>
              <a:t>Fashion Electrical Equipment on a Large Crazy of Dark Green</a:t>
            </a:r>
            <a:r>
              <a:rPr i="1" lang="pl" sz="1200">
                <a:latin typeface="Poppins Light"/>
                <a:ea typeface="Poppins Light"/>
                <a:cs typeface="Poppins Light"/>
                <a:sym typeface="Poppins Light"/>
              </a:rPr>
              <a:t>”</a:t>
            </a:r>
            <a:endParaRPr i="1" sz="1200"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-3048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D800"/>
              </a:buClr>
              <a:buSzPts val="1200"/>
              <a:buFont typeface="Poppins Light"/>
              <a:buChar char="➔"/>
            </a:pPr>
            <a:r>
              <a:rPr b="1" i="1" lang="pl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Modny sprzęt elektryczny na dużym szaleństwie ciemnej zieleni</a:t>
            </a:r>
            <a:endParaRPr i="1" sz="1200"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1170" name="Google Shape;1170;p108"/>
          <p:cNvSpPr/>
          <p:nvPr/>
        </p:nvSpPr>
        <p:spPr>
          <a:xfrm>
            <a:off x="322350" y="427925"/>
            <a:ext cx="2959800" cy="89700"/>
          </a:xfrm>
          <a:prstGeom prst="rect">
            <a:avLst/>
          </a:prstGeom>
          <a:solidFill>
            <a:srgbClr val="F7D80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1" name="Google Shape;1171;p108"/>
          <p:cNvSpPr txBox="1"/>
          <p:nvPr>
            <p:ph type="title"/>
          </p:nvPr>
        </p:nvSpPr>
        <p:spPr>
          <a:xfrm>
            <a:off x="299125" y="168775"/>
            <a:ext cx="77814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1800">
                <a:solidFill>
                  <a:srgbClr val="3D3D3C"/>
                </a:solidFill>
                <a:latin typeface="Poppins"/>
                <a:ea typeface="Poppins"/>
                <a:cs typeface="Poppins"/>
                <a:sym typeface="Poppins"/>
              </a:rPr>
              <a:t>Błędne tłumaczenia</a:t>
            </a:r>
            <a:endParaRPr b="1" sz="1800">
              <a:solidFill>
                <a:srgbClr val="3D3D3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5" name="Shape 1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" name="Google Shape;1176;p109"/>
          <p:cNvSpPr/>
          <p:nvPr/>
        </p:nvSpPr>
        <p:spPr>
          <a:xfrm>
            <a:off x="535975" y="1456088"/>
            <a:ext cx="1521300" cy="13179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1C1C1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7" name="Google Shape;1177;p109"/>
          <p:cNvSpPr txBox="1"/>
          <p:nvPr/>
        </p:nvSpPr>
        <p:spPr>
          <a:xfrm>
            <a:off x="273175" y="3128700"/>
            <a:ext cx="3153900" cy="51570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Poppins SemiBold"/>
              <a:buChar char="●"/>
            </a:pPr>
            <a:r>
              <a:rPr lang="pl" sz="1000">
                <a:latin typeface="Poppins SemiBold"/>
                <a:ea typeface="Poppins SemiBold"/>
                <a:cs typeface="Poppins SemiBold"/>
                <a:sym typeface="Poppins SemiBold"/>
              </a:rPr>
              <a:t>ANALIZY - nowy kraj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Poppins SemiBold"/>
              <a:buChar char="●"/>
            </a:pPr>
            <a:r>
              <a:rPr lang="pl" sz="1000">
                <a:latin typeface="Poppins SemiBold"/>
                <a:ea typeface="Poppins SemiBold"/>
                <a:cs typeface="Poppins SemiBold"/>
                <a:sym typeface="Poppins SemiBold"/>
              </a:rPr>
              <a:t>ANALIZY - obecny kraj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178" name="Google Shape;1178;p109"/>
          <p:cNvSpPr/>
          <p:nvPr/>
        </p:nvSpPr>
        <p:spPr>
          <a:xfrm>
            <a:off x="6626475" y="1456088"/>
            <a:ext cx="1521300" cy="13179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1C1C1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9" name="Google Shape;1179;p109"/>
          <p:cNvSpPr/>
          <p:nvPr/>
        </p:nvSpPr>
        <p:spPr>
          <a:xfrm>
            <a:off x="3609263" y="1456088"/>
            <a:ext cx="1521300" cy="13179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29292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0" name="Google Shape;1180;p109"/>
          <p:cNvSpPr/>
          <p:nvPr/>
        </p:nvSpPr>
        <p:spPr>
          <a:xfrm rot="8100000">
            <a:off x="2276622" y="2006797"/>
            <a:ext cx="277044" cy="277044"/>
          </a:xfrm>
          <a:prstGeom prst="halfFrame">
            <a:avLst>
              <a:gd fmla="val 33333" name="adj1"/>
              <a:gd fmla="val 33333" name="adj2"/>
            </a:avLst>
          </a:prstGeom>
          <a:solidFill>
            <a:srgbClr val="99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1" name="Google Shape;1181;p109"/>
          <p:cNvSpPr/>
          <p:nvPr/>
        </p:nvSpPr>
        <p:spPr>
          <a:xfrm>
            <a:off x="238275" y="384225"/>
            <a:ext cx="2550000" cy="76200"/>
          </a:xfrm>
          <a:prstGeom prst="rect">
            <a:avLst/>
          </a:prstGeom>
          <a:solidFill>
            <a:srgbClr val="F7D80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2" name="Google Shape;1182;p109"/>
          <p:cNvSpPr txBox="1"/>
          <p:nvPr>
            <p:ph type="title"/>
          </p:nvPr>
        </p:nvSpPr>
        <p:spPr>
          <a:xfrm>
            <a:off x="166450" y="100175"/>
            <a:ext cx="6603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l"/>
              <a:t>Skuteczna ekspansja</a:t>
            </a:r>
            <a:endParaRPr/>
          </a:p>
        </p:txBody>
      </p:sp>
      <p:sp>
        <p:nvSpPr>
          <p:cNvPr id="1183" name="Google Shape;1183;p109"/>
          <p:cNvSpPr txBox="1"/>
          <p:nvPr/>
        </p:nvSpPr>
        <p:spPr>
          <a:xfrm>
            <a:off x="273163" y="1960644"/>
            <a:ext cx="2046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pl" sz="14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RYNEK</a:t>
            </a:r>
            <a:endParaRPr b="1" i="0" sz="1400" u="none" cap="none" strike="noStrike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184" name="Google Shape;1184;p109"/>
          <p:cNvSpPr txBox="1"/>
          <p:nvPr/>
        </p:nvSpPr>
        <p:spPr>
          <a:xfrm>
            <a:off x="3517938" y="3128700"/>
            <a:ext cx="2723700" cy="122370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Poppins SemiBold"/>
              <a:buChar char="●"/>
            </a:pPr>
            <a:r>
              <a:rPr b="0" i="0" lang="pl" sz="1000" cap="none" strike="noStrike">
                <a:solidFill>
                  <a:srgbClr val="00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Tłumaczenia</a:t>
            </a:r>
            <a:endParaRPr b="0" i="0" sz="1000" cap="none" strike="noStrike">
              <a:solidFill>
                <a:srgbClr val="000000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Poppins SemiBold"/>
              <a:buChar char="●"/>
            </a:pPr>
            <a:r>
              <a:rPr lang="pl" sz="10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Techniczne - Integratory</a:t>
            </a:r>
            <a:endParaRPr b="0" i="0" sz="1000" cap="none" strike="noStrike">
              <a:solidFill>
                <a:srgbClr val="000000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Poppins SemiBold"/>
              <a:buChar char="●"/>
            </a:pPr>
            <a:r>
              <a:rPr b="0" i="0" lang="pl" sz="1000" u="none" cap="none" strike="noStrike">
                <a:solidFill>
                  <a:srgbClr val="00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Obsługa klienta</a:t>
            </a:r>
            <a:endParaRPr b="0" i="0" sz="1000" u="none" cap="none" strike="noStrike">
              <a:solidFill>
                <a:srgbClr val="000000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oppins SemiBold"/>
              <a:buChar char="●"/>
            </a:pPr>
            <a:r>
              <a:rPr lang="pl" sz="10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Płatności</a:t>
            </a:r>
            <a:endParaRPr sz="1000">
              <a:solidFill>
                <a:schemeClr val="dk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oppins SemiBold"/>
              <a:buChar char="●"/>
            </a:pPr>
            <a:r>
              <a:rPr lang="pl" sz="10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Prawne, Podatki, Księgowe</a:t>
            </a:r>
            <a:endParaRPr sz="1000">
              <a:solidFill>
                <a:schemeClr val="dk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oppins SemiBold"/>
              <a:buChar char="●"/>
            </a:pPr>
            <a:r>
              <a:rPr lang="pl" sz="10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Logistyka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185" name="Google Shape;1185;p109"/>
          <p:cNvSpPr txBox="1"/>
          <p:nvPr/>
        </p:nvSpPr>
        <p:spPr>
          <a:xfrm>
            <a:off x="6332525" y="3128700"/>
            <a:ext cx="2818500" cy="69270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Poppins SemiBold"/>
              <a:buChar char="●"/>
            </a:pPr>
            <a:r>
              <a:rPr lang="pl" sz="1000">
                <a:latin typeface="Poppins SemiBold"/>
                <a:ea typeface="Poppins SemiBold"/>
                <a:cs typeface="Poppins SemiBold"/>
                <a:sym typeface="Poppins SemiBold"/>
              </a:rPr>
              <a:t>Lokalny</a:t>
            </a:r>
            <a:r>
              <a:rPr b="0" i="0" lang="pl" sz="1000" u="none" cap="none" strike="noStrike">
                <a:solidFill>
                  <a:srgbClr val="00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 zespołu w krajach CEE </a:t>
            </a:r>
            <a:r>
              <a:rPr lang="pl" sz="1000">
                <a:latin typeface="Poppins SemiBold"/>
                <a:ea typeface="Poppins SemiBold"/>
                <a:cs typeface="Poppins SemiBold"/>
                <a:sym typeface="Poppins SemiBold"/>
              </a:rPr>
              <a:t>i DACH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Poppins SemiBold"/>
              <a:buChar char="●"/>
            </a:pPr>
            <a:r>
              <a:rPr lang="pl" sz="1000">
                <a:latin typeface="Poppins SemiBold"/>
                <a:ea typeface="Poppins SemiBold"/>
                <a:cs typeface="Poppins SemiBold"/>
                <a:sym typeface="Poppins SemiBold"/>
              </a:rPr>
              <a:t>Marketing internetowy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186" name="Google Shape;1186;p109"/>
          <p:cNvSpPr txBox="1"/>
          <p:nvPr/>
        </p:nvSpPr>
        <p:spPr>
          <a:xfrm>
            <a:off x="3609125" y="1914950"/>
            <a:ext cx="1521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l" sz="14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OPERACYJNE</a:t>
            </a:r>
            <a:endParaRPr b="1" i="0" sz="1400" u="none" cap="none" strike="noStrike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187" name="Google Shape;1187;p109"/>
          <p:cNvSpPr txBox="1"/>
          <p:nvPr/>
        </p:nvSpPr>
        <p:spPr>
          <a:xfrm>
            <a:off x="6626450" y="1960650"/>
            <a:ext cx="1521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l" sz="14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ZESPÓŁ</a:t>
            </a:r>
            <a:endParaRPr b="1" i="0" sz="1400" u="none" cap="none" strike="noStrike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188" name="Google Shape;1188;p109"/>
          <p:cNvSpPr/>
          <p:nvPr/>
        </p:nvSpPr>
        <p:spPr>
          <a:xfrm rot="8100000">
            <a:off x="2654722" y="2006247"/>
            <a:ext cx="277044" cy="277044"/>
          </a:xfrm>
          <a:prstGeom prst="halfFrame">
            <a:avLst>
              <a:gd fmla="val 33333" name="adj1"/>
              <a:gd fmla="val 33333" name="adj2"/>
            </a:avLst>
          </a:prstGeom>
          <a:solidFill>
            <a:srgbClr val="99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9" name="Google Shape;1189;p109"/>
          <p:cNvSpPr/>
          <p:nvPr/>
        </p:nvSpPr>
        <p:spPr>
          <a:xfrm rot="8100000">
            <a:off x="3016972" y="2006797"/>
            <a:ext cx="277044" cy="277044"/>
          </a:xfrm>
          <a:prstGeom prst="halfFrame">
            <a:avLst>
              <a:gd fmla="val 33333" name="adj1"/>
              <a:gd fmla="val 33333" name="adj2"/>
            </a:avLst>
          </a:prstGeom>
          <a:solidFill>
            <a:srgbClr val="99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0" name="Google Shape;1190;p109"/>
          <p:cNvSpPr/>
          <p:nvPr/>
        </p:nvSpPr>
        <p:spPr>
          <a:xfrm rot="8100000">
            <a:off x="5275922" y="2007072"/>
            <a:ext cx="277044" cy="277044"/>
          </a:xfrm>
          <a:prstGeom prst="halfFrame">
            <a:avLst>
              <a:gd fmla="val 33333" name="adj1"/>
              <a:gd fmla="val 33333" name="adj2"/>
            </a:avLst>
          </a:prstGeom>
          <a:solidFill>
            <a:srgbClr val="99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1" name="Google Shape;1191;p109"/>
          <p:cNvSpPr/>
          <p:nvPr/>
        </p:nvSpPr>
        <p:spPr>
          <a:xfrm rot="8100000">
            <a:off x="5654022" y="2006522"/>
            <a:ext cx="277044" cy="277044"/>
          </a:xfrm>
          <a:prstGeom prst="halfFrame">
            <a:avLst>
              <a:gd fmla="val 33333" name="adj1"/>
              <a:gd fmla="val 33333" name="adj2"/>
            </a:avLst>
          </a:prstGeom>
          <a:solidFill>
            <a:srgbClr val="99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2" name="Google Shape;1192;p109"/>
          <p:cNvSpPr/>
          <p:nvPr/>
        </p:nvSpPr>
        <p:spPr>
          <a:xfrm rot="8100000">
            <a:off x="6016272" y="2007072"/>
            <a:ext cx="277044" cy="277044"/>
          </a:xfrm>
          <a:prstGeom prst="halfFrame">
            <a:avLst>
              <a:gd fmla="val 33333" name="adj1"/>
              <a:gd fmla="val 33333" name="adj2"/>
            </a:avLst>
          </a:prstGeom>
          <a:solidFill>
            <a:srgbClr val="99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6" name="Shape 1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7" name="Google Shape;1197;p110"/>
          <p:cNvSpPr/>
          <p:nvPr>
            <p:ph idx="3" type="pic"/>
          </p:nvPr>
        </p:nvSpPr>
        <p:spPr>
          <a:xfrm>
            <a:off x="3220775" y="890825"/>
            <a:ext cx="2211000" cy="2122200"/>
          </a:xfrm>
          <a:prstGeom prst="rect">
            <a:avLst/>
          </a:prstGeom>
          <a:noFill/>
          <a:ln>
            <a:noFill/>
          </a:ln>
        </p:spPr>
      </p:sp>
      <p:sp>
        <p:nvSpPr>
          <p:cNvPr id="1198" name="Google Shape;1198;p110"/>
          <p:cNvSpPr/>
          <p:nvPr>
            <p:ph idx="2" type="pic"/>
          </p:nvPr>
        </p:nvSpPr>
        <p:spPr>
          <a:xfrm>
            <a:off x="325725" y="924450"/>
            <a:ext cx="2211000" cy="2122200"/>
          </a:xfrm>
          <a:prstGeom prst="rect">
            <a:avLst/>
          </a:prstGeom>
          <a:noFill/>
          <a:ln>
            <a:noFill/>
          </a:ln>
        </p:spPr>
      </p:sp>
      <p:sp>
        <p:nvSpPr>
          <p:cNvPr id="1199" name="Google Shape;1199;p110"/>
          <p:cNvSpPr/>
          <p:nvPr>
            <p:ph idx="4" type="pic"/>
          </p:nvPr>
        </p:nvSpPr>
        <p:spPr>
          <a:xfrm>
            <a:off x="6206175" y="890825"/>
            <a:ext cx="2211000" cy="2122200"/>
          </a:xfrm>
          <a:prstGeom prst="rect">
            <a:avLst/>
          </a:prstGeom>
          <a:noFill/>
          <a:ln>
            <a:noFill/>
          </a:ln>
        </p:spPr>
      </p:sp>
      <p:sp>
        <p:nvSpPr>
          <p:cNvPr id="1200" name="Google Shape;1200;p110"/>
          <p:cNvSpPr/>
          <p:nvPr>
            <p:ph idx="5" type="pic"/>
          </p:nvPr>
        </p:nvSpPr>
        <p:spPr>
          <a:xfrm>
            <a:off x="325725" y="3178150"/>
            <a:ext cx="2580900" cy="1575000"/>
          </a:xfrm>
          <a:prstGeom prst="rect">
            <a:avLst/>
          </a:prstGeom>
          <a:noFill/>
          <a:ln>
            <a:noFill/>
          </a:ln>
        </p:spPr>
      </p:sp>
      <p:sp>
        <p:nvSpPr>
          <p:cNvPr id="1201" name="Google Shape;1201;p110"/>
          <p:cNvSpPr/>
          <p:nvPr>
            <p:ph idx="6" type="pic"/>
          </p:nvPr>
        </p:nvSpPr>
        <p:spPr>
          <a:xfrm>
            <a:off x="3066663" y="3178150"/>
            <a:ext cx="5350500" cy="1575000"/>
          </a:xfrm>
          <a:prstGeom prst="rect">
            <a:avLst/>
          </a:prstGeom>
          <a:noFill/>
          <a:ln>
            <a:noFill/>
          </a:ln>
        </p:spPr>
      </p:sp>
      <p:pic>
        <p:nvPicPr>
          <p:cNvPr id="1202" name="Google Shape;1202;p110"/>
          <p:cNvPicPr preferRelativeResize="0"/>
          <p:nvPr/>
        </p:nvPicPr>
        <p:blipFill rotWithShape="1">
          <a:blip r:embed="rId3">
            <a:alphaModFix/>
          </a:blip>
          <a:srcRect b="0" l="0" r="0" t="15390"/>
          <a:stretch/>
        </p:blipFill>
        <p:spPr>
          <a:xfrm>
            <a:off x="261125" y="1030776"/>
            <a:ext cx="8232252" cy="385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3" name="Google Shape;1203;p110"/>
          <p:cNvPicPr preferRelativeResize="0"/>
          <p:nvPr/>
        </p:nvPicPr>
        <p:blipFill rotWithShape="1">
          <a:blip r:embed="rId3">
            <a:alphaModFix/>
          </a:blip>
          <a:srcRect b="92506" l="0" r="0" t="0"/>
          <a:stretch/>
        </p:blipFill>
        <p:spPr>
          <a:xfrm>
            <a:off x="261125" y="811100"/>
            <a:ext cx="8232252" cy="341413"/>
          </a:xfrm>
          <a:prstGeom prst="rect">
            <a:avLst/>
          </a:prstGeom>
          <a:noFill/>
          <a:ln>
            <a:noFill/>
          </a:ln>
        </p:spPr>
      </p:pic>
      <p:sp>
        <p:nvSpPr>
          <p:cNvPr id="1204" name="Google Shape;1204;p110"/>
          <p:cNvSpPr/>
          <p:nvPr/>
        </p:nvSpPr>
        <p:spPr>
          <a:xfrm>
            <a:off x="261125" y="430400"/>
            <a:ext cx="2132100" cy="89700"/>
          </a:xfrm>
          <a:prstGeom prst="rect">
            <a:avLst/>
          </a:prstGeom>
          <a:solidFill>
            <a:srgbClr val="F7D80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5" name="Google Shape;1205;p110"/>
          <p:cNvSpPr txBox="1"/>
          <p:nvPr>
            <p:ph type="title"/>
          </p:nvPr>
        </p:nvSpPr>
        <p:spPr>
          <a:xfrm>
            <a:off x="184925" y="176375"/>
            <a:ext cx="9292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l" sz="1700"/>
              <a:t>Ważne wydarzenia sprzedażowe w zależności od kraju</a:t>
            </a:r>
            <a:endParaRPr sz="1500"/>
          </a:p>
        </p:txBody>
      </p:sp>
      <p:pic>
        <p:nvPicPr>
          <p:cNvPr id="1206" name="Google Shape;1206;p1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93775" y="3880375"/>
            <a:ext cx="2065578" cy="33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7" name="Google Shape;1207;p11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98575" y="3497400"/>
            <a:ext cx="1735550" cy="333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8" name="Google Shape;1208;p11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93777" y="3529892"/>
            <a:ext cx="285549" cy="2687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09" name="Google Shape;1209;p110"/>
          <p:cNvCxnSpPr/>
          <p:nvPr/>
        </p:nvCxnSpPr>
        <p:spPr>
          <a:xfrm flipH="1" rot="10800000">
            <a:off x="5675325" y="3905200"/>
            <a:ext cx="2340000" cy="3570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3" name="Shape 1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4" name="Google Shape;1214;p111"/>
          <p:cNvPicPr preferRelativeResize="0"/>
          <p:nvPr/>
        </p:nvPicPr>
        <p:blipFill rotWithShape="1">
          <a:blip r:embed="rId3">
            <a:alphaModFix/>
          </a:blip>
          <a:srcRect b="0" l="0" r="0" t="9877"/>
          <a:stretch/>
        </p:blipFill>
        <p:spPr>
          <a:xfrm>
            <a:off x="678200" y="1048450"/>
            <a:ext cx="4857750" cy="24636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215" name="Google Shape;1215;p111"/>
          <p:cNvSpPr txBox="1"/>
          <p:nvPr/>
        </p:nvSpPr>
        <p:spPr>
          <a:xfrm>
            <a:off x="5758875" y="1048450"/>
            <a:ext cx="3000000" cy="356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4325" lvl="0" marL="457200" rtl="0" algn="l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350"/>
              <a:buFont typeface="Poppins Medium"/>
              <a:buChar char="●"/>
            </a:pPr>
            <a:r>
              <a:rPr lang="pl" sz="1350">
                <a:solidFill>
                  <a:srgbClr val="252525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Językiem urzędowym w Rumunii jest rumuński, którym posługuje się ponad 82% kraju. </a:t>
            </a:r>
            <a:br>
              <a:rPr lang="pl" sz="1350">
                <a:solidFill>
                  <a:srgbClr val="252525"/>
                </a:solidFill>
                <a:latin typeface="Poppins Medium"/>
                <a:ea typeface="Poppins Medium"/>
                <a:cs typeface="Poppins Medium"/>
                <a:sym typeface="Poppins Medium"/>
              </a:rPr>
            </a:br>
            <a:r>
              <a:rPr lang="pl" sz="1350">
                <a:solidFill>
                  <a:srgbClr val="252525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Ponad 30% Rumunów posługuje się językiem angielskim jako drugim językiem, natomiast głównym językiem mniejszości jest węgierski.</a:t>
            </a:r>
            <a:endParaRPr sz="1350">
              <a:solidFill>
                <a:srgbClr val="252525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252525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-314325" lvl="0" marL="457200" rtl="0" algn="l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350"/>
              <a:buFont typeface="Poppins Medium"/>
              <a:buChar char="●"/>
            </a:pPr>
            <a:r>
              <a:rPr lang="pl" sz="1350">
                <a:solidFill>
                  <a:srgbClr val="252525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Po lewej stronie widoczne jest rozkład % zapytań w Google na rynku rumuńskim według języka</a:t>
            </a:r>
            <a:endParaRPr sz="1350">
              <a:solidFill>
                <a:srgbClr val="252525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 sz="1350">
              <a:solidFill>
                <a:srgbClr val="25252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16" name="Google Shape;1216;p111"/>
          <p:cNvSpPr/>
          <p:nvPr/>
        </p:nvSpPr>
        <p:spPr>
          <a:xfrm>
            <a:off x="678200" y="428075"/>
            <a:ext cx="2535600" cy="89700"/>
          </a:xfrm>
          <a:prstGeom prst="rect">
            <a:avLst/>
          </a:prstGeom>
          <a:solidFill>
            <a:srgbClr val="F7D80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7" name="Google Shape;1217;p111"/>
          <p:cNvSpPr txBox="1"/>
          <p:nvPr>
            <p:ph type="title"/>
          </p:nvPr>
        </p:nvSpPr>
        <p:spPr>
          <a:xfrm>
            <a:off x="99875" y="176375"/>
            <a:ext cx="79308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/>
              <a:t>Udział użycia zapytań w Google według języka - Rumunia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1" name="Shape 1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" name="Google Shape;1222;p112"/>
          <p:cNvSpPr/>
          <p:nvPr/>
        </p:nvSpPr>
        <p:spPr>
          <a:xfrm>
            <a:off x="640200" y="458450"/>
            <a:ext cx="2528100" cy="89700"/>
          </a:xfrm>
          <a:prstGeom prst="rect">
            <a:avLst/>
          </a:prstGeom>
          <a:solidFill>
            <a:srgbClr val="F7D80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3" name="Google Shape;1223;p112"/>
          <p:cNvSpPr txBox="1"/>
          <p:nvPr>
            <p:ph type="title"/>
          </p:nvPr>
        </p:nvSpPr>
        <p:spPr>
          <a:xfrm>
            <a:off x="99875" y="176375"/>
            <a:ext cx="79308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/>
              <a:t>Wyszukiwanie według urządzenia - Computers / Mobile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1224" name="Google Shape;1224;p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600" y="4794500"/>
            <a:ext cx="1040400" cy="15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5" name="Google Shape;1225;p1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1150" y="1024375"/>
            <a:ext cx="8718100" cy="309475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9" name="Shape 1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" name="Google Shape;1230;p113"/>
          <p:cNvSpPr/>
          <p:nvPr/>
        </p:nvSpPr>
        <p:spPr>
          <a:xfrm>
            <a:off x="640200" y="458450"/>
            <a:ext cx="2528100" cy="89700"/>
          </a:xfrm>
          <a:prstGeom prst="rect">
            <a:avLst/>
          </a:prstGeom>
          <a:solidFill>
            <a:srgbClr val="F7D80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1" name="Google Shape;1231;p113"/>
          <p:cNvSpPr txBox="1"/>
          <p:nvPr>
            <p:ph type="title"/>
          </p:nvPr>
        </p:nvSpPr>
        <p:spPr>
          <a:xfrm>
            <a:off x="99875" y="176375"/>
            <a:ext cx="79308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/>
              <a:t>Portale społecznościowe - korzystanie raz w tygodniu 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1232" name="Google Shape;1232;p1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600" y="4794500"/>
            <a:ext cx="1040400" cy="15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3" name="Google Shape;1233;p1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85175" y="3245375"/>
            <a:ext cx="1789049" cy="1267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4" name="Google Shape;1234;p1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732875"/>
            <a:ext cx="6880374" cy="324691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7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p87"/>
          <p:cNvSpPr/>
          <p:nvPr/>
        </p:nvSpPr>
        <p:spPr>
          <a:xfrm>
            <a:off x="238774" y="414250"/>
            <a:ext cx="1858200" cy="89700"/>
          </a:xfrm>
          <a:prstGeom prst="rect">
            <a:avLst/>
          </a:prstGeom>
          <a:solidFill>
            <a:srgbClr val="F7D80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9" name="Google Shape;949;p87"/>
          <p:cNvSpPr txBox="1"/>
          <p:nvPr>
            <p:ph type="title"/>
          </p:nvPr>
        </p:nvSpPr>
        <p:spPr>
          <a:xfrm>
            <a:off x="184925" y="176375"/>
            <a:ext cx="4084800" cy="40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/>
              <a:t>Obszar </a:t>
            </a:r>
            <a:r>
              <a:rPr lang="pl"/>
              <a:t>działań - Rumunia</a:t>
            </a:r>
            <a:endParaRPr/>
          </a:p>
        </p:txBody>
      </p:sp>
      <p:pic>
        <p:nvPicPr>
          <p:cNvPr id="950" name="Google Shape;950;p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8175" y="854675"/>
            <a:ext cx="4527650" cy="3695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951" name="Google Shape;951;p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79903" y="152400"/>
            <a:ext cx="819325" cy="77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8" name="Shape 1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" name="Google Shape;1239;p114"/>
          <p:cNvSpPr/>
          <p:nvPr/>
        </p:nvSpPr>
        <p:spPr>
          <a:xfrm>
            <a:off x="238775" y="414250"/>
            <a:ext cx="1394700" cy="89700"/>
          </a:xfrm>
          <a:prstGeom prst="rect">
            <a:avLst/>
          </a:prstGeom>
          <a:solidFill>
            <a:srgbClr val="F7D80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0" name="Google Shape;1240;p114"/>
          <p:cNvSpPr txBox="1"/>
          <p:nvPr>
            <p:ph type="title"/>
          </p:nvPr>
        </p:nvSpPr>
        <p:spPr>
          <a:xfrm>
            <a:off x="184925" y="176375"/>
            <a:ext cx="6219900" cy="40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/>
              <a:t>Case Study - ekspansja na rynek rumuński</a:t>
            </a:r>
            <a:endParaRPr/>
          </a:p>
        </p:txBody>
      </p:sp>
      <p:pic>
        <p:nvPicPr>
          <p:cNvPr id="1241" name="Google Shape;1241;p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732875"/>
            <a:ext cx="7013549" cy="425822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5" name="Shape 1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6" name="Google Shape;1246;p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925" y="717700"/>
            <a:ext cx="6850186" cy="4258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247" name="Google Shape;1247;p115"/>
          <p:cNvSpPr/>
          <p:nvPr/>
        </p:nvSpPr>
        <p:spPr>
          <a:xfrm>
            <a:off x="238775" y="414250"/>
            <a:ext cx="1394700" cy="89700"/>
          </a:xfrm>
          <a:prstGeom prst="rect">
            <a:avLst/>
          </a:prstGeom>
          <a:solidFill>
            <a:srgbClr val="F7D80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8" name="Google Shape;1248;p115"/>
          <p:cNvSpPr txBox="1"/>
          <p:nvPr>
            <p:ph type="title"/>
          </p:nvPr>
        </p:nvSpPr>
        <p:spPr>
          <a:xfrm>
            <a:off x="184925" y="176375"/>
            <a:ext cx="6462900" cy="40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/>
              <a:t>Case Study </a:t>
            </a:r>
            <a:r>
              <a:rPr lang="pl"/>
              <a:t>- ekspansja na rynek rumuński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249" name="Google Shape;1249;p115"/>
          <p:cNvSpPr txBox="1"/>
          <p:nvPr/>
        </p:nvSpPr>
        <p:spPr>
          <a:xfrm>
            <a:off x="1556375" y="1114350"/>
            <a:ext cx="43761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rgbClr val="6AA84F"/>
                </a:solidFill>
                <a:latin typeface="Poppins"/>
                <a:ea typeface="Poppins"/>
                <a:cs typeface="Poppins"/>
                <a:sym typeface="Poppins"/>
              </a:rPr>
              <a:t>Korekta</a:t>
            </a:r>
            <a:r>
              <a:rPr lang="pl">
                <a:solidFill>
                  <a:srgbClr val="6AA84F"/>
                </a:solidFill>
                <a:latin typeface="Poppins"/>
                <a:ea typeface="Poppins"/>
                <a:cs typeface="Poppins"/>
                <a:sym typeface="Poppins"/>
              </a:rPr>
              <a:t> tłumaczeń (proofreading) i rekomendacje dla obszarów logistyki, płatności, polityki cenowej</a:t>
            </a:r>
            <a:endParaRPr>
              <a:solidFill>
                <a:srgbClr val="6AA84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1250" name="Google Shape;1250;p115"/>
          <p:cNvCxnSpPr/>
          <p:nvPr/>
        </p:nvCxnSpPr>
        <p:spPr>
          <a:xfrm>
            <a:off x="4186225" y="1952550"/>
            <a:ext cx="509100" cy="1405500"/>
          </a:xfrm>
          <a:prstGeom prst="straightConnector1">
            <a:avLst/>
          </a:prstGeom>
          <a:noFill/>
          <a:ln cap="flat" cmpd="sng" w="28575">
            <a:solidFill>
              <a:srgbClr val="DC5924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4" name="Shape 1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5" name="Google Shape;1255;p116"/>
          <p:cNvSpPr txBox="1"/>
          <p:nvPr>
            <p:ph idx="1" type="subTitle"/>
          </p:nvPr>
        </p:nvSpPr>
        <p:spPr>
          <a:xfrm>
            <a:off x="6539075" y="3663000"/>
            <a:ext cx="1927500" cy="23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k.bobka@promotraffic.pl</a:t>
            </a:r>
            <a:endParaRPr/>
          </a:p>
        </p:txBody>
      </p:sp>
      <p:sp>
        <p:nvSpPr>
          <p:cNvPr id="1256" name="Google Shape;1256;p116"/>
          <p:cNvSpPr txBox="1"/>
          <p:nvPr>
            <p:ph idx="3" type="subTitle"/>
          </p:nvPr>
        </p:nvSpPr>
        <p:spPr>
          <a:xfrm>
            <a:off x="6539075" y="4179825"/>
            <a:ext cx="1371600" cy="23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533-332-339</a:t>
            </a:r>
            <a:endParaRPr/>
          </a:p>
        </p:txBody>
      </p:sp>
      <p:sp>
        <p:nvSpPr>
          <p:cNvPr id="1257" name="Google Shape;1257;p116"/>
          <p:cNvSpPr txBox="1"/>
          <p:nvPr>
            <p:ph type="title"/>
          </p:nvPr>
        </p:nvSpPr>
        <p:spPr>
          <a:xfrm>
            <a:off x="6539175" y="580475"/>
            <a:ext cx="2121000" cy="68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Kamil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Bobka</a:t>
            </a:r>
            <a:endParaRPr/>
          </a:p>
        </p:txBody>
      </p:sp>
      <p:sp>
        <p:nvSpPr>
          <p:cNvPr id="1258" name="Google Shape;1258;p116"/>
          <p:cNvSpPr txBox="1"/>
          <p:nvPr>
            <p:ph idx="4" type="subTitle"/>
          </p:nvPr>
        </p:nvSpPr>
        <p:spPr>
          <a:xfrm>
            <a:off x="6539175" y="1262375"/>
            <a:ext cx="2121000" cy="33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Head of International Expansion</a:t>
            </a:r>
            <a:endParaRPr/>
          </a:p>
        </p:txBody>
      </p:sp>
      <p:pic>
        <p:nvPicPr>
          <p:cNvPr id="1259" name="Google Shape;1259;p116"/>
          <p:cNvPicPr preferRelativeResize="0"/>
          <p:nvPr/>
        </p:nvPicPr>
        <p:blipFill rotWithShape="1">
          <a:blip r:embed="rId3">
            <a:alphaModFix/>
          </a:blip>
          <a:srcRect b="12907" l="0" r="0" t="0"/>
          <a:stretch/>
        </p:blipFill>
        <p:spPr>
          <a:xfrm>
            <a:off x="761025" y="580475"/>
            <a:ext cx="3047450" cy="3916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0" name="Google Shape;1260;p1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42675" y="580463"/>
            <a:ext cx="1862299" cy="1848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1" name="Google Shape;1261;p1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97300" y="4536775"/>
            <a:ext cx="1320800" cy="54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5" name="Shape 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" name="Google Shape;956;p88"/>
          <p:cNvSpPr/>
          <p:nvPr/>
        </p:nvSpPr>
        <p:spPr>
          <a:xfrm>
            <a:off x="238774" y="414250"/>
            <a:ext cx="1858200" cy="89700"/>
          </a:xfrm>
          <a:prstGeom prst="rect">
            <a:avLst/>
          </a:prstGeom>
          <a:solidFill>
            <a:srgbClr val="F7D80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7" name="Google Shape;957;p88"/>
          <p:cNvSpPr txBox="1"/>
          <p:nvPr>
            <p:ph type="title"/>
          </p:nvPr>
        </p:nvSpPr>
        <p:spPr>
          <a:xfrm>
            <a:off x="184925" y="176375"/>
            <a:ext cx="4084800" cy="40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/>
              <a:t>Rumunia - dane</a:t>
            </a:r>
            <a:endParaRPr/>
          </a:p>
        </p:txBody>
      </p:sp>
      <p:pic>
        <p:nvPicPr>
          <p:cNvPr id="958" name="Google Shape;958;p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6000" y="1483475"/>
            <a:ext cx="2248425" cy="2209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959" name="Google Shape;959;p88"/>
          <p:cNvSpPr txBox="1"/>
          <p:nvPr/>
        </p:nvSpPr>
        <p:spPr>
          <a:xfrm>
            <a:off x="314975" y="1083275"/>
            <a:ext cx="3844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latin typeface="Poppins"/>
                <a:ea typeface="Poppins"/>
                <a:cs typeface="Poppins"/>
                <a:sym typeface="Poppins"/>
              </a:rPr>
              <a:t>% Populacji - użytkownicy internetu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60" name="Google Shape;960;p88"/>
          <p:cNvSpPr txBox="1"/>
          <p:nvPr/>
        </p:nvSpPr>
        <p:spPr>
          <a:xfrm>
            <a:off x="4269725" y="975575"/>
            <a:ext cx="3844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latin typeface="Poppins"/>
                <a:ea typeface="Poppins"/>
                <a:cs typeface="Poppins"/>
                <a:sym typeface="Poppins"/>
              </a:rPr>
              <a:t>% Użytkowników Internetu, którzy zakupili produkty lub usługi online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961" name="Google Shape;961;p8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99250" y="1552300"/>
            <a:ext cx="2248425" cy="215103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962" name="Google Shape;962;p8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79903" y="152400"/>
            <a:ext cx="819325" cy="77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6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7" name="Google Shape;967;p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79903" y="152400"/>
            <a:ext cx="819325" cy="77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8" name="Google Shape;968;p89"/>
          <p:cNvPicPr preferRelativeResize="0"/>
          <p:nvPr/>
        </p:nvPicPr>
        <p:blipFill rotWithShape="1">
          <a:blip r:embed="rId4">
            <a:alphaModFix/>
          </a:blip>
          <a:srcRect b="0" l="0" r="0" t="7433"/>
          <a:stretch/>
        </p:blipFill>
        <p:spPr>
          <a:xfrm>
            <a:off x="342950" y="756400"/>
            <a:ext cx="6418801" cy="41509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cxnSp>
        <p:nvCxnSpPr>
          <p:cNvPr id="969" name="Google Shape;969;p89"/>
          <p:cNvCxnSpPr/>
          <p:nvPr/>
        </p:nvCxnSpPr>
        <p:spPr>
          <a:xfrm flipH="1" rot="10800000">
            <a:off x="2476775" y="1382775"/>
            <a:ext cx="3920400" cy="1124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70" name="Google Shape;970;p89"/>
          <p:cNvSpPr/>
          <p:nvPr/>
        </p:nvSpPr>
        <p:spPr>
          <a:xfrm>
            <a:off x="350600" y="434475"/>
            <a:ext cx="2528100" cy="89700"/>
          </a:xfrm>
          <a:prstGeom prst="rect">
            <a:avLst/>
          </a:prstGeom>
          <a:solidFill>
            <a:srgbClr val="F7D80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1" name="Google Shape;971;p89"/>
          <p:cNvSpPr txBox="1"/>
          <p:nvPr>
            <p:ph type="title"/>
          </p:nvPr>
        </p:nvSpPr>
        <p:spPr>
          <a:xfrm>
            <a:off x="-189725" y="152400"/>
            <a:ext cx="79308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/>
              <a:t>eCommerce - Romania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972" name="Google Shape;972;p89"/>
          <p:cNvSpPr txBox="1"/>
          <p:nvPr/>
        </p:nvSpPr>
        <p:spPr>
          <a:xfrm>
            <a:off x="4041850" y="1633450"/>
            <a:ext cx="4376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x3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6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7" name="Google Shape;977;p90"/>
          <p:cNvPicPr preferRelativeResize="0"/>
          <p:nvPr/>
        </p:nvPicPr>
        <p:blipFill rotWithShape="1">
          <a:blip r:embed="rId3">
            <a:alphaModFix/>
          </a:blip>
          <a:srcRect b="0" l="0" r="0" t="13807"/>
          <a:stretch/>
        </p:blipFill>
        <p:spPr>
          <a:xfrm>
            <a:off x="266350" y="873700"/>
            <a:ext cx="8546673" cy="36436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978" name="Google Shape;978;p90"/>
          <p:cNvSpPr/>
          <p:nvPr/>
        </p:nvSpPr>
        <p:spPr>
          <a:xfrm>
            <a:off x="640200" y="458450"/>
            <a:ext cx="2528100" cy="89700"/>
          </a:xfrm>
          <a:prstGeom prst="rect">
            <a:avLst/>
          </a:prstGeom>
          <a:solidFill>
            <a:srgbClr val="F7D80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9" name="Google Shape;979;p90"/>
          <p:cNvSpPr txBox="1"/>
          <p:nvPr>
            <p:ph type="title"/>
          </p:nvPr>
        </p:nvSpPr>
        <p:spPr>
          <a:xfrm>
            <a:off x="99875" y="176375"/>
            <a:ext cx="79308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/>
              <a:t>E-commerce przychody - Rumunia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980" name="Google Shape;980;p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79903" y="152400"/>
            <a:ext cx="819325" cy="77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4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Google Shape;985;p91"/>
          <p:cNvSpPr/>
          <p:nvPr/>
        </p:nvSpPr>
        <p:spPr>
          <a:xfrm>
            <a:off x="640200" y="458450"/>
            <a:ext cx="2528100" cy="89700"/>
          </a:xfrm>
          <a:prstGeom prst="rect">
            <a:avLst/>
          </a:prstGeom>
          <a:solidFill>
            <a:srgbClr val="F7D80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6" name="Google Shape;986;p91"/>
          <p:cNvSpPr txBox="1"/>
          <p:nvPr>
            <p:ph type="title"/>
          </p:nvPr>
        </p:nvSpPr>
        <p:spPr>
          <a:xfrm>
            <a:off x="99875" y="176375"/>
            <a:ext cx="79308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/>
              <a:t>Jakiego rodzaju towary zamawiają ?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987" name="Google Shape;987;p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0200" y="687275"/>
            <a:ext cx="6358649" cy="386087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988" name="Google Shape;988;p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85175" y="3245375"/>
            <a:ext cx="1789049" cy="1267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9" name="Google Shape;989;p9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79903" y="152400"/>
            <a:ext cx="819325" cy="77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3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" name="Google Shape;994;p92"/>
          <p:cNvSpPr/>
          <p:nvPr/>
        </p:nvSpPr>
        <p:spPr>
          <a:xfrm>
            <a:off x="640200" y="458450"/>
            <a:ext cx="2528100" cy="89700"/>
          </a:xfrm>
          <a:prstGeom prst="rect">
            <a:avLst/>
          </a:prstGeom>
          <a:solidFill>
            <a:srgbClr val="F7D80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5" name="Google Shape;995;p92"/>
          <p:cNvSpPr txBox="1"/>
          <p:nvPr>
            <p:ph type="title"/>
          </p:nvPr>
        </p:nvSpPr>
        <p:spPr>
          <a:xfrm>
            <a:off x="99875" y="176375"/>
            <a:ext cx="79308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/>
              <a:t>Problemy operacyjne podczas ekspansji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996" name="Google Shape;996;p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8600" y="914400"/>
            <a:ext cx="7191375" cy="3314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997" name="Google Shape;997;p92"/>
          <p:cNvSpPr txBox="1"/>
          <p:nvPr/>
        </p:nvSpPr>
        <p:spPr>
          <a:xfrm>
            <a:off x="949675" y="3168150"/>
            <a:ext cx="3373200" cy="762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1250">
                <a:solidFill>
                  <a:srgbClr val="252525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klientów eksportujących boryka się z co najmniej jednym poważnym problemem operacyjnym</a:t>
            </a:r>
            <a:endParaRPr sz="1300"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pic>
        <p:nvPicPr>
          <p:cNvPr id="998" name="Google Shape;998;p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7600" y="4794500"/>
            <a:ext cx="1040400" cy="153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2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003;p93"/>
          <p:cNvSpPr/>
          <p:nvPr/>
        </p:nvSpPr>
        <p:spPr>
          <a:xfrm>
            <a:off x="535975" y="1456088"/>
            <a:ext cx="1521300" cy="13179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1C1C1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4" name="Google Shape;1004;p93"/>
          <p:cNvSpPr txBox="1"/>
          <p:nvPr/>
        </p:nvSpPr>
        <p:spPr>
          <a:xfrm>
            <a:off x="273175" y="3128700"/>
            <a:ext cx="31539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Poppins SemiBold"/>
              <a:buChar char="●"/>
            </a:pPr>
            <a:r>
              <a:rPr b="0" i="0" lang="pl" sz="1000" u="none" cap="none" strike="noStrike">
                <a:solidFill>
                  <a:srgbClr val="00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Słabe rozeznanie kraju / marketplace</a:t>
            </a:r>
            <a:endParaRPr b="0" i="0" sz="1000" u="none" cap="none" strike="noStrike">
              <a:solidFill>
                <a:srgbClr val="000000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Poppins SemiBold"/>
              <a:buChar char="●"/>
            </a:pPr>
            <a:r>
              <a:rPr b="0" i="0" lang="pl" sz="1000" u="none" cap="none" strike="noStrike">
                <a:solidFill>
                  <a:srgbClr val="00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Brak lokalnej wiedzy</a:t>
            </a:r>
            <a:endParaRPr b="0" i="0" sz="1000" u="none" cap="none" strike="noStrike">
              <a:solidFill>
                <a:srgbClr val="000000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Poppins SemiBold"/>
              <a:buChar char="●"/>
            </a:pPr>
            <a:r>
              <a:rPr b="0" i="0" lang="pl" sz="1000" u="none" cap="none" strike="noStrike">
                <a:solidFill>
                  <a:srgbClr val="00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Różnice kulturowe, </a:t>
            </a:r>
            <a:br>
              <a:rPr b="0" i="0" lang="pl" sz="1000" u="none" cap="none" strike="noStrike">
                <a:solidFill>
                  <a:srgbClr val="00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</a:br>
            <a:r>
              <a:rPr b="0" i="0" lang="pl" sz="1000" u="none" cap="none" strike="noStrike">
                <a:solidFill>
                  <a:srgbClr val="00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zachowania zakup. - LOKALIZACJA</a:t>
            </a:r>
            <a:endParaRPr b="0" i="0" sz="1000" u="none" cap="none" strike="noStrike">
              <a:solidFill>
                <a:srgbClr val="000000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Poppins SemiBold"/>
              <a:buChar char="●"/>
            </a:pPr>
            <a:r>
              <a:rPr b="0" i="0" lang="pl" sz="1000" u="none" cap="none" strike="noStrike">
                <a:solidFill>
                  <a:srgbClr val="00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Brak analizy / analityki</a:t>
            </a:r>
            <a:endParaRPr b="0" i="0" sz="1000" u="none" cap="none" strike="noStrike">
              <a:solidFill>
                <a:srgbClr val="000000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005" name="Google Shape;1005;p93"/>
          <p:cNvSpPr/>
          <p:nvPr/>
        </p:nvSpPr>
        <p:spPr>
          <a:xfrm>
            <a:off x="6626475" y="1456088"/>
            <a:ext cx="1521300" cy="13179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1C1C1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6" name="Google Shape;1006;p93"/>
          <p:cNvSpPr/>
          <p:nvPr/>
        </p:nvSpPr>
        <p:spPr>
          <a:xfrm>
            <a:off x="3609263" y="1456088"/>
            <a:ext cx="1521300" cy="13179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29292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7" name="Google Shape;1007;p93"/>
          <p:cNvSpPr/>
          <p:nvPr/>
        </p:nvSpPr>
        <p:spPr>
          <a:xfrm rot="8100000">
            <a:off x="2276622" y="2006797"/>
            <a:ext cx="277044" cy="277044"/>
          </a:xfrm>
          <a:prstGeom prst="halfFrame">
            <a:avLst>
              <a:gd fmla="val 33333" name="adj1"/>
              <a:gd fmla="val 33333" name="adj2"/>
            </a:avLst>
          </a:prstGeom>
          <a:solidFill>
            <a:srgbClr val="99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8" name="Google Shape;1008;p93"/>
          <p:cNvSpPr/>
          <p:nvPr/>
        </p:nvSpPr>
        <p:spPr>
          <a:xfrm>
            <a:off x="3517950" y="389375"/>
            <a:ext cx="750600" cy="76200"/>
          </a:xfrm>
          <a:prstGeom prst="rect">
            <a:avLst/>
          </a:prstGeom>
          <a:solidFill>
            <a:srgbClr val="F7D80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9" name="Google Shape;1009;p93"/>
          <p:cNvSpPr/>
          <p:nvPr/>
        </p:nvSpPr>
        <p:spPr>
          <a:xfrm>
            <a:off x="1502975" y="382625"/>
            <a:ext cx="1563600" cy="89700"/>
          </a:xfrm>
          <a:prstGeom prst="rect">
            <a:avLst/>
          </a:prstGeom>
          <a:solidFill>
            <a:srgbClr val="F7D80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0" name="Google Shape;1010;p93"/>
          <p:cNvSpPr txBox="1"/>
          <p:nvPr>
            <p:ph type="title"/>
          </p:nvPr>
        </p:nvSpPr>
        <p:spPr>
          <a:xfrm>
            <a:off x="166450" y="100175"/>
            <a:ext cx="64158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l"/>
              <a:t>Przyczyny niepowodzeń lub barier w ekspansji</a:t>
            </a:r>
            <a:endParaRPr/>
          </a:p>
        </p:txBody>
      </p:sp>
      <p:sp>
        <p:nvSpPr>
          <p:cNvPr id="1011" name="Google Shape;1011;p93"/>
          <p:cNvSpPr txBox="1"/>
          <p:nvPr/>
        </p:nvSpPr>
        <p:spPr>
          <a:xfrm>
            <a:off x="273163" y="1960644"/>
            <a:ext cx="2046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pl" sz="14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RYNEK</a:t>
            </a:r>
            <a:endParaRPr b="1" i="0" sz="1400" u="none" cap="none" strike="noStrike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012" name="Google Shape;1012;p93"/>
          <p:cNvSpPr txBox="1"/>
          <p:nvPr/>
        </p:nvSpPr>
        <p:spPr>
          <a:xfrm>
            <a:off x="3517938" y="3128700"/>
            <a:ext cx="2723700" cy="14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Poppins SemiBold"/>
              <a:buChar char="●"/>
            </a:pPr>
            <a:r>
              <a:rPr b="0" i="0" lang="pl" sz="1000" cap="none" strike="noStrike">
                <a:solidFill>
                  <a:srgbClr val="00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Tłumaczenia</a:t>
            </a:r>
            <a:endParaRPr b="0" i="0" sz="1000" cap="none" strike="noStrike">
              <a:solidFill>
                <a:srgbClr val="000000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Poppins SemiBold"/>
              <a:buChar char="●"/>
            </a:pPr>
            <a:r>
              <a:rPr lang="pl" sz="10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Techniczne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Poppins SemiBold"/>
              <a:buChar char="●"/>
            </a:pPr>
            <a:r>
              <a:rPr b="0" i="0" lang="pl" sz="1000" u="none" cap="none" strike="noStrike">
                <a:solidFill>
                  <a:srgbClr val="00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Płatności</a:t>
            </a:r>
            <a:endParaRPr b="0" i="0" sz="1000" u="none" cap="none" strike="noStrike">
              <a:solidFill>
                <a:srgbClr val="000000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Poppins SemiBold"/>
              <a:buChar char="●"/>
            </a:pPr>
            <a:r>
              <a:rPr b="0" i="0" lang="pl" sz="1000" u="none" cap="none" strike="noStrike">
                <a:solidFill>
                  <a:srgbClr val="00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Prawne, Podatki</a:t>
            </a:r>
            <a:endParaRPr b="0" i="0" sz="1000" u="none" cap="none" strike="noStrike">
              <a:solidFill>
                <a:srgbClr val="000000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Poppins SemiBold"/>
              <a:buChar char="●"/>
            </a:pPr>
            <a:r>
              <a:rPr b="0" i="0" lang="pl" sz="1000" u="none" cap="none" strike="noStrike">
                <a:solidFill>
                  <a:srgbClr val="00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Obsługa klienta</a:t>
            </a:r>
            <a:endParaRPr b="0" i="0" sz="1000" u="none" cap="none" strike="noStrike">
              <a:solidFill>
                <a:srgbClr val="000000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Poppins SemiBold"/>
              <a:buChar char="●"/>
            </a:pPr>
            <a:r>
              <a:rPr b="0" i="0" lang="pl" sz="1000" u="none" cap="none" strike="noStrike">
                <a:solidFill>
                  <a:srgbClr val="00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Logistyka</a:t>
            </a:r>
            <a:endParaRPr b="0" i="0" sz="1000" u="none" cap="none" strike="noStrike">
              <a:solidFill>
                <a:srgbClr val="000000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013" name="Google Shape;1013;p93"/>
          <p:cNvSpPr txBox="1"/>
          <p:nvPr/>
        </p:nvSpPr>
        <p:spPr>
          <a:xfrm>
            <a:off x="6332525" y="3053675"/>
            <a:ext cx="28185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Poppins SemiBold"/>
              <a:buChar char="●"/>
            </a:pPr>
            <a:r>
              <a:rPr b="0" i="0" lang="pl" sz="1000" u="none" cap="none" strike="noStrike">
                <a:solidFill>
                  <a:srgbClr val="00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Brak lokalnego zespołu </a:t>
            </a:r>
            <a:endParaRPr b="0" i="0" sz="1000" u="none" cap="none" strike="noStrike">
              <a:solidFill>
                <a:srgbClr val="000000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Poppins SemiBold"/>
              <a:buChar char="●"/>
            </a:pPr>
            <a:r>
              <a:rPr b="0" i="0" lang="pl" sz="1000" u="none" cap="none" strike="noStrike">
                <a:solidFill>
                  <a:srgbClr val="00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Brak zasobów do PM</a:t>
            </a:r>
            <a:endParaRPr b="0" i="0" sz="1000" u="none" cap="none" strike="noStrike">
              <a:solidFill>
                <a:srgbClr val="000000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Poppins SemiBold"/>
              <a:buChar char="●"/>
            </a:pPr>
            <a:r>
              <a:rPr b="0" i="0" lang="pl" sz="1000" u="none" cap="none" strike="noStrike">
                <a:solidFill>
                  <a:srgbClr val="00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Nierealne KPI, cele</a:t>
            </a:r>
            <a:endParaRPr b="0" i="0" sz="1000" u="none" cap="none" strike="noStrike">
              <a:solidFill>
                <a:srgbClr val="000000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014" name="Google Shape;1014;p93"/>
          <p:cNvSpPr txBox="1"/>
          <p:nvPr/>
        </p:nvSpPr>
        <p:spPr>
          <a:xfrm>
            <a:off x="3609125" y="1914950"/>
            <a:ext cx="1521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l" sz="14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OPERACYJNE</a:t>
            </a:r>
            <a:endParaRPr b="1" i="0" sz="1400" u="none" cap="none" strike="noStrike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015" name="Google Shape;1015;p93"/>
          <p:cNvSpPr txBox="1"/>
          <p:nvPr/>
        </p:nvSpPr>
        <p:spPr>
          <a:xfrm>
            <a:off x="6626450" y="1960650"/>
            <a:ext cx="1521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l" sz="14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ZESPÓŁ</a:t>
            </a:r>
            <a:endParaRPr b="1" i="0" sz="1400" u="none" cap="none" strike="noStrike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016" name="Google Shape;1016;p93"/>
          <p:cNvSpPr/>
          <p:nvPr/>
        </p:nvSpPr>
        <p:spPr>
          <a:xfrm rot="8100000">
            <a:off x="2654722" y="2006247"/>
            <a:ext cx="277044" cy="277044"/>
          </a:xfrm>
          <a:prstGeom prst="halfFrame">
            <a:avLst>
              <a:gd fmla="val 33333" name="adj1"/>
              <a:gd fmla="val 33333" name="adj2"/>
            </a:avLst>
          </a:prstGeom>
          <a:solidFill>
            <a:srgbClr val="99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7" name="Google Shape;1017;p93"/>
          <p:cNvSpPr/>
          <p:nvPr/>
        </p:nvSpPr>
        <p:spPr>
          <a:xfrm rot="8100000">
            <a:off x="3016972" y="2006797"/>
            <a:ext cx="277044" cy="277044"/>
          </a:xfrm>
          <a:prstGeom prst="halfFrame">
            <a:avLst>
              <a:gd fmla="val 33333" name="adj1"/>
              <a:gd fmla="val 33333" name="adj2"/>
            </a:avLst>
          </a:prstGeom>
          <a:solidFill>
            <a:srgbClr val="99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8" name="Google Shape;1018;p93"/>
          <p:cNvSpPr/>
          <p:nvPr/>
        </p:nvSpPr>
        <p:spPr>
          <a:xfrm rot="8100000">
            <a:off x="5275922" y="2007072"/>
            <a:ext cx="277044" cy="277044"/>
          </a:xfrm>
          <a:prstGeom prst="halfFrame">
            <a:avLst>
              <a:gd fmla="val 33333" name="adj1"/>
              <a:gd fmla="val 33333" name="adj2"/>
            </a:avLst>
          </a:prstGeom>
          <a:solidFill>
            <a:srgbClr val="99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9" name="Google Shape;1019;p93"/>
          <p:cNvSpPr/>
          <p:nvPr/>
        </p:nvSpPr>
        <p:spPr>
          <a:xfrm rot="8100000">
            <a:off x="5654022" y="2006522"/>
            <a:ext cx="277044" cy="277044"/>
          </a:xfrm>
          <a:prstGeom prst="halfFrame">
            <a:avLst>
              <a:gd fmla="val 33333" name="adj1"/>
              <a:gd fmla="val 33333" name="adj2"/>
            </a:avLst>
          </a:prstGeom>
          <a:solidFill>
            <a:srgbClr val="99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0" name="Google Shape;1020;p93"/>
          <p:cNvSpPr/>
          <p:nvPr/>
        </p:nvSpPr>
        <p:spPr>
          <a:xfrm rot="8100000">
            <a:off x="6016272" y="2007072"/>
            <a:ext cx="277044" cy="277044"/>
          </a:xfrm>
          <a:prstGeom prst="halfFrame">
            <a:avLst>
              <a:gd fmla="val 33333" name="adj1"/>
              <a:gd fmla="val 33333" name="adj2"/>
            </a:avLst>
          </a:prstGeom>
          <a:solidFill>
            <a:srgbClr val="99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